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8"/>
  </p:notesMasterIdLst>
  <p:sldIdLst>
    <p:sldId id="256" r:id="rId2"/>
    <p:sldId id="261" r:id="rId3"/>
    <p:sldId id="270" r:id="rId4"/>
    <p:sldId id="284" r:id="rId5"/>
    <p:sldId id="258" r:id="rId6"/>
    <p:sldId id="268" r:id="rId7"/>
    <p:sldId id="289" r:id="rId8"/>
    <p:sldId id="294" r:id="rId9"/>
    <p:sldId id="272" r:id="rId10"/>
    <p:sldId id="286" r:id="rId11"/>
    <p:sldId id="259" r:id="rId12"/>
    <p:sldId id="260" r:id="rId13"/>
    <p:sldId id="291" r:id="rId14"/>
    <p:sldId id="281" r:id="rId15"/>
    <p:sldId id="292" r:id="rId16"/>
    <p:sldId id="269" r:id="rId17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Nunito" pitchFamily="2" charset="-52"/>
      <p:regular r:id="rId23"/>
      <p:bold r:id="rId24"/>
      <p:italic r:id="rId25"/>
      <p:boldItalic r:id="rId26"/>
    </p:embeddedFont>
    <p:embeddedFont>
      <p:font typeface="Varela Round" panose="00000500000000000000" pitchFamily="2" charset="-79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9C6E9D-E1FE-44C7-9DE6-5D7315A86A17}">
  <a:tblStyle styleId="{8B9C6E9D-E1FE-44C7-9DE6-5D7315A86A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gf624c15a07_1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5" name="Google Shape;2475;gf624c15a07_1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f9ce3f3c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f9ce3f3c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f624c15a07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f624c15a07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gfcc7f71deb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4" name="Google Shape;2744;gfcc7f71deb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gf9ce3f3ca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6" name="Google Shape;2036;gf9ce3f3ca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f624c15a0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f624c15a0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0829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f624c15a07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6" name="Google Shape;1586;gf624c15a07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f08ab7d53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f08ab7d53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f624c15a07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f624c15a07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gf08ab7d53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5" name="Google Shape;2325;gf08ab7d53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f624c15a07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f624c15a07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f0970dd2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f0970dd2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4" name="Google Shape;2634;gfa115d1f06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5" name="Google Shape;2635;gfa115d1f06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gf9ce3f3ca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6" name="Google Shape;2036;gf9ce3f3ca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981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gfa115d1f0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9" name="Google Shape;1689;gfa115d1f06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695509" y="1264742"/>
            <a:ext cx="3627900" cy="18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200"/>
              <a:buNone/>
              <a:defRPr sz="4500" b="1">
                <a:solidFill>
                  <a:srgbClr val="A685E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695509" y="3093358"/>
            <a:ext cx="2367000" cy="7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733530" y="3646634"/>
            <a:ext cx="249568" cy="249984"/>
          </a:xfrm>
          <a:custGeom>
            <a:avLst/>
            <a:gdLst/>
            <a:ahLst/>
            <a:cxnLst/>
            <a:rect l="l" t="t" r="r" b="b"/>
            <a:pathLst>
              <a:path w="7799" h="7812" extrusionOk="0">
                <a:moveTo>
                  <a:pt x="3893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3" y="7061"/>
                </a:cubicBezTo>
                <a:cubicBezTo>
                  <a:pt x="2155" y="7061"/>
                  <a:pt x="738" y="5644"/>
                  <a:pt x="738" y="3906"/>
                </a:cubicBezTo>
                <a:cubicBezTo>
                  <a:pt x="738" y="2168"/>
                  <a:pt x="2155" y="751"/>
                  <a:pt x="3893" y="751"/>
                </a:cubicBezTo>
                <a:close/>
                <a:moveTo>
                  <a:pt x="3893" y="1"/>
                </a:moveTo>
                <a:cubicBezTo>
                  <a:pt x="1750" y="1"/>
                  <a:pt x="0" y="1751"/>
                  <a:pt x="0" y="3906"/>
                </a:cubicBezTo>
                <a:cubicBezTo>
                  <a:pt x="0" y="6061"/>
                  <a:pt x="1750" y="7811"/>
                  <a:pt x="3893" y="7811"/>
                </a:cubicBezTo>
                <a:cubicBezTo>
                  <a:pt x="6048" y="7811"/>
                  <a:pt x="7799" y="6061"/>
                  <a:pt x="7799" y="3906"/>
                </a:cubicBezTo>
                <a:cubicBezTo>
                  <a:pt x="7799" y="1751"/>
                  <a:pt x="6048" y="1"/>
                  <a:pt x="3893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12;p2"/>
          <p:cNvSpPr/>
          <p:nvPr/>
        </p:nvSpPr>
        <p:spPr>
          <a:xfrm>
            <a:off x="174357" y="3405871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1"/>
                </a:moveTo>
                <a:cubicBezTo>
                  <a:pt x="8001" y="5942"/>
                  <a:pt x="10061" y="7132"/>
                  <a:pt x="11680" y="7656"/>
                </a:cubicBezTo>
                <a:cubicBezTo>
                  <a:pt x="10061" y="8180"/>
                  <a:pt x="8001" y="9359"/>
                  <a:pt x="7156" y="12121"/>
                </a:cubicBezTo>
                <a:cubicBezTo>
                  <a:pt x="6323" y="9371"/>
                  <a:pt x="4263" y="8180"/>
                  <a:pt x="2632" y="7656"/>
                </a:cubicBezTo>
                <a:cubicBezTo>
                  <a:pt x="4263" y="7132"/>
                  <a:pt x="6323" y="5942"/>
                  <a:pt x="7156" y="3191"/>
                </a:cubicBezTo>
                <a:close/>
                <a:moveTo>
                  <a:pt x="7156" y="0"/>
                </a:moveTo>
                <a:cubicBezTo>
                  <a:pt x="6954" y="0"/>
                  <a:pt x="6787" y="179"/>
                  <a:pt x="6787" y="381"/>
                </a:cubicBezTo>
                <a:cubicBezTo>
                  <a:pt x="6787" y="7049"/>
                  <a:pt x="1036" y="7275"/>
                  <a:pt x="405" y="7275"/>
                </a:cubicBezTo>
                <a:cubicBezTo>
                  <a:pt x="322" y="7275"/>
                  <a:pt x="227" y="7311"/>
                  <a:pt x="167" y="7358"/>
                </a:cubicBezTo>
                <a:cubicBezTo>
                  <a:pt x="119" y="7394"/>
                  <a:pt x="84" y="7454"/>
                  <a:pt x="60" y="7477"/>
                </a:cubicBezTo>
                <a:cubicBezTo>
                  <a:pt x="0" y="7597"/>
                  <a:pt x="0" y="7739"/>
                  <a:pt x="60" y="7858"/>
                </a:cubicBezTo>
                <a:cubicBezTo>
                  <a:pt x="119" y="7978"/>
                  <a:pt x="262" y="8061"/>
                  <a:pt x="405" y="8061"/>
                </a:cubicBezTo>
                <a:lnTo>
                  <a:pt x="429" y="8061"/>
                </a:lnTo>
                <a:cubicBezTo>
                  <a:pt x="1096" y="8061"/>
                  <a:pt x="6811" y="8287"/>
                  <a:pt x="6811" y="14955"/>
                </a:cubicBezTo>
                <a:cubicBezTo>
                  <a:pt x="6811" y="15157"/>
                  <a:pt x="6989" y="15336"/>
                  <a:pt x="7192" y="15336"/>
                </a:cubicBezTo>
                <a:cubicBezTo>
                  <a:pt x="7394" y="15336"/>
                  <a:pt x="7561" y="15157"/>
                  <a:pt x="7561" y="14955"/>
                </a:cubicBezTo>
                <a:cubicBezTo>
                  <a:pt x="7561" y="8323"/>
                  <a:pt x="13276" y="8061"/>
                  <a:pt x="13943" y="8061"/>
                </a:cubicBezTo>
                <a:cubicBezTo>
                  <a:pt x="14085" y="8061"/>
                  <a:pt x="14205" y="7978"/>
                  <a:pt x="14288" y="7858"/>
                </a:cubicBezTo>
                <a:cubicBezTo>
                  <a:pt x="14347" y="7739"/>
                  <a:pt x="14347" y="7597"/>
                  <a:pt x="14264" y="7477"/>
                </a:cubicBezTo>
                <a:cubicBezTo>
                  <a:pt x="14205" y="7370"/>
                  <a:pt x="14062" y="7311"/>
                  <a:pt x="13943" y="7275"/>
                </a:cubicBezTo>
                <a:cubicBezTo>
                  <a:pt x="13276" y="7275"/>
                  <a:pt x="7537" y="7049"/>
                  <a:pt x="7537" y="381"/>
                </a:cubicBezTo>
                <a:cubicBezTo>
                  <a:pt x="7537" y="179"/>
                  <a:pt x="7358" y="0"/>
                  <a:pt x="71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2"/>
          <p:cNvSpPr/>
          <p:nvPr/>
        </p:nvSpPr>
        <p:spPr>
          <a:xfrm>
            <a:off x="250" y="3925546"/>
            <a:ext cx="807360" cy="1235232"/>
          </a:xfrm>
          <a:custGeom>
            <a:avLst/>
            <a:gdLst/>
            <a:ahLst/>
            <a:cxnLst/>
            <a:rect l="l" t="t" r="r" b="b"/>
            <a:pathLst>
              <a:path w="25230" h="38601" extrusionOk="0">
                <a:moveTo>
                  <a:pt x="0" y="0"/>
                </a:moveTo>
                <a:lnTo>
                  <a:pt x="0" y="857"/>
                </a:lnTo>
                <a:cubicBezTo>
                  <a:pt x="10799" y="7037"/>
                  <a:pt x="19181" y="18181"/>
                  <a:pt x="22991" y="31504"/>
                </a:cubicBezTo>
                <a:cubicBezTo>
                  <a:pt x="23670" y="33849"/>
                  <a:pt x="24158" y="36231"/>
                  <a:pt x="24479" y="38600"/>
                </a:cubicBezTo>
                <a:lnTo>
                  <a:pt x="25229" y="38600"/>
                </a:lnTo>
                <a:cubicBezTo>
                  <a:pt x="24908" y="36159"/>
                  <a:pt x="24396" y="33718"/>
                  <a:pt x="23705" y="31302"/>
                </a:cubicBezTo>
                <a:cubicBezTo>
                  <a:pt x="19800" y="17657"/>
                  <a:pt x="11168" y="6251"/>
                  <a:pt x="24" y="24"/>
                </a:cubicBezTo>
                <a:cubicBezTo>
                  <a:pt x="24" y="12"/>
                  <a:pt x="12" y="1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4;p2"/>
          <p:cNvSpPr/>
          <p:nvPr/>
        </p:nvSpPr>
        <p:spPr>
          <a:xfrm>
            <a:off x="8251162" y="4356426"/>
            <a:ext cx="893088" cy="804352"/>
          </a:xfrm>
          <a:custGeom>
            <a:avLst/>
            <a:gdLst/>
            <a:ahLst/>
            <a:cxnLst/>
            <a:rect l="l" t="t" r="r" b="b"/>
            <a:pathLst>
              <a:path w="27909" h="25136" extrusionOk="0">
                <a:moveTo>
                  <a:pt x="27909" y="1"/>
                </a:moveTo>
                <a:cubicBezTo>
                  <a:pt x="24373" y="1263"/>
                  <a:pt x="21206" y="3097"/>
                  <a:pt x="18598" y="5406"/>
                </a:cubicBezTo>
                <a:cubicBezTo>
                  <a:pt x="15765" y="7907"/>
                  <a:pt x="13669" y="10919"/>
                  <a:pt x="12550" y="14050"/>
                </a:cubicBezTo>
                <a:cubicBezTo>
                  <a:pt x="7573" y="16289"/>
                  <a:pt x="3239" y="20611"/>
                  <a:pt x="1" y="25135"/>
                </a:cubicBezTo>
                <a:lnTo>
                  <a:pt x="918" y="25135"/>
                </a:lnTo>
                <a:cubicBezTo>
                  <a:pt x="3906" y="21063"/>
                  <a:pt x="7799" y="17194"/>
                  <a:pt x="12240" y="15015"/>
                </a:cubicBezTo>
                <a:lnTo>
                  <a:pt x="12240" y="15015"/>
                </a:lnTo>
                <a:cubicBezTo>
                  <a:pt x="12169" y="15265"/>
                  <a:pt x="12109" y="15503"/>
                  <a:pt x="12050" y="15753"/>
                </a:cubicBezTo>
                <a:cubicBezTo>
                  <a:pt x="11216" y="19218"/>
                  <a:pt x="11657" y="22468"/>
                  <a:pt x="13252" y="25135"/>
                </a:cubicBezTo>
                <a:lnTo>
                  <a:pt x="14133" y="25135"/>
                </a:lnTo>
                <a:cubicBezTo>
                  <a:pt x="12455" y="22563"/>
                  <a:pt x="11955" y="19361"/>
                  <a:pt x="12776" y="15920"/>
                </a:cubicBezTo>
                <a:cubicBezTo>
                  <a:pt x="12871" y="15479"/>
                  <a:pt x="13002" y="15039"/>
                  <a:pt x="13145" y="14598"/>
                </a:cubicBezTo>
                <a:cubicBezTo>
                  <a:pt x="13395" y="14491"/>
                  <a:pt x="13645" y="14396"/>
                  <a:pt x="13895" y="14300"/>
                </a:cubicBezTo>
                <a:cubicBezTo>
                  <a:pt x="15756" y="13587"/>
                  <a:pt x="17588" y="13231"/>
                  <a:pt x="19385" y="13231"/>
                </a:cubicBezTo>
                <a:cubicBezTo>
                  <a:pt x="21970" y="13231"/>
                  <a:pt x="24481" y="13968"/>
                  <a:pt x="26897" y="15443"/>
                </a:cubicBezTo>
                <a:cubicBezTo>
                  <a:pt x="27254" y="15670"/>
                  <a:pt x="27588" y="15896"/>
                  <a:pt x="27909" y="16134"/>
                </a:cubicBezTo>
                <a:lnTo>
                  <a:pt x="27909" y="15217"/>
                </a:lnTo>
                <a:cubicBezTo>
                  <a:pt x="27707" y="15086"/>
                  <a:pt x="27492" y="14943"/>
                  <a:pt x="27278" y="14812"/>
                </a:cubicBezTo>
                <a:cubicBezTo>
                  <a:pt x="24738" y="13257"/>
                  <a:pt x="22094" y="12480"/>
                  <a:pt x="19374" y="12480"/>
                </a:cubicBezTo>
                <a:cubicBezTo>
                  <a:pt x="17490" y="12480"/>
                  <a:pt x="15570" y="12853"/>
                  <a:pt x="13622" y="13598"/>
                </a:cubicBezTo>
                <a:cubicBezTo>
                  <a:pt x="13586" y="13622"/>
                  <a:pt x="13538" y="13634"/>
                  <a:pt x="13502" y="13646"/>
                </a:cubicBezTo>
                <a:cubicBezTo>
                  <a:pt x="14622" y="10871"/>
                  <a:pt x="16550" y="8204"/>
                  <a:pt x="19086" y="5954"/>
                </a:cubicBezTo>
                <a:cubicBezTo>
                  <a:pt x="21563" y="3763"/>
                  <a:pt x="24563" y="2025"/>
                  <a:pt x="27909" y="799"/>
                </a:cubicBezTo>
                <a:lnTo>
                  <a:pt x="2790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3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73155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-74203" y="1277530"/>
            <a:ext cx="459488" cy="490752"/>
          </a:xfrm>
          <a:custGeom>
            <a:avLst/>
            <a:gdLst/>
            <a:ahLst/>
            <a:cxnLst/>
            <a:rect l="l" t="t" r="r" b="b"/>
            <a:pathLst>
              <a:path w="14359" h="15336" extrusionOk="0">
                <a:moveTo>
                  <a:pt x="7168" y="3192"/>
                </a:moveTo>
                <a:cubicBezTo>
                  <a:pt x="8001" y="5942"/>
                  <a:pt x="10061" y="7132"/>
                  <a:pt x="11692" y="7656"/>
                </a:cubicBezTo>
                <a:cubicBezTo>
                  <a:pt x="10061" y="8180"/>
                  <a:pt x="8001" y="9359"/>
                  <a:pt x="7168" y="12121"/>
                </a:cubicBezTo>
                <a:cubicBezTo>
                  <a:pt x="6322" y="9359"/>
                  <a:pt x="4262" y="8180"/>
                  <a:pt x="2643" y="7656"/>
                </a:cubicBezTo>
                <a:cubicBezTo>
                  <a:pt x="4262" y="7132"/>
                  <a:pt x="6322" y="5942"/>
                  <a:pt x="7168" y="3192"/>
                </a:cubicBezTo>
                <a:close/>
                <a:moveTo>
                  <a:pt x="7168" y="1"/>
                </a:moveTo>
                <a:cubicBezTo>
                  <a:pt x="6965" y="1"/>
                  <a:pt x="6787" y="179"/>
                  <a:pt x="6787" y="382"/>
                </a:cubicBezTo>
                <a:cubicBezTo>
                  <a:pt x="6787" y="7049"/>
                  <a:pt x="1048" y="7275"/>
                  <a:pt x="405" y="7275"/>
                </a:cubicBezTo>
                <a:cubicBezTo>
                  <a:pt x="322" y="7275"/>
                  <a:pt x="238" y="7311"/>
                  <a:pt x="179" y="7359"/>
                </a:cubicBezTo>
                <a:cubicBezTo>
                  <a:pt x="119" y="7394"/>
                  <a:pt x="95" y="7454"/>
                  <a:pt x="60" y="7478"/>
                </a:cubicBezTo>
                <a:cubicBezTo>
                  <a:pt x="0" y="7597"/>
                  <a:pt x="0" y="7740"/>
                  <a:pt x="60" y="7859"/>
                </a:cubicBezTo>
                <a:cubicBezTo>
                  <a:pt x="119" y="7966"/>
                  <a:pt x="262" y="8061"/>
                  <a:pt x="405" y="8061"/>
                </a:cubicBezTo>
                <a:lnTo>
                  <a:pt x="441" y="8061"/>
                </a:lnTo>
                <a:cubicBezTo>
                  <a:pt x="1107" y="8061"/>
                  <a:pt x="6810" y="8287"/>
                  <a:pt x="6810" y="14955"/>
                </a:cubicBezTo>
                <a:cubicBezTo>
                  <a:pt x="6810" y="15157"/>
                  <a:pt x="6989" y="15336"/>
                  <a:pt x="7191" y="15336"/>
                </a:cubicBezTo>
                <a:cubicBezTo>
                  <a:pt x="7394" y="15336"/>
                  <a:pt x="7572" y="15157"/>
                  <a:pt x="7572" y="14955"/>
                </a:cubicBezTo>
                <a:cubicBezTo>
                  <a:pt x="7572" y="8323"/>
                  <a:pt x="13276" y="8061"/>
                  <a:pt x="13942" y="8061"/>
                </a:cubicBezTo>
                <a:cubicBezTo>
                  <a:pt x="14085" y="8061"/>
                  <a:pt x="14204" y="7966"/>
                  <a:pt x="14299" y="7859"/>
                </a:cubicBezTo>
                <a:cubicBezTo>
                  <a:pt x="14359" y="7740"/>
                  <a:pt x="14359" y="7597"/>
                  <a:pt x="14264" y="7478"/>
                </a:cubicBezTo>
                <a:cubicBezTo>
                  <a:pt x="14204" y="7359"/>
                  <a:pt x="14061" y="7311"/>
                  <a:pt x="13942" y="7275"/>
                </a:cubicBezTo>
                <a:cubicBezTo>
                  <a:pt x="13276" y="7275"/>
                  <a:pt x="7537" y="7049"/>
                  <a:pt x="7537" y="382"/>
                </a:cubicBezTo>
                <a:cubicBezTo>
                  <a:pt x="7537" y="179"/>
                  <a:pt x="7370" y="1"/>
                  <a:pt x="71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15"/>
          <p:cNvSpPr/>
          <p:nvPr/>
        </p:nvSpPr>
        <p:spPr>
          <a:xfrm>
            <a:off x="8553731" y="1089540"/>
            <a:ext cx="249984" cy="249600"/>
          </a:xfrm>
          <a:custGeom>
            <a:avLst/>
            <a:gdLst/>
            <a:ahLst/>
            <a:cxnLst/>
            <a:rect l="l" t="t" r="r" b="b"/>
            <a:pathLst>
              <a:path w="7812" h="7800" extrusionOk="0">
                <a:moveTo>
                  <a:pt x="3906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906" y="7061"/>
                </a:cubicBezTo>
                <a:cubicBezTo>
                  <a:pt x="2168" y="7061"/>
                  <a:pt x="751" y="5644"/>
                  <a:pt x="751" y="3906"/>
                </a:cubicBezTo>
                <a:cubicBezTo>
                  <a:pt x="751" y="2168"/>
                  <a:pt x="2168" y="751"/>
                  <a:pt x="3906" y="751"/>
                </a:cubicBezTo>
                <a:close/>
                <a:moveTo>
                  <a:pt x="3906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49"/>
                  <a:pt x="1751" y="7799"/>
                  <a:pt x="3906" y="7799"/>
                </a:cubicBezTo>
                <a:cubicBezTo>
                  <a:pt x="6061" y="7799"/>
                  <a:pt x="7811" y="6049"/>
                  <a:pt x="7811" y="3906"/>
                </a:cubicBezTo>
                <a:cubicBezTo>
                  <a:pt x="7811" y="1751"/>
                  <a:pt x="6061" y="1"/>
                  <a:pt x="390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15"/>
          <p:cNvSpPr/>
          <p:nvPr/>
        </p:nvSpPr>
        <p:spPr>
          <a:xfrm>
            <a:off x="250" y="3902198"/>
            <a:ext cx="1260736" cy="1249344"/>
          </a:xfrm>
          <a:custGeom>
            <a:avLst/>
            <a:gdLst/>
            <a:ahLst/>
            <a:cxnLst/>
            <a:rect l="l" t="t" r="r" b="b"/>
            <a:pathLst>
              <a:path w="39398" h="39042" extrusionOk="0">
                <a:moveTo>
                  <a:pt x="0" y="1"/>
                </a:moveTo>
                <a:lnTo>
                  <a:pt x="0" y="822"/>
                </a:lnTo>
                <a:cubicBezTo>
                  <a:pt x="167" y="905"/>
                  <a:pt x="321" y="1001"/>
                  <a:pt x="476" y="1084"/>
                </a:cubicBezTo>
                <a:cubicBezTo>
                  <a:pt x="5263" y="4001"/>
                  <a:pt x="6548" y="10228"/>
                  <a:pt x="7370" y="15824"/>
                </a:cubicBezTo>
                <a:cubicBezTo>
                  <a:pt x="8215" y="21622"/>
                  <a:pt x="9549" y="28052"/>
                  <a:pt x="14573" y="31123"/>
                </a:cubicBezTo>
                <a:cubicBezTo>
                  <a:pt x="17264" y="32790"/>
                  <a:pt x="20491" y="33088"/>
                  <a:pt x="23610" y="33362"/>
                </a:cubicBezTo>
                <a:cubicBezTo>
                  <a:pt x="24944" y="33493"/>
                  <a:pt x="26313" y="33612"/>
                  <a:pt x="27623" y="33850"/>
                </a:cubicBezTo>
                <a:cubicBezTo>
                  <a:pt x="31563" y="34552"/>
                  <a:pt x="35278" y="36410"/>
                  <a:pt x="38291" y="39041"/>
                </a:cubicBezTo>
                <a:lnTo>
                  <a:pt x="39398" y="39041"/>
                </a:lnTo>
                <a:cubicBezTo>
                  <a:pt x="36183" y="36029"/>
                  <a:pt x="32099" y="33898"/>
                  <a:pt x="27753" y="33112"/>
                </a:cubicBezTo>
                <a:cubicBezTo>
                  <a:pt x="26420" y="32874"/>
                  <a:pt x="25027" y="32755"/>
                  <a:pt x="23670" y="32624"/>
                </a:cubicBezTo>
                <a:cubicBezTo>
                  <a:pt x="20503" y="32338"/>
                  <a:pt x="17514" y="32064"/>
                  <a:pt x="14966" y="30492"/>
                </a:cubicBezTo>
                <a:cubicBezTo>
                  <a:pt x="10216" y="27587"/>
                  <a:pt x="8930" y="21336"/>
                  <a:pt x="8108" y="15717"/>
                </a:cubicBezTo>
                <a:cubicBezTo>
                  <a:pt x="7251" y="9942"/>
                  <a:pt x="5917" y="3525"/>
                  <a:pt x="857" y="453"/>
                </a:cubicBezTo>
                <a:cubicBezTo>
                  <a:pt x="583" y="286"/>
                  <a:pt x="298" y="1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15"/>
          <p:cNvSpPr/>
          <p:nvPr/>
        </p:nvSpPr>
        <p:spPr>
          <a:xfrm rot="-5400000">
            <a:off x="8256516" y="126946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25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73155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2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8"/>
          <p:cNvSpPr/>
          <p:nvPr/>
        </p:nvSpPr>
        <p:spPr>
          <a:xfrm>
            <a:off x="271287" y="3905006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30;p18"/>
          <p:cNvSpPr/>
          <p:nvPr/>
        </p:nvSpPr>
        <p:spPr>
          <a:xfrm>
            <a:off x="8746790" y="428558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18"/>
          <p:cNvSpPr/>
          <p:nvPr/>
        </p:nvSpPr>
        <p:spPr>
          <a:xfrm>
            <a:off x="250" y="4461746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18"/>
          <p:cNvSpPr/>
          <p:nvPr/>
        </p:nvSpPr>
        <p:spPr>
          <a:xfrm>
            <a:off x="8185242" y="3699730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p18"/>
          <p:cNvSpPr/>
          <p:nvPr/>
        </p:nvSpPr>
        <p:spPr>
          <a:xfrm rot="4934223">
            <a:off x="8539969" y="939954"/>
            <a:ext cx="249574" cy="249574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18"/>
          <p:cNvSpPr/>
          <p:nvPr/>
        </p:nvSpPr>
        <p:spPr>
          <a:xfrm rot="4934223">
            <a:off x="-46645" y="17303"/>
            <a:ext cx="830228" cy="873333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25_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73152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2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9"/>
          <p:cNvSpPr/>
          <p:nvPr/>
        </p:nvSpPr>
        <p:spPr>
          <a:xfrm>
            <a:off x="200427" y="2970917"/>
            <a:ext cx="249568" cy="249568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38;p19"/>
          <p:cNvSpPr/>
          <p:nvPr/>
        </p:nvSpPr>
        <p:spPr>
          <a:xfrm>
            <a:off x="8183605" y="4357488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2"/>
                </a:moveTo>
                <a:cubicBezTo>
                  <a:pt x="8001" y="5942"/>
                  <a:pt x="10049" y="7133"/>
                  <a:pt x="11680" y="7656"/>
                </a:cubicBezTo>
                <a:cubicBezTo>
                  <a:pt x="10049" y="8180"/>
                  <a:pt x="8001" y="9371"/>
                  <a:pt x="7156" y="12121"/>
                </a:cubicBezTo>
                <a:cubicBezTo>
                  <a:pt x="6310" y="9371"/>
                  <a:pt x="4251" y="8180"/>
                  <a:pt x="2631" y="7656"/>
                </a:cubicBezTo>
                <a:cubicBezTo>
                  <a:pt x="4251" y="7133"/>
                  <a:pt x="6310" y="5942"/>
                  <a:pt x="7156" y="3192"/>
                </a:cubicBezTo>
                <a:close/>
                <a:moveTo>
                  <a:pt x="7156" y="1"/>
                </a:moveTo>
                <a:cubicBezTo>
                  <a:pt x="6953" y="1"/>
                  <a:pt x="6775" y="179"/>
                  <a:pt x="6775" y="382"/>
                </a:cubicBezTo>
                <a:cubicBezTo>
                  <a:pt x="6775" y="7049"/>
                  <a:pt x="1036" y="7275"/>
                  <a:pt x="405" y="7275"/>
                </a:cubicBezTo>
                <a:cubicBezTo>
                  <a:pt x="310" y="7275"/>
                  <a:pt x="226" y="7311"/>
                  <a:pt x="167" y="7371"/>
                </a:cubicBezTo>
                <a:cubicBezTo>
                  <a:pt x="107" y="7394"/>
                  <a:pt x="83" y="7454"/>
                  <a:pt x="48" y="7478"/>
                </a:cubicBezTo>
                <a:cubicBezTo>
                  <a:pt x="0" y="7597"/>
                  <a:pt x="0" y="7740"/>
                  <a:pt x="48" y="7859"/>
                </a:cubicBezTo>
                <a:cubicBezTo>
                  <a:pt x="107" y="7978"/>
                  <a:pt x="250" y="8061"/>
                  <a:pt x="405" y="8061"/>
                </a:cubicBezTo>
                <a:lnTo>
                  <a:pt x="429" y="8061"/>
                </a:lnTo>
                <a:cubicBezTo>
                  <a:pt x="1095" y="8061"/>
                  <a:pt x="6810" y="8287"/>
                  <a:pt x="6810" y="14955"/>
                </a:cubicBezTo>
                <a:cubicBezTo>
                  <a:pt x="6810" y="15169"/>
                  <a:pt x="6977" y="15336"/>
                  <a:pt x="7179" y="15336"/>
                </a:cubicBezTo>
                <a:cubicBezTo>
                  <a:pt x="7382" y="15336"/>
                  <a:pt x="7560" y="15157"/>
                  <a:pt x="7560" y="14955"/>
                </a:cubicBezTo>
                <a:cubicBezTo>
                  <a:pt x="7560" y="8323"/>
                  <a:pt x="13275" y="8061"/>
                  <a:pt x="13942" y="8061"/>
                </a:cubicBezTo>
                <a:cubicBezTo>
                  <a:pt x="14085" y="8061"/>
                  <a:pt x="14192" y="7978"/>
                  <a:pt x="14288" y="7859"/>
                </a:cubicBezTo>
                <a:cubicBezTo>
                  <a:pt x="14347" y="7740"/>
                  <a:pt x="14347" y="7597"/>
                  <a:pt x="14252" y="7478"/>
                </a:cubicBezTo>
                <a:cubicBezTo>
                  <a:pt x="14204" y="7371"/>
                  <a:pt x="14049" y="7311"/>
                  <a:pt x="13942" y="7275"/>
                </a:cubicBezTo>
                <a:cubicBezTo>
                  <a:pt x="13275" y="7275"/>
                  <a:pt x="7537" y="7049"/>
                  <a:pt x="7537" y="382"/>
                </a:cubicBezTo>
                <a:cubicBezTo>
                  <a:pt x="7537" y="179"/>
                  <a:pt x="7358" y="1"/>
                  <a:pt x="7156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19"/>
          <p:cNvSpPr/>
          <p:nvPr/>
        </p:nvSpPr>
        <p:spPr>
          <a:xfrm>
            <a:off x="8703479" y="3970039"/>
            <a:ext cx="249600" cy="249984"/>
          </a:xfrm>
          <a:custGeom>
            <a:avLst/>
            <a:gdLst/>
            <a:ahLst/>
            <a:cxnLst/>
            <a:rect l="l" t="t" r="r" b="b"/>
            <a:pathLst>
              <a:path w="7800" h="7812" extrusionOk="0">
                <a:moveTo>
                  <a:pt x="3894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61"/>
                  <a:pt x="1751" y="7811"/>
                  <a:pt x="3894" y="7811"/>
                </a:cubicBezTo>
                <a:cubicBezTo>
                  <a:pt x="6049" y="7811"/>
                  <a:pt x="7799" y="6061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19"/>
          <p:cNvSpPr/>
          <p:nvPr/>
        </p:nvSpPr>
        <p:spPr>
          <a:xfrm>
            <a:off x="-8" y="4286292"/>
            <a:ext cx="830208" cy="873312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19"/>
          <p:cNvSpPr/>
          <p:nvPr/>
        </p:nvSpPr>
        <p:spPr>
          <a:xfrm rot="-6000105">
            <a:off x="8253354" y="-18581"/>
            <a:ext cx="1035545" cy="781667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 hasCustomPrompt="1"/>
          </p:nvPr>
        </p:nvSpPr>
        <p:spPr>
          <a:xfrm>
            <a:off x="4751837" y="797880"/>
            <a:ext cx="1554600" cy="11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4" name="Google Shape;144;p20"/>
          <p:cNvSpPr txBox="1">
            <a:spLocks noGrp="1"/>
          </p:cNvSpPr>
          <p:nvPr>
            <p:ph type="title" idx="2"/>
          </p:nvPr>
        </p:nvSpPr>
        <p:spPr>
          <a:xfrm>
            <a:off x="4751837" y="2096328"/>
            <a:ext cx="3612000" cy="147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1"/>
          </p:nvPr>
        </p:nvSpPr>
        <p:spPr>
          <a:xfrm>
            <a:off x="4751837" y="3632520"/>
            <a:ext cx="28713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8647431" y="3732840"/>
            <a:ext cx="249984" cy="249600"/>
          </a:xfrm>
          <a:custGeom>
            <a:avLst/>
            <a:gdLst/>
            <a:ahLst/>
            <a:cxnLst/>
            <a:rect l="l" t="t" r="r" b="b"/>
            <a:pathLst>
              <a:path w="7812" h="7800" extrusionOk="0">
                <a:moveTo>
                  <a:pt x="3906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906" y="7061"/>
                </a:cubicBezTo>
                <a:cubicBezTo>
                  <a:pt x="2168" y="7061"/>
                  <a:pt x="751" y="5644"/>
                  <a:pt x="751" y="3906"/>
                </a:cubicBezTo>
                <a:cubicBezTo>
                  <a:pt x="751" y="2168"/>
                  <a:pt x="2168" y="751"/>
                  <a:pt x="3906" y="751"/>
                </a:cubicBezTo>
                <a:close/>
                <a:moveTo>
                  <a:pt x="3906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49"/>
                  <a:pt x="1751" y="7799"/>
                  <a:pt x="3906" y="7799"/>
                </a:cubicBezTo>
                <a:cubicBezTo>
                  <a:pt x="6061" y="7799"/>
                  <a:pt x="7811" y="6049"/>
                  <a:pt x="7811" y="3906"/>
                </a:cubicBezTo>
                <a:cubicBezTo>
                  <a:pt x="7811" y="1751"/>
                  <a:pt x="6061" y="1"/>
                  <a:pt x="390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20"/>
          <p:cNvSpPr/>
          <p:nvPr/>
        </p:nvSpPr>
        <p:spPr>
          <a:xfrm>
            <a:off x="250" y="3902198"/>
            <a:ext cx="1260736" cy="1249344"/>
          </a:xfrm>
          <a:custGeom>
            <a:avLst/>
            <a:gdLst/>
            <a:ahLst/>
            <a:cxnLst/>
            <a:rect l="l" t="t" r="r" b="b"/>
            <a:pathLst>
              <a:path w="39398" h="39042" extrusionOk="0">
                <a:moveTo>
                  <a:pt x="0" y="1"/>
                </a:moveTo>
                <a:lnTo>
                  <a:pt x="0" y="822"/>
                </a:lnTo>
                <a:cubicBezTo>
                  <a:pt x="167" y="905"/>
                  <a:pt x="321" y="1001"/>
                  <a:pt x="476" y="1084"/>
                </a:cubicBezTo>
                <a:cubicBezTo>
                  <a:pt x="5263" y="4001"/>
                  <a:pt x="6548" y="10228"/>
                  <a:pt x="7370" y="15824"/>
                </a:cubicBezTo>
                <a:cubicBezTo>
                  <a:pt x="8215" y="21622"/>
                  <a:pt x="9549" y="28052"/>
                  <a:pt x="14573" y="31123"/>
                </a:cubicBezTo>
                <a:cubicBezTo>
                  <a:pt x="17264" y="32790"/>
                  <a:pt x="20491" y="33088"/>
                  <a:pt x="23610" y="33362"/>
                </a:cubicBezTo>
                <a:cubicBezTo>
                  <a:pt x="24944" y="33493"/>
                  <a:pt x="26313" y="33612"/>
                  <a:pt x="27623" y="33850"/>
                </a:cubicBezTo>
                <a:cubicBezTo>
                  <a:pt x="31563" y="34552"/>
                  <a:pt x="35278" y="36410"/>
                  <a:pt x="38291" y="39041"/>
                </a:cubicBezTo>
                <a:lnTo>
                  <a:pt x="39398" y="39041"/>
                </a:lnTo>
                <a:cubicBezTo>
                  <a:pt x="36183" y="36029"/>
                  <a:pt x="32099" y="33898"/>
                  <a:pt x="27753" y="33112"/>
                </a:cubicBezTo>
                <a:cubicBezTo>
                  <a:pt x="26420" y="32874"/>
                  <a:pt x="25027" y="32755"/>
                  <a:pt x="23670" y="32624"/>
                </a:cubicBezTo>
                <a:cubicBezTo>
                  <a:pt x="20503" y="32338"/>
                  <a:pt x="17514" y="32064"/>
                  <a:pt x="14966" y="30492"/>
                </a:cubicBezTo>
                <a:cubicBezTo>
                  <a:pt x="10216" y="27587"/>
                  <a:pt x="8930" y="21336"/>
                  <a:pt x="8108" y="15717"/>
                </a:cubicBezTo>
                <a:cubicBezTo>
                  <a:pt x="7251" y="9942"/>
                  <a:pt x="5917" y="3525"/>
                  <a:pt x="857" y="453"/>
                </a:cubicBezTo>
                <a:cubicBezTo>
                  <a:pt x="583" y="286"/>
                  <a:pt x="298" y="1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20"/>
          <p:cNvSpPr/>
          <p:nvPr/>
        </p:nvSpPr>
        <p:spPr>
          <a:xfrm rot="10800000">
            <a:off x="-18511" y="-18505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20"/>
          <p:cNvSpPr/>
          <p:nvPr/>
        </p:nvSpPr>
        <p:spPr>
          <a:xfrm flipH="1">
            <a:off x="7883248" y="4312558"/>
            <a:ext cx="1260754" cy="840179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1646550" y="1441375"/>
            <a:ext cx="5850900" cy="16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0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75" name="Google Shape;175;p24"/>
          <p:cNvSpPr/>
          <p:nvPr/>
        </p:nvSpPr>
        <p:spPr>
          <a:xfrm>
            <a:off x="8376890" y="750676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p24"/>
          <p:cNvSpPr/>
          <p:nvPr/>
        </p:nvSpPr>
        <p:spPr>
          <a:xfrm>
            <a:off x="250" y="4458964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7" name="Google Shape;177;p24"/>
          <p:cNvSpPr/>
          <p:nvPr/>
        </p:nvSpPr>
        <p:spPr>
          <a:xfrm>
            <a:off x="8185242" y="3696948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24"/>
          <p:cNvSpPr txBox="1">
            <a:spLocks noGrp="1"/>
          </p:cNvSpPr>
          <p:nvPr>
            <p:ph type="subTitle" idx="1"/>
          </p:nvPr>
        </p:nvSpPr>
        <p:spPr>
          <a:xfrm>
            <a:off x="2007600" y="3003126"/>
            <a:ext cx="5128800" cy="69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4"/>
          <p:cNvSpPr/>
          <p:nvPr/>
        </p:nvSpPr>
        <p:spPr>
          <a:xfrm rot="5025936">
            <a:off x="106061" y="-191090"/>
            <a:ext cx="807341" cy="1235203"/>
          </a:xfrm>
          <a:custGeom>
            <a:avLst/>
            <a:gdLst/>
            <a:ahLst/>
            <a:cxnLst/>
            <a:rect l="l" t="t" r="r" b="b"/>
            <a:pathLst>
              <a:path w="25230" h="38601" extrusionOk="0">
                <a:moveTo>
                  <a:pt x="0" y="0"/>
                </a:moveTo>
                <a:lnTo>
                  <a:pt x="0" y="857"/>
                </a:lnTo>
                <a:cubicBezTo>
                  <a:pt x="10799" y="7037"/>
                  <a:pt x="19181" y="18181"/>
                  <a:pt x="22991" y="31504"/>
                </a:cubicBezTo>
                <a:cubicBezTo>
                  <a:pt x="23670" y="33849"/>
                  <a:pt x="24158" y="36231"/>
                  <a:pt x="24479" y="38600"/>
                </a:cubicBezTo>
                <a:lnTo>
                  <a:pt x="25229" y="38600"/>
                </a:lnTo>
                <a:cubicBezTo>
                  <a:pt x="24908" y="36159"/>
                  <a:pt x="24396" y="33718"/>
                  <a:pt x="23705" y="31302"/>
                </a:cubicBezTo>
                <a:cubicBezTo>
                  <a:pt x="19800" y="17657"/>
                  <a:pt x="11168" y="6251"/>
                  <a:pt x="24" y="24"/>
                </a:cubicBezTo>
                <a:cubicBezTo>
                  <a:pt x="24" y="12"/>
                  <a:pt x="12" y="12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3_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>
            <a:spLocks noGrp="1"/>
          </p:cNvSpPr>
          <p:nvPr>
            <p:ph type="subTitle" idx="1"/>
          </p:nvPr>
        </p:nvSpPr>
        <p:spPr>
          <a:xfrm>
            <a:off x="1901093" y="3312303"/>
            <a:ext cx="2286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subTitle" idx="2"/>
          </p:nvPr>
        </p:nvSpPr>
        <p:spPr>
          <a:xfrm>
            <a:off x="4956907" y="3310733"/>
            <a:ext cx="2286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25"/>
          <p:cNvSpPr txBox="1">
            <a:spLocks noGrp="1"/>
          </p:cNvSpPr>
          <p:nvPr>
            <p:ph type="subTitle" idx="3"/>
          </p:nvPr>
        </p:nvSpPr>
        <p:spPr>
          <a:xfrm>
            <a:off x="1590293" y="3806079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subTitle" idx="4"/>
          </p:nvPr>
        </p:nvSpPr>
        <p:spPr>
          <a:xfrm>
            <a:off x="4646107" y="3804389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73152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5"/>
          <p:cNvSpPr/>
          <p:nvPr/>
        </p:nvSpPr>
        <p:spPr>
          <a:xfrm>
            <a:off x="726810" y="4368257"/>
            <a:ext cx="249568" cy="249568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7;p25"/>
          <p:cNvSpPr/>
          <p:nvPr/>
        </p:nvSpPr>
        <p:spPr>
          <a:xfrm>
            <a:off x="8259838" y="1092453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2"/>
                </a:moveTo>
                <a:cubicBezTo>
                  <a:pt x="8001" y="5942"/>
                  <a:pt x="10049" y="7133"/>
                  <a:pt x="11680" y="7656"/>
                </a:cubicBezTo>
                <a:cubicBezTo>
                  <a:pt x="10049" y="8180"/>
                  <a:pt x="8001" y="9371"/>
                  <a:pt x="7156" y="12121"/>
                </a:cubicBezTo>
                <a:cubicBezTo>
                  <a:pt x="6310" y="9371"/>
                  <a:pt x="4251" y="8180"/>
                  <a:pt x="2631" y="7656"/>
                </a:cubicBezTo>
                <a:cubicBezTo>
                  <a:pt x="4251" y="7133"/>
                  <a:pt x="6310" y="5942"/>
                  <a:pt x="7156" y="3192"/>
                </a:cubicBezTo>
                <a:close/>
                <a:moveTo>
                  <a:pt x="7156" y="1"/>
                </a:moveTo>
                <a:cubicBezTo>
                  <a:pt x="6953" y="1"/>
                  <a:pt x="6775" y="179"/>
                  <a:pt x="6775" y="382"/>
                </a:cubicBezTo>
                <a:cubicBezTo>
                  <a:pt x="6775" y="7049"/>
                  <a:pt x="1036" y="7275"/>
                  <a:pt x="405" y="7275"/>
                </a:cubicBezTo>
                <a:cubicBezTo>
                  <a:pt x="310" y="7275"/>
                  <a:pt x="226" y="7311"/>
                  <a:pt x="167" y="7371"/>
                </a:cubicBezTo>
                <a:cubicBezTo>
                  <a:pt x="107" y="7394"/>
                  <a:pt x="83" y="7454"/>
                  <a:pt x="48" y="7478"/>
                </a:cubicBezTo>
                <a:cubicBezTo>
                  <a:pt x="0" y="7597"/>
                  <a:pt x="0" y="7740"/>
                  <a:pt x="48" y="7859"/>
                </a:cubicBezTo>
                <a:cubicBezTo>
                  <a:pt x="107" y="7978"/>
                  <a:pt x="250" y="8061"/>
                  <a:pt x="405" y="8061"/>
                </a:cubicBezTo>
                <a:lnTo>
                  <a:pt x="429" y="8061"/>
                </a:lnTo>
                <a:cubicBezTo>
                  <a:pt x="1095" y="8061"/>
                  <a:pt x="6810" y="8287"/>
                  <a:pt x="6810" y="14955"/>
                </a:cubicBezTo>
                <a:cubicBezTo>
                  <a:pt x="6810" y="15169"/>
                  <a:pt x="6977" y="15336"/>
                  <a:pt x="7179" y="15336"/>
                </a:cubicBezTo>
                <a:cubicBezTo>
                  <a:pt x="7382" y="15336"/>
                  <a:pt x="7560" y="15157"/>
                  <a:pt x="7560" y="14955"/>
                </a:cubicBezTo>
                <a:cubicBezTo>
                  <a:pt x="7560" y="8323"/>
                  <a:pt x="13275" y="8061"/>
                  <a:pt x="13942" y="8061"/>
                </a:cubicBezTo>
                <a:cubicBezTo>
                  <a:pt x="14085" y="8061"/>
                  <a:pt x="14192" y="7978"/>
                  <a:pt x="14288" y="7859"/>
                </a:cubicBezTo>
                <a:cubicBezTo>
                  <a:pt x="14347" y="7740"/>
                  <a:pt x="14347" y="7597"/>
                  <a:pt x="14252" y="7478"/>
                </a:cubicBezTo>
                <a:cubicBezTo>
                  <a:pt x="14204" y="7371"/>
                  <a:pt x="14049" y="7311"/>
                  <a:pt x="13942" y="7275"/>
                </a:cubicBezTo>
                <a:cubicBezTo>
                  <a:pt x="13275" y="7275"/>
                  <a:pt x="7537" y="7049"/>
                  <a:pt x="7537" y="382"/>
                </a:cubicBezTo>
                <a:cubicBezTo>
                  <a:pt x="7537" y="179"/>
                  <a:pt x="7358" y="1"/>
                  <a:pt x="71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25"/>
          <p:cNvSpPr/>
          <p:nvPr/>
        </p:nvSpPr>
        <p:spPr>
          <a:xfrm>
            <a:off x="8765262" y="1583204"/>
            <a:ext cx="249600" cy="249984"/>
          </a:xfrm>
          <a:custGeom>
            <a:avLst/>
            <a:gdLst/>
            <a:ahLst/>
            <a:cxnLst/>
            <a:rect l="l" t="t" r="r" b="b"/>
            <a:pathLst>
              <a:path w="7800" h="7812" extrusionOk="0">
                <a:moveTo>
                  <a:pt x="3894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61"/>
                  <a:pt x="1751" y="7811"/>
                  <a:pt x="3894" y="7811"/>
                </a:cubicBezTo>
                <a:cubicBezTo>
                  <a:pt x="6049" y="7811"/>
                  <a:pt x="7799" y="6061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25"/>
          <p:cNvSpPr/>
          <p:nvPr/>
        </p:nvSpPr>
        <p:spPr>
          <a:xfrm>
            <a:off x="250" y="4287457"/>
            <a:ext cx="830208" cy="873312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5"/>
          <p:cNvSpPr/>
          <p:nvPr/>
        </p:nvSpPr>
        <p:spPr>
          <a:xfrm>
            <a:off x="8108666" y="4379073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" name="Google Shape;191;p25"/>
          <p:cNvSpPr/>
          <p:nvPr/>
        </p:nvSpPr>
        <p:spPr>
          <a:xfrm rot="10800000">
            <a:off x="8101787" y="-11455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8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>
            <a:spLocks noGrp="1"/>
          </p:cNvSpPr>
          <p:nvPr>
            <p:ph type="subTitle" idx="1"/>
          </p:nvPr>
        </p:nvSpPr>
        <p:spPr>
          <a:xfrm>
            <a:off x="1529288" y="1249427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subTitle" idx="2"/>
          </p:nvPr>
        </p:nvSpPr>
        <p:spPr>
          <a:xfrm>
            <a:off x="1529288" y="2945491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85E2"/>
              </a:buClr>
              <a:buSzPts val="2000"/>
              <a:buNone/>
              <a:defRPr sz="2000">
                <a:solidFill>
                  <a:srgbClr val="A685E2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7"/>
          <p:cNvSpPr txBox="1">
            <a:spLocks noGrp="1"/>
          </p:cNvSpPr>
          <p:nvPr>
            <p:ph type="subTitle" idx="3"/>
          </p:nvPr>
        </p:nvSpPr>
        <p:spPr>
          <a:xfrm>
            <a:off x="1422843" y="1709933"/>
            <a:ext cx="2469000" cy="11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6" name="Google Shape;206;p27"/>
          <p:cNvSpPr txBox="1">
            <a:spLocks noGrp="1"/>
          </p:cNvSpPr>
          <p:nvPr>
            <p:ph type="subTitle" idx="4"/>
          </p:nvPr>
        </p:nvSpPr>
        <p:spPr>
          <a:xfrm>
            <a:off x="1422843" y="3405997"/>
            <a:ext cx="2469000" cy="11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Nunito"/>
              <a:buChar char="●"/>
              <a:defRPr sz="1400"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7" name="Google Shape;207;p27"/>
          <p:cNvSpPr txBox="1">
            <a:spLocks noGrp="1"/>
          </p:cNvSpPr>
          <p:nvPr>
            <p:ph type="title"/>
          </p:nvPr>
        </p:nvSpPr>
        <p:spPr>
          <a:xfrm>
            <a:off x="73155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7"/>
          <p:cNvSpPr/>
          <p:nvPr/>
        </p:nvSpPr>
        <p:spPr>
          <a:xfrm>
            <a:off x="599162" y="3780273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9" name="Google Shape;209;p27"/>
          <p:cNvSpPr/>
          <p:nvPr/>
        </p:nvSpPr>
        <p:spPr>
          <a:xfrm>
            <a:off x="8376890" y="741425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" name="Google Shape;210;p27"/>
          <p:cNvSpPr/>
          <p:nvPr/>
        </p:nvSpPr>
        <p:spPr>
          <a:xfrm>
            <a:off x="250" y="4449713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1" name="Google Shape;211;p27"/>
          <p:cNvSpPr/>
          <p:nvPr/>
        </p:nvSpPr>
        <p:spPr>
          <a:xfrm>
            <a:off x="8185242" y="3687697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2" name="Google Shape;212;p27"/>
          <p:cNvSpPr/>
          <p:nvPr/>
        </p:nvSpPr>
        <p:spPr>
          <a:xfrm rot="10800000">
            <a:off x="-27762" y="-37006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5"/>
          <p:cNvSpPr/>
          <p:nvPr/>
        </p:nvSpPr>
        <p:spPr>
          <a:xfrm>
            <a:off x="-76163" y="2068424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7" name="Google Shape;307;p35"/>
          <p:cNvSpPr/>
          <p:nvPr/>
        </p:nvSpPr>
        <p:spPr>
          <a:xfrm>
            <a:off x="8376890" y="750676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8" name="Google Shape;308;p35"/>
          <p:cNvSpPr/>
          <p:nvPr/>
        </p:nvSpPr>
        <p:spPr>
          <a:xfrm>
            <a:off x="8185242" y="3696948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9" name="Google Shape;309;p35"/>
          <p:cNvSpPr/>
          <p:nvPr/>
        </p:nvSpPr>
        <p:spPr>
          <a:xfrm>
            <a:off x="271315" y="2253701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35"/>
          <p:cNvSpPr/>
          <p:nvPr/>
        </p:nvSpPr>
        <p:spPr>
          <a:xfrm>
            <a:off x="250" y="3925546"/>
            <a:ext cx="807360" cy="1235232"/>
          </a:xfrm>
          <a:custGeom>
            <a:avLst/>
            <a:gdLst/>
            <a:ahLst/>
            <a:cxnLst/>
            <a:rect l="l" t="t" r="r" b="b"/>
            <a:pathLst>
              <a:path w="25230" h="38601" extrusionOk="0">
                <a:moveTo>
                  <a:pt x="0" y="0"/>
                </a:moveTo>
                <a:lnTo>
                  <a:pt x="0" y="857"/>
                </a:lnTo>
                <a:cubicBezTo>
                  <a:pt x="10799" y="7037"/>
                  <a:pt x="19181" y="18181"/>
                  <a:pt x="22991" y="31504"/>
                </a:cubicBezTo>
                <a:cubicBezTo>
                  <a:pt x="23670" y="33849"/>
                  <a:pt x="24158" y="36231"/>
                  <a:pt x="24479" y="38600"/>
                </a:cubicBezTo>
                <a:lnTo>
                  <a:pt x="25229" y="38600"/>
                </a:lnTo>
                <a:cubicBezTo>
                  <a:pt x="24908" y="36159"/>
                  <a:pt x="24396" y="33718"/>
                  <a:pt x="23705" y="31302"/>
                </a:cubicBezTo>
                <a:cubicBezTo>
                  <a:pt x="19800" y="17657"/>
                  <a:pt x="11168" y="6251"/>
                  <a:pt x="24" y="24"/>
                </a:cubicBezTo>
                <a:cubicBezTo>
                  <a:pt x="24" y="12"/>
                  <a:pt x="12" y="1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"/>
          <p:cNvSpPr/>
          <p:nvPr/>
        </p:nvSpPr>
        <p:spPr>
          <a:xfrm>
            <a:off x="523310" y="4379082"/>
            <a:ext cx="249568" cy="249568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3" name="Google Shape;313;p36"/>
          <p:cNvSpPr/>
          <p:nvPr/>
        </p:nvSpPr>
        <p:spPr>
          <a:xfrm>
            <a:off x="8108666" y="4379073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4" name="Google Shape;314;p36"/>
          <p:cNvSpPr/>
          <p:nvPr/>
        </p:nvSpPr>
        <p:spPr>
          <a:xfrm rot="10800000">
            <a:off x="8101787" y="-11455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36"/>
          <p:cNvSpPr/>
          <p:nvPr/>
        </p:nvSpPr>
        <p:spPr>
          <a:xfrm flipH="1">
            <a:off x="-9259" y="3703392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6" name="Google Shape;316;p36"/>
          <p:cNvSpPr/>
          <p:nvPr/>
        </p:nvSpPr>
        <p:spPr>
          <a:xfrm>
            <a:off x="7875172" y="902079"/>
            <a:ext cx="459488" cy="490752"/>
          </a:xfrm>
          <a:custGeom>
            <a:avLst/>
            <a:gdLst/>
            <a:ahLst/>
            <a:cxnLst/>
            <a:rect l="l" t="t" r="r" b="b"/>
            <a:pathLst>
              <a:path w="14359" h="15336" extrusionOk="0">
                <a:moveTo>
                  <a:pt x="7168" y="3192"/>
                </a:moveTo>
                <a:cubicBezTo>
                  <a:pt x="8001" y="5942"/>
                  <a:pt x="10061" y="7132"/>
                  <a:pt x="11692" y="7656"/>
                </a:cubicBezTo>
                <a:cubicBezTo>
                  <a:pt x="10061" y="8180"/>
                  <a:pt x="8001" y="9359"/>
                  <a:pt x="7168" y="12121"/>
                </a:cubicBezTo>
                <a:cubicBezTo>
                  <a:pt x="6322" y="9359"/>
                  <a:pt x="4262" y="8180"/>
                  <a:pt x="2643" y="7656"/>
                </a:cubicBezTo>
                <a:cubicBezTo>
                  <a:pt x="4262" y="7132"/>
                  <a:pt x="6322" y="5942"/>
                  <a:pt x="7168" y="3192"/>
                </a:cubicBezTo>
                <a:close/>
                <a:moveTo>
                  <a:pt x="7168" y="1"/>
                </a:moveTo>
                <a:cubicBezTo>
                  <a:pt x="6965" y="1"/>
                  <a:pt x="6787" y="179"/>
                  <a:pt x="6787" y="382"/>
                </a:cubicBezTo>
                <a:cubicBezTo>
                  <a:pt x="6787" y="7049"/>
                  <a:pt x="1048" y="7275"/>
                  <a:pt x="405" y="7275"/>
                </a:cubicBezTo>
                <a:cubicBezTo>
                  <a:pt x="322" y="7275"/>
                  <a:pt x="238" y="7311"/>
                  <a:pt x="179" y="7359"/>
                </a:cubicBezTo>
                <a:cubicBezTo>
                  <a:pt x="119" y="7394"/>
                  <a:pt x="95" y="7454"/>
                  <a:pt x="60" y="7478"/>
                </a:cubicBezTo>
                <a:cubicBezTo>
                  <a:pt x="0" y="7597"/>
                  <a:pt x="0" y="7740"/>
                  <a:pt x="60" y="7859"/>
                </a:cubicBezTo>
                <a:cubicBezTo>
                  <a:pt x="119" y="7966"/>
                  <a:pt x="262" y="8061"/>
                  <a:pt x="405" y="8061"/>
                </a:cubicBezTo>
                <a:lnTo>
                  <a:pt x="441" y="8061"/>
                </a:lnTo>
                <a:cubicBezTo>
                  <a:pt x="1107" y="8061"/>
                  <a:pt x="6810" y="8287"/>
                  <a:pt x="6810" y="14955"/>
                </a:cubicBezTo>
                <a:cubicBezTo>
                  <a:pt x="6810" y="15157"/>
                  <a:pt x="6989" y="15336"/>
                  <a:pt x="7191" y="15336"/>
                </a:cubicBezTo>
                <a:cubicBezTo>
                  <a:pt x="7394" y="15336"/>
                  <a:pt x="7572" y="15157"/>
                  <a:pt x="7572" y="14955"/>
                </a:cubicBezTo>
                <a:cubicBezTo>
                  <a:pt x="7572" y="8323"/>
                  <a:pt x="13276" y="8061"/>
                  <a:pt x="13942" y="8061"/>
                </a:cubicBezTo>
                <a:cubicBezTo>
                  <a:pt x="14085" y="8061"/>
                  <a:pt x="14204" y="7966"/>
                  <a:pt x="14299" y="7859"/>
                </a:cubicBezTo>
                <a:cubicBezTo>
                  <a:pt x="14359" y="7740"/>
                  <a:pt x="14359" y="7597"/>
                  <a:pt x="14264" y="7478"/>
                </a:cubicBezTo>
                <a:cubicBezTo>
                  <a:pt x="14204" y="7359"/>
                  <a:pt x="14061" y="7311"/>
                  <a:pt x="13942" y="7275"/>
                </a:cubicBezTo>
                <a:cubicBezTo>
                  <a:pt x="13276" y="7275"/>
                  <a:pt x="7537" y="7049"/>
                  <a:pt x="7537" y="382"/>
                </a:cubicBezTo>
                <a:cubicBezTo>
                  <a:pt x="7537" y="179"/>
                  <a:pt x="7370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42552" y="2090511"/>
            <a:ext cx="3614100" cy="14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730827" y="793039"/>
            <a:ext cx="1555800" cy="11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42552" y="3633461"/>
            <a:ext cx="28677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8680268" y="3972134"/>
            <a:ext cx="249568" cy="249984"/>
          </a:xfrm>
          <a:custGeom>
            <a:avLst/>
            <a:gdLst/>
            <a:ahLst/>
            <a:cxnLst/>
            <a:rect l="l" t="t" r="r" b="b"/>
            <a:pathLst>
              <a:path w="7799" h="7812" extrusionOk="0">
                <a:moveTo>
                  <a:pt x="3893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3" y="7061"/>
                </a:cubicBezTo>
                <a:cubicBezTo>
                  <a:pt x="2155" y="7061"/>
                  <a:pt x="738" y="5644"/>
                  <a:pt x="738" y="3906"/>
                </a:cubicBezTo>
                <a:cubicBezTo>
                  <a:pt x="738" y="2168"/>
                  <a:pt x="2155" y="751"/>
                  <a:pt x="3893" y="751"/>
                </a:cubicBezTo>
                <a:close/>
                <a:moveTo>
                  <a:pt x="3893" y="1"/>
                </a:moveTo>
                <a:cubicBezTo>
                  <a:pt x="1750" y="1"/>
                  <a:pt x="0" y="1751"/>
                  <a:pt x="0" y="3906"/>
                </a:cubicBezTo>
                <a:cubicBezTo>
                  <a:pt x="0" y="6061"/>
                  <a:pt x="1750" y="7811"/>
                  <a:pt x="3893" y="7811"/>
                </a:cubicBezTo>
                <a:cubicBezTo>
                  <a:pt x="6048" y="7811"/>
                  <a:pt x="7799" y="6061"/>
                  <a:pt x="7799" y="3906"/>
                </a:cubicBezTo>
                <a:cubicBezTo>
                  <a:pt x="7799" y="1751"/>
                  <a:pt x="6048" y="1"/>
                  <a:pt x="3893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20;p3"/>
          <p:cNvSpPr/>
          <p:nvPr/>
        </p:nvSpPr>
        <p:spPr>
          <a:xfrm>
            <a:off x="172607" y="362979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1"/>
                </a:moveTo>
                <a:cubicBezTo>
                  <a:pt x="8001" y="5942"/>
                  <a:pt x="10061" y="7132"/>
                  <a:pt x="11680" y="7656"/>
                </a:cubicBezTo>
                <a:cubicBezTo>
                  <a:pt x="10061" y="8180"/>
                  <a:pt x="8001" y="9359"/>
                  <a:pt x="7156" y="12121"/>
                </a:cubicBezTo>
                <a:cubicBezTo>
                  <a:pt x="6323" y="9371"/>
                  <a:pt x="4263" y="8180"/>
                  <a:pt x="2632" y="7656"/>
                </a:cubicBezTo>
                <a:cubicBezTo>
                  <a:pt x="4263" y="7132"/>
                  <a:pt x="6323" y="5942"/>
                  <a:pt x="7156" y="3191"/>
                </a:cubicBezTo>
                <a:close/>
                <a:moveTo>
                  <a:pt x="7156" y="0"/>
                </a:moveTo>
                <a:cubicBezTo>
                  <a:pt x="6954" y="0"/>
                  <a:pt x="6787" y="179"/>
                  <a:pt x="6787" y="381"/>
                </a:cubicBezTo>
                <a:cubicBezTo>
                  <a:pt x="6787" y="7049"/>
                  <a:pt x="1036" y="7275"/>
                  <a:pt x="405" y="7275"/>
                </a:cubicBezTo>
                <a:cubicBezTo>
                  <a:pt x="322" y="7275"/>
                  <a:pt x="227" y="7311"/>
                  <a:pt x="167" y="7358"/>
                </a:cubicBezTo>
                <a:cubicBezTo>
                  <a:pt x="119" y="7394"/>
                  <a:pt x="84" y="7454"/>
                  <a:pt x="60" y="7477"/>
                </a:cubicBezTo>
                <a:cubicBezTo>
                  <a:pt x="0" y="7597"/>
                  <a:pt x="0" y="7739"/>
                  <a:pt x="60" y="7858"/>
                </a:cubicBezTo>
                <a:cubicBezTo>
                  <a:pt x="119" y="7978"/>
                  <a:pt x="262" y="8061"/>
                  <a:pt x="405" y="8061"/>
                </a:cubicBezTo>
                <a:lnTo>
                  <a:pt x="429" y="8061"/>
                </a:lnTo>
                <a:cubicBezTo>
                  <a:pt x="1096" y="8061"/>
                  <a:pt x="6811" y="8287"/>
                  <a:pt x="6811" y="14955"/>
                </a:cubicBezTo>
                <a:cubicBezTo>
                  <a:pt x="6811" y="15157"/>
                  <a:pt x="6989" y="15336"/>
                  <a:pt x="7192" y="15336"/>
                </a:cubicBezTo>
                <a:cubicBezTo>
                  <a:pt x="7394" y="15336"/>
                  <a:pt x="7561" y="15157"/>
                  <a:pt x="7561" y="14955"/>
                </a:cubicBezTo>
                <a:cubicBezTo>
                  <a:pt x="7561" y="8323"/>
                  <a:pt x="13276" y="8061"/>
                  <a:pt x="13943" y="8061"/>
                </a:cubicBezTo>
                <a:cubicBezTo>
                  <a:pt x="14085" y="8061"/>
                  <a:pt x="14205" y="7978"/>
                  <a:pt x="14288" y="7858"/>
                </a:cubicBezTo>
                <a:cubicBezTo>
                  <a:pt x="14347" y="7739"/>
                  <a:pt x="14347" y="7597"/>
                  <a:pt x="14264" y="7477"/>
                </a:cubicBezTo>
                <a:cubicBezTo>
                  <a:pt x="14205" y="7370"/>
                  <a:pt x="14062" y="7311"/>
                  <a:pt x="13943" y="7275"/>
                </a:cubicBezTo>
                <a:cubicBezTo>
                  <a:pt x="13276" y="7275"/>
                  <a:pt x="7537" y="7049"/>
                  <a:pt x="7537" y="381"/>
                </a:cubicBezTo>
                <a:cubicBezTo>
                  <a:pt x="7537" y="179"/>
                  <a:pt x="7358" y="0"/>
                  <a:pt x="71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3"/>
          <p:cNvSpPr/>
          <p:nvPr/>
        </p:nvSpPr>
        <p:spPr>
          <a:xfrm rot="10800000">
            <a:off x="8345901" y="-9255"/>
            <a:ext cx="807360" cy="1235232"/>
          </a:xfrm>
          <a:custGeom>
            <a:avLst/>
            <a:gdLst/>
            <a:ahLst/>
            <a:cxnLst/>
            <a:rect l="l" t="t" r="r" b="b"/>
            <a:pathLst>
              <a:path w="25230" h="38601" extrusionOk="0">
                <a:moveTo>
                  <a:pt x="0" y="0"/>
                </a:moveTo>
                <a:lnTo>
                  <a:pt x="0" y="857"/>
                </a:lnTo>
                <a:cubicBezTo>
                  <a:pt x="10799" y="7037"/>
                  <a:pt x="19181" y="18181"/>
                  <a:pt x="22991" y="31504"/>
                </a:cubicBezTo>
                <a:cubicBezTo>
                  <a:pt x="23670" y="33849"/>
                  <a:pt x="24158" y="36231"/>
                  <a:pt x="24479" y="38600"/>
                </a:cubicBezTo>
                <a:lnTo>
                  <a:pt x="25229" y="38600"/>
                </a:lnTo>
                <a:cubicBezTo>
                  <a:pt x="24908" y="36159"/>
                  <a:pt x="24396" y="33718"/>
                  <a:pt x="23705" y="31302"/>
                </a:cubicBezTo>
                <a:cubicBezTo>
                  <a:pt x="19800" y="17657"/>
                  <a:pt x="11168" y="6251"/>
                  <a:pt x="24" y="24"/>
                </a:cubicBezTo>
                <a:cubicBezTo>
                  <a:pt x="24" y="12"/>
                  <a:pt x="12" y="1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22;p3"/>
          <p:cNvSpPr/>
          <p:nvPr/>
        </p:nvSpPr>
        <p:spPr>
          <a:xfrm rot="5400000">
            <a:off x="-44370" y="4306218"/>
            <a:ext cx="893088" cy="804352"/>
          </a:xfrm>
          <a:custGeom>
            <a:avLst/>
            <a:gdLst/>
            <a:ahLst/>
            <a:cxnLst/>
            <a:rect l="l" t="t" r="r" b="b"/>
            <a:pathLst>
              <a:path w="27909" h="25136" extrusionOk="0">
                <a:moveTo>
                  <a:pt x="27909" y="1"/>
                </a:moveTo>
                <a:cubicBezTo>
                  <a:pt x="24373" y="1263"/>
                  <a:pt x="21206" y="3097"/>
                  <a:pt x="18598" y="5406"/>
                </a:cubicBezTo>
                <a:cubicBezTo>
                  <a:pt x="15765" y="7907"/>
                  <a:pt x="13669" y="10919"/>
                  <a:pt x="12550" y="14050"/>
                </a:cubicBezTo>
                <a:cubicBezTo>
                  <a:pt x="7573" y="16289"/>
                  <a:pt x="3239" y="20611"/>
                  <a:pt x="1" y="25135"/>
                </a:cubicBezTo>
                <a:lnTo>
                  <a:pt x="918" y="25135"/>
                </a:lnTo>
                <a:cubicBezTo>
                  <a:pt x="3906" y="21063"/>
                  <a:pt x="7799" y="17194"/>
                  <a:pt x="12240" y="15015"/>
                </a:cubicBezTo>
                <a:lnTo>
                  <a:pt x="12240" y="15015"/>
                </a:lnTo>
                <a:cubicBezTo>
                  <a:pt x="12169" y="15265"/>
                  <a:pt x="12109" y="15503"/>
                  <a:pt x="12050" y="15753"/>
                </a:cubicBezTo>
                <a:cubicBezTo>
                  <a:pt x="11216" y="19218"/>
                  <a:pt x="11657" y="22468"/>
                  <a:pt x="13252" y="25135"/>
                </a:cubicBezTo>
                <a:lnTo>
                  <a:pt x="14133" y="25135"/>
                </a:lnTo>
                <a:cubicBezTo>
                  <a:pt x="12455" y="22563"/>
                  <a:pt x="11955" y="19361"/>
                  <a:pt x="12776" y="15920"/>
                </a:cubicBezTo>
                <a:cubicBezTo>
                  <a:pt x="12871" y="15479"/>
                  <a:pt x="13002" y="15039"/>
                  <a:pt x="13145" y="14598"/>
                </a:cubicBezTo>
                <a:cubicBezTo>
                  <a:pt x="13395" y="14491"/>
                  <a:pt x="13645" y="14396"/>
                  <a:pt x="13895" y="14300"/>
                </a:cubicBezTo>
                <a:cubicBezTo>
                  <a:pt x="15756" y="13587"/>
                  <a:pt x="17588" y="13231"/>
                  <a:pt x="19385" y="13231"/>
                </a:cubicBezTo>
                <a:cubicBezTo>
                  <a:pt x="21970" y="13231"/>
                  <a:pt x="24481" y="13968"/>
                  <a:pt x="26897" y="15443"/>
                </a:cubicBezTo>
                <a:cubicBezTo>
                  <a:pt x="27254" y="15670"/>
                  <a:pt x="27588" y="15896"/>
                  <a:pt x="27909" y="16134"/>
                </a:cubicBezTo>
                <a:lnTo>
                  <a:pt x="27909" y="15217"/>
                </a:lnTo>
                <a:cubicBezTo>
                  <a:pt x="27707" y="15086"/>
                  <a:pt x="27492" y="14943"/>
                  <a:pt x="27278" y="14812"/>
                </a:cubicBezTo>
                <a:cubicBezTo>
                  <a:pt x="24738" y="13257"/>
                  <a:pt x="22094" y="12480"/>
                  <a:pt x="19374" y="12480"/>
                </a:cubicBezTo>
                <a:cubicBezTo>
                  <a:pt x="17490" y="12480"/>
                  <a:pt x="15570" y="12853"/>
                  <a:pt x="13622" y="13598"/>
                </a:cubicBezTo>
                <a:cubicBezTo>
                  <a:pt x="13586" y="13622"/>
                  <a:pt x="13538" y="13634"/>
                  <a:pt x="13502" y="13646"/>
                </a:cubicBezTo>
                <a:cubicBezTo>
                  <a:pt x="14622" y="10871"/>
                  <a:pt x="16550" y="8204"/>
                  <a:pt x="19086" y="5954"/>
                </a:cubicBezTo>
                <a:cubicBezTo>
                  <a:pt x="21563" y="3763"/>
                  <a:pt x="24563" y="2025"/>
                  <a:pt x="27909" y="799"/>
                </a:cubicBezTo>
                <a:lnTo>
                  <a:pt x="2790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3155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30950" y="1278000"/>
            <a:ext cx="7682100" cy="31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68313" y="2788299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7;p4"/>
          <p:cNvSpPr/>
          <p:nvPr/>
        </p:nvSpPr>
        <p:spPr>
          <a:xfrm>
            <a:off x="8759715" y="995201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" name="Google Shape;28;p4"/>
          <p:cNvSpPr/>
          <p:nvPr/>
        </p:nvSpPr>
        <p:spPr>
          <a:xfrm>
            <a:off x="250" y="4458964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4"/>
          <p:cNvSpPr/>
          <p:nvPr/>
        </p:nvSpPr>
        <p:spPr>
          <a:xfrm rot="-5400000" flipH="1">
            <a:off x="8270882" y="4246305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3152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38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726810" y="4359006"/>
            <a:ext cx="249568" cy="249568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6"/>
          <p:cNvSpPr/>
          <p:nvPr/>
        </p:nvSpPr>
        <p:spPr>
          <a:xfrm>
            <a:off x="8183601" y="4278202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2"/>
                </a:moveTo>
                <a:cubicBezTo>
                  <a:pt x="8001" y="5942"/>
                  <a:pt x="10049" y="7133"/>
                  <a:pt x="11680" y="7656"/>
                </a:cubicBezTo>
                <a:cubicBezTo>
                  <a:pt x="10049" y="8180"/>
                  <a:pt x="8001" y="9371"/>
                  <a:pt x="7156" y="12121"/>
                </a:cubicBezTo>
                <a:cubicBezTo>
                  <a:pt x="6310" y="9371"/>
                  <a:pt x="4251" y="8180"/>
                  <a:pt x="2631" y="7656"/>
                </a:cubicBezTo>
                <a:cubicBezTo>
                  <a:pt x="4251" y="7133"/>
                  <a:pt x="6310" y="5942"/>
                  <a:pt x="7156" y="3192"/>
                </a:cubicBezTo>
                <a:close/>
                <a:moveTo>
                  <a:pt x="7156" y="1"/>
                </a:moveTo>
                <a:cubicBezTo>
                  <a:pt x="6953" y="1"/>
                  <a:pt x="6775" y="179"/>
                  <a:pt x="6775" y="382"/>
                </a:cubicBezTo>
                <a:cubicBezTo>
                  <a:pt x="6775" y="7049"/>
                  <a:pt x="1036" y="7275"/>
                  <a:pt x="405" y="7275"/>
                </a:cubicBezTo>
                <a:cubicBezTo>
                  <a:pt x="310" y="7275"/>
                  <a:pt x="226" y="7311"/>
                  <a:pt x="167" y="7371"/>
                </a:cubicBezTo>
                <a:cubicBezTo>
                  <a:pt x="107" y="7394"/>
                  <a:pt x="83" y="7454"/>
                  <a:pt x="48" y="7478"/>
                </a:cubicBezTo>
                <a:cubicBezTo>
                  <a:pt x="0" y="7597"/>
                  <a:pt x="0" y="7740"/>
                  <a:pt x="48" y="7859"/>
                </a:cubicBezTo>
                <a:cubicBezTo>
                  <a:pt x="107" y="7978"/>
                  <a:pt x="250" y="8061"/>
                  <a:pt x="405" y="8061"/>
                </a:cubicBezTo>
                <a:lnTo>
                  <a:pt x="429" y="8061"/>
                </a:lnTo>
                <a:cubicBezTo>
                  <a:pt x="1095" y="8061"/>
                  <a:pt x="6810" y="8287"/>
                  <a:pt x="6810" y="14955"/>
                </a:cubicBezTo>
                <a:cubicBezTo>
                  <a:pt x="6810" y="15169"/>
                  <a:pt x="6977" y="15336"/>
                  <a:pt x="7179" y="15336"/>
                </a:cubicBezTo>
                <a:cubicBezTo>
                  <a:pt x="7382" y="15336"/>
                  <a:pt x="7560" y="15157"/>
                  <a:pt x="7560" y="14955"/>
                </a:cubicBezTo>
                <a:cubicBezTo>
                  <a:pt x="7560" y="8323"/>
                  <a:pt x="13275" y="8061"/>
                  <a:pt x="13942" y="8061"/>
                </a:cubicBezTo>
                <a:cubicBezTo>
                  <a:pt x="14085" y="8061"/>
                  <a:pt x="14192" y="7978"/>
                  <a:pt x="14288" y="7859"/>
                </a:cubicBezTo>
                <a:cubicBezTo>
                  <a:pt x="14347" y="7740"/>
                  <a:pt x="14347" y="7597"/>
                  <a:pt x="14252" y="7478"/>
                </a:cubicBezTo>
                <a:cubicBezTo>
                  <a:pt x="14204" y="7371"/>
                  <a:pt x="14049" y="7311"/>
                  <a:pt x="13942" y="7275"/>
                </a:cubicBezTo>
                <a:cubicBezTo>
                  <a:pt x="13275" y="7275"/>
                  <a:pt x="7537" y="7049"/>
                  <a:pt x="7537" y="382"/>
                </a:cubicBezTo>
                <a:cubicBezTo>
                  <a:pt x="7537" y="179"/>
                  <a:pt x="7358" y="1"/>
                  <a:pt x="71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6"/>
          <p:cNvSpPr/>
          <p:nvPr/>
        </p:nvSpPr>
        <p:spPr>
          <a:xfrm>
            <a:off x="8642737" y="3948328"/>
            <a:ext cx="249600" cy="249984"/>
          </a:xfrm>
          <a:custGeom>
            <a:avLst/>
            <a:gdLst/>
            <a:ahLst/>
            <a:cxnLst/>
            <a:rect l="l" t="t" r="r" b="b"/>
            <a:pathLst>
              <a:path w="7800" h="7812" extrusionOk="0">
                <a:moveTo>
                  <a:pt x="3894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61"/>
                  <a:pt x="1751" y="7811"/>
                  <a:pt x="3894" y="7811"/>
                </a:cubicBezTo>
                <a:cubicBezTo>
                  <a:pt x="6049" y="7811"/>
                  <a:pt x="7799" y="6061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46;p6"/>
          <p:cNvSpPr/>
          <p:nvPr/>
        </p:nvSpPr>
        <p:spPr>
          <a:xfrm>
            <a:off x="250" y="4278206"/>
            <a:ext cx="830208" cy="873312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" name="Google Shape;47;p6"/>
          <p:cNvSpPr/>
          <p:nvPr/>
        </p:nvSpPr>
        <p:spPr>
          <a:xfrm rot="-5400000">
            <a:off x="8273616" y="41397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4666900" y="744675"/>
            <a:ext cx="2938800" cy="9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4666900" y="1875225"/>
            <a:ext cx="3746400" cy="25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/>
          <p:nvPr/>
        </p:nvSpPr>
        <p:spPr>
          <a:xfrm>
            <a:off x="599162" y="3789524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52;p7"/>
          <p:cNvSpPr/>
          <p:nvPr/>
        </p:nvSpPr>
        <p:spPr>
          <a:xfrm>
            <a:off x="8376890" y="750676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53;p7"/>
          <p:cNvSpPr/>
          <p:nvPr/>
        </p:nvSpPr>
        <p:spPr>
          <a:xfrm>
            <a:off x="250" y="4458964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54;p7"/>
          <p:cNvSpPr/>
          <p:nvPr/>
        </p:nvSpPr>
        <p:spPr>
          <a:xfrm>
            <a:off x="8185242" y="3696948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7"/>
          <p:cNvSpPr/>
          <p:nvPr/>
        </p:nvSpPr>
        <p:spPr>
          <a:xfrm rot="3930918">
            <a:off x="-220865" y="96219"/>
            <a:ext cx="830214" cy="873318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443450" y="1399200"/>
            <a:ext cx="6257100" cy="23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8" name="Google Shape;58;p8"/>
          <p:cNvSpPr/>
          <p:nvPr/>
        </p:nvSpPr>
        <p:spPr>
          <a:xfrm>
            <a:off x="8299701" y="1570604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2"/>
                </a:moveTo>
                <a:cubicBezTo>
                  <a:pt x="8001" y="5942"/>
                  <a:pt x="10049" y="7133"/>
                  <a:pt x="11680" y="7656"/>
                </a:cubicBezTo>
                <a:cubicBezTo>
                  <a:pt x="10049" y="8180"/>
                  <a:pt x="8001" y="9371"/>
                  <a:pt x="7156" y="12121"/>
                </a:cubicBezTo>
                <a:cubicBezTo>
                  <a:pt x="6310" y="9371"/>
                  <a:pt x="4251" y="8180"/>
                  <a:pt x="2631" y="7656"/>
                </a:cubicBezTo>
                <a:cubicBezTo>
                  <a:pt x="4251" y="7133"/>
                  <a:pt x="6310" y="5942"/>
                  <a:pt x="7156" y="3192"/>
                </a:cubicBezTo>
                <a:close/>
                <a:moveTo>
                  <a:pt x="7156" y="1"/>
                </a:moveTo>
                <a:cubicBezTo>
                  <a:pt x="6953" y="1"/>
                  <a:pt x="6775" y="179"/>
                  <a:pt x="6775" y="382"/>
                </a:cubicBezTo>
                <a:cubicBezTo>
                  <a:pt x="6775" y="7049"/>
                  <a:pt x="1036" y="7275"/>
                  <a:pt x="405" y="7275"/>
                </a:cubicBezTo>
                <a:cubicBezTo>
                  <a:pt x="310" y="7275"/>
                  <a:pt x="226" y="7311"/>
                  <a:pt x="167" y="7371"/>
                </a:cubicBezTo>
                <a:cubicBezTo>
                  <a:pt x="107" y="7394"/>
                  <a:pt x="83" y="7454"/>
                  <a:pt x="48" y="7478"/>
                </a:cubicBezTo>
                <a:cubicBezTo>
                  <a:pt x="0" y="7597"/>
                  <a:pt x="0" y="7740"/>
                  <a:pt x="48" y="7859"/>
                </a:cubicBezTo>
                <a:cubicBezTo>
                  <a:pt x="107" y="7978"/>
                  <a:pt x="250" y="8061"/>
                  <a:pt x="405" y="8061"/>
                </a:cubicBezTo>
                <a:lnTo>
                  <a:pt x="429" y="8061"/>
                </a:lnTo>
                <a:cubicBezTo>
                  <a:pt x="1095" y="8061"/>
                  <a:pt x="6810" y="8287"/>
                  <a:pt x="6810" y="14955"/>
                </a:cubicBezTo>
                <a:cubicBezTo>
                  <a:pt x="6810" y="15169"/>
                  <a:pt x="6977" y="15336"/>
                  <a:pt x="7179" y="15336"/>
                </a:cubicBezTo>
                <a:cubicBezTo>
                  <a:pt x="7382" y="15336"/>
                  <a:pt x="7560" y="15157"/>
                  <a:pt x="7560" y="14955"/>
                </a:cubicBezTo>
                <a:cubicBezTo>
                  <a:pt x="7560" y="8323"/>
                  <a:pt x="13275" y="8061"/>
                  <a:pt x="13942" y="8061"/>
                </a:cubicBezTo>
                <a:cubicBezTo>
                  <a:pt x="14085" y="8061"/>
                  <a:pt x="14192" y="7978"/>
                  <a:pt x="14288" y="7859"/>
                </a:cubicBezTo>
                <a:cubicBezTo>
                  <a:pt x="14347" y="7740"/>
                  <a:pt x="14347" y="7597"/>
                  <a:pt x="14252" y="7478"/>
                </a:cubicBezTo>
                <a:cubicBezTo>
                  <a:pt x="14204" y="7371"/>
                  <a:pt x="14049" y="7311"/>
                  <a:pt x="13942" y="7275"/>
                </a:cubicBezTo>
                <a:cubicBezTo>
                  <a:pt x="13275" y="7275"/>
                  <a:pt x="7537" y="7049"/>
                  <a:pt x="7537" y="382"/>
                </a:cubicBezTo>
                <a:cubicBezTo>
                  <a:pt x="7537" y="179"/>
                  <a:pt x="7358" y="1"/>
                  <a:pt x="71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8"/>
          <p:cNvSpPr/>
          <p:nvPr/>
        </p:nvSpPr>
        <p:spPr>
          <a:xfrm>
            <a:off x="7969687" y="4046917"/>
            <a:ext cx="249600" cy="249984"/>
          </a:xfrm>
          <a:custGeom>
            <a:avLst/>
            <a:gdLst/>
            <a:ahLst/>
            <a:cxnLst/>
            <a:rect l="l" t="t" r="r" b="b"/>
            <a:pathLst>
              <a:path w="7800" h="7812" extrusionOk="0">
                <a:moveTo>
                  <a:pt x="3894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61"/>
                  <a:pt x="1751" y="7811"/>
                  <a:pt x="3894" y="7811"/>
                </a:cubicBezTo>
                <a:cubicBezTo>
                  <a:pt x="6049" y="7811"/>
                  <a:pt x="7799" y="6061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8"/>
          <p:cNvSpPr/>
          <p:nvPr/>
        </p:nvSpPr>
        <p:spPr>
          <a:xfrm>
            <a:off x="250" y="4296708"/>
            <a:ext cx="830208" cy="873312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8"/>
          <p:cNvSpPr/>
          <p:nvPr/>
        </p:nvSpPr>
        <p:spPr>
          <a:xfrm>
            <a:off x="8108666" y="4388324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8"/>
          <p:cNvSpPr/>
          <p:nvPr/>
        </p:nvSpPr>
        <p:spPr>
          <a:xfrm rot="-9925256">
            <a:off x="149920" y="-149662"/>
            <a:ext cx="959019" cy="1460817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795364" y="2671301"/>
            <a:ext cx="2286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2" hasCustomPrompt="1"/>
          </p:nvPr>
        </p:nvSpPr>
        <p:spPr>
          <a:xfrm>
            <a:off x="795371" y="1842253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795364" y="3200464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3"/>
          </p:nvPr>
        </p:nvSpPr>
        <p:spPr>
          <a:xfrm>
            <a:off x="3403790" y="2671301"/>
            <a:ext cx="2286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4" hasCustomPrompt="1"/>
          </p:nvPr>
        </p:nvSpPr>
        <p:spPr>
          <a:xfrm>
            <a:off x="3403802" y="1842253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5"/>
          </p:nvPr>
        </p:nvSpPr>
        <p:spPr>
          <a:xfrm>
            <a:off x="3403795" y="3200464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6"/>
          </p:nvPr>
        </p:nvSpPr>
        <p:spPr>
          <a:xfrm>
            <a:off x="6012227" y="2671301"/>
            <a:ext cx="2286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7" hasCustomPrompt="1"/>
          </p:nvPr>
        </p:nvSpPr>
        <p:spPr>
          <a:xfrm>
            <a:off x="6012233" y="1840603"/>
            <a:ext cx="87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8"/>
          </p:nvPr>
        </p:nvSpPr>
        <p:spPr>
          <a:xfrm>
            <a:off x="6012227" y="3200464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9"/>
          </p:nvPr>
        </p:nvSpPr>
        <p:spPr>
          <a:xfrm>
            <a:off x="731550" y="457200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/>
          <p:nvPr/>
        </p:nvSpPr>
        <p:spPr>
          <a:xfrm rot="5400000">
            <a:off x="542952" y="726559"/>
            <a:ext cx="249568" cy="249568"/>
          </a:xfrm>
          <a:custGeom>
            <a:avLst/>
            <a:gdLst/>
            <a:ahLst/>
            <a:cxnLst/>
            <a:rect l="l" t="t" r="r" b="b"/>
            <a:pathLst>
              <a:path w="7799" h="7799" extrusionOk="0">
                <a:moveTo>
                  <a:pt x="3894" y="738"/>
                </a:moveTo>
                <a:cubicBezTo>
                  <a:pt x="5644" y="738"/>
                  <a:pt x="7061" y="2155"/>
                  <a:pt x="7061" y="3893"/>
                </a:cubicBezTo>
                <a:cubicBezTo>
                  <a:pt x="7061" y="5644"/>
                  <a:pt x="5644" y="7049"/>
                  <a:pt x="3894" y="7049"/>
                </a:cubicBezTo>
                <a:cubicBezTo>
                  <a:pt x="2155" y="7049"/>
                  <a:pt x="738" y="5632"/>
                  <a:pt x="738" y="3893"/>
                </a:cubicBezTo>
                <a:cubicBezTo>
                  <a:pt x="738" y="2155"/>
                  <a:pt x="2155" y="738"/>
                  <a:pt x="3894" y="738"/>
                </a:cubicBezTo>
                <a:close/>
                <a:moveTo>
                  <a:pt x="3894" y="0"/>
                </a:moveTo>
                <a:cubicBezTo>
                  <a:pt x="1750" y="0"/>
                  <a:pt x="0" y="1750"/>
                  <a:pt x="0" y="3893"/>
                </a:cubicBezTo>
                <a:cubicBezTo>
                  <a:pt x="0" y="6048"/>
                  <a:pt x="1750" y="7799"/>
                  <a:pt x="3894" y="7799"/>
                </a:cubicBezTo>
                <a:cubicBezTo>
                  <a:pt x="6049" y="7799"/>
                  <a:pt x="7799" y="6048"/>
                  <a:pt x="7799" y="3893"/>
                </a:cubicBezTo>
                <a:cubicBezTo>
                  <a:pt x="7799" y="1750"/>
                  <a:pt x="6049" y="0"/>
                  <a:pt x="3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13"/>
          <p:cNvSpPr/>
          <p:nvPr/>
        </p:nvSpPr>
        <p:spPr>
          <a:xfrm>
            <a:off x="8400538" y="1582753"/>
            <a:ext cx="459136" cy="490752"/>
          </a:xfrm>
          <a:custGeom>
            <a:avLst/>
            <a:gdLst/>
            <a:ahLst/>
            <a:cxnLst/>
            <a:rect l="l" t="t" r="r" b="b"/>
            <a:pathLst>
              <a:path w="14348" h="15336" extrusionOk="0">
                <a:moveTo>
                  <a:pt x="7156" y="3192"/>
                </a:moveTo>
                <a:cubicBezTo>
                  <a:pt x="8001" y="5942"/>
                  <a:pt x="10049" y="7133"/>
                  <a:pt x="11680" y="7656"/>
                </a:cubicBezTo>
                <a:cubicBezTo>
                  <a:pt x="10049" y="8180"/>
                  <a:pt x="8001" y="9371"/>
                  <a:pt x="7156" y="12121"/>
                </a:cubicBezTo>
                <a:cubicBezTo>
                  <a:pt x="6310" y="9371"/>
                  <a:pt x="4251" y="8180"/>
                  <a:pt x="2631" y="7656"/>
                </a:cubicBezTo>
                <a:cubicBezTo>
                  <a:pt x="4251" y="7133"/>
                  <a:pt x="6310" y="5942"/>
                  <a:pt x="7156" y="3192"/>
                </a:cubicBezTo>
                <a:close/>
                <a:moveTo>
                  <a:pt x="7156" y="1"/>
                </a:moveTo>
                <a:cubicBezTo>
                  <a:pt x="6953" y="1"/>
                  <a:pt x="6775" y="179"/>
                  <a:pt x="6775" y="382"/>
                </a:cubicBezTo>
                <a:cubicBezTo>
                  <a:pt x="6775" y="7049"/>
                  <a:pt x="1036" y="7275"/>
                  <a:pt x="405" y="7275"/>
                </a:cubicBezTo>
                <a:cubicBezTo>
                  <a:pt x="310" y="7275"/>
                  <a:pt x="226" y="7311"/>
                  <a:pt x="167" y="7371"/>
                </a:cubicBezTo>
                <a:cubicBezTo>
                  <a:pt x="107" y="7394"/>
                  <a:pt x="83" y="7454"/>
                  <a:pt x="48" y="7478"/>
                </a:cubicBezTo>
                <a:cubicBezTo>
                  <a:pt x="0" y="7597"/>
                  <a:pt x="0" y="7740"/>
                  <a:pt x="48" y="7859"/>
                </a:cubicBezTo>
                <a:cubicBezTo>
                  <a:pt x="107" y="7978"/>
                  <a:pt x="250" y="8061"/>
                  <a:pt x="405" y="8061"/>
                </a:cubicBezTo>
                <a:lnTo>
                  <a:pt x="429" y="8061"/>
                </a:lnTo>
                <a:cubicBezTo>
                  <a:pt x="1095" y="8061"/>
                  <a:pt x="6810" y="8287"/>
                  <a:pt x="6810" y="14955"/>
                </a:cubicBezTo>
                <a:cubicBezTo>
                  <a:pt x="6810" y="15169"/>
                  <a:pt x="6977" y="15336"/>
                  <a:pt x="7179" y="15336"/>
                </a:cubicBezTo>
                <a:cubicBezTo>
                  <a:pt x="7382" y="15336"/>
                  <a:pt x="7560" y="15157"/>
                  <a:pt x="7560" y="14955"/>
                </a:cubicBezTo>
                <a:cubicBezTo>
                  <a:pt x="7560" y="8323"/>
                  <a:pt x="13275" y="8061"/>
                  <a:pt x="13942" y="8061"/>
                </a:cubicBezTo>
                <a:cubicBezTo>
                  <a:pt x="14085" y="8061"/>
                  <a:pt x="14192" y="7978"/>
                  <a:pt x="14288" y="7859"/>
                </a:cubicBezTo>
                <a:cubicBezTo>
                  <a:pt x="14347" y="7740"/>
                  <a:pt x="14347" y="7597"/>
                  <a:pt x="14252" y="7478"/>
                </a:cubicBezTo>
                <a:cubicBezTo>
                  <a:pt x="14204" y="7371"/>
                  <a:pt x="14049" y="7311"/>
                  <a:pt x="13942" y="7275"/>
                </a:cubicBezTo>
                <a:cubicBezTo>
                  <a:pt x="13275" y="7275"/>
                  <a:pt x="7537" y="7049"/>
                  <a:pt x="7537" y="382"/>
                </a:cubicBezTo>
                <a:cubicBezTo>
                  <a:pt x="7537" y="179"/>
                  <a:pt x="7358" y="1"/>
                  <a:pt x="71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13"/>
          <p:cNvSpPr/>
          <p:nvPr/>
        </p:nvSpPr>
        <p:spPr>
          <a:xfrm>
            <a:off x="8820762" y="2236929"/>
            <a:ext cx="249600" cy="249984"/>
          </a:xfrm>
          <a:custGeom>
            <a:avLst/>
            <a:gdLst/>
            <a:ahLst/>
            <a:cxnLst/>
            <a:rect l="l" t="t" r="r" b="b"/>
            <a:pathLst>
              <a:path w="7800" h="7812" extrusionOk="0">
                <a:moveTo>
                  <a:pt x="3894" y="751"/>
                </a:moveTo>
                <a:cubicBezTo>
                  <a:pt x="5644" y="751"/>
                  <a:pt x="7061" y="2168"/>
                  <a:pt x="7061" y="3906"/>
                </a:cubicBezTo>
                <a:cubicBezTo>
                  <a:pt x="7061" y="5644"/>
                  <a:pt x="5644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51" y="1"/>
                  <a:pt x="1" y="1751"/>
                  <a:pt x="1" y="3906"/>
                </a:cubicBezTo>
                <a:cubicBezTo>
                  <a:pt x="1" y="6061"/>
                  <a:pt x="1751" y="7811"/>
                  <a:pt x="3894" y="7811"/>
                </a:cubicBezTo>
                <a:cubicBezTo>
                  <a:pt x="6049" y="7811"/>
                  <a:pt x="7799" y="6061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13"/>
          <p:cNvSpPr/>
          <p:nvPr/>
        </p:nvSpPr>
        <p:spPr>
          <a:xfrm rot="5400000">
            <a:off x="21560" y="-21553"/>
            <a:ext cx="830208" cy="873312"/>
          </a:xfrm>
          <a:custGeom>
            <a:avLst/>
            <a:gdLst/>
            <a:ahLst/>
            <a:cxnLst/>
            <a:rect l="l" t="t" r="r" b="b"/>
            <a:pathLst>
              <a:path w="25944" h="27291" extrusionOk="0">
                <a:moveTo>
                  <a:pt x="0" y="1"/>
                </a:moveTo>
                <a:lnTo>
                  <a:pt x="0" y="811"/>
                </a:lnTo>
                <a:cubicBezTo>
                  <a:pt x="1381" y="1382"/>
                  <a:pt x="2727" y="2037"/>
                  <a:pt x="4036" y="2775"/>
                </a:cubicBezTo>
                <a:cubicBezTo>
                  <a:pt x="13228" y="7919"/>
                  <a:pt x="20693" y="16658"/>
                  <a:pt x="25146" y="27290"/>
                </a:cubicBezTo>
                <a:lnTo>
                  <a:pt x="25944" y="27290"/>
                </a:lnTo>
                <a:cubicBezTo>
                  <a:pt x="21455" y="16384"/>
                  <a:pt x="13823" y="7395"/>
                  <a:pt x="4393" y="2120"/>
                </a:cubicBezTo>
                <a:cubicBezTo>
                  <a:pt x="2977" y="1323"/>
                  <a:pt x="1500" y="620"/>
                  <a:pt x="0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13"/>
          <p:cNvSpPr/>
          <p:nvPr/>
        </p:nvSpPr>
        <p:spPr>
          <a:xfrm>
            <a:off x="8108666" y="4379073"/>
            <a:ext cx="1035584" cy="781696"/>
          </a:xfrm>
          <a:custGeom>
            <a:avLst/>
            <a:gdLst/>
            <a:ahLst/>
            <a:cxnLst/>
            <a:rect l="l" t="t" r="r" b="b"/>
            <a:pathLst>
              <a:path w="32362" h="24428" extrusionOk="0">
                <a:moveTo>
                  <a:pt x="29097" y="0"/>
                </a:moveTo>
                <a:cubicBezTo>
                  <a:pt x="22303" y="0"/>
                  <a:pt x="15887" y="1710"/>
                  <a:pt x="10490" y="4948"/>
                </a:cubicBezTo>
                <a:lnTo>
                  <a:pt x="9681" y="5520"/>
                </a:lnTo>
                <a:cubicBezTo>
                  <a:pt x="3466" y="10009"/>
                  <a:pt x="1" y="17105"/>
                  <a:pt x="334" y="24427"/>
                </a:cubicBezTo>
                <a:lnTo>
                  <a:pt x="1072" y="24427"/>
                </a:lnTo>
                <a:cubicBezTo>
                  <a:pt x="751" y="17343"/>
                  <a:pt x="4097" y="10473"/>
                  <a:pt x="10109" y="6127"/>
                </a:cubicBezTo>
                <a:lnTo>
                  <a:pt x="10883" y="5579"/>
                </a:lnTo>
                <a:cubicBezTo>
                  <a:pt x="16177" y="2403"/>
                  <a:pt x="22484" y="740"/>
                  <a:pt x="29146" y="740"/>
                </a:cubicBezTo>
                <a:cubicBezTo>
                  <a:pt x="29376" y="740"/>
                  <a:pt x="29607" y="742"/>
                  <a:pt x="29838" y="746"/>
                </a:cubicBezTo>
                <a:cubicBezTo>
                  <a:pt x="30683" y="757"/>
                  <a:pt x="31529" y="805"/>
                  <a:pt x="32362" y="877"/>
                </a:cubicBezTo>
                <a:lnTo>
                  <a:pt x="32362" y="126"/>
                </a:lnTo>
                <a:cubicBezTo>
                  <a:pt x="31529" y="55"/>
                  <a:pt x="30695" y="19"/>
                  <a:pt x="29850" y="7"/>
                </a:cubicBezTo>
                <a:cubicBezTo>
                  <a:pt x="29598" y="3"/>
                  <a:pt x="29347" y="0"/>
                  <a:pt x="2909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2642562" y="1235300"/>
            <a:ext cx="5768700" cy="20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1"/>
          </p:nvPr>
        </p:nvSpPr>
        <p:spPr>
          <a:xfrm>
            <a:off x="4106562" y="3340475"/>
            <a:ext cx="4304700" cy="7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599162" y="3789524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14"/>
          <p:cNvSpPr/>
          <p:nvPr/>
        </p:nvSpPr>
        <p:spPr>
          <a:xfrm>
            <a:off x="8376890" y="750676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14"/>
          <p:cNvSpPr/>
          <p:nvPr/>
        </p:nvSpPr>
        <p:spPr>
          <a:xfrm>
            <a:off x="250" y="4458964"/>
            <a:ext cx="1048512" cy="698784"/>
          </a:xfrm>
          <a:custGeom>
            <a:avLst/>
            <a:gdLst/>
            <a:ahLst/>
            <a:cxnLst/>
            <a:rect l="l" t="t" r="r" b="b"/>
            <a:pathLst>
              <a:path w="32766" h="21837" extrusionOk="0">
                <a:moveTo>
                  <a:pt x="0" y="0"/>
                </a:moveTo>
                <a:lnTo>
                  <a:pt x="0" y="822"/>
                </a:lnTo>
                <a:cubicBezTo>
                  <a:pt x="1226" y="1417"/>
                  <a:pt x="2405" y="2108"/>
                  <a:pt x="3489" y="2881"/>
                </a:cubicBezTo>
                <a:cubicBezTo>
                  <a:pt x="3239" y="2929"/>
                  <a:pt x="2988" y="2989"/>
                  <a:pt x="2750" y="3060"/>
                </a:cubicBezTo>
                <a:cubicBezTo>
                  <a:pt x="1762" y="3310"/>
                  <a:pt x="845" y="3655"/>
                  <a:pt x="0" y="4072"/>
                </a:cubicBezTo>
                <a:lnTo>
                  <a:pt x="0" y="4906"/>
                </a:lnTo>
                <a:cubicBezTo>
                  <a:pt x="893" y="4429"/>
                  <a:pt x="1869" y="4048"/>
                  <a:pt x="2929" y="3774"/>
                </a:cubicBezTo>
                <a:cubicBezTo>
                  <a:pt x="3369" y="3655"/>
                  <a:pt x="3822" y="3560"/>
                  <a:pt x="4286" y="3489"/>
                </a:cubicBezTo>
                <a:cubicBezTo>
                  <a:pt x="4489" y="3655"/>
                  <a:pt x="4691" y="3822"/>
                  <a:pt x="4893" y="4001"/>
                </a:cubicBezTo>
                <a:cubicBezTo>
                  <a:pt x="8573" y="7180"/>
                  <a:pt x="10287" y="11228"/>
                  <a:pt x="10013" y="16014"/>
                </a:cubicBezTo>
                <a:cubicBezTo>
                  <a:pt x="9870" y="18455"/>
                  <a:pt x="9120" y="20443"/>
                  <a:pt x="7870" y="21836"/>
                </a:cubicBezTo>
                <a:lnTo>
                  <a:pt x="8834" y="21836"/>
                </a:lnTo>
                <a:cubicBezTo>
                  <a:pt x="9954" y="20360"/>
                  <a:pt x="10620" y="18395"/>
                  <a:pt x="10751" y="16050"/>
                </a:cubicBezTo>
                <a:cubicBezTo>
                  <a:pt x="11049" y="11025"/>
                  <a:pt x="9239" y="6775"/>
                  <a:pt x="5382" y="3441"/>
                </a:cubicBezTo>
                <a:cubicBezTo>
                  <a:pt x="5346" y="3405"/>
                  <a:pt x="5322" y="3382"/>
                  <a:pt x="5286" y="3346"/>
                </a:cubicBezTo>
                <a:cubicBezTo>
                  <a:pt x="5909" y="3279"/>
                  <a:pt x="6543" y="3245"/>
                  <a:pt x="7187" y="3245"/>
                </a:cubicBezTo>
                <a:cubicBezTo>
                  <a:pt x="9623" y="3245"/>
                  <a:pt x="12190" y="3723"/>
                  <a:pt x="14704" y="4655"/>
                </a:cubicBezTo>
                <a:cubicBezTo>
                  <a:pt x="19181" y="6322"/>
                  <a:pt x="23360" y="9382"/>
                  <a:pt x="26777" y="13490"/>
                </a:cubicBezTo>
                <a:cubicBezTo>
                  <a:pt x="29194" y="16395"/>
                  <a:pt x="30837" y="19241"/>
                  <a:pt x="31956" y="21836"/>
                </a:cubicBezTo>
                <a:lnTo>
                  <a:pt x="32766" y="21836"/>
                </a:lnTo>
                <a:cubicBezTo>
                  <a:pt x="31611" y="19098"/>
                  <a:pt x="29897" y="16085"/>
                  <a:pt x="27361" y="13014"/>
                </a:cubicBezTo>
                <a:cubicBezTo>
                  <a:pt x="23848" y="8799"/>
                  <a:pt x="19562" y="5668"/>
                  <a:pt x="14966" y="3953"/>
                </a:cubicBezTo>
                <a:cubicBezTo>
                  <a:pt x="12368" y="2994"/>
                  <a:pt x="9718" y="2507"/>
                  <a:pt x="7195" y="2507"/>
                </a:cubicBezTo>
                <a:cubicBezTo>
                  <a:pt x="6273" y="2507"/>
                  <a:pt x="5368" y="2572"/>
                  <a:pt x="4489" y="2703"/>
                </a:cubicBezTo>
                <a:cubicBezTo>
                  <a:pt x="3119" y="1655"/>
                  <a:pt x="1607" y="762"/>
                  <a:pt x="0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14"/>
          <p:cNvSpPr/>
          <p:nvPr/>
        </p:nvSpPr>
        <p:spPr>
          <a:xfrm>
            <a:off x="8185242" y="3696948"/>
            <a:ext cx="959008" cy="1460800"/>
          </a:xfrm>
          <a:custGeom>
            <a:avLst/>
            <a:gdLst/>
            <a:ahLst/>
            <a:cxnLst/>
            <a:rect l="l" t="t" r="r" b="b"/>
            <a:pathLst>
              <a:path w="29969" h="45650" extrusionOk="0">
                <a:moveTo>
                  <a:pt x="29969" y="1"/>
                </a:moveTo>
                <a:cubicBezTo>
                  <a:pt x="25659" y="4430"/>
                  <a:pt x="23135" y="10692"/>
                  <a:pt x="23361" y="16919"/>
                </a:cubicBezTo>
                <a:cubicBezTo>
                  <a:pt x="23409" y="18277"/>
                  <a:pt x="23587" y="19670"/>
                  <a:pt x="23742" y="21015"/>
                </a:cubicBezTo>
                <a:cubicBezTo>
                  <a:pt x="24135" y="24170"/>
                  <a:pt x="24504" y="27159"/>
                  <a:pt x="23504" y="29981"/>
                </a:cubicBezTo>
                <a:cubicBezTo>
                  <a:pt x="21670" y="35231"/>
                  <a:pt x="15836" y="37803"/>
                  <a:pt x="10514" y="39803"/>
                </a:cubicBezTo>
                <a:cubicBezTo>
                  <a:pt x="6764" y="41220"/>
                  <a:pt x="2775" y="42911"/>
                  <a:pt x="1" y="45649"/>
                </a:cubicBezTo>
                <a:lnTo>
                  <a:pt x="1096" y="45649"/>
                </a:lnTo>
                <a:cubicBezTo>
                  <a:pt x="3740" y="43316"/>
                  <a:pt x="7359" y="41792"/>
                  <a:pt x="10776" y="40506"/>
                </a:cubicBezTo>
                <a:cubicBezTo>
                  <a:pt x="16253" y="38446"/>
                  <a:pt x="22266" y="35779"/>
                  <a:pt x="24206" y="30219"/>
                </a:cubicBezTo>
                <a:cubicBezTo>
                  <a:pt x="25266" y="27230"/>
                  <a:pt x="24861" y="24027"/>
                  <a:pt x="24480" y="20920"/>
                </a:cubicBezTo>
                <a:cubicBezTo>
                  <a:pt x="24325" y="19586"/>
                  <a:pt x="24159" y="18217"/>
                  <a:pt x="24099" y="16884"/>
                </a:cubicBezTo>
                <a:cubicBezTo>
                  <a:pt x="23897" y="11121"/>
                  <a:pt x="26123" y="5323"/>
                  <a:pt x="29969" y="1084"/>
                </a:cubicBezTo>
                <a:lnTo>
                  <a:pt x="29969" y="1"/>
                </a:ln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2500"/>
              <a:buFont typeface="Varela Round"/>
              <a:buNone/>
              <a:defRPr sz="2500">
                <a:solidFill>
                  <a:srgbClr val="6155A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800"/>
              <a:buFont typeface="Varela Round"/>
              <a:buChar char="●"/>
              <a:defRPr sz="1800">
                <a:solidFill>
                  <a:srgbClr val="6155A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○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■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●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○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■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●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○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55A6"/>
              </a:buClr>
              <a:buSzPts val="1400"/>
              <a:buFont typeface="Nunito"/>
              <a:buChar char="■"/>
              <a:defRPr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8" r:id="rId7"/>
    <p:sldLayoutId id="2147483659" r:id="rId8"/>
    <p:sldLayoutId id="2147483660" r:id="rId9"/>
    <p:sldLayoutId id="2147483661" r:id="rId10"/>
    <p:sldLayoutId id="2147483664" r:id="rId11"/>
    <p:sldLayoutId id="2147483665" r:id="rId12"/>
    <p:sldLayoutId id="2147483666" r:id="rId13"/>
    <p:sldLayoutId id="2147483670" r:id="rId14"/>
    <p:sldLayoutId id="2147483671" r:id="rId15"/>
    <p:sldLayoutId id="2147483673" r:id="rId16"/>
    <p:sldLayoutId id="2147483681" r:id="rId17"/>
    <p:sldLayoutId id="214748368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98;p45">
            <a:extLst>
              <a:ext uri="{FF2B5EF4-FFF2-40B4-BE49-F238E27FC236}">
                <a16:creationId xmlns:a16="http://schemas.microsoft.com/office/drawing/2014/main" id="{BC80A54B-F498-2B4A-F618-E1B9F64526F1}"/>
              </a:ext>
            </a:extLst>
          </p:cNvPr>
          <p:cNvGrpSpPr/>
          <p:nvPr/>
        </p:nvGrpSpPr>
        <p:grpSpPr>
          <a:xfrm flipH="1">
            <a:off x="1606217" y="2768888"/>
            <a:ext cx="45719" cy="45719"/>
            <a:chOff x="1460375" y="514975"/>
            <a:chExt cx="4621675" cy="4727575"/>
          </a:xfrm>
        </p:grpSpPr>
        <p:sp>
          <p:nvSpPr>
            <p:cNvPr id="704" name="Google Shape;799;p45">
              <a:extLst>
                <a:ext uri="{FF2B5EF4-FFF2-40B4-BE49-F238E27FC236}">
                  <a16:creationId xmlns:a16="http://schemas.microsoft.com/office/drawing/2014/main" id="{EA41A265-6CF1-9423-17BF-0CF94521FF8B}"/>
                </a:ext>
              </a:extLst>
            </p:cNvPr>
            <p:cNvSpPr/>
            <p:nvPr/>
          </p:nvSpPr>
          <p:spPr>
            <a:xfrm>
              <a:off x="1552125" y="1493175"/>
              <a:ext cx="1038250" cy="1038275"/>
            </a:xfrm>
            <a:custGeom>
              <a:avLst/>
              <a:gdLst/>
              <a:ahLst/>
              <a:cxnLst/>
              <a:rect l="l" t="t" r="r" b="b"/>
              <a:pathLst>
                <a:path w="41530" h="41531" extrusionOk="0">
                  <a:moveTo>
                    <a:pt x="20748" y="1"/>
                  </a:moveTo>
                  <a:cubicBezTo>
                    <a:pt x="9273" y="1"/>
                    <a:pt x="0" y="9307"/>
                    <a:pt x="0" y="20749"/>
                  </a:cubicBezTo>
                  <a:cubicBezTo>
                    <a:pt x="0" y="32224"/>
                    <a:pt x="9273" y="41530"/>
                    <a:pt x="20748" y="41530"/>
                  </a:cubicBezTo>
                  <a:cubicBezTo>
                    <a:pt x="32223" y="41530"/>
                    <a:pt x="41530" y="32224"/>
                    <a:pt x="41530" y="20749"/>
                  </a:cubicBezTo>
                  <a:cubicBezTo>
                    <a:pt x="41530" y="9307"/>
                    <a:pt x="32223" y="1"/>
                    <a:pt x="20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800;p45">
              <a:extLst>
                <a:ext uri="{FF2B5EF4-FFF2-40B4-BE49-F238E27FC236}">
                  <a16:creationId xmlns:a16="http://schemas.microsoft.com/office/drawing/2014/main" id="{FB9FC9CE-05C2-E91E-EFA2-670C4B535947}"/>
                </a:ext>
              </a:extLst>
            </p:cNvPr>
            <p:cNvSpPr/>
            <p:nvPr/>
          </p:nvSpPr>
          <p:spPr>
            <a:xfrm>
              <a:off x="1723075" y="1652450"/>
              <a:ext cx="696350" cy="696375"/>
            </a:xfrm>
            <a:custGeom>
              <a:avLst/>
              <a:gdLst/>
              <a:ahLst/>
              <a:cxnLst/>
              <a:rect l="l" t="t" r="r" b="b"/>
              <a:pathLst>
                <a:path w="27854" h="27855" extrusionOk="0">
                  <a:moveTo>
                    <a:pt x="13910" y="1"/>
                  </a:moveTo>
                  <a:cubicBezTo>
                    <a:pt x="6238" y="1"/>
                    <a:pt x="0" y="6239"/>
                    <a:pt x="0" y="13944"/>
                  </a:cubicBezTo>
                  <a:cubicBezTo>
                    <a:pt x="0" y="21616"/>
                    <a:pt x="6238" y="27854"/>
                    <a:pt x="13910" y="27854"/>
                  </a:cubicBezTo>
                  <a:cubicBezTo>
                    <a:pt x="21616" y="27854"/>
                    <a:pt x="27853" y="21616"/>
                    <a:pt x="27853" y="13944"/>
                  </a:cubicBezTo>
                  <a:cubicBezTo>
                    <a:pt x="27853" y="6239"/>
                    <a:pt x="21616" y="1"/>
                    <a:pt x="1391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6" name="Google Shape;801;p45">
              <a:extLst>
                <a:ext uri="{FF2B5EF4-FFF2-40B4-BE49-F238E27FC236}">
                  <a16:creationId xmlns:a16="http://schemas.microsoft.com/office/drawing/2014/main" id="{364954C6-B541-8759-F88F-1F90D9252B31}"/>
                </a:ext>
              </a:extLst>
            </p:cNvPr>
            <p:cNvSpPr/>
            <p:nvPr/>
          </p:nvSpPr>
          <p:spPr>
            <a:xfrm>
              <a:off x="2307650" y="1973525"/>
              <a:ext cx="279400" cy="369025"/>
            </a:xfrm>
            <a:custGeom>
              <a:avLst/>
              <a:gdLst/>
              <a:ahLst/>
              <a:cxnLst/>
              <a:rect l="l" t="t" r="r" b="b"/>
              <a:pathLst>
                <a:path w="11176" h="14761" extrusionOk="0">
                  <a:moveTo>
                    <a:pt x="4170" y="6171"/>
                  </a:moveTo>
                  <a:cubicBezTo>
                    <a:pt x="4470" y="6171"/>
                    <a:pt x="4804" y="6238"/>
                    <a:pt x="5104" y="6305"/>
                  </a:cubicBezTo>
                  <a:cubicBezTo>
                    <a:pt x="5671" y="6472"/>
                    <a:pt x="6272" y="6772"/>
                    <a:pt x="6705" y="7172"/>
                  </a:cubicBezTo>
                  <a:cubicBezTo>
                    <a:pt x="7121" y="7514"/>
                    <a:pt x="7458" y="7928"/>
                    <a:pt x="7706" y="8388"/>
                  </a:cubicBezTo>
                  <a:lnTo>
                    <a:pt x="7706" y="8388"/>
                  </a:lnTo>
                  <a:cubicBezTo>
                    <a:pt x="7286" y="8515"/>
                    <a:pt x="6845" y="8580"/>
                    <a:pt x="6396" y="8580"/>
                  </a:cubicBezTo>
                  <a:cubicBezTo>
                    <a:pt x="6311" y="8580"/>
                    <a:pt x="6225" y="8578"/>
                    <a:pt x="6138" y="8573"/>
                  </a:cubicBezTo>
                  <a:cubicBezTo>
                    <a:pt x="5505" y="8573"/>
                    <a:pt x="4871" y="8340"/>
                    <a:pt x="4337" y="8073"/>
                  </a:cubicBezTo>
                  <a:cubicBezTo>
                    <a:pt x="4037" y="7939"/>
                    <a:pt x="3837" y="7739"/>
                    <a:pt x="3637" y="7472"/>
                  </a:cubicBezTo>
                  <a:cubicBezTo>
                    <a:pt x="3470" y="7239"/>
                    <a:pt x="3436" y="6939"/>
                    <a:pt x="3503" y="6638"/>
                  </a:cubicBezTo>
                  <a:cubicBezTo>
                    <a:pt x="3637" y="6338"/>
                    <a:pt x="3870" y="6171"/>
                    <a:pt x="4170" y="6171"/>
                  </a:cubicBezTo>
                  <a:close/>
                  <a:moveTo>
                    <a:pt x="6305" y="0"/>
                  </a:moveTo>
                  <a:cubicBezTo>
                    <a:pt x="5938" y="0"/>
                    <a:pt x="5538" y="100"/>
                    <a:pt x="5171" y="167"/>
                  </a:cubicBezTo>
                  <a:cubicBezTo>
                    <a:pt x="5038" y="234"/>
                    <a:pt x="4937" y="301"/>
                    <a:pt x="4804" y="334"/>
                  </a:cubicBezTo>
                  <a:cubicBezTo>
                    <a:pt x="5271" y="234"/>
                    <a:pt x="5805" y="134"/>
                    <a:pt x="6439" y="100"/>
                  </a:cubicBezTo>
                  <a:cubicBezTo>
                    <a:pt x="7006" y="100"/>
                    <a:pt x="7606" y="234"/>
                    <a:pt x="8140" y="467"/>
                  </a:cubicBezTo>
                  <a:cubicBezTo>
                    <a:pt x="8707" y="668"/>
                    <a:pt x="9174" y="1068"/>
                    <a:pt x="9607" y="1468"/>
                  </a:cubicBezTo>
                  <a:cubicBezTo>
                    <a:pt x="11175" y="3169"/>
                    <a:pt x="11109" y="5838"/>
                    <a:pt x="9374" y="7439"/>
                  </a:cubicBezTo>
                  <a:cubicBezTo>
                    <a:pt x="8945" y="7835"/>
                    <a:pt x="8442" y="8133"/>
                    <a:pt x="7898" y="8326"/>
                  </a:cubicBezTo>
                  <a:lnTo>
                    <a:pt x="7898" y="8326"/>
                  </a:lnTo>
                  <a:cubicBezTo>
                    <a:pt x="7633" y="7829"/>
                    <a:pt x="7277" y="7383"/>
                    <a:pt x="6839" y="7005"/>
                  </a:cubicBezTo>
                  <a:cubicBezTo>
                    <a:pt x="6338" y="6605"/>
                    <a:pt x="5705" y="6272"/>
                    <a:pt x="5104" y="6105"/>
                  </a:cubicBezTo>
                  <a:cubicBezTo>
                    <a:pt x="4849" y="6003"/>
                    <a:pt x="4556" y="5959"/>
                    <a:pt x="4282" y="5959"/>
                  </a:cubicBezTo>
                  <a:cubicBezTo>
                    <a:pt x="4198" y="5959"/>
                    <a:pt x="4116" y="5963"/>
                    <a:pt x="4037" y="5971"/>
                  </a:cubicBezTo>
                  <a:cubicBezTo>
                    <a:pt x="3637" y="5971"/>
                    <a:pt x="3303" y="6238"/>
                    <a:pt x="3136" y="6605"/>
                  </a:cubicBezTo>
                  <a:cubicBezTo>
                    <a:pt x="3003" y="6972"/>
                    <a:pt x="3103" y="7406"/>
                    <a:pt x="3303" y="7673"/>
                  </a:cubicBezTo>
                  <a:cubicBezTo>
                    <a:pt x="3503" y="7973"/>
                    <a:pt x="3770" y="8173"/>
                    <a:pt x="4104" y="8340"/>
                  </a:cubicBezTo>
                  <a:cubicBezTo>
                    <a:pt x="4671" y="8673"/>
                    <a:pt x="5338" y="8840"/>
                    <a:pt x="6005" y="8907"/>
                  </a:cubicBezTo>
                  <a:cubicBezTo>
                    <a:pt x="6087" y="8911"/>
                    <a:pt x="6169" y="8913"/>
                    <a:pt x="6250" y="8913"/>
                  </a:cubicBezTo>
                  <a:cubicBezTo>
                    <a:pt x="6797" y="8913"/>
                    <a:pt x="7330" y="8819"/>
                    <a:pt x="7831" y="8640"/>
                  </a:cubicBezTo>
                  <a:lnTo>
                    <a:pt x="7831" y="8640"/>
                  </a:lnTo>
                  <a:cubicBezTo>
                    <a:pt x="8062" y="9148"/>
                    <a:pt x="8191" y="9704"/>
                    <a:pt x="8206" y="10274"/>
                  </a:cubicBezTo>
                  <a:cubicBezTo>
                    <a:pt x="8206" y="11342"/>
                    <a:pt x="7806" y="12409"/>
                    <a:pt x="7039" y="13176"/>
                  </a:cubicBezTo>
                  <a:cubicBezTo>
                    <a:pt x="6439" y="13910"/>
                    <a:pt x="5538" y="14344"/>
                    <a:pt x="4637" y="14477"/>
                  </a:cubicBezTo>
                  <a:cubicBezTo>
                    <a:pt x="4430" y="14512"/>
                    <a:pt x="4224" y="14529"/>
                    <a:pt x="4018" y="14529"/>
                  </a:cubicBezTo>
                  <a:cubicBezTo>
                    <a:pt x="3430" y="14529"/>
                    <a:pt x="2855" y="14391"/>
                    <a:pt x="2336" y="14144"/>
                  </a:cubicBezTo>
                  <a:cubicBezTo>
                    <a:pt x="1802" y="13910"/>
                    <a:pt x="1302" y="13577"/>
                    <a:pt x="868" y="13143"/>
                  </a:cubicBezTo>
                  <a:cubicBezTo>
                    <a:pt x="501" y="12776"/>
                    <a:pt x="201" y="12343"/>
                    <a:pt x="1" y="11909"/>
                  </a:cubicBezTo>
                  <a:lnTo>
                    <a:pt x="1" y="11909"/>
                  </a:lnTo>
                  <a:cubicBezTo>
                    <a:pt x="1" y="12009"/>
                    <a:pt x="101" y="12142"/>
                    <a:pt x="134" y="12276"/>
                  </a:cubicBezTo>
                  <a:cubicBezTo>
                    <a:pt x="301" y="12643"/>
                    <a:pt x="501" y="12943"/>
                    <a:pt x="768" y="13243"/>
                  </a:cubicBezTo>
                  <a:cubicBezTo>
                    <a:pt x="1168" y="13677"/>
                    <a:pt x="1668" y="14077"/>
                    <a:pt x="2202" y="14311"/>
                  </a:cubicBezTo>
                  <a:cubicBezTo>
                    <a:pt x="2843" y="14617"/>
                    <a:pt x="3531" y="14761"/>
                    <a:pt x="4207" y="14761"/>
                  </a:cubicBezTo>
                  <a:cubicBezTo>
                    <a:pt x="4340" y="14761"/>
                    <a:pt x="4472" y="14755"/>
                    <a:pt x="4604" y="14744"/>
                  </a:cubicBezTo>
                  <a:cubicBezTo>
                    <a:pt x="5605" y="14611"/>
                    <a:pt x="6505" y="14144"/>
                    <a:pt x="7172" y="13410"/>
                  </a:cubicBezTo>
                  <a:cubicBezTo>
                    <a:pt x="7973" y="12576"/>
                    <a:pt x="8440" y="11475"/>
                    <a:pt x="8440" y="10308"/>
                  </a:cubicBezTo>
                  <a:cubicBezTo>
                    <a:pt x="8408" y="9691"/>
                    <a:pt x="8264" y="9104"/>
                    <a:pt x="8018" y="8569"/>
                  </a:cubicBezTo>
                  <a:lnTo>
                    <a:pt x="8018" y="8569"/>
                  </a:lnTo>
                  <a:cubicBezTo>
                    <a:pt x="8552" y="8352"/>
                    <a:pt x="9045" y="8038"/>
                    <a:pt x="9474" y="7639"/>
                  </a:cubicBezTo>
                  <a:cubicBezTo>
                    <a:pt x="10308" y="6839"/>
                    <a:pt x="10775" y="5771"/>
                    <a:pt x="10808" y="4604"/>
                  </a:cubicBezTo>
                  <a:cubicBezTo>
                    <a:pt x="10942" y="2769"/>
                    <a:pt x="9808" y="1001"/>
                    <a:pt x="8106" y="334"/>
                  </a:cubicBezTo>
                  <a:cubicBezTo>
                    <a:pt x="7506" y="134"/>
                    <a:pt x="6939" y="0"/>
                    <a:pt x="6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7" name="Google Shape;802;p45">
              <a:extLst>
                <a:ext uri="{FF2B5EF4-FFF2-40B4-BE49-F238E27FC236}">
                  <a16:creationId xmlns:a16="http://schemas.microsoft.com/office/drawing/2014/main" id="{CF4645A9-16B0-6698-7341-6D200D08F5CF}"/>
                </a:ext>
              </a:extLst>
            </p:cNvPr>
            <p:cNvSpPr/>
            <p:nvPr/>
          </p:nvSpPr>
          <p:spPr>
            <a:xfrm>
              <a:off x="2256775" y="1628875"/>
              <a:ext cx="305250" cy="351125"/>
            </a:xfrm>
            <a:custGeom>
              <a:avLst/>
              <a:gdLst/>
              <a:ahLst/>
              <a:cxnLst/>
              <a:rect l="l" t="t" r="r" b="b"/>
              <a:pathLst>
                <a:path w="12210" h="14045" extrusionOk="0">
                  <a:moveTo>
                    <a:pt x="7851" y="5580"/>
                  </a:moveTo>
                  <a:cubicBezTo>
                    <a:pt x="7974" y="5580"/>
                    <a:pt x="8096" y="5586"/>
                    <a:pt x="8218" y="5597"/>
                  </a:cubicBezTo>
                  <a:lnTo>
                    <a:pt x="8218" y="5597"/>
                  </a:lnTo>
                  <a:cubicBezTo>
                    <a:pt x="8055" y="6112"/>
                    <a:pt x="7794" y="6602"/>
                    <a:pt x="7439" y="7048"/>
                  </a:cubicBezTo>
                  <a:cubicBezTo>
                    <a:pt x="7039" y="7549"/>
                    <a:pt x="6572" y="7915"/>
                    <a:pt x="6005" y="8216"/>
                  </a:cubicBezTo>
                  <a:cubicBezTo>
                    <a:pt x="5738" y="8382"/>
                    <a:pt x="5405" y="8449"/>
                    <a:pt x="5104" y="8449"/>
                  </a:cubicBezTo>
                  <a:cubicBezTo>
                    <a:pt x="4838" y="8449"/>
                    <a:pt x="4537" y="8349"/>
                    <a:pt x="4371" y="8082"/>
                  </a:cubicBezTo>
                  <a:cubicBezTo>
                    <a:pt x="4204" y="7849"/>
                    <a:pt x="4204" y="7549"/>
                    <a:pt x="4371" y="7282"/>
                  </a:cubicBezTo>
                  <a:cubicBezTo>
                    <a:pt x="4537" y="7015"/>
                    <a:pt x="4738" y="6781"/>
                    <a:pt x="5004" y="6581"/>
                  </a:cubicBezTo>
                  <a:cubicBezTo>
                    <a:pt x="5505" y="6181"/>
                    <a:pt x="6038" y="5881"/>
                    <a:pt x="6672" y="5747"/>
                  </a:cubicBezTo>
                  <a:cubicBezTo>
                    <a:pt x="7061" y="5636"/>
                    <a:pt x="7458" y="5580"/>
                    <a:pt x="7851" y="5580"/>
                  </a:cubicBezTo>
                  <a:close/>
                  <a:moveTo>
                    <a:pt x="4245" y="1"/>
                  </a:moveTo>
                  <a:cubicBezTo>
                    <a:pt x="3432" y="1"/>
                    <a:pt x="2609" y="219"/>
                    <a:pt x="1869" y="677"/>
                  </a:cubicBezTo>
                  <a:cubicBezTo>
                    <a:pt x="1368" y="1011"/>
                    <a:pt x="901" y="1411"/>
                    <a:pt x="568" y="1911"/>
                  </a:cubicBezTo>
                  <a:cubicBezTo>
                    <a:pt x="368" y="2211"/>
                    <a:pt x="201" y="2545"/>
                    <a:pt x="68" y="2912"/>
                  </a:cubicBezTo>
                  <a:cubicBezTo>
                    <a:pt x="34" y="3045"/>
                    <a:pt x="1" y="3179"/>
                    <a:pt x="1" y="3279"/>
                  </a:cubicBezTo>
                  <a:cubicBezTo>
                    <a:pt x="168" y="2778"/>
                    <a:pt x="368" y="2378"/>
                    <a:pt x="601" y="2011"/>
                  </a:cubicBezTo>
                  <a:cubicBezTo>
                    <a:pt x="935" y="1511"/>
                    <a:pt x="1402" y="1111"/>
                    <a:pt x="1902" y="777"/>
                  </a:cubicBezTo>
                  <a:cubicBezTo>
                    <a:pt x="2569" y="377"/>
                    <a:pt x="3337" y="110"/>
                    <a:pt x="4104" y="110"/>
                  </a:cubicBezTo>
                  <a:cubicBezTo>
                    <a:pt x="6205" y="177"/>
                    <a:pt x="8007" y="1678"/>
                    <a:pt x="8373" y="3712"/>
                  </a:cubicBezTo>
                  <a:cubicBezTo>
                    <a:pt x="8449" y="4256"/>
                    <a:pt x="8422" y="4793"/>
                    <a:pt x="8298" y="5308"/>
                  </a:cubicBezTo>
                  <a:lnTo>
                    <a:pt x="8298" y="5308"/>
                  </a:lnTo>
                  <a:cubicBezTo>
                    <a:pt x="8126" y="5286"/>
                    <a:pt x="7951" y="5275"/>
                    <a:pt x="7774" y="5275"/>
                  </a:cubicBezTo>
                  <a:cubicBezTo>
                    <a:pt x="7378" y="5275"/>
                    <a:pt x="6974" y="5331"/>
                    <a:pt x="6572" y="5447"/>
                  </a:cubicBezTo>
                  <a:cubicBezTo>
                    <a:pt x="5938" y="5614"/>
                    <a:pt x="5338" y="5947"/>
                    <a:pt x="4838" y="6381"/>
                  </a:cubicBezTo>
                  <a:cubicBezTo>
                    <a:pt x="4571" y="6581"/>
                    <a:pt x="4337" y="6881"/>
                    <a:pt x="4170" y="7182"/>
                  </a:cubicBezTo>
                  <a:cubicBezTo>
                    <a:pt x="3937" y="7515"/>
                    <a:pt x="3937" y="7915"/>
                    <a:pt x="4170" y="8249"/>
                  </a:cubicBezTo>
                  <a:cubicBezTo>
                    <a:pt x="4404" y="8549"/>
                    <a:pt x="4771" y="8716"/>
                    <a:pt x="5171" y="8716"/>
                  </a:cubicBezTo>
                  <a:cubicBezTo>
                    <a:pt x="5505" y="8716"/>
                    <a:pt x="5872" y="8616"/>
                    <a:pt x="6172" y="8449"/>
                  </a:cubicBezTo>
                  <a:cubicBezTo>
                    <a:pt x="6806" y="8182"/>
                    <a:pt x="7306" y="7749"/>
                    <a:pt x="7706" y="7215"/>
                  </a:cubicBezTo>
                  <a:cubicBezTo>
                    <a:pt x="8084" y="6743"/>
                    <a:pt x="8358" y="6203"/>
                    <a:pt x="8524" y="5636"/>
                  </a:cubicBezTo>
                  <a:lnTo>
                    <a:pt x="8524" y="5636"/>
                  </a:lnTo>
                  <a:cubicBezTo>
                    <a:pt x="9072" y="5727"/>
                    <a:pt x="9600" y="5931"/>
                    <a:pt x="10075" y="6248"/>
                  </a:cubicBezTo>
                  <a:cubicBezTo>
                    <a:pt x="11009" y="6881"/>
                    <a:pt x="11609" y="7849"/>
                    <a:pt x="11843" y="8883"/>
                  </a:cubicBezTo>
                  <a:cubicBezTo>
                    <a:pt x="12043" y="9783"/>
                    <a:pt x="11909" y="10784"/>
                    <a:pt x="11509" y="11618"/>
                  </a:cubicBezTo>
                  <a:cubicBezTo>
                    <a:pt x="11109" y="12352"/>
                    <a:pt x="10575" y="12886"/>
                    <a:pt x="9908" y="13286"/>
                  </a:cubicBezTo>
                  <a:cubicBezTo>
                    <a:pt x="9408" y="13620"/>
                    <a:pt x="8840" y="13853"/>
                    <a:pt x="8240" y="13920"/>
                  </a:cubicBezTo>
                  <a:cubicBezTo>
                    <a:pt x="7990" y="13970"/>
                    <a:pt x="7740" y="13995"/>
                    <a:pt x="7489" y="13995"/>
                  </a:cubicBezTo>
                  <a:cubicBezTo>
                    <a:pt x="7239" y="13995"/>
                    <a:pt x="6989" y="13970"/>
                    <a:pt x="6739" y="13920"/>
                  </a:cubicBezTo>
                  <a:lnTo>
                    <a:pt x="6739" y="13920"/>
                  </a:lnTo>
                  <a:cubicBezTo>
                    <a:pt x="6872" y="13953"/>
                    <a:pt x="7006" y="14020"/>
                    <a:pt x="7106" y="14020"/>
                  </a:cubicBezTo>
                  <a:cubicBezTo>
                    <a:pt x="7306" y="14037"/>
                    <a:pt x="7498" y="14045"/>
                    <a:pt x="7685" y="14045"/>
                  </a:cubicBezTo>
                  <a:cubicBezTo>
                    <a:pt x="7873" y="14045"/>
                    <a:pt x="8057" y="14037"/>
                    <a:pt x="8240" y="14020"/>
                  </a:cubicBezTo>
                  <a:cubicBezTo>
                    <a:pt x="8840" y="13920"/>
                    <a:pt x="9408" y="13720"/>
                    <a:pt x="9941" y="13419"/>
                  </a:cubicBezTo>
                  <a:cubicBezTo>
                    <a:pt x="10675" y="13019"/>
                    <a:pt x="11242" y="12419"/>
                    <a:pt x="11609" y="11718"/>
                  </a:cubicBezTo>
                  <a:cubicBezTo>
                    <a:pt x="12076" y="10851"/>
                    <a:pt x="12210" y="9783"/>
                    <a:pt x="12009" y="8849"/>
                  </a:cubicBezTo>
                  <a:cubicBezTo>
                    <a:pt x="12009" y="8716"/>
                    <a:pt x="11943" y="8549"/>
                    <a:pt x="11909" y="8416"/>
                  </a:cubicBezTo>
                  <a:cubicBezTo>
                    <a:pt x="11441" y="6799"/>
                    <a:pt x="10132" y="5659"/>
                    <a:pt x="8597" y="5356"/>
                  </a:cubicBezTo>
                  <a:lnTo>
                    <a:pt x="8597" y="5356"/>
                  </a:lnTo>
                  <a:cubicBezTo>
                    <a:pt x="8722" y="4806"/>
                    <a:pt x="8749" y="4236"/>
                    <a:pt x="8674" y="3679"/>
                  </a:cubicBezTo>
                  <a:cubicBezTo>
                    <a:pt x="8540" y="3112"/>
                    <a:pt x="8340" y="2578"/>
                    <a:pt x="8040" y="2078"/>
                  </a:cubicBezTo>
                  <a:cubicBezTo>
                    <a:pt x="7197" y="738"/>
                    <a:pt x="5739" y="1"/>
                    <a:pt x="4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8" name="Google Shape;803;p45">
              <a:extLst>
                <a:ext uri="{FF2B5EF4-FFF2-40B4-BE49-F238E27FC236}">
                  <a16:creationId xmlns:a16="http://schemas.microsoft.com/office/drawing/2014/main" id="{3E3ED6B3-5EC7-A5BC-120D-78E2568B2FC2}"/>
                </a:ext>
              </a:extLst>
            </p:cNvPr>
            <p:cNvSpPr/>
            <p:nvPr/>
          </p:nvSpPr>
          <p:spPr>
            <a:xfrm>
              <a:off x="1912375" y="1496375"/>
              <a:ext cx="379450" cy="192800"/>
            </a:xfrm>
            <a:custGeom>
              <a:avLst/>
              <a:gdLst/>
              <a:ahLst/>
              <a:cxnLst/>
              <a:rect l="l" t="t" r="r" b="b"/>
              <a:pathLst>
                <a:path w="15178" h="7712" extrusionOk="0">
                  <a:moveTo>
                    <a:pt x="7768" y="1920"/>
                  </a:moveTo>
                  <a:lnTo>
                    <a:pt x="7768" y="1920"/>
                  </a:lnTo>
                  <a:cubicBezTo>
                    <a:pt x="8073" y="2305"/>
                    <a:pt x="8314" y="2750"/>
                    <a:pt x="8473" y="3242"/>
                  </a:cubicBezTo>
                  <a:cubicBezTo>
                    <a:pt x="8673" y="3842"/>
                    <a:pt x="8740" y="4443"/>
                    <a:pt x="8640" y="5043"/>
                  </a:cubicBezTo>
                  <a:cubicBezTo>
                    <a:pt x="8640" y="5343"/>
                    <a:pt x="8506" y="5610"/>
                    <a:pt x="8340" y="5877"/>
                  </a:cubicBezTo>
                  <a:cubicBezTo>
                    <a:pt x="8173" y="6110"/>
                    <a:pt x="7939" y="6244"/>
                    <a:pt x="7639" y="6244"/>
                  </a:cubicBezTo>
                  <a:cubicBezTo>
                    <a:pt x="7339" y="6210"/>
                    <a:pt x="7105" y="6044"/>
                    <a:pt x="6972" y="5777"/>
                  </a:cubicBezTo>
                  <a:cubicBezTo>
                    <a:pt x="6805" y="5510"/>
                    <a:pt x="6772" y="5210"/>
                    <a:pt x="6738" y="4910"/>
                  </a:cubicBezTo>
                  <a:cubicBezTo>
                    <a:pt x="6638" y="4342"/>
                    <a:pt x="6738" y="3709"/>
                    <a:pt x="6972" y="3175"/>
                  </a:cubicBezTo>
                  <a:cubicBezTo>
                    <a:pt x="7158" y="2702"/>
                    <a:pt x="7431" y="2278"/>
                    <a:pt x="7768" y="1920"/>
                  </a:cubicBezTo>
                  <a:close/>
                  <a:moveTo>
                    <a:pt x="4396" y="1"/>
                  </a:moveTo>
                  <a:cubicBezTo>
                    <a:pt x="3990" y="1"/>
                    <a:pt x="3577" y="56"/>
                    <a:pt x="3169" y="173"/>
                  </a:cubicBezTo>
                  <a:cubicBezTo>
                    <a:pt x="2235" y="406"/>
                    <a:pt x="1401" y="973"/>
                    <a:pt x="801" y="1707"/>
                  </a:cubicBezTo>
                  <a:cubicBezTo>
                    <a:pt x="334" y="2374"/>
                    <a:pt x="100" y="3108"/>
                    <a:pt x="67" y="3909"/>
                  </a:cubicBezTo>
                  <a:cubicBezTo>
                    <a:pt x="0" y="4509"/>
                    <a:pt x="134" y="5076"/>
                    <a:pt x="334" y="5610"/>
                  </a:cubicBezTo>
                  <a:cubicBezTo>
                    <a:pt x="467" y="5977"/>
                    <a:pt x="667" y="6311"/>
                    <a:pt x="901" y="6577"/>
                  </a:cubicBezTo>
                  <a:cubicBezTo>
                    <a:pt x="968" y="6711"/>
                    <a:pt x="1068" y="6811"/>
                    <a:pt x="1134" y="6878"/>
                  </a:cubicBezTo>
                  <a:cubicBezTo>
                    <a:pt x="834" y="6444"/>
                    <a:pt x="601" y="6044"/>
                    <a:pt x="501" y="5577"/>
                  </a:cubicBezTo>
                  <a:cubicBezTo>
                    <a:pt x="301" y="5043"/>
                    <a:pt x="234" y="4509"/>
                    <a:pt x="267" y="3909"/>
                  </a:cubicBezTo>
                  <a:cubicBezTo>
                    <a:pt x="301" y="3175"/>
                    <a:pt x="567" y="2408"/>
                    <a:pt x="1001" y="1841"/>
                  </a:cubicBezTo>
                  <a:cubicBezTo>
                    <a:pt x="1601" y="1107"/>
                    <a:pt x="2402" y="606"/>
                    <a:pt x="3269" y="406"/>
                  </a:cubicBezTo>
                  <a:cubicBezTo>
                    <a:pt x="3630" y="313"/>
                    <a:pt x="3994" y="269"/>
                    <a:pt x="4352" y="269"/>
                  </a:cubicBezTo>
                  <a:cubicBezTo>
                    <a:pt x="5588" y="269"/>
                    <a:pt x="6767" y="798"/>
                    <a:pt x="7582" y="1699"/>
                  </a:cubicBezTo>
                  <a:lnTo>
                    <a:pt x="7582" y="1699"/>
                  </a:lnTo>
                  <a:cubicBezTo>
                    <a:pt x="7218" y="2081"/>
                    <a:pt x="6928" y="2533"/>
                    <a:pt x="6738" y="3042"/>
                  </a:cubicBezTo>
                  <a:cubicBezTo>
                    <a:pt x="6472" y="3675"/>
                    <a:pt x="6338" y="4276"/>
                    <a:pt x="6438" y="4943"/>
                  </a:cubicBezTo>
                  <a:cubicBezTo>
                    <a:pt x="6438" y="5276"/>
                    <a:pt x="6572" y="5610"/>
                    <a:pt x="6672" y="5910"/>
                  </a:cubicBezTo>
                  <a:cubicBezTo>
                    <a:pt x="6839" y="6244"/>
                    <a:pt x="7172" y="6511"/>
                    <a:pt x="7572" y="6511"/>
                  </a:cubicBezTo>
                  <a:cubicBezTo>
                    <a:pt x="7939" y="6511"/>
                    <a:pt x="8306" y="6277"/>
                    <a:pt x="8506" y="6010"/>
                  </a:cubicBezTo>
                  <a:cubicBezTo>
                    <a:pt x="8740" y="5710"/>
                    <a:pt x="8840" y="5377"/>
                    <a:pt x="8907" y="5043"/>
                  </a:cubicBezTo>
                  <a:cubicBezTo>
                    <a:pt x="8973" y="4376"/>
                    <a:pt x="8940" y="3742"/>
                    <a:pt x="8740" y="3108"/>
                  </a:cubicBezTo>
                  <a:cubicBezTo>
                    <a:pt x="8565" y="2592"/>
                    <a:pt x="8303" y="2124"/>
                    <a:pt x="7973" y="1717"/>
                  </a:cubicBezTo>
                  <a:lnTo>
                    <a:pt x="7973" y="1717"/>
                  </a:lnTo>
                  <a:cubicBezTo>
                    <a:pt x="8383" y="1341"/>
                    <a:pt x="8872" y="1052"/>
                    <a:pt x="9407" y="873"/>
                  </a:cubicBezTo>
                  <a:cubicBezTo>
                    <a:pt x="9839" y="744"/>
                    <a:pt x="10283" y="676"/>
                    <a:pt x="10726" y="676"/>
                  </a:cubicBezTo>
                  <a:cubicBezTo>
                    <a:pt x="11310" y="676"/>
                    <a:pt x="11892" y="794"/>
                    <a:pt x="12443" y="1040"/>
                  </a:cubicBezTo>
                  <a:cubicBezTo>
                    <a:pt x="13276" y="1374"/>
                    <a:pt x="14010" y="1941"/>
                    <a:pt x="14477" y="2741"/>
                  </a:cubicBezTo>
                  <a:cubicBezTo>
                    <a:pt x="14844" y="3408"/>
                    <a:pt x="15011" y="4176"/>
                    <a:pt x="14978" y="4910"/>
                  </a:cubicBezTo>
                  <a:cubicBezTo>
                    <a:pt x="14944" y="5443"/>
                    <a:pt x="14811" y="6044"/>
                    <a:pt x="14577" y="6544"/>
                  </a:cubicBezTo>
                  <a:cubicBezTo>
                    <a:pt x="14344" y="6944"/>
                    <a:pt x="14010" y="7378"/>
                    <a:pt x="13677" y="7712"/>
                  </a:cubicBezTo>
                  <a:cubicBezTo>
                    <a:pt x="13777" y="7611"/>
                    <a:pt x="13910" y="7545"/>
                    <a:pt x="13977" y="7445"/>
                  </a:cubicBezTo>
                  <a:cubicBezTo>
                    <a:pt x="14244" y="7211"/>
                    <a:pt x="14477" y="6911"/>
                    <a:pt x="14644" y="6577"/>
                  </a:cubicBezTo>
                  <a:cubicBezTo>
                    <a:pt x="14944" y="6077"/>
                    <a:pt x="15111" y="5510"/>
                    <a:pt x="15144" y="4910"/>
                  </a:cubicBezTo>
                  <a:cubicBezTo>
                    <a:pt x="15178" y="4109"/>
                    <a:pt x="15011" y="3375"/>
                    <a:pt x="14644" y="2675"/>
                  </a:cubicBezTo>
                  <a:cubicBezTo>
                    <a:pt x="14144" y="1841"/>
                    <a:pt x="13410" y="1207"/>
                    <a:pt x="12509" y="840"/>
                  </a:cubicBezTo>
                  <a:cubicBezTo>
                    <a:pt x="11916" y="563"/>
                    <a:pt x="11288" y="439"/>
                    <a:pt x="10646" y="439"/>
                  </a:cubicBezTo>
                  <a:cubicBezTo>
                    <a:pt x="10204" y="439"/>
                    <a:pt x="9756" y="498"/>
                    <a:pt x="9307" y="606"/>
                  </a:cubicBezTo>
                  <a:cubicBezTo>
                    <a:pt x="8740" y="801"/>
                    <a:pt x="8221" y="1105"/>
                    <a:pt x="7786" y="1500"/>
                  </a:cubicBezTo>
                  <a:lnTo>
                    <a:pt x="7786" y="1500"/>
                  </a:lnTo>
                  <a:cubicBezTo>
                    <a:pt x="6924" y="562"/>
                    <a:pt x="5689" y="1"/>
                    <a:pt x="43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804;p45">
              <a:extLst>
                <a:ext uri="{FF2B5EF4-FFF2-40B4-BE49-F238E27FC236}">
                  <a16:creationId xmlns:a16="http://schemas.microsoft.com/office/drawing/2014/main" id="{2825D1E1-10A0-4095-D3AE-560AB5BF59AD}"/>
                </a:ext>
              </a:extLst>
            </p:cNvPr>
            <p:cNvSpPr/>
            <p:nvPr/>
          </p:nvSpPr>
          <p:spPr>
            <a:xfrm>
              <a:off x="2474450" y="2054100"/>
              <a:ext cx="28375" cy="26325"/>
            </a:xfrm>
            <a:custGeom>
              <a:avLst/>
              <a:gdLst/>
              <a:ahLst/>
              <a:cxnLst/>
              <a:rect l="l" t="t" r="r" b="b"/>
              <a:pathLst>
                <a:path w="1135" h="1053" extrusionOk="0">
                  <a:moveTo>
                    <a:pt x="510" y="0"/>
                  </a:moveTo>
                  <a:cubicBezTo>
                    <a:pt x="430" y="0"/>
                    <a:pt x="308" y="39"/>
                    <a:pt x="167" y="180"/>
                  </a:cubicBezTo>
                  <a:cubicBezTo>
                    <a:pt x="100" y="247"/>
                    <a:pt x="0" y="380"/>
                    <a:pt x="0" y="513"/>
                  </a:cubicBezTo>
                  <a:cubicBezTo>
                    <a:pt x="0" y="780"/>
                    <a:pt x="200" y="1047"/>
                    <a:pt x="500" y="1047"/>
                  </a:cubicBezTo>
                  <a:cubicBezTo>
                    <a:pt x="528" y="1051"/>
                    <a:pt x="555" y="1052"/>
                    <a:pt x="581" y="1052"/>
                  </a:cubicBezTo>
                  <a:cubicBezTo>
                    <a:pt x="808" y="1052"/>
                    <a:pt x="981" y="926"/>
                    <a:pt x="1101" y="747"/>
                  </a:cubicBezTo>
                  <a:cubicBezTo>
                    <a:pt x="1134" y="580"/>
                    <a:pt x="1134" y="413"/>
                    <a:pt x="1034" y="247"/>
                  </a:cubicBezTo>
                  <a:cubicBezTo>
                    <a:pt x="913" y="77"/>
                    <a:pt x="774" y="31"/>
                    <a:pt x="708" y="31"/>
                  </a:cubicBezTo>
                  <a:cubicBezTo>
                    <a:pt x="682" y="31"/>
                    <a:pt x="667" y="37"/>
                    <a:pt x="667" y="46"/>
                  </a:cubicBezTo>
                  <a:cubicBezTo>
                    <a:pt x="667" y="80"/>
                    <a:pt x="801" y="113"/>
                    <a:pt x="867" y="347"/>
                  </a:cubicBezTo>
                  <a:cubicBezTo>
                    <a:pt x="934" y="413"/>
                    <a:pt x="934" y="547"/>
                    <a:pt x="834" y="613"/>
                  </a:cubicBezTo>
                  <a:cubicBezTo>
                    <a:pt x="793" y="716"/>
                    <a:pt x="715" y="755"/>
                    <a:pt x="622" y="755"/>
                  </a:cubicBezTo>
                  <a:cubicBezTo>
                    <a:pt x="563" y="755"/>
                    <a:pt x="498" y="739"/>
                    <a:pt x="434" y="714"/>
                  </a:cubicBezTo>
                  <a:cubicBezTo>
                    <a:pt x="267" y="613"/>
                    <a:pt x="267" y="413"/>
                    <a:pt x="334" y="280"/>
                  </a:cubicBezTo>
                  <a:cubicBezTo>
                    <a:pt x="400" y="80"/>
                    <a:pt x="600" y="80"/>
                    <a:pt x="600" y="46"/>
                  </a:cubicBezTo>
                  <a:cubicBezTo>
                    <a:pt x="616" y="31"/>
                    <a:pt x="580" y="0"/>
                    <a:pt x="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805;p45">
              <a:extLst>
                <a:ext uri="{FF2B5EF4-FFF2-40B4-BE49-F238E27FC236}">
                  <a16:creationId xmlns:a16="http://schemas.microsoft.com/office/drawing/2014/main" id="{4DFBFEF0-15AA-CFA7-7CDF-059984DF0504}"/>
                </a:ext>
              </a:extLst>
            </p:cNvPr>
            <p:cNvSpPr/>
            <p:nvPr/>
          </p:nvSpPr>
          <p:spPr>
            <a:xfrm>
              <a:off x="2452750" y="1884450"/>
              <a:ext cx="29225" cy="25875"/>
            </a:xfrm>
            <a:custGeom>
              <a:avLst/>
              <a:gdLst/>
              <a:ahLst/>
              <a:cxnLst/>
              <a:rect l="l" t="t" r="r" b="b"/>
              <a:pathLst>
                <a:path w="1169" h="1035" extrusionOk="0">
                  <a:moveTo>
                    <a:pt x="536" y="0"/>
                  </a:moveTo>
                  <a:cubicBezTo>
                    <a:pt x="449" y="0"/>
                    <a:pt x="319" y="29"/>
                    <a:pt x="201" y="128"/>
                  </a:cubicBezTo>
                  <a:cubicBezTo>
                    <a:pt x="67" y="228"/>
                    <a:pt x="1" y="461"/>
                    <a:pt x="34" y="628"/>
                  </a:cubicBezTo>
                  <a:cubicBezTo>
                    <a:pt x="134" y="828"/>
                    <a:pt x="301" y="995"/>
                    <a:pt x="534" y="1028"/>
                  </a:cubicBezTo>
                  <a:cubicBezTo>
                    <a:pt x="568" y="1032"/>
                    <a:pt x="600" y="1034"/>
                    <a:pt x="631" y="1034"/>
                  </a:cubicBezTo>
                  <a:cubicBezTo>
                    <a:pt x="850" y="1034"/>
                    <a:pt x="1018" y="932"/>
                    <a:pt x="1135" y="728"/>
                  </a:cubicBezTo>
                  <a:cubicBezTo>
                    <a:pt x="1168" y="561"/>
                    <a:pt x="1168" y="394"/>
                    <a:pt x="1068" y="228"/>
                  </a:cubicBezTo>
                  <a:cubicBezTo>
                    <a:pt x="947" y="58"/>
                    <a:pt x="809" y="12"/>
                    <a:pt x="742" y="12"/>
                  </a:cubicBezTo>
                  <a:cubicBezTo>
                    <a:pt x="716" y="12"/>
                    <a:pt x="701" y="18"/>
                    <a:pt x="701" y="27"/>
                  </a:cubicBezTo>
                  <a:cubicBezTo>
                    <a:pt x="701" y="61"/>
                    <a:pt x="835" y="128"/>
                    <a:pt x="901" y="328"/>
                  </a:cubicBezTo>
                  <a:cubicBezTo>
                    <a:pt x="968" y="394"/>
                    <a:pt x="968" y="528"/>
                    <a:pt x="868" y="628"/>
                  </a:cubicBezTo>
                  <a:cubicBezTo>
                    <a:pt x="829" y="706"/>
                    <a:pt x="756" y="738"/>
                    <a:pt x="668" y="738"/>
                  </a:cubicBezTo>
                  <a:cubicBezTo>
                    <a:pt x="606" y="738"/>
                    <a:pt x="537" y="722"/>
                    <a:pt x="468" y="695"/>
                  </a:cubicBezTo>
                  <a:cubicBezTo>
                    <a:pt x="301" y="628"/>
                    <a:pt x="301" y="394"/>
                    <a:pt x="368" y="294"/>
                  </a:cubicBezTo>
                  <a:cubicBezTo>
                    <a:pt x="434" y="61"/>
                    <a:pt x="635" y="61"/>
                    <a:pt x="635" y="27"/>
                  </a:cubicBezTo>
                  <a:cubicBezTo>
                    <a:pt x="635" y="14"/>
                    <a:pt x="596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806;p45">
              <a:extLst>
                <a:ext uri="{FF2B5EF4-FFF2-40B4-BE49-F238E27FC236}">
                  <a16:creationId xmlns:a16="http://schemas.microsoft.com/office/drawing/2014/main" id="{23D50582-368D-AFD0-7AE8-CA78428BF5CB}"/>
                </a:ext>
              </a:extLst>
            </p:cNvPr>
            <p:cNvSpPr/>
            <p:nvPr/>
          </p:nvSpPr>
          <p:spPr>
            <a:xfrm>
              <a:off x="2352675" y="1695400"/>
              <a:ext cx="30050" cy="28425"/>
            </a:xfrm>
            <a:custGeom>
              <a:avLst/>
              <a:gdLst/>
              <a:ahLst/>
              <a:cxnLst/>
              <a:rect l="l" t="t" r="r" b="b"/>
              <a:pathLst>
                <a:path w="1202" h="1137" extrusionOk="0">
                  <a:moveTo>
                    <a:pt x="497" y="1"/>
                  </a:moveTo>
                  <a:cubicBezTo>
                    <a:pt x="418" y="1"/>
                    <a:pt x="318" y="34"/>
                    <a:pt x="234" y="151"/>
                  </a:cubicBezTo>
                  <a:cubicBezTo>
                    <a:pt x="201" y="218"/>
                    <a:pt x="168" y="284"/>
                    <a:pt x="134" y="351"/>
                  </a:cubicBezTo>
                  <a:cubicBezTo>
                    <a:pt x="1" y="618"/>
                    <a:pt x="134" y="951"/>
                    <a:pt x="401" y="1085"/>
                  </a:cubicBezTo>
                  <a:cubicBezTo>
                    <a:pt x="480" y="1120"/>
                    <a:pt x="561" y="1137"/>
                    <a:pt x="641" y="1137"/>
                  </a:cubicBezTo>
                  <a:cubicBezTo>
                    <a:pt x="863" y="1137"/>
                    <a:pt x="1070" y="1006"/>
                    <a:pt x="1168" y="785"/>
                  </a:cubicBezTo>
                  <a:cubicBezTo>
                    <a:pt x="1202" y="618"/>
                    <a:pt x="1202" y="451"/>
                    <a:pt x="1135" y="284"/>
                  </a:cubicBezTo>
                  <a:cubicBezTo>
                    <a:pt x="1014" y="115"/>
                    <a:pt x="858" y="68"/>
                    <a:pt x="781" y="68"/>
                  </a:cubicBezTo>
                  <a:cubicBezTo>
                    <a:pt x="752" y="68"/>
                    <a:pt x="735" y="75"/>
                    <a:pt x="735" y="84"/>
                  </a:cubicBezTo>
                  <a:cubicBezTo>
                    <a:pt x="735" y="117"/>
                    <a:pt x="868" y="184"/>
                    <a:pt x="968" y="384"/>
                  </a:cubicBezTo>
                  <a:cubicBezTo>
                    <a:pt x="1002" y="451"/>
                    <a:pt x="1002" y="584"/>
                    <a:pt x="902" y="685"/>
                  </a:cubicBezTo>
                  <a:cubicBezTo>
                    <a:pt x="840" y="767"/>
                    <a:pt x="727" y="824"/>
                    <a:pt x="626" y="824"/>
                  </a:cubicBezTo>
                  <a:cubicBezTo>
                    <a:pt x="564" y="824"/>
                    <a:pt x="506" y="802"/>
                    <a:pt x="468" y="751"/>
                  </a:cubicBezTo>
                  <a:cubicBezTo>
                    <a:pt x="301" y="618"/>
                    <a:pt x="234" y="418"/>
                    <a:pt x="368" y="284"/>
                  </a:cubicBezTo>
                  <a:cubicBezTo>
                    <a:pt x="468" y="84"/>
                    <a:pt x="635" y="84"/>
                    <a:pt x="635" y="51"/>
                  </a:cubicBezTo>
                  <a:cubicBezTo>
                    <a:pt x="635" y="34"/>
                    <a:pt x="576" y="1"/>
                    <a:pt x="4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807;p45">
              <a:extLst>
                <a:ext uri="{FF2B5EF4-FFF2-40B4-BE49-F238E27FC236}">
                  <a16:creationId xmlns:a16="http://schemas.microsoft.com/office/drawing/2014/main" id="{EC41D9F2-7F92-1435-92EE-318E5CA63A90}"/>
                </a:ext>
              </a:extLst>
            </p:cNvPr>
            <p:cNvSpPr/>
            <p:nvPr/>
          </p:nvSpPr>
          <p:spPr>
            <a:xfrm>
              <a:off x="2196750" y="1609350"/>
              <a:ext cx="31700" cy="27300"/>
            </a:xfrm>
            <a:custGeom>
              <a:avLst/>
              <a:gdLst/>
              <a:ahLst/>
              <a:cxnLst/>
              <a:rect l="l" t="t" r="r" b="b"/>
              <a:pathLst>
                <a:path w="1268" h="1092" extrusionOk="0">
                  <a:moveTo>
                    <a:pt x="568" y="0"/>
                  </a:moveTo>
                  <a:cubicBezTo>
                    <a:pt x="492" y="0"/>
                    <a:pt x="363" y="39"/>
                    <a:pt x="234" y="190"/>
                  </a:cubicBezTo>
                  <a:cubicBezTo>
                    <a:pt x="100" y="324"/>
                    <a:pt x="0" y="524"/>
                    <a:pt x="67" y="691"/>
                  </a:cubicBezTo>
                  <a:cubicBezTo>
                    <a:pt x="134" y="891"/>
                    <a:pt x="300" y="1058"/>
                    <a:pt x="567" y="1091"/>
                  </a:cubicBezTo>
                  <a:cubicBezTo>
                    <a:pt x="667" y="1091"/>
                    <a:pt x="801" y="1091"/>
                    <a:pt x="934" y="1024"/>
                  </a:cubicBezTo>
                  <a:cubicBezTo>
                    <a:pt x="1201" y="891"/>
                    <a:pt x="1268" y="557"/>
                    <a:pt x="1101" y="324"/>
                  </a:cubicBezTo>
                  <a:cubicBezTo>
                    <a:pt x="990" y="146"/>
                    <a:pt x="864" y="87"/>
                    <a:pt x="792" y="87"/>
                  </a:cubicBezTo>
                  <a:cubicBezTo>
                    <a:pt x="756" y="87"/>
                    <a:pt x="734" y="101"/>
                    <a:pt x="734" y="124"/>
                  </a:cubicBezTo>
                  <a:cubicBezTo>
                    <a:pt x="734" y="157"/>
                    <a:pt x="834" y="190"/>
                    <a:pt x="934" y="391"/>
                  </a:cubicBezTo>
                  <a:cubicBezTo>
                    <a:pt x="967" y="491"/>
                    <a:pt x="967" y="624"/>
                    <a:pt x="901" y="691"/>
                  </a:cubicBezTo>
                  <a:cubicBezTo>
                    <a:pt x="826" y="766"/>
                    <a:pt x="730" y="809"/>
                    <a:pt x="636" y="809"/>
                  </a:cubicBezTo>
                  <a:cubicBezTo>
                    <a:pt x="564" y="809"/>
                    <a:pt x="492" y="783"/>
                    <a:pt x="434" y="724"/>
                  </a:cubicBezTo>
                  <a:cubicBezTo>
                    <a:pt x="300" y="624"/>
                    <a:pt x="267" y="391"/>
                    <a:pt x="400" y="257"/>
                  </a:cubicBezTo>
                  <a:cubicBezTo>
                    <a:pt x="467" y="57"/>
                    <a:pt x="634" y="57"/>
                    <a:pt x="634" y="24"/>
                  </a:cubicBezTo>
                  <a:cubicBezTo>
                    <a:pt x="634" y="12"/>
                    <a:pt x="609" y="0"/>
                    <a:pt x="5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808;p45">
              <a:extLst>
                <a:ext uri="{FF2B5EF4-FFF2-40B4-BE49-F238E27FC236}">
                  <a16:creationId xmlns:a16="http://schemas.microsoft.com/office/drawing/2014/main" id="{EEC2ADCB-CA74-7538-BA8C-8CA84A1709E9}"/>
                </a:ext>
              </a:extLst>
            </p:cNvPr>
            <p:cNvSpPr/>
            <p:nvPr/>
          </p:nvSpPr>
          <p:spPr>
            <a:xfrm>
              <a:off x="1994925" y="1591175"/>
              <a:ext cx="28375" cy="27225"/>
            </a:xfrm>
            <a:custGeom>
              <a:avLst/>
              <a:gdLst/>
              <a:ahLst/>
              <a:cxnLst/>
              <a:rect l="l" t="t" r="r" b="b"/>
              <a:pathLst>
                <a:path w="1135" h="1089" extrusionOk="0">
                  <a:moveTo>
                    <a:pt x="472" y="0"/>
                  </a:moveTo>
                  <a:cubicBezTo>
                    <a:pt x="393" y="0"/>
                    <a:pt x="284" y="33"/>
                    <a:pt x="201" y="150"/>
                  </a:cubicBezTo>
                  <a:cubicBezTo>
                    <a:pt x="67" y="284"/>
                    <a:pt x="1" y="484"/>
                    <a:pt x="34" y="651"/>
                  </a:cubicBezTo>
                  <a:cubicBezTo>
                    <a:pt x="34" y="784"/>
                    <a:pt x="167" y="917"/>
                    <a:pt x="301" y="984"/>
                  </a:cubicBezTo>
                  <a:cubicBezTo>
                    <a:pt x="395" y="1055"/>
                    <a:pt x="498" y="1088"/>
                    <a:pt x="601" y="1088"/>
                  </a:cubicBezTo>
                  <a:cubicBezTo>
                    <a:pt x="787" y="1088"/>
                    <a:pt x="972" y="978"/>
                    <a:pt x="1101" y="784"/>
                  </a:cubicBezTo>
                  <a:cubicBezTo>
                    <a:pt x="1135" y="617"/>
                    <a:pt x="1135" y="450"/>
                    <a:pt x="1035" y="284"/>
                  </a:cubicBezTo>
                  <a:cubicBezTo>
                    <a:pt x="914" y="114"/>
                    <a:pt x="775" y="68"/>
                    <a:pt x="708" y="68"/>
                  </a:cubicBezTo>
                  <a:cubicBezTo>
                    <a:pt x="683" y="68"/>
                    <a:pt x="668" y="74"/>
                    <a:pt x="668" y="83"/>
                  </a:cubicBezTo>
                  <a:cubicBezTo>
                    <a:pt x="668" y="117"/>
                    <a:pt x="835" y="150"/>
                    <a:pt x="868" y="384"/>
                  </a:cubicBezTo>
                  <a:lnTo>
                    <a:pt x="868" y="550"/>
                  </a:lnTo>
                  <a:cubicBezTo>
                    <a:pt x="868" y="696"/>
                    <a:pt x="741" y="790"/>
                    <a:pt x="599" y="790"/>
                  </a:cubicBezTo>
                  <a:cubicBezTo>
                    <a:pt x="577" y="790"/>
                    <a:pt x="556" y="788"/>
                    <a:pt x="534" y="784"/>
                  </a:cubicBezTo>
                  <a:cubicBezTo>
                    <a:pt x="501" y="784"/>
                    <a:pt x="401" y="751"/>
                    <a:pt x="368" y="717"/>
                  </a:cubicBezTo>
                  <a:cubicBezTo>
                    <a:pt x="268" y="617"/>
                    <a:pt x="201" y="417"/>
                    <a:pt x="334" y="284"/>
                  </a:cubicBezTo>
                  <a:cubicBezTo>
                    <a:pt x="401" y="83"/>
                    <a:pt x="568" y="83"/>
                    <a:pt x="568" y="50"/>
                  </a:cubicBezTo>
                  <a:cubicBezTo>
                    <a:pt x="601" y="33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809;p45">
              <a:extLst>
                <a:ext uri="{FF2B5EF4-FFF2-40B4-BE49-F238E27FC236}">
                  <a16:creationId xmlns:a16="http://schemas.microsoft.com/office/drawing/2014/main" id="{0AD9F2EF-85A7-BB9D-42E9-E3EA380D84E8}"/>
                </a:ext>
              </a:extLst>
            </p:cNvPr>
            <p:cNvSpPr/>
            <p:nvPr/>
          </p:nvSpPr>
          <p:spPr>
            <a:xfrm>
              <a:off x="2396050" y="2235825"/>
              <a:ext cx="28375" cy="25850"/>
            </a:xfrm>
            <a:custGeom>
              <a:avLst/>
              <a:gdLst/>
              <a:ahLst/>
              <a:cxnLst/>
              <a:rect l="l" t="t" r="r" b="b"/>
              <a:pathLst>
                <a:path w="1135" h="1034" extrusionOk="0">
                  <a:moveTo>
                    <a:pt x="710" y="1"/>
                  </a:moveTo>
                  <a:cubicBezTo>
                    <a:pt x="684" y="1"/>
                    <a:pt x="668" y="7"/>
                    <a:pt x="668" y="16"/>
                  </a:cubicBezTo>
                  <a:cubicBezTo>
                    <a:pt x="668" y="83"/>
                    <a:pt x="801" y="116"/>
                    <a:pt x="901" y="316"/>
                  </a:cubicBezTo>
                  <a:cubicBezTo>
                    <a:pt x="934" y="416"/>
                    <a:pt x="934" y="516"/>
                    <a:pt x="834" y="616"/>
                  </a:cubicBezTo>
                  <a:cubicBezTo>
                    <a:pt x="797" y="710"/>
                    <a:pt x="727" y="751"/>
                    <a:pt x="644" y="751"/>
                  </a:cubicBezTo>
                  <a:cubicBezTo>
                    <a:pt x="580" y="751"/>
                    <a:pt x="507" y="727"/>
                    <a:pt x="434" y="683"/>
                  </a:cubicBezTo>
                  <a:cubicBezTo>
                    <a:pt x="267" y="616"/>
                    <a:pt x="267" y="416"/>
                    <a:pt x="334" y="283"/>
                  </a:cubicBezTo>
                  <a:cubicBezTo>
                    <a:pt x="434" y="83"/>
                    <a:pt x="601" y="83"/>
                    <a:pt x="601" y="16"/>
                  </a:cubicBezTo>
                  <a:cubicBezTo>
                    <a:pt x="601" y="16"/>
                    <a:pt x="569" y="5"/>
                    <a:pt x="515" y="5"/>
                  </a:cubicBezTo>
                  <a:cubicBezTo>
                    <a:pt x="435" y="5"/>
                    <a:pt x="307" y="29"/>
                    <a:pt x="167" y="149"/>
                  </a:cubicBezTo>
                  <a:cubicBezTo>
                    <a:pt x="101" y="249"/>
                    <a:pt x="0" y="349"/>
                    <a:pt x="0" y="483"/>
                  </a:cubicBezTo>
                  <a:cubicBezTo>
                    <a:pt x="0" y="783"/>
                    <a:pt x="201" y="1017"/>
                    <a:pt x="501" y="1017"/>
                  </a:cubicBezTo>
                  <a:cubicBezTo>
                    <a:pt x="548" y="1028"/>
                    <a:pt x="593" y="1034"/>
                    <a:pt x="636" y="1034"/>
                  </a:cubicBezTo>
                  <a:cubicBezTo>
                    <a:pt x="836" y="1034"/>
                    <a:pt x="991" y="914"/>
                    <a:pt x="1101" y="750"/>
                  </a:cubicBezTo>
                  <a:cubicBezTo>
                    <a:pt x="1135" y="583"/>
                    <a:pt x="1135" y="416"/>
                    <a:pt x="1068" y="249"/>
                  </a:cubicBezTo>
                  <a:cubicBezTo>
                    <a:pt x="945" y="52"/>
                    <a:pt x="785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810;p45">
              <a:extLst>
                <a:ext uri="{FF2B5EF4-FFF2-40B4-BE49-F238E27FC236}">
                  <a16:creationId xmlns:a16="http://schemas.microsoft.com/office/drawing/2014/main" id="{4678DF78-402A-2F41-40FD-A11F49E488D5}"/>
                </a:ext>
              </a:extLst>
            </p:cNvPr>
            <p:cNvSpPr/>
            <p:nvPr/>
          </p:nvSpPr>
          <p:spPr>
            <a:xfrm>
              <a:off x="1590475" y="1574150"/>
              <a:ext cx="335275" cy="343525"/>
            </a:xfrm>
            <a:custGeom>
              <a:avLst/>
              <a:gdLst/>
              <a:ahLst/>
              <a:cxnLst/>
              <a:rect l="l" t="t" r="r" b="b"/>
              <a:pathLst>
                <a:path w="13411" h="13741" extrusionOk="0">
                  <a:moveTo>
                    <a:pt x="5096" y="5018"/>
                  </a:moveTo>
                  <a:cubicBezTo>
                    <a:pt x="5627" y="5031"/>
                    <a:pt x="6160" y="5139"/>
                    <a:pt x="6672" y="5334"/>
                  </a:cubicBezTo>
                  <a:cubicBezTo>
                    <a:pt x="7272" y="5601"/>
                    <a:pt x="7806" y="5968"/>
                    <a:pt x="8206" y="6435"/>
                  </a:cubicBezTo>
                  <a:cubicBezTo>
                    <a:pt x="8373" y="6635"/>
                    <a:pt x="8540" y="6936"/>
                    <a:pt x="8640" y="7236"/>
                  </a:cubicBezTo>
                  <a:cubicBezTo>
                    <a:pt x="8707" y="7503"/>
                    <a:pt x="8673" y="7803"/>
                    <a:pt x="8507" y="8070"/>
                  </a:cubicBezTo>
                  <a:cubicBezTo>
                    <a:pt x="8381" y="8220"/>
                    <a:pt x="8181" y="8295"/>
                    <a:pt x="7976" y="8295"/>
                  </a:cubicBezTo>
                  <a:cubicBezTo>
                    <a:pt x="7908" y="8295"/>
                    <a:pt x="7839" y="8287"/>
                    <a:pt x="7773" y="8270"/>
                  </a:cubicBezTo>
                  <a:cubicBezTo>
                    <a:pt x="7472" y="8170"/>
                    <a:pt x="7172" y="8070"/>
                    <a:pt x="6939" y="7836"/>
                  </a:cubicBezTo>
                  <a:cubicBezTo>
                    <a:pt x="6438" y="7503"/>
                    <a:pt x="5971" y="7069"/>
                    <a:pt x="5671" y="6502"/>
                  </a:cubicBezTo>
                  <a:cubicBezTo>
                    <a:pt x="5604" y="6435"/>
                    <a:pt x="5504" y="6302"/>
                    <a:pt x="5471" y="6168"/>
                  </a:cubicBezTo>
                  <a:cubicBezTo>
                    <a:pt x="5285" y="5796"/>
                    <a:pt x="5161" y="5409"/>
                    <a:pt x="5096" y="5018"/>
                  </a:cubicBezTo>
                  <a:close/>
                  <a:moveTo>
                    <a:pt x="9216" y="1"/>
                  </a:moveTo>
                  <a:cubicBezTo>
                    <a:pt x="8473" y="1"/>
                    <a:pt x="7745" y="182"/>
                    <a:pt x="7072" y="531"/>
                  </a:cubicBezTo>
                  <a:cubicBezTo>
                    <a:pt x="6972" y="564"/>
                    <a:pt x="6839" y="631"/>
                    <a:pt x="6705" y="731"/>
                  </a:cubicBezTo>
                  <a:cubicBezTo>
                    <a:pt x="5268" y="1618"/>
                    <a:pt x="4570" y="3244"/>
                    <a:pt x="4749" y="4832"/>
                  </a:cubicBezTo>
                  <a:lnTo>
                    <a:pt x="4749" y="4832"/>
                  </a:lnTo>
                  <a:cubicBezTo>
                    <a:pt x="4164" y="4852"/>
                    <a:pt x="3582" y="4985"/>
                    <a:pt x="3036" y="5234"/>
                  </a:cubicBezTo>
                  <a:cubicBezTo>
                    <a:pt x="2502" y="5468"/>
                    <a:pt x="2035" y="5868"/>
                    <a:pt x="1668" y="6268"/>
                  </a:cubicBezTo>
                  <a:cubicBezTo>
                    <a:pt x="0" y="8103"/>
                    <a:pt x="167" y="10938"/>
                    <a:pt x="2002" y="12606"/>
                  </a:cubicBezTo>
                  <a:cubicBezTo>
                    <a:pt x="2469" y="13040"/>
                    <a:pt x="3003" y="13307"/>
                    <a:pt x="3603" y="13540"/>
                  </a:cubicBezTo>
                  <a:cubicBezTo>
                    <a:pt x="3970" y="13640"/>
                    <a:pt x="4337" y="13740"/>
                    <a:pt x="4704" y="13740"/>
                  </a:cubicBezTo>
                  <a:lnTo>
                    <a:pt x="5137" y="13740"/>
                  </a:lnTo>
                  <a:cubicBezTo>
                    <a:pt x="4637" y="13707"/>
                    <a:pt x="4137" y="13607"/>
                    <a:pt x="3670" y="13307"/>
                  </a:cubicBezTo>
                  <a:cubicBezTo>
                    <a:pt x="3136" y="13107"/>
                    <a:pt x="2636" y="12773"/>
                    <a:pt x="2169" y="12406"/>
                  </a:cubicBezTo>
                  <a:cubicBezTo>
                    <a:pt x="1602" y="11906"/>
                    <a:pt x="1168" y="11239"/>
                    <a:pt x="901" y="10471"/>
                  </a:cubicBezTo>
                  <a:cubicBezTo>
                    <a:pt x="367" y="8437"/>
                    <a:pt x="1335" y="6302"/>
                    <a:pt x="3203" y="5401"/>
                  </a:cubicBezTo>
                  <a:cubicBezTo>
                    <a:pt x="3706" y="5172"/>
                    <a:pt x="4237" y="5048"/>
                    <a:pt x="4774" y="5022"/>
                  </a:cubicBezTo>
                  <a:lnTo>
                    <a:pt x="4774" y="5022"/>
                  </a:lnTo>
                  <a:cubicBezTo>
                    <a:pt x="4862" y="5580"/>
                    <a:pt x="5059" y="6129"/>
                    <a:pt x="5371" y="6635"/>
                  </a:cubicBezTo>
                  <a:cubicBezTo>
                    <a:pt x="5705" y="7236"/>
                    <a:pt x="6172" y="7736"/>
                    <a:pt x="6705" y="8103"/>
                  </a:cubicBezTo>
                  <a:cubicBezTo>
                    <a:pt x="6972" y="8303"/>
                    <a:pt x="7306" y="8470"/>
                    <a:pt x="7639" y="8570"/>
                  </a:cubicBezTo>
                  <a:cubicBezTo>
                    <a:pt x="7736" y="8605"/>
                    <a:pt x="7835" y="8622"/>
                    <a:pt x="7933" y="8622"/>
                  </a:cubicBezTo>
                  <a:cubicBezTo>
                    <a:pt x="8207" y="8622"/>
                    <a:pt x="8477" y="8491"/>
                    <a:pt x="8673" y="8270"/>
                  </a:cubicBezTo>
                  <a:cubicBezTo>
                    <a:pt x="8940" y="7936"/>
                    <a:pt x="9007" y="7569"/>
                    <a:pt x="8873" y="7202"/>
                  </a:cubicBezTo>
                  <a:cubicBezTo>
                    <a:pt x="8773" y="6869"/>
                    <a:pt x="8607" y="6569"/>
                    <a:pt x="8340" y="6302"/>
                  </a:cubicBezTo>
                  <a:cubicBezTo>
                    <a:pt x="7873" y="5801"/>
                    <a:pt x="7339" y="5434"/>
                    <a:pt x="6705" y="5201"/>
                  </a:cubicBezTo>
                  <a:cubicBezTo>
                    <a:pt x="6183" y="4977"/>
                    <a:pt x="5628" y="4854"/>
                    <a:pt x="5069" y="4833"/>
                  </a:cubicBezTo>
                  <a:lnTo>
                    <a:pt x="5069" y="4833"/>
                  </a:lnTo>
                  <a:cubicBezTo>
                    <a:pt x="4871" y="3184"/>
                    <a:pt x="5702" y="1516"/>
                    <a:pt x="7272" y="731"/>
                  </a:cubicBezTo>
                  <a:cubicBezTo>
                    <a:pt x="7895" y="382"/>
                    <a:pt x="8574" y="201"/>
                    <a:pt x="9266" y="201"/>
                  </a:cubicBezTo>
                  <a:cubicBezTo>
                    <a:pt x="9501" y="201"/>
                    <a:pt x="9738" y="222"/>
                    <a:pt x="9974" y="264"/>
                  </a:cubicBezTo>
                  <a:cubicBezTo>
                    <a:pt x="10708" y="431"/>
                    <a:pt x="11442" y="764"/>
                    <a:pt x="11976" y="1298"/>
                  </a:cubicBezTo>
                  <a:cubicBezTo>
                    <a:pt x="12376" y="1732"/>
                    <a:pt x="12776" y="2165"/>
                    <a:pt x="13010" y="2733"/>
                  </a:cubicBezTo>
                  <a:cubicBezTo>
                    <a:pt x="13210" y="3166"/>
                    <a:pt x="13343" y="3700"/>
                    <a:pt x="13410" y="4167"/>
                  </a:cubicBezTo>
                  <a:lnTo>
                    <a:pt x="13410" y="3767"/>
                  </a:lnTo>
                  <a:cubicBezTo>
                    <a:pt x="13377" y="3400"/>
                    <a:pt x="13310" y="3033"/>
                    <a:pt x="13143" y="2699"/>
                  </a:cubicBezTo>
                  <a:cubicBezTo>
                    <a:pt x="12876" y="2099"/>
                    <a:pt x="12543" y="1598"/>
                    <a:pt x="12076" y="1198"/>
                  </a:cubicBezTo>
                  <a:cubicBezTo>
                    <a:pt x="11509" y="631"/>
                    <a:pt x="10741" y="231"/>
                    <a:pt x="9974" y="64"/>
                  </a:cubicBezTo>
                  <a:cubicBezTo>
                    <a:pt x="9721" y="22"/>
                    <a:pt x="9467" y="1"/>
                    <a:pt x="9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811;p45">
              <a:extLst>
                <a:ext uri="{FF2B5EF4-FFF2-40B4-BE49-F238E27FC236}">
                  <a16:creationId xmlns:a16="http://schemas.microsoft.com/office/drawing/2014/main" id="{3AA157DB-283C-46D4-B101-0FBFCEF24445}"/>
                </a:ext>
              </a:extLst>
            </p:cNvPr>
            <p:cNvSpPr/>
            <p:nvPr/>
          </p:nvSpPr>
          <p:spPr>
            <a:xfrm>
              <a:off x="1550325" y="1905975"/>
              <a:ext cx="243650" cy="374425"/>
            </a:xfrm>
            <a:custGeom>
              <a:avLst/>
              <a:gdLst/>
              <a:ahLst/>
              <a:cxnLst/>
              <a:rect l="l" t="t" r="r" b="b"/>
              <a:pathLst>
                <a:path w="9746" h="14977" extrusionOk="0">
                  <a:moveTo>
                    <a:pt x="5964" y="6302"/>
                  </a:moveTo>
                  <a:cubicBezTo>
                    <a:pt x="6159" y="6302"/>
                    <a:pt x="6358" y="6330"/>
                    <a:pt x="6543" y="6372"/>
                  </a:cubicBezTo>
                  <a:cubicBezTo>
                    <a:pt x="6810" y="6472"/>
                    <a:pt x="7077" y="6672"/>
                    <a:pt x="7144" y="6972"/>
                  </a:cubicBezTo>
                  <a:cubicBezTo>
                    <a:pt x="7210" y="7272"/>
                    <a:pt x="7110" y="7539"/>
                    <a:pt x="6877" y="7706"/>
                  </a:cubicBezTo>
                  <a:cubicBezTo>
                    <a:pt x="6643" y="7939"/>
                    <a:pt x="6377" y="8040"/>
                    <a:pt x="6076" y="8173"/>
                  </a:cubicBezTo>
                  <a:cubicBezTo>
                    <a:pt x="5552" y="8348"/>
                    <a:pt x="5028" y="8446"/>
                    <a:pt x="4482" y="8446"/>
                  </a:cubicBezTo>
                  <a:cubicBezTo>
                    <a:pt x="4402" y="8446"/>
                    <a:pt x="4322" y="8444"/>
                    <a:pt x="4242" y="8440"/>
                  </a:cubicBezTo>
                  <a:cubicBezTo>
                    <a:pt x="4108" y="8440"/>
                    <a:pt x="3941" y="8373"/>
                    <a:pt x="3808" y="8373"/>
                  </a:cubicBezTo>
                  <a:cubicBezTo>
                    <a:pt x="3419" y="8327"/>
                    <a:pt x="3052" y="8225"/>
                    <a:pt x="2712" y="8077"/>
                  </a:cubicBezTo>
                  <a:lnTo>
                    <a:pt x="2712" y="8077"/>
                  </a:lnTo>
                  <a:cubicBezTo>
                    <a:pt x="3032" y="7653"/>
                    <a:pt x="3427" y="7289"/>
                    <a:pt x="3875" y="7005"/>
                  </a:cubicBezTo>
                  <a:cubicBezTo>
                    <a:pt x="4408" y="6639"/>
                    <a:pt x="4976" y="6438"/>
                    <a:pt x="5609" y="6338"/>
                  </a:cubicBezTo>
                  <a:cubicBezTo>
                    <a:pt x="5724" y="6313"/>
                    <a:pt x="5844" y="6302"/>
                    <a:pt x="5964" y="6302"/>
                  </a:cubicBezTo>
                  <a:close/>
                  <a:moveTo>
                    <a:pt x="4425" y="0"/>
                  </a:moveTo>
                  <a:cubicBezTo>
                    <a:pt x="4125" y="0"/>
                    <a:pt x="3825" y="34"/>
                    <a:pt x="3541" y="100"/>
                  </a:cubicBezTo>
                  <a:cubicBezTo>
                    <a:pt x="2741" y="267"/>
                    <a:pt x="1973" y="634"/>
                    <a:pt x="1406" y="1168"/>
                  </a:cubicBezTo>
                  <a:cubicBezTo>
                    <a:pt x="639" y="1868"/>
                    <a:pt x="239" y="2802"/>
                    <a:pt x="105" y="3803"/>
                  </a:cubicBezTo>
                  <a:cubicBezTo>
                    <a:pt x="72" y="3970"/>
                    <a:pt x="72" y="4103"/>
                    <a:pt x="72" y="4270"/>
                  </a:cubicBezTo>
                  <a:cubicBezTo>
                    <a:pt x="1" y="5929"/>
                    <a:pt x="906" y="7436"/>
                    <a:pt x="2285" y="8194"/>
                  </a:cubicBezTo>
                  <a:lnTo>
                    <a:pt x="2285" y="8194"/>
                  </a:lnTo>
                  <a:cubicBezTo>
                    <a:pt x="1979" y="8678"/>
                    <a:pt x="1763" y="9221"/>
                    <a:pt x="1640" y="9807"/>
                  </a:cubicBezTo>
                  <a:cubicBezTo>
                    <a:pt x="1573" y="10375"/>
                    <a:pt x="1606" y="10975"/>
                    <a:pt x="1740" y="11509"/>
                  </a:cubicBezTo>
                  <a:cubicBezTo>
                    <a:pt x="2194" y="13581"/>
                    <a:pt x="4025" y="14977"/>
                    <a:pt x="6041" y="14977"/>
                  </a:cubicBezTo>
                  <a:cubicBezTo>
                    <a:pt x="6394" y="14977"/>
                    <a:pt x="6752" y="14934"/>
                    <a:pt x="7110" y="14844"/>
                  </a:cubicBezTo>
                  <a:cubicBezTo>
                    <a:pt x="7711" y="14678"/>
                    <a:pt x="8245" y="14444"/>
                    <a:pt x="8745" y="14044"/>
                  </a:cubicBezTo>
                  <a:cubicBezTo>
                    <a:pt x="9045" y="13844"/>
                    <a:pt x="9279" y="13543"/>
                    <a:pt x="9545" y="13277"/>
                  </a:cubicBezTo>
                  <a:cubicBezTo>
                    <a:pt x="9612" y="13177"/>
                    <a:pt x="9712" y="13043"/>
                    <a:pt x="9746" y="12943"/>
                  </a:cubicBezTo>
                  <a:lnTo>
                    <a:pt x="9746" y="12943"/>
                  </a:lnTo>
                  <a:cubicBezTo>
                    <a:pt x="9445" y="13343"/>
                    <a:pt x="9078" y="13677"/>
                    <a:pt x="8712" y="14044"/>
                  </a:cubicBezTo>
                  <a:cubicBezTo>
                    <a:pt x="8211" y="14377"/>
                    <a:pt x="7644" y="14644"/>
                    <a:pt x="7077" y="14778"/>
                  </a:cubicBezTo>
                  <a:cubicBezTo>
                    <a:pt x="6717" y="14838"/>
                    <a:pt x="6369" y="14886"/>
                    <a:pt x="6018" y="14886"/>
                  </a:cubicBezTo>
                  <a:cubicBezTo>
                    <a:pt x="5784" y="14886"/>
                    <a:pt x="5549" y="14864"/>
                    <a:pt x="5309" y="14811"/>
                  </a:cubicBezTo>
                  <a:cubicBezTo>
                    <a:pt x="3041" y="14377"/>
                    <a:pt x="1473" y="12176"/>
                    <a:pt x="1907" y="9874"/>
                  </a:cubicBezTo>
                  <a:cubicBezTo>
                    <a:pt x="2016" y="9312"/>
                    <a:pt x="2235" y="8787"/>
                    <a:pt x="2539" y="8322"/>
                  </a:cubicBezTo>
                  <a:lnTo>
                    <a:pt x="2539" y="8322"/>
                  </a:lnTo>
                  <a:cubicBezTo>
                    <a:pt x="3038" y="8554"/>
                    <a:pt x="3590" y="8690"/>
                    <a:pt x="4175" y="8707"/>
                  </a:cubicBezTo>
                  <a:cubicBezTo>
                    <a:pt x="4318" y="8720"/>
                    <a:pt x="4460" y="8727"/>
                    <a:pt x="4600" y="8727"/>
                  </a:cubicBezTo>
                  <a:cubicBezTo>
                    <a:pt x="5145" y="8727"/>
                    <a:pt x="5665" y="8626"/>
                    <a:pt x="6143" y="8440"/>
                  </a:cubicBezTo>
                  <a:cubicBezTo>
                    <a:pt x="6477" y="8340"/>
                    <a:pt x="6810" y="8140"/>
                    <a:pt x="7077" y="7939"/>
                  </a:cubicBezTo>
                  <a:cubicBezTo>
                    <a:pt x="7377" y="7673"/>
                    <a:pt x="7477" y="7272"/>
                    <a:pt x="7411" y="6872"/>
                  </a:cubicBezTo>
                  <a:cubicBezTo>
                    <a:pt x="7277" y="6538"/>
                    <a:pt x="6977" y="6272"/>
                    <a:pt x="6610" y="6138"/>
                  </a:cubicBezTo>
                  <a:cubicBezTo>
                    <a:pt x="6388" y="6049"/>
                    <a:pt x="6150" y="6020"/>
                    <a:pt x="5918" y="6020"/>
                  </a:cubicBezTo>
                  <a:cubicBezTo>
                    <a:pt x="5802" y="6020"/>
                    <a:pt x="5687" y="6027"/>
                    <a:pt x="5576" y="6038"/>
                  </a:cubicBezTo>
                  <a:cubicBezTo>
                    <a:pt x="4909" y="6138"/>
                    <a:pt x="4242" y="6372"/>
                    <a:pt x="3708" y="6772"/>
                  </a:cubicBezTo>
                  <a:cubicBezTo>
                    <a:pt x="3203" y="7093"/>
                    <a:pt x="2783" y="7491"/>
                    <a:pt x="2450" y="7950"/>
                  </a:cubicBezTo>
                  <a:lnTo>
                    <a:pt x="2450" y="7950"/>
                  </a:lnTo>
                  <a:cubicBezTo>
                    <a:pt x="989" y="7179"/>
                    <a:pt x="112" y="5521"/>
                    <a:pt x="372" y="3803"/>
                  </a:cubicBezTo>
                  <a:cubicBezTo>
                    <a:pt x="439" y="2836"/>
                    <a:pt x="839" y="1969"/>
                    <a:pt x="1506" y="1301"/>
                  </a:cubicBezTo>
                  <a:cubicBezTo>
                    <a:pt x="2107" y="768"/>
                    <a:pt x="2807" y="367"/>
                    <a:pt x="3575" y="201"/>
                  </a:cubicBezTo>
                  <a:cubicBezTo>
                    <a:pt x="3887" y="145"/>
                    <a:pt x="4209" y="121"/>
                    <a:pt x="4530" y="121"/>
                  </a:cubicBezTo>
                  <a:cubicBezTo>
                    <a:pt x="4793" y="121"/>
                    <a:pt x="5054" y="137"/>
                    <a:pt x="5309" y="167"/>
                  </a:cubicBezTo>
                  <a:cubicBezTo>
                    <a:pt x="5809" y="301"/>
                    <a:pt x="6276" y="467"/>
                    <a:pt x="6743" y="668"/>
                  </a:cubicBezTo>
                  <a:cubicBezTo>
                    <a:pt x="6643" y="601"/>
                    <a:pt x="6543" y="501"/>
                    <a:pt x="6410" y="467"/>
                  </a:cubicBezTo>
                  <a:cubicBezTo>
                    <a:pt x="6076" y="301"/>
                    <a:pt x="5709" y="167"/>
                    <a:pt x="5309" y="100"/>
                  </a:cubicBezTo>
                  <a:cubicBezTo>
                    <a:pt x="5026" y="34"/>
                    <a:pt x="472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812;p45">
              <a:extLst>
                <a:ext uri="{FF2B5EF4-FFF2-40B4-BE49-F238E27FC236}">
                  <a16:creationId xmlns:a16="http://schemas.microsoft.com/office/drawing/2014/main" id="{B9A108DD-0373-75A1-CC9A-FC3512C1F13B}"/>
                </a:ext>
              </a:extLst>
            </p:cNvPr>
            <p:cNvSpPr/>
            <p:nvPr/>
          </p:nvSpPr>
          <p:spPr>
            <a:xfrm>
              <a:off x="1723075" y="2249550"/>
              <a:ext cx="366950" cy="264125"/>
            </a:xfrm>
            <a:custGeom>
              <a:avLst/>
              <a:gdLst/>
              <a:ahLst/>
              <a:cxnLst/>
              <a:rect l="l" t="t" r="r" b="b"/>
              <a:pathLst>
                <a:path w="14678" h="10565" extrusionOk="0">
                  <a:moveTo>
                    <a:pt x="7677" y="3389"/>
                  </a:moveTo>
                  <a:cubicBezTo>
                    <a:pt x="7765" y="3389"/>
                    <a:pt x="7854" y="3404"/>
                    <a:pt x="7939" y="3436"/>
                  </a:cubicBezTo>
                  <a:cubicBezTo>
                    <a:pt x="8206" y="3570"/>
                    <a:pt x="8373" y="3770"/>
                    <a:pt x="8406" y="4070"/>
                  </a:cubicBezTo>
                  <a:cubicBezTo>
                    <a:pt x="8440" y="4337"/>
                    <a:pt x="8440" y="4637"/>
                    <a:pt x="8373" y="4937"/>
                  </a:cubicBezTo>
                  <a:cubicBezTo>
                    <a:pt x="8239" y="5505"/>
                    <a:pt x="7939" y="6072"/>
                    <a:pt x="7539" y="6505"/>
                  </a:cubicBezTo>
                  <a:cubicBezTo>
                    <a:pt x="7217" y="6883"/>
                    <a:pt x="6843" y="7190"/>
                    <a:pt x="6431" y="7419"/>
                  </a:cubicBezTo>
                  <a:lnTo>
                    <a:pt x="6431" y="7419"/>
                  </a:lnTo>
                  <a:cubicBezTo>
                    <a:pt x="6277" y="6966"/>
                    <a:pt x="6197" y="6478"/>
                    <a:pt x="6205" y="5972"/>
                  </a:cubicBezTo>
                  <a:cubicBezTo>
                    <a:pt x="6205" y="5338"/>
                    <a:pt x="6338" y="4771"/>
                    <a:pt x="6605" y="4237"/>
                  </a:cubicBezTo>
                  <a:cubicBezTo>
                    <a:pt x="6738" y="3970"/>
                    <a:pt x="6905" y="3737"/>
                    <a:pt x="7172" y="3570"/>
                  </a:cubicBezTo>
                  <a:cubicBezTo>
                    <a:pt x="7308" y="3456"/>
                    <a:pt x="7490" y="3389"/>
                    <a:pt x="7677" y="3389"/>
                  </a:cubicBezTo>
                  <a:close/>
                  <a:moveTo>
                    <a:pt x="2669" y="1"/>
                  </a:moveTo>
                  <a:lnTo>
                    <a:pt x="2269" y="134"/>
                  </a:lnTo>
                  <a:cubicBezTo>
                    <a:pt x="1935" y="301"/>
                    <a:pt x="1668" y="501"/>
                    <a:pt x="1368" y="768"/>
                  </a:cubicBezTo>
                  <a:cubicBezTo>
                    <a:pt x="934" y="1135"/>
                    <a:pt x="567" y="1635"/>
                    <a:pt x="367" y="2169"/>
                  </a:cubicBezTo>
                  <a:cubicBezTo>
                    <a:pt x="67" y="2903"/>
                    <a:pt x="0" y="3670"/>
                    <a:pt x="100" y="4470"/>
                  </a:cubicBezTo>
                  <a:cubicBezTo>
                    <a:pt x="334" y="5404"/>
                    <a:pt x="834" y="6272"/>
                    <a:pt x="1535" y="6906"/>
                  </a:cubicBezTo>
                  <a:cubicBezTo>
                    <a:pt x="2369" y="7606"/>
                    <a:pt x="3403" y="8073"/>
                    <a:pt x="4537" y="8106"/>
                  </a:cubicBezTo>
                  <a:cubicBezTo>
                    <a:pt x="5139" y="8106"/>
                    <a:pt x="5725" y="7987"/>
                    <a:pt x="6261" y="7753"/>
                  </a:cubicBezTo>
                  <a:lnTo>
                    <a:pt x="6261" y="7753"/>
                  </a:lnTo>
                  <a:cubicBezTo>
                    <a:pt x="6924" y="9314"/>
                    <a:pt x="8439" y="10443"/>
                    <a:pt x="10208" y="10541"/>
                  </a:cubicBezTo>
                  <a:cubicBezTo>
                    <a:pt x="10354" y="10557"/>
                    <a:pt x="10499" y="10564"/>
                    <a:pt x="10644" y="10564"/>
                  </a:cubicBezTo>
                  <a:cubicBezTo>
                    <a:pt x="11454" y="10564"/>
                    <a:pt x="12230" y="10327"/>
                    <a:pt x="12909" y="9874"/>
                  </a:cubicBezTo>
                  <a:cubicBezTo>
                    <a:pt x="13543" y="9407"/>
                    <a:pt x="14044" y="8774"/>
                    <a:pt x="14344" y="8040"/>
                  </a:cubicBezTo>
                  <a:cubicBezTo>
                    <a:pt x="14544" y="7473"/>
                    <a:pt x="14677" y="6906"/>
                    <a:pt x="14644" y="6305"/>
                  </a:cubicBezTo>
                  <a:cubicBezTo>
                    <a:pt x="14644" y="5938"/>
                    <a:pt x="14544" y="5571"/>
                    <a:pt x="14411" y="5238"/>
                  </a:cubicBezTo>
                  <a:cubicBezTo>
                    <a:pt x="14377" y="5104"/>
                    <a:pt x="14344" y="4971"/>
                    <a:pt x="14244" y="4871"/>
                  </a:cubicBezTo>
                  <a:lnTo>
                    <a:pt x="14244" y="4871"/>
                  </a:lnTo>
                  <a:cubicBezTo>
                    <a:pt x="14411" y="5304"/>
                    <a:pt x="14511" y="5805"/>
                    <a:pt x="14544" y="6305"/>
                  </a:cubicBezTo>
                  <a:cubicBezTo>
                    <a:pt x="14544" y="6906"/>
                    <a:pt x="14411" y="7439"/>
                    <a:pt x="14210" y="7973"/>
                  </a:cubicBezTo>
                  <a:cubicBezTo>
                    <a:pt x="13910" y="8640"/>
                    <a:pt x="13443" y="9274"/>
                    <a:pt x="12843" y="9674"/>
                  </a:cubicBezTo>
                  <a:cubicBezTo>
                    <a:pt x="12192" y="10098"/>
                    <a:pt x="11446" y="10331"/>
                    <a:pt x="10665" y="10331"/>
                  </a:cubicBezTo>
                  <a:cubicBezTo>
                    <a:pt x="10525" y="10331"/>
                    <a:pt x="10383" y="10323"/>
                    <a:pt x="10241" y="10308"/>
                  </a:cubicBezTo>
                  <a:cubicBezTo>
                    <a:pt x="8527" y="10209"/>
                    <a:pt x="7109" y="9129"/>
                    <a:pt x="6510" y="7633"/>
                  </a:cubicBezTo>
                  <a:lnTo>
                    <a:pt x="6510" y="7633"/>
                  </a:lnTo>
                  <a:cubicBezTo>
                    <a:pt x="6973" y="7392"/>
                    <a:pt x="7391" y="7060"/>
                    <a:pt x="7739" y="6639"/>
                  </a:cubicBezTo>
                  <a:cubicBezTo>
                    <a:pt x="8173" y="6138"/>
                    <a:pt x="8506" y="5571"/>
                    <a:pt x="8606" y="4937"/>
                  </a:cubicBezTo>
                  <a:cubicBezTo>
                    <a:pt x="8706" y="4604"/>
                    <a:pt x="8740" y="4270"/>
                    <a:pt x="8706" y="3937"/>
                  </a:cubicBezTo>
                  <a:cubicBezTo>
                    <a:pt x="8673" y="3570"/>
                    <a:pt x="8406" y="3236"/>
                    <a:pt x="8039" y="3103"/>
                  </a:cubicBezTo>
                  <a:cubicBezTo>
                    <a:pt x="7935" y="3061"/>
                    <a:pt x="7820" y="3042"/>
                    <a:pt x="7704" y="3042"/>
                  </a:cubicBezTo>
                  <a:cubicBezTo>
                    <a:pt x="7450" y="3042"/>
                    <a:pt x="7188" y="3132"/>
                    <a:pt x="7005" y="3270"/>
                  </a:cubicBezTo>
                  <a:cubicBezTo>
                    <a:pt x="6738" y="3470"/>
                    <a:pt x="6538" y="3770"/>
                    <a:pt x="6371" y="4070"/>
                  </a:cubicBezTo>
                  <a:cubicBezTo>
                    <a:pt x="6071" y="4637"/>
                    <a:pt x="5904" y="5271"/>
                    <a:pt x="5904" y="5938"/>
                  </a:cubicBezTo>
                  <a:cubicBezTo>
                    <a:pt x="5897" y="6502"/>
                    <a:pt x="5995" y="7045"/>
                    <a:pt x="6179" y="7547"/>
                  </a:cubicBezTo>
                  <a:lnTo>
                    <a:pt x="6179" y="7547"/>
                  </a:lnTo>
                  <a:cubicBezTo>
                    <a:pt x="5673" y="7783"/>
                    <a:pt x="5117" y="7906"/>
                    <a:pt x="4537" y="7906"/>
                  </a:cubicBezTo>
                  <a:cubicBezTo>
                    <a:pt x="3503" y="7840"/>
                    <a:pt x="2502" y="7473"/>
                    <a:pt x="1701" y="6772"/>
                  </a:cubicBezTo>
                  <a:cubicBezTo>
                    <a:pt x="1001" y="6172"/>
                    <a:pt x="534" y="5338"/>
                    <a:pt x="334" y="4470"/>
                  </a:cubicBezTo>
                  <a:cubicBezTo>
                    <a:pt x="200" y="3737"/>
                    <a:pt x="234" y="2969"/>
                    <a:pt x="534" y="2269"/>
                  </a:cubicBezTo>
                  <a:cubicBezTo>
                    <a:pt x="734" y="1735"/>
                    <a:pt x="1034" y="1268"/>
                    <a:pt x="1435" y="835"/>
                  </a:cubicBezTo>
                  <a:cubicBezTo>
                    <a:pt x="1835" y="501"/>
                    <a:pt x="2202" y="234"/>
                    <a:pt x="2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813;p45">
              <a:extLst>
                <a:ext uri="{FF2B5EF4-FFF2-40B4-BE49-F238E27FC236}">
                  <a16:creationId xmlns:a16="http://schemas.microsoft.com/office/drawing/2014/main" id="{87B4C8B7-CA09-6196-B114-D0896C4FFE8F}"/>
                </a:ext>
              </a:extLst>
            </p:cNvPr>
            <p:cNvSpPr/>
            <p:nvPr/>
          </p:nvSpPr>
          <p:spPr>
            <a:xfrm>
              <a:off x="1673025" y="1803075"/>
              <a:ext cx="30900" cy="27825"/>
            </a:xfrm>
            <a:custGeom>
              <a:avLst/>
              <a:gdLst/>
              <a:ahLst/>
              <a:cxnLst/>
              <a:rect l="l" t="t" r="r" b="b"/>
              <a:pathLst>
                <a:path w="1236" h="1113" extrusionOk="0">
                  <a:moveTo>
                    <a:pt x="542" y="0"/>
                  </a:moveTo>
                  <a:cubicBezTo>
                    <a:pt x="506" y="0"/>
                    <a:pt x="470" y="5"/>
                    <a:pt x="434" y="13"/>
                  </a:cubicBezTo>
                  <a:cubicBezTo>
                    <a:pt x="201" y="80"/>
                    <a:pt x="1" y="380"/>
                    <a:pt x="68" y="647"/>
                  </a:cubicBezTo>
                  <a:cubicBezTo>
                    <a:pt x="145" y="906"/>
                    <a:pt x="263" y="1004"/>
                    <a:pt x="327" y="1004"/>
                  </a:cubicBezTo>
                  <a:cubicBezTo>
                    <a:pt x="346" y="1004"/>
                    <a:pt x="360" y="996"/>
                    <a:pt x="368" y="981"/>
                  </a:cubicBezTo>
                  <a:cubicBezTo>
                    <a:pt x="401" y="947"/>
                    <a:pt x="268" y="847"/>
                    <a:pt x="268" y="647"/>
                  </a:cubicBezTo>
                  <a:cubicBezTo>
                    <a:pt x="268" y="614"/>
                    <a:pt x="268" y="514"/>
                    <a:pt x="334" y="480"/>
                  </a:cubicBezTo>
                  <a:cubicBezTo>
                    <a:pt x="380" y="367"/>
                    <a:pt x="472" y="315"/>
                    <a:pt x="579" y="315"/>
                  </a:cubicBezTo>
                  <a:cubicBezTo>
                    <a:pt x="629" y="315"/>
                    <a:pt x="682" y="326"/>
                    <a:pt x="735" y="347"/>
                  </a:cubicBezTo>
                  <a:lnTo>
                    <a:pt x="868" y="480"/>
                  </a:lnTo>
                  <a:cubicBezTo>
                    <a:pt x="935" y="614"/>
                    <a:pt x="868" y="814"/>
                    <a:pt x="735" y="914"/>
                  </a:cubicBezTo>
                  <a:cubicBezTo>
                    <a:pt x="568" y="1048"/>
                    <a:pt x="401" y="981"/>
                    <a:pt x="401" y="1048"/>
                  </a:cubicBezTo>
                  <a:cubicBezTo>
                    <a:pt x="401" y="1048"/>
                    <a:pt x="466" y="1113"/>
                    <a:pt x="588" y="1113"/>
                  </a:cubicBezTo>
                  <a:cubicBezTo>
                    <a:pt x="662" y="1113"/>
                    <a:pt x="756" y="1089"/>
                    <a:pt x="868" y="1014"/>
                  </a:cubicBezTo>
                  <a:cubicBezTo>
                    <a:pt x="935" y="947"/>
                    <a:pt x="1068" y="847"/>
                    <a:pt x="1102" y="747"/>
                  </a:cubicBezTo>
                  <a:cubicBezTo>
                    <a:pt x="1235" y="480"/>
                    <a:pt x="1068" y="214"/>
                    <a:pt x="835" y="80"/>
                  </a:cubicBezTo>
                  <a:cubicBezTo>
                    <a:pt x="737" y="31"/>
                    <a:pt x="639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814;p45">
              <a:extLst>
                <a:ext uri="{FF2B5EF4-FFF2-40B4-BE49-F238E27FC236}">
                  <a16:creationId xmlns:a16="http://schemas.microsoft.com/office/drawing/2014/main" id="{640FEEDC-EF99-9EBD-1F85-C24980B0C441}"/>
                </a:ext>
              </a:extLst>
            </p:cNvPr>
            <p:cNvSpPr/>
            <p:nvPr/>
          </p:nvSpPr>
          <p:spPr>
            <a:xfrm>
              <a:off x="1640500" y="1969450"/>
              <a:ext cx="30050" cy="28900"/>
            </a:xfrm>
            <a:custGeom>
              <a:avLst/>
              <a:gdLst/>
              <a:ahLst/>
              <a:cxnLst/>
              <a:rect l="l" t="t" r="r" b="b"/>
              <a:pathLst>
                <a:path w="1202" h="1156" extrusionOk="0">
                  <a:moveTo>
                    <a:pt x="559" y="1"/>
                  </a:moveTo>
                  <a:cubicBezTo>
                    <a:pt x="411" y="1"/>
                    <a:pt x="272" y="59"/>
                    <a:pt x="168" y="163"/>
                  </a:cubicBezTo>
                  <a:cubicBezTo>
                    <a:pt x="34" y="297"/>
                    <a:pt x="1" y="497"/>
                    <a:pt x="34" y="664"/>
                  </a:cubicBezTo>
                  <a:cubicBezTo>
                    <a:pt x="112" y="922"/>
                    <a:pt x="229" y="1021"/>
                    <a:pt x="294" y="1021"/>
                  </a:cubicBezTo>
                  <a:cubicBezTo>
                    <a:pt x="313" y="1021"/>
                    <a:pt x="327" y="1012"/>
                    <a:pt x="334" y="997"/>
                  </a:cubicBezTo>
                  <a:cubicBezTo>
                    <a:pt x="368" y="964"/>
                    <a:pt x="268" y="897"/>
                    <a:pt x="268" y="664"/>
                  </a:cubicBezTo>
                  <a:cubicBezTo>
                    <a:pt x="268" y="630"/>
                    <a:pt x="268" y="530"/>
                    <a:pt x="301" y="497"/>
                  </a:cubicBezTo>
                  <a:cubicBezTo>
                    <a:pt x="347" y="383"/>
                    <a:pt x="439" y="331"/>
                    <a:pt x="546" y="331"/>
                  </a:cubicBezTo>
                  <a:cubicBezTo>
                    <a:pt x="596" y="331"/>
                    <a:pt x="649" y="342"/>
                    <a:pt x="701" y="364"/>
                  </a:cubicBezTo>
                  <a:lnTo>
                    <a:pt x="835" y="497"/>
                  </a:lnTo>
                  <a:cubicBezTo>
                    <a:pt x="935" y="630"/>
                    <a:pt x="835" y="831"/>
                    <a:pt x="701" y="931"/>
                  </a:cubicBezTo>
                  <a:cubicBezTo>
                    <a:pt x="535" y="1064"/>
                    <a:pt x="368" y="997"/>
                    <a:pt x="368" y="1064"/>
                  </a:cubicBezTo>
                  <a:cubicBezTo>
                    <a:pt x="345" y="1087"/>
                    <a:pt x="415" y="1155"/>
                    <a:pt x="556" y="1155"/>
                  </a:cubicBezTo>
                  <a:cubicBezTo>
                    <a:pt x="623" y="1155"/>
                    <a:pt x="705" y="1140"/>
                    <a:pt x="801" y="1097"/>
                  </a:cubicBezTo>
                  <a:cubicBezTo>
                    <a:pt x="868" y="1064"/>
                    <a:pt x="902" y="997"/>
                    <a:pt x="968" y="964"/>
                  </a:cubicBezTo>
                  <a:cubicBezTo>
                    <a:pt x="1202" y="730"/>
                    <a:pt x="1202" y="430"/>
                    <a:pt x="968" y="163"/>
                  </a:cubicBezTo>
                  <a:cubicBezTo>
                    <a:pt x="840" y="51"/>
                    <a:pt x="696" y="1"/>
                    <a:pt x="5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815;p45">
              <a:extLst>
                <a:ext uri="{FF2B5EF4-FFF2-40B4-BE49-F238E27FC236}">
                  <a16:creationId xmlns:a16="http://schemas.microsoft.com/office/drawing/2014/main" id="{CBD69E79-6438-1007-71B1-368D9C5F8FD6}"/>
                </a:ext>
              </a:extLst>
            </p:cNvPr>
            <p:cNvSpPr/>
            <p:nvPr/>
          </p:nvSpPr>
          <p:spPr>
            <a:xfrm>
              <a:off x="1673875" y="2181900"/>
              <a:ext cx="29200" cy="27625"/>
            </a:xfrm>
            <a:custGeom>
              <a:avLst/>
              <a:gdLst/>
              <a:ahLst/>
              <a:cxnLst/>
              <a:rect l="l" t="t" r="r" b="b"/>
              <a:pathLst>
                <a:path w="1168" h="1105" extrusionOk="0">
                  <a:moveTo>
                    <a:pt x="542" y="0"/>
                  </a:moveTo>
                  <a:cubicBezTo>
                    <a:pt x="518" y="0"/>
                    <a:pt x="493" y="2"/>
                    <a:pt x="467" y="5"/>
                  </a:cubicBezTo>
                  <a:cubicBezTo>
                    <a:pt x="167" y="105"/>
                    <a:pt x="0" y="405"/>
                    <a:pt x="34" y="672"/>
                  </a:cubicBezTo>
                  <a:cubicBezTo>
                    <a:pt x="111" y="930"/>
                    <a:pt x="229" y="1029"/>
                    <a:pt x="293" y="1029"/>
                  </a:cubicBezTo>
                  <a:cubicBezTo>
                    <a:pt x="312" y="1029"/>
                    <a:pt x="326" y="1020"/>
                    <a:pt x="334" y="1005"/>
                  </a:cubicBezTo>
                  <a:cubicBezTo>
                    <a:pt x="367" y="972"/>
                    <a:pt x="267" y="905"/>
                    <a:pt x="267" y="672"/>
                  </a:cubicBezTo>
                  <a:cubicBezTo>
                    <a:pt x="267" y="572"/>
                    <a:pt x="300" y="472"/>
                    <a:pt x="367" y="405"/>
                  </a:cubicBezTo>
                  <a:cubicBezTo>
                    <a:pt x="420" y="365"/>
                    <a:pt x="483" y="347"/>
                    <a:pt x="546" y="347"/>
                  </a:cubicBezTo>
                  <a:cubicBezTo>
                    <a:pt x="643" y="347"/>
                    <a:pt x="740" y="391"/>
                    <a:pt x="801" y="472"/>
                  </a:cubicBezTo>
                  <a:cubicBezTo>
                    <a:pt x="867" y="605"/>
                    <a:pt x="834" y="805"/>
                    <a:pt x="701" y="905"/>
                  </a:cubicBezTo>
                  <a:cubicBezTo>
                    <a:pt x="534" y="1005"/>
                    <a:pt x="367" y="972"/>
                    <a:pt x="367" y="1005"/>
                  </a:cubicBezTo>
                  <a:cubicBezTo>
                    <a:pt x="341" y="1005"/>
                    <a:pt x="454" y="1104"/>
                    <a:pt x="644" y="1104"/>
                  </a:cubicBezTo>
                  <a:cubicBezTo>
                    <a:pt x="701" y="1104"/>
                    <a:pt x="765" y="1095"/>
                    <a:pt x="834" y="1072"/>
                  </a:cubicBezTo>
                  <a:cubicBezTo>
                    <a:pt x="1034" y="939"/>
                    <a:pt x="1168" y="672"/>
                    <a:pt x="1134" y="438"/>
                  </a:cubicBezTo>
                  <a:cubicBezTo>
                    <a:pt x="1043" y="163"/>
                    <a:pt x="811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816;p45">
              <a:extLst>
                <a:ext uri="{FF2B5EF4-FFF2-40B4-BE49-F238E27FC236}">
                  <a16:creationId xmlns:a16="http://schemas.microsoft.com/office/drawing/2014/main" id="{A3818176-DB8F-521F-6089-C5FEF4C426B0}"/>
                </a:ext>
              </a:extLst>
            </p:cNvPr>
            <p:cNvSpPr/>
            <p:nvPr/>
          </p:nvSpPr>
          <p:spPr>
            <a:xfrm>
              <a:off x="1793125" y="2314250"/>
              <a:ext cx="28375" cy="26850"/>
            </a:xfrm>
            <a:custGeom>
              <a:avLst/>
              <a:gdLst/>
              <a:ahLst/>
              <a:cxnLst/>
              <a:rect l="l" t="t" r="r" b="b"/>
              <a:pathLst>
                <a:path w="1135" h="1074" extrusionOk="0">
                  <a:moveTo>
                    <a:pt x="557" y="1"/>
                  </a:moveTo>
                  <a:cubicBezTo>
                    <a:pt x="515" y="1"/>
                    <a:pt x="473" y="5"/>
                    <a:pt x="434" y="14"/>
                  </a:cubicBezTo>
                  <a:cubicBezTo>
                    <a:pt x="167" y="81"/>
                    <a:pt x="0" y="348"/>
                    <a:pt x="67" y="648"/>
                  </a:cubicBezTo>
                  <a:cubicBezTo>
                    <a:pt x="148" y="919"/>
                    <a:pt x="273" y="992"/>
                    <a:pt x="336" y="992"/>
                  </a:cubicBezTo>
                  <a:cubicBezTo>
                    <a:pt x="350" y="992"/>
                    <a:pt x="361" y="988"/>
                    <a:pt x="367" y="982"/>
                  </a:cubicBezTo>
                  <a:cubicBezTo>
                    <a:pt x="401" y="915"/>
                    <a:pt x="267" y="848"/>
                    <a:pt x="267" y="648"/>
                  </a:cubicBezTo>
                  <a:cubicBezTo>
                    <a:pt x="267" y="515"/>
                    <a:pt x="300" y="381"/>
                    <a:pt x="401" y="348"/>
                  </a:cubicBezTo>
                  <a:cubicBezTo>
                    <a:pt x="445" y="326"/>
                    <a:pt x="497" y="315"/>
                    <a:pt x="550" y="315"/>
                  </a:cubicBezTo>
                  <a:cubicBezTo>
                    <a:pt x="656" y="315"/>
                    <a:pt x="767" y="359"/>
                    <a:pt x="834" y="448"/>
                  </a:cubicBezTo>
                  <a:cubicBezTo>
                    <a:pt x="901" y="548"/>
                    <a:pt x="868" y="782"/>
                    <a:pt x="734" y="848"/>
                  </a:cubicBezTo>
                  <a:cubicBezTo>
                    <a:pt x="567" y="982"/>
                    <a:pt x="401" y="948"/>
                    <a:pt x="401" y="982"/>
                  </a:cubicBezTo>
                  <a:cubicBezTo>
                    <a:pt x="378" y="1004"/>
                    <a:pt x="463" y="1073"/>
                    <a:pt x="614" y="1073"/>
                  </a:cubicBezTo>
                  <a:cubicBezTo>
                    <a:pt x="685" y="1073"/>
                    <a:pt x="771" y="1058"/>
                    <a:pt x="868" y="1015"/>
                  </a:cubicBezTo>
                  <a:cubicBezTo>
                    <a:pt x="1034" y="948"/>
                    <a:pt x="1101" y="782"/>
                    <a:pt x="1134" y="615"/>
                  </a:cubicBezTo>
                  <a:cubicBezTo>
                    <a:pt x="1134" y="381"/>
                    <a:pt x="1034" y="148"/>
                    <a:pt x="834" y="48"/>
                  </a:cubicBezTo>
                  <a:cubicBezTo>
                    <a:pt x="763" y="24"/>
                    <a:pt x="659" y="1"/>
                    <a:pt x="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2" name="Google Shape;817;p45">
              <a:extLst>
                <a:ext uri="{FF2B5EF4-FFF2-40B4-BE49-F238E27FC236}">
                  <a16:creationId xmlns:a16="http://schemas.microsoft.com/office/drawing/2014/main" id="{374DB3EA-44E2-8134-252F-4A7DB5542754}"/>
                </a:ext>
              </a:extLst>
            </p:cNvPr>
            <p:cNvSpPr/>
            <p:nvPr/>
          </p:nvSpPr>
          <p:spPr>
            <a:xfrm>
              <a:off x="1980750" y="2396800"/>
              <a:ext cx="27550" cy="26700"/>
            </a:xfrm>
            <a:custGeom>
              <a:avLst/>
              <a:gdLst/>
              <a:ahLst/>
              <a:cxnLst/>
              <a:rect l="l" t="t" r="r" b="b"/>
              <a:pathLst>
                <a:path w="1102" h="1068" extrusionOk="0">
                  <a:moveTo>
                    <a:pt x="517" y="0"/>
                  </a:moveTo>
                  <a:cubicBezTo>
                    <a:pt x="394" y="0"/>
                    <a:pt x="271" y="45"/>
                    <a:pt x="167" y="148"/>
                  </a:cubicBezTo>
                  <a:cubicBezTo>
                    <a:pt x="34" y="248"/>
                    <a:pt x="1" y="482"/>
                    <a:pt x="34" y="649"/>
                  </a:cubicBezTo>
                  <a:cubicBezTo>
                    <a:pt x="88" y="919"/>
                    <a:pt x="208" y="992"/>
                    <a:pt x="287" y="992"/>
                  </a:cubicBezTo>
                  <a:cubicBezTo>
                    <a:pt x="306" y="992"/>
                    <a:pt x="322" y="988"/>
                    <a:pt x="334" y="982"/>
                  </a:cubicBezTo>
                  <a:cubicBezTo>
                    <a:pt x="368" y="915"/>
                    <a:pt x="234" y="849"/>
                    <a:pt x="234" y="649"/>
                  </a:cubicBezTo>
                  <a:cubicBezTo>
                    <a:pt x="234" y="515"/>
                    <a:pt x="267" y="382"/>
                    <a:pt x="368" y="348"/>
                  </a:cubicBezTo>
                  <a:cubicBezTo>
                    <a:pt x="414" y="314"/>
                    <a:pt x="469" y="299"/>
                    <a:pt x="523" y="299"/>
                  </a:cubicBezTo>
                  <a:cubicBezTo>
                    <a:pt x="624" y="299"/>
                    <a:pt x="724" y="350"/>
                    <a:pt x="768" y="415"/>
                  </a:cubicBezTo>
                  <a:cubicBezTo>
                    <a:pt x="868" y="549"/>
                    <a:pt x="835" y="749"/>
                    <a:pt x="701" y="849"/>
                  </a:cubicBezTo>
                  <a:cubicBezTo>
                    <a:pt x="534" y="982"/>
                    <a:pt x="368" y="915"/>
                    <a:pt x="368" y="982"/>
                  </a:cubicBezTo>
                  <a:cubicBezTo>
                    <a:pt x="320" y="982"/>
                    <a:pt x="408" y="1067"/>
                    <a:pt x="560" y="1067"/>
                  </a:cubicBezTo>
                  <a:cubicBezTo>
                    <a:pt x="621" y="1067"/>
                    <a:pt x="692" y="1054"/>
                    <a:pt x="768" y="1016"/>
                  </a:cubicBezTo>
                  <a:cubicBezTo>
                    <a:pt x="935" y="915"/>
                    <a:pt x="1035" y="749"/>
                    <a:pt x="1068" y="582"/>
                  </a:cubicBezTo>
                  <a:cubicBezTo>
                    <a:pt x="1101" y="415"/>
                    <a:pt x="1035" y="315"/>
                    <a:pt x="935" y="182"/>
                  </a:cubicBezTo>
                  <a:cubicBezTo>
                    <a:pt x="823" y="70"/>
                    <a:pt x="671" y="0"/>
                    <a:pt x="5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3" name="Google Shape;818;p45">
              <a:extLst>
                <a:ext uri="{FF2B5EF4-FFF2-40B4-BE49-F238E27FC236}">
                  <a16:creationId xmlns:a16="http://schemas.microsoft.com/office/drawing/2014/main" id="{3A1E70E1-321A-AF06-467D-E78DAEC2A79F}"/>
                </a:ext>
              </a:extLst>
            </p:cNvPr>
            <p:cNvSpPr/>
            <p:nvPr/>
          </p:nvSpPr>
          <p:spPr>
            <a:xfrm>
              <a:off x="2143375" y="2405150"/>
              <a:ext cx="29200" cy="26850"/>
            </a:xfrm>
            <a:custGeom>
              <a:avLst/>
              <a:gdLst/>
              <a:ahLst/>
              <a:cxnLst/>
              <a:rect l="l" t="t" r="r" b="b"/>
              <a:pathLst>
                <a:path w="1168" h="1074" extrusionOk="0">
                  <a:moveTo>
                    <a:pt x="551" y="1"/>
                  </a:moveTo>
                  <a:cubicBezTo>
                    <a:pt x="512" y="1"/>
                    <a:pt x="473" y="5"/>
                    <a:pt x="434" y="14"/>
                  </a:cubicBezTo>
                  <a:cubicBezTo>
                    <a:pt x="167" y="48"/>
                    <a:pt x="0" y="348"/>
                    <a:pt x="34" y="615"/>
                  </a:cubicBezTo>
                  <a:cubicBezTo>
                    <a:pt x="88" y="915"/>
                    <a:pt x="209" y="992"/>
                    <a:pt x="288" y="992"/>
                  </a:cubicBezTo>
                  <a:cubicBezTo>
                    <a:pt x="306" y="992"/>
                    <a:pt x="322" y="988"/>
                    <a:pt x="334" y="982"/>
                  </a:cubicBezTo>
                  <a:cubicBezTo>
                    <a:pt x="367" y="915"/>
                    <a:pt x="234" y="848"/>
                    <a:pt x="234" y="615"/>
                  </a:cubicBezTo>
                  <a:cubicBezTo>
                    <a:pt x="234" y="515"/>
                    <a:pt x="267" y="381"/>
                    <a:pt x="367" y="348"/>
                  </a:cubicBezTo>
                  <a:cubicBezTo>
                    <a:pt x="420" y="308"/>
                    <a:pt x="483" y="290"/>
                    <a:pt x="544" y="290"/>
                  </a:cubicBezTo>
                  <a:cubicBezTo>
                    <a:pt x="638" y="290"/>
                    <a:pt x="727" y="334"/>
                    <a:pt x="767" y="415"/>
                  </a:cubicBezTo>
                  <a:cubicBezTo>
                    <a:pt x="868" y="548"/>
                    <a:pt x="834" y="748"/>
                    <a:pt x="701" y="848"/>
                  </a:cubicBezTo>
                  <a:cubicBezTo>
                    <a:pt x="534" y="982"/>
                    <a:pt x="367" y="915"/>
                    <a:pt x="367" y="982"/>
                  </a:cubicBezTo>
                  <a:cubicBezTo>
                    <a:pt x="345" y="1004"/>
                    <a:pt x="430" y="1073"/>
                    <a:pt x="591" y="1073"/>
                  </a:cubicBezTo>
                  <a:cubicBezTo>
                    <a:pt x="667" y="1073"/>
                    <a:pt x="761" y="1058"/>
                    <a:pt x="868" y="1015"/>
                  </a:cubicBezTo>
                  <a:cubicBezTo>
                    <a:pt x="1034" y="915"/>
                    <a:pt x="1101" y="748"/>
                    <a:pt x="1168" y="581"/>
                  </a:cubicBezTo>
                  <a:cubicBezTo>
                    <a:pt x="1168" y="381"/>
                    <a:pt x="1034" y="114"/>
                    <a:pt x="834" y="48"/>
                  </a:cubicBezTo>
                  <a:cubicBezTo>
                    <a:pt x="740" y="24"/>
                    <a:pt x="645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4" name="Google Shape;819;p45">
              <a:extLst>
                <a:ext uri="{FF2B5EF4-FFF2-40B4-BE49-F238E27FC236}">
                  <a16:creationId xmlns:a16="http://schemas.microsoft.com/office/drawing/2014/main" id="{1BD0583A-BB7E-4857-2C17-2E26C4BC34E8}"/>
                </a:ext>
              </a:extLst>
            </p:cNvPr>
            <p:cNvSpPr/>
            <p:nvPr/>
          </p:nvSpPr>
          <p:spPr>
            <a:xfrm>
              <a:off x="2287650" y="2333250"/>
              <a:ext cx="30875" cy="28050"/>
            </a:xfrm>
            <a:custGeom>
              <a:avLst/>
              <a:gdLst/>
              <a:ahLst/>
              <a:cxnLst/>
              <a:rect l="l" t="t" r="r" b="b"/>
              <a:pathLst>
                <a:path w="1235" h="1122" extrusionOk="0">
                  <a:moveTo>
                    <a:pt x="581" y="1"/>
                  </a:moveTo>
                  <a:cubicBezTo>
                    <a:pt x="435" y="1"/>
                    <a:pt x="287" y="68"/>
                    <a:pt x="167" y="188"/>
                  </a:cubicBezTo>
                  <a:cubicBezTo>
                    <a:pt x="67" y="289"/>
                    <a:pt x="0" y="522"/>
                    <a:pt x="67" y="689"/>
                  </a:cubicBezTo>
                  <a:cubicBezTo>
                    <a:pt x="121" y="960"/>
                    <a:pt x="241" y="1033"/>
                    <a:pt x="302" y="1033"/>
                  </a:cubicBezTo>
                  <a:cubicBezTo>
                    <a:pt x="316" y="1033"/>
                    <a:pt x="327" y="1029"/>
                    <a:pt x="334" y="1022"/>
                  </a:cubicBezTo>
                  <a:cubicBezTo>
                    <a:pt x="400" y="956"/>
                    <a:pt x="267" y="889"/>
                    <a:pt x="267" y="689"/>
                  </a:cubicBezTo>
                  <a:cubicBezTo>
                    <a:pt x="267" y="555"/>
                    <a:pt x="300" y="422"/>
                    <a:pt x="400" y="389"/>
                  </a:cubicBezTo>
                  <a:cubicBezTo>
                    <a:pt x="435" y="354"/>
                    <a:pt x="486" y="339"/>
                    <a:pt x="541" y="339"/>
                  </a:cubicBezTo>
                  <a:cubicBezTo>
                    <a:pt x="643" y="339"/>
                    <a:pt x="757" y="390"/>
                    <a:pt x="801" y="455"/>
                  </a:cubicBezTo>
                  <a:cubicBezTo>
                    <a:pt x="901" y="589"/>
                    <a:pt x="834" y="789"/>
                    <a:pt x="734" y="889"/>
                  </a:cubicBezTo>
                  <a:cubicBezTo>
                    <a:pt x="567" y="1022"/>
                    <a:pt x="400" y="956"/>
                    <a:pt x="400" y="1022"/>
                  </a:cubicBezTo>
                  <a:cubicBezTo>
                    <a:pt x="349" y="1022"/>
                    <a:pt x="475" y="1121"/>
                    <a:pt x="643" y="1121"/>
                  </a:cubicBezTo>
                  <a:cubicBezTo>
                    <a:pt x="693" y="1121"/>
                    <a:pt x="747" y="1112"/>
                    <a:pt x="801" y="1089"/>
                  </a:cubicBezTo>
                  <a:cubicBezTo>
                    <a:pt x="901" y="1056"/>
                    <a:pt x="934" y="1022"/>
                    <a:pt x="967" y="956"/>
                  </a:cubicBezTo>
                  <a:cubicBezTo>
                    <a:pt x="1234" y="722"/>
                    <a:pt x="1168" y="389"/>
                    <a:pt x="967" y="188"/>
                  </a:cubicBezTo>
                  <a:cubicBezTo>
                    <a:pt x="855" y="59"/>
                    <a:pt x="718" y="1"/>
                    <a:pt x="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5" name="Google Shape;820;p45">
              <a:extLst>
                <a:ext uri="{FF2B5EF4-FFF2-40B4-BE49-F238E27FC236}">
                  <a16:creationId xmlns:a16="http://schemas.microsoft.com/office/drawing/2014/main" id="{F05A00C7-77F1-E515-65A4-925469F7D700}"/>
                </a:ext>
              </a:extLst>
            </p:cNvPr>
            <p:cNvSpPr/>
            <p:nvPr/>
          </p:nvSpPr>
          <p:spPr>
            <a:xfrm>
              <a:off x="1806450" y="1656600"/>
              <a:ext cx="28400" cy="26525"/>
            </a:xfrm>
            <a:custGeom>
              <a:avLst/>
              <a:gdLst/>
              <a:ahLst/>
              <a:cxnLst/>
              <a:rect l="l" t="t" r="r" b="b"/>
              <a:pathLst>
                <a:path w="1136" h="1061" extrusionOk="0">
                  <a:moveTo>
                    <a:pt x="533" y="1"/>
                  </a:moveTo>
                  <a:cubicBezTo>
                    <a:pt x="403" y="1"/>
                    <a:pt x="275" y="43"/>
                    <a:pt x="168" y="135"/>
                  </a:cubicBezTo>
                  <a:cubicBezTo>
                    <a:pt x="34" y="268"/>
                    <a:pt x="1" y="469"/>
                    <a:pt x="34" y="635"/>
                  </a:cubicBezTo>
                  <a:cubicBezTo>
                    <a:pt x="116" y="906"/>
                    <a:pt x="241" y="979"/>
                    <a:pt x="303" y="979"/>
                  </a:cubicBezTo>
                  <a:cubicBezTo>
                    <a:pt x="317" y="979"/>
                    <a:pt x="328" y="975"/>
                    <a:pt x="335" y="969"/>
                  </a:cubicBezTo>
                  <a:cubicBezTo>
                    <a:pt x="368" y="936"/>
                    <a:pt x="234" y="836"/>
                    <a:pt x="234" y="635"/>
                  </a:cubicBezTo>
                  <a:cubicBezTo>
                    <a:pt x="234" y="502"/>
                    <a:pt x="301" y="402"/>
                    <a:pt x="368" y="335"/>
                  </a:cubicBezTo>
                  <a:cubicBezTo>
                    <a:pt x="412" y="313"/>
                    <a:pt x="464" y="302"/>
                    <a:pt x="517" y="302"/>
                  </a:cubicBezTo>
                  <a:cubicBezTo>
                    <a:pt x="624" y="302"/>
                    <a:pt x="735" y="346"/>
                    <a:pt x="802" y="435"/>
                  </a:cubicBezTo>
                  <a:cubicBezTo>
                    <a:pt x="868" y="569"/>
                    <a:pt x="835" y="769"/>
                    <a:pt x="701" y="836"/>
                  </a:cubicBezTo>
                  <a:cubicBezTo>
                    <a:pt x="535" y="969"/>
                    <a:pt x="368" y="936"/>
                    <a:pt x="368" y="969"/>
                  </a:cubicBezTo>
                  <a:cubicBezTo>
                    <a:pt x="368" y="992"/>
                    <a:pt x="445" y="1060"/>
                    <a:pt x="567" y="1060"/>
                  </a:cubicBezTo>
                  <a:cubicBezTo>
                    <a:pt x="625" y="1060"/>
                    <a:pt x="693" y="1045"/>
                    <a:pt x="768" y="1002"/>
                  </a:cubicBezTo>
                  <a:cubicBezTo>
                    <a:pt x="968" y="936"/>
                    <a:pt x="1035" y="769"/>
                    <a:pt x="1068" y="602"/>
                  </a:cubicBezTo>
                  <a:cubicBezTo>
                    <a:pt x="1135" y="435"/>
                    <a:pt x="1035" y="302"/>
                    <a:pt x="968" y="168"/>
                  </a:cubicBezTo>
                  <a:cubicBezTo>
                    <a:pt x="842" y="60"/>
                    <a:pt x="686" y="1"/>
                    <a:pt x="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6" name="Google Shape;821;p45">
              <a:extLst>
                <a:ext uri="{FF2B5EF4-FFF2-40B4-BE49-F238E27FC236}">
                  <a16:creationId xmlns:a16="http://schemas.microsoft.com/office/drawing/2014/main" id="{31DDD01C-97FD-6B14-DF43-DFDD5A55358C}"/>
                </a:ext>
              </a:extLst>
            </p:cNvPr>
            <p:cNvSpPr/>
            <p:nvPr/>
          </p:nvSpPr>
          <p:spPr>
            <a:xfrm>
              <a:off x="2086650" y="2283750"/>
              <a:ext cx="266900" cy="221850"/>
            </a:xfrm>
            <a:custGeom>
              <a:avLst/>
              <a:gdLst/>
              <a:ahLst/>
              <a:cxnLst/>
              <a:rect l="l" t="t" r="r" b="b"/>
              <a:pathLst>
                <a:path w="10676" h="8874" extrusionOk="0">
                  <a:moveTo>
                    <a:pt x="5305" y="2702"/>
                  </a:moveTo>
                  <a:cubicBezTo>
                    <a:pt x="5838" y="2736"/>
                    <a:pt x="6372" y="3002"/>
                    <a:pt x="6772" y="3369"/>
                  </a:cubicBezTo>
                  <a:cubicBezTo>
                    <a:pt x="7139" y="3736"/>
                    <a:pt x="7440" y="4237"/>
                    <a:pt x="7540" y="4737"/>
                  </a:cubicBezTo>
                  <a:cubicBezTo>
                    <a:pt x="7804" y="5589"/>
                    <a:pt x="7603" y="6519"/>
                    <a:pt x="7072" y="7253"/>
                  </a:cubicBezTo>
                  <a:lnTo>
                    <a:pt x="7072" y="7253"/>
                  </a:lnTo>
                  <a:cubicBezTo>
                    <a:pt x="7004" y="7229"/>
                    <a:pt x="6938" y="7202"/>
                    <a:pt x="6873" y="7172"/>
                  </a:cubicBezTo>
                  <a:cubicBezTo>
                    <a:pt x="6005" y="6738"/>
                    <a:pt x="5305" y="5904"/>
                    <a:pt x="4671" y="5037"/>
                  </a:cubicBezTo>
                  <a:cubicBezTo>
                    <a:pt x="4337" y="4604"/>
                    <a:pt x="4204" y="4103"/>
                    <a:pt x="4271" y="3569"/>
                  </a:cubicBezTo>
                  <a:cubicBezTo>
                    <a:pt x="4271" y="3336"/>
                    <a:pt x="4371" y="3069"/>
                    <a:pt x="4604" y="2902"/>
                  </a:cubicBezTo>
                  <a:cubicBezTo>
                    <a:pt x="4804" y="2769"/>
                    <a:pt x="5038" y="2702"/>
                    <a:pt x="5305" y="2702"/>
                  </a:cubicBezTo>
                  <a:close/>
                  <a:moveTo>
                    <a:pt x="8974" y="0"/>
                  </a:moveTo>
                  <a:cubicBezTo>
                    <a:pt x="9208" y="367"/>
                    <a:pt x="9474" y="701"/>
                    <a:pt x="9675" y="1101"/>
                  </a:cubicBezTo>
                  <a:cubicBezTo>
                    <a:pt x="10208" y="2202"/>
                    <a:pt x="10442" y="3403"/>
                    <a:pt x="10308" y="4570"/>
                  </a:cubicBezTo>
                  <a:cubicBezTo>
                    <a:pt x="10208" y="5404"/>
                    <a:pt x="9941" y="6171"/>
                    <a:pt x="9374" y="6772"/>
                  </a:cubicBezTo>
                  <a:cubicBezTo>
                    <a:pt x="9107" y="7105"/>
                    <a:pt x="8674" y="7339"/>
                    <a:pt x="8274" y="7372"/>
                  </a:cubicBezTo>
                  <a:cubicBezTo>
                    <a:pt x="8157" y="7389"/>
                    <a:pt x="8038" y="7397"/>
                    <a:pt x="7919" y="7397"/>
                  </a:cubicBezTo>
                  <a:cubicBezTo>
                    <a:pt x="7721" y="7397"/>
                    <a:pt x="7522" y="7374"/>
                    <a:pt x="7329" y="7329"/>
                  </a:cubicBezTo>
                  <a:lnTo>
                    <a:pt x="7329" y="7329"/>
                  </a:lnTo>
                  <a:cubicBezTo>
                    <a:pt x="7561" y="7002"/>
                    <a:pt x="7718" y="6637"/>
                    <a:pt x="7840" y="6271"/>
                  </a:cubicBezTo>
                  <a:cubicBezTo>
                    <a:pt x="8007" y="5738"/>
                    <a:pt x="8007" y="5171"/>
                    <a:pt x="7840" y="4604"/>
                  </a:cubicBezTo>
                  <a:cubicBezTo>
                    <a:pt x="7673" y="4036"/>
                    <a:pt x="7373" y="3536"/>
                    <a:pt x="6973" y="3102"/>
                  </a:cubicBezTo>
                  <a:cubicBezTo>
                    <a:pt x="6539" y="2669"/>
                    <a:pt x="5972" y="2402"/>
                    <a:pt x="5338" y="2369"/>
                  </a:cubicBezTo>
                  <a:cubicBezTo>
                    <a:pt x="5005" y="2369"/>
                    <a:pt x="4671" y="2435"/>
                    <a:pt x="4437" y="2669"/>
                  </a:cubicBezTo>
                  <a:cubicBezTo>
                    <a:pt x="4171" y="2869"/>
                    <a:pt x="4004" y="3169"/>
                    <a:pt x="3970" y="3503"/>
                  </a:cubicBezTo>
                  <a:cubicBezTo>
                    <a:pt x="3937" y="4070"/>
                    <a:pt x="4104" y="4704"/>
                    <a:pt x="4471" y="5171"/>
                  </a:cubicBezTo>
                  <a:cubicBezTo>
                    <a:pt x="5138" y="6038"/>
                    <a:pt x="5838" y="6905"/>
                    <a:pt x="6806" y="7339"/>
                  </a:cubicBezTo>
                  <a:cubicBezTo>
                    <a:pt x="6854" y="7363"/>
                    <a:pt x="6904" y="7386"/>
                    <a:pt x="6954" y="7406"/>
                  </a:cubicBezTo>
                  <a:lnTo>
                    <a:pt x="6954" y="7406"/>
                  </a:lnTo>
                  <a:cubicBezTo>
                    <a:pt x="6917" y="7452"/>
                    <a:pt x="6879" y="7496"/>
                    <a:pt x="6839" y="7539"/>
                  </a:cubicBezTo>
                  <a:cubicBezTo>
                    <a:pt x="6205" y="8206"/>
                    <a:pt x="5338" y="8606"/>
                    <a:pt x="4437" y="8673"/>
                  </a:cubicBezTo>
                  <a:cubicBezTo>
                    <a:pt x="3637" y="8673"/>
                    <a:pt x="2803" y="8440"/>
                    <a:pt x="2136" y="8006"/>
                  </a:cubicBezTo>
                  <a:cubicBezTo>
                    <a:pt x="1535" y="7606"/>
                    <a:pt x="1102" y="7105"/>
                    <a:pt x="768" y="6538"/>
                  </a:cubicBezTo>
                  <a:cubicBezTo>
                    <a:pt x="501" y="6071"/>
                    <a:pt x="335" y="5604"/>
                    <a:pt x="201" y="5104"/>
                  </a:cubicBezTo>
                  <a:cubicBezTo>
                    <a:pt x="134" y="4704"/>
                    <a:pt x="34" y="4270"/>
                    <a:pt x="34" y="3836"/>
                  </a:cubicBezTo>
                  <a:cubicBezTo>
                    <a:pt x="1" y="3903"/>
                    <a:pt x="1" y="4036"/>
                    <a:pt x="1" y="4170"/>
                  </a:cubicBezTo>
                  <a:cubicBezTo>
                    <a:pt x="1" y="4503"/>
                    <a:pt x="1" y="4837"/>
                    <a:pt x="101" y="5171"/>
                  </a:cubicBezTo>
                  <a:cubicBezTo>
                    <a:pt x="201" y="5671"/>
                    <a:pt x="368" y="6171"/>
                    <a:pt x="635" y="6605"/>
                  </a:cubicBezTo>
                  <a:cubicBezTo>
                    <a:pt x="968" y="7239"/>
                    <a:pt x="1435" y="7772"/>
                    <a:pt x="2002" y="8173"/>
                  </a:cubicBezTo>
                  <a:cubicBezTo>
                    <a:pt x="2703" y="8606"/>
                    <a:pt x="3537" y="8873"/>
                    <a:pt x="4437" y="8873"/>
                  </a:cubicBezTo>
                  <a:cubicBezTo>
                    <a:pt x="5438" y="8840"/>
                    <a:pt x="6372" y="8406"/>
                    <a:pt x="7039" y="7672"/>
                  </a:cubicBezTo>
                  <a:cubicBezTo>
                    <a:pt x="7097" y="7615"/>
                    <a:pt x="7151" y="7555"/>
                    <a:pt x="7202" y="7494"/>
                  </a:cubicBezTo>
                  <a:lnTo>
                    <a:pt x="7202" y="7494"/>
                  </a:lnTo>
                  <a:cubicBezTo>
                    <a:pt x="7442" y="7564"/>
                    <a:pt x="7691" y="7597"/>
                    <a:pt x="7938" y="7597"/>
                  </a:cubicBezTo>
                  <a:cubicBezTo>
                    <a:pt x="8062" y="7597"/>
                    <a:pt x="8185" y="7589"/>
                    <a:pt x="8307" y="7572"/>
                  </a:cubicBezTo>
                  <a:cubicBezTo>
                    <a:pt x="8807" y="7506"/>
                    <a:pt x="9274" y="7272"/>
                    <a:pt x="9608" y="6905"/>
                  </a:cubicBezTo>
                  <a:cubicBezTo>
                    <a:pt x="10175" y="6238"/>
                    <a:pt x="10508" y="5437"/>
                    <a:pt x="10542" y="4570"/>
                  </a:cubicBezTo>
                  <a:cubicBezTo>
                    <a:pt x="10675" y="3336"/>
                    <a:pt x="10375" y="2102"/>
                    <a:pt x="9808" y="1034"/>
                  </a:cubicBezTo>
                  <a:cubicBezTo>
                    <a:pt x="9641" y="767"/>
                    <a:pt x="9441" y="467"/>
                    <a:pt x="9208" y="234"/>
                  </a:cubicBezTo>
                  <a:lnTo>
                    <a:pt x="8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7" name="Google Shape;822;p45">
              <a:extLst>
                <a:ext uri="{FF2B5EF4-FFF2-40B4-BE49-F238E27FC236}">
                  <a16:creationId xmlns:a16="http://schemas.microsoft.com/office/drawing/2014/main" id="{4B68FDDF-477E-457F-E2EE-403E29F31B7F}"/>
                </a:ext>
              </a:extLst>
            </p:cNvPr>
            <p:cNvSpPr/>
            <p:nvPr/>
          </p:nvSpPr>
          <p:spPr>
            <a:xfrm>
              <a:off x="1541275" y="1489850"/>
              <a:ext cx="1050775" cy="1042425"/>
            </a:xfrm>
            <a:custGeom>
              <a:avLst/>
              <a:gdLst/>
              <a:ahLst/>
              <a:cxnLst/>
              <a:rect l="l" t="t" r="r" b="b"/>
              <a:pathLst>
                <a:path w="42031" h="41697" extrusionOk="0">
                  <a:moveTo>
                    <a:pt x="21115" y="0"/>
                  </a:moveTo>
                  <a:lnTo>
                    <a:pt x="19748" y="100"/>
                  </a:lnTo>
                  <a:cubicBezTo>
                    <a:pt x="19481" y="100"/>
                    <a:pt x="19281" y="100"/>
                    <a:pt x="19014" y="134"/>
                  </a:cubicBezTo>
                  <a:lnTo>
                    <a:pt x="18313" y="234"/>
                  </a:lnTo>
                  <a:cubicBezTo>
                    <a:pt x="17846" y="300"/>
                    <a:pt x="17346" y="400"/>
                    <a:pt x="16879" y="467"/>
                  </a:cubicBezTo>
                  <a:cubicBezTo>
                    <a:pt x="15945" y="667"/>
                    <a:pt x="15011" y="934"/>
                    <a:pt x="14110" y="1268"/>
                  </a:cubicBezTo>
                  <a:cubicBezTo>
                    <a:pt x="13176" y="1601"/>
                    <a:pt x="12276" y="2002"/>
                    <a:pt x="11375" y="2469"/>
                  </a:cubicBezTo>
                  <a:cubicBezTo>
                    <a:pt x="10975" y="2735"/>
                    <a:pt x="10508" y="3002"/>
                    <a:pt x="10108" y="3269"/>
                  </a:cubicBezTo>
                  <a:cubicBezTo>
                    <a:pt x="9874" y="3436"/>
                    <a:pt x="9674" y="3503"/>
                    <a:pt x="9474" y="3669"/>
                  </a:cubicBezTo>
                  <a:lnTo>
                    <a:pt x="8840" y="4136"/>
                  </a:lnTo>
                  <a:cubicBezTo>
                    <a:pt x="8006" y="4770"/>
                    <a:pt x="7206" y="5437"/>
                    <a:pt x="6472" y="6138"/>
                  </a:cubicBezTo>
                  <a:cubicBezTo>
                    <a:pt x="5771" y="6905"/>
                    <a:pt x="5104" y="7739"/>
                    <a:pt x="4470" y="8573"/>
                  </a:cubicBezTo>
                  <a:lnTo>
                    <a:pt x="3970" y="9173"/>
                  </a:lnTo>
                  <a:lnTo>
                    <a:pt x="3536" y="9841"/>
                  </a:lnTo>
                  <a:lnTo>
                    <a:pt x="3136" y="10574"/>
                  </a:lnTo>
                  <a:cubicBezTo>
                    <a:pt x="3003" y="10775"/>
                    <a:pt x="2869" y="11008"/>
                    <a:pt x="2769" y="11275"/>
                  </a:cubicBezTo>
                  <a:cubicBezTo>
                    <a:pt x="2502" y="11742"/>
                    <a:pt x="2269" y="12242"/>
                    <a:pt x="2035" y="12743"/>
                  </a:cubicBezTo>
                  <a:cubicBezTo>
                    <a:pt x="1835" y="13243"/>
                    <a:pt x="1668" y="13777"/>
                    <a:pt x="1468" y="14277"/>
                  </a:cubicBezTo>
                  <a:cubicBezTo>
                    <a:pt x="0" y="18580"/>
                    <a:pt x="0" y="23183"/>
                    <a:pt x="1468" y="27487"/>
                  </a:cubicBezTo>
                  <a:cubicBezTo>
                    <a:pt x="1668" y="27987"/>
                    <a:pt x="1835" y="28521"/>
                    <a:pt x="2035" y="29021"/>
                  </a:cubicBezTo>
                  <a:lnTo>
                    <a:pt x="2769" y="30489"/>
                  </a:lnTo>
                  <a:lnTo>
                    <a:pt x="2936" y="30856"/>
                  </a:lnTo>
                  <a:lnTo>
                    <a:pt x="3136" y="31189"/>
                  </a:lnTo>
                  <a:lnTo>
                    <a:pt x="3536" y="31923"/>
                  </a:lnTo>
                  <a:lnTo>
                    <a:pt x="3970" y="32590"/>
                  </a:lnTo>
                  <a:lnTo>
                    <a:pt x="4437" y="33157"/>
                  </a:lnTo>
                  <a:cubicBezTo>
                    <a:pt x="5037" y="33991"/>
                    <a:pt x="5704" y="34825"/>
                    <a:pt x="6472" y="35592"/>
                  </a:cubicBezTo>
                  <a:cubicBezTo>
                    <a:pt x="7206" y="36293"/>
                    <a:pt x="8006" y="36960"/>
                    <a:pt x="8840" y="37594"/>
                  </a:cubicBezTo>
                  <a:lnTo>
                    <a:pt x="9474" y="38027"/>
                  </a:lnTo>
                  <a:cubicBezTo>
                    <a:pt x="9641" y="38194"/>
                    <a:pt x="9874" y="38328"/>
                    <a:pt x="10108" y="38461"/>
                  </a:cubicBezTo>
                  <a:cubicBezTo>
                    <a:pt x="10508" y="38761"/>
                    <a:pt x="10942" y="38995"/>
                    <a:pt x="11375" y="39262"/>
                  </a:cubicBezTo>
                  <a:cubicBezTo>
                    <a:pt x="12276" y="39695"/>
                    <a:pt x="13176" y="40129"/>
                    <a:pt x="14110" y="40462"/>
                  </a:cubicBezTo>
                  <a:cubicBezTo>
                    <a:pt x="15011" y="40796"/>
                    <a:pt x="15945" y="41096"/>
                    <a:pt x="16879" y="41296"/>
                  </a:cubicBezTo>
                  <a:cubicBezTo>
                    <a:pt x="17346" y="41363"/>
                    <a:pt x="17846" y="41430"/>
                    <a:pt x="18313" y="41497"/>
                  </a:cubicBezTo>
                  <a:lnTo>
                    <a:pt x="19014" y="41597"/>
                  </a:lnTo>
                  <a:cubicBezTo>
                    <a:pt x="19281" y="41630"/>
                    <a:pt x="19481" y="41630"/>
                    <a:pt x="19748" y="41630"/>
                  </a:cubicBezTo>
                  <a:lnTo>
                    <a:pt x="21115" y="41697"/>
                  </a:lnTo>
                  <a:cubicBezTo>
                    <a:pt x="21582" y="41697"/>
                    <a:pt x="22016" y="41663"/>
                    <a:pt x="22483" y="41663"/>
                  </a:cubicBezTo>
                  <a:cubicBezTo>
                    <a:pt x="23350" y="41597"/>
                    <a:pt x="24251" y="41497"/>
                    <a:pt x="25118" y="41330"/>
                  </a:cubicBezTo>
                  <a:cubicBezTo>
                    <a:pt x="25519" y="41263"/>
                    <a:pt x="25952" y="41163"/>
                    <a:pt x="26353" y="41030"/>
                  </a:cubicBezTo>
                  <a:cubicBezTo>
                    <a:pt x="26753" y="40929"/>
                    <a:pt x="27186" y="40829"/>
                    <a:pt x="27587" y="40696"/>
                  </a:cubicBezTo>
                  <a:lnTo>
                    <a:pt x="28754" y="40296"/>
                  </a:lnTo>
                  <a:lnTo>
                    <a:pt x="29321" y="40096"/>
                  </a:lnTo>
                  <a:lnTo>
                    <a:pt x="29855" y="39829"/>
                  </a:lnTo>
                  <a:lnTo>
                    <a:pt x="30956" y="39328"/>
                  </a:lnTo>
                  <a:cubicBezTo>
                    <a:pt x="31289" y="39162"/>
                    <a:pt x="31656" y="38928"/>
                    <a:pt x="31957" y="38761"/>
                  </a:cubicBezTo>
                  <a:cubicBezTo>
                    <a:pt x="32257" y="38594"/>
                    <a:pt x="32590" y="38361"/>
                    <a:pt x="32924" y="38161"/>
                  </a:cubicBezTo>
                  <a:lnTo>
                    <a:pt x="33825" y="37494"/>
                  </a:lnTo>
                  <a:cubicBezTo>
                    <a:pt x="35959" y="35859"/>
                    <a:pt x="37761" y="33858"/>
                    <a:pt x="39128" y="31589"/>
                  </a:cubicBezTo>
                  <a:cubicBezTo>
                    <a:pt x="40129" y="29855"/>
                    <a:pt x="40930" y="27987"/>
                    <a:pt x="41363" y="26019"/>
                  </a:cubicBezTo>
                  <a:lnTo>
                    <a:pt x="41630" y="24918"/>
                  </a:lnTo>
                  <a:cubicBezTo>
                    <a:pt x="41697" y="24584"/>
                    <a:pt x="41730" y="24251"/>
                    <a:pt x="41797" y="23917"/>
                  </a:cubicBezTo>
                  <a:cubicBezTo>
                    <a:pt x="41830" y="23584"/>
                    <a:pt x="41864" y="23317"/>
                    <a:pt x="41930" y="23017"/>
                  </a:cubicBezTo>
                  <a:cubicBezTo>
                    <a:pt x="41964" y="22750"/>
                    <a:pt x="41964" y="22483"/>
                    <a:pt x="41964" y="22283"/>
                  </a:cubicBezTo>
                  <a:cubicBezTo>
                    <a:pt x="41964" y="21849"/>
                    <a:pt x="41997" y="21482"/>
                    <a:pt x="41997" y="21282"/>
                  </a:cubicBezTo>
                  <a:lnTo>
                    <a:pt x="41997" y="20915"/>
                  </a:lnTo>
                  <a:cubicBezTo>
                    <a:pt x="41997" y="20949"/>
                    <a:pt x="41964" y="20949"/>
                    <a:pt x="41964" y="21182"/>
                  </a:cubicBezTo>
                  <a:cubicBezTo>
                    <a:pt x="41964" y="21449"/>
                    <a:pt x="41964" y="21782"/>
                    <a:pt x="41930" y="22183"/>
                  </a:cubicBezTo>
                  <a:cubicBezTo>
                    <a:pt x="41930" y="22416"/>
                    <a:pt x="41930" y="22616"/>
                    <a:pt x="41864" y="22917"/>
                  </a:cubicBezTo>
                  <a:cubicBezTo>
                    <a:pt x="41830" y="23183"/>
                    <a:pt x="41797" y="23450"/>
                    <a:pt x="41764" y="23784"/>
                  </a:cubicBezTo>
                  <a:cubicBezTo>
                    <a:pt x="41697" y="24084"/>
                    <a:pt x="41630" y="24418"/>
                    <a:pt x="41597" y="24785"/>
                  </a:cubicBezTo>
                  <a:cubicBezTo>
                    <a:pt x="41530" y="25152"/>
                    <a:pt x="41463" y="25518"/>
                    <a:pt x="41330" y="25919"/>
                  </a:cubicBezTo>
                  <a:cubicBezTo>
                    <a:pt x="40863" y="27820"/>
                    <a:pt x="40096" y="29688"/>
                    <a:pt x="39028" y="31389"/>
                  </a:cubicBezTo>
                  <a:cubicBezTo>
                    <a:pt x="37694" y="33691"/>
                    <a:pt x="35926" y="35692"/>
                    <a:pt x="33791" y="37294"/>
                  </a:cubicBezTo>
                  <a:lnTo>
                    <a:pt x="32924" y="37961"/>
                  </a:lnTo>
                  <a:cubicBezTo>
                    <a:pt x="32624" y="38161"/>
                    <a:pt x="32290" y="38328"/>
                    <a:pt x="31957" y="38528"/>
                  </a:cubicBezTo>
                  <a:cubicBezTo>
                    <a:pt x="31623" y="38728"/>
                    <a:pt x="31323" y="38961"/>
                    <a:pt x="30956" y="39128"/>
                  </a:cubicBezTo>
                  <a:lnTo>
                    <a:pt x="29855" y="39629"/>
                  </a:lnTo>
                  <a:lnTo>
                    <a:pt x="29321" y="39862"/>
                  </a:lnTo>
                  <a:lnTo>
                    <a:pt x="28754" y="40062"/>
                  </a:lnTo>
                  <a:lnTo>
                    <a:pt x="27587" y="40496"/>
                  </a:lnTo>
                  <a:cubicBezTo>
                    <a:pt x="27186" y="40629"/>
                    <a:pt x="26786" y="40696"/>
                    <a:pt x="26353" y="40829"/>
                  </a:cubicBezTo>
                  <a:cubicBezTo>
                    <a:pt x="25952" y="40963"/>
                    <a:pt x="25519" y="41030"/>
                    <a:pt x="25118" y="41130"/>
                  </a:cubicBezTo>
                  <a:cubicBezTo>
                    <a:pt x="24251" y="41296"/>
                    <a:pt x="23350" y="41363"/>
                    <a:pt x="22483" y="41396"/>
                  </a:cubicBezTo>
                  <a:cubicBezTo>
                    <a:pt x="22083" y="41396"/>
                    <a:pt x="21616" y="41463"/>
                    <a:pt x="21149" y="41463"/>
                  </a:cubicBezTo>
                  <a:lnTo>
                    <a:pt x="19781" y="41363"/>
                  </a:lnTo>
                  <a:cubicBezTo>
                    <a:pt x="19514" y="41363"/>
                    <a:pt x="19314" y="41363"/>
                    <a:pt x="19081" y="41330"/>
                  </a:cubicBezTo>
                  <a:lnTo>
                    <a:pt x="18347" y="41230"/>
                  </a:lnTo>
                  <a:cubicBezTo>
                    <a:pt x="17913" y="41196"/>
                    <a:pt x="17446" y="41130"/>
                    <a:pt x="16979" y="41030"/>
                  </a:cubicBezTo>
                  <a:cubicBezTo>
                    <a:pt x="16079" y="40829"/>
                    <a:pt x="15145" y="40563"/>
                    <a:pt x="14244" y="40229"/>
                  </a:cubicBezTo>
                  <a:cubicBezTo>
                    <a:pt x="13277" y="39895"/>
                    <a:pt x="12409" y="39528"/>
                    <a:pt x="11509" y="39061"/>
                  </a:cubicBezTo>
                  <a:cubicBezTo>
                    <a:pt x="11075" y="38861"/>
                    <a:pt x="10641" y="38561"/>
                    <a:pt x="10241" y="38328"/>
                  </a:cubicBezTo>
                  <a:cubicBezTo>
                    <a:pt x="10008" y="38161"/>
                    <a:pt x="9807" y="38061"/>
                    <a:pt x="9607" y="37894"/>
                  </a:cubicBezTo>
                  <a:lnTo>
                    <a:pt x="8973" y="37460"/>
                  </a:lnTo>
                  <a:cubicBezTo>
                    <a:pt x="8140" y="36827"/>
                    <a:pt x="7406" y="36159"/>
                    <a:pt x="6638" y="35459"/>
                  </a:cubicBezTo>
                  <a:cubicBezTo>
                    <a:pt x="5938" y="34692"/>
                    <a:pt x="5271" y="33891"/>
                    <a:pt x="4637" y="33057"/>
                  </a:cubicBezTo>
                  <a:lnTo>
                    <a:pt x="4170" y="32457"/>
                  </a:lnTo>
                  <a:lnTo>
                    <a:pt x="3770" y="31790"/>
                  </a:lnTo>
                  <a:lnTo>
                    <a:pt x="3336" y="31122"/>
                  </a:lnTo>
                  <a:lnTo>
                    <a:pt x="3136" y="30789"/>
                  </a:lnTo>
                  <a:lnTo>
                    <a:pt x="2969" y="30389"/>
                  </a:lnTo>
                  <a:cubicBezTo>
                    <a:pt x="2736" y="29888"/>
                    <a:pt x="2435" y="29488"/>
                    <a:pt x="2269" y="28954"/>
                  </a:cubicBezTo>
                  <a:cubicBezTo>
                    <a:pt x="2102" y="28387"/>
                    <a:pt x="1935" y="27887"/>
                    <a:pt x="1735" y="27386"/>
                  </a:cubicBezTo>
                  <a:cubicBezTo>
                    <a:pt x="301" y="23183"/>
                    <a:pt x="301" y="18614"/>
                    <a:pt x="1735" y="14377"/>
                  </a:cubicBezTo>
                  <a:lnTo>
                    <a:pt x="2269" y="12843"/>
                  </a:lnTo>
                  <a:lnTo>
                    <a:pt x="2969" y="11375"/>
                  </a:lnTo>
                  <a:cubicBezTo>
                    <a:pt x="3069" y="11141"/>
                    <a:pt x="3236" y="10875"/>
                    <a:pt x="3336" y="10674"/>
                  </a:cubicBezTo>
                  <a:lnTo>
                    <a:pt x="3770" y="10007"/>
                  </a:lnTo>
                  <a:lnTo>
                    <a:pt x="4170" y="9340"/>
                  </a:lnTo>
                  <a:lnTo>
                    <a:pt x="4637" y="8740"/>
                  </a:lnTo>
                  <a:cubicBezTo>
                    <a:pt x="5237" y="7906"/>
                    <a:pt x="5938" y="7105"/>
                    <a:pt x="6638" y="6338"/>
                  </a:cubicBezTo>
                  <a:cubicBezTo>
                    <a:pt x="7339" y="5638"/>
                    <a:pt x="8140" y="4970"/>
                    <a:pt x="8973" y="4337"/>
                  </a:cubicBezTo>
                  <a:lnTo>
                    <a:pt x="9607" y="3903"/>
                  </a:lnTo>
                  <a:cubicBezTo>
                    <a:pt x="9807" y="3736"/>
                    <a:pt x="10008" y="3603"/>
                    <a:pt x="10241" y="3469"/>
                  </a:cubicBezTo>
                  <a:cubicBezTo>
                    <a:pt x="10675" y="3236"/>
                    <a:pt x="11108" y="2969"/>
                    <a:pt x="11509" y="2735"/>
                  </a:cubicBezTo>
                  <a:cubicBezTo>
                    <a:pt x="12409" y="2302"/>
                    <a:pt x="13310" y="1902"/>
                    <a:pt x="14244" y="1568"/>
                  </a:cubicBezTo>
                  <a:cubicBezTo>
                    <a:pt x="15145" y="1234"/>
                    <a:pt x="16079" y="968"/>
                    <a:pt x="16979" y="767"/>
                  </a:cubicBezTo>
                  <a:cubicBezTo>
                    <a:pt x="17446" y="634"/>
                    <a:pt x="17913" y="601"/>
                    <a:pt x="18347" y="501"/>
                  </a:cubicBezTo>
                  <a:lnTo>
                    <a:pt x="19081" y="434"/>
                  </a:lnTo>
                  <a:cubicBezTo>
                    <a:pt x="19314" y="400"/>
                    <a:pt x="19514" y="400"/>
                    <a:pt x="19781" y="400"/>
                  </a:cubicBezTo>
                  <a:lnTo>
                    <a:pt x="21149" y="300"/>
                  </a:lnTo>
                  <a:cubicBezTo>
                    <a:pt x="21616" y="300"/>
                    <a:pt x="22016" y="334"/>
                    <a:pt x="22483" y="334"/>
                  </a:cubicBezTo>
                  <a:cubicBezTo>
                    <a:pt x="23350" y="400"/>
                    <a:pt x="24251" y="467"/>
                    <a:pt x="25118" y="634"/>
                  </a:cubicBezTo>
                  <a:cubicBezTo>
                    <a:pt x="25519" y="734"/>
                    <a:pt x="25952" y="801"/>
                    <a:pt x="26353" y="934"/>
                  </a:cubicBezTo>
                  <a:cubicBezTo>
                    <a:pt x="26786" y="1068"/>
                    <a:pt x="27153" y="1134"/>
                    <a:pt x="27587" y="1268"/>
                  </a:cubicBezTo>
                  <a:lnTo>
                    <a:pt x="28754" y="1668"/>
                  </a:lnTo>
                  <a:lnTo>
                    <a:pt x="29321" y="1902"/>
                  </a:lnTo>
                  <a:lnTo>
                    <a:pt x="29855" y="2135"/>
                  </a:lnTo>
                  <a:lnTo>
                    <a:pt x="30956" y="2635"/>
                  </a:lnTo>
                  <a:cubicBezTo>
                    <a:pt x="31289" y="2802"/>
                    <a:pt x="31656" y="3002"/>
                    <a:pt x="31957" y="3236"/>
                  </a:cubicBezTo>
                  <a:cubicBezTo>
                    <a:pt x="32257" y="3436"/>
                    <a:pt x="32590" y="3603"/>
                    <a:pt x="32924" y="3803"/>
                  </a:cubicBezTo>
                  <a:lnTo>
                    <a:pt x="33791" y="4470"/>
                  </a:lnTo>
                  <a:cubicBezTo>
                    <a:pt x="35926" y="6105"/>
                    <a:pt x="37661" y="8073"/>
                    <a:pt x="39028" y="10341"/>
                  </a:cubicBezTo>
                  <a:cubicBezTo>
                    <a:pt x="40096" y="12075"/>
                    <a:pt x="40830" y="13910"/>
                    <a:pt x="41330" y="15845"/>
                  </a:cubicBezTo>
                  <a:lnTo>
                    <a:pt x="41597" y="16979"/>
                  </a:lnTo>
                  <a:cubicBezTo>
                    <a:pt x="41663" y="17313"/>
                    <a:pt x="41697" y="17646"/>
                    <a:pt x="41764" y="17980"/>
                  </a:cubicBezTo>
                  <a:cubicBezTo>
                    <a:pt x="41797" y="18313"/>
                    <a:pt x="41864" y="18614"/>
                    <a:pt x="41864" y="18847"/>
                  </a:cubicBezTo>
                  <a:cubicBezTo>
                    <a:pt x="41864" y="19114"/>
                    <a:pt x="41930" y="19347"/>
                    <a:pt x="41930" y="19548"/>
                  </a:cubicBezTo>
                  <a:cubicBezTo>
                    <a:pt x="41930" y="20015"/>
                    <a:pt x="41930" y="20348"/>
                    <a:pt x="41964" y="20548"/>
                  </a:cubicBezTo>
                  <a:cubicBezTo>
                    <a:pt x="41997" y="20782"/>
                    <a:pt x="41997" y="20915"/>
                    <a:pt x="41997" y="20915"/>
                  </a:cubicBezTo>
                  <a:cubicBezTo>
                    <a:pt x="41997" y="20915"/>
                    <a:pt x="42030" y="20815"/>
                    <a:pt x="42030" y="20582"/>
                  </a:cubicBezTo>
                  <a:cubicBezTo>
                    <a:pt x="42030" y="20315"/>
                    <a:pt x="41997" y="19981"/>
                    <a:pt x="41997" y="19581"/>
                  </a:cubicBezTo>
                  <a:cubicBezTo>
                    <a:pt x="41964" y="19314"/>
                    <a:pt x="41997" y="19114"/>
                    <a:pt x="41964" y="18814"/>
                  </a:cubicBezTo>
                  <a:cubicBezTo>
                    <a:pt x="41897" y="18513"/>
                    <a:pt x="41930" y="18247"/>
                    <a:pt x="41830" y="17946"/>
                  </a:cubicBezTo>
                  <a:cubicBezTo>
                    <a:pt x="41730" y="17646"/>
                    <a:pt x="41697" y="17313"/>
                    <a:pt x="41663" y="16946"/>
                  </a:cubicBezTo>
                  <a:cubicBezTo>
                    <a:pt x="41630" y="16579"/>
                    <a:pt x="41530" y="16178"/>
                    <a:pt x="41430" y="15811"/>
                  </a:cubicBezTo>
                  <a:cubicBezTo>
                    <a:pt x="40963" y="13843"/>
                    <a:pt x="40162" y="11975"/>
                    <a:pt x="39128" y="10241"/>
                  </a:cubicBezTo>
                  <a:cubicBezTo>
                    <a:pt x="37761" y="7906"/>
                    <a:pt x="35959" y="5904"/>
                    <a:pt x="33825" y="4270"/>
                  </a:cubicBezTo>
                  <a:lnTo>
                    <a:pt x="32924" y="3603"/>
                  </a:lnTo>
                  <a:cubicBezTo>
                    <a:pt x="32624" y="3403"/>
                    <a:pt x="32290" y="3136"/>
                    <a:pt x="31957" y="2969"/>
                  </a:cubicBezTo>
                  <a:cubicBezTo>
                    <a:pt x="31623" y="2802"/>
                    <a:pt x="31323" y="2569"/>
                    <a:pt x="30956" y="2402"/>
                  </a:cubicBezTo>
                  <a:lnTo>
                    <a:pt x="29855" y="1902"/>
                  </a:lnTo>
                  <a:lnTo>
                    <a:pt x="29321" y="1635"/>
                  </a:lnTo>
                  <a:lnTo>
                    <a:pt x="28754" y="1435"/>
                  </a:lnTo>
                  <a:lnTo>
                    <a:pt x="27587" y="1001"/>
                  </a:lnTo>
                  <a:cubicBezTo>
                    <a:pt x="27186" y="901"/>
                    <a:pt x="26786" y="801"/>
                    <a:pt x="26353" y="667"/>
                  </a:cubicBezTo>
                  <a:cubicBezTo>
                    <a:pt x="25952" y="567"/>
                    <a:pt x="25519" y="467"/>
                    <a:pt x="25118" y="400"/>
                  </a:cubicBezTo>
                  <a:cubicBezTo>
                    <a:pt x="24251" y="234"/>
                    <a:pt x="23350" y="100"/>
                    <a:pt x="22483" y="67"/>
                  </a:cubicBezTo>
                  <a:cubicBezTo>
                    <a:pt x="22016" y="67"/>
                    <a:pt x="21582" y="0"/>
                    <a:pt x="21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8" name="Google Shape;823;p45">
              <a:extLst>
                <a:ext uri="{FF2B5EF4-FFF2-40B4-BE49-F238E27FC236}">
                  <a16:creationId xmlns:a16="http://schemas.microsoft.com/office/drawing/2014/main" id="{22D2D86F-A544-8078-41C0-F39D9EED0D18}"/>
                </a:ext>
              </a:extLst>
            </p:cNvPr>
            <p:cNvSpPr/>
            <p:nvPr/>
          </p:nvSpPr>
          <p:spPr>
            <a:xfrm>
              <a:off x="1723075" y="1652450"/>
              <a:ext cx="696350" cy="696375"/>
            </a:xfrm>
            <a:custGeom>
              <a:avLst/>
              <a:gdLst/>
              <a:ahLst/>
              <a:cxnLst/>
              <a:rect l="l" t="t" r="r" b="b"/>
              <a:pathLst>
                <a:path w="27854" h="27855" extrusionOk="0">
                  <a:moveTo>
                    <a:pt x="13910" y="1"/>
                  </a:moveTo>
                  <a:cubicBezTo>
                    <a:pt x="6238" y="1"/>
                    <a:pt x="0" y="6239"/>
                    <a:pt x="0" y="13944"/>
                  </a:cubicBezTo>
                  <a:cubicBezTo>
                    <a:pt x="0" y="21616"/>
                    <a:pt x="6238" y="27854"/>
                    <a:pt x="13910" y="27854"/>
                  </a:cubicBezTo>
                  <a:cubicBezTo>
                    <a:pt x="21616" y="27854"/>
                    <a:pt x="27853" y="21616"/>
                    <a:pt x="27853" y="13944"/>
                  </a:cubicBezTo>
                  <a:cubicBezTo>
                    <a:pt x="27853" y="6239"/>
                    <a:pt x="21616" y="1"/>
                    <a:pt x="13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9" name="Google Shape;824;p45">
              <a:extLst>
                <a:ext uri="{FF2B5EF4-FFF2-40B4-BE49-F238E27FC236}">
                  <a16:creationId xmlns:a16="http://schemas.microsoft.com/office/drawing/2014/main" id="{F3BBBE6B-C6D6-45B6-8BD8-0EEA5A3CA589}"/>
                </a:ext>
              </a:extLst>
            </p:cNvPr>
            <p:cNvSpPr/>
            <p:nvPr/>
          </p:nvSpPr>
          <p:spPr>
            <a:xfrm>
              <a:off x="1714725" y="1651700"/>
              <a:ext cx="704700" cy="700700"/>
            </a:xfrm>
            <a:custGeom>
              <a:avLst/>
              <a:gdLst/>
              <a:ahLst/>
              <a:cxnLst/>
              <a:rect l="l" t="t" r="r" b="b"/>
              <a:pathLst>
                <a:path w="28188" h="28028" extrusionOk="0">
                  <a:moveTo>
                    <a:pt x="14267" y="1"/>
                  </a:moveTo>
                  <a:cubicBezTo>
                    <a:pt x="12653" y="1"/>
                    <a:pt x="11045" y="268"/>
                    <a:pt x="9507" y="831"/>
                  </a:cubicBezTo>
                  <a:cubicBezTo>
                    <a:pt x="8874" y="1032"/>
                    <a:pt x="8240" y="1332"/>
                    <a:pt x="7673" y="1632"/>
                  </a:cubicBezTo>
                  <a:cubicBezTo>
                    <a:pt x="7072" y="1899"/>
                    <a:pt x="6505" y="2299"/>
                    <a:pt x="5972" y="2699"/>
                  </a:cubicBezTo>
                  <a:cubicBezTo>
                    <a:pt x="5371" y="3133"/>
                    <a:pt x="4837" y="3567"/>
                    <a:pt x="4337" y="4067"/>
                  </a:cubicBezTo>
                  <a:cubicBezTo>
                    <a:pt x="3837" y="4567"/>
                    <a:pt x="3370" y="5134"/>
                    <a:pt x="2969" y="5702"/>
                  </a:cubicBezTo>
                  <a:cubicBezTo>
                    <a:pt x="2069" y="6869"/>
                    <a:pt x="1402" y="8203"/>
                    <a:pt x="968" y="9571"/>
                  </a:cubicBezTo>
                  <a:cubicBezTo>
                    <a:pt x="1" y="12473"/>
                    <a:pt x="1" y="15575"/>
                    <a:pt x="968" y="18477"/>
                  </a:cubicBezTo>
                  <a:cubicBezTo>
                    <a:pt x="1402" y="19845"/>
                    <a:pt x="2069" y="21179"/>
                    <a:pt x="2969" y="22347"/>
                  </a:cubicBezTo>
                  <a:cubicBezTo>
                    <a:pt x="3370" y="22947"/>
                    <a:pt x="3837" y="23481"/>
                    <a:pt x="4337" y="23981"/>
                  </a:cubicBezTo>
                  <a:cubicBezTo>
                    <a:pt x="4837" y="24448"/>
                    <a:pt x="5371" y="24882"/>
                    <a:pt x="5905" y="25316"/>
                  </a:cubicBezTo>
                  <a:cubicBezTo>
                    <a:pt x="6472" y="25683"/>
                    <a:pt x="7039" y="26049"/>
                    <a:pt x="7606" y="26383"/>
                  </a:cubicBezTo>
                  <a:cubicBezTo>
                    <a:pt x="8207" y="26683"/>
                    <a:pt x="8840" y="26983"/>
                    <a:pt x="9474" y="27184"/>
                  </a:cubicBezTo>
                  <a:cubicBezTo>
                    <a:pt x="11045" y="27754"/>
                    <a:pt x="12661" y="28027"/>
                    <a:pt x="14256" y="28027"/>
                  </a:cubicBezTo>
                  <a:cubicBezTo>
                    <a:pt x="19095" y="28027"/>
                    <a:pt x="23735" y="25511"/>
                    <a:pt x="26319" y="21146"/>
                  </a:cubicBezTo>
                  <a:cubicBezTo>
                    <a:pt x="26987" y="19978"/>
                    <a:pt x="27520" y="18711"/>
                    <a:pt x="27821" y="17377"/>
                  </a:cubicBezTo>
                  <a:cubicBezTo>
                    <a:pt x="27921" y="16876"/>
                    <a:pt x="28054" y="16409"/>
                    <a:pt x="28087" y="15942"/>
                  </a:cubicBezTo>
                  <a:cubicBezTo>
                    <a:pt x="28154" y="15709"/>
                    <a:pt x="28187" y="15509"/>
                    <a:pt x="28187" y="15342"/>
                  </a:cubicBezTo>
                  <a:lnTo>
                    <a:pt x="28187" y="14841"/>
                  </a:lnTo>
                  <a:lnTo>
                    <a:pt x="28187" y="14174"/>
                  </a:lnTo>
                  <a:lnTo>
                    <a:pt x="28187" y="13974"/>
                  </a:lnTo>
                  <a:cubicBezTo>
                    <a:pt x="28154" y="14041"/>
                    <a:pt x="28154" y="14141"/>
                    <a:pt x="28154" y="14208"/>
                  </a:cubicBezTo>
                  <a:cubicBezTo>
                    <a:pt x="28154" y="14374"/>
                    <a:pt x="28087" y="14608"/>
                    <a:pt x="28087" y="14875"/>
                  </a:cubicBezTo>
                  <a:cubicBezTo>
                    <a:pt x="28054" y="15042"/>
                    <a:pt x="28054" y="15208"/>
                    <a:pt x="28054" y="15375"/>
                  </a:cubicBezTo>
                  <a:cubicBezTo>
                    <a:pt x="28054" y="15542"/>
                    <a:pt x="28021" y="15742"/>
                    <a:pt x="27987" y="15976"/>
                  </a:cubicBezTo>
                  <a:cubicBezTo>
                    <a:pt x="27921" y="16409"/>
                    <a:pt x="27821" y="16943"/>
                    <a:pt x="27687" y="17377"/>
                  </a:cubicBezTo>
                  <a:cubicBezTo>
                    <a:pt x="27354" y="18678"/>
                    <a:pt x="26853" y="19945"/>
                    <a:pt x="26153" y="21046"/>
                  </a:cubicBezTo>
                  <a:cubicBezTo>
                    <a:pt x="24085" y="24448"/>
                    <a:pt x="20682" y="26783"/>
                    <a:pt x="16813" y="27517"/>
                  </a:cubicBezTo>
                  <a:cubicBezTo>
                    <a:pt x="16008" y="27660"/>
                    <a:pt x="15196" y="27731"/>
                    <a:pt x="14385" y="27731"/>
                  </a:cubicBezTo>
                  <a:cubicBezTo>
                    <a:pt x="12742" y="27731"/>
                    <a:pt x="11104" y="27442"/>
                    <a:pt x="9541" y="26883"/>
                  </a:cubicBezTo>
                  <a:cubicBezTo>
                    <a:pt x="8907" y="26683"/>
                    <a:pt x="8340" y="26383"/>
                    <a:pt x="7740" y="26116"/>
                  </a:cubicBezTo>
                  <a:cubicBezTo>
                    <a:pt x="7139" y="25783"/>
                    <a:pt x="6572" y="25449"/>
                    <a:pt x="6038" y="25015"/>
                  </a:cubicBezTo>
                  <a:cubicBezTo>
                    <a:pt x="5471" y="24615"/>
                    <a:pt x="4971" y="24148"/>
                    <a:pt x="4471" y="23681"/>
                  </a:cubicBezTo>
                  <a:cubicBezTo>
                    <a:pt x="4004" y="23181"/>
                    <a:pt x="3537" y="22680"/>
                    <a:pt x="3136" y="22113"/>
                  </a:cubicBezTo>
                  <a:cubicBezTo>
                    <a:pt x="2302" y="20979"/>
                    <a:pt x="1635" y="19678"/>
                    <a:pt x="1168" y="18311"/>
                  </a:cubicBezTo>
                  <a:cubicBezTo>
                    <a:pt x="201" y="15475"/>
                    <a:pt x="201" y="12440"/>
                    <a:pt x="1168" y="9604"/>
                  </a:cubicBezTo>
                  <a:cubicBezTo>
                    <a:pt x="1635" y="8203"/>
                    <a:pt x="2302" y="6969"/>
                    <a:pt x="3136" y="5802"/>
                  </a:cubicBezTo>
                  <a:cubicBezTo>
                    <a:pt x="3537" y="5235"/>
                    <a:pt x="3970" y="4701"/>
                    <a:pt x="4471" y="4200"/>
                  </a:cubicBezTo>
                  <a:cubicBezTo>
                    <a:pt x="4971" y="3700"/>
                    <a:pt x="5505" y="3300"/>
                    <a:pt x="6038" y="2866"/>
                  </a:cubicBezTo>
                  <a:cubicBezTo>
                    <a:pt x="6572" y="2466"/>
                    <a:pt x="7172" y="2132"/>
                    <a:pt x="7740" y="1799"/>
                  </a:cubicBezTo>
                  <a:cubicBezTo>
                    <a:pt x="8340" y="1499"/>
                    <a:pt x="8907" y="1198"/>
                    <a:pt x="9541" y="998"/>
                  </a:cubicBezTo>
                  <a:cubicBezTo>
                    <a:pt x="11100" y="443"/>
                    <a:pt x="12699" y="176"/>
                    <a:pt x="14276" y="176"/>
                  </a:cubicBezTo>
                  <a:cubicBezTo>
                    <a:pt x="19043" y="176"/>
                    <a:pt x="23596" y="2616"/>
                    <a:pt x="26153" y="6902"/>
                  </a:cubicBezTo>
                  <a:cubicBezTo>
                    <a:pt x="26853" y="8037"/>
                    <a:pt x="27354" y="9304"/>
                    <a:pt x="27687" y="10605"/>
                  </a:cubicBezTo>
                  <a:cubicBezTo>
                    <a:pt x="27821" y="11039"/>
                    <a:pt x="27887" y="11506"/>
                    <a:pt x="27987" y="12006"/>
                  </a:cubicBezTo>
                  <a:cubicBezTo>
                    <a:pt x="28021" y="12206"/>
                    <a:pt x="28021" y="12373"/>
                    <a:pt x="28054" y="12607"/>
                  </a:cubicBezTo>
                  <a:cubicBezTo>
                    <a:pt x="28087" y="12807"/>
                    <a:pt x="28087" y="12940"/>
                    <a:pt x="28087" y="13107"/>
                  </a:cubicBezTo>
                  <a:cubicBezTo>
                    <a:pt x="28087" y="13374"/>
                    <a:pt x="28154" y="13607"/>
                    <a:pt x="28154" y="13774"/>
                  </a:cubicBezTo>
                  <a:cubicBezTo>
                    <a:pt x="28154" y="13807"/>
                    <a:pt x="28187" y="13874"/>
                    <a:pt x="28187" y="13974"/>
                  </a:cubicBezTo>
                  <a:lnTo>
                    <a:pt x="28187" y="13874"/>
                  </a:lnTo>
                  <a:lnTo>
                    <a:pt x="28187" y="13207"/>
                  </a:lnTo>
                  <a:lnTo>
                    <a:pt x="28187" y="12707"/>
                  </a:lnTo>
                  <a:cubicBezTo>
                    <a:pt x="28187" y="12540"/>
                    <a:pt x="28154" y="12340"/>
                    <a:pt x="28087" y="12140"/>
                  </a:cubicBezTo>
                  <a:cubicBezTo>
                    <a:pt x="28021" y="11639"/>
                    <a:pt x="27921" y="11139"/>
                    <a:pt x="27821" y="10672"/>
                  </a:cubicBezTo>
                  <a:cubicBezTo>
                    <a:pt x="27520" y="9337"/>
                    <a:pt x="27020" y="8070"/>
                    <a:pt x="26319" y="6902"/>
                  </a:cubicBezTo>
                  <a:cubicBezTo>
                    <a:pt x="24251" y="3467"/>
                    <a:pt x="20849" y="998"/>
                    <a:pt x="16879" y="231"/>
                  </a:cubicBezTo>
                  <a:cubicBezTo>
                    <a:pt x="16013" y="79"/>
                    <a:pt x="15139" y="1"/>
                    <a:pt x="14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0" name="Google Shape;825;p45">
              <a:extLst>
                <a:ext uri="{FF2B5EF4-FFF2-40B4-BE49-F238E27FC236}">
                  <a16:creationId xmlns:a16="http://schemas.microsoft.com/office/drawing/2014/main" id="{C0DA2347-7D44-F2C4-4315-52115D920F8F}"/>
                </a:ext>
              </a:extLst>
            </p:cNvPr>
            <p:cNvSpPr/>
            <p:nvPr/>
          </p:nvSpPr>
          <p:spPr>
            <a:xfrm>
              <a:off x="4557600" y="518325"/>
              <a:ext cx="1356825" cy="1357650"/>
            </a:xfrm>
            <a:custGeom>
              <a:avLst/>
              <a:gdLst/>
              <a:ahLst/>
              <a:cxnLst/>
              <a:rect l="l" t="t" r="r" b="b"/>
              <a:pathLst>
                <a:path w="54273" h="54306" extrusionOk="0">
                  <a:moveTo>
                    <a:pt x="27120" y="0"/>
                  </a:moveTo>
                  <a:cubicBezTo>
                    <a:pt x="12142" y="0"/>
                    <a:pt x="0" y="12175"/>
                    <a:pt x="0" y="27153"/>
                  </a:cubicBezTo>
                  <a:cubicBezTo>
                    <a:pt x="0" y="42130"/>
                    <a:pt x="12142" y="54306"/>
                    <a:pt x="27120" y="54306"/>
                  </a:cubicBezTo>
                  <a:cubicBezTo>
                    <a:pt x="42130" y="54306"/>
                    <a:pt x="54272" y="42130"/>
                    <a:pt x="54272" y="27153"/>
                  </a:cubicBezTo>
                  <a:cubicBezTo>
                    <a:pt x="54272" y="12175"/>
                    <a:pt x="42130" y="0"/>
                    <a:pt x="27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1" name="Google Shape;826;p45">
              <a:extLst>
                <a:ext uri="{FF2B5EF4-FFF2-40B4-BE49-F238E27FC236}">
                  <a16:creationId xmlns:a16="http://schemas.microsoft.com/office/drawing/2014/main" id="{BB25D313-AE5F-F4F2-466D-DF74E868BD47}"/>
                </a:ext>
              </a:extLst>
            </p:cNvPr>
            <p:cNvSpPr/>
            <p:nvPr/>
          </p:nvSpPr>
          <p:spPr>
            <a:xfrm>
              <a:off x="4736875" y="727425"/>
              <a:ext cx="999075" cy="909950"/>
            </a:xfrm>
            <a:custGeom>
              <a:avLst/>
              <a:gdLst/>
              <a:ahLst/>
              <a:cxnLst/>
              <a:rect l="l" t="t" r="r" b="b"/>
              <a:pathLst>
                <a:path w="39963" h="36398" extrusionOk="0">
                  <a:moveTo>
                    <a:pt x="19916" y="0"/>
                  </a:moveTo>
                  <a:cubicBezTo>
                    <a:pt x="15265" y="0"/>
                    <a:pt x="10617" y="1768"/>
                    <a:pt x="7073" y="5312"/>
                  </a:cubicBezTo>
                  <a:cubicBezTo>
                    <a:pt x="1" y="12418"/>
                    <a:pt x="1" y="23926"/>
                    <a:pt x="7106" y="31064"/>
                  </a:cubicBezTo>
                  <a:cubicBezTo>
                    <a:pt x="10679" y="34621"/>
                    <a:pt x="15348" y="36397"/>
                    <a:pt x="20011" y="36397"/>
                  </a:cubicBezTo>
                  <a:cubicBezTo>
                    <a:pt x="24663" y="36397"/>
                    <a:pt x="29309" y="34629"/>
                    <a:pt x="32858" y="31098"/>
                  </a:cubicBezTo>
                  <a:cubicBezTo>
                    <a:pt x="39963" y="23993"/>
                    <a:pt x="39929" y="12451"/>
                    <a:pt x="32824" y="5346"/>
                  </a:cubicBezTo>
                  <a:cubicBezTo>
                    <a:pt x="29264" y="1785"/>
                    <a:pt x="24588" y="0"/>
                    <a:pt x="1991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2" name="Google Shape;827;p45">
              <a:extLst>
                <a:ext uri="{FF2B5EF4-FFF2-40B4-BE49-F238E27FC236}">
                  <a16:creationId xmlns:a16="http://schemas.microsoft.com/office/drawing/2014/main" id="{84661EAB-79F3-B7EF-BD81-D48C247880EA}"/>
                </a:ext>
              </a:extLst>
            </p:cNvPr>
            <p:cNvSpPr/>
            <p:nvPr/>
          </p:nvSpPr>
          <p:spPr>
            <a:xfrm>
              <a:off x="5544125" y="1147100"/>
              <a:ext cx="358625" cy="482300"/>
            </a:xfrm>
            <a:custGeom>
              <a:avLst/>
              <a:gdLst/>
              <a:ahLst/>
              <a:cxnLst/>
              <a:rect l="l" t="t" r="r" b="b"/>
              <a:pathLst>
                <a:path w="14345" h="19292" extrusionOk="0">
                  <a:moveTo>
                    <a:pt x="5694" y="8113"/>
                  </a:moveTo>
                  <a:cubicBezTo>
                    <a:pt x="5995" y="8113"/>
                    <a:pt x="6284" y="8167"/>
                    <a:pt x="6572" y="8240"/>
                  </a:cubicBezTo>
                  <a:cubicBezTo>
                    <a:pt x="7339" y="8506"/>
                    <a:pt x="8073" y="8873"/>
                    <a:pt x="8674" y="9407"/>
                  </a:cubicBezTo>
                  <a:cubicBezTo>
                    <a:pt x="8840" y="9507"/>
                    <a:pt x="8974" y="9641"/>
                    <a:pt x="9107" y="9741"/>
                  </a:cubicBezTo>
                  <a:cubicBezTo>
                    <a:pt x="9488" y="10122"/>
                    <a:pt x="9799" y="10547"/>
                    <a:pt x="10040" y="11000"/>
                  </a:cubicBezTo>
                  <a:lnTo>
                    <a:pt x="10040" y="11000"/>
                  </a:lnTo>
                  <a:cubicBezTo>
                    <a:pt x="9507" y="11173"/>
                    <a:pt x="8949" y="11262"/>
                    <a:pt x="8378" y="11262"/>
                  </a:cubicBezTo>
                  <a:cubicBezTo>
                    <a:pt x="8222" y="11262"/>
                    <a:pt x="8064" y="11255"/>
                    <a:pt x="7906" y="11242"/>
                  </a:cubicBezTo>
                  <a:cubicBezTo>
                    <a:pt x="7072" y="11208"/>
                    <a:pt x="6272" y="11008"/>
                    <a:pt x="5538" y="10575"/>
                  </a:cubicBezTo>
                  <a:cubicBezTo>
                    <a:pt x="5171" y="10374"/>
                    <a:pt x="4904" y="10141"/>
                    <a:pt x="4637" y="9807"/>
                  </a:cubicBezTo>
                  <a:cubicBezTo>
                    <a:pt x="4437" y="9507"/>
                    <a:pt x="4337" y="9074"/>
                    <a:pt x="4471" y="8707"/>
                  </a:cubicBezTo>
                  <a:cubicBezTo>
                    <a:pt x="4637" y="8373"/>
                    <a:pt x="4971" y="8140"/>
                    <a:pt x="5338" y="8140"/>
                  </a:cubicBezTo>
                  <a:cubicBezTo>
                    <a:pt x="5459" y="8121"/>
                    <a:pt x="5577" y="8113"/>
                    <a:pt x="5694" y="8113"/>
                  </a:cubicBezTo>
                  <a:close/>
                  <a:moveTo>
                    <a:pt x="8240" y="0"/>
                  </a:moveTo>
                  <a:cubicBezTo>
                    <a:pt x="7740" y="0"/>
                    <a:pt x="7273" y="100"/>
                    <a:pt x="6772" y="201"/>
                  </a:cubicBezTo>
                  <a:cubicBezTo>
                    <a:pt x="6605" y="301"/>
                    <a:pt x="6439" y="334"/>
                    <a:pt x="6272" y="434"/>
                  </a:cubicBezTo>
                  <a:cubicBezTo>
                    <a:pt x="6869" y="285"/>
                    <a:pt x="7440" y="162"/>
                    <a:pt x="8056" y="162"/>
                  </a:cubicBezTo>
                  <a:cubicBezTo>
                    <a:pt x="8128" y="162"/>
                    <a:pt x="8200" y="164"/>
                    <a:pt x="8273" y="167"/>
                  </a:cubicBezTo>
                  <a:cubicBezTo>
                    <a:pt x="9040" y="201"/>
                    <a:pt x="9808" y="367"/>
                    <a:pt x="10508" y="668"/>
                  </a:cubicBezTo>
                  <a:cubicBezTo>
                    <a:pt x="11442" y="1068"/>
                    <a:pt x="12276" y="1702"/>
                    <a:pt x="12843" y="2536"/>
                  </a:cubicBezTo>
                  <a:cubicBezTo>
                    <a:pt x="14344" y="4804"/>
                    <a:pt x="14077" y="7839"/>
                    <a:pt x="12143" y="9741"/>
                  </a:cubicBezTo>
                  <a:cubicBezTo>
                    <a:pt x="11607" y="10246"/>
                    <a:pt x="11000" y="10632"/>
                    <a:pt x="10349" y="10889"/>
                  </a:cubicBezTo>
                  <a:lnTo>
                    <a:pt x="10349" y="10889"/>
                  </a:lnTo>
                  <a:cubicBezTo>
                    <a:pt x="10008" y="10248"/>
                    <a:pt x="9537" y="9662"/>
                    <a:pt x="8940" y="9174"/>
                  </a:cubicBezTo>
                  <a:cubicBezTo>
                    <a:pt x="8273" y="8640"/>
                    <a:pt x="7473" y="8173"/>
                    <a:pt x="6639" y="7973"/>
                  </a:cubicBezTo>
                  <a:cubicBezTo>
                    <a:pt x="6307" y="7862"/>
                    <a:pt x="5930" y="7797"/>
                    <a:pt x="5545" y="7797"/>
                  </a:cubicBezTo>
                  <a:cubicBezTo>
                    <a:pt x="5465" y="7797"/>
                    <a:pt x="5385" y="7800"/>
                    <a:pt x="5304" y="7806"/>
                  </a:cubicBezTo>
                  <a:cubicBezTo>
                    <a:pt x="4804" y="7806"/>
                    <a:pt x="4337" y="8140"/>
                    <a:pt x="4137" y="8640"/>
                  </a:cubicBezTo>
                  <a:cubicBezTo>
                    <a:pt x="3970" y="9140"/>
                    <a:pt x="4070" y="9641"/>
                    <a:pt x="4337" y="10041"/>
                  </a:cubicBezTo>
                  <a:cubicBezTo>
                    <a:pt x="4637" y="10408"/>
                    <a:pt x="4971" y="10708"/>
                    <a:pt x="5405" y="10942"/>
                  </a:cubicBezTo>
                  <a:cubicBezTo>
                    <a:pt x="6138" y="11342"/>
                    <a:pt x="7006" y="11609"/>
                    <a:pt x="7906" y="11642"/>
                  </a:cubicBezTo>
                  <a:cubicBezTo>
                    <a:pt x="7994" y="11646"/>
                    <a:pt x="8082" y="11647"/>
                    <a:pt x="8170" y="11647"/>
                  </a:cubicBezTo>
                  <a:cubicBezTo>
                    <a:pt x="8867" y="11647"/>
                    <a:pt x="9550" y="11536"/>
                    <a:pt x="10196" y="11319"/>
                  </a:cubicBezTo>
                  <a:lnTo>
                    <a:pt x="10196" y="11319"/>
                  </a:lnTo>
                  <a:cubicBezTo>
                    <a:pt x="11071" y="13270"/>
                    <a:pt x="10714" y="15647"/>
                    <a:pt x="9141" y="17246"/>
                  </a:cubicBezTo>
                  <a:cubicBezTo>
                    <a:pt x="8307" y="18180"/>
                    <a:pt x="7172" y="18814"/>
                    <a:pt x="5972" y="18981"/>
                  </a:cubicBezTo>
                  <a:cubicBezTo>
                    <a:pt x="5782" y="19000"/>
                    <a:pt x="5591" y="19009"/>
                    <a:pt x="5399" y="19009"/>
                  </a:cubicBezTo>
                  <a:cubicBezTo>
                    <a:pt x="4582" y="19009"/>
                    <a:pt x="3760" y="18838"/>
                    <a:pt x="3003" y="18514"/>
                  </a:cubicBezTo>
                  <a:cubicBezTo>
                    <a:pt x="2302" y="18213"/>
                    <a:pt x="1669" y="17746"/>
                    <a:pt x="1135" y="17213"/>
                  </a:cubicBezTo>
                  <a:cubicBezTo>
                    <a:pt x="668" y="16712"/>
                    <a:pt x="301" y="16179"/>
                    <a:pt x="1" y="15578"/>
                  </a:cubicBezTo>
                  <a:lnTo>
                    <a:pt x="1" y="15578"/>
                  </a:lnTo>
                  <a:cubicBezTo>
                    <a:pt x="34" y="15745"/>
                    <a:pt x="101" y="15912"/>
                    <a:pt x="167" y="16079"/>
                  </a:cubicBezTo>
                  <a:cubicBezTo>
                    <a:pt x="401" y="16546"/>
                    <a:pt x="668" y="16979"/>
                    <a:pt x="1001" y="17346"/>
                  </a:cubicBezTo>
                  <a:cubicBezTo>
                    <a:pt x="1568" y="17913"/>
                    <a:pt x="2236" y="18414"/>
                    <a:pt x="2936" y="18747"/>
                  </a:cubicBezTo>
                  <a:cubicBezTo>
                    <a:pt x="3663" y="19110"/>
                    <a:pt x="4490" y="19292"/>
                    <a:pt x="5308" y="19292"/>
                  </a:cubicBezTo>
                  <a:cubicBezTo>
                    <a:pt x="5542" y="19292"/>
                    <a:pt x="5775" y="19277"/>
                    <a:pt x="6005" y="19247"/>
                  </a:cubicBezTo>
                  <a:cubicBezTo>
                    <a:pt x="7306" y="19114"/>
                    <a:pt x="8507" y="18480"/>
                    <a:pt x="9407" y="17513"/>
                  </a:cubicBezTo>
                  <a:cubicBezTo>
                    <a:pt x="9507" y="17379"/>
                    <a:pt x="9641" y="17279"/>
                    <a:pt x="9774" y="17079"/>
                  </a:cubicBezTo>
                  <a:cubicBezTo>
                    <a:pt x="11151" y="15371"/>
                    <a:pt x="11362" y="13089"/>
                    <a:pt x="10505" y="11205"/>
                  </a:cubicBezTo>
                  <a:lnTo>
                    <a:pt x="10505" y="11205"/>
                  </a:lnTo>
                  <a:cubicBezTo>
                    <a:pt x="11198" y="10930"/>
                    <a:pt x="11843" y="10529"/>
                    <a:pt x="12410" y="10008"/>
                  </a:cubicBezTo>
                  <a:cubicBezTo>
                    <a:pt x="13444" y="8940"/>
                    <a:pt x="14077" y="7506"/>
                    <a:pt x="14111" y="6005"/>
                  </a:cubicBezTo>
                  <a:cubicBezTo>
                    <a:pt x="14278" y="3603"/>
                    <a:pt x="12810" y="1335"/>
                    <a:pt x="10575" y="467"/>
                  </a:cubicBezTo>
                  <a:cubicBezTo>
                    <a:pt x="9808" y="167"/>
                    <a:pt x="9007" y="0"/>
                    <a:pt x="8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3" name="Google Shape;828;p45">
              <a:extLst>
                <a:ext uri="{FF2B5EF4-FFF2-40B4-BE49-F238E27FC236}">
                  <a16:creationId xmlns:a16="http://schemas.microsoft.com/office/drawing/2014/main" id="{B50297E3-08DE-DD2A-DB64-8D2393863B65}"/>
                </a:ext>
              </a:extLst>
            </p:cNvPr>
            <p:cNvSpPr/>
            <p:nvPr/>
          </p:nvSpPr>
          <p:spPr>
            <a:xfrm>
              <a:off x="5477425" y="691900"/>
              <a:ext cx="402800" cy="460775"/>
            </a:xfrm>
            <a:custGeom>
              <a:avLst/>
              <a:gdLst/>
              <a:ahLst/>
              <a:cxnLst/>
              <a:rect l="l" t="t" r="r" b="b"/>
              <a:pathLst>
                <a:path w="16112" h="18431" extrusionOk="0">
                  <a:moveTo>
                    <a:pt x="10282" y="7410"/>
                  </a:moveTo>
                  <a:cubicBezTo>
                    <a:pt x="10488" y="7410"/>
                    <a:pt x="10694" y="7421"/>
                    <a:pt x="10898" y="7443"/>
                  </a:cubicBezTo>
                  <a:lnTo>
                    <a:pt x="10898" y="7443"/>
                  </a:lnTo>
                  <a:cubicBezTo>
                    <a:pt x="10691" y="8104"/>
                    <a:pt x="10361" y="8724"/>
                    <a:pt x="9907" y="9269"/>
                  </a:cubicBezTo>
                  <a:cubicBezTo>
                    <a:pt x="9407" y="9936"/>
                    <a:pt x="8773" y="10436"/>
                    <a:pt x="8006" y="10836"/>
                  </a:cubicBezTo>
                  <a:cubicBezTo>
                    <a:pt x="7639" y="11037"/>
                    <a:pt x="7272" y="11170"/>
                    <a:pt x="6838" y="11170"/>
                  </a:cubicBezTo>
                  <a:cubicBezTo>
                    <a:pt x="6471" y="11170"/>
                    <a:pt x="6104" y="11003"/>
                    <a:pt x="5838" y="10703"/>
                  </a:cubicBezTo>
                  <a:cubicBezTo>
                    <a:pt x="5637" y="10369"/>
                    <a:pt x="5637" y="10002"/>
                    <a:pt x="5838" y="9669"/>
                  </a:cubicBezTo>
                  <a:cubicBezTo>
                    <a:pt x="6071" y="9335"/>
                    <a:pt x="6305" y="9002"/>
                    <a:pt x="6638" y="8735"/>
                  </a:cubicBezTo>
                  <a:cubicBezTo>
                    <a:pt x="7272" y="8201"/>
                    <a:pt x="8006" y="7834"/>
                    <a:pt x="8806" y="7601"/>
                  </a:cubicBezTo>
                  <a:cubicBezTo>
                    <a:pt x="9295" y="7473"/>
                    <a:pt x="9790" y="7410"/>
                    <a:pt x="10282" y="7410"/>
                  </a:cubicBezTo>
                  <a:close/>
                  <a:moveTo>
                    <a:pt x="5627" y="0"/>
                  </a:moveTo>
                  <a:cubicBezTo>
                    <a:pt x="4535" y="0"/>
                    <a:pt x="3444" y="319"/>
                    <a:pt x="2502" y="963"/>
                  </a:cubicBezTo>
                  <a:cubicBezTo>
                    <a:pt x="1835" y="1396"/>
                    <a:pt x="1268" y="1963"/>
                    <a:pt x="801" y="2631"/>
                  </a:cubicBezTo>
                  <a:cubicBezTo>
                    <a:pt x="500" y="3031"/>
                    <a:pt x="300" y="3498"/>
                    <a:pt x="134" y="3965"/>
                  </a:cubicBezTo>
                  <a:lnTo>
                    <a:pt x="0" y="4465"/>
                  </a:lnTo>
                  <a:cubicBezTo>
                    <a:pt x="234" y="3831"/>
                    <a:pt x="567" y="3231"/>
                    <a:pt x="1001" y="2697"/>
                  </a:cubicBezTo>
                  <a:cubicBezTo>
                    <a:pt x="1468" y="2063"/>
                    <a:pt x="2002" y="1530"/>
                    <a:pt x="2669" y="1096"/>
                  </a:cubicBezTo>
                  <a:cubicBezTo>
                    <a:pt x="3302" y="696"/>
                    <a:pt x="4070" y="429"/>
                    <a:pt x="4804" y="329"/>
                  </a:cubicBezTo>
                  <a:cubicBezTo>
                    <a:pt x="5089" y="285"/>
                    <a:pt x="5372" y="263"/>
                    <a:pt x="5652" y="263"/>
                  </a:cubicBezTo>
                  <a:cubicBezTo>
                    <a:pt x="8323" y="263"/>
                    <a:pt x="10685" y="2215"/>
                    <a:pt x="11108" y="4932"/>
                  </a:cubicBezTo>
                  <a:cubicBezTo>
                    <a:pt x="11203" y="5673"/>
                    <a:pt x="11163" y="6414"/>
                    <a:pt x="10990" y="7116"/>
                  </a:cubicBezTo>
                  <a:lnTo>
                    <a:pt x="10990" y="7116"/>
                  </a:lnTo>
                  <a:cubicBezTo>
                    <a:pt x="10723" y="7080"/>
                    <a:pt x="10455" y="7062"/>
                    <a:pt x="10187" y="7062"/>
                  </a:cubicBezTo>
                  <a:cubicBezTo>
                    <a:pt x="8837" y="7062"/>
                    <a:pt x="7497" y="7525"/>
                    <a:pt x="6405" y="8435"/>
                  </a:cubicBezTo>
                  <a:cubicBezTo>
                    <a:pt x="6071" y="8702"/>
                    <a:pt x="5771" y="9068"/>
                    <a:pt x="5504" y="9435"/>
                  </a:cubicBezTo>
                  <a:cubicBezTo>
                    <a:pt x="5237" y="9869"/>
                    <a:pt x="5237" y="10436"/>
                    <a:pt x="5504" y="10870"/>
                  </a:cubicBezTo>
                  <a:cubicBezTo>
                    <a:pt x="5804" y="11270"/>
                    <a:pt x="6305" y="11504"/>
                    <a:pt x="6805" y="11504"/>
                  </a:cubicBezTo>
                  <a:cubicBezTo>
                    <a:pt x="7272" y="11504"/>
                    <a:pt x="7739" y="11370"/>
                    <a:pt x="8139" y="11170"/>
                  </a:cubicBezTo>
                  <a:cubicBezTo>
                    <a:pt x="8940" y="10770"/>
                    <a:pt x="9607" y="10236"/>
                    <a:pt x="10141" y="9535"/>
                  </a:cubicBezTo>
                  <a:cubicBezTo>
                    <a:pt x="10629" y="8921"/>
                    <a:pt x="10991" y="8226"/>
                    <a:pt x="11212" y="7487"/>
                  </a:cubicBezTo>
                  <a:lnTo>
                    <a:pt x="11212" y="7487"/>
                  </a:lnTo>
                  <a:cubicBezTo>
                    <a:pt x="11937" y="7607"/>
                    <a:pt x="12637" y="7868"/>
                    <a:pt x="13276" y="8268"/>
                  </a:cubicBezTo>
                  <a:cubicBezTo>
                    <a:pt x="14444" y="9068"/>
                    <a:pt x="15278" y="10336"/>
                    <a:pt x="15578" y="11704"/>
                  </a:cubicBezTo>
                  <a:cubicBezTo>
                    <a:pt x="15845" y="12905"/>
                    <a:pt x="15678" y="14172"/>
                    <a:pt x="15144" y="15273"/>
                  </a:cubicBezTo>
                  <a:cubicBezTo>
                    <a:pt x="14644" y="16174"/>
                    <a:pt x="13943" y="16907"/>
                    <a:pt x="13076" y="17475"/>
                  </a:cubicBezTo>
                  <a:cubicBezTo>
                    <a:pt x="12409" y="17841"/>
                    <a:pt x="11642" y="18142"/>
                    <a:pt x="10908" y="18242"/>
                  </a:cubicBezTo>
                  <a:cubicBezTo>
                    <a:pt x="10574" y="18292"/>
                    <a:pt x="10241" y="18317"/>
                    <a:pt x="9907" y="18317"/>
                  </a:cubicBezTo>
                  <a:cubicBezTo>
                    <a:pt x="9574" y="18317"/>
                    <a:pt x="9240" y="18292"/>
                    <a:pt x="8906" y="18242"/>
                  </a:cubicBezTo>
                  <a:lnTo>
                    <a:pt x="8906" y="18242"/>
                  </a:lnTo>
                  <a:lnTo>
                    <a:pt x="9407" y="18375"/>
                  </a:lnTo>
                  <a:cubicBezTo>
                    <a:pt x="9700" y="18414"/>
                    <a:pt x="9993" y="18430"/>
                    <a:pt x="10286" y="18430"/>
                  </a:cubicBezTo>
                  <a:cubicBezTo>
                    <a:pt x="10493" y="18430"/>
                    <a:pt x="10701" y="18422"/>
                    <a:pt x="10908" y="18409"/>
                  </a:cubicBezTo>
                  <a:cubicBezTo>
                    <a:pt x="11675" y="18342"/>
                    <a:pt x="12442" y="18075"/>
                    <a:pt x="13143" y="17675"/>
                  </a:cubicBezTo>
                  <a:cubicBezTo>
                    <a:pt x="14077" y="17108"/>
                    <a:pt x="14811" y="16340"/>
                    <a:pt x="15311" y="15406"/>
                  </a:cubicBezTo>
                  <a:cubicBezTo>
                    <a:pt x="15945" y="14239"/>
                    <a:pt x="16112" y="12905"/>
                    <a:pt x="15811" y="11670"/>
                  </a:cubicBezTo>
                  <a:cubicBezTo>
                    <a:pt x="15511" y="10203"/>
                    <a:pt x="14644" y="8902"/>
                    <a:pt x="13443" y="8034"/>
                  </a:cubicBezTo>
                  <a:cubicBezTo>
                    <a:pt x="12773" y="7598"/>
                    <a:pt x="12044" y="7310"/>
                    <a:pt x="11298" y="7167"/>
                  </a:cubicBezTo>
                  <a:lnTo>
                    <a:pt x="11298" y="7167"/>
                  </a:lnTo>
                  <a:cubicBezTo>
                    <a:pt x="11475" y="6435"/>
                    <a:pt x="11516" y="5667"/>
                    <a:pt x="11408" y="4899"/>
                  </a:cubicBezTo>
                  <a:cubicBezTo>
                    <a:pt x="11141" y="3398"/>
                    <a:pt x="10307" y="2063"/>
                    <a:pt x="9107" y="1196"/>
                  </a:cubicBezTo>
                  <a:cubicBezTo>
                    <a:pt x="8083" y="402"/>
                    <a:pt x="6854" y="0"/>
                    <a:pt x="5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4" name="Google Shape;829;p45">
              <a:extLst>
                <a:ext uri="{FF2B5EF4-FFF2-40B4-BE49-F238E27FC236}">
                  <a16:creationId xmlns:a16="http://schemas.microsoft.com/office/drawing/2014/main" id="{7F54665F-D01C-5D1F-80E2-BE505151C74C}"/>
                </a:ext>
              </a:extLst>
            </p:cNvPr>
            <p:cNvSpPr/>
            <p:nvPr/>
          </p:nvSpPr>
          <p:spPr>
            <a:xfrm>
              <a:off x="5028750" y="523025"/>
              <a:ext cx="497050" cy="251325"/>
            </a:xfrm>
            <a:custGeom>
              <a:avLst/>
              <a:gdLst/>
              <a:ahLst/>
              <a:cxnLst/>
              <a:rect l="l" t="t" r="r" b="b"/>
              <a:pathLst>
                <a:path w="19882" h="10053" extrusionOk="0">
                  <a:moveTo>
                    <a:pt x="10132" y="2377"/>
                  </a:moveTo>
                  <a:lnTo>
                    <a:pt x="10132" y="2377"/>
                  </a:lnTo>
                  <a:cubicBezTo>
                    <a:pt x="10522" y="2880"/>
                    <a:pt x="10828" y="3453"/>
                    <a:pt x="11042" y="4082"/>
                  </a:cubicBezTo>
                  <a:cubicBezTo>
                    <a:pt x="11276" y="4816"/>
                    <a:pt x="11376" y="5616"/>
                    <a:pt x="11242" y="6417"/>
                  </a:cubicBezTo>
                  <a:cubicBezTo>
                    <a:pt x="11209" y="6784"/>
                    <a:pt x="11042" y="7151"/>
                    <a:pt x="10809" y="7484"/>
                  </a:cubicBezTo>
                  <a:cubicBezTo>
                    <a:pt x="10609" y="7784"/>
                    <a:pt x="10275" y="7985"/>
                    <a:pt x="9908" y="7985"/>
                  </a:cubicBezTo>
                  <a:cubicBezTo>
                    <a:pt x="9541" y="7951"/>
                    <a:pt x="9241" y="7751"/>
                    <a:pt x="9074" y="7417"/>
                  </a:cubicBezTo>
                  <a:cubicBezTo>
                    <a:pt x="8907" y="7084"/>
                    <a:pt x="8807" y="6650"/>
                    <a:pt x="8774" y="6283"/>
                  </a:cubicBezTo>
                  <a:cubicBezTo>
                    <a:pt x="8707" y="5549"/>
                    <a:pt x="8807" y="4749"/>
                    <a:pt x="9107" y="3982"/>
                  </a:cubicBezTo>
                  <a:cubicBezTo>
                    <a:pt x="9339" y="3387"/>
                    <a:pt x="9691" y="2843"/>
                    <a:pt x="10132" y="2377"/>
                  </a:cubicBezTo>
                  <a:close/>
                  <a:moveTo>
                    <a:pt x="5684" y="1"/>
                  </a:moveTo>
                  <a:cubicBezTo>
                    <a:pt x="5161" y="1"/>
                    <a:pt x="4631" y="69"/>
                    <a:pt x="4104" y="212"/>
                  </a:cubicBezTo>
                  <a:cubicBezTo>
                    <a:pt x="2903" y="479"/>
                    <a:pt x="1836" y="1213"/>
                    <a:pt x="1035" y="2214"/>
                  </a:cubicBezTo>
                  <a:cubicBezTo>
                    <a:pt x="401" y="3048"/>
                    <a:pt x="68" y="4048"/>
                    <a:pt x="34" y="5082"/>
                  </a:cubicBezTo>
                  <a:cubicBezTo>
                    <a:pt x="1" y="5816"/>
                    <a:pt x="101" y="6617"/>
                    <a:pt x="401" y="7317"/>
                  </a:cubicBezTo>
                  <a:cubicBezTo>
                    <a:pt x="568" y="7784"/>
                    <a:pt x="835" y="8218"/>
                    <a:pt x="1102" y="8585"/>
                  </a:cubicBezTo>
                  <a:cubicBezTo>
                    <a:pt x="1202" y="8718"/>
                    <a:pt x="1335" y="8818"/>
                    <a:pt x="1435" y="8952"/>
                  </a:cubicBezTo>
                  <a:cubicBezTo>
                    <a:pt x="1068" y="8452"/>
                    <a:pt x="768" y="7884"/>
                    <a:pt x="568" y="7184"/>
                  </a:cubicBezTo>
                  <a:cubicBezTo>
                    <a:pt x="301" y="6483"/>
                    <a:pt x="201" y="5750"/>
                    <a:pt x="234" y="4982"/>
                  </a:cubicBezTo>
                  <a:cubicBezTo>
                    <a:pt x="268" y="4048"/>
                    <a:pt x="635" y="3081"/>
                    <a:pt x="1235" y="2280"/>
                  </a:cubicBezTo>
                  <a:cubicBezTo>
                    <a:pt x="1969" y="1313"/>
                    <a:pt x="3036" y="646"/>
                    <a:pt x="4204" y="412"/>
                  </a:cubicBezTo>
                  <a:cubicBezTo>
                    <a:pt x="4696" y="265"/>
                    <a:pt x="5193" y="194"/>
                    <a:pt x="5686" y="194"/>
                  </a:cubicBezTo>
                  <a:cubicBezTo>
                    <a:pt x="6529" y="194"/>
                    <a:pt x="7361" y="400"/>
                    <a:pt x="8140" y="779"/>
                  </a:cubicBezTo>
                  <a:cubicBezTo>
                    <a:pt x="8838" y="1112"/>
                    <a:pt x="9436" y="1568"/>
                    <a:pt x="9923" y="2124"/>
                  </a:cubicBezTo>
                  <a:lnTo>
                    <a:pt x="9923" y="2124"/>
                  </a:lnTo>
                  <a:cubicBezTo>
                    <a:pt x="9409" y="2640"/>
                    <a:pt x="9001" y="3259"/>
                    <a:pt x="8741" y="3948"/>
                  </a:cubicBezTo>
                  <a:cubicBezTo>
                    <a:pt x="8407" y="4749"/>
                    <a:pt x="8274" y="5616"/>
                    <a:pt x="8374" y="6450"/>
                  </a:cubicBezTo>
                  <a:cubicBezTo>
                    <a:pt x="8407" y="6884"/>
                    <a:pt x="8474" y="7317"/>
                    <a:pt x="8707" y="7718"/>
                  </a:cubicBezTo>
                  <a:cubicBezTo>
                    <a:pt x="8907" y="8151"/>
                    <a:pt x="9374" y="8452"/>
                    <a:pt x="9875" y="8452"/>
                  </a:cubicBezTo>
                  <a:cubicBezTo>
                    <a:pt x="10375" y="8452"/>
                    <a:pt x="10809" y="8251"/>
                    <a:pt x="11109" y="7818"/>
                  </a:cubicBezTo>
                  <a:cubicBezTo>
                    <a:pt x="11376" y="7451"/>
                    <a:pt x="11543" y="7051"/>
                    <a:pt x="11576" y="6584"/>
                  </a:cubicBezTo>
                  <a:cubicBezTo>
                    <a:pt x="11743" y="5750"/>
                    <a:pt x="11643" y="4882"/>
                    <a:pt x="11376" y="4082"/>
                  </a:cubicBezTo>
                  <a:cubicBezTo>
                    <a:pt x="11139" y="3371"/>
                    <a:pt x="10778" y="2733"/>
                    <a:pt x="10325" y="2184"/>
                  </a:cubicBezTo>
                  <a:lnTo>
                    <a:pt x="10325" y="2184"/>
                  </a:lnTo>
                  <a:cubicBezTo>
                    <a:pt x="10865" y="1670"/>
                    <a:pt x="11520" y="1265"/>
                    <a:pt x="12243" y="1013"/>
                  </a:cubicBezTo>
                  <a:cubicBezTo>
                    <a:pt x="12775" y="867"/>
                    <a:pt x="13317" y="795"/>
                    <a:pt x="13857" y="795"/>
                  </a:cubicBezTo>
                  <a:cubicBezTo>
                    <a:pt x="14673" y="795"/>
                    <a:pt x="15484" y="959"/>
                    <a:pt x="16246" y="1280"/>
                  </a:cubicBezTo>
                  <a:cubicBezTo>
                    <a:pt x="17380" y="1713"/>
                    <a:pt x="18281" y="2481"/>
                    <a:pt x="18914" y="3515"/>
                  </a:cubicBezTo>
                  <a:cubicBezTo>
                    <a:pt x="19415" y="4349"/>
                    <a:pt x="19615" y="5383"/>
                    <a:pt x="19582" y="6317"/>
                  </a:cubicBezTo>
                  <a:cubicBezTo>
                    <a:pt x="19548" y="7084"/>
                    <a:pt x="19315" y="7818"/>
                    <a:pt x="18981" y="8485"/>
                  </a:cubicBezTo>
                  <a:cubicBezTo>
                    <a:pt x="18648" y="9085"/>
                    <a:pt x="18281" y="9586"/>
                    <a:pt x="17814" y="10053"/>
                  </a:cubicBezTo>
                  <a:cubicBezTo>
                    <a:pt x="17980" y="9919"/>
                    <a:pt x="18114" y="9819"/>
                    <a:pt x="18247" y="9719"/>
                  </a:cubicBezTo>
                  <a:cubicBezTo>
                    <a:pt x="18581" y="9319"/>
                    <a:pt x="18881" y="8952"/>
                    <a:pt x="19115" y="8552"/>
                  </a:cubicBezTo>
                  <a:cubicBezTo>
                    <a:pt x="19482" y="7884"/>
                    <a:pt x="19748" y="7117"/>
                    <a:pt x="19782" y="6383"/>
                  </a:cubicBezTo>
                  <a:cubicBezTo>
                    <a:pt x="19882" y="5316"/>
                    <a:pt x="19615" y="4315"/>
                    <a:pt x="19115" y="3415"/>
                  </a:cubicBezTo>
                  <a:cubicBezTo>
                    <a:pt x="18447" y="2314"/>
                    <a:pt x="17480" y="1480"/>
                    <a:pt x="16313" y="1046"/>
                  </a:cubicBezTo>
                  <a:cubicBezTo>
                    <a:pt x="15519" y="709"/>
                    <a:pt x="14667" y="537"/>
                    <a:pt x="13819" y="537"/>
                  </a:cubicBezTo>
                  <a:cubicBezTo>
                    <a:pt x="13241" y="537"/>
                    <a:pt x="12664" y="617"/>
                    <a:pt x="12110" y="779"/>
                  </a:cubicBezTo>
                  <a:cubicBezTo>
                    <a:pt x="11365" y="1022"/>
                    <a:pt x="10683" y="1422"/>
                    <a:pt x="10114" y="1941"/>
                  </a:cubicBezTo>
                  <a:lnTo>
                    <a:pt x="10114" y="1941"/>
                  </a:lnTo>
                  <a:cubicBezTo>
                    <a:pt x="8987" y="718"/>
                    <a:pt x="7377" y="1"/>
                    <a:pt x="5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5" name="Google Shape;830;p45">
              <a:extLst>
                <a:ext uri="{FF2B5EF4-FFF2-40B4-BE49-F238E27FC236}">
                  <a16:creationId xmlns:a16="http://schemas.microsoft.com/office/drawing/2014/main" id="{022E162F-2106-66E3-33D7-790CE1EC1F5B}"/>
                </a:ext>
              </a:extLst>
            </p:cNvPr>
            <p:cNvSpPr/>
            <p:nvPr/>
          </p:nvSpPr>
          <p:spPr>
            <a:xfrm>
              <a:off x="5763450" y="1251300"/>
              <a:ext cx="37550" cy="33825"/>
            </a:xfrm>
            <a:custGeom>
              <a:avLst/>
              <a:gdLst/>
              <a:ahLst/>
              <a:cxnLst/>
              <a:rect l="l" t="t" r="r" b="b"/>
              <a:pathLst>
                <a:path w="1502" h="1353" extrusionOk="0">
                  <a:moveTo>
                    <a:pt x="648" y="0"/>
                  </a:moveTo>
                  <a:cubicBezTo>
                    <a:pt x="548" y="0"/>
                    <a:pt x="386" y="36"/>
                    <a:pt x="234" y="169"/>
                  </a:cubicBezTo>
                  <a:cubicBezTo>
                    <a:pt x="67" y="336"/>
                    <a:pt x="1" y="536"/>
                    <a:pt x="34" y="803"/>
                  </a:cubicBezTo>
                  <a:cubicBezTo>
                    <a:pt x="67" y="1003"/>
                    <a:pt x="201" y="1170"/>
                    <a:pt x="368" y="1236"/>
                  </a:cubicBezTo>
                  <a:cubicBezTo>
                    <a:pt x="492" y="1315"/>
                    <a:pt x="628" y="1352"/>
                    <a:pt x="761" y="1352"/>
                  </a:cubicBezTo>
                  <a:cubicBezTo>
                    <a:pt x="1021" y="1352"/>
                    <a:pt x="1269" y="1212"/>
                    <a:pt x="1402" y="969"/>
                  </a:cubicBezTo>
                  <a:cubicBezTo>
                    <a:pt x="1502" y="736"/>
                    <a:pt x="1502" y="502"/>
                    <a:pt x="1368" y="302"/>
                  </a:cubicBezTo>
                  <a:cubicBezTo>
                    <a:pt x="1228" y="69"/>
                    <a:pt x="1040" y="15"/>
                    <a:pt x="939" y="15"/>
                  </a:cubicBezTo>
                  <a:cubicBezTo>
                    <a:pt x="895" y="15"/>
                    <a:pt x="868" y="25"/>
                    <a:pt x="868" y="35"/>
                  </a:cubicBezTo>
                  <a:cubicBezTo>
                    <a:pt x="868" y="102"/>
                    <a:pt x="1035" y="169"/>
                    <a:pt x="1135" y="436"/>
                  </a:cubicBezTo>
                  <a:cubicBezTo>
                    <a:pt x="1201" y="536"/>
                    <a:pt x="1168" y="703"/>
                    <a:pt x="1068" y="836"/>
                  </a:cubicBezTo>
                  <a:cubicBezTo>
                    <a:pt x="1009" y="953"/>
                    <a:pt x="882" y="1002"/>
                    <a:pt x="753" y="1002"/>
                  </a:cubicBezTo>
                  <a:cubicBezTo>
                    <a:pt x="662" y="1002"/>
                    <a:pt x="570" y="977"/>
                    <a:pt x="501" y="936"/>
                  </a:cubicBezTo>
                  <a:cubicBezTo>
                    <a:pt x="301" y="803"/>
                    <a:pt x="301" y="502"/>
                    <a:pt x="401" y="336"/>
                  </a:cubicBezTo>
                  <a:cubicBezTo>
                    <a:pt x="534" y="135"/>
                    <a:pt x="734" y="102"/>
                    <a:pt x="734" y="35"/>
                  </a:cubicBezTo>
                  <a:cubicBezTo>
                    <a:pt x="763" y="21"/>
                    <a:pt x="724" y="0"/>
                    <a:pt x="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6" name="Google Shape;831;p45">
              <a:extLst>
                <a:ext uri="{FF2B5EF4-FFF2-40B4-BE49-F238E27FC236}">
                  <a16:creationId xmlns:a16="http://schemas.microsoft.com/office/drawing/2014/main" id="{809D0BA8-DB66-1710-962C-C92F55F2E3F7}"/>
                </a:ext>
              </a:extLst>
            </p:cNvPr>
            <p:cNvSpPr/>
            <p:nvPr/>
          </p:nvSpPr>
          <p:spPr>
            <a:xfrm>
              <a:off x="5735925" y="1029725"/>
              <a:ext cx="37550" cy="34400"/>
            </a:xfrm>
            <a:custGeom>
              <a:avLst/>
              <a:gdLst/>
              <a:ahLst/>
              <a:cxnLst/>
              <a:rect l="l" t="t" r="r" b="b"/>
              <a:pathLst>
                <a:path w="1502" h="1376" extrusionOk="0">
                  <a:moveTo>
                    <a:pt x="593" y="0"/>
                  </a:moveTo>
                  <a:cubicBezTo>
                    <a:pt x="493" y="0"/>
                    <a:pt x="368" y="42"/>
                    <a:pt x="268" y="192"/>
                  </a:cubicBezTo>
                  <a:cubicBezTo>
                    <a:pt x="101" y="359"/>
                    <a:pt x="1" y="559"/>
                    <a:pt x="34" y="826"/>
                  </a:cubicBezTo>
                  <a:cubicBezTo>
                    <a:pt x="101" y="1026"/>
                    <a:pt x="234" y="1193"/>
                    <a:pt x="368" y="1260"/>
                  </a:cubicBezTo>
                  <a:cubicBezTo>
                    <a:pt x="504" y="1339"/>
                    <a:pt x="643" y="1376"/>
                    <a:pt x="777" y="1376"/>
                  </a:cubicBezTo>
                  <a:cubicBezTo>
                    <a:pt x="1039" y="1376"/>
                    <a:pt x="1281" y="1235"/>
                    <a:pt x="1435" y="993"/>
                  </a:cubicBezTo>
                  <a:cubicBezTo>
                    <a:pt x="1502" y="759"/>
                    <a:pt x="1502" y="526"/>
                    <a:pt x="1368" y="326"/>
                  </a:cubicBezTo>
                  <a:cubicBezTo>
                    <a:pt x="1229" y="93"/>
                    <a:pt x="1040" y="39"/>
                    <a:pt x="939" y="39"/>
                  </a:cubicBezTo>
                  <a:cubicBezTo>
                    <a:pt x="895" y="39"/>
                    <a:pt x="868" y="49"/>
                    <a:pt x="868" y="59"/>
                  </a:cubicBezTo>
                  <a:cubicBezTo>
                    <a:pt x="868" y="125"/>
                    <a:pt x="1068" y="192"/>
                    <a:pt x="1135" y="459"/>
                  </a:cubicBezTo>
                  <a:cubicBezTo>
                    <a:pt x="1202" y="559"/>
                    <a:pt x="1168" y="726"/>
                    <a:pt x="1102" y="859"/>
                  </a:cubicBezTo>
                  <a:cubicBezTo>
                    <a:pt x="1023" y="977"/>
                    <a:pt x="888" y="1025"/>
                    <a:pt x="756" y="1025"/>
                  </a:cubicBezTo>
                  <a:cubicBezTo>
                    <a:pt x="662" y="1025"/>
                    <a:pt x="570" y="1001"/>
                    <a:pt x="501" y="959"/>
                  </a:cubicBezTo>
                  <a:cubicBezTo>
                    <a:pt x="301" y="826"/>
                    <a:pt x="301" y="526"/>
                    <a:pt x="434" y="359"/>
                  </a:cubicBezTo>
                  <a:cubicBezTo>
                    <a:pt x="568" y="159"/>
                    <a:pt x="768" y="92"/>
                    <a:pt x="768" y="59"/>
                  </a:cubicBezTo>
                  <a:cubicBezTo>
                    <a:pt x="768" y="42"/>
                    <a:pt x="693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7" name="Google Shape;832;p45">
              <a:extLst>
                <a:ext uri="{FF2B5EF4-FFF2-40B4-BE49-F238E27FC236}">
                  <a16:creationId xmlns:a16="http://schemas.microsoft.com/office/drawing/2014/main" id="{5E1558C7-A915-233A-729A-9CB8C8C97761}"/>
                </a:ext>
              </a:extLst>
            </p:cNvPr>
            <p:cNvSpPr/>
            <p:nvPr/>
          </p:nvSpPr>
          <p:spPr>
            <a:xfrm>
              <a:off x="5605000" y="782875"/>
              <a:ext cx="37550" cy="34400"/>
            </a:xfrm>
            <a:custGeom>
              <a:avLst/>
              <a:gdLst/>
              <a:ahLst/>
              <a:cxnLst/>
              <a:rect l="l" t="t" r="r" b="b"/>
              <a:pathLst>
                <a:path w="1502" h="1376" extrusionOk="0">
                  <a:moveTo>
                    <a:pt x="610" y="1"/>
                  </a:moveTo>
                  <a:cubicBezTo>
                    <a:pt x="509" y="1"/>
                    <a:pt x="368" y="42"/>
                    <a:pt x="234" y="192"/>
                  </a:cubicBezTo>
                  <a:cubicBezTo>
                    <a:pt x="67" y="359"/>
                    <a:pt x="1" y="559"/>
                    <a:pt x="34" y="826"/>
                  </a:cubicBezTo>
                  <a:cubicBezTo>
                    <a:pt x="67" y="1026"/>
                    <a:pt x="201" y="1193"/>
                    <a:pt x="368" y="1260"/>
                  </a:cubicBezTo>
                  <a:cubicBezTo>
                    <a:pt x="492" y="1339"/>
                    <a:pt x="628" y="1376"/>
                    <a:pt x="761" y="1376"/>
                  </a:cubicBezTo>
                  <a:cubicBezTo>
                    <a:pt x="1021" y="1376"/>
                    <a:pt x="1270" y="1235"/>
                    <a:pt x="1402" y="993"/>
                  </a:cubicBezTo>
                  <a:cubicBezTo>
                    <a:pt x="1502" y="759"/>
                    <a:pt x="1502" y="526"/>
                    <a:pt x="1368" y="326"/>
                  </a:cubicBezTo>
                  <a:cubicBezTo>
                    <a:pt x="1229" y="93"/>
                    <a:pt x="1040" y="39"/>
                    <a:pt x="939" y="39"/>
                  </a:cubicBezTo>
                  <a:cubicBezTo>
                    <a:pt x="895" y="39"/>
                    <a:pt x="868" y="49"/>
                    <a:pt x="868" y="59"/>
                  </a:cubicBezTo>
                  <a:cubicBezTo>
                    <a:pt x="868" y="92"/>
                    <a:pt x="1035" y="192"/>
                    <a:pt x="1135" y="426"/>
                  </a:cubicBezTo>
                  <a:cubicBezTo>
                    <a:pt x="1202" y="559"/>
                    <a:pt x="1168" y="726"/>
                    <a:pt x="1068" y="860"/>
                  </a:cubicBezTo>
                  <a:cubicBezTo>
                    <a:pt x="1013" y="970"/>
                    <a:pt x="897" y="1019"/>
                    <a:pt x="777" y="1019"/>
                  </a:cubicBezTo>
                  <a:cubicBezTo>
                    <a:pt x="678" y="1019"/>
                    <a:pt x="576" y="986"/>
                    <a:pt x="501" y="926"/>
                  </a:cubicBezTo>
                  <a:cubicBezTo>
                    <a:pt x="301" y="826"/>
                    <a:pt x="301" y="526"/>
                    <a:pt x="401" y="359"/>
                  </a:cubicBezTo>
                  <a:cubicBezTo>
                    <a:pt x="534" y="159"/>
                    <a:pt x="735" y="92"/>
                    <a:pt x="735" y="59"/>
                  </a:cubicBezTo>
                  <a:cubicBezTo>
                    <a:pt x="768" y="42"/>
                    <a:pt x="710" y="1"/>
                    <a:pt x="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8" name="Google Shape;833;p45">
              <a:extLst>
                <a:ext uri="{FF2B5EF4-FFF2-40B4-BE49-F238E27FC236}">
                  <a16:creationId xmlns:a16="http://schemas.microsoft.com/office/drawing/2014/main" id="{108677D0-B5C8-E61A-6620-EE7001811416}"/>
                </a:ext>
              </a:extLst>
            </p:cNvPr>
            <p:cNvSpPr/>
            <p:nvPr/>
          </p:nvSpPr>
          <p:spPr>
            <a:xfrm>
              <a:off x="5400700" y="669775"/>
              <a:ext cx="40050" cy="34975"/>
            </a:xfrm>
            <a:custGeom>
              <a:avLst/>
              <a:gdLst/>
              <a:ahLst/>
              <a:cxnLst/>
              <a:rect l="l" t="t" r="r" b="b"/>
              <a:pathLst>
                <a:path w="1602" h="1399" extrusionOk="0">
                  <a:moveTo>
                    <a:pt x="668" y="0"/>
                  </a:moveTo>
                  <a:cubicBezTo>
                    <a:pt x="566" y="0"/>
                    <a:pt x="424" y="39"/>
                    <a:pt x="300" y="180"/>
                  </a:cubicBezTo>
                  <a:cubicBezTo>
                    <a:pt x="34" y="413"/>
                    <a:pt x="0" y="747"/>
                    <a:pt x="167" y="1047"/>
                  </a:cubicBezTo>
                  <a:cubicBezTo>
                    <a:pt x="298" y="1266"/>
                    <a:pt x="544" y="1398"/>
                    <a:pt x="791" y="1398"/>
                  </a:cubicBezTo>
                  <a:cubicBezTo>
                    <a:pt x="922" y="1398"/>
                    <a:pt x="1053" y="1361"/>
                    <a:pt x="1168" y="1281"/>
                  </a:cubicBezTo>
                  <a:cubicBezTo>
                    <a:pt x="1501" y="1080"/>
                    <a:pt x="1601" y="613"/>
                    <a:pt x="1401" y="280"/>
                  </a:cubicBezTo>
                  <a:cubicBezTo>
                    <a:pt x="1274" y="68"/>
                    <a:pt x="1107" y="18"/>
                    <a:pt x="1001" y="18"/>
                  </a:cubicBezTo>
                  <a:cubicBezTo>
                    <a:pt x="941" y="18"/>
                    <a:pt x="901" y="34"/>
                    <a:pt x="901" y="46"/>
                  </a:cubicBezTo>
                  <a:cubicBezTo>
                    <a:pt x="901" y="80"/>
                    <a:pt x="1068" y="180"/>
                    <a:pt x="1168" y="413"/>
                  </a:cubicBezTo>
                  <a:cubicBezTo>
                    <a:pt x="1234" y="547"/>
                    <a:pt x="1201" y="714"/>
                    <a:pt x="1134" y="847"/>
                  </a:cubicBezTo>
                  <a:cubicBezTo>
                    <a:pt x="1061" y="957"/>
                    <a:pt x="937" y="1007"/>
                    <a:pt x="813" y="1007"/>
                  </a:cubicBezTo>
                  <a:cubicBezTo>
                    <a:pt x="711" y="1007"/>
                    <a:pt x="609" y="974"/>
                    <a:pt x="534" y="914"/>
                  </a:cubicBezTo>
                  <a:cubicBezTo>
                    <a:pt x="334" y="780"/>
                    <a:pt x="334" y="513"/>
                    <a:pt x="467" y="347"/>
                  </a:cubicBezTo>
                  <a:cubicBezTo>
                    <a:pt x="567" y="113"/>
                    <a:pt x="801" y="80"/>
                    <a:pt x="801" y="46"/>
                  </a:cubicBezTo>
                  <a:cubicBezTo>
                    <a:pt x="817" y="31"/>
                    <a:pt x="758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9" name="Google Shape;834;p45">
              <a:extLst>
                <a:ext uri="{FF2B5EF4-FFF2-40B4-BE49-F238E27FC236}">
                  <a16:creationId xmlns:a16="http://schemas.microsoft.com/office/drawing/2014/main" id="{D736D361-77CF-48F2-001E-BED4F758D2CC}"/>
                </a:ext>
              </a:extLst>
            </p:cNvPr>
            <p:cNvSpPr/>
            <p:nvPr/>
          </p:nvSpPr>
          <p:spPr>
            <a:xfrm>
              <a:off x="5136350" y="646125"/>
              <a:ext cx="37550" cy="34650"/>
            </a:xfrm>
            <a:custGeom>
              <a:avLst/>
              <a:gdLst/>
              <a:ahLst/>
              <a:cxnLst/>
              <a:rect l="l" t="t" r="r" b="b"/>
              <a:pathLst>
                <a:path w="1502" h="1386" extrusionOk="0">
                  <a:moveTo>
                    <a:pt x="617" y="0"/>
                  </a:moveTo>
                  <a:cubicBezTo>
                    <a:pt x="525" y="0"/>
                    <a:pt x="400" y="42"/>
                    <a:pt x="267" y="192"/>
                  </a:cubicBezTo>
                  <a:cubicBezTo>
                    <a:pt x="100" y="359"/>
                    <a:pt x="0" y="559"/>
                    <a:pt x="67" y="826"/>
                  </a:cubicBezTo>
                  <a:cubicBezTo>
                    <a:pt x="100" y="1026"/>
                    <a:pt x="234" y="1193"/>
                    <a:pt x="400" y="1293"/>
                  </a:cubicBezTo>
                  <a:cubicBezTo>
                    <a:pt x="516" y="1356"/>
                    <a:pt x="641" y="1386"/>
                    <a:pt x="765" y="1386"/>
                  </a:cubicBezTo>
                  <a:cubicBezTo>
                    <a:pt x="1035" y="1386"/>
                    <a:pt x="1297" y="1244"/>
                    <a:pt x="1434" y="992"/>
                  </a:cubicBezTo>
                  <a:cubicBezTo>
                    <a:pt x="1501" y="792"/>
                    <a:pt x="1501" y="525"/>
                    <a:pt x="1401" y="325"/>
                  </a:cubicBezTo>
                  <a:cubicBezTo>
                    <a:pt x="1238" y="92"/>
                    <a:pt x="1059" y="38"/>
                    <a:pt x="965" y="38"/>
                  </a:cubicBezTo>
                  <a:cubicBezTo>
                    <a:pt x="925" y="38"/>
                    <a:pt x="901" y="48"/>
                    <a:pt x="901" y="58"/>
                  </a:cubicBezTo>
                  <a:cubicBezTo>
                    <a:pt x="901" y="125"/>
                    <a:pt x="1067" y="192"/>
                    <a:pt x="1134" y="425"/>
                  </a:cubicBezTo>
                  <a:cubicBezTo>
                    <a:pt x="1234" y="559"/>
                    <a:pt x="1168" y="726"/>
                    <a:pt x="1101" y="859"/>
                  </a:cubicBezTo>
                  <a:cubicBezTo>
                    <a:pt x="1023" y="976"/>
                    <a:pt x="910" y="1025"/>
                    <a:pt x="783" y="1025"/>
                  </a:cubicBezTo>
                  <a:cubicBezTo>
                    <a:pt x="694" y="1025"/>
                    <a:pt x="597" y="1000"/>
                    <a:pt x="500" y="959"/>
                  </a:cubicBezTo>
                  <a:cubicBezTo>
                    <a:pt x="300" y="826"/>
                    <a:pt x="300" y="525"/>
                    <a:pt x="434" y="359"/>
                  </a:cubicBezTo>
                  <a:cubicBezTo>
                    <a:pt x="567" y="158"/>
                    <a:pt x="767" y="125"/>
                    <a:pt x="767" y="58"/>
                  </a:cubicBezTo>
                  <a:cubicBezTo>
                    <a:pt x="767" y="42"/>
                    <a:pt x="709" y="0"/>
                    <a:pt x="6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0" name="Google Shape;835;p45">
              <a:extLst>
                <a:ext uri="{FF2B5EF4-FFF2-40B4-BE49-F238E27FC236}">
                  <a16:creationId xmlns:a16="http://schemas.microsoft.com/office/drawing/2014/main" id="{7440C569-9769-0722-2EE7-1CCBBCDF3621}"/>
                </a:ext>
              </a:extLst>
            </p:cNvPr>
            <p:cNvSpPr/>
            <p:nvPr/>
          </p:nvSpPr>
          <p:spPr>
            <a:xfrm>
              <a:off x="5660050" y="1488975"/>
              <a:ext cx="40875" cy="34925"/>
            </a:xfrm>
            <a:custGeom>
              <a:avLst/>
              <a:gdLst/>
              <a:ahLst/>
              <a:cxnLst/>
              <a:rect l="l" t="t" r="r" b="b"/>
              <a:pathLst>
                <a:path w="1635" h="1397" extrusionOk="0">
                  <a:moveTo>
                    <a:pt x="690" y="0"/>
                  </a:moveTo>
                  <a:cubicBezTo>
                    <a:pt x="588" y="0"/>
                    <a:pt x="433" y="36"/>
                    <a:pt x="301" y="169"/>
                  </a:cubicBezTo>
                  <a:cubicBezTo>
                    <a:pt x="34" y="435"/>
                    <a:pt x="0" y="769"/>
                    <a:pt x="167" y="1036"/>
                  </a:cubicBezTo>
                  <a:cubicBezTo>
                    <a:pt x="303" y="1263"/>
                    <a:pt x="562" y="1397"/>
                    <a:pt x="819" y="1397"/>
                  </a:cubicBezTo>
                  <a:cubicBezTo>
                    <a:pt x="940" y="1397"/>
                    <a:pt x="1061" y="1367"/>
                    <a:pt x="1168" y="1303"/>
                  </a:cubicBezTo>
                  <a:cubicBezTo>
                    <a:pt x="1501" y="1103"/>
                    <a:pt x="1635" y="636"/>
                    <a:pt x="1401" y="302"/>
                  </a:cubicBezTo>
                  <a:cubicBezTo>
                    <a:pt x="1262" y="69"/>
                    <a:pt x="1073" y="15"/>
                    <a:pt x="972" y="15"/>
                  </a:cubicBezTo>
                  <a:cubicBezTo>
                    <a:pt x="928" y="15"/>
                    <a:pt x="901" y="25"/>
                    <a:pt x="901" y="35"/>
                  </a:cubicBezTo>
                  <a:cubicBezTo>
                    <a:pt x="901" y="102"/>
                    <a:pt x="1101" y="169"/>
                    <a:pt x="1168" y="435"/>
                  </a:cubicBezTo>
                  <a:cubicBezTo>
                    <a:pt x="1235" y="536"/>
                    <a:pt x="1201" y="702"/>
                    <a:pt x="1134" y="836"/>
                  </a:cubicBezTo>
                  <a:cubicBezTo>
                    <a:pt x="1056" y="953"/>
                    <a:pt x="921" y="1002"/>
                    <a:pt x="789" y="1002"/>
                  </a:cubicBezTo>
                  <a:cubicBezTo>
                    <a:pt x="695" y="1002"/>
                    <a:pt x="603" y="977"/>
                    <a:pt x="534" y="936"/>
                  </a:cubicBezTo>
                  <a:cubicBezTo>
                    <a:pt x="334" y="802"/>
                    <a:pt x="334" y="502"/>
                    <a:pt x="467" y="335"/>
                  </a:cubicBezTo>
                  <a:cubicBezTo>
                    <a:pt x="601" y="135"/>
                    <a:pt x="801" y="69"/>
                    <a:pt x="801" y="35"/>
                  </a:cubicBezTo>
                  <a:cubicBezTo>
                    <a:pt x="815" y="21"/>
                    <a:pt x="768" y="0"/>
                    <a:pt x="6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1" name="Google Shape;836;p45">
              <a:extLst>
                <a:ext uri="{FF2B5EF4-FFF2-40B4-BE49-F238E27FC236}">
                  <a16:creationId xmlns:a16="http://schemas.microsoft.com/office/drawing/2014/main" id="{BF68DCC1-7BDD-72B4-F155-165E424ED9AB}"/>
                </a:ext>
              </a:extLst>
            </p:cNvPr>
            <p:cNvSpPr/>
            <p:nvPr/>
          </p:nvSpPr>
          <p:spPr>
            <a:xfrm>
              <a:off x="4612625" y="626350"/>
              <a:ext cx="434500" cy="447375"/>
            </a:xfrm>
            <a:custGeom>
              <a:avLst/>
              <a:gdLst/>
              <a:ahLst/>
              <a:cxnLst/>
              <a:rect l="l" t="t" r="r" b="b"/>
              <a:pathLst>
                <a:path w="17380" h="17895" extrusionOk="0">
                  <a:moveTo>
                    <a:pt x="6473" y="6603"/>
                  </a:moveTo>
                  <a:lnTo>
                    <a:pt x="6473" y="6603"/>
                  </a:lnTo>
                  <a:cubicBezTo>
                    <a:pt x="7160" y="6627"/>
                    <a:pt x="7850" y="6767"/>
                    <a:pt x="8507" y="7020"/>
                  </a:cubicBezTo>
                  <a:cubicBezTo>
                    <a:pt x="9241" y="7321"/>
                    <a:pt x="9975" y="7788"/>
                    <a:pt x="10508" y="8388"/>
                  </a:cubicBezTo>
                  <a:cubicBezTo>
                    <a:pt x="10808" y="8688"/>
                    <a:pt x="11009" y="9055"/>
                    <a:pt x="11142" y="9456"/>
                  </a:cubicBezTo>
                  <a:cubicBezTo>
                    <a:pt x="11242" y="9822"/>
                    <a:pt x="11175" y="10189"/>
                    <a:pt x="10975" y="10523"/>
                  </a:cubicBezTo>
                  <a:cubicBezTo>
                    <a:pt x="10779" y="10744"/>
                    <a:pt x="10528" y="10875"/>
                    <a:pt x="10262" y="10875"/>
                  </a:cubicBezTo>
                  <a:cubicBezTo>
                    <a:pt x="10168" y="10875"/>
                    <a:pt x="10071" y="10858"/>
                    <a:pt x="9975" y="10823"/>
                  </a:cubicBezTo>
                  <a:cubicBezTo>
                    <a:pt x="9574" y="10690"/>
                    <a:pt x="9207" y="10523"/>
                    <a:pt x="8874" y="10289"/>
                  </a:cubicBezTo>
                  <a:cubicBezTo>
                    <a:pt x="8207" y="9856"/>
                    <a:pt x="7640" y="9222"/>
                    <a:pt x="7206" y="8522"/>
                  </a:cubicBezTo>
                  <a:cubicBezTo>
                    <a:pt x="6835" y="7929"/>
                    <a:pt x="6590" y="7276"/>
                    <a:pt x="6473" y="6603"/>
                  </a:cubicBezTo>
                  <a:close/>
                  <a:moveTo>
                    <a:pt x="11802" y="0"/>
                  </a:moveTo>
                  <a:cubicBezTo>
                    <a:pt x="10889" y="0"/>
                    <a:pt x="9981" y="232"/>
                    <a:pt x="9174" y="683"/>
                  </a:cubicBezTo>
                  <a:cubicBezTo>
                    <a:pt x="7840" y="1383"/>
                    <a:pt x="6839" y="2551"/>
                    <a:pt x="6339" y="3985"/>
                  </a:cubicBezTo>
                  <a:cubicBezTo>
                    <a:pt x="6100" y="4732"/>
                    <a:pt x="6021" y="5524"/>
                    <a:pt x="6097" y="6300"/>
                  </a:cubicBezTo>
                  <a:lnTo>
                    <a:pt x="6097" y="6300"/>
                  </a:lnTo>
                  <a:cubicBezTo>
                    <a:pt x="5330" y="6335"/>
                    <a:pt x="4571" y="6509"/>
                    <a:pt x="3870" y="6820"/>
                  </a:cubicBezTo>
                  <a:cubicBezTo>
                    <a:pt x="2536" y="7487"/>
                    <a:pt x="1502" y="8622"/>
                    <a:pt x="968" y="10023"/>
                  </a:cubicBezTo>
                  <a:cubicBezTo>
                    <a:pt x="34" y="12291"/>
                    <a:pt x="668" y="14859"/>
                    <a:pt x="2536" y="16461"/>
                  </a:cubicBezTo>
                  <a:cubicBezTo>
                    <a:pt x="3136" y="16961"/>
                    <a:pt x="3837" y="17361"/>
                    <a:pt x="4571" y="17628"/>
                  </a:cubicBezTo>
                  <a:cubicBezTo>
                    <a:pt x="5038" y="17795"/>
                    <a:pt x="5538" y="17862"/>
                    <a:pt x="6038" y="17895"/>
                  </a:cubicBezTo>
                  <a:cubicBezTo>
                    <a:pt x="6205" y="17895"/>
                    <a:pt x="6372" y="17895"/>
                    <a:pt x="6539" y="17862"/>
                  </a:cubicBezTo>
                  <a:cubicBezTo>
                    <a:pt x="5872" y="17828"/>
                    <a:pt x="5204" y="17695"/>
                    <a:pt x="4637" y="17461"/>
                  </a:cubicBezTo>
                  <a:cubicBezTo>
                    <a:pt x="3904" y="17161"/>
                    <a:pt x="3236" y="16727"/>
                    <a:pt x="2669" y="16227"/>
                  </a:cubicBezTo>
                  <a:cubicBezTo>
                    <a:pt x="2069" y="15727"/>
                    <a:pt x="1635" y="15126"/>
                    <a:pt x="1302" y="14392"/>
                  </a:cubicBezTo>
                  <a:cubicBezTo>
                    <a:pt x="1" y="11624"/>
                    <a:pt x="1202" y="8355"/>
                    <a:pt x="4004" y="7054"/>
                  </a:cubicBezTo>
                  <a:cubicBezTo>
                    <a:pt x="4675" y="6766"/>
                    <a:pt x="5400" y="6616"/>
                    <a:pt x="6134" y="6601"/>
                  </a:cubicBezTo>
                  <a:lnTo>
                    <a:pt x="6134" y="6601"/>
                  </a:lnTo>
                  <a:cubicBezTo>
                    <a:pt x="6247" y="7349"/>
                    <a:pt x="6505" y="8074"/>
                    <a:pt x="6906" y="8722"/>
                  </a:cubicBezTo>
                  <a:cubicBezTo>
                    <a:pt x="7339" y="9489"/>
                    <a:pt x="7973" y="10123"/>
                    <a:pt x="8674" y="10623"/>
                  </a:cubicBezTo>
                  <a:cubicBezTo>
                    <a:pt x="9041" y="10857"/>
                    <a:pt x="9474" y="11057"/>
                    <a:pt x="9874" y="11190"/>
                  </a:cubicBezTo>
                  <a:cubicBezTo>
                    <a:pt x="10005" y="11234"/>
                    <a:pt x="10137" y="11254"/>
                    <a:pt x="10268" y="11254"/>
                  </a:cubicBezTo>
                  <a:cubicBezTo>
                    <a:pt x="10639" y="11254"/>
                    <a:pt x="10995" y="11086"/>
                    <a:pt x="11242" y="10790"/>
                  </a:cubicBezTo>
                  <a:cubicBezTo>
                    <a:pt x="11542" y="10356"/>
                    <a:pt x="11676" y="9856"/>
                    <a:pt x="11509" y="9355"/>
                  </a:cubicBezTo>
                  <a:cubicBezTo>
                    <a:pt x="11342" y="8955"/>
                    <a:pt x="11142" y="8522"/>
                    <a:pt x="10808" y="8188"/>
                  </a:cubicBezTo>
                  <a:cubicBezTo>
                    <a:pt x="10208" y="7554"/>
                    <a:pt x="9474" y="7054"/>
                    <a:pt x="8674" y="6720"/>
                  </a:cubicBezTo>
                  <a:cubicBezTo>
                    <a:pt x="7959" y="6441"/>
                    <a:pt x="7193" y="6298"/>
                    <a:pt x="6428" y="6294"/>
                  </a:cubicBezTo>
                  <a:lnTo>
                    <a:pt x="6428" y="6294"/>
                  </a:lnTo>
                  <a:cubicBezTo>
                    <a:pt x="6342" y="5548"/>
                    <a:pt x="6411" y="4784"/>
                    <a:pt x="6639" y="4052"/>
                  </a:cubicBezTo>
                  <a:cubicBezTo>
                    <a:pt x="7072" y="2717"/>
                    <a:pt x="8006" y="1617"/>
                    <a:pt x="9241" y="949"/>
                  </a:cubicBezTo>
                  <a:cubicBezTo>
                    <a:pt x="10066" y="499"/>
                    <a:pt x="10967" y="274"/>
                    <a:pt x="11886" y="274"/>
                  </a:cubicBezTo>
                  <a:cubicBezTo>
                    <a:pt x="12193" y="274"/>
                    <a:pt x="12501" y="299"/>
                    <a:pt x="12810" y="349"/>
                  </a:cubicBezTo>
                  <a:cubicBezTo>
                    <a:pt x="13811" y="549"/>
                    <a:pt x="14711" y="1016"/>
                    <a:pt x="15478" y="1717"/>
                  </a:cubicBezTo>
                  <a:cubicBezTo>
                    <a:pt x="16046" y="2284"/>
                    <a:pt x="16513" y="2884"/>
                    <a:pt x="16846" y="3618"/>
                  </a:cubicBezTo>
                  <a:cubicBezTo>
                    <a:pt x="17080" y="4218"/>
                    <a:pt x="17313" y="4852"/>
                    <a:pt x="17380" y="5519"/>
                  </a:cubicBezTo>
                  <a:lnTo>
                    <a:pt x="17380" y="5019"/>
                  </a:lnTo>
                  <a:cubicBezTo>
                    <a:pt x="17346" y="4519"/>
                    <a:pt x="17213" y="4018"/>
                    <a:pt x="17013" y="3551"/>
                  </a:cubicBezTo>
                  <a:cubicBezTo>
                    <a:pt x="16679" y="2817"/>
                    <a:pt x="16246" y="2150"/>
                    <a:pt x="15679" y="1617"/>
                  </a:cubicBezTo>
                  <a:cubicBezTo>
                    <a:pt x="14911" y="849"/>
                    <a:pt x="13977" y="316"/>
                    <a:pt x="12910" y="116"/>
                  </a:cubicBezTo>
                  <a:cubicBezTo>
                    <a:pt x="12544" y="38"/>
                    <a:pt x="12173" y="0"/>
                    <a:pt x="11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2" name="Google Shape;837;p45">
              <a:extLst>
                <a:ext uri="{FF2B5EF4-FFF2-40B4-BE49-F238E27FC236}">
                  <a16:creationId xmlns:a16="http://schemas.microsoft.com/office/drawing/2014/main" id="{F486D873-68FF-9B88-0C4F-64F1992035A8}"/>
                </a:ext>
              </a:extLst>
            </p:cNvPr>
            <p:cNvSpPr/>
            <p:nvPr/>
          </p:nvSpPr>
          <p:spPr>
            <a:xfrm>
              <a:off x="4553550" y="1058075"/>
              <a:ext cx="319300" cy="489975"/>
            </a:xfrm>
            <a:custGeom>
              <a:avLst/>
              <a:gdLst/>
              <a:ahLst/>
              <a:cxnLst/>
              <a:rect l="l" t="t" r="r" b="b"/>
              <a:pathLst>
                <a:path w="12772" h="19599" extrusionOk="0">
                  <a:moveTo>
                    <a:pt x="7791" y="8288"/>
                  </a:moveTo>
                  <a:cubicBezTo>
                    <a:pt x="8033" y="8288"/>
                    <a:pt x="8267" y="8320"/>
                    <a:pt x="8501" y="8398"/>
                  </a:cubicBezTo>
                  <a:cubicBezTo>
                    <a:pt x="8868" y="8498"/>
                    <a:pt x="9169" y="8765"/>
                    <a:pt x="9269" y="9165"/>
                  </a:cubicBezTo>
                  <a:cubicBezTo>
                    <a:pt x="9402" y="9532"/>
                    <a:pt x="9235" y="9933"/>
                    <a:pt x="8935" y="10166"/>
                  </a:cubicBezTo>
                  <a:cubicBezTo>
                    <a:pt x="8668" y="10400"/>
                    <a:pt x="8268" y="10600"/>
                    <a:pt x="7901" y="10733"/>
                  </a:cubicBezTo>
                  <a:cubicBezTo>
                    <a:pt x="7278" y="10967"/>
                    <a:pt x="6654" y="11100"/>
                    <a:pt x="6015" y="11100"/>
                  </a:cubicBezTo>
                  <a:cubicBezTo>
                    <a:pt x="5833" y="11100"/>
                    <a:pt x="5651" y="11089"/>
                    <a:pt x="5466" y="11067"/>
                  </a:cubicBezTo>
                  <a:cubicBezTo>
                    <a:pt x="4767" y="11037"/>
                    <a:pt x="4087" y="10868"/>
                    <a:pt x="3464" y="10580"/>
                  </a:cubicBezTo>
                  <a:lnTo>
                    <a:pt x="3464" y="10580"/>
                  </a:lnTo>
                  <a:cubicBezTo>
                    <a:pt x="3880" y="10023"/>
                    <a:pt x="4399" y="9540"/>
                    <a:pt x="4999" y="9165"/>
                  </a:cubicBezTo>
                  <a:cubicBezTo>
                    <a:pt x="5699" y="8698"/>
                    <a:pt x="6500" y="8398"/>
                    <a:pt x="7267" y="8331"/>
                  </a:cubicBezTo>
                  <a:cubicBezTo>
                    <a:pt x="7447" y="8304"/>
                    <a:pt x="7621" y="8288"/>
                    <a:pt x="7791" y="8288"/>
                  </a:cubicBezTo>
                  <a:close/>
                  <a:moveTo>
                    <a:pt x="5795" y="0"/>
                  </a:moveTo>
                  <a:cubicBezTo>
                    <a:pt x="5399" y="0"/>
                    <a:pt x="4999" y="42"/>
                    <a:pt x="4599" y="126"/>
                  </a:cubicBezTo>
                  <a:cubicBezTo>
                    <a:pt x="3565" y="359"/>
                    <a:pt x="2597" y="859"/>
                    <a:pt x="1797" y="1560"/>
                  </a:cubicBezTo>
                  <a:cubicBezTo>
                    <a:pt x="863" y="2494"/>
                    <a:pt x="262" y="3695"/>
                    <a:pt x="129" y="4996"/>
                  </a:cubicBezTo>
                  <a:cubicBezTo>
                    <a:pt x="129" y="5196"/>
                    <a:pt x="95" y="5363"/>
                    <a:pt x="95" y="5563"/>
                  </a:cubicBezTo>
                  <a:cubicBezTo>
                    <a:pt x="1" y="7768"/>
                    <a:pt x="1203" y="9720"/>
                    <a:pt x="3008" y="10712"/>
                  </a:cubicBezTo>
                  <a:lnTo>
                    <a:pt x="3008" y="10712"/>
                  </a:lnTo>
                  <a:cubicBezTo>
                    <a:pt x="2614" y="11341"/>
                    <a:pt x="2333" y="12041"/>
                    <a:pt x="2197" y="12768"/>
                  </a:cubicBezTo>
                  <a:cubicBezTo>
                    <a:pt x="1930" y="14269"/>
                    <a:pt x="2264" y="15770"/>
                    <a:pt x="3164" y="17038"/>
                  </a:cubicBezTo>
                  <a:cubicBezTo>
                    <a:pt x="4225" y="18656"/>
                    <a:pt x="6024" y="19599"/>
                    <a:pt x="7890" y="19599"/>
                  </a:cubicBezTo>
                  <a:cubicBezTo>
                    <a:pt x="8371" y="19599"/>
                    <a:pt x="8857" y="19536"/>
                    <a:pt x="9335" y="19406"/>
                  </a:cubicBezTo>
                  <a:cubicBezTo>
                    <a:pt x="10069" y="19239"/>
                    <a:pt x="10836" y="18872"/>
                    <a:pt x="11437" y="18405"/>
                  </a:cubicBezTo>
                  <a:cubicBezTo>
                    <a:pt x="11837" y="18105"/>
                    <a:pt x="12204" y="17772"/>
                    <a:pt x="12504" y="17371"/>
                  </a:cubicBezTo>
                  <a:cubicBezTo>
                    <a:pt x="12604" y="17204"/>
                    <a:pt x="12704" y="17071"/>
                    <a:pt x="12771" y="16904"/>
                  </a:cubicBezTo>
                  <a:lnTo>
                    <a:pt x="12771" y="16904"/>
                  </a:lnTo>
                  <a:cubicBezTo>
                    <a:pt x="12404" y="17405"/>
                    <a:pt x="11904" y="17905"/>
                    <a:pt x="11270" y="18372"/>
                  </a:cubicBezTo>
                  <a:cubicBezTo>
                    <a:pt x="10670" y="18772"/>
                    <a:pt x="9936" y="19106"/>
                    <a:pt x="9202" y="19273"/>
                  </a:cubicBezTo>
                  <a:cubicBezTo>
                    <a:pt x="8784" y="19370"/>
                    <a:pt x="8360" y="19415"/>
                    <a:pt x="7937" y="19415"/>
                  </a:cubicBezTo>
                  <a:cubicBezTo>
                    <a:pt x="7348" y="19415"/>
                    <a:pt x="6763" y="19328"/>
                    <a:pt x="6200" y="19173"/>
                  </a:cubicBezTo>
                  <a:cubicBezTo>
                    <a:pt x="3598" y="18239"/>
                    <a:pt x="2030" y="15603"/>
                    <a:pt x="2430" y="12901"/>
                  </a:cubicBezTo>
                  <a:cubicBezTo>
                    <a:pt x="2574" y="12166"/>
                    <a:pt x="2864" y="11468"/>
                    <a:pt x="3274" y="10849"/>
                  </a:cubicBezTo>
                  <a:lnTo>
                    <a:pt x="3274" y="10849"/>
                  </a:lnTo>
                  <a:cubicBezTo>
                    <a:pt x="3942" y="11172"/>
                    <a:pt x="4683" y="11366"/>
                    <a:pt x="5466" y="11400"/>
                  </a:cubicBezTo>
                  <a:cubicBezTo>
                    <a:pt x="5627" y="11413"/>
                    <a:pt x="5790" y="11420"/>
                    <a:pt x="5954" y="11420"/>
                  </a:cubicBezTo>
                  <a:cubicBezTo>
                    <a:pt x="6644" y="11420"/>
                    <a:pt x="7361" y="11303"/>
                    <a:pt x="8034" y="11033"/>
                  </a:cubicBezTo>
                  <a:cubicBezTo>
                    <a:pt x="8435" y="10900"/>
                    <a:pt x="8868" y="10666"/>
                    <a:pt x="9202" y="10366"/>
                  </a:cubicBezTo>
                  <a:cubicBezTo>
                    <a:pt x="9602" y="10033"/>
                    <a:pt x="9769" y="9499"/>
                    <a:pt x="9636" y="8999"/>
                  </a:cubicBezTo>
                  <a:cubicBezTo>
                    <a:pt x="9536" y="8532"/>
                    <a:pt x="9169" y="8165"/>
                    <a:pt x="8668" y="7998"/>
                  </a:cubicBezTo>
                  <a:cubicBezTo>
                    <a:pt x="8357" y="7909"/>
                    <a:pt x="8046" y="7864"/>
                    <a:pt x="7734" y="7864"/>
                  </a:cubicBezTo>
                  <a:cubicBezTo>
                    <a:pt x="7579" y="7864"/>
                    <a:pt x="7423" y="7876"/>
                    <a:pt x="7267" y="7898"/>
                  </a:cubicBezTo>
                  <a:cubicBezTo>
                    <a:pt x="6400" y="8031"/>
                    <a:pt x="5599" y="8331"/>
                    <a:pt x="4866" y="8832"/>
                  </a:cubicBezTo>
                  <a:cubicBezTo>
                    <a:pt x="4209" y="9248"/>
                    <a:pt x="3638" y="9802"/>
                    <a:pt x="3187" y="10443"/>
                  </a:cubicBezTo>
                  <a:lnTo>
                    <a:pt x="3187" y="10443"/>
                  </a:lnTo>
                  <a:cubicBezTo>
                    <a:pt x="2525" y="10091"/>
                    <a:pt x="1934" y="9600"/>
                    <a:pt x="1463" y="8999"/>
                  </a:cubicBezTo>
                  <a:cubicBezTo>
                    <a:pt x="629" y="7864"/>
                    <a:pt x="262" y="6430"/>
                    <a:pt x="429" y="5029"/>
                  </a:cubicBezTo>
                  <a:cubicBezTo>
                    <a:pt x="562" y="3828"/>
                    <a:pt x="1096" y="2661"/>
                    <a:pt x="1963" y="1760"/>
                  </a:cubicBezTo>
                  <a:cubicBezTo>
                    <a:pt x="2731" y="1060"/>
                    <a:pt x="3631" y="559"/>
                    <a:pt x="4632" y="359"/>
                  </a:cubicBezTo>
                  <a:cubicBezTo>
                    <a:pt x="5112" y="255"/>
                    <a:pt x="5604" y="203"/>
                    <a:pt x="6085" y="203"/>
                  </a:cubicBezTo>
                  <a:cubicBezTo>
                    <a:pt x="6374" y="203"/>
                    <a:pt x="6659" y="221"/>
                    <a:pt x="6934" y="259"/>
                  </a:cubicBezTo>
                  <a:cubicBezTo>
                    <a:pt x="7601" y="426"/>
                    <a:pt x="8235" y="626"/>
                    <a:pt x="8802" y="926"/>
                  </a:cubicBezTo>
                  <a:cubicBezTo>
                    <a:pt x="8702" y="793"/>
                    <a:pt x="8568" y="726"/>
                    <a:pt x="8401" y="626"/>
                  </a:cubicBezTo>
                  <a:cubicBezTo>
                    <a:pt x="7934" y="426"/>
                    <a:pt x="7467" y="226"/>
                    <a:pt x="6967" y="126"/>
                  </a:cubicBezTo>
                  <a:cubicBezTo>
                    <a:pt x="6583" y="42"/>
                    <a:pt x="6192" y="0"/>
                    <a:pt x="579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3" name="Google Shape;838;p45">
              <a:extLst>
                <a:ext uri="{FF2B5EF4-FFF2-40B4-BE49-F238E27FC236}">
                  <a16:creationId xmlns:a16="http://schemas.microsoft.com/office/drawing/2014/main" id="{59387836-DC0A-C4B4-CC24-8FE5F7C76EF7}"/>
                </a:ext>
              </a:extLst>
            </p:cNvPr>
            <p:cNvSpPr/>
            <p:nvPr/>
          </p:nvSpPr>
          <p:spPr>
            <a:xfrm>
              <a:off x="4778575" y="1506525"/>
              <a:ext cx="480375" cy="345200"/>
            </a:xfrm>
            <a:custGeom>
              <a:avLst/>
              <a:gdLst/>
              <a:ahLst/>
              <a:cxnLst/>
              <a:rect l="l" t="t" r="r" b="b"/>
              <a:pathLst>
                <a:path w="19215" h="13808" extrusionOk="0">
                  <a:moveTo>
                    <a:pt x="10065" y="4409"/>
                  </a:moveTo>
                  <a:cubicBezTo>
                    <a:pt x="10178" y="4409"/>
                    <a:pt x="10293" y="4428"/>
                    <a:pt x="10408" y="4470"/>
                  </a:cubicBezTo>
                  <a:cubicBezTo>
                    <a:pt x="10742" y="4604"/>
                    <a:pt x="11009" y="4870"/>
                    <a:pt x="11042" y="5271"/>
                  </a:cubicBezTo>
                  <a:cubicBezTo>
                    <a:pt x="11075" y="5638"/>
                    <a:pt x="11042" y="6038"/>
                    <a:pt x="10942" y="6438"/>
                  </a:cubicBezTo>
                  <a:cubicBezTo>
                    <a:pt x="10775" y="7205"/>
                    <a:pt x="10408" y="7939"/>
                    <a:pt x="9908" y="8506"/>
                  </a:cubicBezTo>
                  <a:cubicBezTo>
                    <a:pt x="9494" y="8991"/>
                    <a:pt x="8996" y="9391"/>
                    <a:pt x="8443" y="9689"/>
                  </a:cubicBezTo>
                  <a:lnTo>
                    <a:pt x="8443" y="9689"/>
                  </a:lnTo>
                  <a:cubicBezTo>
                    <a:pt x="8222" y="9078"/>
                    <a:pt x="8107" y="8432"/>
                    <a:pt x="8107" y="7773"/>
                  </a:cubicBezTo>
                  <a:cubicBezTo>
                    <a:pt x="8107" y="7005"/>
                    <a:pt x="8273" y="6205"/>
                    <a:pt x="8674" y="5504"/>
                  </a:cubicBezTo>
                  <a:cubicBezTo>
                    <a:pt x="8840" y="5171"/>
                    <a:pt x="9074" y="4870"/>
                    <a:pt x="9374" y="4637"/>
                  </a:cubicBezTo>
                  <a:cubicBezTo>
                    <a:pt x="9580" y="4500"/>
                    <a:pt x="9818" y="4409"/>
                    <a:pt x="10065" y="4409"/>
                  </a:cubicBezTo>
                  <a:close/>
                  <a:moveTo>
                    <a:pt x="3537" y="0"/>
                  </a:moveTo>
                  <a:cubicBezTo>
                    <a:pt x="3370" y="67"/>
                    <a:pt x="3236" y="100"/>
                    <a:pt x="3070" y="167"/>
                  </a:cubicBezTo>
                  <a:cubicBezTo>
                    <a:pt x="2603" y="401"/>
                    <a:pt x="2236" y="634"/>
                    <a:pt x="1869" y="968"/>
                  </a:cubicBezTo>
                  <a:cubicBezTo>
                    <a:pt x="1268" y="1501"/>
                    <a:pt x="835" y="2135"/>
                    <a:pt x="535" y="2836"/>
                  </a:cubicBezTo>
                  <a:cubicBezTo>
                    <a:pt x="101" y="3770"/>
                    <a:pt x="1" y="4837"/>
                    <a:pt x="201" y="5838"/>
                  </a:cubicBezTo>
                  <a:cubicBezTo>
                    <a:pt x="501" y="7072"/>
                    <a:pt x="1102" y="8173"/>
                    <a:pt x="2069" y="9007"/>
                  </a:cubicBezTo>
                  <a:cubicBezTo>
                    <a:pt x="3103" y="10007"/>
                    <a:pt x="4504" y="10608"/>
                    <a:pt x="5938" y="10641"/>
                  </a:cubicBezTo>
                  <a:cubicBezTo>
                    <a:pt x="5976" y="10642"/>
                    <a:pt x="6013" y="10642"/>
                    <a:pt x="6050" y="10642"/>
                  </a:cubicBezTo>
                  <a:cubicBezTo>
                    <a:pt x="6817" y="10642"/>
                    <a:pt x="7559" y="10481"/>
                    <a:pt x="8240" y="10179"/>
                  </a:cubicBezTo>
                  <a:lnTo>
                    <a:pt x="8240" y="10179"/>
                  </a:lnTo>
                  <a:cubicBezTo>
                    <a:pt x="9116" y="12195"/>
                    <a:pt x="11059" y="13655"/>
                    <a:pt x="13377" y="13777"/>
                  </a:cubicBezTo>
                  <a:cubicBezTo>
                    <a:pt x="13568" y="13798"/>
                    <a:pt x="13760" y="13808"/>
                    <a:pt x="13952" y="13808"/>
                  </a:cubicBezTo>
                  <a:cubicBezTo>
                    <a:pt x="14998" y="13808"/>
                    <a:pt x="16039" y="13502"/>
                    <a:pt x="16913" y="12910"/>
                  </a:cubicBezTo>
                  <a:cubicBezTo>
                    <a:pt x="17780" y="12276"/>
                    <a:pt x="18414" y="11442"/>
                    <a:pt x="18781" y="10474"/>
                  </a:cubicBezTo>
                  <a:cubicBezTo>
                    <a:pt x="19081" y="9774"/>
                    <a:pt x="19215" y="9007"/>
                    <a:pt x="19181" y="8240"/>
                  </a:cubicBezTo>
                  <a:cubicBezTo>
                    <a:pt x="19181" y="7706"/>
                    <a:pt x="19081" y="7272"/>
                    <a:pt x="18914" y="6805"/>
                  </a:cubicBezTo>
                  <a:cubicBezTo>
                    <a:pt x="18881" y="6638"/>
                    <a:pt x="18781" y="6472"/>
                    <a:pt x="18714" y="6338"/>
                  </a:cubicBezTo>
                  <a:lnTo>
                    <a:pt x="18714" y="6338"/>
                  </a:lnTo>
                  <a:cubicBezTo>
                    <a:pt x="18914" y="6972"/>
                    <a:pt x="19014" y="7606"/>
                    <a:pt x="19048" y="8206"/>
                  </a:cubicBezTo>
                  <a:cubicBezTo>
                    <a:pt x="19048" y="8973"/>
                    <a:pt x="18914" y="9674"/>
                    <a:pt x="18614" y="10374"/>
                  </a:cubicBezTo>
                  <a:cubicBezTo>
                    <a:pt x="18247" y="11308"/>
                    <a:pt x="17613" y="12109"/>
                    <a:pt x="16779" y="12643"/>
                  </a:cubicBezTo>
                  <a:cubicBezTo>
                    <a:pt x="15915" y="13190"/>
                    <a:pt x="14927" y="13464"/>
                    <a:pt x="13899" y="13464"/>
                  </a:cubicBezTo>
                  <a:cubicBezTo>
                    <a:pt x="13737" y="13464"/>
                    <a:pt x="13574" y="13457"/>
                    <a:pt x="13410" y="13443"/>
                  </a:cubicBezTo>
                  <a:cubicBezTo>
                    <a:pt x="12043" y="13343"/>
                    <a:pt x="10742" y="12776"/>
                    <a:pt x="9774" y="11809"/>
                  </a:cubicBezTo>
                  <a:cubicBezTo>
                    <a:pt x="9261" y="11279"/>
                    <a:pt x="8855" y="10672"/>
                    <a:pt x="8573" y="10018"/>
                  </a:cubicBezTo>
                  <a:lnTo>
                    <a:pt x="8573" y="10018"/>
                  </a:lnTo>
                  <a:cubicBezTo>
                    <a:pt x="9173" y="9700"/>
                    <a:pt x="9717" y="9269"/>
                    <a:pt x="10175" y="8740"/>
                  </a:cubicBezTo>
                  <a:cubicBezTo>
                    <a:pt x="10708" y="8073"/>
                    <a:pt x="11075" y="7306"/>
                    <a:pt x="11276" y="6472"/>
                  </a:cubicBezTo>
                  <a:cubicBezTo>
                    <a:pt x="11409" y="6038"/>
                    <a:pt x="11409" y="5638"/>
                    <a:pt x="11376" y="5171"/>
                  </a:cubicBezTo>
                  <a:cubicBezTo>
                    <a:pt x="11342" y="4670"/>
                    <a:pt x="11009" y="4270"/>
                    <a:pt x="10542" y="4103"/>
                  </a:cubicBezTo>
                  <a:cubicBezTo>
                    <a:pt x="10375" y="4044"/>
                    <a:pt x="10204" y="4014"/>
                    <a:pt x="10035" y="4014"/>
                  </a:cubicBezTo>
                  <a:cubicBezTo>
                    <a:pt x="9730" y="4014"/>
                    <a:pt x="9431" y="4110"/>
                    <a:pt x="9174" y="4303"/>
                  </a:cubicBezTo>
                  <a:cubicBezTo>
                    <a:pt x="8774" y="4570"/>
                    <a:pt x="8540" y="4904"/>
                    <a:pt x="8340" y="5304"/>
                  </a:cubicBezTo>
                  <a:cubicBezTo>
                    <a:pt x="7940" y="6071"/>
                    <a:pt x="7740" y="6939"/>
                    <a:pt x="7740" y="7773"/>
                  </a:cubicBezTo>
                  <a:cubicBezTo>
                    <a:pt x="7740" y="8501"/>
                    <a:pt x="7870" y="9203"/>
                    <a:pt x="8109" y="9854"/>
                  </a:cubicBezTo>
                  <a:lnTo>
                    <a:pt x="8109" y="9854"/>
                  </a:lnTo>
                  <a:cubicBezTo>
                    <a:pt x="7455" y="10149"/>
                    <a:pt x="6738" y="10308"/>
                    <a:pt x="6005" y="10308"/>
                  </a:cubicBezTo>
                  <a:cubicBezTo>
                    <a:pt x="4604" y="10274"/>
                    <a:pt x="3270" y="9707"/>
                    <a:pt x="2269" y="8807"/>
                  </a:cubicBezTo>
                  <a:cubicBezTo>
                    <a:pt x="1368" y="8006"/>
                    <a:pt x="735" y="6972"/>
                    <a:pt x="501" y="5804"/>
                  </a:cubicBezTo>
                  <a:cubicBezTo>
                    <a:pt x="268" y="4837"/>
                    <a:pt x="368" y="3836"/>
                    <a:pt x="735" y="2936"/>
                  </a:cubicBezTo>
                  <a:cubicBezTo>
                    <a:pt x="1002" y="2269"/>
                    <a:pt x="1402" y="1635"/>
                    <a:pt x="1936" y="1101"/>
                  </a:cubicBezTo>
                  <a:cubicBezTo>
                    <a:pt x="2403" y="634"/>
                    <a:pt x="2936" y="301"/>
                    <a:pt x="353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4" name="Google Shape;839;p45">
              <a:extLst>
                <a:ext uri="{FF2B5EF4-FFF2-40B4-BE49-F238E27FC236}">
                  <a16:creationId xmlns:a16="http://schemas.microsoft.com/office/drawing/2014/main" id="{E00DE042-1954-F39F-9C68-DA559FE192F0}"/>
                </a:ext>
              </a:extLst>
            </p:cNvPr>
            <p:cNvSpPr/>
            <p:nvPr/>
          </p:nvSpPr>
          <p:spPr>
            <a:xfrm>
              <a:off x="4716050" y="923375"/>
              <a:ext cx="35875" cy="35775"/>
            </a:xfrm>
            <a:custGeom>
              <a:avLst/>
              <a:gdLst/>
              <a:ahLst/>
              <a:cxnLst/>
              <a:rect l="l" t="t" r="r" b="b"/>
              <a:pathLst>
                <a:path w="1435" h="1431" extrusionOk="0">
                  <a:moveTo>
                    <a:pt x="710" y="1"/>
                  </a:moveTo>
                  <a:cubicBezTo>
                    <a:pt x="528" y="1"/>
                    <a:pt x="342" y="68"/>
                    <a:pt x="200" y="210"/>
                  </a:cubicBezTo>
                  <a:cubicBezTo>
                    <a:pt x="33" y="377"/>
                    <a:pt x="0" y="577"/>
                    <a:pt x="33" y="810"/>
                  </a:cubicBezTo>
                  <a:cubicBezTo>
                    <a:pt x="89" y="1168"/>
                    <a:pt x="280" y="1253"/>
                    <a:pt x="364" y="1253"/>
                  </a:cubicBezTo>
                  <a:cubicBezTo>
                    <a:pt x="382" y="1253"/>
                    <a:pt x="395" y="1250"/>
                    <a:pt x="400" y="1244"/>
                  </a:cubicBezTo>
                  <a:cubicBezTo>
                    <a:pt x="434" y="1210"/>
                    <a:pt x="267" y="1077"/>
                    <a:pt x="267" y="810"/>
                  </a:cubicBezTo>
                  <a:cubicBezTo>
                    <a:pt x="267" y="677"/>
                    <a:pt x="367" y="543"/>
                    <a:pt x="500" y="443"/>
                  </a:cubicBezTo>
                  <a:cubicBezTo>
                    <a:pt x="578" y="392"/>
                    <a:pt x="660" y="365"/>
                    <a:pt x="739" y="365"/>
                  </a:cubicBezTo>
                  <a:cubicBezTo>
                    <a:pt x="866" y="365"/>
                    <a:pt x="985" y="433"/>
                    <a:pt x="1067" y="577"/>
                  </a:cubicBezTo>
                  <a:cubicBezTo>
                    <a:pt x="1201" y="777"/>
                    <a:pt x="1168" y="1044"/>
                    <a:pt x="934" y="1144"/>
                  </a:cubicBezTo>
                  <a:cubicBezTo>
                    <a:pt x="734" y="1311"/>
                    <a:pt x="534" y="1277"/>
                    <a:pt x="534" y="1311"/>
                  </a:cubicBezTo>
                  <a:cubicBezTo>
                    <a:pt x="513" y="1352"/>
                    <a:pt x="594" y="1431"/>
                    <a:pt x="737" y="1431"/>
                  </a:cubicBezTo>
                  <a:cubicBezTo>
                    <a:pt x="826" y="1431"/>
                    <a:pt x="940" y="1400"/>
                    <a:pt x="1067" y="1311"/>
                  </a:cubicBezTo>
                  <a:cubicBezTo>
                    <a:pt x="1268" y="1177"/>
                    <a:pt x="1401" y="1010"/>
                    <a:pt x="1434" y="777"/>
                  </a:cubicBezTo>
                  <a:cubicBezTo>
                    <a:pt x="1434" y="577"/>
                    <a:pt x="1368" y="410"/>
                    <a:pt x="1234" y="243"/>
                  </a:cubicBezTo>
                  <a:cubicBezTo>
                    <a:pt x="1111" y="85"/>
                    <a:pt x="914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5" name="Google Shape;840;p45">
              <a:extLst>
                <a:ext uri="{FF2B5EF4-FFF2-40B4-BE49-F238E27FC236}">
                  <a16:creationId xmlns:a16="http://schemas.microsoft.com/office/drawing/2014/main" id="{F0B9D3B8-1AD6-CAA4-0868-F8284492FEAD}"/>
                </a:ext>
              </a:extLst>
            </p:cNvPr>
            <p:cNvSpPr/>
            <p:nvPr/>
          </p:nvSpPr>
          <p:spPr>
            <a:xfrm>
              <a:off x="4670175" y="1142625"/>
              <a:ext cx="38375" cy="35500"/>
            </a:xfrm>
            <a:custGeom>
              <a:avLst/>
              <a:gdLst/>
              <a:ahLst/>
              <a:cxnLst/>
              <a:rect l="l" t="t" r="r" b="b"/>
              <a:pathLst>
                <a:path w="1535" h="1420" extrusionOk="0">
                  <a:moveTo>
                    <a:pt x="725" y="0"/>
                  </a:moveTo>
                  <a:cubicBezTo>
                    <a:pt x="684" y="0"/>
                    <a:pt x="643" y="4"/>
                    <a:pt x="601" y="13"/>
                  </a:cubicBezTo>
                  <a:cubicBezTo>
                    <a:pt x="234" y="46"/>
                    <a:pt x="0" y="446"/>
                    <a:pt x="67" y="813"/>
                  </a:cubicBezTo>
                  <a:cubicBezTo>
                    <a:pt x="146" y="1127"/>
                    <a:pt x="306" y="1236"/>
                    <a:pt x="388" y="1236"/>
                  </a:cubicBezTo>
                  <a:cubicBezTo>
                    <a:pt x="410" y="1236"/>
                    <a:pt x="427" y="1228"/>
                    <a:pt x="434" y="1213"/>
                  </a:cubicBezTo>
                  <a:cubicBezTo>
                    <a:pt x="501" y="1180"/>
                    <a:pt x="334" y="1047"/>
                    <a:pt x="334" y="813"/>
                  </a:cubicBezTo>
                  <a:cubicBezTo>
                    <a:pt x="334" y="680"/>
                    <a:pt x="401" y="513"/>
                    <a:pt x="534" y="446"/>
                  </a:cubicBezTo>
                  <a:cubicBezTo>
                    <a:pt x="614" y="393"/>
                    <a:pt x="705" y="366"/>
                    <a:pt x="791" y="366"/>
                  </a:cubicBezTo>
                  <a:cubicBezTo>
                    <a:pt x="921" y="366"/>
                    <a:pt x="1041" y="426"/>
                    <a:pt x="1101" y="546"/>
                  </a:cubicBezTo>
                  <a:cubicBezTo>
                    <a:pt x="1235" y="780"/>
                    <a:pt x="1201" y="1013"/>
                    <a:pt x="1001" y="1147"/>
                  </a:cubicBezTo>
                  <a:cubicBezTo>
                    <a:pt x="768" y="1314"/>
                    <a:pt x="567" y="1280"/>
                    <a:pt x="567" y="1314"/>
                  </a:cubicBezTo>
                  <a:cubicBezTo>
                    <a:pt x="545" y="1336"/>
                    <a:pt x="645" y="1420"/>
                    <a:pt x="815" y="1420"/>
                  </a:cubicBezTo>
                  <a:cubicBezTo>
                    <a:pt x="896" y="1420"/>
                    <a:pt x="993" y="1401"/>
                    <a:pt x="1101" y="1347"/>
                  </a:cubicBezTo>
                  <a:cubicBezTo>
                    <a:pt x="1335" y="1213"/>
                    <a:pt x="1435" y="1047"/>
                    <a:pt x="1501" y="813"/>
                  </a:cubicBezTo>
                  <a:cubicBezTo>
                    <a:pt x="1535" y="513"/>
                    <a:pt x="1368" y="213"/>
                    <a:pt x="1068" y="113"/>
                  </a:cubicBezTo>
                  <a:cubicBezTo>
                    <a:pt x="968" y="38"/>
                    <a:pt x="849" y="0"/>
                    <a:pt x="72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6" name="Google Shape;841;p45">
              <a:extLst>
                <a:ext uri="{FF2B5EF4-FFF2-40B4-BE49-F238E27FC236}">
                  <a16:creationId xmlns:a16="http://schemas.microsoft.com/office/drawing/2014/main" id="{163881FF-D610-8AAB-1FE3-27D10DE68A35}"/>
                </a:ext>
              </a:extLst>
            </p:cNvPr>
            <p:cNvSpPr/>
            <p:nvPr/>
          </p:nvSpPr>
          <p:spPr>
            <a:xfrm>
              <a:off x="4716050" y="1418025"/>
              <a:ext cx="38375" cy="36150"/>
            </a:xfrm>
            <a:custGeom>
              <a:avLst/>
              <a:gdLst/>
              <a:ahLst/>
              <a:cxnLst/>
              <a:rect l="l" t="t" r="r" b="b"/>
              <a:pathLst>
                <a:path w="1535" h="1446" extrusionOk="0">
                  <a:moveTo>
                    <a:pt x="736" y="0"/>
                  </a:moveTo>
                  <a:cubicBezTo>
                    <a:pt x="546" y="0"/>
                    <a:pt x="355" y="67"/>
                    <a:pt x="200" y="205"/>
                  </a:cubicBezTo>
                  <a:cubicBezTo>
                    <a:pt x="33" y="371"/>
                    <a:pt x="0" y="605"/>
                    <a:pt x="33" y="838"/>
                  </a:cubicBezTo>
                  <a:cubicBezTo>
                    <a:pt x="89" y="1197"/>
                    <a:pt x="280" y="1282"/>
                    <a:pt x="364" y="1282"/>
                  </a:cubicBezTo>
                  <a:cubicBezTo>
                    <a:pt x="382" y="1282"/>
                    <a:pt x="395" y="1278"/>
                    <a:pt x="400" y="1272"/>
                  </a:cubicBezTo>
                  <a:cubicBezTo>
                    <a:pt x="434" y="1205"/>
                    <a:pt x="267" y="1105"/>
                    <a:pt x="267" y="838"/>
                  </a:cubicBezTo>
                  <a:cubicBezTo>
                    <a:pt x="267" y="705"/>
                    <a:pt x="367" y="538"/>
                    <a:pt x="500" y="471"/>
                  </a:cubicBezTo>
                  <a:cubicBezTo>
                    <a:pt x="578" y="420"/>
                    <a:pt x="660" y="393"/>
                    <a:pt x="739" y="393"/>
                  </a:cubicBezTo>
                  <a:cubicBezTo>
                    <a:pt x="866" y="393"/>
                    <a:pt x="985" y="461"/>
                    <a:pt x="1067" y="605"/>
                  </a:cubicBezTo>
                  <a:cubicBezTo>
                    <a:pt x="1201" y="805"/>
                    <a:pt x="1168" y="1039"/>
                    <a:pt x="934" y="1172"/>
                  </a:cubicBezTo>
                  <a:cubicBezTo>
                    <a:pt x="734" y="1339"/>
                    <a:pt x="534" y="1305"/>
                    <a:pt x="534" y="1339"/>
                  </a:cubicBezTo>
                  <a:cubicBezTo>
                    <a:pt x="511" y="1361"/>
                    <a:pt x="611" y="1445"/>
                    <a:pt x="781" y="1445"/>
                  </a:cubicBezTo>
                  <a:cubicBezTo>
                    <a:pt x="862" y="1445"/>
                    <a:pt x="960" y="1426"/>
                    <a:pt x="1067" y="1372"/>
                  </a:cubicBezTo>
                  <a:cubicBezTo>
                    <a:pt x="1168" y="1339"/>
                    <a:pt x="1234" y="1305"/>
                    <a:pt x="1268" y="1205"/>
                  </a:cubicBezTo>
                  <a:cubicBezTo>
                    <a:pt x="1534" y="938"/>
                    <a:pt x="1534" y="471"/>
                    <a:pt x="1234" y="171"/>
                  </a:cubicBezTo>
                  <a:cubicBezTo>
                    <a:pt x="1089" y="58"/>
                    <a:pt x="913" y="0"/>
                    <a:pt x="73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7" name="Google Shape;842;p45">
              <a:extLst>
                <a:ext uri="{FF2B5EF4-FFF2-40B4-BE49-F238E27FC236}">
                  <a16:creationId xmlns:a16="http://schemas.microsoft.com/office/drawing/2014/main" id="{713B77C6-1CF4-D2D4-81CD-2442E1AF9FA1}"/>
                </a:ext>
              </a:extLst>
            </p:cNvPr>
            <p:cNvSpPr/>
            <p:nvPr/>
          </p:nvSpPr>
          <p:spPr>
            <a:xfrm>
              <a:off x="4871975" y="1590675"/>
              <a:ext cx="36725" cy="36075"/>
            </a:xfrm>
            <a:custGeom>
              <a:avLst/>
              <a:gdLst/>
              <a:ahLst/>
              <a:cxnLst/>
              <a:rect l="l" t="t" r="r" b="b"/>
              <a:pathLst>
                <a:path w="1469" h="1443" extrusionOk="0">
                  <a:moveTo>
                    <a:pt x="730" y="1"/>
                  </a:moveTo>
                  <a:cubicBezTo>
                    <a:pt x="710" y="1"/>
                    <a:pt x="689" y="2"/>
                    <a:pt x="668" y="3"/>
                  </a:cubicBezTo>
                  <a:cubicBezTo>
                    <a:pt x="268" y="70"/>
                    <a:pt x="1" y="437"/>
                    <a:pt x="34" y="804"/>
                  </a:cubicBezTo>
                  <a:cubicBezTo>
                    <a:pt x="117" y="1162"/>
                    <a:pt x="290" y="1247"/>
                    <a:pt x="386" y="1247"/>
                  </a:cubicBezTo>
                  <a:cubicBezTo>
                    <a:pt x="406" y="1247"/>
                    <a:pt x="423" y="1243"/>
                    <a:pt x="434" y="1238"/>
                  </a:cubicBezTo>
                  <a:cubicBezTo>
                    <a:pt x="468" y="1204"/>
                    <a:pt x="301" y="1071"/>
                    <a:pt x="301" y="804"/>
                  </a:cubicBezTo>
                  <a:cubicBezTo>
                    <a:pt x="301" y="671"/>
                    <a:pt x="368" y="504"/>
                    <a:pt x="501" y="437"/>
                  </a:cubicBezTo>
                  <a:cubicBezTo>
                    <a:pt x="572" y="390"/>
                    <a:pt x="651" y="368"/>
                    <a:pt x="730" y="368"/>
                  </a:cubicBezTo>
                  <a:cubicBezTo>
                    <a:pt x="874" y="368"/>
                    <a:pt x="1015" y="441"/>
                    <a:pt x="1102" y="570"/>
                  </a:cubicBezTo>
                  <a:cubicBezTo>
                    <a:pt x="1202" y="771"/>
                    <a:pt x="1168" y="1004"/>
                    <a:pt x="968" y="1138"/>
                  </a:cubicBezTo>
                  <a:cubicBezTo>
                    <a:pt x="768" y="1304"/>
                    <a:pt x="535" y="1271"/>
                    <a:pt x="535" y="1304"/>
                  </a:cubicBezTo>
                  <a:cubicBezTo>
                    <a:pt x="512" y="1350"/>
                    <a:pt x="630" y="1443"/>
                    <a:pt x="814" y="1443"/>
                  </a:cubicBezTo>
                  <a:cubicBezTo>
                    <a:pt x="899" y="1443"/>
                    <a:pt x="997" y="1423"/>
                    <a:pt x="1102" y="1371"/>
                  </a:cubicBezTo>
                  <a:cubicBezTo>
                    <a:pt x="1302" y="1238"/>
                    <a:pt x="1435" y="1071"/>
                    <a:pt x="1469" y="804"/>
                  </a:cubicBezTo>
                  <a:lnTo>
                    <a:pt x="1469" y="637"/>
                  </a:lnTo>
                  <a:cubicBezTo>
                    <a:pt x="1437" y="259"/>
                    <a:pt x="1079" y="1"/>
                    <a:pt x="73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8" name="Google Shape;843;p45">
              <a:extLst>
                <a:ext uri="{FF2B5EF4-FFF2-40B4-BE49-F238E27FC236}">
                  <a16:creationId xmlns:a16="http://schemas.microsoft.com/office/drawing/2014/main" id="{A5C14496-5A4E-9E2D-22E7-893E87AFF491}"/>
                </a:ext>
              </a:extLst>
            </p:cNvPr>
            <p:cNvSpPr/>
            <p:nvPr/>
          </p:nvSpPr>
          <p:spPr>
            <a:xfrm>
              <a:off x="5116325" y="1699100"/>
              <a:ext cx="35875" cy="34725"/>
            </a:xfrm>
            <a:custGeom>
              <a:avLst/>
              <a:gdLst/>
              <a:ahLst/>
              <a:cxnLst/>
              <a:rect l="l" t="t" r="r" b="b"/>
              <a:pathLst>
                <a:path w="1435" h="1389" extrusionOk="0">
                  <a:moveTo>
                    <a:pt x="730" y="0"/>
                  </a:moveTo>
                  <a:cubicBezTo>
                    <a:pt x="709" y="0"/>
                    <a:pt x="688" y="1"/>
                    <a:pt x="668" y="3"/>
                  </a:cubicBezTo>
                  <a:cubicBezTo>
                    <a:pt x="234" y="70"/>
                    <a:pt x="0" y="436"/>
                    <a:pt x="34" y="803"/>
                  </a:cubicBezTo>
                  <a:cubicBezTo>
                    <a:pt x="90" y="1110"/>
                    <a:pt x="285" y="1254"/>
                    <a:pt x="367" y="1254"/>
                  </a:cubicBezTo>
                  <a:cubicBezTo>
                    <a:pt x="383" y="1254"/>
                    <a:pt x="395" y="1248"/>
                    <a:pt x="401" y="1237"/>
                  </a:cubicBezTo>
                  <a:cubicBezTo>
                    <a:pt x="434" y="1137"/>
                    <a:pt x="267" y="1004"/>
                    <a:pt x="267" y="770"/>
                  </a:cubicBezTo>
                  <a:cubicBezTo>
                    <a:pt x="234" y="637"/>
                    <a:pt x="334" y="470"/>
                    <a:pt x="434" y="403"/>
                  </a:cubicBezTo>
                  <a:cubicBezTo>
                    <a:pt x="528" y="350"/>
                    <a:pt x="621" y="323"/>
                    <a:pt x="708" y="323"/>
                  </a:cubicBezTo>
                  <a:cubicBezTo>
                    <a:pt x="838" y="323"/>
                    <a:pt x="955" y="383"/>
                    <a:pt x="1035" y="503"/>
                  </a:cubicBezTo>
                  <a:cubicBezTo>
                    <a:pt x="1168" y="737"/>
                    <a:pt x="1101" y="970"/>
                    <a:pt x="901" y="1104"/>
                  </a:cubicBezTo>
                  <a:cubicBezTo>
                    <a:pt x="701" y="1270"/>
                    <a:pt x="501" y="1237"/>
                    <a:pt x="501" y="1270"/>
                  </a:cubicBezTo>
                  <a:cubicBezTo>
                    <a:pt x="501" y="1294"/>
                    <a:pt x="605" y="1388"/>
                    <a:pt x="801" y="1388"/>
                  </a:cubicBezTo>
                  <a:cubicBezTo>
                    <a:pt x="877" y="1388"/>
                    <a:pt x="966" y="1374"/>
                    <a:pt x="1068" y="1337"/>
                  </a:cubicBezTo>
                  <a:cubicBezTo>
                    <a:pt x="1268" y="1237"/>
                    <a:pt x="1401" y="1070"/>
                    <a:pt x="1435" y="803"/>
                  </a:cubicBezTo>
                  <a:lnTo>
                    <a:pt x="1435" y="637"/>
                  </a:lnTo>
                  <a:cubicBezTo>
                    <a:pt x="1403" y="259"/>
                    <a:pt x="1075" y="0"/>
                    <a:pt x="73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9" name="Google Shape;844;p45">
              <a:extLst>
                <a:ext uri="{FF2B5EF4-FFF2-40B4-BE49-F238E27FC236}">
                  <a16:creationId xmlns:a16="http://schemas.microsoft.com/office/drawing/2014/main" id="{36291B6F-DFE3-6B17-6F8F-E2D2E2238B94}"/>
                </a:ext>
              </a:extLst>
            </p:cNvPr>
            <p:cNvSpPr/>
            <p:nvPr/>
          </p:nvSpPr>
          <p:spPr>
            <a:xfrm>
              <a:off x="5328975" y="1709225"/>
              <a:ext cx="35875" cy="35750"/>
            </a:xfrm>
            <a:custGeom>
              <a:avLst/>
              <a:gdLst/>
              <a:ahLst/>
              <a:cxnLst/>
              <a:rect l="l" t="t" r="r" b="b"/>
              <a:pathLst>
                <a:path w="1435" h="1430" extrusionOk="0">
                  <a:moveTo>
                    <a:pt x="692" y="1"/>
                  </a:moveTo>
                  <a:cubicBezTo>
                    <a:pt x="516" y="1"/>
                    <a:pt x="338" y="61"/>
                    <a:pt x="201" y="198"/>
                  </a:cubicBezTo>
                  <a:cubicBezTo>
                    <a:pt x="34" y="365"/>
                    <a:pt x="1" y="565"/>
                    <a:pt x="34" y="832"/>
                  </a:cubicBezTo>
                  <a:cubicBezTo>
                    <a:pt x="89" y="1161"/>
                    <a:pt x="279" y="1242"/>
                    <a:pt x="363" y="1242"/>
                  </a:cubicBezTo>
                  <a:cubicBezTo>
                    <a:pt x="382" y="1242"/>
                    <a:pt x="395" y="1238"/>
                    <a:pt x="401" y="1232"/>
                  </a:cubicBezTo>
                  <a:cubicBezTo>
                    <a:pt x="434" y="1199"/>
                    <a:pt x="267" y="1066"/>
                    <a:pt x="267" y="832"/>
                  </a:cubicBezTo>
                  <a:cubicBezTo>
                    <a:pt x="267" y="699"/>
                    <a:pt x="367" y="532"/>
                    <a:pt x="501" y="432"/>
                  </a:cubicBezTo>
                  <a:cubicBezTo>
                    <a:pt x="573" y="396"/>
                    <a:pt x="649" y="377"/>
                    <a:pt x="723" y="377"/>
                  </a:cubicBezTo>
                  <a:cubicBezTo>
                    <a:pt x="856" y="377"/>
                    <a:pt x="982" y="437"/>
                    <a:pt x="1068" y="565"/>
                  </a:cubicBezTo>
                  <a:cubicBezTo>
                    <a:pt x="1201" y="799"/>
                    <a:pt x="1168" y="1032"/>
                    <a:pt x="935" y="1166"/>
                  </a:cubicBezTo>
                  <a:cubicBezTo>
                    <a:pt x="734" y="1332"/>
                    <a:pt x="534" y="1299"/>
                    <a:pt x="534" y="1332"/>
                  </a:cubicBezTo>
                  <a:cubicBezTo>
                    <a:pt x="513" y="1354"/>
                    <a:pt x="600" y="1429"/>
                    <a:pt x="753" y="1429"/>
                  </a:cubicBezTo>
                  <a:cubicBezTo>
                    <a:pt x="840" y="1429"/>
                    <a:pt x="947" y="1405"/>
                    <a:pt x="1068" y="1332"/>
                  </a:cubicBezTo>
                  <a:cubicBezTo>
                    <a:pt x="1268" y="1199"/>
                    <a:pt x="1402" y="1032"/>
                    <a:pt x="1435" y="799"/>
                  </a:cubicBezTo>
                  <a:cubicBezTo>
                    <a:pt x="1435" y="565"/>
                    <a:pt x="1368" y="398"/>
                    <a:pt x="1235" y="232"/>
                  </a:cubicBezTo>
                  <a:cubicBezTo>
                    <a:pt x="1108" y="87"/>
                    <a:pt x="902" y="1"/>
                    <a:pt x="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0" name="Google Shape;845;p45">
              <a:extLst>
                <a:ext uri="{FF2B5EF4-FFF2-40B4-BE49-F238E27FC236}">
                  <a16:creationId xmlns:a16="http://schemas.microsoft.com/office/drawing/2014/main" id="{6A6ACC87-9ED1-D8DE-7BB1-957F3FBA40F8}"/>
                </a:ext>
              </a:extLst>
            </p:cNvPr>
            <p:cNvSpPr/>
            <p:nvPr/>
          </p:nvSpPr>
          <p:spPr>
            <a:xfrm>
              <a:off x="5518275" y="1617175"/>
              <a:ext cx="36725" cy="35300"/>
            </a:xfrm>
            <a:custGeom>
              <a:avLst/>
              <a:gdLst/>
              <a:ahLst/>
              <a:cxnLst/>
              <a:rect l="l" t="t" r="r" b="b"/>
              <a:pathLst>
                <a:path w="1469" h="1412" extrusionOk="0">
                  <a:moveTo>
                    <a:pt x="782" y="1"/>
                  </a:moveTo>
                  <a:cubicBezTo>
                    <a:pt x="744" y="1"/>
                    <a:pt x="706" y="4"/>
                    <a:pt x="668" y="11"/>
                  </a:cubicBezTo>
                  <a:cubicBezTo>
                    <a:pt x="267" y="44"/>
                    <a:pt x="1" y="411"/>
                    <a:pt x="34" y="778"/>
                  </a:cubicBezTo>
                  <a:cubicBezTo>
                    <a:pt x="117" y="1136"/>
                    <a:pt x="290" y="1221"/>
                    <a:pt x="386" y="1221"/>
                  </a:cubicBezTo>
                  <a:cubicBezTo>
                    <a:pt x="406" y="1221"/>
                    <a:pt x="423" y="1218"/>
                    <a:pt x="434" y="1212"/>
                  </a:cubicBezTo>
                  <a:cubicBezTo>
                    <a:pt x="468" y="1178"/>
                    <a:pt x="301" y="1045"/>
                    <a:pt x="301" y="778"/>
                  </a:cubicBezTo>
                  <a:cubicBezTo>
                    <a:pt x="301" y="678"/>
                    <a:pt x="368" y="511"/>
                    <a:pt x="501" y="411"/>
                  </a:cubicBezTo>
                  <a:cubicBezTo>
                    <a:pt x="573" y="375"/>
                    <a:pt x="653" y="356"/>
                    <a:pt x="733" y="356"/>
                  </a:cubicBezTo>
                  <a:cubicBezTo>
                    <a:pt x="876" y="356"/>
                    <a:pt x="1016" y="416"/>
                    <a:pt x="1101" y="545"/>
                  </a:cubicBezTo>
                  <a:cubicBezTo>
                    <a:pt x="1201" y="745"/>
                    <a:pt x="1168" y="1012"/>
                    <a:pt x="968" y="1145"/>
                  </a:cubicBezTo>
                  <a:cubicBezTo>
                    <a:pt x="768" y="1312"/>
                    <a:pt x="534" y="1245"/>
                    <a:pt x="534" y="1312"/>
                  </a:cubicBezTo>
                  <a:cubicBezTo>
                    <a:pt x="511" y="1312"/>
                    <a:pt x="604" y="1411"/>
                    <a:pt x="801" y="1411"/>
                  </a:cubicBezTo>
                  <a:cubicBezTo>
                    <a:pt x="883" y="1411"/>
                    <a:pt x="984" y="1394"/>
                    <a:pt x="1101" y="1345"/>
                  </a:cubicBezTo>
                  <a:cubicBezTo>
                    <a:pt x="1302" y="1212"/>
                    <a:pt x="1435" y="1045"/>
                    <a:pt x="1468" y="778"/>
                  </a:cubicBezTo>
                  <a:lnTo>
                    <a:pt x="1468" y="611"/>
                  </a:lnTo>
                  <a:cubicBezTo>
                    <a:pt x="1438" y="252"/>
                    <a:pt x="1113" y="1"/>
                    <a:pt x="7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1" name="Google Shape;846;p45">
              <a:extLst>
                <a:ext uri="{FF2B5EF4-FFF2-40B4-BE49-F238E27FC236}">
                  <a16:creationId xmlns:a16="http://schemas.microsoft.com/office/drawing/2014/main" id="{639CFB34-4884-D426-BB37-7D6C0CF922F5}"/>
                </a:ext>
              </a:extLst>
            </p:cNvPr>
            <p:cNvSpPr/>
            <p:nvPr/>
          </p:nvSpPr>
          <p:spPr>
            <a:xfrm>
              <a:off x="4888650" y="731650"/>
              <a:ext cx="37575" cy="35875"/>
            </a:xfrm>
            <a:custGeom>
              <a:avLst/>
              <a:gdLst/>
              <a:ahLst/>
              <a:cxnLst/>
              <a:rect l="l" t="t" r="r" b="b"/>
              <a:pathLst>
                <a:path w="1503" h="1435" extrusionOk="0">
                  <a:moveTo>
                    <a:pt x="718" y="1"/>
                  </a:moveTo>
                  <a:cubicBezTo>
                    <a:pt x="537" y="1"/>
                    <a:pt x="355" y="68"/>
                    <a:pt x="201" y="207"/>
                  </a:cubicBezTo>
                  <a:cubicBezTo>
                    <a:pt x="34" y="373"/>
                    <a:pt x="1" y="574"/>
                    <a:pt x="34" y="807"/>
                  </a:cubicBezTo>
                  <a:cubicBezTo>
                    <a:pt x="117" y="1165"/>
                    <a:pt x="291" y="1250"/>
                    <a:pt x="386" y="1250"/>
                  </a:cubicBezTo>
                  <a:cubicBezTo>
                    <a:pt x="406" y="1250"/>
                    <a:pt x="423" y="1246"/>
                    <a:pt x="435" y="1241"/>
                  </a:cubicBezTo>
                  <a:cubicBezTo>
                    <a:pt x="468" y="1207"/>
                    <a:pt x="301" y="1074"/>
                    <a:pt x="301" y="807"/>
                  </a:cubicBezTo>
                  <a:cubicBezTo>
                    <a:pt x="301" y="707"/>
                    <a:pt x="368" y="540"/>
                    <a:pt x="501" y="440"/>
                  </a:cubicBezTo>
                  <a:cubicBezTo>
                    <a:pt x="572" y="393"/>
                    <a:pt x="652" y="371"/>
                    <a:pt x="730" y="371"/>
                  </a:cubicBezTo>
                  <a:cubicBezTo>
                    <a:pt x="874" y="371"/>
                    <a:pt x="1016" y="444"/>
                    <a:pt x="1102" y="574"/>
                  </a:cubicBezTo>
                  <a:cubicBezTo>
                    <a:pt x="1202" y="774"/>
                    <a:pt x="1168" y="1041"/>
                    <a:pt x="968" y="1141"/>
                  </a:cubicBezTo>
                  <a:cubicBezTo>
                    <a:pt x="768" y="1307"/>
                    <a:pt x="535" y="1274"/>
                    <a:pt x="535" y="1307"/>
                  </a:cubicBezTo>
                  <a:cubicBezTo>
                    <a:pt x="510" y="1307"/>
                    <a:pt x="649" y="1434"/>
                    <a:pt x="857" y="1434"/>
                  </a:cubicBezTo>
                  <a:cubicBezTo>
                    <a:pt x="931" y="1434"/>
                    <a:pt x="1014" y="1418"/>
                    <a:pt x="1102" y="1374"/>
                  </a:cubicBezTo>
                  <a:cubicBezTo>
                    <a:pt x="1302" y="1241"/>
                    <a:pt x="1435" y="1074"/>
                    <a:pt x="1469" y="807"/>
                  </a:cubicBezTo>
                  <a:cubicBezTo>
                    <a:pt x="1502" y="607"/>
                    <a:pt x="1435" y="440"/>
                    <a:pt x="1302" y="273"/>
                  </a:cubicBezTo>
                  <a:cubicBezTo>
                    <a:pt x="1140" y="93"/>
                    <a:pt x="930" y="1"/>
                    <a:pt x="7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2" name="Google Shape;847;p45">
              <a:extLst>
                <a:ext uri="{FF2B5EF4-FFF2-40B4-BE49-F238E27FC236}">
                  <a16:creationId xmlns:a16="http://schemas.microsoft.com/office/drawing/2014/main" id="{C71D68F4-DF28-99FC-7E0D-8FE917E596A6}"/>
                </a:ext>
              </a:extLst>
            </p:cNvPr>
            <p:cNvSpPr/>
            <p:nvPr/>
          </p:nvSpPr>
          <p:spPr>
            <a:xfrm>
              <a:off x="5255600" y="1551550"/>
              <a:ext cx="349425" cy="290225"/>
            </a:xfrm>
            <a:custGeom>
              <a:avLst/>
              <a:gdLst/>
              <a:ahLst/>
              <a:cxnLst/>
              <a:rect l="l" t="t" r="r" b="b"/>
              <a:pathLst>
                <a:path w="13977" h="11609" extrusionOk="0">
                  <a:moveTo>
                    <a:pt x="6869" y="3498"/>
                  </a:moveTo>
                  <a:cubicBezTo>
                    <a:pt x="6903" y="3498"/>
                    <a:pt x="6937" y="3500"/>
                    <a:pt x="6972" y="3503"/>
                  </a:cubicBezTo>
                  <a:cubicBezTo>
                    <a:pt x="7672" y="3603"/>
                    <a:pt x="8339" y="3870"/>
                    <a:pt x="8840" y="4370"/>
                  </a:cubicBezTo>
                  <a:cubicBezTo>
                    <a:pt x="9340" y="4871"/>
                    <a:pt x="9707" y="5505"/>
                    <a:pt x="9874" y="6172"/>
                  </a:cubicBezTo>
                  <a:cubicBezTo>
                    <a:pt x="10222" y="7302"/>
                    <a:pt x="9965" y="8508"/>
                    <a:pt x="9301" y="9440"/>
                  </a:cubicBezTo>
                  <a:lnTo>
                    <a:pt x="9301" y="9440"/>
                  </a:lnTo>
                  <a:cubicBezTo>
                    <a:pt x="9213" y="9409"/>
                    <a:pt x="9126" y="9376"/>
                    <a:pt x="9040" y="9341"/>
                  </a:cubicBezTo>
                  <a:cubicBezTo>
                    <a:pt x="7872" y="8840"/>
                    <a:pt x="7005" y="7706"/>
                    <a:pt x="6171" y="6572"/>
                  </a:cubicBezTo>
                  <a:cubicBezTo>
                    <a:pt x="5704" y="6038"/>
                    <a:pt x="5537" y="5371"/>
                    <a:pt x="5604" y="4671"/>
                  </a:cubicBezTo>
                  <a:cubicBezTo>
                    <a:pt x="5637" y="4337"/>
                    <a:pt x="5804" y="4003"/>
                    <a:pt x="6038" y="3803"/>
                  </a:cubicBezTo>
                  <a:cubicBezTo>
                    <a:pt x="6277" y="3624"/>
                    <a:pt x="6570" y="3498"/>
                    <a:pt x="6869" y="3498"/>
                  </a:cubicBezTo>
                  <a:close/>
                  <a:moveTo>
                    <a:pt x="11775" y="1"/>
                  </a:moveTo>
                  <a:cubicBezTo>
                    <a:pt x="12109" y="468"/>
                    <a:pt x="12376" y="968"/>
                    <a:pt x="12709" y="1468"/>
                  </a:cubicBezTo>
                  <a:cubicBezTo>
                    <a:pt x="13443" y="2836"/>
                    <a:pt x="13710" y="4404"/>
                    <a:pt x="13543" y="5972"/>
                  </a:cubicBezTo>
                  <a:cubicBezTo>
                    <a:pt x="13476" y="7006"/>
                    <a:pt x="13043" y="8040"/>
                    <a:pt x="12342" y="8840"/>
                  </a:cubicBezTo>
                  <a:cubicBezTo>
                    <a:pt x="11942" y="9307"/>
                    <a:pt x="11442" y="9541"/>
                    <a:pt x="10841" y="9641"/>
                  </a:cubicBezTo>
                  <a:cubicBezTo>
                    <a:pt x="10731" y="9652"/>
                    <a:pt x="10621" y="9658"/>
                    <a:pt x="10513" y="9658"/>
                  </a:cubicBezTo>
                  <a:cubicBezTo>
                    <a:pt x="10198" y="9658"/>
                    <a:pt x="9892" y="9611"/>
                    <a:pt x="9594" y="9531"/>
                  </a:cubicBezTo>
                  <a:lnTo>
                    <a:pt x="9594" y="9531"/>
                  </a:lnTo>
                  <a:cubicBezTo>
                    <a:pt x="9888" y="9112"/>
                    <a:pt x="10107" y="8651"/>
                    <a:pt x="10274" y="8173"/>
                  </a:cubicBezTo>
                  <a:cubicBezTo>
                    <a:pt x="10474" y="7473"/>
                    <a:pt x="10474" y="6705"/>
                    <a:pt x="10274" y="6005"/>
                  </a:cubicBezTo>
                  <a:cubicBezTo>
                    <a:pt x="10107" y="5271"/>
                    <a:pt x="9674" y="4604"/>
                    <a:pt x="9140" y="4037"/>
                  </a:cubicBezTo>
                  <a:cubicBezTo>
                    <a:pt x="8540" y="3503"/>
                    <a:pt x="7806" y="3136"/>
                    <a:pt x="7005" y="3103"/>
                  </a:cubicBezTo>
                  <a:cubicBezTo>
                    <a:pt x="6945" y="3093"/>
                    <a:pt x="6885" y="3088"/>
                    <a:pt x="6824" y="3088"/>
                  </a:cubicBezTo>
                  <a:cubicBezTo>
                    <a:pt x="6478" y="3088"/>
                    <a:pt x="6121" y="3243"/>
                    <a:pt x="5838" y="3470"/>
                  </a:cubicBezTo>
                  <a:cubicBezTo>
                    <a:pt x="5504" y="3770"/>
                    <a:pt x="5304" y="4137"/>
                    <a:pt x="5271" y="4537"/>
                  </a:cubicBezTo>
                  <a:cubicBezTo>
                    <a:pt x="5170" y="5338"/>
                    <a:pt x="5371" y="6105"/>
                    <a:pt x="5871" y="6705"/>
                  </a:cubicBezTo>
                  <a:cubicBezTo>
                    <a:pt x="6705" y="7873"/>
                    <a:pt x="7672" y="9007"/>
                    <a:pt x="8940" y="9607"/>
                  </a:cubicBezTo>
                  <a:cubicBezTo>
                    <a:pt x="8998" y="9633"/>
                    <a:pt x="9056" y="9657"/>
                    <a:pt x="9115" y="9680"/>
                  </a:cubicBezTo>
                  <a:lnTo>
                    <a:pt x="9115" y="9680"/>
                  </a:lnTo>
                  <a:cubicBezTo>
                    <a:pt x="9069" y="9735"/>
                    <a:pt x="9022" y="9789"/>
                    <a:pt x="8973" y="9841"/>
                  </a:cubicBezTo>
                  <a:cubicBezTo>
                    <a:pt x="8173" y="10775"/>
                    <a:pt x="7005" y="11309"/>
                    <a:pt x="5804" y="11342"/>
                  </a:cubicBezTo>
                  <a:cubicBezTo>
                    <a:pt x="4770" y="11342"/>
                    <a:pt x="3669" y="11042"/>
                    <a:pt x="2802" y="10475"/>
                  </a:cubicBezTo>
                  <a:cubicBezTo>
                    <a:pt x="2035" y="9974"/>
                    <a:pt x="1434" y="9307"/>
                    <a:pt x="1001" y="8540"/>
                  </a:cubicBezTo>
                  <a:cubicBezTo>
                    <a:pt x="667" y="7973"/>
                    <a:pt x="434" y="7339"/>
                    <a:pt x="300" y="6672"/>
                  </a:cubicBezTo>
                  <a:cubicBezTo>
                    <a:pt x="167" y="6105"/>
                    <a:pt x="134" y="5538"/>
                    <a:pt x="100" y="4971"/>
                  </a:cubicBezTo>
                  <a:cubicBezTo>
                    <a:pt x="33" y="5138"/>
                    <a:pt x="33" y="5271"/>
                    <a:pt x="33" y="5438"/>
                  </a:cubicBezTo>
                  <a:cubicBezTo>
                    <a:pt x="0" y="5838"/>
                    <a:pt x="33" y="6305"/>
                    <a:pt x="134" y="6705"/>
                  </a:cubicBezTo>
                  <a:cubicBezTo>
                    <a:pt x="200" y="7373"/>
                    <a:pt x="467" y="8040"/>
                    <a:pt x="801" y="8640"/>
                  </a:cubicBezTo>
                  <a:cubicBezTo>
                    <a:pt x="1268" y="9441"/>
                    <a:pt x="1868" y="10141"/>
                    <a:pt x="2635" y="10642"/>
                  </a:cubicBezTo>
                  <a:cubicBezTo>
                    <a:pt x="3603" y="11275"/>
                    <a:pt x="4670" y="11609"/>
                    <a:pt x="5804" y="11609"/>
                  </a:cubicBezTo>
                  <a:cubicBezTo>
                    <a:pt x="7105" y="11542"/>
                    <a:pt x="8339" y="10975"/>
                    <a:pt x="9207" y="10008"/>
                  </a:cubicBezTo>
                  <a:cubicBezTo>
                    <a:pt x="9277" y="9933"/>
                    <a:pt x="9344" y="9856"/>
                    <a:pt x="9408" y="9778"/>
                  </a:cubicBezTo>
                  <a:lnTo>
                    <a:pt x="9408" y="9778"/>
                  </a:lnTo>
                  <a:cubicBezTo>
                    <a:pt x="9717" y="9866"/>
                    <a:pt x="10039" y="9912"/>
                    <a:pt x="10364" y="9912"/>
                  </a:cubicBezTo>
                  <a:cubicBezTo>
                    <a:pt x="10534" y="9912"/>
                    <a:pt x="10704" y="9900"/>
                    <a:pt x="10875" y="9874"/>
                  </a:cubicBezTo>
                  <a:cubicBezTo>
                    <a:pt x="11508" y="9808"/>
                    <a:pt x="12109" y="9474"/>
                    <a:pt x="12542" y="9007"/>
                  </a:cubicBezTo>
                  <a:cubicBezTo>
                    <a:pt x="13310" y="8173"/>
                    <a:pt x="13710" y="7106"/>
                    <a:pt x="13810" y="5972"/>
                  </a:cubicBezTo>
                  <a:cubicBezTo>
                    <a:pt x="13977" y="4370"/>
                    <a:pt x="13643" y="2803"/>
                    <a:pt x="12843" y="1368"/>
                  </a:cubicBezTo>
                  <a:cubicBezTo>
                    <a:pt x="12642" y="1001"/>
                    <a:pt x="12376" y="668"/>
                    <a:pt x="12109" y="334"/>
                  </a:cubicBezTo>
                  <a:cubicBezTo>
                    <a:pt x="11975" y="201"/>
                    <a:pt x="11875" y="101"/>
                    <a:pt x="117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3" name="Google Shape;848;p45">
              <a:extLst>
                <a:ext uri="{FF2B5EF4-FFF2-40B4-BE49-F238E27FC236}">
                  <a16:creationId xmlns:a16="http://schemas.microsoft.com/office/drawing/2014/main" id="{A3B9C366-6AAF-2787-F6E1-7846E8B2EC28}"/>
                </a:ext>
              </a:extLst>
            </p:cNvPr>
            <p:cNvSpPr/>
            <p:nvPr/>
          </p:nvSpPr>
          <p:spPr>
            <a:xfrm>
              <a:off x="4550075" y="514975"/>
              <a:ext cx="1364350" cy="1362675"/>
            </a:xfrm>
            <a:custGeom>
              <a:avLst/>
              <a:gdLst/>
              <a:ahLst/>
              <a:cxnLst/>
              <a:rect l="l" t="t" r="r" b="b"/>
              <a:pathLst>
                <a:path w="54574" h="54507" extrusionOk="0">
                  <a:moveTo>
                    <a:pt x="53753" y="20872"/>
                  </a:moveTo>
                  <a:cubicBezTo>
                    <a:pt x="53845" y="21298"/>
                    <a:pt x="53954" y="21724"/>
                    <a:pt x="54040" y="22150"/>
                  </a:cubicBezTo>
                  <a:cubicBezTo>
                    <a:pt x="54106" y="22617"/>
                    <a:pt x="54140" y="23084"/>
                    <a:pt x="54240" y="23484"/>
                  </a:cubicBezTo>
                  <a:cubicBezTo>
                    <a:pt x="54242" y="23501"/>
                    <a:pt x="54245" y="23517"/>
                    <a:pt x="54247" y="23534"/>
                  </a:cubicBezTo>
                  <a:lnTo>
                    <a:pt x="54247" y="23534"/>
                  </a:lnTo>
                  <a:cubicBezTo>
                    <a:pt x="54244" y="23506"/>
                    <a:pt x="54242" y="23479"/>
                    <a:pt x="54240" y="23451"/>
                  </a:cubicBezTo>
                  <a:cubicBezTo>
                    <a:pt x="54206" y="23050"/>
                    <a:pt x="54106" y="22617"/>
                    <a:pt x="54040" y="22116"/>
                  </a:cubicBezTo>
                  <a:cubicBezTo>
                    <a:pt x="53957" y="21702"/>
                    <a:pt x="53874" y="21287"/>
                    <a:pt x="53753" y="20872"/>
                  </a:cubicBezTo>
                  <a:close/>
                  <a:moveTo>
                    <a:pt x="54247" y="23534"/>
                  </a:moveTo>
                  <a:cubicBezTo>
                    <a:pt x="54261" y="23656"/>
                    <a:pt x="54281" y="23770"/>
                    <a:pt x="54303" y="23880"/>
                  </a:cubicBezTo>
                  <a:lnTo>
                    <a:pt x="54303" y="23880"/>
                  </a:lnTo>
                  <a:cubicBezTo>
                    <a:pt x="54285" y="23770"/>
                    <a:pt x="54266" y="23654"/>
                    <a:pt x="54247" y="23534"/>
                  </a:cubicBezTo>
                  <a:close/>
                  <a:moveTo>
                    <a:pt x="54303" y="23880"/>
                  </a:moveTo>
                  <a:cubicBezTo>
                    <a:pt x="54346" y="24149"/>
                    <a:pt x="54384" y="24391"/>
                    <a:pt x="54407" y="24618"/>
                  </a:cubicBezTo>
                  <a:cubicBezTo>
                    <a:pt x="54407" y="24619"/>
                    <a:pt x="54407" y="24619"/>
                    <a:pt x="54407" y="24619"/>
                  </a:cubicBezTo>
                  <a:lnTo>
                    <a:pt x="54407" y="24619"/>
                  </a:lnTo>
                  <a:cubicBezTo>
                    <a:pt x="54407" y="24608"/>
                    <a:pt x="54407" y="24596"/>
                    <a:pt x="54407" y="24585"/>
                  </a:cubicBezTo>
                  <a:cubicBezTo>
                    <a:pt x="54407" y="24348"/>
                    <a:pt x="54351" y="24125"/>
                    <a:pt x="54303" y="23880"/>
                  </a:cubicBezTo>
                  <a:close/>
                  <a:moveTo>
                    <a:pt x="54407" y="24619"/>
                  </a:moveTo>
                  <a:cubicBezTo>
                    <a:pt x="54409" y="24969"/>
                    <a:pt x="54440" y="25258"/>
                    <a:pt x="54440" y="25548"/>
                  </a:cubicBezTo>
                  <a:lnTo>
                    <a:pt x="54440" y="25548"/>
                  </a:lnTo>
                  <a:cubicBezTo>
                    <a:pt x="54440" y="25258"/>
                    <a:pt x="54438" y="24939"/>
                    <a:pt x="54407" y="24619"/>
                  </a:cubicBezTo>
                  <a:close/>
                  <a:moveTo>
                    <a:pt x="54440" y="25548"/>
                  </a:moveTo>
                  <a:cubicBezTo>
                    <a:pt x="54440" y="25560"/>
                    <a:pt x="54440" y="25573"/>
                    <a:pt x="54440" y="25586"/>
                  </a:cubicBezTo>
                  <a:cubicBezTo>
                    <a:pt x="54440" y="26119"/>
                    <a:pt x="54473" y="26586"/>
                    <a:pt x="54473" y="26853"/>
                  </a:cubicBezTo>
                  <a:cubicBezTo>
                    <a:pt x="54473" y="27153"/>
                    <a:pt x="54573" y="27287"/>
                    <a:pt x="54573" y="27287"/>
                  </a:cubicBezTo>
                  <a:cubicBezTo>
                    <a:pt x="54573" y="27287"/>
                    <a:pt x="54573" y="27120"/>
                    <a:pt x="54540" y="26820"/>
                  </a:cubicBezTo>
                  <a:cubicBezTo>
                    <a:pt x="54473" y="26553"/>
                    <a:pt x="54473" y="26086"/>
                    <a:pt x="54440" y="25552"/>
                  </a:cubicBezTo>
                  <a:cubicBezTo>
                    <a:pt x="54440" y="25551"/>
                    <a:pt x="54440" y="25549"/>
                    <a:pt x="54440" y="25548"/>
                  </a:cubicBezTo>
                  <a:close/>
                  <a:moveTo>
                    <a:pt x="27087" y="1"/>
                  </a:moveTo>
                  <a:lnTo>
                    <a:pt x="25286" y="101"/>
                  </a:lnTo>
                  <a:cubicBezTo>
                    <a:pt x="25019" y="101"/>
                    <a:pt x="24685" y="101"/>
                    <a:pt x="24385" y="134"/>
                  </a:cubicBezTo>
                  <a:lnTo>
                    <a:pt x="23451" y="267"/>
                  </a:lnTo>
                  <a:cubicBezTo>
                    <a:pt x="22884" y="334"/>
                    <a:pt x="22250" y="434"/>
                    <a:pt x="21616" y="568"/>
                  </a:cubicBezTo>
                  <a:cubicBezTo>
                    <a:pt x="20416" y="801"/>
                    <a:pt x="19215" y="1168"/>
                    <a:pt x="18014" y="1602"/>
                  </a:cubicBezTo>
                  <a:cubicBezTo>
                    <a:pt x="16746" y="2069"/>
                    <a:pt x="15579" y="2602"/>
                    <a:pt x="14411" y="3170"/>
                  </a:cubicBezTo>
                  <a:cubicBezTo>
                    <a:pt x="13844" y="3470"/>
                    <a:pt x="13277" y="3837"/>
                    <a:pt x="12710" y="4170"/>
                  </a:cubicBezTo>
                  <a:cubicBezTo>
                    <a:pt x="12443" y="4404"/>
                    <a:pt x="12110" y="4504"/>
                    <a:pt x="11876" y="4737"/>
                  </a:cubicBezTo>
                  <a:lnTo>
                    <a:pt x="11076" y="5304"/>
                  </a:lnTo>
                  <a:cubicBezTo>
                    <a:pt x="9941" y="6105"/>
                    <a:pt x="8907" y="6972"/>
                    <a:pt x="7940" y="7940"/>
                  </a:cubicBezTo>
                  <a:cubicBezTo>
                    <a:pt x="7006" y="8940"/>
                    <a:pt x="6105" y="9974"/>
                    <a:pt x="5271" y="11109"/>
                  </a:cubicBezTo>
                  <a:lnTo>
                    <a:pt x="4671" y="11942"/>
                  </a:lnTo>
                  <a:lnTo>
                    <a:pt x="4104" y="12843"/>
                  </a:lnTo>
                  <a:lnTo>
                    <a:pt x="3570" y="13777"/>
                  </a:lnTo>
                  <a:cubicBezTo>
                    <a:pt x="3403" y="14077"/>
                    <a:pt x="3203" y="14344"/>
                    <a:pt x="3070" y="14678"/>
                  </a:cubicBezTo>
                  <a:cubicBezTo>
                    <a:pt x="2770" y="15312"/>
                    <a:pt x="2403" y="15912"/>
                    <a:pt x="2169" y="16612"/>
                  </a:cubicBezTo>
                  <a:cubicBezTo>
                    <a:pt x="1902" y="17313"/>
                    <a:pt x="1669" y="17980"/>
                    <a:pt x="1402" y="18647"/>
                  </a:cubicBezTo>
                  <a:cubicBezTo>
                    <a:pt x="501" y="21449"/>
                    <a:pt x="34" y="24385"/>
                    <a:pt x="1" y="27287"/>
                  </a:cubicBezTo>
                  <a:cubicBezTo>
                    <a:pt x="34" y="30222"/>
                    <a:pt x="535" y="33091"/>
                    <a:pt x="1402" y="35893"/>
                  </a:cubicBezTo>
                  <a:lnTo>
                    <a:pt x="2169" y="37894"/>
                  </a:lnTo>
                  <a:lnTo>
                    <a:pt x="3070" y="39796"/>
                  </a:lnTo>
                  <a:lnTo>
                    <a:pt x="3337" y="40296"/>
                  </a:lnTo>
                  <a:lnTo>
                    <a:pt x="3604" y="40763"/>
                  </a:lnTo>
                  <a:lnTo>
                    <a:pt x="4171" y="41664"/>
                  </a:lnTo>
                  <a:lnTo>
                    <a:pt x="4704" y="42598"/>
                  </a:lnTo>
                  <a:lnTo>
                    <a:pt x="5338" y="43432"/>
                  </a:lnTo>
                  <a:cubicBezTo>
                    <a:pt x="6105" y="44532"/>
                    <a:pt x="7039" y="45600"/>
                    <a:pt x="8007" y="46601"/>
                  </a:cubicBezTo>
                  <a:cubicBezTo>
                    <a:pt x="9007" y="47568"/>
                    <a:pt x="10041" y="48435"/>
                    <a:pt x="11109" y="49236"/>
                  </a:cubicBezTo>
                  <a:lnTo>
                    <a:pt x="11909" y="49803"/>
                  </a:lnTo>
                  <a:cubicBezTo>
                    <a:pt x="12176" y="50003"/>
                    <a:pt x="12443" y="50170"/>
                    <a:pt x="12743" y="50337"/>
                  </a:cubicBezTo>
                  <a:cubicBezTo>
                    <a:pt x="13344" y="50670"/>
                    <a:pt x="13878" y="51004"/>
                    <a:pt x="14445" y="51337"/>
                  </a:cubicBezTo>
                  <a:cubicBezTo>
                    <a:pt x="15612" y="51938"/>
                    <a:pt x="16846" y="52438"/>
                    <a:pt x="18047" y="52905"/>
                  </a:cubicBezTo>
                  <a:cubicBezTo>
                    <a:pt x="19248" y="53339"/>
                    <a:pt x="20482" y="53672"/>
                    <a:pt x="21716" y="53973"/>
                  </a:cubicBezTo>
                  <a:cubicBezTo>
                    <a:pt x="22284" y="54106"/>
                    <a:pt x="22917" y="54173"/>
                    <a:pt x="23551" y="54273"/>
                  </a:cubicBezTo>
                  <a:lnTo>
                    <a:pt x="24452" y="54406"/>
                  </a:lnTo>
                  <a:cubicBezTo>
                    <a:pt x="24752" y="54440"/>
                    <a:pt x="25086" y="54440"/>
                    <a:pt x="25386" y="54440"/>
                  </a:cubicBezTo>
                  <a:lnTo>
                    <a:pt x="27187" y="54506"/>
                  </a:lnTo>
                  <a:cubicBezTo>
                    <a:pt x="27787" y="54506"/>
                    <a:pt x="28388" y="54440"/>
                    <a:pt x="28955" y="54440"/>
                  </a:cubicBezTo>
                  <a:cubicBezTo>
                    <a:pt x="30156" y="54406"/>
                    <a:pt x="31323" y="54239"/>
                    <a:pt x="32424" y="54006"/>
                  </a:cubicBezTo>
                  <a:cubicBezTo>
                    <a:pt x="33025" y="53939"/>
                    <a:pt x="33558" y="53806"/>
                    <a:pt x="34092" y="53639"/>
                  </a:cubicBezTo>
                  <a:cubicBezTo>
                    <a:pt x="34626" y="53506"/>
                    <a:pt x="35226" y="53405"/>
                    <a:pt x="35726" y="53205"/>
                  </a:cubicBezTo>
                  <a:lnTo>
                    <a:pt x="37261" y="52672"/>
                  </a:lnTo>
                  <a:lnTo>
                    <a:pt x="38028" y="52371"/>
                  </a:lnTo>
                  <a:lnTo>
                    <a:pt x="38729" y="52038"/>
                  </a:lnTo>
                  <a:lnTo>
                    <a:pt x="40130" y="51371"/>
                  </a:lnTo>
                  <a:cubicBezTo>
                    <a:pt x="40630" y="51137"/>
                    <a:pt x="41030" y="50837"/>
                    <a:pt x="41464" y="50603"/>
                  </a:cubicBezTo>
                  <a:cubicBezTo>
                    <a:pt x="41931" y="50337"/>
                    <a:pt x="42365" y="50103"/>
                    <a:pt x="42765" y="49803"/>
                  </a:cubicBezTo>
                  <a:lnTo>
                    <a:pt x="43932" y="48936"/>
                  </a:lnTo>
                  <a:cubicBezTo>
                    <a:pt x="46701" y="46801"/>
                    <a:pt x="49036" y="44166"/>
                    <a:pt x="50804" y="41163"/>
                  </a:cubicBezTo>
                  <a:cubicBezTo>
                    <a:pt x="52172" y="38928"/>
                    <a:pt x="53139" y="36460"/>
                    <a:pt x="53773" y="33925"/>
                  </a:cubicBezTo>
                  <a:cubicBezTo>
                    <a:pt x="53906" y="33425"/>
                    <a:pt x="54040" y="32924"/>
                    <a:pt x="54106" y="32424"/>
                  </a:cubicBezTo>
                  <a:cubicBezTo>
                    <a:pt x="54206" y="31923"/>
                    <a:pt x="54240" y="31456"/>
                    <a:pt x="54340" y="31090"/>
                  </a:cubicBezTo>
                  <a:cubicBezTo>
                    <a:pt x="54407" y="30689"/>
                    <a:pt x="54473" y="30322"/>
                    <a:pt x="54473" y="29955"/>
                  </a:cubicBezTo>
                  <a:cubicBezTo>
                    <a:pt x="54473" y="29588"/>
                    <a:pt x="54540" y="29288"/>
                    <a:pt x="54540" y="28988"/>
                  </a:cubicBezTo>
                  <a:cubicBezTo>
                    <a:pt x="54540" y="28454"/>
                    <a:pt x="54573" y="27954"/>
                    <a:pt x="54573" y="27720"/>
                  </a:cubicBezTo>
                  <a:lnTo>
                    <a:pt x="54573" y="27287"/>
                  </a:lnTo>
                  <a:cubicBezTo>
                    <a:pt x="54573" y="27287"/>
                    <a:pt x="54557" y="27271"/>
                    <a:pt x="54536" y="27271"/>
                  </a:cubicBezTo>
                  <a:cubicBezTo>
                    <a:pt x="54504" y="27271"/>
                    <a:pt x="54460" y="27307"/>
                    <a:pt x="54440" y="27487"/>
                  </a:cubicBezTo>
                  <a:cubicBezTo>
                    <a:pt x="54407" y="27787"/>
                    <a:pt x="54407" y="28254"/>
                    <a:pt x="54373" y="28788"/>
                  </a:cubicBezTo>
                  <a:cubicBezTo>
                    <a:pt x="54373" y="29088"/>
                    <a:pt x="54373" y="29422"/>
                    <a:pt x="54306" y="29755"/>
                  </a:cubicBezTo>
                  <a:cubicBezTo>
                    <a:pt x="54273" y="30089"/>
                    <a:pt x="54206" y="30456"/>
                    <a:pt x="54140" y="30856"/>
                  </a:cubicBezTo>
                  <a:cubicBezTo>
                    <a:pt x="54106" y="31290"/>
                    <a:pt x="54040" y="31757"/>
                    <a:pt x="53940" y="32190"/>
                  </a:cubicBezTo>
                  <a:lnTo>
                    <a:pt x="53573" y="33691"/>
                  </a:lnTo>
                  <a:cubicBezTo>
                    <a:pt x="52939" y="36260"/>
                    <a:pt x="51938" y="38662"/>
                    <a:pt x="50570" y="40930"/>
                  </a:cubicBezTo>
                  <a:cubicBezTo>
                    <a:pt x="48769" y="43865"/>
                    <a:pt x="46434" y="46501"/>
                    <a:pt x="43699" y="48602"/>
                  </a:cubicBezTo>
                  <a:lnTo>
                    <a:pt x="42531" y="49469"/>
                  </a:lnTo>
                  <a:cubicBezTo>
                    <a:pt x="42164" y="49770"/>
                    <a:pt x="41731" y="50003"/>
                    <a:pt x="41264" y="50270"/>
                  </a:cubicBezTo>
                  <a:cubicBezTo>
                    <a:pt x="40830" y="50503"/>
                    <a:pt x="40396" y="50804"/>
                    <a:pt x="39929" y="51004"/>
                  </a:cubicBezTo>
                  <a:lnTo>
                    <a:pt x="38528" y="51671"/>
                  </a:lnTo>
                  <a:lnTo>
                    <a:pt x="37828" y="52004"/>
                  </a:lnTo>
                  <a:lnTo>
                    <a:pt x="37061" y="52271"/>
                  </a:lnTo>
                  <a:lnTo>
                    <a:pt x="35560" y="52805"/>
                  </a:lnTo>
                  <a:cubicBezTo>
                    <a:pt x="35059" y="52972"/>
                    <a:pt x="34526" y="53105"/>
                    <a:pt x="33959" y="53205"/>
                  </a:cubicBezTo>
                  <a:cubicBezTo>
                    <a:pt x="33425" y="53405"/>
                    <a:pt x="32891" y="53506"/>
                    <a:pt x="32357" y="53606"/>
                  </a:cubicBezTo>
                  <a:cubicBezTo>
                    <a:pt x="31223" y="53806"/>
                    <a:pt x="30056" y="53973"/>
                    <a:pt x="28922" y="54006"/>
                  </a:cubicBezTo>
                  <a:cubicBezTo>
                    <a:pt x="28355" y="54039"/>
                    <a:pt x="27754" y="54106"/>
                    <a:pt x="27187" y="54106"/>
                  </a:cubicBezTo>
                  <a:lnTo>
                    <a:pt x="25386" y="54006"/>
                  </a:lnTo>
                  <a:cubicBezTo>
                    <a:pt x="25086" y="54006"/>
                    <a:pt x="24752" y="54006"/>
                    <a:pt x="24485" y="53973"/>
                  </a:cubicBezTo>
                  <a:lnTo>
                    <a:pt x="23551" y="53839"/>
                  </a:lnTo>
                  <a:cubicBezTo>
                    <a:pt x="22917" y="53772"/>
                    <a:pt x="22350" y="53672"/>
                    <a:pt x="21716" y="53572"/>
                  </a:cubicBezTo>
                  <a:cubicBezTo>
                    <a:pt x="20516" y="53305"/>
                    <a:pt x="19315" y="52938"/>
                    <a:pt x="18147" y="52505"/>
                  </a:cubicBezTo>
                  <a:cubicBezTo>
                    <a:pt x="16913" y="52105"/>
                    <a:pt x="15746" y="51571"/>
                    <a:pt x="14645" y="50970"/>
                  </a:cubicBezTo>
                  <a:cubicBezTo>
                    <a:pt x="14078" y="50670"/>
                    <a:pt x="13544" y="50303"/>
                    <a:pt x="12977" y="49970"/>
                  </a:cubicBezTo>
                  <a:cubicBezTo>
                    <a:pt x="12677" y="49770"/>
                    <a:pt x="12376" y="49636"/>
                    <a:pt x="12143" y="49436"/>
                  </a:cubicBezTo>
                  <a:lnTo>
                    <a:pt x="11342" y="48836"/>
                  </a:lnTo>
                  <a:cubicBezTo>
                    <a:pt x="10308" y="48068"/>
                    <a:pt x="9241" y="47168"/>
                    <a:pt x="8307" y="46267"/>
                  </a:cubicBezTo>
                  <a:cubicBezTo>
                    <a:pt x="7373" y="45266"/>
                    <a:pt x="6472" y="44232"/>
                    <a:pt x="5672" y="43131"/>
                  </a:cubicBezTo>
                  <a:lnTo>
                    <a:pt x="5038" y="42298"/>
                  </a:lnTo>
                  <a:lnTo>
                    <a:pt x="4504" y="41430"/>
                  </a:lnTo>
                  <a:lnTo>
                    <a:pt x="3970" y="40563"/>
                  </a:lnTo>
                  <a:lnTo>
                    <a:pt x="3704" y="40096"/>
                  </a:lnTo>
                  <a:lnTo>
                    <a:pt x="3503" y="39629"/>
                  </a:lnTo>
                  <a:cubicBezTo>
                    <a:pt x="3203" y="38962"/>
                    <a:pt x="2870" y="38328"/>
                    <a:pt x="2569" y="37728"/>
                  </a:cubicBezTo>
                  <a:lnTo>
                    <a:pt x="1836" y="35726"/>
                  </a:lnTo>
                  <a:cubicBezTo>
                    <a:pt x="935" y="32958"/>
                    <a:pt x="501" y="30089"/>
                    <a:pt x="435" y="27220"/>
                  </a:cubicBezTo>
                  <a:cubicBezTo>
                    <a:pt x="435" y="24318"/>
                    <a:pt x="935" y="21449"/>
                    <a:pt x="1836" y="18714"/>
                  </a:cubicBezTo>
                  <a:lnTo>
                    <a:pt x="2569" y="16713"/>
                  </a:lnTo>
                  <a:lnTo>
                    <a:pt x="3503" y="14778"/>
                  </a:lnTo>
                  <a:cubicBezTo>
                    <a:pt x="3637" y="14444"/>
                    <a:pt x="3804" y="14144"/>
                    <a:pt x="4004" y="13877"/>
                  </a:cubicBezTo>
                  <a:lnTo>
                    <a:pt x="4538" y="12977"/>
                  </a:lnTo>
                  <a:lnTo>
                    <a:pt x="5071" y="12109"/>
                  </a:lnTo>
                  <a:lnTo>
                    <a:pt x="5705" y="11275"/>
                  </a:lnTo>
                  <a:cubicBezTo>
                    <a:pt x="6506" y="10208"/>
                    <a:pt x="7373" y="9140"/>
                    <a:pt x="8340" y="8140"/>
                  </a:cubicBezTo>
                  <a:cubicBezTo>
                    <a:pt x="9308" y="7239"/>
                    <a:pt x="10308" y="6372"/>
                    <a:pt x="11376" y="5571"/>
                  </a:cubicBezTo>
                  <a:lnTo>
                    <a:pt x="12210" y="4937"/>
                  </a:lnTo>
                  <a:cubicBezTo>
                    <a:pt x="12477" y="4737"/>
                    <a:pt x="12743" y="4571"/>
                    <a:pt x="13044" y="4404"/>
                  </a:cubicBezTo>
                  <a:cubicBezTo>
                    <a:pt x="13577" y="4070"/>
                    <a:pt x="14144" y="3703"/>
                    <a:pt x="14711" y="3403"/>
                  </a:cubicBezTo>
                  <a:cubicBezTo>
                    <a:pt x="16980" y="2236"/>
                    <a:pt x="19381" y="1368"/>
                    <a:pt x="21850" y="801"/>
                  </a:cubicBezTo>
                  <a:cubicBezTo>
                    <a:pt x="22484" y="701"/>
                    <a:pt x="23084" y="601"/>
                    <a:pt x="23685" y="534"/>
                  </a:cubicBezTo>
                  <a:lnTo>
                    <a:pt x="24585" y="401"/>
                  </a:lnTo>
                  <a:cubicBezTo>
                    <a:pt x="24885" y="368"/>
                    <a:pt x="25219" y="368"/>
                    <a:pt x="25519" y="368"/>
                  </a:cubicBezTo>
                  <a:lnTo>
                    <a:pt x="27320" y="267"/>
                  </a:lnTo>
                  <a:cubicBezTo>
                    <a:pt x="27888" y="267"/>
                    <a:pt x="28488" y="368"/>
                    <a:pt x="29055" y="368"/>
                  </a:cubicBezTo>
                  <a:cubicBezTo>
                    <a:pt x="30223" y="434"/>
                    <a:pt x="31357" y="568"/>
                    <a:pt x="32491" y="768"/>
                  </a:cubicBezTo>
                  <a:cubicBezTo>
                    <a:pt x="33025" y="868"/>
                    <a:pt x="33558" y="968"/>
                    <a:pt x="34092" y="1135"/>
                  </a:cubicBezTo>
                  <a:cubicBezTo>
                    <a:pt x="34659" y="1268"/>
                    <a:pt x="35193" y="1402"/>
                    <a:pt x="35693" y="1568"/>
                  </a:cubicBezTo>
                  <a:lnTo>
                    <a:pt x="37194" y="2102"/>
                  </a:lnTo>
                  <a:lnTo>
                    <a:pt x="37928" y="2369"/>
                  </a:lnTo>
                  <a:lnTo>
                    <a:pt x="38662" y="2703"/>
                  </a:lnTo>
                  <a:lnTo>
                    <a:pt x="40030" y="3303"/>
                  </a:lnTo>
                  <a:cubicBezTo>
                    <a:pt x="40497" y="3536"/>
                    <a:pt x="40930" y="3770"/>
                    <a:pt x="41364" y="4070"/>
                  </a:cubicBezTo>
                  <a:cubicBezTo>
                    <a:pt x="41764" y="4370"/>
                    <a:pt x="42198" y="4604"/>
                    <a:pt x="42598" y="4871"/>
                  </a:cubicBezTo>
                  <a:lnTo>
                    <a:pt x="43766" y="5738"/>
                  </a:lnTo>
                  <a:cubicBezTo>
                    <a:pt x="46534" y="7806"/>
                    <a:pt x="48869" y="10441"/>
                    <a:pt x="50670" y="13410"/>
                  </a:cubicBezTo>
                  <a:cubicBezTo>
                    <a:pt x="52005" y="15645"/>
                    <a:pt x="53039" y="18080"/>
                    <a:pt x="53673" y="20615"/>
                  </a:cubicBezTo>
                  <a:cubicBezTo>
                    <a:pt x="53701" y="20701"/>
                    <a:pt x="53728" y="20786"/>
                    <a:pt x="53753" y="20872"/>
                  </a:cubicBezTo>
                  <a:lnTo>
                    <a:pt x="53753" y="20872"/>
                  </a:lnTo>
                  <a:cubicBezTo>
                    <a:pt x="53736" y="20797"/>
                    <a:pt x="53721" y="20723"/>
                    <a:pt x="53706" y="20649"/>
                  </a:cubicBezTo>
                  <a:cubicBezTo>
                    <a:pt x="53072" y="18114"/>
                    <a:pt x="52071" y="15645"/>
                    <a:pt x="50737" y="13410"/>
                  </a:cubicBezTo>
                  <a:cubicBezTo>
                    <a:pt x="48969" y="10408"/>
                    <a:pt x="46634" y="7773"/>
                    <a:pt x="43866" y="5638"/>
                  </a:cubicBezTo>
                  <a:lnTo>
                    <a:pt x="42698" y="4771"/>
                  </a:lnTo>
                  <a:cubicBezTo>
                    <a:pt x="42264" y="4470"/>
                    <a:pt x="41864" y="4270"/>
                    <a:pt x="41397" y="3970"/>
                  </a:cubicBezTo>
                  <a:cubicBezTo>
                    <a:pt x="40930" y="3670"/>
                    <a:pt x="40530" y="3403"/>
                    <a:pt x="40063" y="3170"/>
                  </a:cubicBezTo>
                  <a:lnTo>
                    <a:pt x="38629" y="2502"/>
                  </a:lnTo>
                  <a:lnTo>
                    <a:pt x="37928" y="2169"/>
                  </a:lnTo>
                  <a:lnTo>
                    <a:pt x="37194" y="1902"/>
                  </a:lnTo>
                  <a:lnTo>
                    <a:pt x="35626" y="1302"/>
                  </a:lnTo>
                  <a:cubicBezTo>
                    <a:pt x="35093" y="1135"/>
                    <a:pt x="34559" y="1068"/>
                    <a:pt x="34025" y="901"/>
                  </a:cubicBezTo>
                  <a:cubicBezTo>
                    <a:pt x="33458" y="734"/>
                    <a:pt x="32924" y="601"/>
                    <a:pt x="32357" y="501"/>
                  </a:cubicBezTo>
                  <a:cubicBezTo>
                    <a:pt x="31190" y="301"/>
                    <a:pt x="30056" y="134"/>
                    <a:pt x="28888" y="101"/>
                  </a:cubicBezTo>
                  <a:cubicBezTo>
                    <a:pt x="28288" y="67"/>
                    <a:pt x="27687" y="1"/>
                    <a:pt x="270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4" name="Google Shape;849;p45">
              <a:extLst>
                <a:ext uri="{FF2B5EF4-FFF2-40B4-BE49-F238E27FC236}">
                  <a16:creationId xmlns:a16="http://schemas.microsoft.com/office/drawing/2014/main" id="{F512CF88-935A-72EC-DE88-0A5EF5CB4959}"/>
                </a:ext>
              </a:extLst>
            </p:cNvPr>
            <p:cNvSpPr/>
            <p:nvPr/>
          </p:nvSpPr>
          <p:spPr>
            <a:xfrm>
              <a:off x="4736875" y="727425"/>
              <a:ext cx="999075" cy="909950"/>
            </a:xfrm>
            <a:custGeom>
              <a:avLst/>
              <a:gdLst/>
              <a:ahLst/>
              <a:cxnLst/>
              <a:rect l="l" t="t" r="r" b="b"/>
              <a:pathLst>
                <a:path w="39963" h="36398" extrusionOk="0">
                  <a:moveTo>
                    <a:pt x="19916" y="0"/>
                  </a:moveTo>
                  <a:cubicBezTo>
                    <a:pt x="15265" y="0"/>
                    <a:pt x="10617" y="1768"/>
                    <a:pt x="7073" y="5312"/>
                  </a:cubicBezTo>
                  <a:cubicBezTo>
                    <a:pt x="1" y="12418"/>
                    <a:pt x="1" y="23926"/>
                    <a:pt x="7106" y="31064"/>
                  </a:cubicBezTo>
                  <a:cubicBezTo>
                    <a:pt x="10679" y="34621"/>
                    <a:pt x="15348" y="36397"/>
                    <a:pt x="20011" y="36397"/>
                  </a:cubicBezTo>
                  <a:cubicBezTo>
                    <a:pt x="24663" y="36397"/>
                    <a:pt x="29309" y="34629"/>
                    <a:pt x="32858" y="31098"/>
                  </a:cubicBezTo>
                  <a:cubicBezTo>
                    <a:pt x="39963" y="23993"/>
                    <a:pt x="39929" y="12451"/>
                    <a:pt x="32824" y="5346"/>
                  </a:cubicBezTo>
                  <a:cubicBezTo>
                    <a:pt x="29264" y="1785"/>
                    <a:pt x="24588" y="0"/>
                    <a:pt x="19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5" name="Google Shape;850;p45">
              <a:extLst>
                <a:ext uri="{FF2B5EF4-FFF2-40B4-BE49-F238E27FC236}">
                  <a16:creationId xmlns:a16="http://schemas.microsoft.com/office/drawing/2014/main" id="{B9C83C85-DF93-616B-105B-7189A5D204E7}"/>
                </a:ext>
              </a:extLst>
            </p:cNvPr>
            <p:cNvSpPr/>
            <p:nvPr/>
          </p:nvSpPr>
          <p:spPr>
            <a:xfrm>
              <a:off x="4775250" y="723550"/>
              <a:ext cx="916500" cy="917325"/>
            </a:xfrm>
            <a:custGeom>
              <a:avLst/>
              <a:gdLst/>
              <a:ahLst/>
              <a:cxnLst/>
              <a:rect l="l" t="t" r="r" b="b"/>
              <a:pathLst>
                <a:path w="36660" h="36693" extrusionOk="0">
                  <a:moveTo>
                    <a:pt x="18386" y="0"/>
                  </a:moveTo>
                  <a:cubicBezTo>
                    <a:pt x="16262" y="0"/>
                    <a:pt x="14136" y="357"/>
                    <a:pt x="12109" y="1098"/>
                  </a:cubicBezTo>
                  <a:cubicBezTo>
                    <a:pt x="11275" y="1398"/>
                    <a:pt x="10508" y="1731"/>
                    <a:pt x="9707" y="2132"/>
                  </a:cubicBezTo>
                  <a:cubicBezTo>
                    <a:pt x="8907" y="2599"/>
                    <a:pt x="8173" y="3066"/>
                    <a:pt x="7439" y="3599"/>
                  </a:cubicBezTo>
                  <a:cubicBezTo>
                    <a:pt x="6705" y="4133"/>
                    <a:pt x="6038" y="4734"/>
                    <a:pt x="5371" y="5334"/>
                  </a:cubicBezTo>
                  <a:cubicBezTo>
                    <a:pt x="4737" y="6001"/>
                    <a:pt x="4103" y="6735"/>
                    <a:pt x="3570" y="7469"/>
                  </a:cubicBezTo>
                  <a:cubicBezTo>
                    <a:pt x="2435" y="8970"/>
                    <a:pt x="1535" y="10671"/>
                    <a:pt x="934" y="12506"/>
                  </a:cubicBezTo>
                  <a:cubicBezTo>
                    <a:pt x="334" y="14407"/>
                    <a:pt x="34" y="16342"/>
                    <a:pt x="0" y="18310"/>
                  </a:cubicBezTo>
                  <a:cubicBezTo>
                    <a:pt x="34" y="20278"/>
                    <a:pt x="334" y="22246"/>
                    <a:pt x="934" y="24114"/>
                  </a:cubicBezTo>
                  <a:cubicBezTo>
                    <a:pt x="1535" y="25949"/>
                    <a:pt x="2435" y="27650"/>
                    <a:pt x="3570" y="29184"/>
                  </a:cubicBezTo>
                  <a:cubicBezTo>
                    <a:pt x="4103" y="29952"/>
                    <a:pt x="4704" y="30652"/>
                    <a:pt x="5371" y="31319"/>
                  </a:cubicBezTo>
                  <a:cubicBezTo>
                    <a:pt x="6038" y="31953"/>
                    <a:pt x="6705" y="32520"/>
                    <a:pt x="7439" y="33087"/>
                  </a:cubicBezTo>
                  <a:cubicBezTo>
                    <a:pt x="8873" y="34155"/>
                    <a:pt x="10441" y="34989"/>
                    <a:pt x="12109" y="35589"/>
                  </a:cubicBezTo>
                  <a:cubicBezTo>
                    <a:pt x="14113" y="36322"/>
                    <a:pt x="16213" y="36692"/>
                    <a:pt x="18313" y="36692"/>
                  </a:cubicBezTo>
                  <a:cubicBezTo>
                    <a:pt x="19464" y="36692"/>
                    <a:pt x="20615" y="36581"/>
                    <a:pt x="21749" y="36356"/>
                  </a:cubicBezTo>
                  <a:cubicBezTo>
                    <a:pt x="26920" y="35422"/>
                    <a:pt x="31423" y="32253"/>
                    <a:pt x="34091" y="27683"/>
                  </a:cubicBezTo>
                  <a:cubicBezTo>
                    <a:pt x="35025" y="26149"/>
                    <a:pt x="35693" y="24481"/>
                    <a:pt x="36093" y="22780"/>
                  </a:cubicBezTo>
                  <a:cubicBezTo>
                    <a:pt x="36260" y="22179"/>
                    <a:pt x="36393" y="21512"/>
                    <a:pt x="36493" y="20912"/>
                  </a:cubicBezTo>
                  <a:cubicBezTo>
                    <a:pt x="36526" y="20645"/>
                    <a:pt x="36560" y="20412"/>
                    <a:pt x="36560" y="20145"/>
                  </a:cubicBezTo>
                  <a:cubicBezTo>
                    <a:pt x="36593" y="19945"/>
                    <a:pt x="36593" y="19744"/>
                    <a:pt x="36593" y="19544"/>
                  </a:cubicBezTo>
                  <a:cubicBezTo>
                    <a:pt x="36660" y="19144"/>
                    <a:pt x="36660" y="18877"/>
                    <a:pt x="36660" y="18644"/>
                  </a:cubicBezTo>
                  <a:lnTo>
                    <a:pt x="36660" y="18377"/>
                  </a:lnTo>
                  <a:cubicBezTo>
                    <a:pt x="36593" y="18443"/>
                    <a:pt x="36593" y="18544"/>
                    <a:pt x="36593" y="18610"/>
                  </a:cubicBezTo>
                  <a:cubicBezTo>
                    <a:pt x="36593" y="18810"/>
                    <a:pt x="36593" y="19111"/>
                    <a:pt x="36560" y="19478"/>
                  </a:cubicBezTo>
                  <a:cubicBezTo>
                    <a:pt x="36560" y="19644"/>
                    <a:pt x="36560" y="19911"/>
                    <a:pt x="36526" y="20111"/>
                  </a:cubicBezTo>
                  <a:cubicBezTo>
                    <a:pt x="36460" y="20311"/>
                    <a:pt x="36426" y="20578"/>
                    <a:pt x="36393" y="20879"/>
                  </a:cubicBezTo>
                  <a:cubicBezTo>
                    <a:pt x="36293" y="21479"/>
                    <a:pt x="36193" y="22113"/>
                    <a:pt x="36026" y="22747"/>
                  </a:cubicBezTo>
                  <a:cubicBezTo>
                    <a:pt x="35559" y="24448"/>
                    <a:pt x="34892" y="26082"/>
                    <a:pt x="33991" y="27583"/>
                  </a:cubicBezTo>
                  <a:cubicBezTo>
                    <a:pt x="30630" y="33127"/>
                    <a:pt x="24646" y="36332"/>
                    <a:pt x="18438" y="36332"/>
                  </a:cubicBezTo>
                  <a:cubicBezTo>
                    <a:pt x="16391" y="36332"/>
                    <a:pt x="14319" y="35983"/>
                    <a:pt x="12309" y="35255"/>
                  </a:cubicBezTo>
                  <a:cubicBezTo>
                    <a:pt x="11509" y="34955"/>
                    <a:pt x="10708" y="34622"/>
                    <a:pt x="9941" y="34221"/>
                  </a:cubicBezTo>
                  <a:cubicBezTo>
                    <a:pt x="9207" y="33788"/>
                    <a:pt x="8440" y="33321"/>
                    <a:pt x="7739" y="32787"/>
                  </a:cubicBezTo>
                  <a:cubicBezTo>
                    <a:pt x="7039" y="32253"/>
                    <a:pt x="6338" y="31653"/>
                    <a:pt x="5704" y="31052"/>
                  </a:cubicBezTo>
                  <a:cubicBezTo>
                    <a:pt x="5071" y="30385"/>
                    <a:pt x="4504" y="29718"/>
                    <a:pt x="3970" y="28951"/>
                  </a:cubicBezTo>
                  <a:cubicBezTo>
                    <a:pt x="2836" y="27450"/>
                    <a:pt x="1968" y="25782"/>
                    <a:pt x="1368" y="23981"/>
                  </a:cubicBezTo>
                  <a:cubicBezTo>
                    <a:pt x="801" y="22146"/>
                    <a:pt x="501" y="20245"/>
                    <a:pt x="467" y="18310"/>
                  </a:cubicBezTo>
                  <a:cubicBezTo>
                    <a:pt x="467" y="16409"/>
                    <a:pt x="801" y="14474"/>
                    <a:pt x="1368" y="12639"/>
                  </a:cubicBezTo>
                  <a:cubicBezTo>
                    <a:pt x="1968" y="10838"/>
                    <a:pt x="2836" y="9170"/>
                    <a:pt x="3970" y="7702"/>
                  </a:cubicBezTo>
                  <a:cubicBezTo>
                    <a:pt x="4504" y="6935"/>
                    <a:pt x="5071" y="6268"/>
                    <a:pt x="5704" y="5601"/>
                  </a:cubicBezTo>
                  <a:cubicBezTo>
                    <a:pt x="6338" y="4967"/>
                    <a:pt x="7039" y="4400"/>
                    <a:pt x="7739" y="3866"/>
                  </a:cubicBezTo>
                  <a:cubicBezTo>
                    <a:pt x="8440" y="3366"/>
                    <a:pt x="9207" y="2866"/>
                    <a:pt x="9941" y="2432"/>
                  </a:cubicBezTo>
                  <a:cubicBezTo>
                    <a:pt x="10708" y="2032"/>
                    <a:pt x="11509" y="1698"/>
                    <a:pt x="12309" y="1398"/>
                  </a:cubicBezTo>
                  <a:cubicBezTo>
                    <a:pt x="14322" y="661"/>
                    <a:pt x="16397" y="308"/>
                    <a:pt x="18447" y="308"/>
                  </a:cubicBezTo>
                  <a:cubicBezTo>
                    <a:pt x="24652" y="308"/>
                    <a:pt x="30632" y="3537"/>
                    <a:pt x="33991" y="9103"/>
                  </a:cubicBezTo>
                  <a:cubicBezTo>
                    <a:pt x="34892" y="10604"/>
                    <a:pt x="35592" y="12239"/>
                    <a:pt x="36026" y="13940"/>
                  </a:cubicBezTo>
                  <a:cubicBezTo>
                    <a:pt x="36193" y="14574"/>
                    <a:pt x="36293" y="15208"/>
                    <a:pt x="36393" y="15808"/>
                  </a:cubicBezTo>
                  <a:cubicBezTo>
                    <a:pt x="36426" y="16075"/>
                    <a:pt x="36526" y="16375"/>
                    <a:pt x="36526" y="16575"/>
                  </a:cubicBezTo>
                  <a:cubicBezTo>
                    <a:pt x="36526" y="16776"/>
                    <a:pt x="36560" y="16976"/>
                    <a:pt x="36560" y="17209"/>
                  </a:cubicBezTo>
                  <a:cubicBezTo>
                    <a:pt x="36560" y="17576"/>
                    <a:pt x="36593" y="17876"/>
                    <a:pt x="36593" y="18077"/>
                  </a:cubicBezTo>
                  <a:cubicBezTo>
                    <a:pt x="36593" y="18143"/>
                    <a:pt x="36660" y="18277"/>
                    <a:pt x="36660" y="18377"/>
                  </a:cubicBezTo>
                  <a:lnTo>
                    <a:pt x="36660" y="18010"/>
                  </a:lnTo>
                  <a:cubicBezTo>
                    <a:pt x="36593" y="17810"/>
                    <a:pt x="36593" y="17509"/>
                    <a:pt x="36593" y="17143"/>
                  </a:cubicBezTo>
                  <a:cubicBezTo>
                    <a:pt x="36560" y="16976"/>
                    <a:pt x="36560" y="16742"/>
                    <a:pt x="36560" y="16509"/>
                  </a:cubicBezTo>
                  <a:cubicBezTo>
                    <a:pt x="36560" y="16309"/>
                    <a:pt x="36526" y="16075"/>
                    <a:pt x="36493" y="15775"/>
                  </a:cubicBezTo>
                  <a:cubicBezTo>
                    <a:pt x="36393" y="15108"/>
                    <a:pt x="36260" y="14474"/>
                    <a:pt x="36093" y="13840"/>
                  </a:cubicBezTo>
                  <a:cubicBezTo>
                    <a:pt x="35693" y="12139"/>
                    <a:pt x="35025" y="10471"/>
                    <a:pt x="34091" y="8970"/>
                  </a:cubicBezTo>
                  <a:cubicBezTo>
                    <a:pt x="31423" y="4433"/>
                    <a:pt x="26920" y="1298"/>
                    <a:pt x="21749" y="297"/>
                  </a:cubicBezTo>
                  <a:cubicBezTo>
                    <a:pt x="20639" y="101"/>
                    <a:pt x="19513" y="0"/>
                    <a:pt x="183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6" name="Google Shape;851;p45">
              <a:extLst>
                <a:ext uri="{FF2B5EF4-FFF2-40B4-BE49-F238E27FC236}">
                  <a16:creationId xmlns:a16="http://schemas.microsoft.com/office/drawing/2014/main" id="{4B74D0DA-6013-D6D3-D1AC-08999C0AE37C}"/>
                </a:ext>
              </a:extLst>
            </p:cNvPr>
            <p:cNvSpPr/>
            <p:nvPr/>
          </p:nvSpPr>
          <p:spPr>
            <a:xfrm>
              <a:off x="1933225" y="4291025"/>
              <a:ext cx="4017900" cy="946425"/>
            </a:xfrm>
            <a:custGeom>
              <a:avLst/>
              <a:gdLst/>
              <a:ahLst/>
              <a:cxnLst/>
              <a:rect l="l" t="t" r="r" b="b"/>
              <a:pathLst>
                <a:path w="160716" h="37857" extrusionOk="0">
                  <a:moveTo>
                    <a:pt x="934" y="0"/>
                  </a:moveTo>
                  <a:lnTo>
                    <a:pt x="934" y="0"/>
                  </a:lnTo>
                  <a:cubicBezTo>
                    <a:pt x="0" y="9874"/>
                    <a:pt x="7305" y="18647"/>
                    <a:pt x="17179" y="19547"/>
                  </a:cubicBezTo>
                  <a:cubicBezTo>
                    <a:pt x="17780" y="19614"/>
                    <a:pt x="18347" y="19647"/>
                    <a:pt x="18947" y="19647"/>
                  </a:cubicBezTo>
                  <a:cubicBezTo>
                    <a:pt x="19392" y="25402"/>
                    <a:pt x="24171" y="29854"/>
                    <a:pt x="29904" y="29854"/>
                  </a:cubicBezTo>
                  <a:cubicBezTo>
                    <a:pt x="30186" y="29854"/>
                    <a:pt x="30470" y="29843"/>
                    <a:pt x="30756" y="29821"/>
                  </a:cubicBezTo>
                  <a:cubicBezTo>
                    <a:pt x="32890" y="29655"/>
                    <a:pt x="34992" y="28854"/>
                    <a:pt x="36693" y="27520"/>
                  </a:cubicBezTo>
                  <a:cubicBezTo>
                    <a:pt x="37543" y="33531"/>
                    <a:pt x="42648" y="37856"/>
                    <a:pt x="48538" y="37856"/>
                  </a:cubicBezTo>
                  <a:cubicBezTo>
                    <a:pt x="49120" y="37856"/>
                    <a:pt x="49709" y="37814"/>
                    <a:pt x="50303" y="37727"/>
                  </a:cubicBezTo>
                  <a:cubicBezTo>
                    <a:pt x="54005" y="37193"/>
                    <a:pt x="57274" y="34992"/>
                    <a:pt x="59109" y="31723"/>
                  </a:cubicBezTo>
                  <a:cubicBezTo>
                    <a:pt x="61881" y="35465"/>
                    <a:pt x="66134" y="37444"/>
                    <a:pt x="70452" y="37444"/>
                  </a:cubicBezTo>
                  <a:cubicBezTo>
                    <a:pt x="73408" y="37444"/>
                    <a:pt x="76394" y="36517"/>
                    <a:pt x="78957" y="34591"/>
                  </a:cubicBezTo>
                  <a:cubicBezTo>
                    <a:pt x="80157" y="33691"/>
                    <a:pt x="81192" y="32590"/>
                    <a:pt x="82059" y="31389"/>
                  </a:cubicBezTo>
                  <a:cubicBezTo>
                    <a:pt x="85584" y="34644"/>
                    <a:pt x="90046" y="36259"/>
                    <a:pt x="94496" y="36259"/>
                  </a:cubicBezTo>
                  <a:cubicBezTo>
                    <a:pt x="99394" y="36259"/>
                    <a:pt x="104277" y="34302"/>
                    <a:pt x="107877" y="30422"/>
                  </a:cubicBezTo>
                  <a:cubicBezTo>
                    <a:pt x="108211" y="30055"/>
                    <a:pt x="108544" y="29688"/>
                    <a:pt x="108878" y="29254"/>
                  </a:cubicBezTo>
                  <a:cubicBezTo>
                    <a:pt x="111634" y="31061"/>
                    <a:pt x="114896" y="31929"/>
                    <a:pt x="118170" y="31929"/>
                  </a:cubicBezTo>
                  <a:cubicBezTo>
                    <a:pt x="123180" y="31929"/>
                    <a:pt x="128220" y="29898"/>
                    <a:pt x="131527" y="26085"/>
                  </a:cubicBezTo>
                  <a:cubicBezTo>
                    <a:pt x="133290" y="26976"/>
                    <a:pt x="135168" y="27398"/>
                    <a:pt x="137020" y="27398"/>
                  </a:cubicBezTo>
                  <a:cubicBezTo>
                    <a:pt x="141547" y="27398"/>
                    <a:pt x="145918" y="24880"/>
                    <a:pt x="148073" y="20548"/>
                  </a:cubicBezTo>
                  <a:cubicBezTo>
                    <a:pt x="149007" y="18713"/>
                    <a:pt x="149407" y="16712"/>
                    <a:pt x="149374" y="14677"/>
                  </a:cubicBezTo>
                  <a:cubicBezTo>
                    <a:pt x="155912" y="13476"/>
                    <a:pt x="160715" y="6571"/>
                    <a:pt x="159214" y="133"/>
                  </a:cubicBezTo>
                  <a:lnTo>
                    <a:pt x="9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7" name="Google Shape;852;p45">
              <a:extLst>
                <a:ext uri="{FF2B5EF4-FFF2-40B4-BE49-F238E27FC236}">
                  <a16:creationId xmlns:a16="http://schemas.microsoft.com/office/drawing/2014/main" id="{FA8D8704-FFDA-55B0-59D5-F193300B1223}"/>
                </a:ext>
              </a:extLst>
            </p:cNvPr>
            <p:cNvSpPr/>
            <p:nvPr/>
          </p:nvSpPr>
          <p:spPr>
            <a:xfrm>
              <a:off x="5256425" y="3376200"/>
              <a:ext cx="356950" cy="914850"/>
            </a:xfrm>
            <a:custGeom>
              <a:avLst/>
              <a:gdLst/>
              <a:ahLst/>
              <a:cxnLst/>
              <a:rect l="l" t="t" r="r" b="b"/>
              <a:pathLst>
                <a:path w="14278" h="36594" extrusionOk="0">
                  <a:moveTo>
                    <a:pt x="4837" y="0"/>
                  </a:moveTo>
                  <a:cubicBezTo>
                    <a:pt x="0" y="13043"/>
                    <a:pt x="4837" y="36593"/>
                    <a:pt x="4837" y="36593"/>
                  </a:cubicBezTo>
                  <a:lnTo>
                    <a:pt x="10174" y="36593"/>
                  </a:lnTo>
                  <a:cubicBezTo>
                    <a:pt x="14277" y="13777"/>
                    <a:pt x="10174" y="0"/>
                    <a:pt x="10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8" name="Google Shape;853;p45">
              <a:extLst>
                <a:ext uri="{FF2B5EF4-FFF2-40B4-BE49-F238E27FC236}">
                  <a16:creationId xmlns:a16="http://schemas.microsoft.com/office/drawing/2014/main" id="{AB6A9710-C9A7-6331-5567-C35812E38778}"/>
                </a:ext>
              </a:extLst>
            </p:cNvPr>
            <p:cNvSpPr/>
            <p:nvPr/>
          </p:nvSpPr>
          <p:spPr>
            <a:xfrm>
              <a:off x="5467400" y="2943375"/>
              <a:ext cx="225200" cy="132850"/>
            </a:xfrm>
            <a:custGeom>
              <a:avLst/>
              <a:gdLst/>
              <a:ahLst/>
              <a:cxnLst/>
              <a:rect l="l" t="t" r="r" b="b"/>
              <a:pathLst>
                <a:path w="9008" h="5314" extrusionOk="0">
                  <a:moveTo>
                    <a:pt x="9007" y="1"/>
                  </a:moveTo>
                  <a:lnTo>
                    <a:pt x="9007" y="1"/>
                  </a:lnTo>
                  <a:cubicBezTo>
                    <a:pt x="5405" y="34"/>
                    <a:pt x="2136" y="1969"/>
                    <a:pt x="334" y="5038"/>
                  </a:cubicBezTo>
                  <a:lnTo>
                    <a:pt x="1" y="5305"/>
                  </a:lnTo>
                  <a:cubicBezTo>
                    <a:pt x="142" y="5311"/>
                    <a:pt x="282" y="5314"/>
                    <a:pt x="422" y="5314"/>
                  </a:cubicBezTo>
                  <a:cubicBezTo>
                    <a:pt x="4061" y="5314"/>
                    <a:pt x="7369" y="3245"/>
                    <a:pt x="90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9" name="Google Shape;854;p45">
              <a:extLst>
                <a:ext uri="{FF2B5EF4-FFF2-40B4-BE49-F238E27FC236}">
                  <a16:creationId xmlns:a16="http://schemas.microsoft.com/office/drawing/2014/main" id="{D15E3EDF-1CEE-8A3F-7A2E-3A7663B45D9C}"/>
                </a:ext>
              </a:extLst>
            </p:cNvPr>
            <p:cNvSpPr/>
            <p:nvPr/>
          </p:nvSpPr>
          <p:spPr>
            <a:xfrm>
              <a:off x="5423200" y="2581450"/>
              <a:ext cx="120125" cy="253550"/>
            </a:xfrm>
            <a:custGeom>
              <a:avLst/>
              <a:gdLst/>
              <a:ahLst/>
              <a:cxnLst/>
              <a:rect l="l" t="t" r="r" b="b"/>
              <a:pathLst>
                <a:path w="4805" h="10142" extrusionOk="0">
                  <a:moveTo>
                    <a:pt x="968" y="1"/>
                  </a:moveTo>
                  <a:lnTo>
                    <a:pt x="968" y="1"/>
                  </a:lnTo>
                  <a:cubicBezTo>
                    <a:pt x="1" y="3470"/>
                    <a:pt x="968" y="7139"/>
                    <a:pt x="3437" y="9708"/>
                  </a:cubicBezTo>
                  <a:lnTo>
                    <a:pt x="3603" y="10141"/>
                  </a:lnTo>
                  <a:cubicBezTo>
                    <a:pt x="4804" y="6505"/>
                    <a:pt x="3770" y="2536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0" name="Google Shape;855;p45">
              <a:extLst>
                <a:ext uri="{FF2B5EF4-FFF2-40B4-BE49-F238E27FC236}">
                  <a16:creationId xmlns:a16="http://schemas.microsoft.com/office/drawing/2014/main" id="{ACF46803-0DE5-1E84-6169-234DF588A50B}"/>
                </a:ext>
              </a:extLst>
            </p:cNvPr>
            <p:cNvSpPr/>
            <p:nvPr/>
          </p:nvSpPr>
          <p:spPr>
            <a:xfrm>
              <a:off x="5252250" y="2653175"/>
              <a:ext cx="144300" cy="180975"/>
            </a:xfrm>
            <a:custGeom>
              <a:avLst/>
              <a:gdLst/>
              <a:ahLst/>
              <a:cxnLst/>
              <a:rect l="l" t="t" r="r" b="b"/>
              <a:pathLst>
                <a:path w="5772" h="7239" extrusionOk="0">
                  <a:moveTo>
                    <a:pt x="1" y="0"/>
                  </a:moveTo>
                  <a:cubicBezTo>
                    <a:pt x="468" y="3136"/>
                    <a:pt x="2569" y="5805"/>
                    <a:pt x="5471" y="6972"/>
                  </a:cubicBezTo>
                  <a:lnTo>
                    <a:pt x="5771" y="7239"/>
                  </a:lnTo>
                  <a:cubicBezTo>
                    <a:pt x="5438" y="3903"/>
                    <a:pt x="3170" y="1068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1" name="Google Shape;856;p45">
              <a:extLst>
                <a:ext uri="{FF2B5EF4-FFF2-40B4-BE49-F238E27FC236}">
                  <a16:creationId xmlns:a16="http://schemas.microsoft.com/office/drawing/2014/main" id="{767B16C3-B6A5-DB46-C165-FC5983B87331}"/>
                </a:ext>
              </a:extLst>
            </p:cNvPr>
            <p:cNvSpPr/>
            <p:nvPr/>
          </p:nvSpPr>
          <p:spPr>
            <a:xfrm>
              <a:off x="5343150" y="2413000"/>
              <a:ext cx="77575" cy="160150"/>
            </a:xfrm>
            <a:custGeom>
              <a:avLst/>
              <a:gdLst/>
              <a:ahLst/>
              <a:cxnLst/>
              <a:rect l="l" t="t" r="r" b="b"/>
              <a:pathLst>
                <a:path w="3103" h="6406" extrusionOk="0">
                  <a:moveTo>
                    <a:pt x="2436" y="1"/>
                  </a:moveTo>
                  <a:lnTo>
                    <a:pt x="2436" y="1"/>
                  </a:lnTo>
                  <a:cubicBezTo>
                    <a:pt x="768" y="1568"/>
                    <a:pt x="1" y="3903"/>
                    <a:pt x="501" y="6172"/>
                  </a:cubicBezTo>
                  <a:lnTo>
                    <a:pt x="468" y="6405"/>
                  </a:lnTo>
                  <a:cubicBezTo>
                    <a:pt x="2336" y="4871"/>
                    <a:pt x="3103" y="2336"/>
                    <a:pt x="2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2" name="Google Shape;857;p45">
              <a:extLst>
                <a:ext uri="{FF2B5EF4-FFF2-40B4-BE49-F238E27FC236}">
                  <a16:creationId xmlns:a16="http://schemas.microsoft.com/office/drawing/2014/main" id="{E5BE349F-5535-A08F-802B-D0A571174DD4}"/>
                </a:ext>
              </a:extLst>
            </p:cNvPr>
            <p:cNvSpPr/>
            <p:nvPr/>
          </p:nvSpPr>
          <p:spPr>
            <a:xfrm>
              <a:off x="5445725" y="3168550"/>
              <a:ext cx="96750" cy="137625"/>
            </a:xfrm>
            <a:custGeom>
              <a:avLst/>
              <a:gdLst/>
              <a:ahLst/>
              <a:cxnLst/>
              <a:rect l="l" t="t" r="r" b="b"/>
              <a:pathLst>
                <a:path w="3870" h="5505" extrusionOk="0">
                  <a:moveTo>
                    <a:pt x="3870" y="0"/>
                  </a:moveTo>
                  <a:lnTo>
                    <a:pt x="3870" y="0"/>
                  </a:lnTo>
                  <a:cubicBezTo>
                    <a:pt x="1768" y="934"/>
                    <a:pt x="334" y="2969"/>
                    <a:pt x="101" y="5237"/>
                  </a:cubicBezTo>
                  <a:lnTo>
                    <a:pt x="1" y="5504"/>
                  </a:lnTo>
                  <a:cubicBezTo>
                    <a:pt x="2269" y="4570"/>
                    <a:pt x="3770" y="2435"/>
                    <a:pt x="3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3" name="Google Shape;858;p45">
              <a:extLst>
                <a:ext uri="{FF2B5EF4-FFF2-40B4-BE49-F238E27FC236}">
                  <a16:creationId xmlns:a16="http://schemas.microsoft.com/office/drawing/2014/main" id="{D0255B38-9C90-C921-E8D9-5DB8B36742C0}"/>
                </a:ext>
              </a:extLst>
            </p:cNvPr>
            <p:cNvSpPr/>
            <p:nvPr/>
          </p:nvSpPr>
          <p:spPr>
            <a:xfrm>
              <a:off x="5302300" y="2319600"/>
              <a:ext cx="129275" cy="1655375"/>
            </a:xfrm>
            <a:custGeom>
              <a:avLst/>
              <a:gdLst/>
              <a:ahLst/>
              <a:cxnLst/>
              <a:rect l="l" t="t" r="r" b="b"/>
              <a:pathLst>
                <a:path w="5171" h="66215" extrusionOk="0">
                  <a:moveTo>
                    <a:pt x="0" y="1"/>
                  </a:moveTo>
                  <a:lnTo>
                    <a:pt x="0" y="234"/>
                  </a:lnTo>
                  <a:lnTo>
                    <a:pt x="100" y="734"/>
                  </a:lnTo>
                  <a:cubicBezTo>
                    <a:pt x="167" y="1168"/>
                    <a:pt x="334" y="1802"/>
                    <a:pt x="500" y="2636"/>
                  </a:cubicBezTo>
                  <a:cubicBezTo>
                    <a:pt x="601" y="3069"/>
                    <a:pt x="667" y="3503"/>
                    <a:pt x="801" y="4003"/>
                  </a:cubicBezTo>
                  <a:cubicBezTo>
                    <a:pt x="934" y="4504"/>
                    <a:pt x="1001" y="5071"/>
                    <a:pt x="1134" y="5638"/>
                  </a:cubicBezTo>
                  <a:cubicBezTo>
                    <a:pt x="1368" y="6805"/>
                    <a:pt x="1668" y="8140"/>
                    <a:pt x="1935" y="9641"/>
                  </a:cubicBezTo>
                  <a:cubicBezTo>
                    <a:pt x="2068" y="10408"/>
                    <a:pt x="2168" y="11142"/>
                    <a:pt x="2335" y="11976"/>
                  </a:cubicBezTo>
                  <a:cubicBezTo>
                    <a:pt x="2502" y="12810"/>
                    <a:pt x="2635" y="13644"/>
                    <a:pt x="2769" y="14511"/>
                  </a:cubicBezTo>
                  <a:cubicBezTo>
                    <a:pt x="3036" y="16279"/>
                    <a:pt x="3302" y="18147"/>
                    <a:pt x="3536" y="20115"/>
                  </a:cubicBezTo>
                  <a:cubicBezTo>
                    <a:pt x="4036" y="24018"/>
                    <a:pt x="4470" y="28421"/>
                    <a:pt x="4703" y="32991"/>
                  </a:cubicBezTo>
                  <a:cubicBezTo>
                    <a:pt x="4970" y="37594"/>
                    <a:pt x="5004" y="41997"/>
                    <a:pt x="4970" y="45967"/>
                  </a:cubicBezTo>
                  <a:cubicBezTo>
                    <a:pt x="4937" y="47968"/>
                    <a:pt x="4904" y="49870"/>
                    <a:pt x="4804" y="51638"/>
                  </a:cubicBezTo>
                  <a:cubicBezTo>
                    <a:pt x="4770" y="52505"/>
                    <a:pt x="4737" y="53339"/>
                    <a:pt x="4670" y="54173"/>
                  </a:cubicBezTo>
                  <a:cubicBezTo>
                    <a:pt x="4603" y="55007"/>
                    <a:pt x="4570" y="55807"/>
                    <a:pt x="4503" y="56541"/>
                  </a:cubicBezTo>
                  <a:cubicBezTo>
                    <a:pt x="4437" y="58042"/>
                    <a:pt x="4270" y="59376"/>
                    <a:pt x="4170" y="60611"/>
                  </a:cubicBezTo>
                  <a:lnTo>
                    <a:pt x="4003" y="62279"/>
                  </a:lnTo>
                  <a:cubicBezTo>
                    <a:pt x="3936" y="62779"/>
                    <a:pt x="3903" y="63213"/>
                    <a:pt x="3836" y="63646"/>
                  </a:cubicBezTo>
                  <a:cubicBezTo>
                    <a:pt x="3769" y="64480"/>
                    <a:pt x="3669" y="65114"/>
                    <a:pt x="3636" y="65548"/>
                  </a:cubicBezTo>
                  <a:cubicBezTo>
                    <a:pt x="3636" y="65781"/>
                    <a:pt x="3603" y="65948"/>
                    <a:pt x="3603" y="66048"/>
                  </a:cubicBezTo>
                  <a:lnTo>
                    <a:pt x="3603" y="66215"/>
                  </a:lnTo>
                  <a:cubicBezTo>
                    <a:pt x="3603" y="66215"/>
                    <a:pt x="4170" y="62512"/>
                    <a:pt x="4637" y="56508"/>
                  </a:cubicBezTo>
                  <a:cubicBezTo>
                    <a:pt x="4670" y="55774"/>
                    <a:pt x="4770" y="54940"/>
                    <a:pt x="4804" y="54139"/>
                  </a:cubicBezTo>
                  <a:cubicBezTo>
                    <a:pt x="4837" y="53339"/>
                    <a:pt x="4904" y="52471"/>
                    <a:pt x="4937" y="51604"/>
                  </a:cubicBezTo>
                  <a:cubicBezTo>
                    <a:pt x="5070" y="49803"/>
                    <a:pt x="5104" y="47935"/>
                    <a:pt x="5137" y="45933"/>
                  </a:cubicBezTo>
                  <a:cubicBezTo>
                    <a:pt x="5170" y="41931"/>
                    <a:pt x="5137" y="37594"/>
                    <a:pt x="4904" y="32958"/>
                  </a:cubicBezTo>
                  <a:cubicBezTo>
                    <a:pt x="4637" y="28321"/>
                    <a:pt x="4236" y="23984"/>
                    <a:pt x="3736" y="20015"/>
                  </a:cubicBezTo>
                  <a:cubicBezTo>
                    <a:pt x="3469" y="18047"/>
                    <a:pt x="3236" y="16179"/>
                    <a:pt x="2936" y="14444"/>
                  </a:cubicBezTo>
                  <a:cubicBezTo>
                    <a:pt x="2769" y="13577"/>
                    <a:pt x="2635" y="12743"/>
                    <a:pt x="2502" y="11909"/>
                  </a:cubicBezTo>
                  <a:cubicBezTo>
                    <a:pt x="2402" y="11075"/>
                    <a:pt x="2235" y="10308"/>
                    <a:pt x="2102" y="9574"/>
                  </a:cubicBezTo>
                  <a:cubicBezTo>
                    <a:pt x="967" y="360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4" name="Google Shape;859;p45">
              <a:extLst>
                <a:ext uri="{FF2B5EF4-FFF2-40B4-BE49-F238E27FC236}">
                  <a16:creationId xmlns:a16="http://schemas.microsoft.com/office/drawing/2014/main" id="{797624A1-F6C7-0537-6C4A-7D483F471438}"/>
                </a:ext>
              </a:extLst>
            </p:cNvPr>
            <p:cNvSpPr/>
            <p:nvPr/>
          </p:nvSpPr>
          <p:spPr>
            <a:xfrm>
              <a:off x="5443225" y="2534750"/>
              <a:ext cx="156800" cy="1235925"/>
            </a:xfrm>
            <a:custGeom>
              <a:avLst/>
              <a:gdLst/>
              <a:ahLst/>
              <a:cxnLst/>
              <a:rect l="l" t="t" r="r" b="b"/>
              <a:pathLst>
                <a:path w="6272" h="49437" extrusionOk="0">
                  <a:moveTo>
                    <a:pt x="6272" y="1"/>
                  </a:moveTo>
                  <a:cubicBezTo>
                    <a:pt x="6272" y="34"/>
                    <a:pt x="6272" y="67"/>
                    <a:pt x="6205" y="134"/>
                  </a:cubicBezTo>
                  <a:cubicBezTo>
                    <a:pt x="6172" y="201"/>
                    <a:pt x="6138" y="334"/>
                    <a:pt x="6105" y="501"/>
                  </a:cubicBezTo>
                  <a:cubicBezTo>
                    <a:pt x="6045" y="650"/>
                    <a:pt x="5986" y="826"/>
                    <a:pt x="5920" y="1028"/>
                  </a:cubicBezTo>
                  <a:lnTo>
                    <a:pt x="5920" y="1028"/>
                  </a:lnTo>
                  <a:cubicBezTo>
                    <a:pt x="6001" y="807"/>
                    <a:pt x="6073" y="613"/>
                    <a:pt x="6138" y="434"/>
                  </a:cubicBezTo>
                  <a:cubicBezTo>
                    <a:pt x="6172" y="268"/>
                    <a:pt x="6205" y="201"/>
                    <a:pt x="6272" y="67"/>
                  </a:cubicBezTo>
                  <a:lnTo>
                    <a:pt x="6272" y="1"/>
                  </a:lnTo>
                  <a:close/>
                  <a:moveTo>
                    <a:pt x="5920" y="1028"/>
                  </a:moveTo>
                  <a:cubicBezTo>
                    <a:pt x="5835" y="1262"/>
                    <a:pt x="5741" y="1527"/>
                    <a:pt x="5638" y="1835"/>
                  </a:cubicBezTo>
                  <a:cubicBezTo>
                    <a:pt x="5538" y="2136"/>
                    <a:pt x="5438" y="2469"/>
                    <a:pt x="5304" y="2836"/>
                  </a:cubicBezTo>
                  <a:lnTo>
                    <a:pt x="5012" y="3792"/>
                  </a:lnTo>
                  <a:lnTo>
                    <a:pt x="5012" y="3792"/>
                  </a:lnTo>
                  <a:cubicBezTo>
                    <a:pt x="5109" y="3487"/>
                    <a:pt x="5207" y="3195"/>
                    <a:pt x="5304" y="2903"/>
                  </a:cubicBezTo>
                  <a:lnTo>
                    <a:pt x="5638" y="1902"/>
                  </a:lnTo>
                  <a:cubicBezTo>
                    <a:pt x="5749" y="1570"/>
                    <a:pt x="5839" y="1278"/>
                    <a:pt x="5920" y="1028"/>
                  </a:cubicBezTo>
                  <a:close/>
                  <a:moveTo>
                    <a:pt x="5012" y="3792"/>
                  </a:moveTo>
                  <a:cubicBezTo>
                    <a:pt x="4976" y="3905"/>
                    <a:pt x="4940" y="4020"/>
                    <a:pt x="4904" y="4137"/>
                  </a:cubicBezTo>
                  <a:cubicBezTo>
                    <a:pt x="4898" y="4158"/>
                    <a:pt x="4893" y="4179"/>
                    <a:pt x="4887" y="4200"/>
                  </a:cubicBezTo>
                  <a:lnTo>
                    <a:pt x="4887" y="4200"/>
                  </a:lnTo>
                  <a:cubicBezTo>
                    <a:pt x="4904" y="4145"/>
                    <a:pt x="4921" y="4091"/>
                    <a:pt x="4937" y="4037"/>
                  </a:cubicBezTo>
                  <a:lnTo>
                    <a:pt x="5012" y="3792"/>
                  </a:lnTo>
                  <a:close/>
                  <a:moveTo>
                    <a:pt x="4887" y="4200"/>
                  </a:moveTo>
                  <a:cubicBezTo>
                    <a:pt x="4629" y="5029"/>
                    <a:pt x="4318" y="5973"/>
                    <a:pt x="4037" y="7006"/>
                  </a:cubicBezTo>
                  <a:cubicBezTo>
                    <a:pt x="3937" y="7539"/>
                    <a:pt x="3770" y="8140"/>
                    <a:pt x="3603" y="8707"/>
                  </a:cubicBezTo>
                  <a:cubicBezTo>
                    <a:pt x="3403" y="9307"/>
                    <a:pt x="3303" y="9908"/>
                    <a:pt x="3136" y="10575"/>
                  </a:cubicBezTo>
                  <a:cubicBezTo>
                    <a:pt x="2802" y="11876"/>
                    <a:pt x="2502" y="13310"/>
                    <a:pt x="2169" y="14745"/>
                  </a:cubicBezTo>
                  <a:cubicBezTo>
                    <a:pt x="1568" y="17713"/>
                    <a:pt x="1035" y="20949"/>
                    <a:pt x="668" y="24418"/>
                  </a:cubicBezTo>
                  <a:cubicBezTo>
                    <a:pt x="301" y="27887"/>
                    <a:pt x="134" y="31223"/>
                    <a:pt x="34" y="34225"/>
                  </a:cubicBezTo>
                  <a:cubicBezTo>
                    <a:pt x="34" y="35760"/>
                    <a:pt x="0" y="37194"/>
                    <a:pt x="34" y="38528"/>
                  </a:cubicBezTo>
                  <a:cubicBezTo>
                    <a:pt x="34" y="39195"/>
                    <a:pt x="34" y="39829"/>
                    <a:pt x="67" y="40430"/>
                  </a:cubicBezTo>
                  <a:cubicBezTo>
                    <a:pt x="134" y="41063"/>
                    <a:pt x="134" y="41664"/>
                    <a:pt x="167" y="42231"/>
                  </a:cubicBezTo>
                  <a:cubicBezTo>
                    <a:pt x="201" y="43398"/>
                    <a:pt x="301" y="44399"/>
                    <a:pt x="367" y="45333"/>
                  </a:cubicBezTo>
                  <a:cubicBezTo>
                    <a:pt x="367" y="45767"/>
                    <a:pt x="401" y="46201"/>
                    <a:pt x="467" y="46567"/>
                  </a:cubicBezTo>
                  <a:cubicBezTo>
                    <a:pt x="501" y="46934"/>
                    <a:pt x="534" y="47268"/>
                    <a:pt x="568" y="47602"/>
                  </a:cubicBezTo>
                  <a:lnTo>
                    <a:pt x="734" y="49069"/>
                  </a:lnTo>
                  <a:cubicBezTo>
                    <a:pt x="701" y="48736"/>
                    <a:pt x="668" y="48235"/>
                    <a:pt x="634" y="47602"/>
                  </a:cubicBezTo>
                  <a:cubicBezTo>
                    <a:pt x="634" y="47335"/>
                    <a:pt x="568" y="46934"/>
                    <a:pt x="534" y="46567"/>
                  </a:cubicBezTo>
                  <a:cubicBezTo>
                    <a:pt x="501" y="46201"/>
                    <a:pt x="501" y="45767"/>
                    <a:pt x="467" y="45333"/>
                  </a:cubicBezTo>
                  <a:cubicBezTo>
                    <a:pt x="367" y="44399"/>
                    <a:pt x="301" y="43365"/>
                    <a:pt x="234" y="42231"/>
                  </a:cubicBezTo>
                  <a:cubicBezTo>
                    <a:pt x="201" y="41664"/>
                    <a:pt x="201" y="41063"/>
                    <a:pt x="167" y="40430"/>
                  </a:cubicBezTo>
                  <a:cubicBezTo>
                    <a:pt x="134" y="39829"/>
                    <a:pt x="134" y="39195"/>
                    <a:pt x="134" y="38528"/>
                  </a:cubicBezTo>
                  <a:cubicBezTo>
                    <a:pt x="67" y="37194"/>
                    <a:pt x="134" y="35760"/>
                    <a:pt x="134" y="34259"/>
                  </a:cubicBezTo>
                  <a:cubicBezTo>
                    <a:pt x="167" y="31256"/>
                    <a:pt x="367" y="27987"/>
                    <a:pt x="734" y="24518"/>
                  </a:cubicBezTo>
                  <a:cubicBezTo>
                    <a:pt x="1135" y="21049"/>
                    <a:pt x="1668" y="17814"/>
                    <a:pt x="2235" y="14845"/>
                  </a:cubicBezTo>
                  <a:cubicBezTo>
                    <a:pt x="2536" y="13377"/>
                    <a:pt x="2836" y="11976"/>
                    <a:pt x="3169" y="10675"/>
                  </a:cubicBezTo>
                  <a:cubicBezTo>
                    <a:pt x="3336" y="10008"/>
                    <a:pt x="3470" y="9374"/>
                    <a:pt x="3636" y="8807"/>
                  </a:cubicBezTo>
                  <a:cubicBezTo>
                    <a:pt x="3803" y="8207"/>
                    <a:pt x="3937" y="7640"/>
                    <a:pt x="4070" y="7072"/>
                  </a:cubicBezTo>
                  <a:cubicBezTo>
                    <a:pt x="4330" y="5998"/>
                    <a:pt x="4654" y="5051"/>
                    <a:pt x="4887" y="4200"/>
                  </a:cubicBezTo>
                  <a:close/>
                  <a:moveTo>
                    <a:pt x="734" y="49069"/>
                  </a:moveTo>
                  <a:cubicBezTo>
                    <a:pt x="734" y="49236"/>
                    <a:pt x="734" y="49369"/>
                    <a:pt x="801" y="49436"/>
                  </a:cubicBezTo>
                  <a:lnTo>
                    <a:pt x="734" y="4906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5" name="Google Shape;860;p45">
              <a:extLst>
                <a:ext uri="{FF2B5EF4-FFF2-40B4-BE49-F238E27FC236}">
                  <a16:creationId xmlns:a16="http://schemas.microsoft.com/office/drawing/2014/main" id="{39DEE174-1B0A-01F1-3AA9-1A1E2CEA9222}"/>
                </a:ext>
              </a:extLst>
            </p:cNvPr>
            <p:cNvSpPr/>
            <p:nvPr/>
          </p:nvSpPr>
          <p:spPr>
            <a:xfrm>
              <a:off x="5548300" y="2252650"/>
              <a:ext cx="291900" cy="351100"/>
            </a:xfrm>
            <a:custGeom>
              <a:avLst/>
              <a:gdLst/>
              <a:ahLst/>
              <a:cxnLst/>
              <a:rect l="l" t="t" r="r" b="b"/>
              <a:pathLst>
                <a:path w="11676" h="14044" extrusionOk="0">
                  <a:moveTo>
                    <a:pt x="5201" y="1"/>
                  </a:moveTo>
                  <a:cubicBezTo>
                    <a:pt x="4876" y="1"/>
                    <a:pt x="4594" y="278"/>
                    <a:pt x="4504" y="610"/>
                  </a:cubicBezTo>
                  <a:cubicBezTo>
                    <a:pt x="4470" y="977"/>
                    <a:pt x="4504" y="1311"/>
                    <a:pt x="4604" y="1678"/>
                  </a:cubicBezTo>
                  <a:cubicBezTo>
                    <a:pt x="4804" y="3179"/>
                    <a:pt x="4003" y="4647"/>
                    <a:pt x="3136" y="5914"/>
                  </a:cubicBezTo>
                  <a:cubicBezTo>
                    <a:pt x="2269" y="7148"/>
                    <a:pt x="1168" y="8283"/>
                    <a:pt x="601" y="9684"/>
                  </a:cubicBezTo>
                  <a:cubicBezTo>
                    <a:pt x="0" y="11118"/>
                    <a:pt x="101" y="12953"/>
                    <a:pt x="1268" y="13953"/>
                  </a:cubicBezTo>
                  <a:lnTo>
                    <a:pt x="1001" y="13953"/>
                  </a:lnTo>
                  <a:cubicBezTo>
                    <a:pt x="1201" y="14015"/>
                    <a:pt x="1401" y="14043"/>
                    <a:pt x="1599" y="14043"/>
                  </a:cubicBezTo>
                  <a:cubicBezTo>
                    <a:pt x="2695" y="14043"/>
                    <a:pt x="3739" y="13174"/>
                    <a:pt x="4304" y="12185"/>
                  </a:cubicBezTo>
                  <a:cubicBezTo>
                    <a:pt x="4971" y="11018"/>
                    <a:pt x="5338" y="9684"/>
                    <a:pt x="6172" y="8650"/>
                  </a:cubicBezTo>
                  <a:cubicBezTo>
                    <a:pt x="6839" y="7816"/>
                    <a:pt x="7806" y="7282"/>
                    <a:pt x="8840" y="7082"/>
                  </a:cubicBezTo>
                  <a:cubicBezTo>
                    <a:pt x="9774" y="6915"/>
                    <a:pt x="11008" y="6848"/>
                    <a:pt x="11342" y="5981"/>
                  </a:cubicBezTo>
                  <a:cubicBezTo>
                    <a:pt x="11675" y="5180"/>
                    <a:pt x="10908" y="4313"/>
                    <a:pt x="10108" y="4146"/>
                  </a:cubicBezTo>
                  <a:cubicBezTo>
                    <a:pt x="9961" y="4116"/>
                    <a:pt x="9813" y="4102"/>
                    <a:pt x="9664" y="4102"/>
                  </a:cubicBezTo>
                  <a:cubicBezTo>
                    <a:pt x="9002" y="4102"/>
                    <a:pt x="8326" y="4374"/>
                    <a:pt x="7673" y="4647"/>
                  </a:cubicBezTo>
                  <a:cubicBezTo>
                    <a:pt x="8573" y="3779"/>
                    <a:pt x="8907" y="2512"/>
                    <a:pt x="8640" y="1344"/>
                  </a:cubicBezTo>
                  <a:lnTo>
                    <a:pt x="8640" y="1344"/>
                  </a:lnTo>
                  <a:cubicBezTo>
                    <a:pt x="7439" y="1678"/>
                    <a:pt x="6438" y="2612"/>
                    <a:pt x="5971" y="3779"/>
                  </a:cubicBezTo>
                  <a:cubicBezTo>
                    <a:pt x="6071" y="2812"/>
                    <a:pt x="6005" y="1778"/>
                    <a:pt x="5805" y="811"/>
                  </a:cubicBezTo>
                  <a:cubicBezTo>
                    <a:pt x="5738" y="477"/>
                    <a:pt x="5671" y="110"/>
                    <a:pt x="5304" y="10"/>
                  </a:cubicBezTo>
                  <a:cubicBezTo>
                    <a:pt x="5270" y="4"/>
                    <a:pt x="5235" y="1"/>
                    <a:pt x="5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6" name="Google Shape;861;p45">
              <a:extLst>
                <a:ext uri="{FF2B5EF4-FFF2-40B4-BE49-F238E27FC236}">
                  <a16:creationId xmlns:a16="http://schemas.microsoft.com/office/drawing/2014/main" id="{CB10A566-8F0D-92FA-057E-97527A4CA61F}"/>
                </a:ext>
              </a:extLst>
            </p:cNvPr>
            <p:cNvSpPr/>
            <p:nvPr/>
          </p:nvSpPr>
          <p:spPr>
            <a:xfrm>
              <a:off x="5102150" y="2060050"/>
              <a:ext cx="265900" cy="359650"/>
            </a:xfrm>
            <a:custGeom>
              <a:avLst/>
              <a:gdLst/>
              <a:ahLst/>
              <a:cxnLst/>
              <a:rect l="l" t="t" r="r" b="b"/>
              <a:pathLst>
                <a:path w="10636" h="14386" extrusionOk="0">
                  <a:moveTo>
                    <a:pt x="7051" y="1"/>
                  </a:moveTo>
                  <a:cubicBezTo>
                    <a:pt x="7025" y="1"/>
                    <a:pt x="6999" y="3"/>
                    <a:pt x="6972" y="9"/>
                  </a:cubicBezTo>
                  <a:cubicBezTo>
                    <a:pt x="6638" y="109"/>
                    <a:pt x="6472" y="442"/>
                    <a:pt x="6405" y="709"/>
                  </a:cubicBezTo>
                  <a:cubicBezTo>
                    <a:pt x="6038" y="1676"/>
                    <a:pt x="5838" y="2644"/>
                    <a:pt x="5805" y="3644"/>
                  </a:cubicBezTo>
                  <a:cubicBezTo>
                    <a:pt x="5504" y="2377"/>
                    <a:pt x="4637" y="1376"/>
                    <a:pt x="3503" y="876"/>
                  </a:cubicBezTo>
                  <a:lnTo>
                    <a:pt x="3503" y="876"/>
                  </a:lnTo>
                  <a:cubicBezTo>
                    <a:pt x="3103" y="2010"/>
                    <a:pt x="3269" y="3311"/>
                    <a:pt x="4003" y="4278"/>
                  </a:cubicBezTo>
                  <a:cubicBezTo>
                    <a:pt x="3348" y="3873"/>
                    <a:pt x="2605" y="3438"/>
                    <a:pt x="1830" y="3438"/>
                  </a:cubicBezTo>
                  <a:cubicBezTo>
                    <a:pt x="1776" y="3438"/>
                    <a:pt x="1722" y="3440"/>
                    <a:pt x="1668" y="3444"/>
                  </a:cubicBezTo>
                  <a:cubicBezTo>
                    <a:pt x="834" y="3478"/>
                    <a:pt x="0" y="4212"/>
                    <a:pt x="167" y="5045"/>
                  </a:cubicBezTo>
                  <a:cubicBezTo>
                    <a:pt x="367" y="5979"/>
                    <a:pt x="1602" y="6180"/>
                    <a:pt x="2502" y="6480"/>
                  </a:cubicBezTo>
                  <a:cubicBezTo>
                    <a:pt x="3503" y="6813"/>
                    <a:pt x="4370" y="7514"/>
                    <a:pt x="4937" y="8381"/>
                  </a:cubicBezTo>
                  <a:cubicBezTo>
                    <a:pt x="5638" y="9515"/>
                    <a:pt x="5771" y="10950"/>
                    <a:pt x="6305" y="12151"/>
                  </a:cubicBezTo>
                  <a:cubicBezTo>
                    <a:pt x="6793" y="13249"/>
                    <a:pt x="7784" y="14348"/>
                    <a:pt x="8971" y="14348"/>
                  </a:cubicBezTo>
                  <a:cubicBezTo>
                    <a:pt x="9005" y="14348"/>
                    <a:pt x="9039" y="14347"/>
                    <a:pt x="9072" y="14345"/>
                  </a:cubicBezTo>
                  <a:lnTo>
                    <a:pt x="9072" y="14345"/>
                  </a:lnTo>
                  <a:cubicBezTo>
                    <a:pt x="10319" y="13556"/>
                    <a:pt x="10635" y="11758"/>
                    <a:pt x="10274" y="10283"/>
                  </a:cubicBezTo>
                  <a:cubicBezTo>
                    <a:pt x="9907" y="8781"/>
                    <a:pt x="8973" y="7514"/>
                    <a:pt x="8273" y="6146"/>
                  </a:cubicBezTo>
                  <a:cubicBezTo>
                    <a:pt x="7572" y="4779"/>
                    <a:pt x="6972" y="3211"/>
                    <a:pt x="7439" y="1776"/>
                  </a:cubicBezTo>
                  <a:cubicBezTo>
                    <a:pt x="7572" y="1443"/>
                    <a:pt x="7639" y="1043"/>
                    <a:pt x="7639" y="676"/>
                  </a:cubicBezTo>
                  <a:cubicBezTo>
                    <a:pt x="7609" y="338"/>
                    <a:pt x="7352" y="1"/>
                    <a:pt x="7051" y="1"/>
                  </a:cubicBezTo>
                  <a:close/>
                  <a:moveTo>
                    <a:pt x="9307" y="14319"/>
                  </a:moveTo>
                  <a:lnTo>
                    <a:pt x="9307" y="14319"/>
                  </a:lnTo>
                  <a:cubicBezTo>
                    <a:pt x="9228" y="14333"/>
                    <a:pt x="9150" y="14341"/>
                    <a:pt x="9072" y="14345"/>
                  </a:cubicBezTo>
                  <a:lnTo>
                    <a:pt x="9072" y="14345"/>
                  </a:lnTo>
                  <a:cubicBezTo>
                    <a:pt x="9051" y="14359"/>
                    <a:pt x="9029" y="14372"/>
                    <a:pt x="9007" y="14385"/>
                  </a:cubicBezTo>
                  <a:lnTo>
                    <a:pt x="9307" y="1431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7" name="Google Shape;862;p45">
              <a:extLst>
                <a:ext uri="{FF2B5EF4-FFF2-40B4-BE49-F238E27FC236}">
                  <a16:creationId xmlns:a16="http://schemas.microsoft.com/office/drawing/2014/main" id="{18C00E0A-BFA3-51CE-3DC2-9083F341AAD7}"/>
                </a:ext>
              </a:extLst>
            </p:cNvPr>
            <p:cNvSpPr/>
            <p:nvPr/>
          </p:nvSpPr>
          <p:spPr>
            <a:xfrm>
              <a:off x="5289775" y="2861650"/>
              <a:ext cx="140975" cy="624650"/>
            </a:xfrm>
            <a:custGeom>
              <a:avLst/>
              <a:gdLst/>
              <a:ahLst/>
              <a:cxnLst/>
              <a:rect l="l" t="t" r="r" b="b"/>
              <a:pathLst>
                <a:path w="5639" h="24986" extrusionOk="0">
                  <a:moveTo>
                    <a:pt x="1" y="1"/>
                  </a:moveTo>
                  <a:lnTo>
                    <a:pt x="91" y="181"/>
                  </a:lnTo>
                  <a:lnTo>
                    <a:pt x="91" y="181"/>
                  </a:lnTo>
                  <a:cubicBezTo>
                    <a:pt x="77" y="122"/>
                    <a:pt x="47" y="69"/>
                    <a:pt x="1" y="1"/>
                  </a:cubicBezTo>
                  <a:close/>
                  <a:moveTo>
                    <a:pt x="91" y="181"/>
                  </a:moveTo>
                  <a:cubicBezTo>
                    <a:pt x="98" y="208"/>
                    <a:pt x="101" y="236"/>
                    <a:pt x="101" y="268"/>
                  </a:cubicBezTo>
                  <a:lnTo>
                    <a:pt x="434" y="968"/>
                  </a:lnTo>
                  <a:cubicBezTo>
                    <a:pt x="601" y="1268"/>
                    <a:pt x="735" y="1635"/>
                    <a:pt x="935" y="2069"/>
                  </a:cubicBezTo>
                  <a:cubicBezTo>
                    <a:pt x="1135" y="2469"/>
                    <a:pt x="1302" y="2970"/>
                    <a:pt x="1569" y="3503"/>
                  </a:cubicBezTo>
                  <a:cubicBezTo>
                    <a:pt x="1802" y="4070"/>
                    <a:pt x="2002" y="4671"/>
                    <a:pt x="2269" y="5305"/>
                  </a:cubicBezTo>
                  <a:cubicBezTo>
                    <a:pt x="2503" y="5938"/>
                    <a:pt x="2703" y="6639"/>
                    <a:pt x="2970" y="7406"/>
                  </a:cubicBezTo>
                  <a:cubicBezTo>
                    <a:pt x="3437" y="8907"/>
                    <a:pt x="3937" y="10575"/>
                    <a:pt x="4304" y="12310"/>
                  </a:cubicBezTo>
                  <a:cubicBezTo>
                    <a:pt x="4671" y="14078"/>
                    <a:pt x="4971" y="15779"/>
                    <a:pt x="5171" y="17313"/>
                  </a:cubicBezTo>
                  <a:cubicBezTo>
                    <a:pt x="5271" y="18114"/>
                    <a:pt x="5405" y="18848"/>
                    <a:pt x="5438" y="19515"/>
                  </a:cubicBezTo>
                  <a:cubicBezTo>
                    <a:pt x="5471" y="20182"/>
                    <a:pt x="5505" y="20849"/>
                    <a:pt x="5571" y="21449"/>
                  </a:cubicBezTo>
                  <a:cubicBezTo>
                    <a:pt x="5605" y="22017"/>
                    <a:pt x="5605" y="22584"/>
                    <a:pt x="5605" y="23017"/>
                  </a:cubicBezTo>
                  <a:lnTo>
                    <a:pt x="5605" y="24251"/>
                  </a:lnTo>
                  <a:lnTo>
                    <a:pt x="5605" y="24985"/>
                  </a:lnTo>
                  <a:cubicBezTo>
                    <a:pt x="5638" y="24819"/>
                    <a:pt x="5638" y="24585"/>
                    <a:pt x="5638" y="24251"/>
                  </a:cubicBezTo>
                  <a:lnTo>
                    <a:pt x="5638" y="23017"/>
                  </a:lnTo>
                  <a:cubicBezTo>
                    <a:pt x="5638" y="22584"/>
                    <a:pt x="5638" y="22017"/>
                    <a:pt x="5605" y="21449"/>
                  </a:cubicBezTo>
                  <a:cubicBezTo>
                    <a:pt x="5571" y="20849"/>
                    <a:pt x="5505" y="20249"/>
                    <a:pt x="5471" y="19515"/>
                  </a:cubicBezTo>
                  <a:cubicBezTo>
                    <a:pt x="5438" y="18814"/>
                    <a:pt x="5338" y="18114"/>
                    <a:pt x="5271" y="17313"/>
                  </a:cubicBezTo>
                  <a:cubicBezTo>
                    <a:pt x="5071" y="15745"/>
                    <a:pt x="4771" y="14011"/>
                    <a:pt x="4404" y="12276"/>
                  </a:cubicBezTo>
                  <a:cubicBezTo>
                    <a:pt x="4004" y="10508"/>
                    <a:pt x="3503" y="8840"/>
                    <a:pt x="3070" y="7339"/>
                  </a:cubicBezTo>
                  <a:cubicBezTo>
                    <a:pt x="2803" y="6639"/>
                    <a:pt x="2569" y="5905"/>
                    <a:pt x="2302" y="5271"/>
                  </a:cubicBezTo>
                  <a:cubicBezTo>
                    <a:pt x="2069" y="4637"/>
                    <a:pt x="1802" y="4004"/>
                    <a:pt x="1602" y="3470"/>
                  </a:cubicBezTo>
                  <a:cubicBezTo>
                    <a:pt x="1402" y="2936"/>
                    <a:pt x="1135" y="2436"/>
                    <a:pt x="968" y="2002"/>
                  </a:cubicBezTo>
                  <a:cubicBezTo>
                    <a:pt x="801" y="1602"/>
                    <a:pt x="635" y="1202"/>
                    <a:pt x="468" y="935"/>
                  </a:cubicBezTo>
                  <a:lnTo>
                    <a:pt x="134" y="268"/>
                  </a:lnTo>
                  <a:lnTo>
                    <a:pt x="91" y="1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8" name="Google Shape;863;p45">
              <a:extLst>
                <a:ext uri="{FF2B5EF4-FFF2-40B4-BE49-F238E27FC236}">
                  <a16:creationId xmlns:a16="http://schemas.microsoft.com/office/drawing/2014/main" id="{AD5DD810-D727-815D-18AB-634DC53029E6}"/>
                </a:ext>
              </a:extLst>
            </p:cNvPr>
            <p:cNvSpPr/>
            <p:nvPr/>
          </p:nvSpPr>
          <p:spPr>
            <a:xfrm>
              <a:off x="5169700" y="2757300"/>
              <a:ext cx="160050" cy="191625"/>
            </a:xfrm>
            <a:custGeom>
              <a:avLst/>
              <a:gdLst/>
              <a:ahLst/>
              <a:cxnLst/>
              <a:rect l="l" t="t" r="r" b="b"/>
              <a:pathLst>
                <a:path w="6402" h="7665" extrusionOk="0">
                  <a:moveTo>
                    <a:pt x="5771" y="7611"/>
                  </a:moveTo>
                  <a:lnTo>
                    <a:pt x="5771" y="7611"/>
                  </a:lnTo>
                  <a:cubicBezTo>
                    <a:pt x="5756" y="7616"/>
                    <a:pt x="5741" y="7620"/>
                    <a:pt x="5726" y="7625"/>
                  </a:cubicBezTo>
                  <a:lnTo>
                    <a:pt x="5726" y="7625"/>
                  </a:lnTo>
                  <a:cubicBezTo>
                    <a:pt x="5719" y="7631"/>
                    <a:pt x="5712" y="7638"/>
                    <a:pt x="5704" y="7644"/>
                  </a:cubicBezTo>
                  <a:lnTo>
                    <a:pt x="5771" y="7611"/>
                  </a:lnTo>
                  <a:close/>
                  <a:moveTo>
                    <a:pt x="3654" y="1"/>
                  </a:moveTo>
                  <a:cubicBezTo>
                    <a:pt x="3637" y="1"/>
                    <a:pt x="3620" y="2"/>
                    <a:pt x="3603" y="5"/>
                  </a:cubicBezTo>
                  <a:cubicBezTo>
                    <a:pt x="3403" y="72"/>
                    <a:pt x="3336" y="272"/>
                    <a:pt x="3303" y="439"/>
                  </a:cubicBezTo>
                  <a:cubicBezTo>
                    <a:pt x="3203" y="972"/>
                    <a:pt x="3136" y="1506"/>
                    <a:pt x="3203" y="2073"/>
                  </a:cubicBezTo>
                  <a:cubicBezTo>
                    <a:pt x="2936" y="1439"/>
                    <a:pt x="2402" y="939"/>
                    <a:pt x="1735" y="739"/>
                  </a:cubicBezTo>
                  <a:lnTo>
                    <a:pt x="1735" y="739"/>
                  </a:lnTo>
                  <a:cubicBezTo>
                    <a:pt x="1568" y="1339"/>
                    <a:pt x="1768" y="2073"/>
                    <a:pt x="2235" y="2507"/>
                  </a:cubicBezTo>
                  <a:cubicBezTo>
                    <a:pt x="1878" y="2342"/>
                    <a:pt x="1499" y="2223"/>
                    <a:pt x="1134" y="2223"/>
                  </a:cubicBezTo>
                  <a:cubicBezTo>
                    <a:pt x="1056" y="2223"/>
                    <a:pt x="978" y="2228"/>
                    <a:pt x="901" y="2240"/>
                  </a:cubicBezTo>
                  <a:cubicBezTo>
                    <a:pt x="434" y="2307"/>
                    <a:pt x="0" y="2774"/>
                    <a:pt x="200" y="3241"/>
                  </a:cubicBezTo>
                  <a:cubicBezTo>
                    <a:pt x="367" y="3674"/>
                    <a:pt x="1034" y="3741"/>
                    <a:pt x="1535" y="3808"/>
                  </a:cubicBezTo>
                  <a:cubicBezTo>
                    <a:pt x="2102" y="3941"/>
                    <a:pt x="2602" y="4242"/>
                    <a:pt x="2969" y="4675"/>
                  </a:cubicBezTo>
                  <a:cubicBezTo>
                    <a:pt x="3436" y="5276"/>
                    <a:pt x="3603" y="6009"/>
                    <a:pt x="3970" y="6643"/>
                  </a:cubicBezTo>
                  <a:cubicBezTo>
                    <a:pt x="4279" y="7177"/>
                    <a:pt x="4849" y="7664"/>
                    <a:pt x="5440" y="7664"/>
                  </a:cubicBezTo>
                  <a:cubicBezTo>
                    <a:pt x="5535" y="7664"/>
                    <a:pt x="5631" y="7652"/>
                    <a:pt x="5726" y="7625"/>
                  </a:cubicBezTo>
                  <a:lnTo>
                    <a:pt x="5726" y="7625"/>
                  </a:lnTo>
                  <a:cubicBezTo>
                    <a:pt x="6307" y="7086"/>
                    <a:pt x="6401" y="6100"/>
                    <a:pt x="6105" y="5342"/>
                  </a:cubicBezTo>
                  <a:cubicBezTo>
                    <a:pt x="5738" y="4608"/>
                    <a:pt x="5271" y="3908"/>
                    <a:pt x="4737" y="3274"/>
                  </a:cubicBezTo>
                  <a:cubicBezTo>
                    <a:pt x="4237" y="2607"/>
                    <a:pt x="3836" y="1773"/>
                    <a:pt x="3970" y="939"/>
                  </a:cubicBezTo>
                  <a:cubicBezTo>
                    <a:pt x="4037" y="739"/>
                    <a:pt x="4070" y="572"/>
                    <a:pt x="4037" y="339"/>
                  </a:cubicBezTo>
                  <a:cubicBezTo>
                    <a:pt x="3976" y="156"/>
                    <a:pt x="3831" y="1"/>
                    <a:pt x="36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9" name="Google Shape;864;p45">
              <a:extLst>
                <a:ext uri="{FF2B5EF4-FFF2-40B4-BE49-F238E27FC236}">
                  <a16:creationId xmlns:a16="http://schemas.microsoft.com/office/drawing/2014/main" id="{49EEB444-D59E-2F3D-0FE7-7619AA7709B5}"/>
                </a:ext>
              </a:extLst>
            </p:cNvPr>
            <p:cNvSpPr/>
            <p:nvPr/>
          </p:nvSpPr>
          <p:spPr>
            <a:xfrm>
              <a:off x="1460375" y="4287675"/>
              <a:ext cx="4621675" cy="6700"/>
            </a:xfrm>
            <a:custGeom>
              <a:avLst/>
              <a:gdLst/>
              <a:ahLst/>
              <a:cxnLst/>
              <a:rect l="l" t="t" r="r" b="b"/>
              <a:pathLst>
                <a:path w="184867" h="268" extrusionOk="0">
                  <a:moveTo>
                    <a:pt x="92433" y="1"/>
                  </a:moveTo>
                  <a:cubicBezTo>
                    <a:pt x="41397" y="1"/>
                    <a:pt x="1" y="67"/>
                    <a:pt x="1" y="134"/>
                  </a:cubicBezTo>
                  <a:cubicBezTo>
                    <a:pt x="1" y="234"/>
                    <a:pt x="41397" y="267"/>
                    <a:pt x="92433" y="267"/>
                  </a:cubicBezTo>
                  <a:cubicBezTo>
                    <a:pt x="143470" y="267"/>
                    <a:pt x="184866" y="167"/>
                    <a:pt x="184866" y="134"/>
                  </a:cubicBezTo>
                  <a:cubicBezTo>
                    <a:pt x="184866" y="67"/>
                    <a:pt x="143470" y="1"/>
                    <a:pt x="92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0" name="Google Shape;865;p45">
              <a:extLst>
                <a:ext uri="{FF2B5EF4-FFF2-40B4-BE49-F238E27FC236}">
                  <a16:creationId xmlns:a16="http://schemas.microsoft.com/office/drawing/2014/main" id="{B2D054FB-FF33-F245-7B26-EF148266A0EF}"/>
                </a:ext>
              </a:extLst>
            </p:cNvPr>
            <p:cNvSpPr/>
            <p:nvPr/>
          </p:nvSpPr>
          <p:spPr>
            <a:xfrm>
              <a:off x="3554375" y="4496150"/>
              <a:ext cx="1783800" cy="362800"/>
            </a:xfrm>
            <a:custGeom>
              <a:avLst/>
              <a:gdLst/>
              <a:ahLst/>
              <a:cxnLst/>
              <a:rect l="l" t="t" r="r" b="b"/>
              <a:pathLst>
                <a:path w="71352" h="14512" extrusionOk="0">
                  <a:moveTo>
                    <a:pt x="69517" y="1"/>
                  </a:moveTo>
                  <a:lnTo>
                    <a:pt x="7673" y="4671"/>
                  </a:lnTo>
                  <a:lnTo>
                    <a:pt x="2169" y="10975"/>
                  </a:lnTo>
                  <a:lnTo>
                    <a:pt x="1" y="13310"/>
                  </a:lnTo>
                  <a:lnTo>
                    <a:pt x="71351" y="14511"/>
                  </a:lnTo>
                  <a:lnTo>
                    <a:pt x="695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1" name="Google Shape;866;p45">
              <a:extLst>
                <a:ext uri="{FF2B5EF4-FFF2-40B4-BE49-F238E27FC236}">
                  <a16:creationId xmlns:a16="http://schemas.microsoft.com/office/drawing/2014/main" id="{92983185-A51E-4274-5716-C3C53503DD96}"/>
                </a:ext>
              </a:extLst>
            </p:cNvPr>
            <p:cNvSpPr/>
            <p:nvPr/>
          </p:nvSpPr>
          <p:spPr>
            <a:xfrm>
              <a:off x="3536875" y="4335200"/>
              <a:ext cx="1848000" cy="461350"/>
            </a:xfrm>
            <a:custGeom>
              <a:avLst/>
              <a:gdLst/>
              <a:ahLst/>
              <a:cxnLst/>
              <a:rect l="l" t="t" r="r" b="b"/>
              <a:pathLst>
                <a:path w="73920" h="18454" extrusionOk="0">
                  <a:moveTo>
                    <a:pt x="69450" y="1"/>
                  </a:moveTo>
                  <a:lnTo>
                    <a:pt x="14844" y="101"/>
                  </a:lnTo>
                  <a:lnTo>
                    <a:pt x="0" y="17380"/>
                  </a:lnTo>
                  <a:cubicBezTo>
                    <a:pt x="0" y="17380"/>
                    <a:pt x="49842" y="18454"/>
                    <a:pt x="64585" y="18454"/>
                  </a:cubicBezTo>
                  <a:cubicBezTo>
                    <a:pt x="65217" y="18454"/>
                    <a:pt x="65784" y="18452"/>
                    <a:pt x="66281" y="18448"/>
                  </a:cubicBezTo>
                  <a:cubicBezTo>
                    <a:pt x="67715" y="18448"/>
                    <a:pt x="72952" y="18448"/>
                    <a:pt x="73919" y="16012"/>
                  </a:cubicBezTo>
                  <a:lnTo>
                    <a:pt x="694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2" name="Google Shape;867;p45">
              <a:extLst>
                <a:ext uri="{FF2B5EF4-FFF2-40B4-BE49-F238E27FC236}">
                  <a16:creationId xmlns:a16="http://schemas.microsoft.com/office/drawing/2014/main" id="{FC7CC7F5-56A1-244E-DE4A-29AD8583FA37}"/>
                </a:ext>
              </a:extLst>
            </p:cNvPr>
            <p:cNvSpPr/>
            <p:nvPr/>
          </p:nvSpPr>
          <p:spPr>
            <a:xfrm>
              <a:off x="3531850" y="4333550"/>
              <a:ext cx="1853850" cy="467575"/>
            </a:xfrm>
            <a:custGeom>
              <a:avLst/>
              <a:gdLst/>
              <a:ahLst/>
              <a:cxnLst/>
              <a:rect l="l" t="t" r="r" b="b"/>
              <a:pathLst>
                <a:path w="74154" h="18703" extrusionOk="0">
                  <a:moveTo>
                    <a:pt x="69617" y="0"/>
                  </a:moveTo>
                  <a:lnTo>
                    <a:pt x="30323" y="134"/>
                  </a:lnTo>
                  <a:lnTo>
                    <a:pt x="19081" y="167"/>
                  </a:lnTo>
                  <a:lnTo>
                    <a:pt x="15045" y="167"/>
                  </a:lnTo>
                  <a:cubicBezTo>
                    <a:pt x="15045" y="167"/>
                    <a:pt x="15112" y="167"/>
                    <a:pt x="15212" y="200"/>
                  </a:cubicBezTo>
                  <a:lnTo>
                    <a:pt x="30289" y="200"/>
                  </a:lnTo>
                  <a:lnTo>
                    <a:pt x="69469" y="167"/>
                  </a:lnTo>
                  <a:lnTo>
                    <a:pt x="69469" y="167"/>
                  </a:lnTo>
                  <a:cubicBezTo>
                    <a:pt x="70892" y="5197"/>
                    <a:pt x="72380" y="10522"/>
                    <a:pt x="73902" y="16044"/>
                  </a:cubicBezTo>
                  <a:lnTo>
                    <a:pt x="73902" y="16044"/>
                  </a:lnTo>
                  <a:cubicBezTo>
                    <a:pt x="73638" y="16496"/>
                    <a:pt x="73311" y="16853"/>
                    <a:pt x="72920" y="17146"/>
                  </a:cubicBezTo>
                  <a:cubicBezTo>
                    <a:pt x="72486" y="17446"/>
                    <a:pt x="71986" y="17646"/>
                    <a:pt x="71485" y="17813"/>
                  </a:cubicBezTo>
                  <a:cubicBezTo>
                    <a:pt x="70451" y="18113"/>
                    <a:pt x="69417" y="18313"/>
                    <a:pt x="68316" y="18347"/>
                  </a:cubicBezTo>
                  <a:cubicBezTo>
                    <a:pt x="67249" y="18380"/>
                    <a:pt x="66148" y="18380"/>
                    <a:pt x="65047" y="18380"/>
                  </a:cubicBezTo>
                  <a:lnTo>
                    <a:pt x="61712" y="18380"/>
                  </a:lnTo>
                  <a:cubicBezTo>
                    <a:pt x="49470" y="18313"/>
                    <a:pt x="37895" y="18113"/>
                    <a:pt x="27454" y="17880"/>
                  </a:cubicBezTo>
                  <a:lnTo>
                    <a:pt x="248" y="17349"/>
                  </a:lnTo>
                  <a:lnTo>
                    <a:pt x="248" y="17349"/>
                  </a:lnTo>
                  <a:lnTo>
                    <a:pt x="11042" y="4904"/>
                  </a:lnTo>
                  <a:lnTo>
                    <a:pt x="13944" y="1468"/>
                  </a:lnTo>
                  <a:lnTo>
                    <a:pt x="14711" y="601"/>
                  </a:lnTo>
                  <a:cubicBezTo>
                    <a:pt x="14878" y="367"/>
                    <a:pt x="14945" y="267"/>
                    <a:pt x="14945" y="267"/>
                  </a:cubicBezTo>
                  <a:lnTo>
                    <a:pt x="14945" y="267"/>
                  </a:lnTo>
                  <a:lnTo>
                    <a:pt x="14711" y="534"/>
                  </a:lnTo>
                  <a:lnTo>
                    <a:pt x="13944" y="1435"/>
                  </a:lnTo>
                  <a:lnTo>
                    <a:pt x="10975" y="4804"/>
                  </a:lnTo>
                  <a:lnTo>
                    <a:pt x="153" y="17347"/>
                  </a:lnTo>
                  <a:lnTo>
                    <a:pt x="153" y="17347"/>
                  </a:lnTo>
                  <a:lnTo>
                    <a:pt x="101" y="17346"/>
                  </a:lnTo>
                  <a:lnTo>
                    <a:pt x="113" y="17394"/>
                  </a:lnTo>
                  <a:lnTo>
                    <a:pt x="68" y="17446"/>
                  </a:lnTo>
                  <a:lnTo>
                    <a:pt x="1" y="17580"/>
                  </a:lnTo>
                  <a:lnTo>
                    <a:pt x="168" y="17580"/>
                  </a:lnTo>
                  <a:lnTo>
                    <a:pt x="27454" y="18147"/>
                  </a:lnTo>
                  <a:cubicBezTo>
                    <a:pt x="37928" y="18347"/>
                    <a:pt x="49503" y="18580"/>
                    <a:pt x="61678" y="18680"/>
                  </a:cubicBezTo>
                  <a:lnTo>
                    <a:pt x="65014" y="18680"/>
                  </a:lnTo>
                  <a:cubicBezTo>
                    <a:pt x="65662" y="18680"/>
                    <a:pt x="66310" y="18702"/>
                    <a:pt x="66946" y="18702"/>
                  </a:cubicBezTo>
                  <a:cubicBezTo>
                    <a:pt x="67423" y="18702"/>
                    <a:pt x="67892" y="18690"/>
                    <a:pt x="68350" y="18647"/>
                  </a:cubicBezTo>
                  <a:cubicBezTo>
                    <a:pt x="69484" y="18614"/>
                    <a:pt x="70585" y="18413"/>
                    <a:pt x="71619" y="18113"/>
                  </a:cubicBezTo>
                  <a:cubicBezTo>
                    <a:pt x="72152" y="17980"/>
                    <a:pt x="72653" y="17746"/>
                    <a:pt x="73120" y="17446"/>
                  </a:cubicBezTo>
                  <a:cubicBezTo>
                    <a:pt x="73587" y="17146"/>
                    <a:pt x="73920" y="16679"/>
                    <a:pt x="74154" y="16179"/>
                  </a:cubicBezTo>
                  <a:lnTo>
                    <a:pt x="74154" y="16145"/>
                  </a:lnTo>
                  <a:lnTo>
                    <a:pt x="74154" y="16112"/>
                  </a:lnTo>
                  <a:cubicBezTo>
                    <a:pt x="72619" y="10508"/>
                    <a:pt x="71118" y="5137"/>
                    <a:pt x="69684" y="100"/>
                  </a:cubicBezTo>
                  <a:lnTo>
                    <a:pt x="696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3" name="Google Shape;868;p45">
              <a:extLst>
                <a:ext uri="{FF2B5EF4-FFF2-40B4-BE49-F238E27FC236}">
                  <a16:creationId xmlns:a16="http://schemas.microsoft.com/office/drawing/2014/main" id="{5A14B7AE-24B6-E6F6-3219-F4C3D807C5D2}"/>
                </a:ext>
              </a:extLst>
            </p:cNvPr>
            <p:cNvSpPr/>
            <p:nvPr/>
          </p:nvSpPr>
          <p:spPr>
            <a:xfrm>
              <a:off x="4279050" y="4381900"/>
              <a:ext cx="111775" cy="284400"/>
            </a:xfrm>
            <a:custGeom>
              <a:avLst/>
              <a:gdLst/>
              <a:ahLst/>
              <a:cxnLst/>
              <a:rect l="l" t="t" r="r" b="b"/>
              <a:pathLst>
                <a:path w="4471" h="11376" extrusionOk="0">
                  <a:moveTo>
                    <a:pt x="4337" y="1"/>
                  </a:moveTo>
                  <a:cubicBezTo>
                    <a:pt x="4204" y="34"/>
                    <a:pt x="4070" y="134"/>
                    <a:pt x="4004" y="201"/>
                  </a:cubicBezTo>
                  <a:cubicBezTo>
                    <a:pt x="3870" y="368"/>
                    <a:pt x="3804" y="568"/>
                    <a:pt x="3737" y="802"/>
                  </a:cubicBezTo>
                  <a:cubicBezTo>
                    <a:pt x="3709" y="1027"/>
                    <a:pt x="3752" y="1299"/>
                    <a:pt x="3926" y="1519"/>
                  </a:cubicBezTo>
                  <a:lnTo>
                    <a:pt x="3926" y="1519"/>
                  </a:lnTo>
                  <a:cubicBezTo>
                    <a:pt x="3812" y="1547"/>
                    <a:pt x="3708" y="1608"/>
                    <a:pt x="3637" y="1702"/>
                  </a:cubicBezTo>
                  <a:cubicBezTo>
                    <a:pt x="3503" y="1836"/>
                    <a:pt x="3403" y="1969"/>
                    <a:pt x="3337" y="2136"/>
                  </a:cubicBezTo>
                  <a:cubicBezTo>
                    <a:pt x="3203" y="2469"/>
                    <a:pt x="3070" y="2836"/>
                    <a:pt x="3003" y="3203"/>
                  </a:cubicBezTo>
                  <a:cubicBezTo>
                    <a:pt x="2903" y="3570"/>
                    <a:pt x="2836" y="3970"/>
                    <a:pt x="2703" y="4371"/>
                  </a:cubicBezTo>
                  <a:cubicBezTo>
                    <a:pt x="2669" y="4571"/>
                    <a:pt x="2569" y="4738"/>
                    <a:pt x="2403" y="4871"/>
                  </a:cubicBezTo>
                  <a:cubicBezTo>
                    <a:pt x="2303" y="5005"/>
                    <a:pt x="2036" y="5038"/>
                    <a:pt x="1836" y="5238"/>
                  </a:cubicBezTo>
                  <a:cubicBezTo>
                    <a:pt x="1735" y="5372"/>
                    <a:pt x="1702" y="5505"/>
                    <a:pt x="1702" y="5672"/>
                  </a:cubicBezTo>
                  <a:cubicBezTo>
                    <a:pt x="1702" y="5805"/>
                    <a:pt x="1735" y="5905"/>
                    <a:pt x="1802" y="6039"/>
                  </a:cubicBezTo>
                  <a:cubicBezTo>
                    <a:pt x="1869" y="6205"/>
                    <a:pt x="1969" y="6406"/>
                    <a:pt x="2036" y="6639"/>
                  </a:cubicBezTo>
                  <a:cubicBezTo>
                    <a:pt x="2202" y="7039"/>
                    <a:pt x="1836" y="7340"/>
                    <a:pt x="1569" y="7640"/>
                  </a:cubicBezTo>
                  <a:cubicBezTo>
                    <a:pt x="1135" y="8207"/>
                    <a:pt x="735" y="8807"/>
                    <a:pt x="468" y="9474"/>
                  </a:cubicBezTo>
                  <a:cubicBezTo>
                    <a:pt x="234" y="9908"/>
                    <a:pt x="134" y="10375"/>
                    <a:pt x="34" y="10842"/>
                  </a:cubicBezTo>
                  <a:cubicBezTo>
                    <a:pt x="1" y="11042"/>
                    <a:pt x="1" y="11209"/>
                    <a:pt x="1" y="11376"/>
                  </a:cubicBezTo>
                  <a:cubicBezTo>
                    <a:pt x="168" y="10709"/>
                    <a:pt x="334" y="10075"/>
                    <a:pt x="535" y="9474"/>
                  </a:cubicBezTo>
                  <a:cubicBezTo>
                    <a:pt x="835" y="8841"/>
                    <a:pt x="1202" y="8240"/>
                    <a:pt x="1669" y="7707"/>
                  </a:cubicBezTo>
                  <a:cubicBezTo>
                    <a:pt x="1836" y="7573"/>
                    <a:pt x="1969" y="7406"/>
                    <a:pt x="2069" y="7240"/>
                  </a:cubicBezTo>
                  <a:cubicBezTo>
                    <a:pt x="2136" y="7173"/>
                    <a:pt x="2169" y="7039"/>
                    <a:pt x="2202" y="6906"/>
                  </a:cubicBezTo>
                  <a:cubicBezTo>
                    <a:pt x="2202" y="6806"/>
                    <a:pt x="2202" y="6672"/>
                    <a:pt x="2169" y="6539"/>
                  </a:cubicBezTo>
                  <a:lnTo>
                    <a:pt x="1902" y="5905"/>
                  </a:lnTo>
                  <a:cubicBezTo>
                    <a:pt x="1836" y="5705"/>
                    <a:pt x="1836" y="5538"/>
                    <a:pt x="1902" y="5372"/>
                  </a:cubicBezTo>
                  <a:cubicBezTo>
                    <a:pt x="2002" y="5205"/>
                    <a:pt x="2236" y="5171"/>
                    <a:pt x="2469" y="5038"/>
                  </a:cubicBezTo>
                  <a:cubicBezTo>
                    <a:pt x="2636" y="4904"/>
                    <a:pt x="2803" y="4704"/>
                    <a:pt x="2836" y="4471"/>
                  </a:cubicBezTo>
                  <a:cubicBezTo>
                    <a:pt x="2970" y="4037"/>
                    <a:pt x="3036" y="3637"/>
                    <a:pt x="3136" y="3237"/>
                  </a:cubicBezTo>
                  <a:cubicBezTo>
                    <a:pt x="3170" y="2903"/>
                    <a:pt x="3303" y="2536"/>
                    <a:pt x="3403" y="2203"/>
                  </a:cubicBezTo>
                  <a:cubicBezTo>
                    <a:pt x="3503" y="1902"/>
                    <a:pt x="3737" y="1702"/>
                    <a:pt x="4037" y="1635"/>
                  </a:cubicBezTo>
                  <a:lnTo>
                    <a:pt x="4237" y="1635"/>
                  </a:lnTo>
                  <a:lnTo>
                    <a:pt x="4070" y="1502"/>
                  </a:lnTo>
                  <a:cubicBezTo>
                    <a:pt x="3904" y="1335"/>
                    <a:pt x="3804" y="1068"/>
                    <a:pt x="3837" y="835"/>
                  </a:cubicBezTo>
                  <a:cubicBezTo>
                    <a:pt x="3837" y="468"/>
                    <a:pt x="4070" y="134"/>
                    <a:pt x="4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4" name="Google Shape;869;p45">
              <a:extLst>
                <a:ext uri="{FF2B5EF4-FFF2-40B4-BE49-F238E27FC236}">
                  <a16:creationId xmlns:a16="http://schemas.microsoft.com/office/drawing/2014/main" id="{F9D5F8F2-8246-7FB0-CB3E-0F7C5B5BB56B}"/>
                </a:ext>
              </a:extLst>
            </p:cNvPr>
            <p:cNvSpPr/>
            <p:nvPr/>
          </p:nvSpPr>
          <p:spPr>
            <a:xfrm>
              <a:off x="4359125" y="4383575"/>
              <a:ext cx="104250" cy="286900"/>
            </a:xfrm>
            <a:custGeom>
              <a:avLst/>
              <a:gdLst/>
              <a:ahLst/>
              <a:cxnLst/>
              <a:rect l="l" t="t" r="r" b="b"/>
              <a:pathLst>
                <a:path w="4170" h="11476" extrusionOk="0">
                  <a:moveTo>
                    <a:pt x="4170" y="1"/>
                  </a:moveTo>
                  <a:lnTo>
                    <a:pt x="4170" y="1"/>
                  </a:lnTo>
                  <a:cubicBezTo>
                    <a:pt x="4103" y="167"/>
                    <a:pt x="4036" y="334"/>
                    <a:pt x="4003" y="501"/>
                  </a:cubicBezTo>
                  <a:lnTo>
                    <a:pt x="3669" y="1769"/>
                  </a:lnTo>
                  <a:cubicBezTo>
                    <a:pt x="3336" y="3170"/>
                    <a:pt x="2869" y="4571"/>
                    <a:pt x="2369" y="5905"/>
                  </a:cubicBezTo>
                  <a:cubicBezTo>
                    <a:pt x="1801" y="7473"/>
                    <a:pt x="934" y="8740"/>
                    <a:pt x="501" y="9774"/>
                  </a:cubicBezTo>
                  <a:cubicBezTo>
                    <a:pt x="334" y="10175"/>
                    <a:pt x="167" y="10608"/>
                    <a:pt x="100" y="11009"/>
                  </a:cubicBezTo>
                  <a:cubicBezTo>
                    <a:pt x="0" y="11142"/>
                    <a:pt x="0" y="11309"/>
                    <a:pt x="0" y="11476"/>
                  </a:cubicBezTo>
                  <a:cubicBezTo>
                    <a:pt x="167" y="10909"/>
                    <a:pt x="367" y="10341"/>
                    <a:pt x="634" y="9808"/>
                  </a:cubicBezTo>
                  <a:cubicBezTo>
                    <a:pt x="1068" y="8807"/>
                    <a:pt x="1968" y="7506"/>
                    <a:pt x="2602" y="5938"/>
                  </a:cubicBezTo>
                  <a:cubicBezTo>
                    <a:pt x="3136" y="4571"/>
                    <a:pt x="3536" y="3170"/>
                    <a:pt x="3836" y="1769"/>
                  </a:cubicBezTo>
                  <a:cubicBezTo>
                    <a:pt x="3936" y="1235"/>
                    <a:pt x="4036" y="768"/>
                    <a:pt x="4103" y="468"/>
                  </a:cubicBezTo>
                  <a:cubicBezTo>
                    <a:pt x="4136" y="334"/>
                    <a:pt x="4170" y="167"/>
                    <a:pt x="4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5" name="Google Shape;870;p45">
              <a:extLst>
                <a:ext uri="{FF2B5EF4-FFF2-40B4-BE49-F238E27FC236}">
                  <a16:creationId xmlns:a16="http://schemas.microsoft.com/office/drawing/2014/main" id="{B2F60E5B-5371-CE0B-D79B-EB833E74EA01}"/>
                </a:ext>
              </a:extLst>
            </p:cNvPr>
            <p:cNvSpPr/>
            <p:nvPr/>
          </p:nvSpPr>
          <p:spPr>
            <a:xfrm>
              <a:off x="4434175" y="4369400"/>
              <a:ext cx="108425" cy="310250"/>
            </a:xfrm>
            <a:custGeom>
              <a:avLst/>
              <a:gdLst/>
              <a:ahLst/>
              <a:cxnLst/>
              <a:rect l="l" t="t" r="r" b="b"/>
              <a:pathLst>
                <a:path w="4337" h="12410" extrusionOk="0">
                  <a:moveTo>
                    <a:pt x="4337" y="1"/>
                  </a:moveTo>
                  <a:cubicBezTo>
                    <a:pt x="4237" y="134"/>
                    <a:pt x="4170" y="301"/>
                    <a:pt x="4103" y="501"/>
                  </a:cubicBezTo>
                  <a:cubicBezTo>
                    <a:pt x="3970" y="801"/>
                    <a:pt x="3770" y="1235"/>
                    <a:pt x="3536" y="1802"/>
                  </a:cubicBezTo>
                  <a:cubicBezTo>
                    <a:pt x="3136" y="2903"/>
                    <a:pt x="2535" y="4470"/>
                    <a:pt x="1968" y="6172"/>
                  </a:cubicBezTo>
                  <a:cubicBezTo>
                    <a:pt x="1368" y="7873"/>
                    <a:pt x="868" y="9474"/>
                    <a:pt x="534" y="10575"/>
                  </a:cubicBezTo>
                  <a:cubicBezTo>
                    <a:pt x="334" y="11142"/>
                    <a:pt x="200" y="11576"/>
                    <a:pt x="134" y="11909"/>
                  </a:cubicBezTo>
                  <a:cubicBezTo>
                    <a:pt x="34" y="12076"/>
                    <a:pt x="0" y="12243"/>
                    <a:pt x="0" y="12410"/>
                  </a:cubicBezTo>
                  <a:cubicBezTo>
                    <a:pt x="67" y="12309"/>
                    <a:pt x="167" y="12143"/>
                    <a:pt x="200" y="11976"/>
                  </a:cubicBezTo>
                  <a:cubicBezTo>
                    <a:pt x="334" y="11576"/>
                    <a:pt x="467" y="11175"/>
                    <a:pt x="667" y="10642"/>
                  </a:cubicBezTo>
                  <a:cubicBezTo>
                    <a:pt x="1101" y="9474"/>
                    <a:pt x="1601" y="7906"/>
                    <a:pt x="2169" y="6205"/>
                  </a:cubicBezTo>
                  <a:cubicBezTo>
                    <a:pt x="2769" y="4504"/>
                    <a:pt x="3303" y="2969"/>
                    <a:pt x="3703" y="1835"/>
                  </a:cubicBezTo>
                  <a:lnTo>
                    <a:pt x="4170" y="501"/>
                  </a:lnTo>
                  <a:cubicBezTo>
                    <a:pt x="4270" y="334"/>
                    <a:pt x="4303" y="167"/>
                    <a:pt x="43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6" name="Google Shape;871;p45">
              <a:extLst>
                <a:ext uri="{FF2B5EF4-FFF2-40B4-BE49-F238E27FC236}">
                  <a16:creationId xmlns:a16="http://schemas.microsoft.com/office/drawing/2014/main" id="{CC93A9C7-C415-858C-02DB-EDCDD5D02EBD}"/>
                </a:ext>
              </a:extLst>
            </p:cNvPr>
            <p:cNvSpPr/>
            <p:nvPr/>
          </p:nvSpPr>
          <p:spPr>
            <a:xfrm>
              <a:off x="4512550" y="4391925"/>
              <a:ext cx="86775" cy="296075"/>
            </a:xfrm>
            <a:custGeom>
              <a:avLst/>
              <a:gdLst/>
              <a:ahLst/>
              <a:cxnLst/>
              <a:rect l="l" t="t" r="r" b="b"/>
              <a:pathLst>
                <a:path w="3471" h="11843" extrusionOk="0">
                  <a:moveTo>
                    <a:pt x="3470" y="0"/>
                  </a:moveTo>
                  <a:cubicBezTo>
                    <a:pt x="3403" y="0"/>
                    <a:pt x="3337" y="734"/>
                    <a:pt x="3036" y="1835"/>
                  </a:cubicBezTo>
                  <a:cubicBezTo>
                    <a:pt x="3003" y="2135"/>
                    <a:pt x="2903" y="2435"/>
                    <a:pt x="2803" y="2736"/>
                  </a:cubicBezTo>
                  <a:cubicBezTo>
                    <a:pt x="2703" y="3002"/>
                    <a:pt x="2536" y="3336"/>
                    <a:pt x="2403" y="3736"/>
                  </a:cubicBezTo>
                  <a:cubicBezTo>
                    <a:pt x="2336" y="3870"/>
                    <a:pt x="2303" y="4103"/>
                    <a:pt x="2303" y="4303"/>
                  </a:cubicBezTo>
                  <a:cubicBezTo>
                    <a:pt x="2303" y="4503"/>
                    <a:pt x="2336" y="4704"/>
                    <a:pt x="2369" y="4937"/>
                  </a:cubicBezTo>
                  <a:cubicBezTo>
                    <a:pt x="2403" y="5137"/>
                    <a:pt x="2403" y="5337"/>
                    <a:pt x="2369" y="5504"/>
                  </a:cubicBezTo>
                  <a:cubicBezTo>
                    <a:pt x="2303" y="5704"/>
                    <a:pt x="2169" y="5871"/>
                    <a:pt x="2036" y="6005"/>
                  </a:cubicBezTo>
                  <a:cubicBezTo>
                    <a:pt x="1702" y="6271"/>
                    <a:pt x="1402" y="6605"/>
                    <a:pt x="1202" y="7005"/>
                  </a:cubicBezTo>
                  <a:cubicBezTo>
                    <a:pt x="1135" y="7272"/>
                    <a:pt x="1168" y="7472"/>
                    <a:pt x="1235" y="7672"/>
                  </a:cubicBezTo>
                  <a:cubicBezTo>
                    <a:pt x="1302" y="7839"/>
                    <a:pt x="1335" y="8039"/>
                    <a:pt x="1302" y="8206"/>
                  </a:cubicBezTo>
                  <a:cubicBezTo>
                    <a:pt x="1202" y="8540"/>
                    <a:pt x="1068" y="8873"/>
                    <a:pt x="968" y="9207"/>
                  </a:cubicBezTo>
                  <a:lnTo>
                    <a:pt x="635" y="10108"/>
                  </a:lnTo>
                  <a:lnTo>
                    <a:pt x="168" y="11375"/>
                  </a:lnTo>
                  <a:cubicBezTo>
                    <a:pt x="68" y="11509"/>
                    <a:pt x="34" y="11675"/>
                    <a:pt x="1" y="11842"/>
                  </a:cubicBezTo>
                  <a:cubicBezTo>
                    <a:pt x="68" y="11675"/>
                    <a:pt x="168" y="11542"/>
                    <a:pt x="201" y="11375"/>
                  </a:cubicBezTo>
                  <a:cubicBezTo>
                    <a:pt x="368" y="11042"/>
                    <a:pt x="535" y="10641"/>
                    <a:pt x="735" y="10141"/>
                  </a:cubicBezTo>
                  <a:lnTo>
                    <a:pt x="1135" y="9274"/>
                  </a:lnTo>
                  <a:cubicBezTo>
                    <a:pt x="1302" y="8940"/>
                    <a:pt x="1402" y="8606"/>
                    <a:pt x="1502" y="8206"/>
                  </a:cubicBezTo>
                  <a:cubicBezTo>
                    <a:pt x="1535" y="8006"/>
                    <a:pt x="1535" y="7806"/>
                    <a:pt x="1469" y="7606"/>
                  </a:cubicBezTo>
                  <a:cubicBezTo>
                    <a:pt x="1369" y="7439"/>
                    <a:pt x="1369" y="7205"/>
                    <a:pt x="1402" y="7039"/>
                  </a:cubicBezTo>
                  <a:cubicBezTo>
                    <a:pt x="1535" y="6705"/>
                    <a:pt x="1902" y="6472"/>
                    <a:pt x="2202" y="6138"/>
                  </a:cubicBezTo>
                  <a:cubicBezTo>
                    <a:pt x="2369" y="5971"/>
                    <a:pt x="2503" y="5771"/>
                    <a:pt x="2569" y="5538"/>
                  </a:cubicBezTo>
                  <a:cubicBezTo>
                    <a:pt x="2636" y="5337"/>
                    <a:pt x="2636" y="5104"/>
                    <a:pt x="2569" y="4870"/>
                  </a:cubicBezTo>
                  <a:cubicBezTo>
                    <a:pt x="2536" y="4670"/>
                    <a:pt x="2503" y="4503"/>
                    <a:pt x="2503" y="4303"/>
                  </a:cubicBezTo>
                  <a:cubicBezTo>
                    <a:pt x="2503" y="4137"/>
                    <a:pt x="2536" y="3936"/>
                    <a:pt x="2569" y="3770"/>
                  </a:cubicBezTo>
                  <a:cubicBezTo>
                    <a:pt x="2703" y="3436"/>
                    <a:pt x="2870" y="3102"/>
                    <a:pt x="2936" y="2769"/>
                  </a:cubicBezTo>
                  <a:cubicBezTo>
                    <a:pt x="3070" y="2469"/>
                    <a:pt x="3170" y="2135"/>
                    <a:pt x="3203" y="1835"/>
                  </a:cubicBezTo>
                  <a:cubicBezTo>
                    <a:pt x="3337" y="1301"/>
                    <a:pt x="3370" y="834"/>
                    <a:pt x="3403" y="501"/>
                  </a:cubicBezTo>
                  <a:cubicBezTo>
                    <a:pt x="3470" y="334"/>
                    <a:pt x="3470" y="167"/>
                    <a:pt x="3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7" name="Google Shape;872;p45">
              <a:extLst>
                <a:ext uri="{FF2B5EF4-FFF2-40B4-BE49-F238E27FC236}">
                  <a16:creationId xmlns:a16="http://schemas.microsoft.com/office/drawing/2014/main" id="{6939F5DA-1C29-74ED-6EDB-1B70870B7EC6}"/>
                </a:ext>
              </a:extLst>
            </p:cNvPr>
            <p:cNvSpPr/>
            <p:nvPr/>
          </p:nvSpPr>
          <p:spPr>
            <a:xfrm>
              <a:off x="4597625" y="4394425"/>
              <a:ext cx="71750" cy="321075"/>
            </a:xfrm>
            <a:custGeom>
              <a:avLst/>
              <a:gdLst/>
              <a:ahLst/>
              <a:cxnLst/>
              <a:rect l="l" t="t" r="r" b="b"/>
              <a:pathLst>
                <a:path w="2870" h="12843" extrusionOk="0">
                  <a:moveTo>
                    <a:pt x="2869" y="0"/>
                  </a:moveTo>
                  <a:lnTo>
                    <a:pt x="2869" y="0"/>
                  </a:lnTo>
                  <a:cubicBezTo>
                    <a:pt x="2802" y="167"/>
                    <a:pt x="2769" y="334"/>
                    <a:pt x="2736" y="501"/>
                  </a:cubicBezTo>
                  <a:cubicBezTo>
                    <a:pt x="2636" y="868"/>
                    <a:pt x="2502" y="1301"/>
                    <a:pt x="2335" y="1868"/>
                  </a:cubicBezTo>
                  <a:cubicBezTo>
                    <a:pt x="2169" y="2469"/>
                    <a:pt x="2002" y="3169"/>
                    <a:pt x="1802" y="3903"/>
                  </a:cubicBezTo>
                  <a:cubicBezTo>
                    <a:pt x="1668" y="4303"/>
                    <a:pt x="1601" y="4704"/>
                    <a:pt x="1468" y="5137"/>
                  </a:cubicBezTo>
                  <a:cubicBezTo>
                    <a:pt x="1301" y="5538"/>
                    <a:pt x="1235" y="6005"/>
                    <a:pt x="1168" y="6472"/>
                  </a:cubicBezTo>
                  <a:cubicBezTo>
                    <a:pt x="1168" y="6972"/>
                    <a:pt x="1435" y="7372"/>
                    <a:pt x="1301" y="7739"/>
                  </a:cubicBezTo>
                  <a:cubicBezTo>
                    <a:pt x="1134" y="8140"/>
                    <a:pt x="934" y="8506"/>
                    <a:pt x="734" y="8840"/>
                  </a:cubicBezTo>
                  <a:cubicBezTo>
                    <a:pt x="401" y="9474"/>
                    <a:pt x="134" y="10174"/>
                    <a:pt x="67" y="10875"/>
                  </a:cubicBezTo>
                  <a:cubicBezTo>
                    <a:pt x="0" y="11375"/>
                    <a:pt x="0" y="11876"/>
                    <a:pt x="67" y="12343"/>
                  </a:cubicBezTo>
                  <a:lnTo>
                    <a:pt x="167" y="12843"/>
                  </a:lnTo>
                  <a:cubicBezTo>
                    <a:pt x="134" y="12176"/>
                    <a:pt x="134" y="11542"/>
                    <a:pt x="200" y="10975"/>
                  </a:cubicBezTo>
                  <a:cubicBezTo>
                    <a:pt x="301" y="10308"/>
                    <a:pt x="534" y="9641"/>
                    <a:pt x="868" y="9007"/>
                  </a:cubicBezTo>
                  <a:cubicBezTo>
                    <a:pt x="1134" y="8640"/>
                    <a:pt x="1335" y="8240"/>
                    <a:pt x="1501" y="7873"/>
                  </a:cubicBezTo>
                  <a:cubicBezTo>
                    <a:pt x="1568" y="7639"/>
                    <a:pt x="1568" y="7406"/>
                    <a:pt x="1501" y="7172"/>
                  </a:cubicBezTo>
                  <a:cubicBezTo>
                    <a:pt x="1435" y="6972"/>
                    <a:pt x="1368" y="6705"/>
                    <a:pt x="1368" y="6505"/>
                  </a:cubicBezTo>
                  <a:cubicBezTo>
                    <a:pt x="1368" y="6038"/>
                    <a:pt x="1468" y="5638"/>
                    <a:pt x="1635" y="5204"/>
                  </a:cubicBezTo>
                  <a:cubicBezTo>
                    <a:pt x="1768" y="4804"/>
                    <a:pt x="1902" y="4370"/>
                    <a:pt x="1968" y="4003"/>
                  </a:cubicBezTo>
                  <a:cubicBezTo>
                    <a:pt x="2169" y="3203"/>
                    <a:pt x="2335" y="2502"/>
                    <a:pt x="2469" y="1902"/>
                  </a:cubicBezTo>
                  <a:cubicBezTo>
                    <a:pt x="2602" y="1335"/>
                    <a:pt x="2736" y="868"/>
                    <a:pt x="2802" y="501"/>
                  </a:cubicBezTo>
                  <a:cubicBezTo>
                    <a:pt x="2836" y="334"/>
                    <a:pt x="2869" y="167"/>
                    <a:pt x="2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8" name="Google Shape;873;p45">
              <a:extLst>
                <a:ext uri="{FF2B5EF4-FFF2-40B4-BE49-F238E27FC236}">
                  <a16:creationId xmlns:a16="http://schemas.microsoft.com/office/drawing/2014/main" id="{4BB2B16A-A0E1-ECDD-5C13-D955E6031562}"/>
                </a:ext>
              </a:extLst>
            </p:cNvPr>
            <p:cNvSpPr/>
            <p:nvPr/>
          </p:nvSpPr>
          <p:spPr>
            <a:xfrm>
              <a:off x="4681025" y="4383575"/>
              <a:ext cx="54225" cy="329425"/>
            </a:xfrm>
            <a:custGeom>
              <a:avLst/>
              <a:gdLst/>
              <a:ahLst/>
              <a:cxnLst/>
              <a:rect l="l" t="t" r="r" b="b"/>
              <a:pathLst>
                <a:path w="2169" h="13177" extrusionOk="0">
                  <a:moveTo>
                    <a:pt x="2135" y="1"/>
                  </a:moveTo>
                  <a:cubicBezTo>
                    <a:pt x="2102" y="167"/>
                    <a:pt x="2068" y="334"/>
                    <a:pt x="2068" y="501"/>
                  </a:cubicBezTo>
                  <a:cubicBezTo>
                    <a:pt x="2001" y="901"/>
                    <a:pt x="1935" y="1335"/>
                    <a:pt x="1835" y="1935"/>
                  </a:cubicBezTo>
                  <a:cubicBezTo>
                    <a:pt x="1768" y="2502"/>
                    <a:pt x="1668" y="3270"/>
                    <a:pt x="1568" y="4004"/>
                  </a:cubicBezTo>
                  <a:cubicBezTo>
                    <a:pt x="1434" y="4771"/>
                    <a:pt x="1301" y="5638"/>
                    <a:pt x="1134" y="6572"/>
                  </a:cubicBezTo>
                  <a:lnTo>
                    <a:pt x="300" y="11242"/>
                  </a:lnTo>
                  <a:cubicBezTo>
                    <a:pt x="167" y="11809"/>
                    <a:pt x="100" y="12276"/>
                    <a:pt x="67" y="12643"/>
                  </a:cubicBezTo>
                  <a:cubicBezTo>
                    <a:pt x="67" y="12843"/>
                    <a:pt x="0" y="13010"/>
                    <a:pt x="0" y="13177"/>
                  </a:cubicBezTo>
                  <a:cubicBezTo>
                    <a:pt x="100" y="13010"/>
                    <a:pt x="133" y="12843"/>
                    <a:pt x="167" y="12743"/>
                  </a:cubicBezTo>
                  <a:cubicBezTo>
                    <a:pt x="267" y="12410"/>
                    <a:pt x="334" y="11909"/>
                    <a:pt x="467" y="11309"/>
                  </a:cubicBezTo>
                  <a:cubicBezTo>
                    <a:pt x="734" y="10141"/>
                    <a:pt x="1067" y="8507"/>
                    <a:pt x="1334" y="6672"/>
                  </a:cubicBezTo>
                  <a:cubicBezTo>
                    <a:pt x="1501" y="5772"/>
                    <a:pt x="1668" y="4904"/>
                    <a:pt x="1768" y="4104"/>
                  </a:cubicBezTo>
                  <a:cubicBezTo>
                    <a:pt x="1835" y="3303"/>
                    <a:pt x="1968" y="2502"/>
                    <a:pt x="2001" y="1969"/>
                  </a:cubicBezTo>
                  <a:cubicBezTo>
                    <a:pt x="2068" y="1435"/>
                    <a:pt x="2102" y="935"/>
                    <a:pt x="2135" y="568"/>
                  </a:cubicBezTo>
                  <a:cubicBezTo>
                    <a:pt x="2168" y="334"/>
                    <a:pt x="2168" y="167"/>
                    <a:pt x="2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9" name="Google Shape;874;p45">
              <a:extLst>
                <a:ext uri="{FF2B5EF4-FFF2-40B4-BE49-F238E27FC236}">
                  <a16:creationId xmlns:a16="http://schemas.microsoft.com/office/drawing/2014/main" id="{8D196F40-A016-1710-706E-458FB69CE2EE}"/>
                </a:ext>
              </a:extLst>
            </p:cNvPr>
            <p:cNvSpPr/>
            <p:nvPr/>
          </p:nvSpPr>
          <p:spPr>
            <a:xfrm>
              <a:off x="4757725" y="4382750"/>
              <a:ext cx="72575" cy="342775"/>
            </a:xfrm>
            <a:custGeom>
              <a:avLst/>
              <a:gdLst/>
              <a:ahLst/>
              <a:cxnLst/>
              <a:rect l="l" t="t" r="r" b="b"/>
              <a:pathLst>
                <a:path w="2903" h="13711" extrusionOk="0">
                  <a:moveTo>
                    <a:pt x="2903" y="0"/>
                  </a:moveTo>
                  <a:cubicBezTo>
                    <a:pt x="2870" y="0"/>
                    <a:pt x="2836" y="34"/>
                    <a:pt x="2770" y="34"/>
                  </a:cubicBezTo>
                  <a:cubicBezTo>
                    <a:pt x="2669" y="100"/>
                    <a:pt x="2536" y="167"/>
                    <a:pt x="2403" y="267"/>
                  </a:cubicBezTo>
                  <a:cubicBezTo>
                    <a:pt x="2002" y="601"/>
                    <a:pt x="1735" y="1101"/>
                    <a:pt x="1735" y="1635"/>
                  </a:cubicBezTo>
                  <a:cubicBezTo>
                    <a:pt x="1735" y="1968"/>
                    <a:pt x="1836" y="2302"/>
                    <a:pt x="1869" y="2669"/>
                  </a:cubicBezTo>
                  <a:cubicBezTo>
                    <a:pt x="1902" y="3103"/>
                    <a:pt x="1869" y="3503"/>
                    <a:pt x="1769" y="3870"/>
                  </a:cubicBezTo>
                  <a:cubicBezTo>
                    <a:pt x="1602" y="4770"/>
                    <a:pt x="1435" y="5671"/>
                    <a:pt x="1235" y="6638"/>
                  </a:cubicBezTo>
                  <a:cubicBezTo>
                    <a:pt x="868" y="8607"/>
                    <a:pt x="535" y="10341"/>
                    <a:pt x="334" y="11642"/>
                  </a:cubicBezTo>
                  <a:lnTo>
                    <a:pt x="68" y="13143"/>
                  </a:lnTo>
                  <a:cubicBezTo>
                    <a:pt x="34" y="13343"/>
                    <a:pt x="1" y="13510"/>
                    <a:pt x="1" y="13710"/>
                  </a:cubicBezTo>
                  <a:cubicBezTo>
                    <a:pt x="68" y="13543"/>
                    <a:pt x="101" y="13377"/>
                    <a:pt x="101" y="13143"/>
                  </a:cubicBezTo>
                  <a:cubicBezTo>
                    <a:pt x="201" y="12776"/>
                    <a:pt x="334" y="12276"/>
                    <a:pt x="435" y="11642"/>
                  </a:cubicBezTo>
                  <a:cubicBezTo>
                    <a:pt x="701" y="10341"/>
                    <a:pt x="1068" y="8607"/>
                    <a:pt x="1435" y="6638"/>
                  </a:cubicBezTo>
                  <a:cubicBezTo>
                    <a:pt x="1602" y="5671"/>
                    <a:pt x="1769" y="4704"/>
                    <a:pt x="1936" y="3870"/>
                  </a:cubicBezTo>
                  <a:cubicBezTo>
                    <a:pt x="2036" y="3469"/>
                    <a:pt x="2069" y="3036"/>
                    <a:pt x="2036" y="2636"/>
                  </a:cubicBezTo>
                  <a:cubicBezTo>
                    <a:pt x="2002" y="2269"/>
                    <a:pt x="1869" y="1935"/>
                    <a:pt x="1869" y="1601"/>
                  </a:cubicBezTo>
                  <a:cubicBezTo>
                    <a:pt x="1869" y="1068"/>
                    <a:pt x="2069" y="634"/>
                    <a:pt x="2436" y="301"/>
                  </a:cubicBezTo>
                  <a:cubicBezTo>
                    <a:pt x="2569" y="200"/>
                    <a:pt x="2736" y="67"/>
                    <a:pt x="29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0" name="Google Shape;875;p45">
              <a:extLst>
                <a:ext uri="{FF2B5EF4-FFF2-40B4-BE49-F238E27FC236}">
                  <a16:creationId xmlns:a16="http://schemas.microsoft.com/office/drawing/2014/main" id="{221A6C67-0FEE-146D-4DF6-A83FFC228A34}"/>
                </a:ext>
              </a:extLst>
            </p:cNvPr>
            <p:cNvSpPr/>
            <p:nvPr/>
          </p:nvSpPr>
          <p:spPr>
            <a:xfrm>
              <a:off x="4846125" y="4395250"/>
              <a:ext cx="45075" cy="317750"/>
            </a:xfrm>
            <a:custGeom>
              <a:avLst/>
              <a:gdLst/>
              <a:ahLst/>
              <a:cxnLst/>
              <a:rect l="l" t="t" r="r" b="b"/>
              <a:pathLst>
                <a:path w="1803" h="12710" extrusionOk="0">
                  <a:moveTo>
                    <a:pt x="1468" y="1"/>
                  </a:moveTo>
                  <a:cubicBezTo>
                    <a:pt x="1468" y="1"/>
                    <a:pt x="1202" y="34"/>
                    <a:pt x="1035" y="368"/>
                  </a:cubicBezTo>
                  <a:cubicBezTo>
                    <a:pt x="968" y="568"/>
                    <a:pt x="901" y="835"/>
                    <a:pt x="901" y="1035"/>
                  </a:cubicBezTo>
                  <a:cubicBezTo>
                    <a:pt x="935" y="1335"/>
                    <a:pt x="1001" y="1635"/>
                    <a:pt x="1068" y="1935"/>
                  </a:cubicBezTo>
                  <a:cubicBezTo>
                    <a:pt x="1202" y="2236"/>
                    <a:pt x="1202" y="2569"/>
                    <a:pt x="1135" y="2903"/>
                  </a:cubicBezTo>
                  <a:cubicBezTo>
                    <a:pt x="1001" y="3270"/>
                    <a:pt x="668" y="3537"/>
                    <a:pt x="568" y="4037"/>
                  </a:cubicBezTo>
                  <a:cubicBezTo>
                    <a:pt x="568" y="4304"/>
                    <a:pt x="635" y="4504"/>
                    <a:pt x="801" y="4704"/>
                  </a:cubicBezTo>
                  <a:cubicBezTo>
                    <a:pt x="901" y="4938"/>
                    <a:pt x="1035" y="5104"/>
                    <a:pt x="1202" y="5271"/>
                  </a:cubicBezTo>
                  <a:cubicBezTo>
                    <a:pt x="1368" y="5371"/>
                    <a:pt x="1468" y="5605"/>
                    <a:pt x="1535" y="5805"/>
                  </a:cubicBezTo>
                  <a:cubicBezTo>
                    <a:pt x="1569" y="6005"/>
                    <a:pt x="1502" y="6205"/>
                    <a:pt x="1368" y="6372"/>
                  </a:cubicBezTo>
                  <a:cubicBezTo>
                    <a:pt x="1235" y="6605"/>
                    <a:pt x="1035" y="6739"/>
                    <a:pt x="901" y="6972"/>
                  </a:cubicBezTo>
                  <a:cubicBezTo>
                    <a:pt x="801" y="7173"/>
                    <a:pt x="701" y="7473"/>
                    <a:pt x="801" y="7706"/>
                  </a:cubicBezTo>
                  <a:cubicBezTo>
                    <a:pt x="868" y="7973"/>
                    <a:pt x="935" y="8173"/>
                    <a:pt x="1001" y="8373"/>
                  </a:cubicBezTo>
                  <a:cubicBezTo>
                    <a:pt x="1035" y="8607"/>
                    <a:pt x="1001" y="8774"/>
                    <a:pt x="868" y="8940"/>
                  </a:cubicBezTo>
                  <a:cubicBezTo>
                    <a:pt x="635" y="9274"/>
                    <a:pt x="201" y="9474"/>
                    <a:pt x="67" y="9874"/>
                  </a:cubicBezTo>
                  <a:cubicBezTo>
                    <a:pt x="1" y="10208"/>
                    <a:pt x="134" y="10642"/>
                    <a:pt x="334" y="10942"/>
                  </a:cubicBezTo>
                  <a:cubicBezTo>
                    <a:pt x="501" y="11142"/>
                    <a:pt x="668" y="11442"/>
                    <a:pt x="735" y="11676"/>
                  </a:cubicBezTo>
                  <a:cubicBezTo>
                    <a:pt x="835" y="11876"/>
                    <a:pt x="835" y="12109"/>
                    <a:pt x="801" y="12310"/>
                  </a:cubicBezTo>
                  <a:cubicBezTo>
                    <a:pt x="764" y="12402"/>
                    <a:pt x="717" y="12495"/>
                    <a:pt x="654" y="12570"/>
                  </a:cubicBezTo>
                  <a:lnTo>
                    <a:pt x="654" y="12570"/>
                  </a:lnTo>
                  <a:cubicBezTo>
                    <a:pt x="733" y="12493"/>
                    <a:pt x="784" y="12411"/>
                    <a:pt x="835" y="12310"/>
                  </a:cubicBezTo>
                  <a:cubicBezTo>
                    <a:pt x="901" y="12109"/>
                    <a:pt x="901" y="11843"/>
                    <a:pt x="835" y="11642"/>
                  </a:cubicBezTo>
                  <a:cubicBezTo>
                    <a:pt x="735" y="11342"/>
                    <a:pt x="601" y="11109"/>
                    <a:pt x="434" y="10842"/>
                  </a:cubicBezTo>
                  <a:cubicBezTo>
                    <a:pt x="234" y="10608"/>
                    <a:pt x="201" y="10275"/>
                    <a:pt x="234" y="9941"/>
                  </a:cubicBezTo>
                  <a:cubicBezTo>
                    <a:pt x="334" y="9608"/>
                    <a:pt x="701" y="9441"/>
                    <a:pt x="1001" y="9041"/>
                  </a:cubicBezTo>
                  <a:cubicBezTo>
                    <a:pt x="1168" y="8840"/>
                    <a:pt x="1202" y="8607"/>
                    <a:pt x="1168" y="8340"/>
                  </a:cubicBezTo>
                  <a:cubicBezTo>
                    <a:pt x="1102" y="8107"/>
                    <a:pt x="1001" y="7873"/>
                    <a:pt x="935" y="7673"/>
                  </a:cubicBezTo>
                  <a:cubicBezTo>
                    <a:pt x="901" y="7473"/>
                    <a:pt x="935" y="7273"/>
                    <a:pt x="1068" y="7106"/>
                  </a:cubicBezTo>
                  <a:cubicBezTo>
                    <a:pt x="1202" y="6939"/>
                    <a:pt x="1368" y="6772"/>
                    <a:pt x="1535" y="6539"/>
                  </a:cubicBezTo>
                  <a:cubicBezTo>
                    <a:pt x="1735" y="6305"/>
                    <a:pt x="1802" y="6038"/>
                    <a:pt x="1735" y="5772"/>
                  </a:cubicBezTo>
                  <a:cubicBezTo>
                    <a:pt x="1669" y="5505"/>
                    <a:pt x="1535" y="5271"/>
                    <a:pt x="1368" y="5104"/>
                  </a:cubicBezTo>
                  <a:cubicBezTo>
                    <a:pt x="1068" y="4771"/>
                    <a:pt x="735" y="4437"/>
                    <a:pt x="801" y="4037"/>
                  </a:cubicBezTo>
                  <a:cubicBezTo>
                    <a:pt x="835" y="3670"/>
                    <a:pt x="1168" y="3370"/>
                    <a:pt x="1302" y="2969"/>
                  </a:cubicBezTo>
                  <a:cubicBezTo>
                    <a:pt x="1368" y="2569"/>
                    <a:pt x="1368" y="2202"/>
                    <a:pt x="1235" y="1869"/>
                  </a:cubicBezTo>
                  <a:cubicBezTo>
                    <a:pt x="1135" y="1635"/>
                    <a:pt x="1068" y="1335"/>
                    <a:pt x="1035" y="1035"/>
                  </a:cubicBezTo>
                  <a:cubicBezTo>
                    <a:pt x="1035" y="835"/>
                    <a:pt x="1035" y="634"/>
                    <a:pt x="1135" y="401"/>
                  </a:cubicBezTo>
                  <a:cubicBezTo>
                    <a:pt x="1168" y="268"/>
                    <a:pt x="1302" y="134"/>
                    <a:pt x="1468" y="1"/>
                  </a:cubicBezTo>
                  <a:close/>
                  <a:moveTo>
                    <a:pt x="654" y="12570"/>
                  </a:moveTo>
                  <a:cubicBezTo>
                    <a:pt x="628" y="12595"/>
                    <a:pt x="600" y="12619"/>
                    <a:pt x="568" y="12643"/>
                  </a:cubicBezTo>
                  <a:cubicBezTo>
                    <a:pt x="565" y="12649"/>
                    <a:pt x="562" y="12654"/>
                    <a:pt x="559" y="12659"/>
                  </a:cubicBezTo>
                  <a:lnTo>
                    <a:pt x="559" y="12659"/>
                  </a:lnTo>
                  <a:cubicBezTo>
                    <a:pt x="594" y="12634"/>
                    <a:pt x="625" y="12604"/>
                    <a:pt x="654" y="12570"/>
                  </a:cubicBezTo>
                  <a:close/>
                  <a:moveTo>
                    <a:pt x="559" y="12659"/>
                  </a:moveTo>
                  <a:cubicBezTo>
                    <a:pt x="531" y="12680"/>
                    <a:pt x="501" y="12697"/>
                    <a:pt x="468" y="12710"/>
                  </a:cubicBezTo>
                  <a:cubicBezTo>
                    <a:pt x="498" y="12710"/>
                    <a:pt x="529" y="12710"/>
                    <a:pt x="559" y="126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1" name="Google Shape;876;p45">
              <a:extLst>
                <a:ext uri="{FF2B5EF4-FFF2-40B4-BE49-F238E27FC236}">
                  <a16:creationId xmlns:a16="http://schemas.microsoft.com/office/drawing/2014/main" id="{1FB6C177-9B61-F333-1772-CB863EE01568}"/>
                </a:ext>
              </a:extLst>
            </p:cNvPr>
            <p:cNvSpPr/>
            <p:nvPr/>
          </p:nvSpPr>
          <p:spPr>
            <a:xfrm>
              <a:off x="4938700" y="4394425"/>
              <a:ext cx="20025" cy="326925"/>
            </a:xfrm>
            <a:custGeom>
              <a:avLst/>
              <a:gdLst/>
              <a:ahLst/>
              <a:cxnLst/>
              <a:rect l="l" t="t" r="r" b="b"/>
              <a:pathLst>
                <a:path w="801" h="13077" extrusionOk="0">
                  <a:moveTo>
                    <a:pt x="501" y="0"/>
                  </a:moveTo>
                  <a:cubicBezTo>
                    <a:pt x="434" y="167"/>
                    <a:pt x="367" y="334"/>
                    <a:pt x="367" y="501"/>
                  </a:cubicBezTo>
                  <a:cubicBezTo>
                    <a:pt x="301" y="834"/>
                    <a:pt x="201" y="1335"/>
                    <a:pt x="167" y="1902"/>
                  </a:cubicBezTo>
                  <a:cubicBezTo>
                    <a:pt x="0" y="3469"/>
                    <a:pt x="0" y="5037"/>
                    <a:pt x="134" y="6572"/>
                  </a:cubicBezTo>
                  <a:cubicBezTo>
                    <a:pt x="201" y="7506"/>
                    <a:pt x="334" y="8340"/>
                    <a:pt x="467" y="9140"/>
                  </a:cubicBezTo>
                  <a:cubicBezTo>
                    <a:pt x="534" y="9841"/>
                    <a:pt x="601" y="10508"/>
                    <a:pt x="601" y="11208"/>
                  </a:cubicBezTo>
                  <a:cubicBezTo>
                    <a:pt x="534" y="11876"/>
                    <a:pt x="434" y="12509"/>
                    <a:pt x="167" y="13076"/>
                  </a:cubicBezTo>
                  <a:cubicBezTo>
                    <a:pt x="167" y="13076"/>
                    <a:pt x="201" y="13043"/>
                    <a:pt x="267" y="12876"/>
                  </a:cubicBezTo>
                  <a:cubicBezTo>
                    <a:pt x="334" y="12810"/>
                    <a:pt x="367" y="12676"/>
                    <a:pt x="434" y="12543"/>
                  </a:cubicBezTo>
                  <a:cubicBezTo>
                    <a:pt x="634" y="12142"/>
                    <a:pt x="701" y="11642"/>
                    <a:pt x="768" y="11175"/>
                  </a:cubicBezTo>
                  <a:cubicBezTo>
                    <a:pt x="801" y="10508"/>
                    <a:pt x="768" y="9807"/>
                    <a:pt x="668" y="9074"/>
                  </a:cubicBezTo>
                  <a:cubicBezTo>
                    <a:pt x="601" y="8306"/>
                    <a:pt x="467" y="7472"/>
                    <a:pt x="367" y="6538"/>
                  </a:cubicBezTo>
                  <a:cubicBezTo>
                    <a:pt x="267" y="5004"/>
                    <a:pt x="201" y="3469"/>
                    <a:pt x="334" y="1902"/>
                  </a:cubicBezTo>
                  <a:cubicBezTo>
                    <a:pt x="367" y="1301"/>
                    <a:pt x="434" y="834"/>
                    <a:pt x="467" y="501"/>
                  </a:cubicBezTo>
                  <a:cubicBezTo>
                    <a:pt x="501" y="334"/>
                    <a:pt x="501" y="167"/>
                    <a:pt x="5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2" name="Google Shape;877;p45">
              <a:extLst>
                <a:ext uri="{FF2B5EF4-FFF2-40B4-BE49-F238E27FC236}">
                  <a16:creationId xmlns:a16="http://schemas.microsoft.com/office/drawing/2014/main" id="{B9EA1F24-4EA0-47F3-FC4C-9586275DEDDF}"/>
                </a:ext>
              </a:extLst>
            </p:cNvPr>
            <p:cNvSpPr/>
            <p:nvPr/>
          </p:nvSpPr>
          <p:spPr>
            <a:xfrm>
              <a:off x="5012925" y="4390250"/>
              <a:ext cx="28375" cy="326100"/>
            </a:xfrm>
            <a:custGeom>
              <a:avLst/>
              <a:gdLst/>
              <a:ahLst/>
              <a:cxnLst/>
              <a:rect l="l" t="t" r="r" b="b"/>
              <a:pathLst>
                <a:path w="1135" h="13044" extrusionOk="0">
                  <a:moveTo>
                    <a:pt x="400" y="1"/>
                  </a:moveTo>
                  <a:cubicBezTo>
                    <a:pt x="367" y="1"/>
                    <a:pt x="501" y="167"/>
                    <a:pt x="534" y="468"/>
                  </a:cubicBezTo>
                  <a:cubicBezTo>
                    <a:pt x="667" y="901"/>
                    <a:pt x="701" y="1368"/>
                    <a:pt x="667" y="1835"/>
                  </a:cubicBezTo>
                  <a:cubicBezTo>
                    <a:pt x="567" y="2502"/>
                    <a:pt x="400" y="3203"/>
                    <a:pt x="234" y="3870"/>
                  </a:cubicBezTo>
                  <a:cubicBezTo>
                    <a:pt x="34" y="4704"/>
                    <a:pt x="0" y="5571"/>
                    <a:pt x="67" y="6472"/>
                  </a:cubicBezTo>
                  <a:cubicBezTo>
                    <a:pt x="167" y="7373"/>
                    <a:pt x="267" y="8240"/>
                    <a:pt x="400" y="9040"/>
                  </a:cubicBezTo>
                  <a:cubicBezTo>
                    <a:pt x="534" y="9841"/>
                    <a:pt x="601" y="10541"/>
                    <a:pt x="734" y="11142"/>
                  </a:cubicBezTo>
                  <a:cubicBezTo>
                    <a:pt x="867" y="11709"/>
                    <a:pt x="934" y="12176"/>
                    <a:pt x="1001" y="12543"/>
                  </a:cubicBezTo>
                  <a:lnTo>
                    <a:pt x="1134" y="13043"/>
                  </a:lnTo>
                  <a:cubicBezTo>
                    <a:pt x="1134" y="12876"/>
                    <a:pt x="1134" y="12710"/>
                    <a:pt x="1068" y="12543"/>
                  </a:cubicBezTo>
                  <a:cubicBezTo>
                    <a:pt x="1034" y="12176"/>
                    <a:pt x="968" y="11676"/>
                    <a:pt x="901" y="11142"/>
                  </a:cubicBezTo>
                  <a:lnTo>
                    <a:pt x="667" y="9040"/>
                  </a:lnTo>
                  <a:cubicBezTo>
                    <a:pt x="534" y="8240"/>
                    <a:pt x="400" y="7406"/>
                    <a:pt x="334" y="6505"/>
                  </a:cubicBezTo>
                  <a:cubicBezTo>
                    <a:pt x="234" y="5671"/>
                    <a:pt x="300" y="4771"/>
                    <a:pt x="434" y="3937"/>
                  </a:cubicBezTo>
                  <a:cubicBezTo>
                    <a:pt x="601" y="3270"/>
                    <a:pt x="734" y="2569"/>
                    <a:pt x="834" y="1869"/>
                  </a:cubicBezTo>
                  <a:cubicBezTo>
                    <a:pt x="867" y="1402"/>
                    <a:pt x="834" y="901"/>
                    <a:pt x="667" y="468"/>
                  </a:cubicBezTo>
                  <a:cubicBezTo>
                    <a:pt x="634" y="334"/>
                    <a:pt x="567" y="201"/>
                    <a:pt x="501" y="67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3" name="Google Shape;878;p45">
              <a:extLst>
                <a:ext uri="{FF2B5EF4-FFF2-40B4-BE49-F238E27FC236}">
                  <a16:creationId xmlns:a16="http://schemas.microsoft.com/office/drawing/2014/main" id="{7016A3A3-26EF-101E-84A9-CC1E40F9E6C3}"/>
                </a:ext>
              </a:extLst>
            </p:cNvPr>
            <p:cNvSpPr/>
            <p:nvPr/>
          </p:nvSpPr>
          <p:spPr>
            <a:xfrm>
              <a:off x="3838750" y="4920625"/>
              <a:ext cx="1170025" cy="321100"/>
            </a:xfrm>
            <a:custGeom>
              <a:avLst/>
              <a:gdLst/>
              <a:ahLst/>
              <a:cxnLst/>
              <a:rect l="l" t="t" r="r" b="b"/>
              <a:pathLst>
                <a:path w="46801" h="12844" extrusionOk="0">
                  <a:moveTo>
                    <a:pt x="10741" y="1"/>
                  </a:moveTo>
                  <a:lnTo>
                    <a:pt x="0" y="11209"/>
                  </a:lnTo>
                  <a:lnTo>
                    <a:pt x="40162" y="12843"/>
                  </a:lnTo>
                  <a:lnTo>
                    <a:pt x="46800" y="1335"/>
                  </a:lnTo>
                  <a:lnTo>
                    <a:pt x="107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4" name="Google Shape;879;p45">
              <a:extLst>
                <a:ext uri="{FF2B5EF4-FFF2-40B4-BE49-F238E27FC236}">
                  <a16:creationId xmlns:a16="http://schemas.microsoft.com/office/drawing/2014/main" id="{A636CFBC-9A46-ABDA-7927-4C0E5DE7F3DC}"/>
                </a:ext>
              </a:extLst>
            </p:cNvPr>
            <p:cNvSpPr/>
            <p:nvPr/>
          </p:nvSpPr>
          <p:spPr>
            <a:xfrm>
              <a:off x="3834575" y="4920625"/>
              <a:ext cx="1178375" cy="321925"/>
            </a:xfrm>
            <a:custGeom>
              <a:avLst/>
              <a:gdLst/>
              <a:ahLst/>
              <a:cxnLst/>
              <a:rect l="l" t="t" r="r" b="b"/>
              <a:pathLst>
                <a:path w="47135" h="12877" extrusionOk="0">
                  <a:moveTo>
                    <a:pt x="11142" y="1"/>
                  </a:moveTo>
                  <a:lnTo>
                    <a:pt x="11642" y="34"/>
                  </a:lnTo>
                  <a:lnTo>
                    <a:pt x="13644" y="134"/>
                  </a:lnTo>
                  <a:lnTo>
                    <a:pt x="21116" y="401"/>
                  </a:lnTo>
                  <a:lnTo>
                    <a:pt x="46841" y="1362"/>
                  </a:lnTo>
                  <a:lnTo>
                    <a:pt x="46841" y="1362"/>
                  </a:lnTo>
                  <a:lnTo>
                    <a:pt x="40283" y="12708"/>
                  </a:lnTo>
                  <a:lnTo>
                    <a:pt x="40283" y="12708"/>
                  </a:lnTo>
                  <a:lnTo>
                    <a:pt x="37194" y="12576"/>
                  </a:lnTo>
                  <a:lnTo>
                    <a:pt x="358" y="11147"/>
                  </a:lnTo>
                  <a:lnTo>
                    <a:pt x="358" y="11147"/>
                  </a:lnTo>
                  <a:lnTo>
                    <a:pt x="8073" y="3036"/>
                  </a:lnTo>
                  <a:lnTo>
                    <a:pt x="10174" y="801"/>
                  </a:lnTo>
                  <a:lnTo>
                    <a:pt x="10742" y="201"/>
                  </a:lnTo>
                  <a:cubicBezTo>
                    <a:pt x="10842" y="101"/>
                    <a:pt x="10908" y="1"/>
                    <a:pt x="10908" y="1"/>
                  </a:cubicBezTo>
                  <a:lnTo>
                    <a:pt x="10908" y="1"/>
                  </a:lnTo>
                  <a:lnTo>
                    <a:pt x="10675" y="134"/>
                  </a:lnTo>
                  <a:lnTo>
                    <a:pt x="10141" y="701"/>
                  </a:lnTo>
                  <a:lnTo>
                    <a:pt x="8006" y="2936"/>
                  </a:lnTo>
                  <a:lnTo>
                    <a:pt x="134" y="11109"/>
                  </a:lnTo>
                  <a:lnTo>
                    <a:pt x="1" y="11209"/>
                  </a:lnTo>
                  <a:lnTo>
                    <a:pt x="167" y="11209"/>
                  </a:lnTo>
                  <a:lnTo>
                    <a:pt x="258" y="11213"/>
                  </a:lnTo>
                  <a:lnTo>
                    <a:pt x="258" y="11213"/>
                  </a:lnTo>
                  <a:lnTo>
                    <a:pt x="267" y="11242"/>
                  </a:lnTo>
                  <a:lnTo>
                    <a:pt x="294" y="11214"/>
                  </a:lnTo>
                  <a:lnTo>
                    <a:pt x="294" y="11214"/>
                  </a:lnTo>
                  <a:lnTo>
                    <a:pt x="37160" y="12777"/>
                  </a:lnTo>
                  <a:lnTo>
                    <a:pt x="40296" y="12877"/>
                  </a:lnTo>
                  <a:lnTo>
                    <a:pt x="40329" y="12877"/>
                  </a:lnTo>
                  <a:lnTo>
                    <a:pt x="40363" y="12843"/>
                  </a:lnTo>
                  <a:lnTo>
                    <a:pt x="46996" y="1368"/>
                  </a:lnTo>
                  <a:lnTo>
                    <a:pt x="46996" y="1368"/>
                  </a:lnTo>
                  <a:lnTo>
                    <a:pt x="47001" y="1368"/>
                  </a:lnTo>
                  <a:lnTo>
                    <a:pt x="46999" y="1363"/>
                  </a:lnTo>
                  <a:lnTo>
                    <a:pt x="47034" y="1302"/>
                  </a:lnTo>
                  <a:lnTo>
                    <a:pt x="47134" y="1168"/>
                  </a:lnTo>
                  <a:lnTo>
                    <a:pt x="46967" y="1168"/>
                  </a:lnTo>
                  <a:lnTo>
                    <a:pt x="21016" y="301"/>
                  </a:lnTo>
                  <a:lnTo>
                    <a:pt x="13577" y="34"/>
                  </a:lnTo>
                  <a:lnTo>
                    <a:pt x="115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5" name="Google Shape;880;p45">
              <a:extLst>
                <a:ext uri="{FF2B5EF4-FFF2-40B4-BE49-F238E27FC236}">
                  <a16:creationId xmlns:a16="http://schemas.microsoft.com/office/drawing/2014/main" id="{DDE7E26D-79CE-D074-0CB5-A5A88E20959E}"/>
                </a:ext>
              </a:extLst>
            </p:cNvPr>
            <p:cNvSpPr/>
            <p:nvPr/>
          </p:nvSpPr>
          <p:spPr>
            <a:xfrm>
              <a:off x="4537575" y="4953125"/>
              <a:ext cx="471200" cy="130175"/>
            </a:xfrm>
            <a:custGeom>
              <a:avLst/>
              <a:gdLst/>
              <a:ahLst/>
              <a:cxnLst/>
              <a:rect l="l" t="t" r="r" b="b"/>
              <a:pathLst>
                <a:path w="18848" h="5207" extrusionOk="0">
                  <a:moveTo>
                    <a:pt x="18845" y="1"/>
                  </a:moveTo>
                  <a:cubicBezTo>
                    <a:pt x="18719" y="1"/>
                    <a:pt x="14565" y="1058"/>
                    <a:pt x="9407" y="2503"/>
                  </a:cubicBezTo>
                  <a:cubicBezTo>
                    <a:pt x="4204" y="3971"/>
                    <a:pt x="1" y="5172"/>
                    <a:pt x="34" y="5205"/>
                  </a:cubicBezTo>
                  <a:cubicBezTo>
                    <a:pt x="34" y="5206"/>
                    <a:pt x="36" y="5206"/>
                    <a:pt x="38" y="5206"/>
                  </a:cubicBezTo>
                  <a:cubicBezTo>
                    <a:pt x="195" y="5206"/>
                    <a:pt x="4317" y="4149"/>
                    <a:pt x="9474" y="2704"/>
                  </a:cubicBezTo>
                  <a:cubicBezTo>
                    <a:pt x="14678" y="1236"/>
                    <a:pt x="18847" y="35"/>
                    <a:pt x="18847" y="2"/>
                  </a:cubicBezTo>
                  <a:cubicBezTo>
                    <a:pt x="18847" y="1"/>
                    <a:pt x="18846" y="1"/>
                    <a:pt x="18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6" name="Google Shape;881;p45">
              <a:extLst>
                <a:ext uri="{FF2B5EF4-FFF2-40B4-BE49-F238E27FC236}">
                  <a16:creationId xmlns:a16="http://schemas.microsoft.com/office/drawing/2014/main" id="{FCE2D8D7-F53B-647F-2474-B0D93C77DFB2}"/>
                </a:ext>
              </a:extLst>
            </p:cNvPr>
            <p:cNvSpPr/>
            <p:nvPr/>
          </p:nvSpPr>
          <p:spPr>
            <a:xfrm>
              <a:off x="4105600" y="4920625"/>
              <a:ext cx="216025" cy="145150"/>
            </a:xfrm>
            <a:custGeom>
              <a:avLst/>
              <a:gdLst/>
              <a:ahLst/>
              <a:cxnLst/>
              <a:rect l="l" t="t" r="r" b="b"/>
              <a:pathLst>
                <a:path w="8641" h="5806" extrusionOk="0">
                  <a:moveTo>
                    <a:pt x="70" y="0"/>
                  </a:moveTo>
                  <a:cubicBezTo>
                    <a:pt x="69" y="0"/>
                    <a:pt x="68" y="0"/>
                    <a:pt x="67" y="1"/>
                  </a:cubicBezTo>
                  <a:cubicBezTo>
                    <a:pt x="1" y="34"/>
                    <a:pt x="1902" y="1335"/>
                    <a:pt x="4270" y="2970"/>
                  </a:cubicBezTo>
                  <a:cubicBezTo>
                    <a:pt x="6607" y="4582"/>
                    <a:pt x="8522" y="5806"/>
                    <a:pt x="8604" y="5806"/>
                  </a:cubicBezTo>
                  <a:cubicBezTo>
                    <a:pt x="8606" y="5806"/>
                    <a:pt x="8606" y="5805"/>
                    <a:pt x="8607" y="5805"/>
                  </a:cubicBezTo>
                  <a:cubicBezTo>
                    <a:pt x="8640" y="5772"/>
                    <a:pt x="6772" y="4471"/>
                    <a:pt x="4404" y="2836"/>
                  </a:cubicBezTo>
                  <a:cubicBezTo>
                    <a:pt x="2034" y="1223"/>
                    <a:pt x="151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7" name="Google Shape;882;p45">
              <a:extLst>
                <a:ext uri="{FF2B5EF4-FFF2-40B4-BE49-F238E27FC236}">
                  <a16:creationId xmlns:a16="http://schemas.microsoft.com/office/drawing/2014/main" id="{86C5BA27-2930-B52B-EDD9-C2E949CDB205}"/>
                </a:ext>
              </a:extLst>
            </p:cNvPr>
            <p:cNvSpPr/>
            <p:nvPr/>
          </p:nvSpPr>
          <p:spPr>
            <a:xfrm>
              <a:off x="4305750" y="4982350"/>
              <a:ext cx="510375" cy="246850"/>
            </a:xfrm>
            <a:custGeom>
              <a:avLst/>
              <a:gdLst/>
              <a:ahLst/>
              <a:cxnLst/>
              <a:rect l="l" t="t" r="r" b="b"/>
              <a:pathLst>
                <a:path w="20415" h="9874" extrusionOk="0">
                  <a:moveTo>
                    <a:pt x="0" y="0"/>
                  </a:moveTo>
                  <a:lnTo>
                    <a:pt x="20415" y="9874"/>
                  </a:lnTo>
                  <a:cubicBezTo>
                    <a:pt x="20415" y="9874"/>
                    <a:pt x="7572" y="1668"/>
                    <a:pt x="5071" y="834"/>
                  </a:cubicBezTo>
                  <a:cubicBezTo>
                    <a:pt x="3436" y="334"/>
                    <a:pt x="1735" y="3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8" name="Google Shape;883;p45">
              <a:extLst>
                <a:ext uri="{FF2B5EF4-FFF2-40B4-BE49-F238E27FC236}">
                  <a16:creationId xmlns:a16="http://schemas.microsoft.com/office/drawing/2014/main" id="{1EC57F1D-6A16-51E0-724E-3AA071503142}"/>
                </a:ext>
              </a:extLst>
            </p:cNvPr>
            <p:cNvSpPr/>
            <p:nvPr/>
          </p:nvSpPr>
          <p:spPr>
            <a:xfrm>
              <a:off x="3838750" y="4973150"/>
              <a:ext cx="1004075" cy="268575"/>
            </a:xfrm>
            <a:custGeom>
              <a:avLst/>
              <a:gdLst/>
              <a:ahLst/>
              <a:cxnLst/>
              <a:rect l="l" t="t" r="r" b="b"/>
              <a:pathLst>
                <a:path w="40163" h="10743" extrusionOk="0">
                  <a:moveTo>
                    <a:pt x="17457" y="0"/>
                  </a:moveTo>
                  <a:cubicBezTo>
                    <a:pt x="16004" y="0"/>
                    <a:pt x="0" y="9108"/>
                    <a:pt x="0" y="9108"/>
                  </a:cubicBezTo>
                  <a:lnTo>
                    <a:pt x="40162" y="10742"/>
                  </a:lnTo>
                  <a:cubicBezTo>
                    <a:pt x="40162" y="10742"/>
                    <a:pt x="18780" y="68"/>
                    <a:pt x="17479" y="1"/>
                  </a:cubicBezTo>
                  <a:cubicBezTo>
                    <a:pt x="17472" y="1"/>
                    <a:pt x="17465" y="0"/>
                    <a:pt x="17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9" name="Google Shape;884;p45">
              <a:extLst>
                <a:ext uri="{FF2B5EF4-FFF2-40B4-BE49-F238E27FC236}">
                  <a16:creationId xmlns:a16="http://schemas.microsoft.com/office/drawing/2014/main" id="{224448F0-A9EE-9467-CEDE-39F4AE8FDBD1}"/>
                </a:ext>
              </a:extLst>
            </p:cNvPr>
            <p:cNvSpPr/>
            <p:nvPr/>
          </p:nvSpPr>
          <p:spPr>
            <a:xfrm>
              <a:off x="3842075" y="4971200"/>
              <a:ext cx="1000750" cy="270525"/>
            </a:xfrm>
            <a:custGeom>
              <a:avLst/>
              <a:gdLst/>
              <a:ahLst/>
              <a:cxnLst/>
              <a:rect l="l" t="t" r="r" b="b"/>
              <a:pathLst>
                <a:path w="40030" h="10821" extrusionOk="0">
                  <a:moveTo>
                    <a:pt x="17429" y="0"/>
                  </a:moveTo>
                  <a:cubicBezTo>
                    <a:pt x="17380" y="0"/>
                    <a:pt x="17330" y="4"/>
                    <a:pt x="17280" y="13"/>
                  </a:cubicBezTo>
                  <a:cubicBezTo>
                    <a:pt x="17080" y="79"/>
                    <a:pt x="16879" y="113"/>
                    <a:pt x="16713" y="179"/>
                  </a:cubicBezTo>
                  <a:cubicBezTo>
                    <a:pt x="16346" y="313"/>
                    <a:pt x="16012" y="446"/>
                    <a:pt x="15679" y="613"/>
                  </a:cubicBezTo>
                  <a:cubicBezTo>
                    <a:pt x="14378" y="1180"/>
                    <a:pt x="13143" y="1847"/>
                    <a:pt x="11943" y="2481"/>
                  </a:cubicBezTo>
                  <a:cubicBezTo>
                    <a:pt x="9541" y="3749"/>
                    <a:pt x="7439" y="4916"/>
                    <a:pt x="5671" y="5917"/>
                  </a:cubicBezTo>
                  <a:cubicBezTo>
                    <a:pt x="3937" y="6917"/>
                    <a:pt x="2503" y="7685"/>
                    <a:pt x="1502" y="8285"/>
                  </a:cubicBezTo>
                  <a:lnTo>
                    <a:pt x="368" y="8952"/>
                  </a:lnTo>
                  <a:lnTo>
                    <a:pt x="101" y="9119"/>
                  </a:lnTo>
                  <a:lnTo>
                    <a:pt x="1" y="9186"/>
                  </a:lnTo>
                  <a:lnTo>
                    <a:pt x="1" y="9186"/>
                  </a:lnTo>
                  <a:lnTo>
                    <a:pt x="101" y="9152"/>
                  </a:lnTo>
                  <a:lnTo>
                    <a:pt x="368" y="8986"/>
                  </a:lnTo>
                  <a:lnTo>
                    <a:pt x="1502" y="8352"/>
                  </a:lnTo>
                  <a:lnTo>
                    <a:pt x="5705" y="6017"/>
                  </a:lnTo>
                  <a:cubicBezTo>
                    <a:pt x="7473" y="5083"/>
                    <a:pt x="9608" y="3915"/>
                    <a:pt x="11976" y="2648"/>
                  </a:cubicBezTo>
                  <a:cubicBezTo>
                    <a:pt x="13143" y="2014"/>
                    <a:pt x="14378" y="1414"/>
                    <a:pt x="15712" y="780"/>
                  </a:cubicBezTo>
                  <a:cubicBezTo>
                    <a:pt x="16046" y="646"/>
                    <a:pt x="16379" y="480"/>
                    <a:pt x="16713" y="346"/>
                  </a:cubicBezTo>
                  <a:cubicBezTo>
                    <a:pt x="16879" y="279"/>
                    <a:pt x="17046" y="246"/>
                    <a:pt x="17213" y="179"/>
                  </a:cubicBezTo>
                  <a:cubicBezTo>
                    <a:pt x="17274" y="167"/>
                    <a:pt x="17335" y="159"/>
                    <a:pt x="17396" y="159"/>
                  </a:cubicBezTo>
                  <a:cubicBezTo>
                    <a:pt x="17502" y="159"/>
                    <a:pt x="17608" y="183"/>
                    <a:pt x="17713" y="246"/>
                  </a:cubicBezTo>
                  <a:cubicBezTo>
                    <a:pt x="18447" y="480"/>
                    <a:pt x="19148" y="746"/>
                    <a:pt x="19848" y="1080"/>
                  </a:cubicBezTo>
                  <a:cubicBezTo>
                    <a:pt x="22684" y="2314"/>
                    <a:pt x="25319" y="3615"/>
                    <a:pt x="27721" y="4783"/>
                  </a:cubicBezTo>
                  <a:lnTo>
                    <a:pt x="34158" y="7918"/>
                  </a:lnTo>
                  <a:lnTo>
                    <a:pt x="38462" y="10020"/>
                  </a:lnTo>
                  <a:lnTo>
                    <a:pt x="39095" y="10346"/>
                  </a:lnTo>
                  <a:lnTo>
                    <a:pt x="39095" y="10346"/>
                  </a:lnTo>
                  <a:lnTo>
                    <a:pt x="38495" y="10020"/>
                  </a:lnTo>
                  <a:lnTo>
                    <a:pt x="34225" y="7818"/>
                  </a:lnTo>
                  <a:cubicBezTo>
                    <a:pt x="32457" y="6917"/>
                    <a:pt x="30222" y="5817"/>
                    <a:pt x="27854" y="4649"/>
                  </a:cubicBezTo>
                  <a:cubicBezTo>
                    <a:pt x="25486" y="3482"/>
                    <a:pt x="22817" y="2181"/>
                    <a:pt x="19982" y="947"/>
                  </a:cubicBezTo>
                  <a:cubicBezTo>
                    <a:pt x="19315" y="613"/>
                    <a:pt x="18547" y="346"/>
                    <a:pt x="17847" y="113"/>
                  </a:cubicBezTo>
                  <a:cubicBezTo>
                    <a:pt x="17722" y="38"/>
                    <a:pt x="17578" y="0"/>
                    <a:pt x="17429" y="0"/>
                  </a:cubicBezTo>
                  <a:close/>
                  <a:moveTo>
                    <a:pt x="39095" y="10346"/>
                  </a:moveTo>
                  <a:lnTo>
                    <a:pt x="39662" y="10653"/>
                  </a:lnTo>
                  <a:lnTo>
                    <a:pt x="39843" y="10754"/>
                  </a:lnTo>
                  <a:lnTo>
                    <a:pt x="39843" y="10754"/>
                  </a:lnTo>
                  <a:lnTo>
                    <a:pt x="39629" y="10620"/>
                  </a:lnTo>
                  <a:lnTo>
                    <a:pt x="39095" y="10346"/>
                  </a:lnTo>
                  <a:close/>
                  <a:moveTo>
                    <a:pt x="39843" y="10754"/>
                  </a:moveTo>
                  <a:lnTo>
                    <a:pt x="39896" y="10787"/>
                  </a:lnTo>
                  <a:cubicBezTo>
                    <a:pt x="39898" y="10787"/>
                    <a:pt x="39901" y="10787"/>
                    <a:pt x="39903" y="10787"/>
                  </a:cubicBezTo>
                  <a:lnTo>
                    <a:pt x="39903" y="10787"/>
                  </a:lnTo>
                  <a:lnTo>
                    <a:pt x="39843" y="10754"/>
                  </a:lnTo>
                  <a:close/>
                  <a:moveTo>
                    <a:pt x="39903" y="10787"/>
                  </a:moveTo>
                  <a:lnTo>
                    <a:pt x="39963" y="10820"/>
                  </a:lnTo>
                  <a:lnTo>
                    <a:pt x="40029" y="10820"/>
                  </a:lnTo>
                  <a:cubicBezTo>
                    <a:pt x="39997" y="10820"/>
                    <a:pt x="39965" y="10789"/>
                    <a:pt x="39903" y="107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0" name="Google Shape;885;p45">
              <a:extLst>
                <a:ext uri="{FF2B5EF4-FFF2-40B4-BE49-F238E27FC236}">
                  <a16:creationId xmlns:a16="http://schemas.microsoft.com/office/drawing/2014/main" id="{974BD7B5-84D3-6677-D825-8F22E326B813}"/>
                </a:ext>
              </a:extLst>
            </p:cNvPr>
            <p:cNvSpPr/>
            <p:nvPr/>
          </p:nvSpPr>
          <p:spPr>
            <a:xfrm>
              <a:off x="2744625" y="2408825"/>
              <a:ext cx="1729600" cy="1882225"/>
            </a:xfrm>
            <a:custGeom>
              <a:avLst/>
              <a:gdLst/>
              <a:ahLst/>
              <a:cxnLst/>
              <a:rect l="l" t="t" r="r" b="b"/>
              <a:pathLst>
                <a:path w="69184" h="75289" extrusionOk="0">
                  <a:moveTo>
                    <a:pt x="46100" y="1"/>
                  </a:moveTo>
                  <a:lnTo>
                    <a:pt x="1135" y="4337"/>
                  </a:lnTo>
                  <a:lnTo>
                    <a:pt x="1" y="23084"/>
                  </a:lnTo>
                  <a:lnTo>
                    <a:pt x="4304" y="74287"/>
                  </a:lnTo>
                  <a:lnTo>
                    <a:pt x="50837" y="75288"/>
                  </a:lnTo>
                  <a:lnTo>
                    <a:pt x="67916" y="75288"/>
                  </a:lnTo>
                  <a:lnTo>
                    <a:pt x="68116" y="69451"/>
                  </a:lnTo>
                  <a:lnTo>
                    <a:pt x="69183" y="54306"/>
                  </a:lnTo>
                  <a:lnTo>
                    <a:pt x="64547" y="10608"/>
                  </a:lnTo>
                  <a:lnTo>
                    <a:pt x="4610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1" name="Google Shape;886;p45">
              <a:extLst>
                <a:ext uri="{FF2B5EF4-FFF2-40B4-BE49-F238E27FC236}">
                  <a16:creationId xmlns:a16="http://schemas.microsoft.com/office/drawing/2014/main" id="{10A2C158-9DA5-5CC6-527E-99DA55051139}"/>
                </a:ext>
              </a:extLst>
            </p:cNvPr>
            <p:cNvSpPr/>
            <p:nvPr/>
          </p:nvSpPr>
          <p:spPr>
            <a:xfrm>
              <a:off x="3897125" y="2408825"/>
              <a:ext cx="1257575" cy="1882225"/>
            </a:xfrm>
            <a:custGeom>
              <a:avLst/>
              <a:gdLst/>
              <a:ahLst/>
              <a:cxnLst/>
              <a:rect l="l" t="t" r="r" b="b"/>
              <a:pathLst>
                <a:path w="50303" h="75289" extrusionOk="0">
                  <a:moveTo>
                    <a:pt x="42" y="1"/>
                  </a:moveTo>
                  <a:cubicBezTo>
                    <a:pt x="15" y="1"/>
                    <a:pt x="0" y="1"/>
                    <a:pt x="0" y="1"/>
                  </a:cubicBezTo>
                  <a:lnTo>
                    <a:pt x="9040" y="14311"/>
                  </a:lnTo>
                  <a:lnTo>
                    <a:pt x="21482" y="75288"/>
                  </a:lnTo>
                  <a:lnTo>
                    <a:pt x="43998" y="75288"/>
                  </a:lnTo>
                  <a:cubicBezTo>
                    <a:pt x="43998" y="75288"/>
                    <a:pt x="48969" y="66882"/>
                    <a:pt x="49369" y="59710"/>
                  </a:cubicBezTo>
                  <a:cubicBezTo>
                    <a:pt x="50303" y="44633"/>
                    <a:pt x="25452" y="13677"/>
                    <a:pt x="23017" y="10408"/>
                  </a:cubicBezTo>
                  <a:cubicBezTo>
                    <a:pt x="15482" y="157"/>
                    <a:pt x="926" y="1"/>
                    <a:pt x="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   </a:t>
              </a:r>
              <a:endParaRPr dirty="0"/>
            </a:p>
          </p:txBody>
        </p:sp>
        <p:sp>
          <p:nvSpPr>
            <p:cNvPr id="792" name="Google Shape;887;p45">
              <a:extLst>
                <a:ext uri="{FF2B5EF4-FFF2-40B4-BE49-F238E27FC236}">
                  <a16:creationId xmlns:a16="http://schemas.microsoft.com/office/drawing/2014/main" id="{471A5893-29E5-0F41-B3A2-45F43D655A88}"/>
                </a:ext>
              </a:extLst>
            </p:cNvPr>
            <p:cNvSpPr/>
            <p:nvPr/>
          </p:nvSpPr>
          <p:spPr>
            <a:xfrm>
              <a:off x="4175650" y="2959225"/>
              <a:ext cx="270225" cy="1313475"/>
            </a:xfrm>
            <a:custGeom>
              <a:avLst/>
              <a:gdLst/>
              <a:ahLst/>
              <a:cxnLst/>
              <a:rect l="l" t="t" r="r" b="b"/>
              <a:pathLst>
                <a:path w="10809" h="52539" extrusionOk="0">
                  <a:moveTo>
                    <a:pt x="1" y="1"/>
                  </a:moveTo>
                  <a:cubicBezTo>
                    <a:pt x="34" y="101"/>
                    <a:pt x="134" y="201"/>
                    <a:pt x="201" y="368"/>
                  </a:cubicBezTo>
                  <a:lnTo>
                    <a:pt x="1101" y="1702"/>
                  </a:lnTo>
                  <a:lnTo>
                    <a:pt x="1702" y="2669"/>
                  </a:lnTo>
                  <a:cubicBezTo>
                    <a:pt x="1935" y="3036"/>
                    <a:pt x="2135" y="3436"/>
                    <a:pt x="2369" y="3870"/>
                  </a:cubicBezTo>
                  <a:cubicBezTo>
                    <a:pt x="2836" y="4737"/>
                    <a:pt x="3470" y="5705"/>
                    <a:pt x="3970" y="6839"/>
                  </a:cubicBezTo>
                  <a:lnTo>
                    <a:pt x="4837" y="8573"/>
                  </a:lnTo>
                  <a:cubicBezTo>
                    <a:pt x="5138" y="9207"/>
                    <a:pt x="5371" y="9874"/>
                    <a:pt x="5671" y="10541"/>
                  </a:cubicBezTo>
                  <a:cubicBezTo>
                    <a:pt x="6305" y="11876"/>
                    <a:pt x="6805" y="13377"/>
                    <a:pt x="7339" y="14911"/>
                  </a:cubicBezTo>
                  <a:cubicBezTo>
                    <a:pt x="9607" y="21716"/>
                    <a:pt x="10608" y="28855"/>
                    <a:pt x="10341" y="36026"/>
                  </a:cubicBezTo>
                  <a:cubicBezTo>
                    <a:pt x="10208" y="37694"/>
                    <a:pt x="10175" y="39229"/>
                    <a:pt x="9974" y="40696"/>
                  </a:cubicBezTo>
                  <a:cubicBezTo>
                    <a:pt x="9874" y="41397"/>
                    <a:pt x="9841" y="42097"/>
                    <a:pt x="9708" y="42765"/>
                  </a:cubicBezTo>
                  <a:lnTo>
                    <a:pt x="9374" y="44699"/>
                  </a:lnTo>
                  <a:cubicBezTo>
                    <a:pt x="9174" y="45933"/>
                    <a:pt x="8874" y="47034"/>
                    <a:pt x="8673" y="47968"/>
                  </a:cubicBezTo>
                  <a:cubicBezTo>
                    <a:pt x="8540" y="48435"/>
                    <a:pt x="8473" y="48902"/>
                    <a:pt x="8340" y="49303"/>
                  </a:cubicBezTo>
                  <a:lnTo>
                    <a:pt x="8006" y="50437"/>
                  </a:lnTo>
                  <a:cubicBezTo>
                    <a:pt x="7806" y="51104"/>
                    <a:pt x="7673" y="51604"/>
                    <a:pt x="7539" y="51971"/>
                  </a:cubicBezTo>
                  <a:cubicBezTo>
                    <a:pt x="7506" y="52138"/>
                    <a:pt x="7473" y="52305"/>
                    <a:pt x="7439" y="52405"/>
                  </a:cubicBezTo>
                  <a:cubicBezTo>
                    <a:pt x="7373" y="52438"/>
                    <a:pt x="7373" y="52471"/>
                    <a:pt x="7373" y="52538"/>
                  </a:cubicBezTo>
                  <a:cubicBezTo>
                    <a:pt x="7373" y="52471"/>
                    <a:pt x="7373" y="52438"/>
                    <a:pt x="7473" y="52438"/>
                  </a:cubicBezTo>
                  <a:lnTo>
                    <a:pt x="7606" y="52038"/>
                  </a:lnTo>
                  <a:cubicBezTo>
                    <a:pt x="7706" y="51638"/>
                    <a:pt x="7873" y="51137"/>
                    <a:pt x="8106" y="50470"/>
                  </a:cubicBezTo>
                  <a:cubicBezTo>
                    <a:pt x="8173" y="50203"/>
                    <a:pt x="8307" y="49803"/>
                    <a:pt x="8440" y="49403"/>
                  </a:cubicBezTo>
                  <a:cubicBezTo>
                    <a:pt x="8540" y="48969"/>
                    <a:pt x="8640" y="48535"/>
                    <a:pt x="8774" y="48068"/>
                  </a:cubicBezTo>
                  <a:cubicBezTo>
                    <a:pt x="9007" y="47101"/>
                    <a:pt x="9307" y="46034"/>
                    <a:pt x="9507" y="44766"/>
                  </a:cubicBezTo>
                  <a:cubicBezTo>
                    <a:pt x="9607" y="44132"/>
                    <a:pt x="9708" y="43565"/>
                    <a:pt x="9841" y="42865"/>
                  </a:cubicBezTo>
                  <a:cubicBezTo>
                    <a:pt x="9974" y="42131"/>
                    <a:pt x="10041" y="41464"/>
                    <a:pt x="10141" y="40730"/>
                  </a:cubicBezTo>
                  <a:cubicBezTo>
                    <a:pt x="10341" y="39262"/>
                    <a:pt x="10441" y="37728"/>
                    <a:pt x="10508" y="36060"/>
                  </a:cubicBezTo>
                  <a:cubicBezTo>
                    <a:pt x="10808" y="28888"/>
                    <a:pt x="9808" y="21716"/>
                    <a:pt x="7506" y="14878"/>
                  </a:cubicBezTo>
                  <a:cubicBezTo>
                    <a:pt x="6972" y="13343"/>
                    <a:pt x="6472" y="11842"/>
                    <a:pt x="5838" y="10508"/>
                  </a:cubicBezTo>
                  <a:cubicBezTo>
                    <a:pt x="5538" y="9841"/>
                    <a:pt x="5304" y="9174"/>
                    <a:pt x="5004" y="8540"/>
                  </a:cubicBezTo>
                  <a:lnTo>
                    <a:pt x="4137" y="6772"/>
                  </a:lnTo>
                  <a:cubicBezTo>
                    <a:pt x="3603" y="5671"/>
                    <a:pt x="3003" y="4704"/>
                    <a:pt x="2502" y="3837"/>
                  </a:cubicBezTo>
                  <a:cubicBezTo>
                    <a:pt x="2269" y="3370"/>
                    <a:pt x="2002" y="2936"/>
                    <a:pt x="1802" y="2602"/>
                  </a:cubicBezTo>
                  <a:cubicBezTo>
                    <a:pt x="1602" y="2269"/>
                    <a:pt x="1368" y="1935"/>
                    <a:pt x="1168" y="1668"/>
                  </a:cubicBezTo>
                  <a:cubicBezTo>
                    <a:pt x="768" y="1068"/>
                    <a:pt x="468" y="668"/>
                    <a:pt x="267" y="334"/>
                  </a:cubicBezTo>
                  <a:cubicBezTo>
                    <a:pt x="134" y="201"/>
                    <a:pt x="34" y="6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3" name="Google Shape;888;p45">
              <a:extLst>
                <a:ext uri="{FF2B5EF4-FFF2-40B4-BE49-F238E27FC236}">
                  <a16:creationId xmlns:a16="http://schemas.microsoft.com/office/drawing/2014/main" id="{7EECC8C9-1B0B-58F9-1F0B-FF1E5DF394F8}"/>
                </a:ext>
              </a:extLst>
            </p:cNvPr>
            <p:cNvSpPr/>
            <p:nvPr/>
          </p:nvSpPr>
          <p:spPr>
            <a:xfrm>
              <a:off x="4349100" y="3755625"/>
              <a:ext cx="150975" cy="535425"/>
            </a:xfrm>
            <a:custGeom>
              <a:avLst/>
              <a:gdLst/>
              <a:ahLst/>
              <a:cxnLst/>
              <a:rect l="l" t="t" r="r" b="b"/>
              <a:pathLst>
                <a:path w="6039" h="21417" extrusionOk="0">
                  <a:moveTo>
                    <a:pt x="3570" y="1"/>
                  </a:moveTo>
                  <a:cubicBezTo>
                    <a:pt x="4171" y="7339"/>
                    <a:pt x="2936" y="14711"/>
                    <a:pt x="1" y="21416"/>
                  </a:cubicBezTo>
                  <a:lnTo>
                    <a:pt x="4171" y="21349"/>
                  </a:lnTo>
                  <a:cubicBezTo>
                    <a:pt x="6039" y="14278"/>
                    <a:pt x="5838" y="6872"/>
                    <a:pt x="3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4" name="Google Shape;889;p45">
              <a:extLst>
                <a:ext uri="{FF2B5EF4-FFF2-40B4-BE49-F238E27FC236}">
                  <a16:creationId xmlns:a16="http://schemas.microsoft.com/office/drawing/2014/main" id="{B193219A-D26F-D307-0BE7-415DD9C2480D}"/>
                </a:ext>
              </a:extLst>
            </p:cNvPr>
            <p:cNvSpPr/>
            <p:nvPr/>
          </p:nvSpPr>
          <p:spPr>
            <a:xfrm>
              <a:off x="2875550" y="2970075"/>
              <a:ext cx="1321800" cy="501100"/>
            </a:xfrm>
            <a:custGeom>
              <a:avLst/>
              <a:gdLst/>
              <a:ahLst/>
              <a:cxnLst/>
              <a:rect l="l" t="t" r="r" b="b"/>
              <a:pathLst>
                <a:path w="52872" h="20044" extrusionOk="0">
                  <a:moveTo>
                    <a:pt x="1" y="0"/>
                  </a:moveTo>
                  <a:cubicBezTo>
                    <a:pt x="34" y="22"/>
                    <a:pt x="60" y="37"/>
                    <a:pt x="81" y="48"/>
                  </a:cubicBezTo>
                  <a:lnTo>
                    <a:pt x="81" y="48"/>
                  </a:lnTo>
                  <a:lnTo>
                    <a:pt x="1" y="0"/>
                  </a:lnTo>
                  <a:close/>
                  <a:moveTo>
                    <a:pt x="81" y="48"/>
                  </a:moveTo>
                  <a:lnTo>
                    <a:pt x="168" y="100"/>
                  </a:lnTo>
                  <a:cubicBezTo>
                    <a:pt x="145" y="78"/>
                    <a:pt x="123" y="71"/>
                    <a:pt x="81" y="48"/>
                  </a:cubicBezTo>
                  <a:close/>
                  <a:moveTo>
                    <a:pt x="635" y="334"/>
                  </a:moveTo>
                  <a:lnTo>
                    <a:pt x="2336" y="1301"/>
                  </a:lnTo>
                  <a:lnTo>
                    <a:pt x="8740" y="4804"/>
                  </a:lnTo>
                  <a:lnTo>
                    <a:pt x="29822" y="16279"/>
                  </a:lnTo>
                  <a:lnTo>
                    <a:pt x="32858" y="17946"/>
                  </a:lnTo>
                  <a:cubicBezTo>
                    <a:pt x="33858" y="18480"/>
                    <a:pt x="34826" y="19081"/>
                    <a:pt x="35860" y="19481"/>
                  </a:cubicBezTo>
                  <a:cubicBezTo>
                    <a:pt x="36610" y="19856"/>
                    <a:pt x="37436" y="20044"/>
                    <a:pt x="38252" y="20044"/>
                  </a:cubicBezTo>
                  <a:cubicBezTo>
                    <a:pt x="38524" y="20044"/>
                    <a:pt x="38795" y="20023"/>
                    <a:pt x="39062" y="19981"/>
                  </a:cubicBezTo>
                  <a:cubicBezTo>
                    <a:pt x="40196" y="19781"/>
                    <a:pt x="41030" y="19014"/>
                    <a:pt x="41697" y="18280"/>
                  </a:cubicBezTo>
                  <a:cubicBezTo>
                    <a:pt x="44032" y="15511"/>
                    <a:pt x="46167" y="12609"/>
                    <a:pt x="48002" y="9507"/>
                  </a:cubicBezTo>
                  <a:cubicBezTo>
                    <a:pt x="49636" y="6939"/>
                    <a:pt x="50804" y="4737"/>
                    <a:pt x="51638" y="3236"/>
                  </a:cubicBezTo>
                  <a:cubicBezTo>
                    <a:pt x="52005" y="2469"/>
                    <a:pt x="52338" y="1902"/>
                    <a:pt x="52538" y="1468"/>
                  </a:cubicBezTo>
                  <a:lnTo>
                    <a:pt x="52805" y="1001"/>
                  </a:lnTo>
                  <a:cubicBezTo>
                    <a:pt x="52839" y="968"/>
                    <a:pt x="52839" y="901"/>
                    <a:pt x="52872" y="834"/>
                  </a:cubicBezTo>
                  <a:lnTo>
                    <a:pt x="52872" y="834"/>
                  </a:lnTo>
                  <a:lnTo>
                    <a:pt x="52772" y="968"/>
                  </a:lnTo>
                  <a:lnTo>
                    <a:pt x="52505" y="1435"/>
                  </a:lnTo>
                  <a:cubicBezTo>
                    <a:pt x="52305" y="1802"/>
                    <a:pt x="51971" y="2402"/>
                    <a:pt x="51538" y="3136"/>
                  </a:cubicBezTo>
                  <a:cubicBezTo>
                    <a:pt x="50704" y="4637"/>
                    <a:pt x="49503" y="6805"/>
                    <a:pt x="47868" y="9440"/>
                  </a:cubicBezTo>
                  <a:cubicBezTo>
                    <a:pt x="46000" y="12509"/>
                    <a:pt x="43865" y="15445"/>
                    <a:pt x="41530" y="18147"/>
                  </a:cubicBezTo>
                  <a:cubicBezTo>
                    <a:pt x="40863" y="18914"/>
                    <a:pt x="40063" y="19614"/>
                    <a:pt x="39029" y="19814"/>
                  </a:cubicBezTo>
                  <a:cubicBezTo>
                    <a:pt x="38799" y="19844"/>
                    <a:pt x="38567" y="19859"/>
                    <a:pt x="38336" y="19859"/>
                  </a:cubicBezTo>
                  <a:cubicBezTo>
                    <a:pt x="37525" y="19859"/>
                    <a:pt x="36712" y="19677"/>
                    <a:pt x="35960" y="19314"/>
                  </a:cubicBezTo>
                  <a:cubicBezTo>
                    <a:pt x="34892" y="18914"/>
                    <a:pt x="33958" y="18313"/>
                    <a:pt x="32958" y="17780"/>
                  </a:cubicBezTo>
                  <a:lnTo>
                    <a:pt x="29889" y="16112"/>
                  </a:lnTo>
                  <a:lnTo>
                    <a:pt x="8807" y="4670"/>
                  </a:lnTo>
                  <a:lnTo>
                    <a:pt x="2369" y="1268"/>
                  </a:lnTo>
                  <a:lnTo>
                    <a:pt x="635" y="3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890;p45">
              <a:extLst>
                <a:ext uri="{FF2B5EF4-FFF2-40B4-BE49-F238E27FC236}">
                  <a16:creationId xmlns:a16="http://schemas.microsoft.com/office/drawing/2014/main" id="{88F8A999-64FF-7B55-52C0-B3A704844BE0}"/>
                </a:ext>
              </a:extLst>
            </p:cNvPr>
            <p:cNvSpPr/>
            <p:nvPr/>
          </p:nvSpPr>
          <p:spPr>
            <a:xfrm>
              <a:off x="4230700" y="2881675"/>
              <a:ext cx="86750" cy="145950"/>
            </a:xfrm>
            <a:custGeom>
              <a:avLst/>
              <a:gdLst/>
              <a:ahLst/>
              <a:cxnLst/>
              <a:rect l="l" t="t" r="r" b="b"/>
              <a:pathLst>
                <a:path w="3470" h="5838" extrusionOk="0">
                  <a:moveTo>
                    <a:pt x="3469" y="0"/>
                  </a:moveTo>
                  <a:lnTo>
                    <a:pt x="3469" y="0"/>
                  </a:lnTo>
                  <a:cubicBezTo>
                    <a:pt x="2836" y="934"/>
                    <a:pt x="2235" y="1868"/>
                    <a:pt x="1635" y="2869"/>
                  </a:cubicBezTo>
                  <a:cubicBezTo>
                    <a:pt x="1068" y="3836"/>
                    <a:pt x="467" y="4804"/>
                    <a:pt x="0" y="5838"/>
                  </a:cubicBezTo>
                  <a:cubicBezTo>
                    <a:pt x="667" y="4904"/>
                    <a:pt x="1301" y="3970"/>
                    <a:pt x="1835" y="2969"/>
                  </a:cubicBezTo>
                  <a:cubicBezTo>
                    <a:pt x="2435" y="2002"/>
                    <a:pt x="3002" y="1034"/>
                    <a:pt x="34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6" name="Google Shape;891;p45">
              <a:extLst>
                <a:ext uri="{FF2B5EF4-FFF2-40B4-BE49-F238E27FC236}">
                  <a16:creationId xmlns:a16="http://schemas.microsoft.com/office/drawing/2014/main" id="{696F204A-6C94-E961-B64E-4DFCC5A68202}"/>
                </a:ext>
              </a:extLst>
            </p:cNvPr>
            <p:cNvSpPr/>
            <p:nvPr/>
          </p:nvSpPr>
          <p:spPr>
            <a:xfrm>
              <a:off x="2913075" y="3146850"/>
              <a:ext cx="1352675" cy="523850"/>
            </a:xfrm>
            <a:custGeom>
              <a:avLst/>
              <a:gdLst/>
              <a:ahLst/>
              <a:cxnLst/>
              <a:rect l="l" t="t" r="r" b="b"/>
              <a:pathLst>
                <a:path w="54107" h="20954" extrusionOk="0">
                  <a:moveTo>
                    <a:pt x="54106" y="1"/>
                  </a:moveTo>
                  <a:lnTo>
                    <a:pt x="54106" y="1"/>
                  </a:lnTo>
                  <a:cubicBezTo>
                    <a:pt x="54068" y="20"/>
                    <a:pt x="54052" y="49"/>
                    <a:pt x="54045" y="114"/>
                  </a:cubicBezTo>
                  <a:lnTo>
                    <a:pt x="54045" y="114"/>
                  </a:lnTo>
                  <a:cubicBezTo>
                    <a:pt x="54061" y="79"/>
                    <a:pt x="54106" y="28"/>
                    <a:pt x="54106" y="1"/>
                  </a:cubicBezTo>
                  <a:close/>
                  <a:moveTo>
                    <a:pt x="1" y="2336"/>
                  </a:moveTo>
                  <a:lnTo>
                    <a:pt x="168" y="2403"/>
                  </a:lnTo>
                  <a:cubicBezTo>
                    <a:pt x="134" y="2369"/>
                    <a:pt x="101" y="2369"/>
                    <a:pt x="1" y="2336"/>
                  </a:cubicBezTo>
                  <a:close/>
                  <a:moveTo>
                    <a:pt x="54045" y="114"/>
                  </a:moveTo>
                  <a:cubicBezTo>
                    <a:pt x="54042" y="122"/>
                    <a:pt x="54039" y="129"/>
                    <a:pt x="54039" y="134"/>
                  </a:cubicBezTo>
                  <a:lnTo>
                    <a:pt x="53839" y="635"/>
                  </a:lnTo>
                  <a:cubicBezTo>
                    <a:pt x="53673" y="1068"/>
                    <a:pt x="53406" y="1702"/>
                    <a:pt x="53039" y="2536"/>
                  </a:cubicBezTo>
                  <a:cubicBezTo>
                    <a:pt x="52783" y="3108"/>
                    <a:pt x="52514" y="3675"/>
                    <a:pt x="52232" y="4238"/>
                  </a:cubicBezTo>
                  <a:lnTo>
                    <a:pt x="52232" y="4238"/>
                  </a:lnTo>
                  <a:cubicBezTo>
                    <a:pt x="52501" y="3718"/>
                    <a:pt x="52759" y="3195"/>
                    <a:pt x="53005" y="2670"/>
                  </a:cubicBezTo>
                  <a:cubicBezTo>
                    <a:pt x="53372" y="1869"/>
                    <a:pt x="53639" y="1235"/>
                    <a:pt x="53839" y="835"/>
                  </a:cubicBezTo>
                  <a:lnTo>
                    <a:pt x="54039" y="335"/>
                  </a:lnTo>
                  <a:cubicBezTo>
                    <a:pt x="54039" y="233"/>
                    <a:pt x="54039" y="164"/>
                    <a:pt x="54045" y="114"/>
                  </a:cubicBezTo>
                  <a:close/>
                  <a:moveTo>
                    <a:pt x="635" y="2670"/>
                  </a:moveTo>
                  <a:lnTo>
                    <a:pt x="2336" y="3704"/>
                  </a:lnTo>
                  <a:lnTo>
                    <a:pt x="8707" y="7440"/>
                  </a:lnTo>
                  <a:lnTo>
                    <a:pt x="18214" y="13044"/>
                  </a:lnTo>
                  <a:lnTo>
                    <a:pt x="23818" y="16346"/>
                  </a:lnTo>
                  <a:cubicBezTo>
                    <a:pt x="25786" y="17447"/>
                    <a:pt x="27787" y="18714"/>
                    <a:pt x="29956" y="19715"/>
                  </a:cubicBezTo>
                  <a:cubicBezTo>
                    <a:pt x="31023" y="20215"/>
                    <a:pt x="32157" y="20549"/>
                    <a:pt x="33325" y="20783"/>
                  </a:cubicBezTo>
                  <a:cubicBezTo>
                    <a:pt x="33873" y="20895"/>
                    <a:pt x="34437" y="20954"/>
                    <a:pt x="35001" y="20954"/>
                  </a:cubicBezTo>
                  <a:cubicBezTo>
                    <a:pt x="35604" y="20954"/>
                    <a:pt x="36208" y="20887"/>
                    <a:pt x="36794" y="20749"/>
                  </a:cubicBezTo>
                  <a:cubicBezTo>
                    <a:pt x="37861" y="20516"/>
                    <a:pt x="38895" y="20049"/>
                    <a:pt x="39829" y="19415"/>
                  </a:cubicBezTo>
                  <a:cubicBezTo>
                    <a:pt x="40697" y="18848"/>
                    <a:pt x="41531" y="18181"/>
                    <a:pt x="42331" y="17413"/>
                  </a:cubicBezTo>
                  <a:cubicBezTo>
                    <a:pt x="45033" y="14912"/>
                    <a:pt x="47435" y="12110"/>
                    <a:pt x="49470" y="9041"/>
                  </a:cubicBezTo>
                  <a:cubicBezTo>
                    <a:pt x="50487" y="7477"/>
                    <a:pt x="51413" y="5876"/>
                    <a:pt x="52232" y="4238"/>
                  </a:cubicBezTo>
                  <a:lnTo>
                    <a:pt x="52232" y="4238"/>
                  </a:lnTo>
                  <a:cubicBezTo>
                    <a:pt x="51375" y="5898"/>
                    <a:pt x="50411" y="7525"/>
                    <a:pt x="49369" y="9074"/>
                  </a:cubicBezTo>
                  <a:cubicBezTo>
                    <a:pt x="47335" y="12110"/>
                    <a:pt x="44966" y="14878"/>
                    <a:pt x="42231" y="17380"/>
                  </a:cubicBezTo>
                  <a:cubicBezTo>
                    <a:pt x="41464" y="18081"/>
                    <a:pt x="40630" y="18748"/>
                    <a:pt x="39729" y="19315"/>
                  </a:cubicBezTo>
                  <a:cubicBezTo>
                    <a:pt x="38829" y="19915"/>
                    <a:pt x="37828" y="20382"/>
                    <a:pt x="36727" y="20616"/>
                  </a:cubicBezTo>
                  <a:cubicBezTo>
                    <a:pt x="36137" y="20759"/>
                    <a:pt x="35538" y="20825"/>
                    <a:pt x="34934" y="20825"/>
                  </a:cubicBezTo>
                  <a:cubicBezTo>
                    <a:pt x="34411" y="20825"/>
                    <a:pt x="33884" y="20775"/>
                    <a:pt x="33358" y="20682"/>
                  </a:cubicBezTo>
                  <a:cubicBezTo>
                    <a:pt x="32191" y="20449"/>
                    <a:pt x="31123" y="20082"/>
                    <a:pt x="30022" y="19582"/>
                  </a:cubicBezTo>
                  <a:cubicBezTo>
                    <a:pt x="27854" y="18581"/>
                    <a:pt x="25886" y="17313"/>
                    <a:pt x="23951" y="16213"/>
                  </a:cubicBezTo>
                  <a:lnTo>
                    <a:pt x="18314" y="12910"/>
                  </a:lnTo>
                  <a:lnTo>
                    <a:pt x="8807" y="7373"/>
                  </a:lnTo>
                  <a:lnTo>
                    <a:pt x="2369" y="3670"/>
                  </a:lnTo>
                  <a:lnTo>
                    <a:pt x="635" y="2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7" name="Google Shape;892;p45">
              <a:extLst>
                <a:ext uri="{FF2B5EF4-FFF2-40B4-BE49-F238E27FC236}">
                  <a16:creationId xmlns:a16="http://schemas.microsoft.com/office/drawing/2014/main" id="{694913E6-2481-43FE-4A38-B14841A5D134}"/>
                </a:ext>
              </a:extLst>
            </p:cNvPr>
            <p:cNvSpPr/>
            <p:nvPr/>
          </p:nvSpPr>
          <p:spPr>
            <a:xfrm>
              <a:off x="4318250" y="3136850"/>
              <a:ext cx="48400" cy="62575"/>
            </a:xfrm>
            <a:custGeom>
              <a:avLst/>
              <a:gdLst/>
              <a:ahLst/>
              <a:cxnLst/>
              <a:rect l="l" t="t" r="r" b="b"/>
              <a:pathLst>
                <a:path w="1936" h="2503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568" y="401"/>
                    <a:pt x="1168" y="768"/>
                    <a:pt x="901" y="1168"/>
                  </a:cubicBezTo>
                  <a:cubicBezTo>
                    <a:pt x="534" y="1602"/>
                    <a:pt x="268" y="2069"/>
                    <a:pt x="1" y="2502"/>
                  </a:cubicBezTo>
                  <a:cubicBezTo>
                    <a:pt x="768" y="1769"/>
                    <a:pt x="1368" y="935"/>
                    <a:pt x="19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8" name="Google Shape;893;p45">
              <a:extLst>
                <a:ext uri="{FF2B5EF4-FFF2-40B4-BE49-F238E27FC236}">
                  <a16:creationId xmlns:a16="http://schemas.microsoft.com/office/drawing/2014/main" id="{6BF880E9-AC68-9437-D04B-DA142D007988}"/>
                </a:ext>
              </a:extLst>
            </p:cNvPr>
            <p:cNvSpPr/>
            <p:nvPr/>
          </p:nvSpPr>
          <p:spPr>
            <a:xfrm>
              <a:off x="3915450" y="2156150"/>
              <a:ext cx="780600" cy="1000750"/>
            </a:xfrm>
            <a:custGeom>
              <a:avLst/>
              <a:gdLst/>
              <a:ahLst/>
              <a:cxnLst/>
              <a:rect l="l" t="t" r="r" b="b"/>
              <a:pathLst>
                <a:path w="31224" h="40030" extrusionOk="0">
                  <a:moveTo>
                    <a:pt x="12744" y="1"/>
                  </a:moveTo>
                  <a:lnTo>
                    <a:pt x="802" y="1502"/>
                  </a:lnTo>
                  <a:cubicBezTo>
                    <a:pt x="1" y="3584"/>
                    <a:pt x="3047" y="4374"/>
                    <a:pt x="3318" y="4374"/>
                  </a:cubicBezTo>
                  <a:cubicBezTo>
                    <a:pt x="3327" y="4374"/>
                    <a:pt x="3333" y="4373"/>
                    <a:pt x="3336" y="4372"/>
                  </a:cubicBezTo>
                  <a:lnTo>
                    <a:pt x="3336" y="4372"/>
                  </a:lnTo>
                  <a:lnTo>
                    <a:pt x="201" y="7706"/>
                  </a:lnTo>
                  <a:cubicBezTo>
                    <a:pt x="348" y="8240"/>
                    <a:pt x="842" y="8400"/>
                    <a:pt x="1381" y="8400"/>
                  </a:cubicBezTo>
                  <a:cubicBezTo>
                    <a:pt x="2191" y="8400"/>
                    <a:pt x="3103" y="8040"/>
                    <a:pt x="3103" y="8040"/>
                  </a:cubicBezTo>
                  <a:lnTo>
                    <a:pt x="3103" y="8040"/>
                  </a:lnTo>
                  <a:lnTo>
                    <a:pt x="368" y="9407"/>
                  </a:lnTo>
                  <a:lnTo>
                    <a:pt x="835" y="10375"/>
                  </a:lnTo>
                  <a:cubicBezTo>
                    <a:pt x="1235" y="10985"/>
                    <a:pt x="1829" y="11202"/>
                    <a:pt x="2473" y="11202"/>
                  </a:cubicBezTo>
                  <a:cubicBezTo>
                    <a:pt x="4082" y="11202"/>
                    <a:pt x="6005" y="9842"/>
                    <a:pt x="6005" y="9841"/>
                  </a:cubicBezTo>
                  <a:lnTo>
                    <a:pt x="6005" y="9841"/>
                  </a:lnTo>
                  <a:lnTo>
                    <a:pt x="3003" y="12076"/>
                  </a:lnTo>
                  <a:lnTo>
                    <a:pt x="4738" y="13677"/>
                  </a:lnTo>
                  <a:cubicBezTo>
                    <a:pt x="5093" y="13909"/>
                    <a:pt x="5424" y="14003"/>
                    <a:pt x="5728" y="14003"/>
                  </a:cubicBezTo>
                  <a:cubicBezTo>
                    <a:pt x="6992" y="14003"/>
                    <a:pt x="7773" y="12376"/>
                    <a:pt x="7773" y="12376"/>
                  </a:cubicBezTo>
                  <a:lnTo>
                    <a:pt x="12043" y="12843"/>
                  </a:lnTo>
                  <a:lnTo>
                    <a:pt x="15245" y="16479"/>
                  </a:lnTo>
                  <a:lnTo>
                    <a:pt x="16279" y="20782"/>
                  </a:lnTo>
                  <a:cubicBezTo>
                    <a:pt x="16279" y="20782"/>
                    <a:pt x="17113" y="27420"/>
                    <a:pt x="17080" y="30322"/>
                  </a:cubicBezTo>
                  <a:cubicBezTo>
                    <a:pt x="17047" y="33191"/>
                    <a:pt x="19282" y="40029"/>
                    <a:pt x="19282" y="40029"/>
                  </a:cubicBezTo>
                  <a:cubicBezTo>
                    <a:pt x="20749" y="39496"/>
                    <a:pt x="25353" y="35326"/>
                    <a:pt x="27087" y="33992"/>
                  </a:cubicBezTo>
                  <a:cubicBezTo>
                    <a:pt x="27919" y="33326"/>
                    <a:pt x="28938" y="32999"/>
                    <a:pt x="29973" y="32999"/>
                  </a:cubicBezTo>
                  <a:cubicBezTo>
                    <a:pt x="30391" y="32999"/>
                    <a:pt x="30811" y="33052"/>
                    <a:pt x="31223" y="33158"/>
                  </a:cubicBezTo>
                  <a:cubicBezTo>
                    <a:pt x="31223" y="33158"/>
                    <a:pt x="27754" y="26486"/>
                    <a:pt x="27387" y="25219"/>
                  </a:cubicBezTo>
                  <a:cubicBezTo>
                    <a:pt x="27020" y="23984"/>
                    <a:pt x="24919" y="8640"/>
                    <a:pt x="24919" y="8640"/>
                  </a:cubicBezTo>
                  <a:lnTo>
                    <a:pt x="1274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9" name="Google Shape;894;p45">
              <a:extLst>
                <a:ext uri="{FF2B5EF4-FFF2-40B4-BE49-F238E27FC236}">
                  <a16:creationId xmlns:a16="http://schemas.microsoft.com/office/drawing/2014/main" id="{0460121C-289F-400C-5989-89B5DE88AC37}"/>
                </a:ext>
              </a:extLst>
            </p:cNvPr>
            <p:cNvSpPr/>
            <p:nvPr/>
          </p:nvSpPr>
          <p:spPr>
            <a:xfrm>
              <a:off x="3994700" y="2177825"/>
              <a:ext cx="279375" cy="91775"/>
            </a:xfrm>
            <a:custGeom>
              <a:avLst/>
              <a:gdLst/>
              <a:ahLst/>
              <a:cxnLst/>
              <a:rect l="l" t="t" r="r" b="b"/>
              <a:pathLst>
                <a:path w="11175" h="3671" extrusionOk="0">
                  <a:moveTo>
                    <a:pt x="10037" y="1"/>
                  </a:moveTo>
                  <a:cubicBezTo>
                    <a:pt x="9885" y="1"/>
                    <a:pt x="9729" y="23"/>
                    <a:pt x="9574" y="68"/>
                  </a:cubicBezTo>
                  <a:cubicBezTo>
                    <a:pt x="8473" y="301"/>
                    <a:pt x="7072" y="768"/>
                    <a:pt x="5504" y="1302"/>
                  </a:cubicBezTo>
                  <a:cubicBezTo>
                    <a:pt x="3903" y="1836"/>
                    <a:pt x="2502" y="2303"/>
                    <a:pt x="1434" y="2669"/>
                  </a:cubicBezTo>
                  <a:cubicBezTo>
                    <a:pt x="1034" y="2836"/>
                    <a:pt x="667" y="3070"/>
                    <a:pt x="334" y="3337"/>
                  </a:cubicBezTo>
                  <a:cubicBezTo>
                    <a:pt x="67" y="3503"/>
                    <a:pt x="0" y="3670"/>
                    <a:pt x="0" y="3670"/>
                  </a:cubicBezTo>
                  <a:cubicBezTo>
                    <a:pt x="500" y="3337"/>
                    <a:pt x="967" y="3070"/>
                    <a:pt x="1501" y="2836"/>
                  </a:cubicBezTo>
                  <a:lnTo>
                    <a:pt x="5571" y="1569"/>
                  </a:lnTo>
                  <a:cubicBezTo>
                    <a:pt x="7172" y="1068"/>
                    <a:pt x="8573" y="501"/>
                    <a:pt x="9607" y="234"/>
                  </a:cubicBezTo>
                  <a:cubicBezTo>
                    <a:pt x="9780" y="181"/>
                    <a:pt x="9949" y="154"/>
                    <a:pt x="10113" y="154"/>
                  </a:cubicBezTo>
                  <a:cubicBezTo>
                    <a:pt x="10361" y="154"/>
                    <a:pt x="10601" y="214"/>
                    <a:pt x="10841" y="334"/>
                  </a:cubicBezTo>
                  <a:cubicBezTo>
                    <a:pt x="11075" y="468"/>
                    <a:pt x="11175" y="635"/>
                    <a:pt x="11175" y="635"/>
                  </a:cubicBezTo>
                  <a:cubicBezTo>
                    <a:pt x="11175" y="635"/>
                    <a:pt x="11108" y="468"/>
                    <a:pt x="10875" y="268"/>
                  </a:cubicBezTo>
                  <a:cubicBezTo>
                    <a:pt x="10630" y="90"/>
                    <a:pt x="10341" y="1"/>
                    <a:pt x="100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0" name="Google Shape;895;p45">
              <a:extLst>
                <a:ext uri="{FF2B5EF4-FFF2-40B4-BE49-F238E27FC236}">
                  <a16:creationId xmlns:a16="http://schemas.microsoft.com/office/drawing/2014/main" id="{4FA21185-2BC9-42FE-3447-8BB4EB4B2BEB}"/>
                </a:ext>
              </a:extLst>
            </p:cNvPr>
            <p:cNvSpPr/>
            <p:nvPr/>
          </p:nvSpPr>
          <p:spPr>
            <a:xfrm>
              <a:off x="3959675" y="2263400"/>
              <a:ext cx="443675" cy="107925"/>
            </a:xfrm>
            <a:custGeom>
              <a:avLst/>
              <a:gdLst/>
              <a:ahLst/>
              <a:cxnLst/>
              <a:rect l="l" t="t" r="r" b="b"/>
              <a:pathLst>
                <a:path w="17747" h="4317" extrusionOk="0">
                  <a:moveTo>
                    <a:pt x="9510" y="1"/>
                  </a:moveTo>
                  <a:cubicBezTo>
                    <a:pt x="9331" y="1"/>
                    <a:pt x="9152" y="5"/>
                    <a:pt x="8973" y="14"/>
                  </a:cubicBezTo>
                  <a:cubicBezTo>
                    <a:pt x="8273" y="47"/>
                    <a:pt x="7606" y="180"/>
                    <a:pt x="6972" y="414"/>
                  </a:cubicBezTo>
                  <a:cubicBezTo>
                    <a:pt x="6371" y="681"/>
                    <a:pt x="5838" y="981"/>
                    <a:pt x="5304" y="1315"/>
                  </a:cubicBezTo>
                  <a:cubicBezTo>
                    <a:pt x="4270" y="1915"/>
                    <a:pt x="3369" y="2482"/>
                    <a:pt x="2602" y="2916"/>
                  </a:cubicBezTo>
                  <a:cubicBezTo>
                    <a:pt x="1801" y="3383"/>
                    <a:pt x="1168" y="3750"/>
                    <a:pt x="701" y="3983"/>
                  </a:cubicBezTo>
                  <a:cubicBezTo>
                    <a:pt x="467" y="4050"/>
                    <a:pt x="200" y="4183"/>
                    <a:pt x="0" y="4317"/>
                  </a:cubicBezTo>
                  <a:cubicBezTo>
                    <a:pt x="100" y="4317"/>
                    <a:pt x="134" y="4317"/>
                    <a:pt x="200" y="4250"/>
                  </a:cubicBezTo>
                  <a:cubicBezTo>
                    <a:pt x="367" y="4217"/>
                    <a:pt x="601" y="4150"/>
                    <a:pt x="767" y="4050"/>
                  </a:cubicBezTo>
                  <a:cubicBezTo>
                    <a:pt x="1434" y="3750"/>
                    <a:pt x="2035" y="3416"/>
                    <a:pt x="2669" y="3083"/>
                  </a:cubicBezTo>
                  <a:cubicBezTo>
                    <a:pt x="3469" y="2682"/>
                    <a:pt x="4403" y="2149"/>
                    <a:pt x="5437" y="1515"/>
                  </a:cubicBezTo>
                  <a:cubicBezTo>
                    <a:pt x="5938" y="1181"/>
                    <a:pt x="6471" y="881"/>
                    <a:pt x="7038" y="647"/>
                  </a:cubicBezTo>
                  <a:cubicBezTo>
                    <a:pt x="7672" y="414"/>
                    <a:pt x="8306" y="314"/>
                    <a:pt x="8973" y="247"/>
                  </a:cubicBezTo>
                  <a:cubicBezTo>
                    <a:pt x="9607" y="247"/>
                    <a:pt x="10274" y="247"/>
                    <a:pt x="10941" y="347"/>
                  </a:cubicBezTo>
                  <a:cubicBezTo>
                    <a:pt x="11542" y="381"/>
                    <a:pt x="12009" y="814"/>
                    <a:pt x="12509" y="1148"/>
                  </a:cubicBezTo>
                  <a:cubicBezTo>
                    <a:pt x="13476" y="1848"/>
                    <a:pt x="14344" y="2415"/>
                    <a:pt x="15144" y="2882"/>
                  </a:cubicBezTo>
                  <a:cubicBezTo>
                    <a:pt x="15945" y="3349"/>
                    <a:pt x="16545" y="3683"/>
                    <a:pt x="17012" y="3916"/>
                  </a:cubicBezTo>
                  <a:cubicBezTo>
                    <a:pt x="17246" y="4050"/>
                    <a:pt x="17479" y="4183"/>
                    <a:pt x="17746" y="4250"/>
                  </a:cubicBezTo>
                  <a:cubicBezTo>
                    <a:pt x="17513" y="4083"/>
                    <a:pt x="17312" y="3983"/>
                    <a:pt x="17112" y="3883"/>
                  </a:cubicBezTo>
                  <a:cubicBezTo>
                    <a:pt x="16645" y="3650"/>
                    <a:pt x="16012" y="3249"/>
                    <a:pt x="15278" y="2749"/>
                  </a:cubicBezTo>
                  <a:cubicBezTo>
                    <a:pt x="14510" y="2249"/>
                    <a:pt x="13643" y="1682"/>
                    <a:pt x="12676" y="981"/>
                  </a:cubicBezTo>
                  <a:cubicBezTo>
                    <a:pt x="12442" y="814"/>
                    <a:pt x="12209" y="581"/>
                    <a:pt x="11942" y="414"/>
                  </a:cubicBezTo>
                  <a:cubicBezTo>
                    <a:pt x="11675" y="247"/>
                    <a:pt x="11342" y="147"/>
                    <a:pt x="11008" y="80"/>
                  </a:cubicBezTo>
                  <a:cubicBezTo>
                    <a:pt x="10495" y="32"/>
                    <a:pt x="10000" y="1"/>
                    <a:pt x="951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1" name="Google Shape;896;p45">
              <a:extLst>
                <a:ext uri="{FF2B5EF4-FFF2-40B4-BE49-F238E27FC236}">
                  <a16:creationId xmlns:a16="http://schemas.microsoft.com/office/drawing/2014/main" id="{48E8FDA4-52EE-2D30-FAC5-7596AA0FD85D}"/>
                </a:ext>
              </a:extLst>
            </p:cNvPr>
            <p:cNvSpPr/>
            <p:nvPr/>
          </p:nvSpPr>
          <p:spPr>
            <a:xfrm>
              <a:off x="4058075" y="2371300"/>
              <a:ext cx="351925" cy="116775"/>
            </a:xfrm>
            <a:custGeom>
              <a:avLst/>
              <a:gdLst/>
              <a:ahLst/>
              <a:cxnLst/>
              <a:rect l="l" t="t" r="r" b="b"/>
              <a:pathLst>
                <a:path w="14077" h="4671" extrusionOk="0">
                  <a:moveTo>
                    <a:pt x="6005" y="1"/>
                  </a:moveTo>
                  <a:cubicBezTo>
                    <a:pt x="5504" y="1"/>
                    <a:pt x="5037" y="34"/>
                    <a:pt x="4537" y="101"/>
                  </a:cubicBezTo>
                  <a:cubicBezTo>
                    <a:pt x="3636" y="334"/>
                    <a:pt x="2802" y="334"/>
                    <a:pt x="2068" y="501"/>
                  </a:cubicBezTo>
                  <a:cubicBezTo>
                    <a:pt x="1501" y="601"/>
                    <a:pt x="968" y="835"/>
                    <a:pt x="501" y="1102"/>
                  </a:cubicBezTo>
                  <a:cubicBezTo>
                    <a:pt x="367" y="1168"/>
                    <a:pt x="234" y="1268"/>
                    <a:pt x="134" y="1368"/>
                  </a:cubicBezTo>
                  <a:lnTo>
                    <a:pt x="0" y="1502"/>
                  </a:lnTo>
                  <a:cubicBezTo>
                    <a:pt x="634" y="1068"/>
                    <a:pt x="1335" y="768"/>
                    <a:pt x="2068" y="668"/>
                  </a:cubicBezTo>
                  <a:cubicBezTo>
                    <a:pt x="2802" y="534"/>
                    <a:pt x="3636" y="501"/>
                    <a:pt x="4537" y="368"/>
                  </a:cubicBezTo>
                  <a:cubicBezTo>
                    <a:pt x="4977" y="305"/>
                    <a:pt x="5440" y="242"/>
                    <a:pt x="5907" y="242"/>
                  </a:cubicBezTo>
                  <a:cubicBezTo>
                    <a:pt x="6431" y="242"/>
                    <a:pt x="6961" y="321"/>
                    <a:pt x="7472" y="568"/>
                  </a:cubicBezTo>
                  <a:cubicBezTo>
                    <a:pt x="7906" y="835"/>
                    <a:pt x="8373" y="1068"/>
                    <a:pt x="8807" y="1368"/>
                  </a:cubicBezTo>
                  <a:lnTo>
                    <a:pt x="10041" y="2169"/>
                  </a:lnTo>
                  <a:lnTo>
                    <a:pt x="12142" y="3503"/>
                  </a:lnTo>
                  <a:lnTo>
                    <a:pt x="13543" y="4371"/>
                  </a:lnTo>
                  <a:cubicBezTo>
                    <a:pt x="13710" y="4504"/>
                    <a:pt x="13877" y="4571"/>
                    <a:pt x="14077" y="4671"/>
                  </a:cubicBezTo>
                  <a:cubicBezTo>
                    <a:pt x="13910" y="4537"/>
                    <a:pt x="13743" y="4404"/>
                    <a:pt x="13543" y="4270"/>
                  </a:cubicBezTo>
                  <a:lnTo>
                    <a:pt x="12176" y="3336"/>
                  </a:lnTo>
                  <a:lnTo>
                    <a:pt x="10107" y="1935"/>
                  </a:lnTo>
                  <a:lnTo>
                    <a:pt x="8907" y="1168"/>
                  </a:lnTo>
                  <a:cubicBezTo>
                    <a:pt x="8506" y="868"/>
                    <a:pt x="8039" y="568"/>
                    <a:pt x="7572" y="334"/>
                  </a:cubicBezTo>
                  <a:cubicBezTo>
                    <a:pt x="7072" y="101"/>
                    <a:pt x="6538" y="1"/>
                    <a:pt x="600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2" name="Google Shape;897;p45">
              <a:extLst>
                <a:ext uri="{FF2B5EF4-FFF2-40B4-BE49-F238E27FC236}">
                  <a16:creationId xmlns:a16="http://schemas.microsoft.com/office/drawing/2014/main" id="{FED1F62C-F6E7-279B-C6B1-EC2798C856B6}"/>
                </a:ext>
              </a:extLst>
            </p:cNvPr>
            <p:cNvSpPr/>
            <p:nvPr/>
          </p:nvSpPr>
          <p:spPr>
            <a:xfrm>
              <a:off x="4354950" y="2890850"/>
              <a:ext cx="743050" cy="1154175"/>
            </a:xfrm>
            <a:custGeom>
              <a:avLst/>
              <a:gdLst/>
              <a:ahLst/>
              <a:cxnLst/>
              <a:rect l="l" t="t" r="r" b="b"/>
              <a:pathLst>
                <a:path w="29722" h="46167" extrusionOk="0">
                  <a:moveTo>
                    <a:pt x="11542" y="0"/>
                  </a:moveTo>
                  <a:lnTo>
                    <a:pt x="0" y="4337"/>
                  </a:lnTo>
                  <a:lnTo>
                    <a:pt x="4770" y="37327"/>
                  </a:lnTo>
                  <a:cubicBezTo>
                    <a:pt x="4770" y="37327"/>
                    <a:pt x="8807" y="45933"/>
                    <a:pt x="17013" y="46167"/>
                  </a:cubicBezTo>
                  <a:cubicBezTo>
                    <a:pt x="17028" y="46167"/>
                    <a:pt x="17044" y="46167"/>
                    <a:pt x="17059" y="46167"/>
                  </a:cubicBezTo>
                  <a:cubicBezTo>
                    <a:pt x="19814" y="46167"/>
                    <a:pt x="22729" y="43255"/>
                    <a:pt x="24851" y="41497"/>
                  </a:cubicBezTo>
                  <a:cubicBezTo>
                    <a:pt x="28688" y="38361"/>
                    <a:pt x="29722" y="32957"/>
                    <a:pt x="27320" y="28621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3" name="Google Shape;898;p45">
              <a:extLst>
                <a:ext uri="{FF2B5EF4-FFF2-40B4-BE49-F238E27FC236}">
                  <a16:creationId xmlns:a16="http://schemas.microsoft.com/office/drawing/2014/main" id="{1A9CA0E4-EB06-C0A8-C97F-01DDB8B694A7}"/>
                </a:ext>
              </a:extLst>
            </p:cNvPr>
            <p:cNvSpPr/>
            <p:nvPr/>
          </p:nvSpPr>
          <p:spPr>
            <a:xfrm>
              <a:off x="4126450" y="2408475"/>
              <a:ext cx="298575" cy="484050"/>
            </a:xfrm>
            <a:custGeom>
              <a:avLst/>
              <a:gdLst/>
              <a:ahLst/>
              <a:cxnLst/>
              <a:rect l="l" t="t" r="r" b="b"/>
              <a:pathLst>
                <a:path w="11943" h="19362" extrusionOk="0">
                  <a:moveTo>
                    <a:pt x="1428" y="0"/>
                  </a:moveTo>
                  <a:cubicBezTo>
                    <a:pt x="1317" y="0"/>
                    <a:pt x="1208" y="15"/>
                    <a:pt x="1101" y="48"/>
                  </a:cubicBezTo>
                  <a:cubicBezTo>
                    <a:pt x="334" y="248"/>
                    <a:pt x="1" y="1116"/>
                    <a:pt x="134" y="1883"/>
                  </a:cubicBezTo>
                  <a:cubicBezTo>
                    <a:pt x="334" y="2617"/>
                    <a:pt x="701" y="3284"/>
                    <a:pt x="1268" y="3818"/>
                  </a:cubicBezTo>
                  <a:cubicBezTo>
                    <a:pt x="2436" y="5252"/>
                    <a:pt x="3703" y="6686"/>
                    <a:pt x="4404" y="8387"/>
                  </a:cubicBezTo>
                  <a:cubicBezTo>
                    <a:pt x="5171" y="10356"/>
                    <a:pt x="5138" y="12524"/>
                    <a:pt x="5571" y="14559"/>
                  </a:cubicBezTo>
                  <a:cubicBezTo>
                    <a:pt x="5971" y="16593"/>
                    <a:pt x="7139" y="18762"/>
                    <a:pt x="9140" y="19362"/>
                  </a:cubicBezTo>
                  <a:lnTo>
                    <a:pt x="9474" y="18895"/>
                  </a:lnTo>
                  <a:cubicBezTo>
                    <a:pt x="11942" y="11890"/>
                    <a:pt x="9107" y="4184"/>
                    <a:pt x="2736" y="448"/>
                  </a:cubicBezTo>
                  <a:cubicBezTo>
                    <a:pt x="2336" y="235"/>
                    <a:pt x="1871" y="0"/>
                    <a:pt x="142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4" name="Google Shape;899;p45">
              <a:extLst>
                <a:ext uri="{FF2B5EF4-FFF2-40B4-BE49-F238E27FC236}">
                  <a16:creationId xmlns:a16="http://schemas.microsoft.com/office/drawing/2014/main" id="{B80E6F19-3CE6-866D-4AF2-7932BF1DBC45}"/>
                </a:ext>
              </a:extLst>
            </p:cNvPr>
            <p:cNvSpPr/>
            <p:nvPr/>
          </p:nvSpPr>
          <p:spPr>
            <a:xfrm>
              <a:off x="4111450" y="2468050"/>
              <a:ext cx="243525" cy="522900"/>
            </a:xfrm>
            <a:custGeom>
              <a:avLst/>
              <a:gdLst/>
              <a:ahLst/>
              <a:cxnLst/>
              <a:rect l="l" t="t" r="r" b="b"/>
              <a:pathLst>
                <a:path w="9741" h="20916" extrusionOk="0">
                  <a:moveTo>
                    <a:pt x="0" y="0"/>
                  </a:moveTo>
                  <a:cubicBezTo>
                    <a:pt x="67" y="34"/>
                    <a:pt x="200" y="34"/>
                    <a:pt x="267" y="34"/>
                  </a:cubicBezTo>
                  <a:lnTo>
                    <a:pt x="1101" y="134"/>
                  </a:lnTo>
                  <a:lnTo>
                    <a:pt x="4110" y="360"/>
                  </a:lnTo>
                  <a:lnTo>
                    <a:pt x="4110" y="360"/>
                  </a:lnTo>
                  <a:cubicBezTo>
                    <a:pt x="4415" y="1486"/>
                    <a:pt x="5144" y="2645"/>
                    <a:pt x="6038" y="3836"/>
                  </a:cubicBezTo>
                  <a:cubicBezTo>
                    <a:pt x="6505" y="4470"/>
                    <a:pt x="6905" y="5137"/>
                    <a:pt x="7272" y="5804"/>
                  </a:cubicBezTo>
                  <a:cubicBezTo>
                    <a:pt x="7439" y="6105"/>
                    <a:pt x="7639" y="6505"/>
                    <a:pt x="7772" y="6872"/>
                  </a:cubicBezTo>
                  <a:cubicBezTo>
                    <a:pt x="7906" y="7239"/>
                    <a:pt x="8073" y="7639"/>
                    <a:pt x="8206" y="8039"/>
                  </a:cubicBezTo>
                  <a:cubicBezTo>
                    <a:pt x="8673" y="9674"/>
                    <a:pt x="8940" y="11342"/>
                    <a:pt x="9040" y="13009"/>
                  </a:cubicBezTo>
                  <a:cubicBezTo>
                    <a:pt x="9107" y="14544"/>
                    <a:pt x="9207" y="15912"/>
                    <a:pt x="9273" y="17146"/>
                  </a:cubicBezTo>
                  <a:cubicBezTo>
                    <a:pt x="9373" y="18347"/>
                    <a:pt x="9507" y="19247"/>
                    <a:pt x="9574" y="19914"/>
                  </a:cubicBezTo>
                  <a:cubicBezTo>
                    <a:pt x="9607" y="20248"/>
                    <a:pt x="9640" y="20515"/>
                    <a:pt x="9707" y="20682"/>
                  </a:cubicBezTo>
                  <a:cubicBezTo>
                    <a:pt x="9707" y="20748"/>
                    <a:pt x="9707" y="20848"/>
                    <a:pt x="9740" y="20915"/>
                  </a:cubicBezTo>
                  <a:lnTo>
                    <a:pt x="9740" y="20615"/>
                  </a:lnTo>
                  <a:cubicBezTo>
                    <a:pt x="9740" y="20415"/>
                    <a:pt x="9707" y="20181"/>
                    <a:pt x="9674" y="19881"/>
                  </a:cubicBezTo>
                  <a:cubicBezTo>
                    <a:pt x="9607" y="19214"/>
                    <a:pt x="9540" y="18247"/>
                    <a:pt x="9440" y="17079"/>
                  </a:cubicBezTo>
                  <a:cubicBezTo>
                    <a:pt x="9407" y="15912"/>
                    <a:pt x="9373" y="14511"/>
                    <a:pt x="9240" y="12943"/>
                  </a:cubicBezTo>
                  <a:cubicBezTo>
                    <a:pt x="9173" y="11242"/>
                    <a:pt x="8873" y="9574"/>
                    <a:pt x="8406" y="7939"/>
                  </a:cubicBezTo>
                  <a:cubicBezTo>
                    <a:pt x="8273" y="7539"/>
                    <a:pt x="8173" y="7105"/>
                    <a:pt x="8006" y="6738"/>
                  </a:cubicBezTo>
                  <a:cubicBezTo>
                    <a:pt x="7839" y="6371"/>
                    <a:pt x="7672" y="6004"/>
                    <a:pt x="7439" y="5604"/>
                  </a:cubicBezTo>
                  <a:cubicBezTo>
                    <a:pt x="7072" y="4970"/>
                    <a:pt x="6605" y="4303"/>
                    <a:pt x="6171" y="3669"/>
                  </a:cubicBezTo>
                  <a:cubicBezTo>
                    <a:pt x="5271" y="2502"/>
                    <a:pt x="4537" y="1334"/>
                    <a:pt x="4236" y="234"/>
                  </a:cubicBezTo>
                  <a:lnTo>
                    <a:pt x="4236" y="200"/>
                  </a:lnTo>
                  <a:lnTo>
                    <a:pt x="4203" y="200"/>
                  </a:lnTo>
                  <a:lnTo>
                    <a:pt x="1101" y="34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5" name="Google Shape;900;p45">
              <a:extLst>
                <a:ext uri="{FF2B5EF4-FFF2-40B4-BE49-F238E27FC236}">
                  <a16:creationId xmlns:a16="http://schemas.microsoft.com/office/drawing/2014/main" id="{74081551-A125-B7F4-6D07-8C26092E958F}"/>
                </a:ext>
              </a:extLst>
            </p:cNvPr>
            <p:cNvSpPr/>
            <p:nvPr/>
          </p:nvSpPr>
          <p:spPr>
            <a:xfrm>
              <a:off x="3886400" y="1610700"/>
              <a:ext cx="34925" cy="23200"/>
            </a:xfrm>
            <a:custGeom>
              <a:avLst/>
              <a:gdLst/>
              <a:ahLst/>
              <a:cxnLst/>
              <a:rect l="l" t="t" r="r" b="b"/>
              <a:pathLst>
                <a:path w="1397" h="928" extrusionOk="0">
                  <a:moveTo>
                    <a:pt x="1349" y="1"/>
                  </a:moveTo>
                  <a:cubicBezTo>
                    <a:pt x="1253" y="1"/>
                    <a:pt x="1144" y="314"/>
                    <a:pt x="763" y="537"/>
                  </a:cubicBezTo>
                  <a:cubicBezTo>
                    <a:pt x="396" y="804"/>
                    <a:pt x="62" y="837"/>
                    <a:pt x="29" y="870"/>
                  </a:cubicBezTo>
                  <a:cubicBezTo>
                    <a:pt x="1" y="899"/>
                    <a:pt x="63" y="927"/>
                    <a:pt x="180" y="927"/>
                  </a:cubicBezTo>
                  <a:cubicBezTo>
                    <a:pt x="338" y="927"/>
                    <a:pt x="595" y="876"/>
                    <a:pt x="863" y="703"/>
                  </a:cubicBezTo>
                  <a:cubicBezTo>
                    <a:pt x="1297" y="437"/>
                    <a:pt x="1397" y="3"/>
                    <a:pt x="1363" y="3"/>
                  </a:cubicBezTo>
                  <a:cubicBezTo>
                    <a:pt x="1359" y="1"/>
                    <a:pt x="1354" y="1"/>
                    <a:pt x="134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6" name="Google Shape;901;p45">
              <a:extLst>
                <a:ext uri="{FF2B5EF4-FFF2-40B4-BE49-F238E27FC236}">
                  <a16:creationId xmlns:a16="http://schemas.microsoft.com/office/drawing/2014/main" id="{CFDF0D80-CE54-ED43-1166-DE01EB26CA4F}"/>
                </a:ext>
              </a:extLst>
            </p:cNvPr>
            <p:cNvSpPr/>
            <p:nvPr/>
          </p:nvSpPr>
          <p:spPr>
            <a:xfrm>
              <a:off x="2720450" y="791900"/>
              <a:ext cx="1410200" cy="1463525"/>
            </a:xfrm>
            <a:custGeom>
              <a:avLst/>
              <a:gdLst/>
              <a:ahLst/>
              <a:cxnLst/>
              <a:rect l="l" t="t" r="r" b="b"/>
              <a:pathLst>
                <a:path w="56408" h="58541" extrusionOk="0">
                  <a:moveTo>
                    <a:pt x="32217" y="1"/>
                  </a:moveTo>
                  <a:cubicBezTo>
                    <a:pt x="25400" y="1"/>
                    <a:pt x="17798" y="1934"/>
                    <a:pt x="12543" y="6069"/>
                  </a:cubicBezTo>
                  <a:cubicBezTo>
                    <a:pt x="6205" y="11039"/>
                    <a:pt x="3203" y="19145"/>
                    <a:pt x="1668" y="27018"/>
                  </a:cubicBezTo>
                  <a:cubicBezTo>
                    <a:pt x="701" y="31888"/>
                    <a:pt x="0" y="38592"/>
                    <a:pt x="1201" y="43496"/>
                  </a:cubicBezTo>
                  <a:cubicBezTo>
                    <a:pt x="2969" y="50568"/>
                    <a:pt x="10041" y="55171"/>
                    <a:pt x="16546" y="58540"/>
                  </a:cubicBezTo>
                  <a:lnTo>
                    <a:pt x="53205" y="39026"/>
                  </a:lnTo>
                  <a:cubicBezTo>
                    <a:pt x="55974" y="35724"/>
                    <a:pt x="56407" y="23815"/>
                    <a:pt x="52338" y="15042"/>
                  </a:cubicBezTo>
                  <a:cubicBezTo>
                    <a:pt x="50303" y="10672"/>
                    <a:pt x="48502" y="5869"/>
                    <a:pt x="44299" y="3501"/>
                  </a:cubicBezTo>
                  <a:cubicBezTo>
                    <a:pt x="41196" y="1799"/>
                    <a:pt x="37194" y="165"/>
                    <a:pt x="33691" y="32"/>
                  </a:cubicBezTo>
                  <a:cubicBezTo>
                    <a:pt x="33205" y="11"/>
                    <a:pt x="32713" y="1"/>
                    <a:pt x="32217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7" name="Google Shape;902;p45">
              <a:extLst>
                <a:ext uri="{FF2B5EF4-FFF2-40B4-BE49-F238E27FC236}">
                  <a16:creationId xmlns:a16="http://schemas.microsoft.com/office/drawing/2014/main" id="{72EF9646-5729-0102-CBBA-C5234ED07887}"/>
                </a:ext>
              </a:extLst>
            </p:cNvPr>
            <p:cNvSpPr/>
            <p:nvPr/>
          </p:nvSpPr>
          <p:spPr>
            <a:xfrm>
              <a:off x="3006475" y="934525"/>
              <a:ext cx="1054125" cy="1756075"/>
            </a:xfrm>
            <a:custGeom>
              <a:avLst/>
              <a:gdLst/>
              <a:ahLst/>
              <a:cxnLst/>
              <a:rect l="l" t="t" r="r" b="b"/>
              <a:pathLst>
                <a:path w="42165" h="70243" extrusionOk="0">
                  <a:moveTo>
                    <a:pt x="28223" y="0"/>
                  </a:moveTo>
                  <a:cubicBezTo>
                    <a:pt x="27807" y="0"/>
                    <a:pt x="27384" y="32"/>
                    <a:pt x="26953" y="97"/>
                  </a:cubicBezTo>
                  <a:lnTo>
                    <a:pt x="3870" y="6969"/>
                  </a:lnTo>
                  <a:cubicBezTo>
                    <a:pt x="1602" y="7303"/>
                    <a:pt x="1" y="9304"/>
                    <a:pt x="168" y="11572"/>
                  </a:cubicBezTo>
                  <a:lnTo>
                    <a:pt x="3370" y="61908"/>
                  </a:lnTo>
                  <a:cubicBezTo>
                    <a:pt x="6696" y="67186"/>
                    <a:pt x="15389" y="70243"/>
                    <a:pt x="22599" y="70243"/>
                  </a:cubicBezTo>
                  <a:cubicBezTo>
                    <a:pt x="26598" y="70243"/>
                    <a:pt x="30141" y="69302"/>
                    <a:pt x="32057" y="67279"/>
                  </a:cubicBezTo>
                  <a:lnTo>
                    <a:pt x="30623" y="59273"/>
                  </a:lnTo>
                  <a:lnTo>
                    <a:pt x="30556" y="56071"/>
                  </a:lnTo>
                  <a:cubicBezTo>
                    <a:pt x="30556" y="56071"/>
                    <a:pt x="40029" y="52768"/>
                    <a:pt x="41464" y="40193"/>
                  </a:cubicBezTo>
                  <a:cubicBezTo>
                    <a:pt x="42164" y="33888"/>
                    <a:pt x="41430" y="23714"/>
                    <a:pt x="40563" y="15442"/>
                  </a:cubicBezTo>
                  <a:cubicBezTo>
                    <a:pt x="39809" y="8402"/>
                    <a:pt x="34998" y="0"/>
                    <a:pt x="2822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903;p45">
              <a:extLst>
                <a:ext uri="{FF2B5EF4-FFF2-40B4-BE49-F238E27FC236}">
                  <a16:creationId xmlns:a16="http://schemas.microsoft.com/office/drawing/2014/main" id="{027BCFE6-B4A4-E699-50C8-0D19E64FA8CF}"/>
                </a:ext>
              </a:extLst>
            </p:cNvPr>
            <p:cNvSpPr/>
            <p:nvPr/>
          </p:nvSpPr>
          <p:spPr>
            <a:xfrm>
              <a:off x="3844575" y="1541925"/>
              <a:ext cx="80925" cy="76650"/>
            </a:xfrm>
            <a:custGeom>
              <a:avLst/>
              <a:gdLst/>
              <a:ahLst/>
              <a:cxnLst/>
              <a:rect l="l" t="t" r="r" b="b"/>
              <a:pathLst>
                <a:path w="3237" h="3066" extrusionOk="0">
                  <a:moveTo>
                    <a:pt x="1724" y="1"/>
                  </a:moveTo>
                  <a:cubicBezTo>
                    <a:pt x="1651" y="1"/>
                    <a:pt x="1577" y="7"/>
                    <a:pt x="1502" y="19"/>
                  </a:cubicBezTo>
                  <a:cubicBezTo>
                    <a:pt x="668" y="85"/>
                    <a:pt x="1" y="819"/>
                    <a:pt x="34" y="1687"/>
                  </a:cubicBezTo>
                  <a:lnTo>
                    <a:pt x="34" y="1720"/>
                  </a:lnTo>
                  <a:cubicBezTo>
                    <a:pt x="96" y="2493"/>
                    <a:pt x="788" y="3065"/>
                    <a:pt x="1553" y="3065"/>
                  </a:cubicBezTo>
                  <a:cubicBezTo>
                    <a:pt x="1613" y="3065"/>
                    <a:pt x="1674" y="3062"/>
                    <a:pt x="1735" y="3054"/>
                  </a:cubicBezTo>
                  <a:cubicBezTo>
                    <a:pt x="2569" y="2987"/>
                    <a:pt x="3236" y="2254"/>
                    <a:pt x="3203" y="1386"/>
                  </a:cubicBezTo>
                  <a:lnTo>
                    <a:pt x="3203" y="1353"/>
                  </a:lnTo>
                  <a:cubicBezTo>
                    <a:pt x="3082" y="594"/>
                    <a:pt x="2463" y="1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9" name="Google Shape;904;p45">
              <a:extLst>
                <a:ext uri="{FF2B5EF4-FFF2-40B4-BE49-F238E27FC236}">
                  <a16:creationId xmlns:a16="http://schemas.microsoft.com/office/drawing/2014/main" id="{44605E9B-8973-46F8-AFDC-1BC17F763408}"/>
                </a:ext>
              </a:extLst>
            </p:cNvPr>
            <p:cNvSpPr/>
            <p:nvPr/>
          </p:nvSpPr>
          <p:spPr>
            <a:xfrm>
              <a:off x="3809550" y="1416200"/>
              <a:ext cx="162650" cy="45425"/>
            </a:xfrm>
            <a:custGeom>
              <a:avLst/>
              <a:gdLst/>
              <a:ahLst/>
              <a:cxnLst/>
              <a:rect l="l" t="t" r="r" b="b"/>
              <a:pathLst>
                <a:path w="6506" h="1817" extrusionOk="0">
                  <a:moveTo>
                    <a:pt x="3510" y="1"/>
                  </a:moveTo>
                  <a:cubicBezTo>
                    <a:pt x="3419" y="1"/>
                    <a:pt x="3328" y="4"/>
                    <a:pt x="3236" y="11"/>
                  </a:cubicBezTo>
                  <a:cubicBezTo>
                    <a:pt x="2302" y="11"/>
                    <a:pt x="1435" y="344"/>
                    <a:pt x="701" y="878"/>
                  </a:cubicBezTo>
                  <a:cubicBezTo>
                    <a:pt x="168" y="1278"/>
                    <a:pt x="1" y="1712"/>
                    <a:pt x="101" y="1779"/>
                  </a:cubicBezTo>
                  <a:cubicBezTo>
                    <a:pt x="123" y="1805"/>
                    <a:pt x="158" y="1816"/>
                    <a:pt x="205" y="1816"/>
                  </a:cubicBezTo>
                  <a:cubicBezTo>
                    <a:pt x="580" y="1816"/>
                    <a:pt x="1727" y="1071"/>
                    <a:pt x="3270" y="1011"/>
                  </a:cubicBezTo>
                  <a:cubicBezTo>
                    <a:pt x="3367" y="1006"/>
                    <a:pt x="3462" y="1003"/>
                    <a:pt x="3556" y="1003"/>
                  </a:cubicBezTo>
                  <a:cubicBezTo>
                    <a:pt x="4934" y="1003"/>
                    <a:pt x="5984" y="1576"/>
                    <a:pt x="6338" y="1576"/>
                  </a:cubicBezTo>
                  <a:cubicBezTo>
                    <a:pt x="6383" y="1576"/>
                    <a:pt x="6417" y="1567"/>
                    <a:pt x="6439" y="1545"/>
                  </a:cubicBezTo>
                  <a:cubicBezTo>
                    <a:pt x="6505" y="1445"/>
                    <a:pt x="6305" y="1078"/>
                    <a:pt x="5772" y="711"/>
                  </a:cubicBezTo>
                  <a:cubicBezTo>
                    <a:pt x="5082" y="262"/>
                    <a:pt x="4312" y="1"/>
                    <a:pt x="3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0" name="Google Shape;905;p45">
              <a:extLst>
                <a:ext uri="{FF2B5EF4-FFF2-40B4-BE49-F238E27FC236}">
                  <a16:creationId xmlns:a16="http://schemas.microsoft.com/office/drawing/2014/main" id="{D476AD55-4C9C-E37B-BB8D-3261EA1A0876}"/>
                </a:ext>
              </a:extLst>
            </p:cNvPr>
            <p:cNvSpPr/>
            <p:nvPr/>
          </p:nvSpPr>
          <p:spPr>
            <a:xfrm>
              <a:off x="3453475" y="1555275"/>
              <a:ext cx="80900" cy="76625"/>
            </a:xfrm>
            <a:custGeom>
              <a:avLst/>
              <a:gdLst/>
              <a:ahLst/>
              <a:cxnLst/>
              <a:rect l="l" t="t" r="r" b="b"/>
              <a:pathLst>
                <a:path w="3236" h="3065" extrusionOk="0">
                  <a:moveTo>
                    <a:pt x="1724" y="1"/>
                  </a:moveTo>
                  <a:cubicBezTo>
                    <a:pt x="1651" y="1"/>
                    <a:pt x="1576" y="6"/>
                    <a:pt x="1501" y="18"/>
                  </a:cubicBezTo>
                  <a:cubicBezTo>
                    <a:pt x="667" y="118"/>
                    <a:pt x="0" y="819"/>
                    <a:pt x="34" y="1686"/>
                  </a:cubicBezTo>
                  <a:lnTo>
                    <a:pt x="34" y="1720"/>
                  </a:lnTo>
                  <a:cubicBezTo>
                    <a:pt x="126" y="2492"/>
                    <a:pt x="792" y="3065"/>
                    <a:pt x="1553" y="3065"/>
                  </a:cubicBezTo>
                  <a:cubicBezTo>
                    <a:pt x="1613" y="3065"/>
                    <a:pt x="1674" y="3061"/>
                    <a:pt x="1735" y="3054"/>
                  </a:cubicBezTo>
                  <a:cubicBezTo>
                    <a:pt x="2569" y="2987"/>
                    <a:pt x="3236" y="2253"/>
                    <a:pt x="3203" y="1386"/>
                  </a:cubicBezTo>
                  <a:lnTo>
                    <a:pt x="3203" y="1353"/>
                  </a:lnTo>
                  <a:cubicBezTo>
                    <a:pt x="3081" y="594"/>
                    <a:pt x="2462" y="1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1" name="Google Shape;906;p45">
              <a:extLst>
                <a:ext uri="{FF2B5EF4-FFF2-40B4-BE49-F238E27FC236}">
                  <a16:creationId xmlns:a16="http://schemas.microsoft.com/office/drawing/2014/main" id="{A053B739-51E4-6C58-B281-F3089DF427F6}"/>
                </a:ext>
              </a:extLst>
            </p:cNvPr>
            <p:cNvSpPr/>
            <p:nvPr/>
          </p:nvSpPr>
          <p:spPr>
            <a:xfrm>
              <a:off x="3385925" y="1442225"/>
              <a:ext cx="163475" cy="45850"/>
            </a:xfrm>
            <a:custGeom>
              <a:avLst/>
              <a:gdLst/>
              <a:ahLst/>
              <a:cxnLst/>
              <a:rect l="l" t="t" r="r" b="b"/>
              <a:pathLst>
                <a:path w="6539" h="1834" extrusionOk="0">
                  <a:moveTo>
                    <a:pt x="3366" y="1"/>
                  </a:moveTo>
                  <a:cubicBezTo>
                    <a:pt x="3311" y="1"/>
                    <a:pt x="3257" y="2"/>
                    <a:pt x="3203" y="4"/>
                  </a:cubicBezTo>
                  <a:cubicBezTo>
                    <a:pt x="2269" y="4"/>
                    <a:pt x="1401" y="337"/>
                    <a:pt x="701" y="871"/>
                  </a:cubicBezTo>
                  <a:cubicBezTo>
                    <a:pt x="167" y="1338"/>
                    <a:pt x="0" y="1705"/>
                    <a:pt x="67" y="1805"/>
                  </a:cubicBezTo>
                  <a:cubicBezTo>
                    <a:pt x="86" y="1824"/>
                    <a:pt x="116" y="1833"/>
                    <a:pt x="154" y="1833"/>
                  </a:cubicBezTo>
                  <a:cubicBezTo>
                    <a:pt x="516" y="1833"/>
                    <a:pt x="1699" y="1065"/>
                    <a:pt x="3236" y="1005"/>
                  </a:cubicBezTo>
                  <a:cubicBezTo>
                    <a:pt x="3333" y="999"/>
                    <a:pt x="3429" y="996"/>
                    <a:pt x="3523" y="996"/>
                  </a:cubicBezTo>
                  <a:cubicBezTo>
                    <a:pt x="4900" y="996"/>
                    <a:pt x="5950" y="1569"/>
                    <a:pt x="6304" y="1569"/>
                  </a:cubicBezTo>
                  <a:cubicBezTo>
                    <a:pt x="6349" y="1569"/>
                    <a:pt x="6383" y="1560"/>
                    <a:pt x="6405" y="1538"/>
                  </a:cubicBezTo>
                  <a:cubicBezTo>
                    <a:pt x="6538" y="1472"/>
                    <a:pt x="6338" y="1071"/>
                    <a:pt x="5738" y="704"/>
                  </a:cubicBezTo>
                  <a:cubicBezTo>
                    <a:pt x="5050" y="235"/>
                    <a:pt x="4186" y="1"/>
                    <a:pt x="3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2" name="Google Shape;907;p45">
              <a:extLst>
                <a:ext uri="{FF2B5EF4-FFF2-40B4-BE49-F238E27FC236}">
                  <a16:creationId xmlns:a16="http://schemas.microsoft.com/office/drawing/2014/main" id="{64FA9F75-41AC-6B07-36BA-DEBB8CD98C2B}"/>
                </a:ext>
              </a:extLst>
            </p:cNvPr>
            <p:cNvSpPr/>
            <p:nvPr/>
          </p:nvSpPr>
          <p:spPr>
            <a:xfrm>
              <a:off x="3676975" y="1435625"/>
              <a:ext cx="152625" cy="360025"/>
            </a:xfrm>
            <a:custGeom>
              <a:avLst/>
              <a:gdLst/>
              <a:ahLst/>
              <a:cxnLst/>
              <a:rect l="l" t="t" r="r" b="b"/>
              <a:pathLst>
                <a:path w="6105" h="14401" extrusionOk="0">
                  <a:moveTo>
                    <a:pt x="239" y="0"/>
                  </a:moveTo>
                  <a:cubicBezTo>
                    <a:pt x="237" y="0"/>
                    <a:pt x="235" y="0"/>
                    <a:pt x="234" y="1"/>
                  </a:cubicBezTo>
                  <a:cubicBezTo>
                    <a:pt x="0" y="101"/>
                    <a:pt x="1501" y="3970"/>
                    <a:pt x="3503" y="8674"/>
                  </a:cubicBezTo>
                  <a:lnTo>
                    <a:pt x="4970" y="11976"/>
                  </a:lnTo>
                  <a:cubicBezTo>
                    <a:pt x="5170" y="12477"/>
                    <a:pt x="5404" y="12977"/>
                    <a:pt x="5304" y="13277"/>
                  </a:cubicBezTo>
                  <a:cubicBezTo>
                    <a:pt x="5237" y="13577"/>
                    <a:pt x="4803" y="13644"/>
                    <a:pt x="4403" y="13744"/>
                  </a:cubicBezTo>
                  <a:cubicBezTo>
                    <a:pt x="2635" y="14011"/>
                    <a:pt x="1601" y="14278"/>
                    <a:pt x="1601" y="14345"/>
                  </a:cubicBezTo>
                  <a:cubicBezTo>
                    <a:pt x="1601" y="14382"/>
                    <a:pt x="1756" y="14401"/>
                    <a:pt x="2041" y="14401"/>
                  </a:cubicBezTo>
                  <a:cubicBezTo>
                    <a:pt x="2516" y="14401"/>
                    <a:pt x="3352" y="14349"/>
                    <a:pt x="4437" y="14244"/>
                  </a:cubicBezTo>
                  <a:cubicBezTo>
                    <a:pt x="4703" y="14244"/>
                    <a:pt x="4937" y="14178"/>
                    <a:pt x="5170" y="14111"/>
                  </a:cubicBezTo>
                  <a:cubicBezTo>
                    <a:pt x="5504" y="14011"/>
                    <a:pt x="5771" y="13777"/>
                    <a:pt x="5904" y="13444"/>
                  </a:cubicBezTo>
                  <a:cubicBezTo>
                    <a:pt x="6104" y="12777"/>
                    <a:pt x="5771" y="12243"/>
                    <a:pt x="5604" y="11743"/>
                  </a:cubicBezTo>
                  <a:cubicBezTo>
                    <a:pt x="5170" y="10642"/>
                    <a:pt x="4737" y="9574"/>
                    <a:pt x="4236" y="8407"/>
                  </a:cubicBezTo>
                  <a:cubicBezTo>
                    <a:pt x="2186" y="3712"/>
                    <a:pt x="464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3" name="Google Shape;908;p45">
              <a:extLst>
                <a:ext uri="{FF2B5EF4-FFF2-40B4-BE49-F238E27FC236}">
                  <a16:creationId xmlns:a16="http://schemas.microsoft.com/office/drawing/2014/main" id="{0536657A-767B-BC1B-926F-F7482A241471}"/>
                </a:ext>
              </a:extLst>
            </p:cNvPr>
            <p:cNvSpPr/>
            <p:nvPr/>
          </p:nvSpPr>
          <p:spPr>
            <a:xfrm>
              <a:off x="3346725" y="2244550"/>
              <a:ext cx="424500" cy="178225"/>
            </a:xfrm>
            <a:custGeom>
              <a:avLst/>
              <a:gdLst/>
              <a:ahLst/>
              <a:cxnLst/>
              <a:rect l="l" t="t" r="r" b="b"/>
              <a:pathLst>
                <a:path w="16980" h="7129" extrusionOk="0">
                  <a:moveTo>
                    <a:pt x="1" y="0"/>
                  </a:moveTo>
                  <a:cubicBezTo>
                    <a:pt x="1" y="1"/>
                    <a:pt x="3730" y="7128"/>
                    <a:pt x="13804" y="7128"/>
                  </a:cubicBezTo>
                  <a:cubicBezTo>
                    <a:pt x="14800" y="7128"/>
                    <a:pt x="15857" y="7058"/>
                    <a:pt x="16979" y="6905"/>
                  </a:cubicBezTo>
                  <a:lnTo>
                    <a:pt x="16946" y="3770"/>
                  </a:lnTo>
                  <a:cubicBezTo>
                    <a:pt x="16344" y="3804"/>
                    <a:pt x="15743" y="3821"/>
                    <a:pt x="15141" y="3821"/>
                  </a:cubicBezTo>
                  <a:cubicBezTo>
                    <a:pt x="9873" y="3821"/>
                    <a:pt x="4641" y="2515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4" name="Google Shape;909;p45">
              <a:extLst>
                <a:ext uri="{FF2B5EF4-FFF2-40B4-BE49-F238E27FC236}">
                  <a16:creationId xmlns:a16="http://schemas.microsoft.com/office/drawing/2014/main" id="{BA64357D-1699-5A8F-E185-0D3AF2D2AAD4}"/>
                </a:ext>
              </a:extLst>
            </p:cNvPr>
            <p:cNvSpPr/>
            <p:nvPr/>
          </p:nvSpPr>
          <p:spPr>
            <a:xfrm>
              <a:off x="3565225" y="1846900"/>
              <a:ext cx="160125" cy="133025"/>
            </a:xfrm>
            <a:custGeom>
              <a:avLst/>
              <a:gdLst/>
              <a:ahLst/>
              <a:cxnLst/>
              <a:rect l="l" t="t" r="r" b="b"/>
              <a:pathLst>
                <a:path w="6405" h="5321" extrusionOk="0">
                  <a:moveTo>
                    <a:pt x="3168" y="1"/>
                  </a:moveTo>
                  <a:cubicBezTo>
                    <a:pt x="3025" y="1"/>
                    <a:pt x="2880" y="10"/>
                    <a:pt x="2735" y="28"/>
                  </a:cubicBezTo>
                  <a:cubicBezTo>
                    <a:pt x="1835" y="62"/>
                    <a:pt x="934" y="562"/>
                    <a:pt x="501" y="1363"/>
                  </a:cubicBezTo>
                  <a:cubicBezTo>
                    <a:pt x="0" y="2297"/>
                    <a:pt x="67" y="3364"/>
                    <a:pt x="601" y="4298"/>
                  </a:cubicBezTo>
                  <a:cubicBezTo>
                    <a:pt x="1103" y="4951"/>
                    <a:pt x="1889" y="5321"/>
                    <a:pt x="2717" y="5321"/>
                  </a:cubicBezTo>
                  <a:cubicBezTo>
                    <a:pt x="2989" y="5321"/>
                    <a:pt x="3264" y="5281"/>
                    <a:pt x="3536" y="5199"/>
                  </a:cubicBezTo>
                  <a:cubicBezTo>
                    <a:pt x="4503" y="4899"/>
                    <a:pt x="5271" y="4198"/>
                    <a:pt x="6038" y="3498"/>
                  </a:cubicBezTo>
                  <a:cubicBezTo>
                    <a:pt x="6238" y="3297"/>
                    <a:pt x="6171" y="3464"/>
                    <a:pt x="6271" y="3164"/>
                  </a:cubicBezTo>
                  <a:cubicBezTo>
                    <a:pt x="6405" y="2864"/>
                    <a:pt x="6371" y="1863"/>
                    <a:pt x="6071" y="1529"/>
                  </a:cubicBezTo>
                  <a:cubicBezTo>
                    <a:pt x="5419" y="581"/>
                    <a:pt x="4318" y="1"/>
                    <a:pt x="316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5" name="Google Shape;910;p45">
              <a:extLst>
                <a:ext uri="{FF2B5EF4-FFF2-40B4-BE49-F238E27FC236}">
                  <a16:creationId xmlns:a16="http://schemas.microsoft.com/office/drawing/2014/main" id="{A2305A52-2F7E-F380-3A38-4889957EAF0C}"/>
                </a:ext>
              </a:extLst>
            </p:cNvPr>
            <p:cNvSpPr/>
            <p:nvPr/>
          </p:nvSpPr>
          <p:spPr>
            <a:xfrm>
              <a:off x="3582850" y="1830050"/>
              <a:ext cx="151675" cy="118700"/>
            </a:xfrm>
            <a:custGeom>
              <a:avLst/>
              <a:gdLst/>
              <a:ahLst/>
              <a:cxnLst/>
              <a:rect l="l" t="t" r="r" b="b"/>
              <a:pathLst>
                <a:path w="6067" h="4748" extrusionOk="0">
                  <a:moveTo>
                    <a:pt x="316" y="0"/>
                  </a:moveTo>
                  <a:cubicBezTo>
                    <a:pt x="184" y="0"/>
                    <a:pt x="1" y="492"/>
                    <a:pt x="162" y="1203"/>
                  </a:cubicBezTo>
                  <a:cubicBezTo>
                    <a:pt x="329" y="2237"/>
                    <a:pt x="896" y="3204"/>
                    <a:pt x="1730" y="3838"/>
                  </a:cubicBezTo>
                  <a:cubicBezTo>
                    <a:pt x="2549" y="4444"/>
                    <a:pt x="3506" y="4748"/>
                    <a:pt x="4500" y="4748"/>
                  </a:cubicBezTo>
                  <a:cubicBezTo>
                    <a:pt x="4599" y="4748"/>
                    <a:pt x="4699" y="4745"/>
                    <a:pt x="4799" y="4739"/>
                  </a:cubicBezTo>
                  <a:cubicBezTo>
                    <a:pt x="5633" y="4672"/>
                    <a:pt x="6067" y="4405"/>
                    <a:pt x="6033" y="4305"/>
                  </a:cubicBezTo>
                  <a:cubicBezTo>
                    <a:pt x="6000" y="4038"/>
                    <a:pt x="4032" y="4338"/>
                    <a:pt x="2364" y="3071"/>
                  </a:cubicBezTo>
                  <a:cubicBezTo>
                    <a:pt x="711" y="1847"/>
                    <a:pt x="631" y="1"/>
                    <a:pt x="337" y="1"/>
                  </a:cubicBezTo>
                  <a:cubicBezTo>
                    <a:pt x="335" y="1"/>
                    <a:pt x="332" y="2"/>
                    <a:pt x="329" y="2"/>
                  </a:cubicBezTo>
                  <a:cubicBezTo>
                    <a:pt x="325" y="1"/>
                    <a:pt x="321" y="0"/>
                    <a:pt x="3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911;p45">
              <a:extLst>
                <a:ext uri="{FF2B5EF4-FFF2-40B4-BE49-F238E27FC236}">
                  <a16:creationId xmlns:a16="http://schemas.microsoft.com/office/drawing/2014/main" id="{CCDF5CBB-00D6-348D-67F4-041D28850558}"/>
                </a:ext>
              </a:extLst>
            </p:cNvPr>
            <p:cNvSpPr/>
            <p:nvPr/>
          </p:nvSpPr>
          <p:spPr>
            <a:xfrm>
              <a:off x="3362575" y="1313500"/>
              <a:ext cx="200175" cy="62450"/>
            </a:xfrm>
            <a:custGeom>
              <a:avLst/>
              <a:gdLst/>
              <a:ahLst/>
              <a:cxnLst/>
              <a:rect l="l" t="t" r="r" b="b"/>
              <a:pathLst>
                <a:path w="8007" h="2498" extrusionOk="0">
                  <a:moveTo>
                    <a:pt x="4814" y="1"/>
                  </a:moveTo>
                  <a:cubicBezTo>
                    <a:pt x="3440" y="1"/>
                    <a:pt x="2091" y="416"/>
                    <a:pt x="934" y="1217"/>
                  </a:cubicBezTo>
                  <a:cubicBezTo>
                    <a:pt x="267" y="1684"/>
                    <a:pt x="0" y="2151"/>
                    <a:pt x="134" y="2351"/>
                  </a:cubicBezTo>
                  <a:cubicBezTo>
                    <a:pt x="206" y="2455"/>
                    <a:pt x="353" y="2497"/>
                    <a:pt x="562" y="2497"/>
                  </a:cubicBezTo>
                  <a:cubicBezTo>
                    <a:pt x="1226" y="2497"/>
                    <a:pt x="2516" y="2071"/>
                    <a:pt x="4037" y="1817"/>
                  </a:cubicBezTo>
                  <a:cubicBezTo>
                    <a:pt x="6038" y="1484"/>
                    <a:pt x="7773" y="1617"/>
                    <a:pt x="7939" y="1150"/>
                  </a:cubicBezTo>
                  <a:cubicBezTo>
                    <a:pt x="8006" y="950"/>
                    <a:pt x="7606" y="550"/>
                    <a:pt x="6872" y="316"/>
                  </a:cubicBezTo>
                  <a:cubicBezTo>
                    <a:pt x="6194" y="105"/>
                    <a:pt x="5501" y="1"/>
                    <a:pt x="481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7" name="Google Shape;912;p45">
              <a:extLst>
                <a:ext uri="{FF2B5EF4-FFF2-40B4-BE49-F238E27FC236}">
                  <a16:creationId xmlns:a16="http://schemas.microsoft.com/office/drawing/2014/main" id="{4619A91B-7BF6-8FF6-B82A-12360F86EC1D}"/>
                </a:ext>
              </a:extLst>
            </p:cNvPr>
            <p:cNvSpPr/>
            <p:nvPr/>
          </p:nvSpPr>
          <p:spPr>
            <a:xfrm>
              <a:off x="3799550" y="1265300"/>
              <a:ext cx="151800" cy="47875"/>
            </a:xfrm>
            <a:custGeom>
              <a:avLst/>
              <a:gdLst/>
              <a:ahLst/>
              <a:cxnLst/>
              <a:rect l="l" t="t" r="r" b="b"/>
              <a:pathLst>
                <a:path w="6072" h="1915" extrusionOk="0">
                  <a:moveTo>
                    <a:pt x="3062" y="1"/>
                  </a:moveTo>
                  <a:cubicBezTo>
                    <a:pt x="2222" y="1"/>
                    <a:pt x="1380" y="251"/>
                    <a:pt x="668" y="743"/>
                  </a:cubicBezTo>
                  <a:cubicBezTo>
                    <a:pt x="167" y="1143"/>
                    <a:pt x="1" y="1544"/>
                    <a:pt x="134" y="1744"/>
                  </a:cubicBezTo>
                  <a:cubicBezTo>
                    <a:pt x="227" y="1872"/>
                    <a:pt x="438" y="1914"/>
                    <a:pt x="732" y="1914"/>
                  </a:cubicBezTo>
                  <a:cubicBezTo>
                    <a:pt x="1282" y="1914"/>
                    <a:pt x="2124" y="1765"/>
                    <a:pt x="3036" y="1744"/>
                  </a:cubicBezTo>
                  <a:cubicBezTo>
                    <a:pt x="3100" y="1742"/>
                    <a:pt x="3164" y="1741"/>
                    <a:pt x="3227" y="1741"/>
                  </a:cubicBezTo>
                  <a:cubicBezTo>
                    <a:pt x="4042" y="1741"/>
                    <a:pt x="4770" y="1857"/>
                    <a:pt x="5281" y="1857"/>
                  </a:cubicBezTo>
                  <a:cubicBezTo>
                    <a:pt x="5616" y="1857"/>
                    <a:pt x="5858" y="1808"/>
                    <a:pt x="5971" y="1644"/>
                  </a:cubicBezTo>
                  <a:cubicBezTo>
                    <a:pt x="6072" y="1443"/>
                    <a:pt x="5871" y="1077"/>
                    <a:pt x="5371" y="710"/>
                  </a:cubicBezTo>
                  <a:cubicBezTo>
                    <a:pt x="4683" y="234"/>
                    <a:pt x="3873" y="1"/>
                    <a:pt x="30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8" name="Google Shape;913;p45">
              <a:extLst>
                <a:ext uri="{FF2B5EF4-FFF2-40B4-BE49-F238E27FC236}">
                  <a16:creationId xmlns:a16="http://schemas.microsoft.com/office/drawing/2014/main" id="{CFD93514-159F-FBEE-46AF-4217F898B07B}"/>
                </a:ext>
              </a:extLst>
            </p:cNvPr>
            <p:cNvSpPr/>
            <p:nvPr/>
          </p:nvSpPr>
          <p:spPr>
            <a:xfrm>
              <a:off x="2934450" y="1594225"/>
              <a:ext cx="186300" cy="266625"/>
            </a:xfrm>
            <a:custGeom>
              <a:avLst/>
              <a:gdLst/>
              <a:ahLst/>
              <a:cxnLst/>
              <a:rect l="l" t="t" r="r" b="b"/>
              <a:pathLst>
                <a:path w="7452" h="10665" extrusionOk="0">
                  <a:moveTo>
                    <a:pt x="4754" y="1"/>
                  </a:moveTo>
                  <a:cubicBezTo>
                    <a:pt x="2715" y="1"/>
                    <a:pt x="1" y="834"/>
                    <a:pt x="213" y="5299"/>
                  </a:cubicBezTo>
                  <a:cubicBezTo>
                    <a:pt x="428" y="9798"/>
                    <a:pt x="3352" y="10664"/>
                    <a:pt x="5418" y="10664"/>
                  </a:cubicBezTo>
                  <a:cubicBezTo>
                    <a:pt x="6568" y="10664"/>
                    <a:pt x="7452" y="10395"/>
                    <a:pt x="7452" y="10336"/>
                  </a:cubicBezTo>
                  <a:cubicBezTo>
                    <a:pt x="7452" y="10169"/>
                    <a:pt x="6918" y="295"/>
                    <a:pt x="6918" y="295"/>
                  </a:cubicBezTo>
                  <a:cubicBezTo>
                    <a:pt x="6858" y="271"/>
                    <a:pt x="5915" y="1"/>
                    <a:pt x="4754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9" name="Google Shape;914;p45">
              <a:extLst>
                <a:ext uri="{FF2B5EF4-FFF2-40B4-BE49-F238E27FC236}">
                  <a16:creationId xmlns:a16="http://schemas.microsoft.com/office/drawing/2014/main" id="{8A4328A8-5E5F-3081-4641-CC5AC448FD50}"/>
                </a:ext>
              </a:extLst>
            </p:cNvPr>
            <p:cNvSpPr/>
            <p:nvPr/>
          </p:nvSpPr>
          <p:spPr>
            <a:xfrm>
              <a:off x="2982300" y="1651400"/>
              <a:ext cx="82575" cy="150950"/>
            </a:xfrm>
            <a:custGeom>
              <a:avLst/>
              <a:gdLst/>
              <a:ahLst/>
              <a:cxnLst/>
              <a:rect l="l" t="t" r="r" b="b"/>
              <a:pathLst>
                <a:path w="3303" h="6038" extrusionOk="0">
                  <a:moveTo>
                    <a:pt x="1688" y="1"/>
                  </a:moveTo>
                  <a:cubicBezTo>
                    <a:pt x="1648" y="1"/>
                    <a:pt x="1608" y="4"/>
                    <a:pt x="1568" y="9"/>
                  </a:cubicBezTo>
                  <a:cubicBezTo>
                    <a:pt x="1001" y="143"/>
                    <a:pt x="534" y="577"/>
                    <a:pt x="367" y="1144"/>
                  </a:cubicBezTo>
                  <a:cubicBezTo>
                    <a:pt x="67" y="1744"/>
                    <a:pt x="1" y="2411"/>
                    <a:pt x="34" y="3078"/>
                  </a:cubicBezTo>
                  <a:cubicBezTo>
                    <a:pt x="167" y="4513"/>
                    <a:pt x="901" y="5747"/>
                    <a:pt x="1935" y="6014"/>
                  </a:cubicBezTo>
                  <a:cubicBezTo>
                    <a:pt x="2030" y="6030"/>
                    <a:pt x="2124" y="6038"/>
                    <a:pt x="2217" y="6038"/>
                  </a:cubicBezTo>
                  <a:cubicBezTo>
                    <a:pt x="2519" y="6038"/>
                    <a:pt x="2807" y="5951"/>
                    <a:pt x="3036" y="5747"/>
                  </a:cubicBezTo>
                  <a:cubicBezTo>
                    <a:pt x="3236" y="5647"/>
                    <a:pt x="3303" y="5480"/>
                    <a:pt x="3236" y="5480"/>
                  </a:cubicBezTo>
                  <a:cubicBezTo>
                    <a:pt x="3232" y="5476"/>
                    <a:pt x="3226" y="5474"/>
                    <a:pt x="3219" y="5474"/>
                  </a:cubicBezTo>
                  <a:cubicBezTo>
                    <a:pt x="3175" y="5474"/>
                    <a:pt x="3076" y="5564"/>
                    <a:pt x="2903" y="5680"/>
                  </a:cubicBezTo>
                  <a:cubicBezTo>
                    <a:pt x="2753" y="5755"/>
                    <a:pt x="2571" y="5799"/>
                    <a:pt x="2394" y="5799"/>
                  </a:cubicBezTo>
                  <a:cubicBezTo>
                    <a:pt x="2255" y="5799"/>
                    <a:pt x="2119" y="5772"/>
                    <a:pt x="2002" y="5714"/>
                  </a:cubicBezTo>
                  <a:cubicBezTo>
                    <a:pt x="1235" y="5480"/>
                    <a:pt x="568" y="4346"/>
                    <a:pt x="501" y="3078"/>
                  </a:cubicBezTo>
                  <a:cubicBezTo>
                    <a:pt x="468" y="2511"/>
                    <a:pt x="534" y="1877"/>
                    <a:pt x="734" y="1344"/>
                  </a:cubicBezTo>
                  <a:cubicBezTo>
                    <a:pt x="868" y="877"/>
                    <a:pt x="1201" y="510"/>
                    <a:pt x="1635" y="376"/>
                  </a:cubicBezTo>
                  <a:cubicBezTo>
                    <a:pt x="1688" y="363"/>
                    <a:pt x="1743" y="356"/>
                    <a:pt x="1798" y="356"/>
                  </a:cubicBezTo>
                  <a:cubicBezTo>
                    <a:pt x="2017" y="356"/>
                    <a:pt x="2235" y="463"/>
                    <a:pt x="2369" y="677"/>
                  </a:cubicBezTo>
                  <a:cubicBezTo>
                    <a:pt x="2469" y="843"/>
                    <a:pt x="2402" y="1010"/>
                    <a:pt x="2469" y="1010"/>
                  </a:cubicBezTo>
                  <a:cubicBezTo>
                    <a:pt x="2502" y="1010"/>
                    <a:pt x="2636" y="877"/>
                    <a:pt x="2536" y="577"/>
                  </a:cubicBezTo>
                  <a:cubicBezTo>
                    <a:pt x="2502" y="410"/>
                    <a:pt x="2369" y="243"/>
                    <a:pt x="2235" y="176"/>
                  </a:cubicBezTo>
                  <a:cubicBezTo>
                    <a:pt x="2070" y="66"/>
                    <a:pt x="1881" y="1"/>
                    <a:pt x="168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0" name="Google Shape;915;p45">
              <a:extLst>
                <a:ext uri="{FF2B5EF4-FFF2-40B4-BE49-F238E27FC236}">
                  <a16:creationId xmlns:a16="http://schemas.microsoft.com/office/drawing/2014/main" id="{A38AB551-DE0F-C119-EA84-506577896A1A}"/>
                </a:ext>
              </a:extLst>
            </p:cNvPr>
            <p:cNvSpPr/>
            <p:nvPr/>
          </p:nvSpPr>
          <p:spPr>
            <a:xfrm>
              <a:off x="3516850" y="867700"/>
              <a:ext cx="542900" cy="511250"/>
            </a:xfrm>
            <a:custGeom>
              <a:avLst/>
              <a:gdLst/>
              <a:ahLst/>
              <a:cxnLst/>
              <a:rect l="l" t="t" r="r" b="b"/>
              <a:pathLst>
                <a:path w="21716" h="20450" extrusionOk="0">
                  <a:moveTo>
                    <a:pt x="5706" y="1"/>
                  </a:moveTo>
                  <a:cubicBezTo>
                    <a:pt x="3714" y="1"/>
                    <a:pt x="1734" y="458"/>
                    <a:pt x="0" y="1436"/>
                  </a:cubicBezTo>
                  <a:cubicBezTo>
                    <a:pt x="1768" y="6306"/>
                    <a:pt x="5204" y="10342"/>
                    <a:pt x="9807" y="12811"/>
                  </a:cubicBezTo>
                  <a:cubicBezTo>
                    <a:pt x="11776" y="13878"/>
                    <a:pt x="13877" y="14646"/>
                    <a:pt x="15878" y="15646"/>
                  </a:cubicBezTo>
                  <a:cubicBezTo>
                    <a:pt x="17880" y="16647"/>
                    <a:pt x="19781" y="18048"/>
                    <a:pt x="20782" y="20049"/>
                  </a:cubicBezTo>
                  <a:lnTo>
                    <a:pt x="21716" y="20450"/>
                  </a:lnTo>
                  <a:cubicBezTo>
                    <a:pt x="21616" y="16614"/>
                    <a:pt x="20882" y="12677"/>
                    <a:pt x="19181" y="9208"/>
                  </a:cubicBezTo>
                  <a:cubicBezTo>
                    <a:pt x="17480" y="5772"/>
                    <a:pt x="14678" y="2770"/>
                    <a:pt x="11175" y="1169"/>
                  </a:cubicBezTo>
                  <a:cubicBezTo>
                    <a:pt x="9474" y="408"/>
                    <a:pt x="7585" y="1"/>
                    <a:pt x="5706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1" name="Google Shape;916;p45">
              <a:extLst>
                <a:ext uri="{FF2B5EF4-FFF2-40B4-BE49-F238E27FC236}">
                  <a16:creationId xmlns:a16="http://schemas.microsoft.com/office/drawing/2014/main" id="{A6341DB5-71B9-683A-BDBD-BFF9F5075CFB}"/>
                </a:ext>
              </a:extLst>
            </p:cNvPr>
            <p:cNvSpPr/>
            <p:nvPr/>
          </p:nvSpPr>
          <p:spPr>
            <a:xfrm>
              <a:off x="2875550" y="895600"/>
              <a:ext cx="708050" cy="717175"/>
            </a:xfrm>
            <a:custGeom>
              <a:avLst/>
              <a:gdLst/>
              <a:ahLst/>
              <a:cxnLst/>
              <a:rect l="l" t="t" r="r" b="b"/>
              <a:pathLst>
                <a:path w="28322" h="28687" extrusionOk="0">
                  <a:moveTo>
                    <a:pt x="23606" y="1"/>
                  </a:moveTo>
                  <a:cubicBezTo>
                    <a:pt x="17590" y="1"/>
                    <a:pt x="10831" y="2747"/>
                    <a:pt x="6906" y="6725"/>
                  </a:cubicBezTo>
                  <a:cubicBezTo>
                    <a:pt x="1735" y="12162"/>
                    <a:pt x="1" y="20034"/>
                    <a:pt x="2469" y="27073"/>
                  </a:cubicBezTo>
                  <a:cubicBezTo>
                    <a:pt x="2603" y="27573"/>
                    <a:pt x="2936" y="28040"/>
                    <a:pt x="3337" y="28340"/>
                  </a:cubicBezTo>
                  <a:cubicBezTo>
                    <a:pt x="3454" y="28395"/>
                    <a:pt x="3575" y="28416"/>
                    <a:pt x="3699" y="28416"/>
                  </a:cubicBezTo>
                  <a:cubicBezTo>
                    <a:pt x="4091" y="28416"/>
                    <a:pt x="4508" y="28207"/>
                    <a:pt x="4894" y="28207"/>
                  </a:cubicBezTo>
                  <a:cubicBezTo>
                    <a:pt x="4977" y="28207"/>
                    <a:pt x="5058" y="28217"/>
                    <a:pt x="5138" y="28240"/>
                  </a:cubicBezTo>
                  <a:cubicBezTo>
                    <a:pt x="6227" y="28547"/>
                    <a:pt x="7213" y="28686"/>
                    <a:pt x="8111" y="28686"/>
                  </a:cubicBezTo>
                  <a:cubicBezTo>
                    <a:pt x="14341" y="28686"/>
                    <a:pt x="16379" y="21985"/>
                    <a:pt x="19615" y="17933"/>
                  </a:cubicBezTo>
                  <a:cubicBezTo>
                    <a:pt x="23317" y="13329"/>
                    <a:pt x="27520" y="6558"/>
                    <a:pt x="28321" y="654"/>
                  </a:cubicBezTo>
                  <a:cubicBezTo>
                    <a:pt x="26855" y="208"/>
                    <a:pt x="25258" y="1"/>
                    <a:pt x="23606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2" name="Google Shape;917;p45">
              <a:extLst>
                <a:ext uri="{FF2B5EF4-FFF2-40B4-BE49-F238E27FC236}">
                  <a16:creationId xmlns:a16="http://schemas.microsoft.com/office/drawing/2014/main" id="{8703A6CB-E702-03D2-EBC5-ED1EE614E889}"/>
                </a:ext>
              </a:extLst>
            </p:cNvPr>
            <p:cNvSpPr/>
            <p:nvPr/>
          </p:nvSpPr>
          <p:spPr>
            <a:xfrm>
              <a:off x="3883775" y="947775"/>
              <a:ext cx="272725" cy="634875"/>
            </a:xfrm>
            <a:custGeom>
              <a:avLst/>
              <a:gdLst/>
              <a:ahLst/>
              <a:cxnLst/>
              <a:rect l="l" t="t" r="r" b="b"/>
              <a:pathLst>
                <a:path w="10909" h="25395" extrusionOk="0">
                  <a:moveTo>
                    <a:pt x="1" y="1"/>
                  </a:moveTo>
                  <a:cubicBezTo>
                    <a:pt x="301" y="301"/>
                    <a:pt x="601" y="601"/>
                    <a:pt x="868" y="835"/>
                  </a:cubicBezTo>
                  <a:cubicBezTo>
                    <a:pt x="1435" y="1369"/>
                    <a:pt x="2269" y="2169"/>
                    <a:pt x="3170" y="3270"/>
                  </a:cubicBezTo>
                  <a:cubicBezTo>
                    <a:pt x="5538" y="6005"/>
                    <a:pt x="7473" y="9174"/>
                    <a:pt x="8807" y="12543"/>
                  </a:cubicBezTo>
                  <a:cubicBezTo>
                    <a:pt x="9174" y="13544"/>
                    <a:pt x="9507" y="14545"/>
                    <a:pt x="9808" y="15512"/>
                  </a:cubicBezTo>
                  <a:cubicBezTo>
                    <a:pt x="10108" y="16446"/>
                    <a:pt x="10275" y="17380"/>
                    <a:pt x="10441" y="18347"/>
                  </a:cubicBezTo>
                  <a:cubicBezTo>
                    <a:pt x="10675" y="20149"/>
                    <a:pt x="10375" y="21850"/>
                    <a:pt x="9641" y="23017"/>
                  </a:cubicBezTo>
                  <a:cubicBezTo>
                    <a:pt x="9107" y="23985"/>
                    <a:pt x="8206" y="24719"/>
                    <a:pt x="7172" y="25119"/>
                  </a:cubicBezTo>
                  <a:cubicBezTo>
                    <a:pt x="6772" y="25252"/>
                    <a:pt x="6372" y="25319"/>
                    <a:pt x="5972" y="25352"/>
                  </a:cubicBezTo>
                  <a:cubicBezTo>
                    <a:pt x="6127" y="25378"/>
                    <a:pt x="6287" y="25394"/>
                    <a:pt x="6446" y="25394"/>
                  </a:cubicBezTo>
                  <a:cubicBezTo>
                    <a:pt x="6698" y="25394"/>
                    <a:pt x="6948" y="25355"/>
                    <a:pt x="7172" y="25252"/>
                  </a:cubicBezTo>
                  <a:cubicBezTo>
                    <a:pt x="8273" y="24852"/>
                    <a:pt x="9207" y="24152"/>
                    <a:pt x="9808" y="23151"/>
                  </a:cubicBezTo>
                  <a:cubicBezTo>
                    <a:pt x="10575" y="21950"/>
                    <a:pt x="10908" y="20149"/>
                    <a:pt x="10675" y="18281"/>
                  </a:cubicBezTo>
                  <a:cubicBezTo>
                    <a:pt x="10541" y="17313"/>
                    <a:pt x="10341" y="16313"/>
                    <a:pt x="10108" y="15379"/>
                  </a:cubicBezTo>
                  <a:cubicBezTo>
                    <a:pt x="8840" y="10809"/>
                    <a:pt x="6505" y="6539"/>
                    <a:pt x="3336" y="3036"/>
                  </a:cubicBezTo>
                  <a:cubicBezTo>
                    <a:pt x="2602" y="2203"/>
                    <a:pt x="1802" y="1435"/>
                    <a:pt x="968" y="701"/>
                  </a:cubicBezTo>
                  <a:lnTo>
                    <a:pt x="267" y="168"/>
                  </a:lnTo>
                  <a:cubicBezTo>
                    <a:pt x="167" y="101"/>
                    <a:pt x="101" y="34"/>
                    <a:pt x="1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3" name="Google Shape;918;p45">
              <a:extLst>
                <a:ext uri="{FF2B5EF4-FFF2-40B4-BE49-F238E27FC236}">
                  <a16:creationId xmlns:a16="http://schemas.microsoft.com/office/drawing/2014/main" id="{C8AC6ECA-8200-F1B9-592C-1011CF9EA78E}"/>
                </a:ext>
              </a:extLst>
            </p:cNvPr>
            <p:cNvSpPr/>
            <p:nvPr/>
          </p:nvSpPr>
          <p:spPr>
            <a:xfrm>
              <a:off x="2532825" y="786225"/>
              <a:ext cx="552900" cy="599800"/>
            </a:xfrm>
            <a:custGeom>
              <a:avLst/>
              <a:gdLst/>
              <a:ahLst/>
              <a:cxnLst/>
              <a:rect l="l" t="t" r="r" b="b"/>
              <a:pathLst>
                <a:path w="22116" h="23992" extrusionOk="0">
                  <a:moveTo>
                    <a:pt x="10792" y="1"/>
                  </a:moveTo>
                  <a:cubicBezTo>
                    <a:pt x="7844" y="1"/>
                    <a:pt x="4889" y="1170"/>
                    <a:pt x="2935" y="3427"/>
                  </a:cubicBezTo>
                  <a:cubicBezTo>
                    <a:pt x="767" y="5896"/>
                    <a:pt x="0" y="9298"/>
                    <a:pt x="100" y="12601"/>
                  </a:cubicBezTo>
                  <a:cubicBezTo>
                    <a:pt x="200" y="15903"/>
                    <a:pt x="1201" y="19272"/>
                    <a:pt x="3503" y="21574"/>
                  </a:cubicBezTo>
                  <a:cubicBezTo>
                    <a:pt x="5013" y="23063"/>
                    <a:pt x="7185" y="23991"/>
                    <a:pt x="9301" y="23991"/>
                  </a:cubicBezTo>
                  <a:cubicBezTo>
                    <a:pt x="10409" y="23991"/>
                    <a:pt x="11501" y="23737"/>
                    <a:pt x="12476" y="23175"/>
                  </a:cubicBezTo>
                  <a:lnTo>
                    <a:pt x="15344" y="23408"/>
                  </a:lnTo>
                  <a:cubicBezTo>
                    <a:pt x="19180" y="20973"/>
                    <a:pt x="21849" y="16637"/>
                    <a:pt x="21982" y="12100"/>
                  </a:cubicBezTo>
                  <a:cubicBezTo>
                    <a:pt x="22116" y="7564"/>
                    <a:pt x="19481" y="2960"/>
                    <a:pt x="15378" y="1026"/>
                  </a:cubicBezTo>
                  <a:cubicBezTo>
                    <a:pt x="13956" y="338"/>
                    <a:pt x="12375" y="1"/>
                    <a:pt x="10792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4" name="Google Shape;919;p45">
              <a:extLst>
                <a:ext uri="{FF2B5EF4-FFF2-40B4-BE49-F238E27FC236}">
                  <a16:creationId xmlns:a16="http://schemas.microsoft.com/office/drawing/2014/main" id="{8859D500-797B-2407-8CCC-76AF202381AA}"/>
                </a:ext>
              </a:extLst>
            </p:cNvPr>
            <p:cNvSpPr/>
            <p:nvPr/>
          </p:nvSpPr>
          <p:spPr>
            <a:xfrm>
              <a:off x="2973950" y="986925"/>
              <a:ext cx="571275" cy="183150"/>
            </a:xfrm>
            <a:custGeom>
              <a:avLst/>
              <a:gdLst/>
              <a:ahLst/>
              <a:cxnLst/>
              <a:rect l="l" t="t" r="r" b="b"/>
              <a:pathLst>
                <a:path w="22851" h="7326" extrusionOk="0">
                  <a:moveTo>
                    <a:pt x="22843" y="1"/>
                  </a:moveTo>
                  <a:cubicBezTo>
                    <a:pt x="22723" y="1"/>
                    <a:pt x="22110" y="1409"/>
                    <a:pt x="20382" y="3072"/>
                  </a:cubicBezTo>
                  <a:cubicBezTo>
                    <a:pt x="19348" y="4072"/>
                    <a:pt x="18214" y="4906"/>
                    <a:pt x="16913" y="5540"/>
                  </a:cubicBezTo>
                  <a:cubicBezTo>
                    <a:pt x="15009" y="6543"/>
                    <a:pt x="12904" y="7056"/>
                    <a:pt x="10776" y="7056"/>
                  </a:cubicBezTo>
                  <a:cubicBezTo>
                    <a:pt x="9436" y="7056"/>
                    <a:pt x="8087" y="6853"/>
                    <a:pt x="6772" y="6441"/>
                  </a:cubicBezTo>
                  <a:cubicBezTo>
                    <a:pt x="5405" y="6040"/>
                    <a:pt x="4104" y="5440"/>
                    <a:pt x="2970" y="4673"/>
                  </a:cubicBezTo>
                  <a:cubicBezTo>
                    <a:pt x="1869" y="3872"/>
                    <a:pt x="868" y="3005"/>
                    <a:pt x="1" y="2038"/>
                  </a:cubicBezTo>
                  <a:lnTo>
                    <a:pt x="1" y="2038"/>
                  </a:lnTo>
                  <a:cubicBezTo>
                    <a:pt x="1" y="2038"/>
                    <a:pt x="34" y="2104"/>
                    <a:pt x="168" y="2271"/>
                  </a:cubicBezTo>
                  <a:cubicBezTo>
                    <a:pt x="301" y="2438"/>
                    <a:pt x="401" y="2671"/>
                    <a:pt x="668" y="2905"/>
                  </a:cubicBezTo>
                  <a:cubicBezTo>
                    <a:pt x="1335" y="3605"/>
                    <a:pt x="2036" y="4273"/>
                    <a:pt x="2836" y="4840"/>
                  </a:cubicBezTo>
                  <a:cubicBezTo>
                    <a:pt x="5217" y="6513"/>
                    <a:pt x="7971" y="7326"/>
                    <a:pt x="10712" y="7326"/>
                  </a:cubicBezTo>
                  <a:cubicBezTo>
                    <a:pt x="14308" y="7326"/>
                    <a:pt x="17880" y="5927"/>
                    <a:pt x="20549" y="3238"/>
                  </a:cubicBezTo>
                  <a:cubicBezTo>
                    <a:pt x="21249" y="2538"/>
                    <a:pt x="21850" y="1771"/>
                    <a:pt x="22350" y="937"/>
                  </a:cubicBezTo>
                  <a:cubicBezTo>
                    <a:pt x="22484" y="737"/>
                    <a:pt x="22584" y="503"/>
                    <a:pt x="22717" y="236"/>
                  </a:cubicBezTo>
                  <a:lnTo>
                    <a:pt x="22851" y="3"/>
                  </a:lnTo>
                  <a:cubicBezTo>
                    <a:pt x="22848" y="1"/>
                    <a:pt x="22846" y="1"/>
                    <a:pt x="228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5" name="Google Shape;920;p45">
              <a:extLst>
                <a:ext uri="{FF2B5EF4-FFF2-40B4-BE49-F238E27FC236}">
                  <a16:creationId xmlns:a16="http://schemas.microsoft.com/office/drawing/2014/main" id="{8A558D0B-F665-AB0C-69EA-D584D05401F2}"/>
                </a:ext>
              </a:extLst>
            </p:cNvPr>
            <p:cNvSpPr/>
            <p:nvPr/>
          </p:nvSpPr>
          <p:spPr>
            <a:xfrm>
              <a:off x="2898075" y="997000"/>
              <a:ext cx="647150" cy="355175"/>
            </a:xfrm>
            <a:custGeom>
              <a:avLst/>
              <a:gdLst/>
              <a:ahLst/>
              <a:cxnLst/>
              <a:rect l="l" t="t" r="r" b="b"/>
              <a:pathLst>
                <a:path w="25886" h="14207" extrusionOk="0">
                  <a:moveTo>
                    <a:pt x="25886" y="0"/>
                  </a:moveTo>
                  <a:lnTo>
                    <a:pt x="25886" y="0"/>
                  </a:lnTo>
                  <a:cubicBezTo>
                    <a:pt x="25786" y="100"/>
                    <a:pt x="25752" y="167"/>
                    <a:pt x="25719" y="300"/>
                  </a:cubicBezTo>
                  <a:lnTo>
                    <a:pt x="25252" y="1134"/>
                  </a:lnTo>
                  <a:cubicBezTo>
                    <a:pt x="24885" y="1835"/>
                    <a:pt x="24251" y="2869"/>
                    <a:pt x="23451" y="4136"/>
                  </a:cubicBezTo>
                  <a:cubicBezTo>
                    <a:pt x="22517" y="5604"/>
                    <a:pt x="21449" y="6938"/>
                    <a:pt x="20248" y="8173"/>
                  </a:cubicBezTo>
                  <a:cubicBezTo>
                    <a:pt x="18781" y="9707"/>
                    <a:pt x="17113" y="11008"/>
                    <a:pt x="15278" y="12009"/>
                  </a:cubicBezTo>
                  <a:cubicBezTo>
                    <a:pt x="13410" y="13009"/>
                    <a:pt x="11375" y="13610"/>
                    <a:pt x="9274" y="13810"/>
                  </a:cubicBezTo>
                  <a:cubicBezTo>
                    <a:pt x="8808" y="13856"/>
                    <a:pt x="8343" y="13879"/>
                    <a:pt x="7878" y="13879"/>
                  </a:cubicBezTo>
                  <a:cubicBezTo>
                    <a:pt x="6644" y="13879"/>
                    <a:pt x="5415" y="13716"/>
                    <a:pt x="4203" y="13376"/>
                  </a:cubicBezTo>
                  <a:cubicBezTo>
                    <a:pt x="3069" y="13109"/>
                    <a:pt x="2035" y="12609"/>
                    <a:pt x="1035" y="11975"/>
                  </a:cubicBezTo>
                  <a:cubicBezTo>
                    <a:pt x="430" y="11552"/>
                    <a:pt x="99" y="11266"/>
                    <a:pt x="18" y="11266"/>
                  </a:cubicBezTo>
                  <a:cubicBezTo>
                    <a:pt x="9" y="11266"/>
                    <a:pt x="4" y="11269"/>
                    <a:pt x="0" y="11275"/>
                  </a:cubicBezTo>
                  <a:lnTo>
                    <a:pt x="234" y="11508"/>
                  </a:lnTo>
                  <a:cubicBezTo>
                    <a:pt x="501" y="11708"/>
                    <a:pt x="734" y="11942"/>
                    <a:pt x="1001" y="12109"/>
                  </a:cubicBezTo>
                  <a:cubicBezTo>
                    <a:pt x="1935" y="12776"/>
                    <a:pt x="3036" y="13310"/>
                    <a:pt x="4170" y="13643"/>
                  </a:cubicBezTo>
                  <a:cubicBezTo>
                    <a:pt x="5421" y="14018"/>
                    <a:pt x="6728" y="14206"/>
                    <a:pt x="8035" y="14206"/>
                  </a:cubicBezTo>
                  <a:cubicBezTo>
                    <a:pt x="8471" y="14206"/>
                    <a:pt x="8907" y="14185"/>
                    <a:pt x="9340" y="14144"/>
                  </a:cubicBezTo>
                  <a:cubicBezTo>
                    <a:pt x="11442" y="13977"/>
                    <a:pt x="13577" y="13343"/>
                    <a:pt x="15445" y="12342"/>
                  </a:cubicBezTo>
                  <a:cubicBezTo>
                    <a:pt x="17346" y="11308"/>
                    <a:pt x="19014" y="9974"/>
                    <a:pt x="20448" y="8439"/>
                  </a:cubicBezTo>
                  <a:cubicBezTo>
                    <a:pt x="21683" y="7172"/>
                    <a:pt x="22717" y="5771"/>
                    <a:pt x="23617" y="4303"/>
                  </a:cubicBezTo>
                  <a:cubicBezTo>
                    <a:pt x="24251" y="3302"/>
                    <a:pt x="24852" y="2302"/>
                    <a:pt x="25352" y="1201"/>
                  </a:cubicBezTo>
                  <a:cubicBezTo>
                    <a:pt x="25519" y="834"/>
                    <a:pt x="25619" y="534"/>
                    <a:pt x="25752" y="334"/>
                  </a:cubicBezTo>
                  <a:cubicBezTo>
                    <a:pt x="25786" y="234"/>
                    <a:pt x="25852" y="133"/>
                    <a:pt x="25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6" name="Google Shape;921;p45">
              <a:extLst>
                <a:ext uri="{FF2B5EF4-FFF2-40B4-BE49-F238E27FC236}">
                  <a16:creationId xmlns:a16="http://schemas.microsoft.com/office/drawing/2014/main" id="{F185227E-C717-7FF7-B55F-A021266D9221}"/>
                </a:ext>
              </a:extLst>
            </p:cNvPr>
            <p:cNvSpPr/>
            <p:nvPr/>
          </p:nvSpPr>
          <p:spPr>
            <a:xfrm>
              <a:off x="2602875" y="1021975"/>
              <a:ext cx="301050" cy="104725"/>
            </a:xfrm>
            <a:custGeom>
              <a:avLst/>
              <a:gdLst/>
              <a:ahLst/>
              <a:cxnLst/>
              <a:rect l="l" t="t" r="r" b="b"/>
              <a:pathLst>
                <a:path w="12042" h="4189" extrusionOk="0">
                  <a:moveTo>
                    <a:pt x="4" y="0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2"/>
                    <a:pt x="67" y="169"/>
                    <a:pt x="334" y="435"/>
                  </a:cubicBezTo>
                  <a:cubicBezTo>
                    <a:pt x="634" y="802"/>
                    <a:pt x="1001" y="1136"/>
                    <a:pt x="1334" y="1436"/>
                  </a:cubicBezTo>
                  <a:cubicBezTo>
                    <a:pt x="1868" y="1870"/>
                    <a:pt x="2468" y="2303"/>
                    <a:pt x="3069" y="2637"/>
                  </a:cubicBezTo>
                  <a:cubicBezTo>
                    <a:pt x="3836" y="3037"/>
                    <a:pt x="4637" y="3371"/>
                    <a:pt x="5471" y="3638"/>
                  </a:cubicBezTo>
                  <a:cubicBezTo>
                    <a:pt x="6305" y="3871"/>
                    <a:pt x="7138" y="4038"/>
                    <a:pt x="8006" y="4138"/>
                  </a:cubicBezTo>
                  <a:cubicBezTo>
                    <a:pt x="8356" y="4171"/>
                    <a:pt x="8706" y="4188"/>
                    <a:pt x="9056" y="4188"/>
                  </a:cubicBezTo>
                  <a:cubicBezTo>
                    <a:pt x="9407" y="4188"/>
                    <a:pt x="9757" y="4171"/>
                    <a:pt x="10107" y="4138"/>
                  </a:cubicBezTo>
                  <a:cubicBezTo>
                    <a:pt x="10574" y="4105"/>
                    <a:pt x="11075" y="4005"/>
                    <a:pt x="11542" y="3871"/>
                  </a:cubicBezTo>
                  <a:cubicBezTo>
                    <a:pt x="11708" y="3838"/>
                    <a:pt x="11875" y="3805"/>
                    <a:pt x="12042" y="3704"/>
                  </a:cubicBezTo>
                  <a:cubicBezTo>
                    <a:pt x="12042" y="3701"/>
                    <a:pt x="12036" y="3700"/>
                    <a:pt x="12024" y="3700"/>
                  </a:cubicBezTo>
                  <a:cubicBezTo>
                    <a:pt x="11900" y="3700"/>
                    <a:pt x="11170" y="3841"/>
                    <a:pt x="10107" y="3871"/>
                  </a:cubicBezTo>
                  <a:cubicBezTo>
                    <a:pt x="9874" y="3884"/>
                    <a:pt x="9640" y="3890"/>
                    <a:pt x="9407" y="3890"/>
                  </a:cubicBezTo>
                  <a:cubicBezTo>
                    <a:pt x="6579" y="3890"/>
                    <a:pt x="3812" y="2959"/>
                    <a:pt x="1501" y="1203"/>
                  </a:cubicBezTo>
                  <a:cubicBezTo>
                    <a:pt x="562" y="523"/>
                    <a:pt x="64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7" name="Google Shape;922;p45">
              <a:extLst>
                <a:ext uri="{FF2B5EF4-FFF2-40B4-BE49-F238E27FC236}">
                  <a16:creationId xmlns:a16="http://schemas.microsoft.com/office/drawing/2014/main" id="{4626C1A5-478E-98BF-317F-9B6890AFD746}"/>
                </a:ext>
              </a:extLst>
            </p:cNvPr>
            <p:cNvSpPr/>
            <p:nvPr/>
          </p:nvSpPr>
          <p:spPr>
            <a:xfrm>
              <a:off x="2537825" y="1133750"/>
              <a:ext cx="307725" cy="110625"/>
            </a:xfrm>
            <a:custGeom>
              <a:avLst/>
              <a:gdLst/>
              <a:ahLst/>
              <a:cxnLst/>
              <a:rect l="l" t="t" r="r" b="b"/>
              <a:pathLst>
                <a:path w="12309" h="4425" extrusionOk="0">
                  <a:moveTo>
                    <a:pt x="134" y="1"/>
                  </a:moveTo>
                  <a:cubicBezTo>
                    <a:pt x="67" y="167"/>
                    <a:pt x="0" y="368"/>
                    <a:pt x="67" y="568"/>
                  </a:cubicBezTo>
                  <a:cubicBezTo>
                    <a:pt x="100" y="1135"/>
                    <a:pt x="300" y="1635"/>
                    <a:pt x="634" y="2035"/>
                  </a:cubicBezTo>
                  <a:cubicBezTo>
                    <a:pt x="1134" y="2636"/>
                    <a:pt x="1801" y="3070"/>
                    <a:pt x="2502" y="3370"/>
                  </a:cubicBezTo>
                  <a:cubicBezTo>
                    <a:pt x="3403" y="3703"/>
                    <a:pt x="4303" y="4004"/>
                    <a:pt x="5237" y="4170"/>
                  </a:cubicBezTo>
                  <a:cubicBezTo>
                    <a:pt x="6093" y="4341"/>
                    <a:pt x="6958" y="4425"/>
                    <a:pt x="7827" y="4425"/>
                  </a:cubicBezTo>
                  <a:cubicBezTo>
                    <a:pt x="8651" y="4425"/>
                    <a:pt x="9479" y="4350"/>
                    <a:pt x="10308" y="4204"/>
                  </a:cubicBezTo>
                  <a:cubicBezTo>
                    <a:pt x="10808" y="4137"/>
                    <a:pt x="11308" y="4004"/>
                    <a:pt x="11809" y="3837"/>
                  </a:cubicBezTo>
                  <a:cubicBezTo>
                    <a:pt x="11975" y="3803"/>
                    <a:pt x="12176" y="3703"/>
                    <a:pt x="12309" y="3637"/>
                  </a:cubicBezTo>
                  <a:cubicBezTo>
                    <a:pt x="12309" y="3629"/>
                    <a:pt x="12297" y="3625"/>
                    <a:pt x="12275" y="3625"/>
                  </a:cubicBezTo>
                  <a:cubicBezTo>
                    <a:pt x="12111" y="3625"/>
                    <a:pt x="11360" y="3823"/>
                    <a:pt x="10274" y="3970"/>
                  </a:cubicBezTo>
                  <a:cubicBezTo>
                    <a:pt x="9580" y="4053"/>
                    <a:pt x="8886" y="4096"/>
                    <a:pt x="8192" y="4096"/>
                  </a:cubicBezTo>
                  <a:cubicBezTo>
                    <a:pt x="7218" y="4096"/>
                    <a:pt x="6244" y="4012"/>
                    <a:pt x="5271" y="3837"/>
                  </a:cubicBezTo>
                  <a:cubicBezTo>
                    <a:pt x="3336" y="3470"/>
                    <a:pt x="1601" y="2869"/>
                    <a:pt x="801" y="1869"/>
                  </a:cubicBezTo>
                  <a:cubicBezTo>
                    <a:pt x="467" y="1502"/>
                    <a:pt x="267" y="1035"/>
                    <a:pt x="167" y="534"/>
                  </a:cubicBezTo>
                  <a:cubicBezTo>
                    <a:pt x="134" y="201"/>
                    <a:pt x="16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8" name="Google Shape;923;p45">
              <a:extLst>
                <a:ext uri="{FF2B5EF4-FFF2-40B4-BE49-F238E27FC236}">
                  <a16:creationId xmlns:a16="http://schemas.microsoft.com/office/drawing/2014/main" id="{AC84CE01-3FF3-C582-0E48-7558E2CC8CCE}"/>
                </a:ext>
              </a:extLst>
            </p:cNvPr>
            <p:cNvSpPr/>
            <p:nvPr/>
          </p:nvSpPr>
          <p:spPr>
            <a:xfrm>
              <a:off x="3478500" y="1798275"/>
              <a:ext cx="110100" cy="46850"/>
            </a:xfrm>
            <a:custGeom>
              <a:avLst/>
              <a:gdLst/>
              <a:ahLst/>
              <a:cxnLst/>
              <a:rect l="l" t="t" r="r" b="b"/>
              <a:pathLst>
                <a:path w="4404" h="1874" extrusionOk="0">
                  <a:moveTo>
                    <a:pt x="3483" y="0"/>
                  </a:moveTo>
                  <a:cubicBezTo>
                    <a:pt x="2939" y="0"/>
                    <a:pt x="2380" y="126"/>
                    <a:pt x="1901" y="306"/>
                  </a:cubicBezTo>
                  <a:cubicBezTo>
                    <a:pt x="1334" y="539"/>
                    <a:pt x="834" y="873"/>
                    <a:pt x="400" y="1306"/>
                  </a:cubicBezTo>
                  <a:cubicBezTo>
                    <a:pt x="234" y="1473"/>
                    <a:pt x="67" y="1673"/>
                    <a:pt x="0" y="1873"/>
                  </a:cubicBezTo>
                  <a:cubicBezTo>
                    <a:pt x="33" y="1873"/>
                    <a:pt x="200" y="1673"/>
                    <a:pt x="534" y="1406"/>
                  </a:cubicBezTo>
                  <a:cubicBezTo>
                    <a:pt x="967" y="1006"/>
                    <a:pt x="1434" y="739"/>
                    <a:pt x="2001" y="506"/>
                  </a:cubicBezTo>
                  <a:cubicBezTo>
                    <a:pt x="2535" y="306"/>
                    <a:pt x="3069" y="205"/>
                    <a:pt x="3669" y="172"/>
                  </a:cubicBezTo>
                  <a:lnTo>
                    <a:pt x="4403" y="172"/>
                  </a:lnTo>
                  <a:cubicBezTo>
                    <a:pt x="4203" y="72"/>
                    <a:pt x="3970" y="5"/>
                    <a:pt x="3669" y="5"/>
                  </a:cubicBezTo>
                  <a:cubicBezTo>
                    <a:pt x="3607" y="2"/>
                    <a:pt x="3545" y="0"/>
                    <a:pt x="348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9" name="Google Shape;924;p45">
              <a:extLst>
                <a:ext uri="{FF2B5EF4-FFF2-40B4-BE49-F238E27FC236}">
                  <a16:creationId xmlns:a16="http://schemas.microsoft.com/office/drawing/2014/main" id="{0AA00746-A45C-EC0F-7CB4-7C6CADF37C28}"/>
                </a:ext>
              </a:extLst>
            </p:cNvPr>
            <p:cNvSpPr/>
            <p:nvPr/>
          </p:nvSpPr>
          <p:spPr>
            <a:xfrm>
              <a:off x="3431800" y="1646625"/>
              <a:ext cx="50875" cy="15025"/>
            </a:xfrm>
            <a:custGeom>
              <a:avLst/>
              <a:gdLst/>
              <a:ahLst/>
              <a:cxnLst/>
              <a:rect l="l" t="t" r="r" b="b"/>
              <a:pathLst>
                <a:path w="2035" h="601" extrusionOk="0">
                  <a:moveTo>
                    <a:pt x="0" y="0"/>
                  </a:moveTo>
                  <a:lnTo>
                    <a:pt x="0" y="0"/>
                  </a:lnTo>
                  <a:cubicBezTo>
                    <a:pt x="328" y="372"/>
                    <a:pt x="815" y="601"/>
                    <a:pt x="1299" y="601"/>
                  </a:cubicBezTo>
                  <a:cubicBezTo>
                    <a:pt x="1552" y="601"/>
                    <a:pt x="1805" y="538"/>
                    <a:pt x="2035" y="401"/>
                  </a:cubicBezTo>
                  <a:cubicBezTo>
                    <a:pt x="2031" y="397"/>
                    <a:pt x="2021" y="395"/>
                    <a:pt x="2005" y="395"/>
                  </a:cubicBezTo>
                  <a:cubicBezTo>
                    <a:pt x="1936" y="395"/>
                    <a:pt x="1755" y="428"/>
                    <a:pt x="1519" y="428"/>
                  </a:cubicBezTo>
                  <a:cubicBezTo>
                    <a:pt x="1365" y="428"/>
                    <a:pt x="1187" y="414"/>
                    <a:pt x="1001" y="3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0" name="Google Shape;925;p45">
              <a:extLst>
                <a:ext uri="{FF2B5EF4-FFF2-40B4-BE49-F238E27FC236}">
                  <a16:creationId xmlns:a16="http://schemas.microsoft.com/office/drawing/2014/main" id="{DB0789BB-376D-6AD4-E7B4-56606F401EFC}"/>
                </a:ext>
              </a:extLst>
            </p:cNvPr>
            <p:cNvSpPr/>
            <p:nvPr/>
          </p:nvSpPr>
          <p:spPr>
            <a:xfrm>
              <a:off x="3192450" y="2260400"/>
              <a:ext cx="45800" cy="221200"/>
            </a:xfrm>
            <a:custGeom>
              <a:avLst/>
              <a:gdLst/>
              <a:ahLst/>
              <a:cxnLst/>
              <a:rect l="l" t="t" r="r" b="b"/>
              <a:pathLst>
                <a:path w="1832" h="8848" extrusionOk="0">
                  <a:moveTo>
                    <a:pt x="768" y="0"/>
                  </a:moveTo>
                  <a:lnTo>
                    <a:pt x="768" y="0"/>
                  </a:lnTo>
                  <a:cubicBezTo>
                    <a:pt x="668" y="67"/>
                    <a:pt x="601" y="167"/>
                    <a:pt x="501" y="300"/>
                  </a:cubicBezTo>
                  <a:cubicBezTo>
                    <a:pt x="1" y="1034"/>
                    <a:pt x="67" y="2068"/>
                    <a:pt x="634" y="2802"/>
                  </a:cubicBezTo>
                  <a:cubicBezTo>
                    <a:pt x="801" y="3036"/>
                    <a:pt x="1001" y="3236"/>
                    <a:pt x="1168" y="3503"/>
                  </a:cubicBezTo>
                  <a:cubicBezTo>
                    <a:pt x="1402" y="3736"/>
                    <a:pt x="1468" y="4036"/>
                    <a:pt x="1468" y="4337"/>
                  </a:cubicBezTo>
                  <a:cubicBezTo>
                    <a:pt x="1402" y="4970"/>
                    <a:pt x="834" y="5471"/>
                    <a:pt x="901" y="6138"/>
                  </a:cubicBezTo>
                  <a:cubicBezTo>
                    <a:pt x="935" y="6405"/>
                    <a:pt x="1001" y="6672"/>
                    <a:pt x="1168" y="6905"/>
                  </a:cubicBezTo>
                  <a:cubicBezTo>
                    <a:pt x="1301" y="7172"/>
                    <a:pt x="1468" y="7372"/>
                    <a:pt x="1568" y="7539"/>
                  </a:cubicBezTo>
                  <a:cubicBezTo>
                    <a:pt x="1721" y="7814"/>
                    <a:pt x="1790" y="8118"/>
                    <a:pt x="1749" y="8423"/>
                  </a:cubicBezTo>
                  <a:lnTo>
                    <a:pt x="1749" y="8423"/>
                  </a:lnTo>
                  <a:cubicBezTo>
                    <a:pt x="1832" y="8103"/>
                    <a:pt x="1794" y="7756"/>
                    <a:pt x="1635" y="7439"/>
                  </a:cubicBezTo>
                  <a:cubicBezTo>
                    <a:pt x="1468" y="7005"/>
                    <a:pt x="1101" y="6605"/>
                    <a:pt x="1068" y="6038"/>
                  </a:cubicBezTo>
                  <a:cubicBezTo>
                    <a:pt x="1068" y="5771"/>
                    <a:pt x="1135" y="5504"/>
                    <a:pt x="1301" y="5271"/>
                  </a:cubicBezTo>
                  <a:cubicBezTo>
                    <a:pt x="1502" y="4970"/>
                    <a:pt x="1635" y="4637"/>
                    <a:pt x="1668" y="4303"/>
                  </a:cubicBezTo>
                  <a:cubicBezTo>
                    <a:pt x="1668" y="3970"/>
                    <a:pt x="1568" y="3636"/>
                    <a:pt x="1335" y="3336"/>
                  </a:cubicBezTo>
                  <a:cubicBezTo>
                    <a:pt x="1135" y="3069"/>
                    <a:pt x="935" y="2836"/>
                    <a:pt x="768" y="2635"/>
                  </a:cubicBezTo>
                  <a:cubicBezTo>
                    <a:pt x="468" y="2269"/>
                    <a:pt x="267" y="1802"/>
                    <a:pt x="301" y="1301"/>
                  </a:cubicBezTo>
                  <a:cubicBezTo>
                    <a:pt x="301" y="968"/>
                    <a:pt x="401" y="634"/>
                    <a:pt x="568" y="334"/>
                  </a:cubicBezTo>
                  <a:cubicBezTo>
                    <a:pt x="668" y="134"/>
                    <a:pt x="768" y="0"/>
                    <a:pt x="768" y="0"/>
                  </a:cubicBezTo>
                  <a:close/>
                  <a:moveTo>
                    <a:pt x="1749" y="8423"/>
                  </a:moveTo>
                  <a:cubicBezTo>
                    <a:pt x="1745" y="8440"/>
                    <a:pt x="1740" y="8456"/>
                    <a:pt x="1735" y="8473"/>
                  </a:cubicBezTo>
                  <a:cubicBezTo>
                    <a:pt x="1735" y="8485"/>
                    <a:pt x="1735" y="8496"/>
                    <a:pt x="1734" y="8508"/>
                  </a:cubicBezTo>
                  <a:lnTo>
                    <a:pt x="1734" y="8508"/>
                  </a:lnTo>
                  <a:cubicBezTo>
                    <a:pt x="1735" y="8507"/>
                    <a:pt x="1735" y="8507"/>
                    <a:pt x="1735" y="8506"/>
                  </a:cubicBezTo>
                  <a:cubicBezTo>
                    <a:pt x="1741" y="8479"/>
                    <a:pt x="1745" y="8451"/>
                    <a:pt x="1749" y="8423"/>
                  </a:cubicBezTo>
                  <a:close/>
                  <a:moveTo>
                    <a:pt x="1734" y="8508"/>
                  </a:moveTo>
                  <a:cubicBezTo>
                    <a:pt x="1668" y="8641"/>
                    <a:pt x="1635" y="8773"/>
                    <a:pt x="1568" y="8840"/>
                  </a:cubicBezTo>
                  <a:cubicBezTo>
                    <a:pt x="1568" y="8845"/>
                    <a:pt x="1572" y="8848"/>
                    <a:pt x="1578" y="8848"/>
                  </a:cubicBezTo>
                  <a:cubicBezTo>
                    <a:pt x="1613" y="8848"/>
                    <a:pt x="1725" y="8764"/>
                    <a:pt x="1734" y="8508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1" name="Google Shape;926;p45">
              <a:extLst>
                <a:ext uri="{FF2B5EF4-FFF2-40B4-BE49-F238E27FC236}">
                  <a16:creationId xmlns:a16="http://schemas.microsoft.com/office/drawing/2014/main" id="{704075B5-849A-36D0-9F65-2A016A10040B}"/>
                </a:ext>
              </a:extLst>
            </p:cNvPr>
            <p:cNvSpPr/>
            <p:nvPr/>
          </p:nvSpPr>
          <p:spPr>
            <a:xfrm>
              <a:off x="3257500" y="2281025"/>
              <a:ext cx="50050" cy="184550"/>
            </a:xfrm>
            <a:custGeom>
              <a:avLst/>
              <a:gdLst/>
              <a:ahLst/>
              <a:cxnLst/>
              <a:rect l="l" t="t" r="r" b="b"/>
              <a:pathLst>
                <a:path w="2002" h="7382" extrusionOk="0">
                  <a:moveTo>
                    <a:pt x="524" y="1"/>
                  </a:moveTo>
                  <a:cubicBezTo>
                    <a:pt x="491" y="1"/>
                    <a:pt x="384" y="70"/>
                    <a:pt x="301" y="209"/>
                  </a:cubicBezTo>
                  <a:cubicBezTo>
                    <a:pt x="67" y="476"/>
                    <a:pt x="0" y="810"/>
                    <a:pt x="34" y="1110"/>
                  </a:cubicBezTo>
                  <a:cubicBezTo>
                    <a:pt x="67" y="1343"/>
                    <a:pt x="134" y="1544"/>
                    <a:pt x="234" y="1710"/>
                  </a:cubicBezTo>
                  <a:cubicBezTo>
                    <a:pt x="367" y="1944"/>
                    <a:pt x="534" y="2111"/>
                    <a:pt x="734" y="2277"/>
                  </a:cubicBezTo>
                  <a:cubicBezTo>
                    <a:pt x="968" y="2378"/>
                    <a:pt x="1135" y="2544"/>
                    <a:pt x="1301" y="2778"/>
                  </a:cubicBezTo>
                  <a:cubicBezTo>
                    <a:pt x="1401" y="2978"/>
                    <a:pt x="1468" y="3211"/>
                    <a:pt x="1368" y="3478"/>
                  </a:cubicBezTo>
                  <a:cubicBezTo>
                    <a:pt x="1335" y="3712"/>
                    <a:pt x="1201" y="3979"/>
                    <a:pt x="1168" y="4279"/>
                  </a:cubicBezTo>
                  <a:cubicBezTo>
                    <a:pt x="1135" y="4512"/>
                    <a:pt x="1168" y="4813"/>
                    <a:pt x="1235" y="5046"/>
                  </a:cubicBezTo>
                  <a:cubicBezTo>
                    <a:pt x="1401" y="5513"/>
                    <a:pt x="1668" y="5947"/>
                    <a:pt x="1735" y="6280"/>
                  </a:cubicBezTo>
                  <a:cubicBezTo>
                    <a:pt x="1835" y="6514"/>
                    <a:pt x="1868" y="6814"/>
                    <a:pt x="1835" y="7114"/>
                  </a:cubicBezTo>
                  <a:cubicBezTo>
                    <a:pt x="1802" y="7248"/>
                    <a:pt x="1735" y="7381"/>
                    <a:pt x="1735" y="7381"/>
                  </a:cubicBezTo>
                  <a:cubicBezTo>
                    <a:pt x="1735" y="7381"/>
                    <a:pt x="1835" y="7314"/>
                    <a:pt x="1902" y="7181"/>
                  </a:cubicBezTo>
                  <a:cubicBezTo>
                    <a:pt x="2002" y="6881"/>
                    <a:pt x="2002" y="6547"/>
                    <a:pt x="1902" y="6280"/>
                  </a:cubicBezTo>
                  <a:cubicBezTo>
                    <a:pt x="1835" y="5880"/>
                    <a:pt x="1568" y="5480"/>
                    <a:pt x="1468" y="5013"/>
                  </a:cubicBezTo>
                  <a:cubicBezTo>
                    <a:pt x="1368" y="4813"/>
                    <a:pt x="1335" y="4546"/>
                    <a:pt x="1368" y="4312"/>
                  </a:cubicBezTo>
                  <a:cubicBezTo>
                    <a:pt x="1401" y="4045"/>
                    <a:pt x="1501" y="3812"/>
                    <a:pt x="1568" y="3512"/>
                  </a:cubicBezTo>
                  <a:cubicBezTo>
                    <a:pt x="1668" y="3211"/>
                    <a:pt x="1635" y="2878"/>
                    <a:pt x="1468" y="2644"/>
                  </a:cubicBezTo>
                  <a:cubicBezTo>
                    <a:pt x="1301" y="2444"/>
                    <a:pt x="1068" y="2277"/>
                    <a:pt x="868" y="2111"/>
                  </a:cubicBezTo>
                  <a:cubicBezTo>
                    <a:pt x="701" y="1977"/>
                    <a:pt x="534" y="1810"/>
                    <a:pt x="401" y="1644"/>
                  </a:cubicBezTo>
                  <a:cubicBezTo>
                    <a:pt x="301" y="1477"/>
                    <a:pt x="234" y="1310"/>
                    <a:pt x="201" y="1110"/>
                  </a:cubicBezTo>
                  <a:cubicBezTo>
                    <a:pt x="167" y="810"/>
                    <a:pt x="234" y="510"/>
                    <a:pt x="367" y="276"/>
                  </a:cubicBezTo>
                  <a:cubicBezTo>
                    <a:pt x="467" y="109"/>
                    <a:pt x="534" y="43"/>
                    <a:pt x="534" y="9"/>
                  </a:cubicBezTo>
                  <a:cubicBezTo>
                    <a:pt x="534" y="4"/>
                    <a:pt x="530" y="1"/>
                    <a:pt x="52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2" name="Google Shape;927;p45">
              <a:extLst>
                <a:ext uri="{FF2B5EF4-FFF2-40B4-BE49-F238E27FC236}">
                  <a16:creationId xmlns:a16="http://schemas.microsoft.com/office/drawing/2014/main" id="{6D913E2E-FF63-89E8-EADE-5DA0FB424439}"/>
                </a:ext>
              </a:extLst>
            </p:cNvPr>
            <p:cNvSpPr/>
            <p:nvPr/>
          </p:nvSpPr>
          <p:spPr>
            <a:xfrm>
              <a:off x="2768825" y="1021175"/>
              <a:ext cx="763900" cy="455625"/>
            </a:xfrm>
            <a:custGeom>
              <a:avLst/>
              <a:gdLst/>
              <a:ahLst/>
              <a:cxnLst/>
              <a:rect l="l" t="t" r="r" b="b"/>
              <a:pathLst>
                <a:path w="30556" h="18225" extrusionOk="0">
                  <a:moveTo>
                    <a:pt x="30555" y="0"/>
                  </a:moveTo>
                  <a:lnTo>
                    <a:pt x="30555" y="0"/>
                  </a:lnTo>
                  <a:cubicBezTo>
                    <a:pt x="30555" y="1"/>
                    <a:pt x="30555" y="5"/>
                    <a:pt x="30552" y="12"/>
                  </a:cubicBezTo>
                  <a:lnTo>
                    <a:pt x="30552" y="12"/>
                  </a:lnTo>
                  <a:cubicBezTo>
                    <a:pt x="30554" y="9"/>
                    <a:pt x="30555" y="5"/>
                    <a:pt x="30555" y="0"/>
                  </a:cubicBezTo>
                  <a:close/>
                  <a:moveTo>
                    <a:pt x="30552" y="12"/>
                  </a:moveTo>
                  <a:cubicBezTo>
                    <a:pt x="30539" y="34"/>
                    <a:pt x="30489" y="38"/>
                    <a:pt x="30489" y="67"/>
                  </a:cubicBezTo>
                  <a:cubicBezTo>
                    <a:pt x="30531" y="46"/>
                    <a:pt x="30546" y="25"/>
                    <a:pt x="30552" y="12"/>
                  </a:cubicBezTo>
                  <a:close/>
                  <a:moveTo>
                    <a:pt x="0" y="16879"/>
                  </a:moveTo>
                  <a:cubicBezTo>
                    <a:pt x="0" y="16879"/>
                    <a:pt x="15" y="16894"/>
                    <a:pt x="35" y="16894"/>
                  </a:cubicBezTo>
                  <a:cubicBezTo>
                    <a:pt x="41" y="16894"/>
                    <a:pt x="48" y="16892"/>
                    <a:pt x="56" y="16888"/>
                  </a:cubicBezTo>
                  <a:lnTo>
                    <a:pt x="56" y="16888"/>
                  </a:lnTo>
                  <a:cubicBezTo>
                    <a:pt x="63" y="16893"/>
                    <a:pt x="67" y="16901"/>
                    <a:pt x="67" y="16913"/>
                  </a:cubicBezTo>
                  <a:lnTo>
                    <a:pt x="207" y="16959"/>
                  </a:lnTo>
                  <a:lnTo>
                    <a:pt x="207" y="16959"/>
                  </a:lnTo>
                  <a:lnTo>
                    <a:pt x="67" y="16879"/>
                  </a:lnTo>
                  <a:cubicBezTo>
                    <a:pt x="63" y="16883"/>
                    <a:pt x="59" y="16886"/>
                    <a:pt x="56" y="16888"/>
                  </a:cubicBezTo>
                  <a:lnTo>
                    <a:pt x="56" y="16888"/>
                  </a:lnTo>
                  <a:cubicBezTo>
                    <a:pt x="43" y="16879"/>
                    <a:pt x="22" y="16879"/>
                    <a:pt x="0" y="16879"/>
                  </a:cubicBezTo>
                  <a:close/>
                  <a:moveTo>
                    <a:pt x="30489" y="67"/>
                  </a:moveTo>
                  <a:lnTo>
                    <a:pt x="30388" y="334"/>
                  </a:lnTo>
                  <a:cubicBezTo>
                    <a:pt x="30255" y="534"/>
                    <a:pt x="30088" y="901"/>
                    <a:pt x="29888" y="1335"/>
                  </a:cubicBezTo>
                  <a:cubicBezTo>
                    <a:pt x="29454" y="2202"/>
                    <a:pt x="28754" y="3470"/>
                    <a:pt x="27820" y="4904"/>
                  </a:cubicBezTo>
                  <a:cubicBezTo>
                    <a:pt x="26753" y="6672"/>
                    <a:pt x="25485" y="8306"/>
                    <a:pt x="24117" y="9807"/>
                  </a:cubicBezTo>
                  <a:cubicBezTo>
                    <a:pt x="22449" y="11675"/>
                    <a:pt x="20548" y="13277"/>
                    <a:pt x="18413" y="14611"/>
                  </a:cubicBezTo>
                  <a:cubicBezTo>
                    <a:pt x="16278" y="15979"/>
                    <a:pt x="13943" y="16913"/>
                    <a:pt x="11542" y="17513"/>
                  </a:cubicBezTo>
                  <a:cubicBezTo>
                    <a:pt x="10006" y="17903"/>
                    <a:pt x="8429" y="18091"/>
                    <a:pt x="6828" y="18091"/>
                  </a:cubicBezTo>
                  <a:cubicBezTo>
                    <a:pt x="6377" y="18091"/>
                    <a:pt x="5925" y="18076"/>
                    <a:pt x="5471" y="18047"/>
                  </a:cubicBezTo>
                  <a:cubicBezTo>
                    <a:pt x="4103" y="17947"/>
                    <a:pt x="2769" y="17713"/>
                    <a:pt x="1434" y="17346"/>
                  </a:cubicBezTo>
                  <a:cubicBezTo>
                    <a:pt x="934" y="17246"/>
                    <a:pt x="601" y="17079"/>
                    <a:pt x="367" y="17013"/>
                  </a:cubicBezTo>
                  <a:lnTo>
                    <a:pt x="207" y="16959"/>
                  </a:lnTo>
                  <a:lnTo>
                    <a:pt x="207" y="16959"/>
                  </a:lnTo>
                  <a:lnTo>
                    <a:pt x="300" y="17013"/>
                  </a:lnTo>
                  <a:cubicBezTo>
                    <a:pt x="634" y="17146"/>
                    <a:pt x="967" y="17246"/>
                    <a:pt x="1368" y="17380"/>
                  </a:cubicBezTo>
                  <a:cubicBezTo>
                    <a:pt x="2702" y="17813"/>
                    <a:pt x="4070" y="18080"/>
                    <a:pt x="5437" y="18180"/>
                  </a:cubicBezTo>
                  <a:cubicBezTo>
                    <a:pt x="5889" y="18210"/>
                    <a:pt x="6345" y="18225"/>
                    <a:pt x="6802" y="18225"/>
                  </a:cubicBezTo>
                  <a:cubicBezTo>
                    <a:pt x="8401" y="18225"/>
                    <a:pt x="10018" y="18043"/>
                    <a:pt x="11575" y="17680"/>
                  </a:cubicBezTo>
                  <a:cubicBezTo>
                    <a:pt x="13977" y="17079"/>
                    <a:pt x="16378" y="16145"/>
                    <a:pt x="18480" y="14811"/>
                  </a:cubicBezTo>
                  <a:cubicBezTo>
                    <a:pt x="20615" y="13410"/>
                    <a:pt x="22583" y="11809"/>
                    <a:pt x="24251" y="9908"/>
                  </a:cubicBezTo>
                  <a:cubicBezTo>
                    <a:pt x="25618" y="8373"/>
                    <a:pt x="26819" y="6739"/>
                    <a:pt x="27920" y="5004"/>
                  </a:cubicBezTo>
                  <a:cubicBezTo>
                    <a:pt x="28654" y="3837"/>
                    <a:pt x="29321" y="2636"/>
                    <a:pt x="29921" y="1368"/>
                  </a:cubicBezTo>
                  <a:cubicBezTo>
                    <a:pt x="30122" y="968"/>
                    <a:pt x="30288" y="601"/>
                    <a:pt x="30388" y="367"/>
                  </a:cubicBezTo>
                  <a:lnTo>
                    <a:pt x="30489" y="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3" name="Google Shape;928;p45">
              <a:extLst>
                <a:ext uri="{FF2B5EF4-FFF2-40B4-BE49-F238E27FC236}">
                  <a16:creationId xmlns:a16="http://schemas.microsoft.com/office/drawing/2014/main" id="{7170A50A-AC24-ABF9-6F6A-B195093B53DC}"/>
                </a:ext>
              </a:extLst>
            </p:cNvPr>
            <p:cNvSpPr/>
            <p:nvPr/>
          </p:nvSpPr>
          <p:spPr>
            <a:xfrm>
              <a:off x="2783000" y="970300"/>
              <a:ext cx="242700" cy="405325"/>
            </a:xfrm>
            <a:custGeom>
              <a:avLst/>
              <a:gdLst/>
              <a:ahLst/>
              <a:cxnLst/>
              <a:rect l="l" t="t" r="r" b="b"/>
              <a:pathLst>
                <a:path w="9708" h="16213" extrusionOk="0">
                  <a:moveTo>
                    <a:pt x="9707" y="1"/>
                  </a:moveTo>
                  <a:cubicBezTo>
                    <a:pt x="9640" y="1"/>
                    <a:pt x="9607" y="34"/>
                    <a:pt x="9540" y="67"/>
                  </a:cubicBezTo>
                  <a:lnTo>
                    <a:pt x="9140" y="434"/>
                  </a:lnTo>
                  <a:cubicBezTo>
                    <a:pt x="8940" y="568"/>
                    <a:pt x="8706" y="768"/>
                    <a:pt x="8473" y="1035"/>
                  </a:cubicBezTo>
                  <a:cubicBezTo>
                    <a:pt x="8206" y="1268"/>
                    <a:pt x="7939" y="1535"/>
                    <a:pt x="7639" y="1869"/>
                  </a:cubicBezTo>
                  <a:cubicBezTo>
                    <a:pt x="6938" y="2569"/>
                    <a:pt x="6271" y="3370"/>
                    <a:pt x="5638" y="4170"/>
                  </a:cubicBezTo>
                  <a:cubicBezTo>
                    <a:pt x="4837" y="5171"/>
                    <a:pt x="4136" y="6172"/>
                    <a:pt x="3503" y="7239"/>
                  </a:cubicBezTo>
                  <a:cubicBezTo>
                    <a:pt x="2869" y="8340"/>
                    <a:pt x="2302" y="9441"/>
                    <a:pt x="1801" y="10575"/>
                  </a:cubicBezTo>
                  <a:cubicBezTo>
                    <a:pt x="1368" y="11542"/>
                    <a:pt x="1001" y="12510"/>
                    <a:pt x="701" y="13444"/>
                  </a:cubicBezTo>
                  <a:cubicBezTo>
                    <a:pt x="534" y="13877"/>
                    <a:pt x="467" y="14244"/>
                    <a:pt x="367" y="14578"/>
                  </a:cubicBezTo>
                  <a:cubicBezTo>
                    <a:pt x="300" y="14911"/>
                    <a:pt x="200" y="15245"/>
                    <a:pt x="167" y="15445"/>
                  </a:cubicBezTo>
                  <a:cubicBezTo>
                    <a:pt x="134" y="15679"/>
                    <a:pt x="100" y="15845"/>
                    <a:pt x="34" y="16012"/>
                  </a:cubicBezTo>
                  <a:cubicBezTo>
                    <a:pt x="0" y="16079"/>
                    <a:pt x="0" y="16112"/>
                    <a:pt x="0" y="16212"/>
                  </a:cubicBezTo>
                  <a:cubicBezTo>
                    <a:pt x="34" y="16179"/>
                    <a:pt x="100" y="16112"/>
                    <a:pt x="100" y="16045"/>
                  </a:cubicBezTo>
                  <a:lnTo>
                    <a:pt x="267" y="15512"/>
                  </a:lnTo>
                  <a:cubicBezTo>
                    <a:pt x="334" y="15278"/>
                    <a:pt x="367" y="15011"/>
                    <a:pt x="501" y="14678"/>
                  </a:cubicBezTo>
                  <a:cubicBezTo>
                    <a:pt x="634" y="14344"/>
                    <a:pt x="701" y="13944"/>
                    <a:pt x="867" y="13544"/>
                  </a:cubicBezTo>
                  <a:cubicBezTo>
                    <a:pt x="1168" y="12710"/>
                    <a:pt x="1535" y="11742"/>
                    <a:pt x="2002" y="10708"/>
                  </a:cubicBezTo>
                  <a:cubicBezTo>
                    <a:pt x="3002" y="8440"/>
                    <a:pt x="4303" y="6272"/>
                    <a:pt x="5804" y="4337"/>
                  </a:cubicBezTo>
                  <a:cubicBezTo>
                    <a:pt x="6505" y="3403"/>
                    <a:pt x="7172" y="2602"/>
                    <a:pt x="7739" y="2002"/>
                  </a:cubicBezTo>
                  <a:cubicBezTo>
                    <a:pt x="8006" y="1668"/>
                    <a:pt x="8306" y="1402"/>
                    <a:pt x="8540" y="1168"/>
                  </a:cubicBezTo>
                  <a:lnTo>
                    <a:pt x="9173" y="534"/>
                  </a:lnTo>
                  <a:lnTo>
                    <a:pt x="9607" y="167"/>
                  </a:lnTo>
                  <a:cubicBezTo>
                    <a:pt x="9674" y="34"/>
                    <a:pt x="9707" y="1"/>
                    <a:pt x="97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4" name="Google Shape;929;p45">
              <a:extLst>
                <a:ext uri="{FF2B5EF4-FFF2-40B4-BE49-F238E27FC236}">
                  <a16:creationId xmlns:a16="http://schemas.microsoft.com/office/drawing/2014/main" id="{D0701216-2EC3-E264-D4C0-9121DDA5429C}"/>
                </a:ext>
              </a:extLst>
            </p:cNvPr>
            <p:cNvSpPr/>
            <p:nvPr/>
          </p:nvSpPr>
          <p:spPr>
            <a:xfrm>
              <a:off x="3582725" y="861900"/>
              <a:ext cx="455350" cy="335250"/>
            </a:xfrm>
            <a:custGeom>
              <a:avLst/>
              <a:gdLst/>
              <a:ahLst/>
              <a:cxnLst/>
              <a:rect l="l" t="t" r="r" b="b"/>
              <a:pathLst>
                <a:path w="18214" h="13410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67"/>
                    <a:pt x="67" y="100"/>
                    <a:pt x="101" y="200"/>
                  </a:cubicBezTo>
                  <a:lnTo>
                    <a:pt x="434" y="767"/>
                  </a:lnTo>
                  <a:cubicBezTo>
                    <a:pt x="601" y="1068"/>
                    <a:pt x="768" y="1334"/>
                    <a:pt x="1035" y="1701"/>
                  </a:cubicBezTo>
                  <a:cubicBezTo>
                    <a:pt x="1268" y="2068"/>
                    <a:pt x="1535" y="2435"/>
                    <a:pt x="1869" y="2869"/>
                  </a:cubicBezTo>
                  <a:cubicBezTo>
                    <a:pt x="2202" y="3269"/>
                    <a:pt x="2569" y="3703"/>
                    <a:pt x="2936" y="4203"/>
                  </a:cubicBezTo>
                  <a:cubicBezTo>
                    <a:pt x="3336" y="4704"/>
                    <a:pt x="3770" y="5171"/>
                    <a:pt x="4270" y="5671"/>
                  </a:cubicBezTo>
                  <a:cubicBezTo>
                    <a:pt x="5338" y="6738"/>
                    <a:pt x="6505" y="7739"/>
                    <a:pt x="7706" y="8606"/>
                  </a:cubicBezTo>
                  <a:cubicBezTo>
                    <a:pt x="8907" y="9507"/>
                    <a:pt x="10208" y="10274"/>
                    <a:pt x="11542" y="11008"/>
                  </a:cubicBezTo>
                  <a:cubicBezTo>
                    <a:pt x="12176" y="11275"/>
                    <a:pt x="12776" y="11575"/>
                    <a:pt x="13344" y="11842"/>
                  </a:cubicBezTo>
                  <a:cubicBezTo>
                    <a:pt x="13877" y="12076"/>
                    <a:pt x="14411" y="12242"/>
                    <a:pt x="14911" y="12442"/>
                  </a:cubicBezTo>
                  <a:cubicBezTo>
                    <a:pt x="15412" y="12676"/>
                    <a:pt x="15845" y="12776"/>
                    <a:pt x="16246" y="12909"/>
                  </a:cubicBezTo>
                  <a:cubicBezTo>
                    <a:pt x="16679" y="13043"/>
                    <a:pt x="17013" y="13110"/>
                    <a:pt x="17280" y="13210"/>
                  </a:cubicBezTo>
                  <a:lnTo>
                    <a:pt x="17947" y="13376"/>
                  </a:lnTo>
                  <a:cubicBezTo>
                    <a:pt x="18047" y="13410"/>
                    <a:pt x="18147" y="13410"/>
                    <a:pt x="18214" y="13410"/>
                  </a:cubicBezTo>
                  <a:cubicBezTo>
                    <a:pt x="18147" y="13376"/>
                    <a:pt x="18047" y="13343"/>
                    <a:pt x="17947" y="13243"/>
                  </a:cubicBezTo>
                  <a:lnTo>
                    <a:pt x="17346" y="13043"/>
                  </a:lnTo>
                  <a:cubicBezTo>
                    <a:pt x="17080" y="12943"/>
                    <a:pt x="16746" y="12843"/>
                    <a:pt x="16346" y="12709"/>
                  </a:cubicBezTo>
                  <a:cubicBezTo>
                    <a:pt x="15912" y="12576"/>
                    <a:pt x="15512" y="12442"/>
                    <a:pt x="15011" y="12242"/>
                  </a:cubicBezTo>
                  <a:cubicBezTo>
                    <a:pt x="14511" y="12042"/>
                    <a:pt x="13944" y="11775"/>
                    <a:pt x="13410" y="11575"/>
                  </a:cubicBezTo>
                  <a:cubicBezTo>
                    <a:pt x="12877" y="11375"/>
                    <a:pt x="12276" y="11041"/>
                    <a:pt x="11676" y="10741"/>
                  </a:cubicBezTo>
                  <a:cubicBezTo>
                    <a:pt x="10375" y="10041"/>
                    <a:pt x="9074" y="9240"/>
                    <a:pt x="7873" y="8373"/>
                  </a:cubicBezTo>
                  <a:cubicBezTo>
                    <a:pt x="6672" y="7506"/>
                    <a:pt x="5538" y="6505"/>
                    <a:pt x="4437" y="5437"/>
                  </a:cubicBezTo>
                  <a:cubicBezTo>
                    <a:pt x="3937" y="4937"/>
                    <a:pt x="3503" y="4470"/>
                    <a:pt x="3070" y="4036"/>
                  </a:cubicBezTo>
                  <a:cubicBezTo>
                    <a:pt x="2669" y="3569"/>
                    <a:pt x="2336" y="3169"/>
                    <a:pt x="2002" y="2735"/>
                  </a:cubicBezTo>
                  <a:cubicBezTo>
                    <a:pt x="1669" y="2335"/>
                    <a:pt x="1402" y="1935"/>
                    <a:pt x="1168" y="1601"/>
                  </a:cubicBezTo>
                  <a:cubicBezTo>
                    <a:pt x="901" y="1268"/>
                    <a:pt x="701" y="1001"/>
                    <a:pt x="534" y="734"/>
                  </a:cubicBezTo>
                  <a:lnTo>
                    <a:pt x="167" y="200"/>
                  </a:lnTo>
                  <a:cubicBezTo>
                    <a:pt x="34" y="3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5" name="Google Shape;930;p45">
              <a:extLst>
                <a:ext uri="{FF2B5EF4-FFF2-40B4-BE49-F238E27FC236}">
                  <a16:creationId xmlns:a16="http://schemas.microsoft.com/office/drawing/2014/main" id="{5A20F969-9074-4A18-6593-8A59A92BEC17}"/>
                </a:ext>
              </a:extLst>
            </p:cNvPr>
            <p:cNvSpPr/>
            <p:nvPr/>
          </p:nvSpPr>
          <p:spPr>
            <a:xfrm>
              <a:off x="2726275" y="1642450"/>
              <a:ext cx="209350" cy="55900"/>
            </a:xfrm>
            <a:custGeom>
              <a:avLst/>
              <a:gdLst/>
              <a:ahLst/>
              <a:cxnLst/>
              <a:rect l="l" t="t" r="r" b="b"/>
              <a:pathLst>
                <a:path w="8374" h="2236" extrusionOk="0">
                  <a:moveTo>
                    <a:pt x="8374" y="1"/>
                  </a:moveTo>
                  <a:lnTo>
                    <a:pt x="8374" y="1"/>
                  </a:lnTo>
                  <a:cubicBezTo>
                    <a:pt x="7940" y="167"/>
                    <a:pt x="7573" y="334"/>
                    <a:pt x="7139" y="501"/>
                  </a:cubicBezTo>
                  <a:cubicBezTo>
                    <a:pt x="5305" y="1368"/>
                    <a:pt x="3303" y="1902"/>
                    <a:pt x="1268" y="2069"/>
                  </a:cubicBezTo>
                  <a:cubicBezTo>
                    <a:pt x="501" y="2169"/>
                    <a:pt x="1" y="2169"/>
                    <a:pt x="1" y="2202"/>
                  </a:cubicBezTo>
                  <a:cubicBezTo>
                    <a:pt x="101" y="2235"/>
                    <a:pt x="234" y="2235"/>
                    <a:pt x="334" y="2235"/>
                  </a:cubicBezTo>
                  <a:lnTo>
                    <a:pt x="1302" y="2235"/>
                  </a:lnTo>
                  <a:cubicBezTo>
                    <a:pt x="2369" y="2202"/>
                    <a:pt x="3403" y="2035"/>
                    <a:pt x="4404" y="1768"/>
                  </a:cubicBezTo>
                  <a:cubicBezTo>
                    <a:pt x="5405" y="1535"/>
                    <a:pt x="6372" y="1101"/>
                    <a:pt x="7273" y="668"/>
                  </a:cubicBezTo>
                  <a:cubicBezTo>
                    <a:pt x="7606" y="501"/>
                    <a:pt x="7907" y="334"/>
                    <a:pt x="8073" y="201"/>
                  </a:cubicBezTo>
                  <a:cubicBezTo>
                    <a:pt x="8207" y="167"/>
                    <a:pt x="8273" y="67"/>
                    <a:pt x="8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6" name="Google Shape;931;p45">
              <a:extLst>
                <a:ext uri="{FF2B5EF4-FFF2-40B4-BE49-F238E27FC236}">
                  <a16:creationId xmlns:a16="http://schemas.microsoft.com/office/drawing/2014/main" id="{ED05F7B4-158E-6DDE-BB80-714C714F549B}"/>
                </a:ext>
              </a:extLst>
            </p:cNvPr>
            <p:cNvSpPr/>
            <p:nvPr/>
          </p:nvSpPr>
          <p:spPr>
            <a:xfrm>
              <a:off x="2597850" y="4028325"/>
              <a:ext cx="906525" cy="617975"/>
            </a:xfrm>
            <a:custGeom>
              <a:avLst/>
              <a:gdLst/>
              <a:ahLst/>
              <a:cxnLst/>
              <a:rect l="l" t="t" r="r" b="b"/>
              <a:pathLst>
                <a:path w="36261" h="24719" extrusionOk="0">
                  <a:moveTo>
                    <a:pt x="9775" y="1"/>
                  </a:moveTo>
                  <a:lnTo>
                    <a:pt x="6939" y="5705"/>
                  </a:lnTo>
                  <a:cubicBezTo>
                    <a:pt x="6939" y="5705"/>
                    <a:pt x="301" y="8507"/>
                    <a:pt x="1" y="17313"/>
                  </a:cubicBezTo>
                  <a:lnTo>
                    <a:pt x="4037" y="23517"/>
                  </a:lnTo>
                  <a:lnTo>
                    <a:pt x="35726" y="24718"/>
                  </a:lnTo>
                  <a:lnTo>
                    <a:pt x="36260" y="9808"/>
                  </a:lnTo>
                  <a:lnTo>
                    <a:pt x="9775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7" name="Google Shape;932;p45">
              <a:extLst>
                <a:ext uri="{FF2B5EF4-FFF2-40B4-BE49-F238E27FC236}">
                  <a16:creationId xmlns:a16="http://schemas.microsoft.com/office/drawing/2014/main" id="{37E8492E-FF28-DE7A-FB7C-B41F2F461871}"/>
                </a:ext>
              </a:extLst>
            </p:cNvPr>
            <p:cNvSpPr/>
            <p:nvPr/>
          </p:nvSpPr>
          <p:spPr>
            <a:xfrm>
              <a:off x="3993025" y="4326875"/>
              <a:ext cx="266050" cy="206875"/>
            </a:xfrm>
            <a:custGeom>
              <a:avLst/>
              <a:gdLst/>
              <a:ahLst/>
              <a:cxnLst/>
              <a:rect l="l" t="t" r="r" b="b"/>
              <a:pathLst>
                <a:path w="10642" h="8275" extrusionOk="0">
                  <a:moveTo>
                    <a:pt x="0" y="0"/>
                  </a:moveTo>
                  <a:lnTo>
                    <a:pt x="3069" y="6438"/>
                  </a:lnTo>
                  <a:cubicBezTo>
                    <a:pt x="3903" y="7072"/>
                    <a:pt x="7105" y="8240"/>
                    <a:pt x="8140" y="8273"/>
                  </a:cubicBezTo>
                  <a:cubicBezTo>
                    <a:pt x="8163" y="8274"/>
                    <a:pt x="8187" y="8274"/>
                    <a:pt x="8211" y="8274"/>
                  </a:cubicBezTo>
                  <a:cubicBezTo>
                    <a:pt x="9226" y="8274"/>
                    <a:pt x="10344" y="7582"/>
                    <a:pt x="10475" y="6572"/>
                  </a:cubicBezTo>
                  <a:cubicBezTo>
                    <a:pt x="10641" y="5704"/>
                    <a:pt x="10008" y="4871"/>
                    <a:pt x="9374" y="4237"/>
                  </a:cubicBezTo>
                  <a:cubicBezTo>
                    <a:pt x="7572" y="2369"/>
                    <a:pt x="2602" y="567"/>
                    <a:pt x="0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8" name="Google Shape;933;p45">
              <a:extLst>
                <a:ext uri="{FF2B5EF4-FFF2-40B4-BE49-F238E27FC236}">
                  <a16:creationId xmlns:a16="http://schemas.microsoft.com/office/drawing/2014/main" id="{7DBA327D-169D-5163-56AD-3BEB8CCFCA47}"/>
                </a:ext>
              </a:extLst>
            </p:cNvPr>
            <p:cNvSpPr/>
            <p:nvPr/>
          </p:nvSpPr>
          <p:spPr>
            <a:xfrm>
              <a:off x="3532700" y="3894150"/>
              <a:ext cx="743875" cy="756300"/>
            </a:xfrm>
            <a:custGeom>
              <a:avLst/>
              <a:gdLst/>
              <a:ahLst/>
              <a:cxnLst/>
              <a:rect l="l" t="t" r="r" b="b"/>
              <a:pathLst>
                <a:path w="29755" h="30252" extrusionOk="0">
                  <a:moveTo>
                    <a:pt x="1690" y="0"/>
                  </a:moveTo>
                  <a:cubicBezTo>
                    <a:pt x="1302" y="0"/>
                    <a:pt x="922" y="143"/>
                    <a:pt x="634" y="431"/>
                  </a:cubicBezTo>
                  <a:lnTo>
                    <a:pt x="567" y="497"/>
                  </a:lnTo>
                  <a:cubicBezTo>
                    <a:pt x="0" y="1131"/>
                    <a:pt x="0" y="2099"/>
                    <a:pt x="567" y="2732"/>
                  </a:cubicBezTo>
                  <a:lnTo>
                    <a:pt x="11909" y="14241"/>
                  </a:lnTo>
                  <a:lnTo>
                    <a:pt x="26286" y="28784"/>
                  </a:lnTo>
                  <a:lnTo>
                    <a:pt x="29755" y="30252"/>
                  </a:lnTo>
                  <a:lnTo>
                    <a:pt x="28554" y="26549"/>
                  </a:lnTo>
                  <a:lnTo>
                    <a:pt x="2869" y="497"/>
                  </a:lnTo>
                  <a:cubicBezTo>
                    <a:pt x="2539" y="168"/>
                    <a:pt x="2110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9" name="Google Shape;934;p45">
              <a:extLst>
                <a:ext uri="{FF2B5EF4-FFF2-40B4-BE49-F238E27FC236}">
                  <a16:creationId xmlns:a16="http://schemas.microsoft.com/office/drawing/2014/main" id="{A81649C2-2207-4F33-9FA2-36D8D173394B}"/>
                </a:ext>
              </a:extLst>
            </p:cNvPr>
            <p:cNvSpPr/>
            <p:nvPr/>
          </p:nvSpPr>
          <p:spPr>
            <a:xfrm>
              <a:off x="3458475" y="4219750"/>
              <a:ext cx="708025" cy="514975"/>
            </a:xfrm>
            <a:custGeom>
              <a:avLst/>
              <a:gdLst/>
              <a:ahLst/>
              <a:cxnLst/>
              <a:rect l="l" t="t" r="r" b="b"/>
              <a:pathLst>
                <a:path w="28321" h="20599" extrusionOk="0">
                  <a:moveTo>
                    <a:pt x="16016" y="1"/>
                  </a:moveTo>
                  <a:cubicBezTo>
                    <a:pt x="15607" y="1"/>
                    <a:pt x="15203" y="60"/>
                    <a:pt x="14811" y="182"/>
                  </a:cubicBezTo>
                  <a:lnTo>
                    <a:pt x="12309" y="950"/>
                  </a:lnTo>
                  <a:lnTo>
                    <a:pt x="2302" y="2050"/>
                  </a:lnTo>
                  <a:lnTo>
                    <a:pt x="1835" y="2117"/>
                  </a:lnTo>
                  <a:lnTo>
                    <a:pt x="0" y="16494"/>
                  </a:lnTo>
                  <a:cubicBezTo>
                    <a:pt x="0" y="16494"/>
                    <a:pt x="6839" y="19196"/>
                    <a:pt x="7139" y="19263"/>
                  </a:cubicBezTo>
                  <a:cubicBezTo>
                    <a:pt x="7716" y="19475"/>
                    <a:pt x="13014" y="20599"/>
                    <a:pt x="15170" y="20599"/>
                  </a:cubicBezTo>
                  <a:cubicBezTo>
                    <a:pt x="15384" y="20599"/>
                    <a:pt x="15567" y="20588"/>
                    <a:pt x="15712" y="20564"/>
                  </a:cubicBezTo>
                  <a:cubicBezTo>
                    <a:pt x="16646" y="20430"/>
                    <a:pt x="17513" y="19930"/>
                    <a:pt x="18147" y="19229"/>
                  </a:cubicBezTo>
                  <a:lnTo>
                    <a:pt x="20548" y="19229"/>
                  </a:lnTo>
                  <a:cubicBezTo>
                    <a:pt x="22016" y="19163"/>
                    <a:pt x="23384" y="18462"/>
                    <a:pt x="24385" y="17361"/>
                  </a:cubicBezTo>
                  <a:cubicBezTo>
                    <a:pt x="24385" y="17361"/>
                    <a:pt x="24472" y="17378"/>
                    <a:pt x="24619" y="17378"/>
                  </a:cubicBezTo>
                  <a:cubicBezTo>
                    <a:pt x="25136" y="17378"/>
                    <a:pt x="26390" y="17176"/>
                    <a:pt x="27220" y="15360"/>
                  </a:cubicBezTo>
                  <a:cubicBezTo>
                    <a:pt x="28321" y="13025"/>
                    <a:pt x="26786" y="11858"/>
                    <a:pt x="26786" y="11858"/>
                  </a:cubicBezTo>
                  <a:lnTo>
                    <a:pt x="27487" y="10356"/>
                  </a:lnTo>
                  <a:cubicBezTo>
                    <a:pt x="27887" y="9389"/>
                    <a:pt x="27854" y="8255"/>
                    <a:pt x="27287" y="7354"/>
                  </a:cubicBezTo>
                  <a:cubicBezTo>
                    <a:pt x="25519" y="4652"/>
                    <a:pt x="20649" y="1850"/>
                    <a:pt x="18113" y="516"/>
                  </a:cubicBezTo>
                  <a:cubicBezTo>
                    <a:pt x="17437" y="178"/>
                    <a:pt x="16721" y="1"/>
                    <a:pt x="1601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0" name="Google Shape;935;p45">
              <a:extLst>
                <a:ext uri="{FF2B5EF4-FFF2-40B4-BE49-F238E27FC236}">
                  <a16:creationId xmlns:a16="http://schemas.microsoft.com/office/drawing/2014/main" id="{9DF93B06-E2F5-843F-1C5C-1A79BA6979D8}"/>
                </a:ext>
              </a:extLst>
            </p:cNvPr>
            <p:cNvSpPr/>
            <p:nvPr/>
          </p:nvSpPr>
          <p:spPr>
            <a:xfrm>
              <a:off x="4024700" y="4302700"/>
              <a:ext cx="126800" cy="190975"/>
            </a:xfrm>
            <a:custGeom>
              <a:avLst/>
              <a:gdLst/>
              <a:ahLst/>
              <a:cxnLst/>
              <a:rect l="l" t="t" r="r" b="b"/>
              <a:pathLst>
                <a:path w="5072" h="7639" extrusionOk="0">
                  <a:moveTo>
                    <a:pt x="1" y="0"/>
                  </a:moveTo>
                  <a:cubicBezTo>
                    <a:pt x="1" y="0"/>
                    <a:pt x="468" y="300"/>
                    <a:pt x="1102" y="867"/>
                  </a:cubicBezTo>
                  <a:cubicBezTo>
                    <a:pt x="2036" y="1568"/>
                    <a:pt x="2903" y="2335"/>
                    <a:pt x="3704" y="3169"/>
                  </a:cubicBezTo>
                  <a:cubicBezTo>
                    <a:pt x="4571" y="3970"/>
                    <a:pt x="4938" y="5137"/>
                    <a:pt x="4838" y="6238"/>
                  </a:cubicBezTo>
                  <a:cubicBezTo>
                    <a:pt x="4771" y="6705"/>
                    <a:pt x="4671" y="7172"/>
                    <a:pt x="4504" y="7639"/>
                  </a:cubicBezTo>
                  <a:cubicBezTo>
                    <a:pt x="4571" y="7539"/>
                    <a:pt x="4671" y="7405"/>
                    <a:pt x="4704" y="7305"/>
                  </a:cubicBezTo>
                  <a:cubicBezTo>
                    <a:pt x="4838" y="6972"/>
                    <a:pt x="4938" y="6571"/>
                    <a:pt x="5005" y="6238"/>
                  </a:cubicBezTo>
                  <a:cubicBezTo>
                    <a:pt x="5071" y="5704"/>
                    <a:pt x="5038" y="5170"/>
                    <a:pt x="4904" y="4670"/>
                  </a:cubicBezTo>
                  <a:cubicBezTo>
                    <a:pt x="4838" y="4370"/>
                    <a:pt x="4704" y="4036"/>
                    <a:pt x="4538" y="3769"/>
                  </a:cubicBezTo>
                  <a:cubicBezTo>
                    <a:pt x="4371" y="3503"/>
                    <a:pt x="4171" y="3236"/>
                    <a:pt x="3904" y="3002"/>
                  </a:cubicBezTo>
                  <a:cubicBezTo>
                    <a:pt x="3070" y="2168"/>
                    <a:pt x="2203" y="1401"/>
                    <a:pt x="1235" y="734"/>
                  </a:cubicBezTo>
                  <a:cubicBezTo>
                    <a:pt x="868" y="400"/>
                    <a:pt x="468" y="167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1" name="Google Shape;936;p45">
              <a:extLst>
                <a:ext uri="{FF2B5EF4-FFF2-40B4-BE49-F238E27FC236}">
                  <a16:creationId xmlns:a16="http://schemas.microsoft.com/office/drawing/2014/main" id="{F529FA3C-FAE9-5955-C4DF-E05A14708ED5}"/>
                </a:ext>
              </a:extLst>
            </p:cNvPr>
            <p:cNvSpPr/>
            <p:nvPr/>
          </p:nvSpPr>
          <p:spPr>
            <a:xfrm>
              <a:off x="3890450" y="4396100"/>
              <a:ext cx="231850" cy="112600"/>
            </a:xfrm>
            <a:custGeom>
              <a:avLst/>
              <a:gdLst/>
              <a:ahLst/>
              <a:cxnLst/>
              <a:rect l="l" t="t" r="r" b="b"/>
              <a:pathLst>
                <a:path w="9274" h="4504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133"/>
                    <a:pt x="134" y="234"/>
                    <a:pt x="267" y="300"/>
                  </a:cubicBezTo>
                  <a:cubicBezTo>
                    <a:pt x="501" y="500"/>
                    <a:pt x="768" y="767"/>
                    <a:pt x="1168" y="1067"/>
                  </a:cubicBezTo>
                  <a:cubicBezTo>
                    <a:pt x="2102" y="1835"/>
                    <a:pt x="3103" y="2569"/>
                    <a:pt x="4203" y="3169"/>
                  </a:cubicBezTo>
                  <a:cubicBezTo>
                    <a:pt x="5338" y="3803"/>
                    <a:pt x="6505" y="4236"/>
                    <a:pt x="7739" y="4437"/>
                  </a:cubicBezTo>
                  <a:cubicBezTo>
                    <a:pt x="8106" y="4503"/>
                    <a:pt x="8507" y="4503"/>
                    <a:pt x="8873" y="4503"/>
                  </a:cubicBezTo>
                  <a:cubicBezTo>
                    <a:pt x="9007" y="4503"/>
                    <a:pt x="9174" y="4503"/>
                    <a:pt x="9274" y="4470"/>
                  </a:cubicBezTo>
                  <a:cubicBezTo>
                    <a:pt x="9274" y="4437"/>
                    <a:pt x="8707" y="4470"/>
                    <a:pt x="7773" y="4270"/>
                  </a:cubicBezTo>
                  <a:cubicBezTo>
                    <a:pt x="6572" y="4070"/>
                    <a:pt x="5404" y="3636"/>
                    <a:pt x="4304" y="3002"/>
                  </a:cubicBezTo>
                  <a:cubicBezTo>
                    <a:pt x="3236" y="2402"/>
                    <a:pt x="2202" y="1668"/>
                    <a:pt x="1235" y="934"/>
                  </a:cubicBezTo>
                  <a:cubicBezTo>
                    <a:pt x="834" y="600"/>
                    <a:pt x="401" y="300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2" name="Google Shape;937;p45">
              <a:extLst>
                <a:ext uri="{FF2B5EF4-FFF2-40B4-BE49-F238E27FC236}">
                  <a16:creationId xmlns:a16="http://schemas.microsoft.com/office/drawing/2014/main" id="{42A98ECA-87AD-D499-3C30-01C022383480}"/>
                </a:ext>
              </a:extLst>
            </p:cNvPr>
            <p:cNvSpPr/>
            <p:nvPr/>
          </p:nvSpPr>
          <p:spPr>
            <a:xfrm>
              <a:off x="3867925" y="4567050"/>
              <a:ext cx="216850" cy="85075"/>
            </a:xfrm>
            <a:custGeom>
              <a:avLst/>
              <a:gdLst/>
              <a:ahLst/>
              <a:cxnLst/>
              <a:rect l="l" t="t" r="r" b="b"/>
              <a:pathLst>
                <a:path w="8674" h="3403" extrusionOk="0">
                  <a:moveTo>
                    <a:pt x="1" y="0"/>
                  </a:moveTo>
                  <a:lnTo>
                    <a:pt x="1" y="0"/>
                  </a:lnTo>
                  <a:cubicBezTo>
                    <a:pt x="401" y="267"/>
                    <a:pt x="801" y="467"/>
                    <a:pt x="1235" y="634"/>
                  </a:cubicBezTo>
                  <a:cubicBezTo>
                    <a:pt x="1969" y="1001"/>
                    <a:pt x="3070" y="1501"/>
                    <a:pt x="4237" y="2068"/>
                  </a:cubicBezTo>
                  <a:cubicBezTo>
                    <a:pt x="5238" y="2569"/>
                    <a:pt x="6272" y="2936"/>
                    <a:pt x="7306" y="3269"/>
                  </a:cubicBezTo>
                  <a:cubicBezTo>
                    <a:pt x="7640" y="3336"/>
                    <a:pt x="7973" y="3403"/>
                    <a:pt x="8307" y="3403"/>
                  </a:cubicBezTo>
                  <a:cubicBezTo>
                    <a:pt x="8440" y="3403"/>
                    <a:pt x="8540" y="3403"/>
                    <a:pt x="8674" y="3336"/>
                  </a:cubicBezTo>
                  <a:cubicBezTo>
                    <a:pt x="8674" y="3303"/>
                    <a:pt x="8173" y="3303"/>
                    <a:pt x="7339" y="3103"/>
                  </a:cubicBezTo>
                  <a:cubicBezTo>
                    <a:pt x="6305" y="2769"/>
                    <a:pt x="5305" y="2335"/>
                    <a:pt x="4304" y="1835"/>
                  </a:cubicBezTo>
                  <a:cubicBezTo>
                    <a:pt x="3136" y="1301"/>
                    <a:pt x="2102" y="834"/>
                    <a:pt x="1302" y="501"/>
                  </a:cubicBezTo>
                  <a:cubicBezTo>
                    <a:pt x="901" y="301"/>
                    <a:pt x="468" y="134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3" name="Google Shape;938;p45">
              <a:extLst>
                <a:ext uri="{FF2B5EF4-FFF2-40B4-BE49-F238E27FC236}">
                  <a16:creationId xmlns:a16="http://schemas.microsoft.com/office/drawing/2014/main" id="{CB9CF318-57FF-750C-3EC1-D0953EE2ECB4}"/>
                </a:ext>
              </a:extLst>
            </p:cNvPr>
            <p:cNvSpPr/>
            <p:nvPr/>
          </p:nvSpPr>
          <p:spPr>
            <a:xfrm>
              <a:off x="3824575" y="4652900"/>
              <a:ext cx="71725" cy="38425"/>
            </a:xfrm>
            <a:custGeom>
              <a:avLst/>
              <a:gdLst/>
              <a:ahLst/>
              <a:cxnLst/>
              <a:rect l="l" t="t" r="r" b="b"/>
              <a:pathLst>
                <a:path w="2869" h="1537" extrusionOk="0">
                  <a:moveTo>
                    <a:pt x="7" y="0"/>
                  </a:moveTo>
                  <a:cubicBezTo>
                    <a:pt x="4" y="0"/>
                    <a:pt x="2" y="1"/>
                    <a:pt x="0" y="2"/>
                  </a:cubicBezTo>
                  <a:cubicBezTo>
                    <a:pt x="367" y="402"/>
                    <a:pt x="834" y="736"/>
                    <a:pt x="1335" y="1003"/>
                  </a:cubicBezTo>
                  <a:cubicBezTo>
                    <a:pt x="1802" y="1303"/>
                    <a:pt x="2335" y="1470"/>
                    <a:pt x="2869" y="1537"/>
                  </a:cubicBezTo>
                  <a:cubicBezTo>
                    <a:pt x="2869" y="1470"/>
                    <a:pt x="2202" y="1203"/>
                    <a:pt x="1401" y="803"/>
                  </a:cubicBezTo>
                  <a:cubicBezTo>
                    <a:pt x="664" y="386"/>
                    <a:pt x="81" y="0"/>
                    <a:pt x="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4" name="Google Shape;939;p45">
              <a:extLst>
                <a:ext uri="{FF2B5EF4-FFF2-40B4-BE49-F238E27FC236}">
                  <a16:creationId xmlns:a16="http://schemas.microsoft.com/office/drawing/2014/main" id="{6DE2E1DE-474D-06B1-7147-4336C2EEB171}"/>
                </a:ext>
              </a:extLst>
            </p:cNvPr>
            <p:cNvSpPr/>
            <p:nvPr/>
          </p:nvSpPr>
          <p:spPr>
            <a:xfrm>
              <a:off x="3411775" y="4261000"/>
              <a:ext cx="175150" cy="18700"/>
            </a:xfrm>
            <a:custGeom>
              <a:avLst/>
              <a:gdLst/>
              <a:ahLst/>
              <a:cxnLst/>
              <a:rect l="l" t="t" r="r" b="b"/>
              <a:pathLst>
                <a:path w="7006" h="748" extrusionOk="0">
                  <a:moveTo>
                    <a:pt x="7005" y="0"/>
                  </a:moveTo>
                  <a:lnTo>
                    <a:pt x="7005" y="0"/>
                  </a:lnTo>
                  <a:cubicBezTo>
                    <a:pt x="6672" y="34"/>
                    <a:pt x="6338" y="67"/>
                    <a:pt x="5971" y="100"/>
                  </a:cubicBezTo>
                  <a:cubicBezTo>
                    <a:pt x="5338" y="234"/>
                    <a:pt x="4470" y="334"/>
                    <a:pt x="3503" y="434"/>
                  </a:cubicBezTo>
                  <a:cubicBezTo>
                    <a:pt x="2536" y="567"/>
                    <a:pt x="1668" y="601"/>
                    <a:pt x="1035" y="601"/>
                  </a:cubicBezTo>
                  <a:cubicBezTo>
                    <a:pt x="936" y="592"/>
                    <a:pt x="840" y="588"/>
                    <a:pt x="746" y="588"/>
                  </a:cubicBezTo>
                  <a:cubicBezTo>
                    <a:pt x="489" y="588"/>
                    <a:pt x="245" y="618"/>
                    <a:pt x="0" y="667"/>
                  </a:cubicBezTo>
                  <a:cubicBezTo>
                    <a:pt x="334" y="734"/>
                    <a:pt x="701" y="734"/>
                    <a:pt x="1035" y="734"/>
                  </a:cubicBezTo>
                  <a:cubicBezTo>
                    <a:pt x="1258" y="743"/>
                    <a:pt x="1481" y="747"/>
                    <a:pt x="1705" y="747"/>
                  </a:cubicBezTo>
                  <a:cubicBezTo>
                    <a:pt x="2315" y="747"/>
                    <a:pt x="2926" y="716"/>
                    <a:pt x="3536" y="667"/>
                  </a:cubicBezTo>
                  <a:cubicBezTo>
                    <a:pt x="4370" y="567"/>
                    <a:pt x="5171" y="434"/>
                    <a:pt x="6005" y="300"/>
                  </a:cubicBezTo>
                  <a:cubicBezTo>
                    <a:pt x="6338" y="234"/>
                    <a:pt x="6672" y="134"/>
                    <a:pt x="700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5" name="Google Shape;940;p45">
              <a:extLst>
                <a:ext uri="{FF2B5EF4-FFF2-40B4-BE49-F238E27FC236}">
                  <a16:creationId xmlns:a16="http://schemas.microsoft.com/office/drawing/2014/main" id="{C2F7FC5C-5533-08F2-AACD-3144CBCC42E2}"/>
                </a:ext>
              </a:extLst>
            </p:cNvPr>
            <p:cNvSpPr/>
            <p:nvPr/>
          </p:nvSpPr>
          <p:spPr>
            <a:xfrm>
              <a:off x="1956575" y="2514750"/>
              <a:ext cx="1122025" cy="2133200"/>
            </a:xfrm>
            <a:custGeom>
              <a:avLst/>
              <a:gdLst/>
              <a:ahLst/>
              <a:cxnLst/>
              <a:rect l="l" t="t" r="r" b="b"/>
              <a:pathLst>
                <a:path w="44881" h="85328" extrusionOk="0">
                  <a:moveTo>
                    <a:pt x="33357" y="0"/>
                  </a:moveTo>
                  <a:cubicBezTo>
                    <a:pt x="33357" y="0"/>
                    <a:pt x="18013" y="1234"/>
                    <a:pt x="11709" y="18513"/>
                  </a:cubicBezTo>
                  <a:cubicBezTo>
                    <a:pt x="5404" y="35759"/>
                    <a:pt x="0" y="56541"/>
                    <a:pt x="1568" y="64980"/>
                  </a:cubicBezTo>
                  <a:cubicBezTo>
                    <a:pt x="3169" y="73386"/>
                    <a:pt x="6238" y="79724"/>
                    <a:pt x="10975" y="82526"/>
                  </a:cubicBezTo>
                  <a:cubicBezTo>
                    <a:pt x="15678" y="85328"/>
                    <a:pt x="28554" y="85328"/>
                    <a:pt x="28554" y="85328"/>
                  </a:cubicBezTo>
                  <a:lnTo>
                    <a:pt x="44599" y="63979"/>
                  </a:lnTo>
                  <a:cubicBezTo>
                    <a:pt x="44880" y="62459"/>
                    <a:pt x="40648" y="58231"/>
                    <a:pt x="36854" y="58231"/>
                  </a:cubicBezTo>
                  <a:cubicBezTo>
                    <a:pt x="36152" y="58231"/>
                    <a:pt x="35466" y="58376"/>
                    <a:pt x="34825" y="58709"/>
                  </a:cubicBezTo>
                  <a:lnTo>
                    <a:pt x="35259" y="55974"/>
                  </a:lnTo>
                  <a:lnTo>
                    <a:pt x="333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6" name="Google Shape;941;p45">
              <a:extLst>
                <a:ext uri="{FF2B5EF4-FFF2-40B4-BE49-F238E27FC236}">
                  <a16:creationId xmlns:a16="http://schemas.microsoft.com/office/drawing/2014/main" id="{2EB26EEC-61E1-1E27-C6E2-2A6C82BA1723}"/>
                </a:ext>
              </a:extLst>
            </p:cNvPr>
            <p:cNvSpPr/>
            <p:nvPr/>
          </p:nvSpPr>
          <p:spPr>
            <a:xfrm>
              <a:off x="2436075" y="3971625"/>
              <a:ext cx="453675" cy="269375"/>
            </a:xfrm>
            <a:custGeom>
              <a:avLst/>
              <a:gdLst/>
              <a:ahLst/>
              <a:cxnLst/>
              <a:rect l="l" t="t" r="r" b="b"/>
              <a:pathLst>
                <a:path w="18147" h="10775" extrusionOk="0">
                  <a:moveTo>
                    <a:pt x="18013" y="0"/>
                  </a:moveTo>
                  <a:lnTo>
                    <a:pt x="17380" y="67"/>
                  </a:lnTo>
                  <a:cubicBezTo>
                    <a:pt x="17046" y="67"/>
                    <a:pt x="16713" y="100"/>
                    <a:pt x="16379" y="134"/>
                  </a:cubicBezTo>
                  <a:cubicBezTo>
                    <a:pt x="15979" y="167"/>
                    <a:pt x="15545" y="234"/>
                    <a:pt x="15045" y="334"/>
                  </a:cubicBezTo>
                  <a:lnTo>
                    <a:pt x="14311" y="501"/>
                  </a:lnTo>
                  <a:cubicBezTo>
                    <a:pt x="14011" y="567"/>
                    <a:pt x="13744" y="634"/>
                    <a:pt x="13477" y="734"/>
                  </a:cubicBezTo>
                  <a:cubicBezTo>
                    <a:pt x="12876" y="901"/>
                    <a:pt x="12309" y="1101"/>
                    <a:pt x="11676" y="1301"/>
                  </a:cubicBezTo>
                  <a:cubicBezTo>
                    <a:pt x="10341" y="1802"/>
                    <a:pt x="9040" y="2435"/>
                    <a:pt x="7806" y="3136"/>
                  </a:cubicBezTo>
                  <a:cubicBezTo>
                    <a:pt x="6572" y="3903"/>
                    <a:pt x="5404" y="4737"/>
                    <a:pt x="4337" y="5638"/>
                  </a:cubicBezTo>
                  <a:cubicBezTo>
                    <a:pt x="3837" y="6105"/>
                    <a:pt x="3370" y="6505"/>
                    <a:pt x="2969" y="6939"/>
                  </a:cubicBezTo>
                  <a:cubicBezTo>
                    <a:pt x="2736" y="7139"/>
                    <a:pt x="2536" y="7339"/>
                    <a:pt x="2369" y="7572"/>
                  </a:cubicBezTo>
                  <a:lnTo>
                    <a:pt x="1869" y="8139"/>
                  </a:lnTo>
                  <a:cubicBezTo>
                    <a:pt x="1535" y="8506"/>
                    <a:pt x="1268" y="8840"/>
                    <a:pt x="1035" y="9173"/>
                  </a:cubicBezTo>
                  <a:cubicBezTo>
                    <a:pt x="835" y="9440"/>
                    <a:pt x="601" y="9741"/>
                    <a:pt x="434" y="10007"/>
                  </a:cubicBezTo>
                  <a:lnTo>
                    <a:pt x="101" y="10574"/>
                  </a:lnTo>
                  <a:cubicBezTo>
                    <a:pt x="67" y="10641"/>
                    <a:pt x="34" y="10675"/>
                    <a:pt x="1" y="10775"/>
                  </a:cubicBezTo>
                  <a:cubicBezTo>
                    <a:pt x="1" y="10775"/>
                    <a:pt x="34" y="10741"/>
                    <a:pt x="101" y="10608"/>
                  </a:cubicBezTo>
                  <a:cubicBezTo>
                    <a:pt x="201" y="10474"/>
                    <a:pt x="368" y="10308"/>
                    <a:pt x="501" y="10107"/>
                  </a:cubicBezTo>
                  <a:cubicBezTo>
                    <a:pt x="634" y="9907"/>
                    <a:pt x="835" y="9640"/>
                    <a:pt x="1068" y="9307"/>
                  </a:cubicBezTo>
                  <a:cubicBezTo>
                    <a:pt x="1335" y="8973"/>
                    <a:pt x="1568" y="8640"/>
                    <a:pt x="1902" y="8273"/>
                  </a:cubicBezTo>
                  <a:lnTo>
                    <a:pt x="2402" y="7672"/>
                  </a:lnTo>
                  <a:lnTo>
                    <a:pt x="3003" y="7105"/>
                  </a:lnTo>
                  <a:cubicBezTo>
                    <a:pt x="3403" y="6672"/>
                    <a:pt x="3870" y="6271"/>
                    <a:pt x="4370" y="5838"/>
                  </a:cubicBezTo>
                  <a:cubicBezTo>
                    <a:pt x="5471" y="4937"/>
                    <a:pt x="6639" y="4103"/>
                    <a:pt x="7840" y="3403"/>
                  </a:cubicBezTo>
                  <a:cubicBezTo>
                    <a:pt x="9040" y="2702"/>
                    <a:pt x="10341" y="2068"/>
                    <a:pt x="11676" y="1568"/>
                  </a:cubicBezTo>
                  <a:cubicBezTo>
                    <a:pt x="12243" y="1368"/>
                    <a:pt x="12843" y="1134"/>
                    <a:pt x="13410" y="968"/>
                  </a:cubicBezTo>
                  <a:cubicBezTo>
                    <a:pt x="13710" y="934"/>
                    <a:pt x="14011" y="801"/>
                    <a:pt x="14244" y="767"/>
                  </a:cubicBezTo>
                  <a:lnTo>
                    <a:pt x="15011" y="601"/>
                  </a:lnTo>
                  <a:cubicBezTo>
                    <a:pt x="15478" y="467"/>
                    <a:pt x="15912" y="434"/>
                    <a:pt x="16312" y="367"/>
                  </a:cubicBezTo>
                  <a:lnTo>
                    <a:pt x="17313" y="234"/>
                  </a:lnTo>
                  <a:lnTo>
                    <a:pt x="17913" y="134"/>
                  </a:lnTo>
                  <a:cubicBezTo>
                    <a:pt x="18013" y="134"/>
                    <a:pt x="18047" y="134"/>
                    <a:pt x="18147" y="100"/>
                  </a:cubicBezTo>
                  <a:cubicBezTo>
                    <a:pt x="18080" y="100"/>
                    <a:pt x="18013" y="100"/>
                    <a:pt x="18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7" name="Google Shape;942;p45">
              <a:extLst>
                <a:ext uri="{FF2B5EF4-FFF2-40B4-BE49-F238E27FC236}">
                  <a16:creationId xmlns:a16="http://schemas.microsoft.com/office/drawing/2014/main" id="{96D360A9-7EEC-6B4E-F1C9-9E81BDDFC5DE}"/>
                </a:ext>
              </a:extLst>
            </p:cNvPr>
            <p:cNvSpPr/>
            <p:nvPr/>
          </p:nvSpPr>
          <p:spPr>
            <a:xfrm>
              <a:off x="2333500" y="3962275"/>
              <a:ext cx="467025" cy="21050"/>
            </a:xfrm>
            <a:custGeom>
              <a:avLst/>
              <a:gdLst/>
              <a:ahLst/>
              <a:cxnLst/>
              <a:rect l="l" t="t" r="r" b="b"/>
              <a:pathLst>
                <a:path w="18681" h="842" extrusionOk="0">
                  <a:moveTo>
                    <a:pt x="8791" y="1"/>
                  </a:moveTo>
                  <a:cubicBezTo>
                    <a:pt x="6759" y="1"/>
                    <a:pt x="4727" y="111"/>
                    <a:pt x="2703" y="341"/>
                  </a:cubicBezTo>
                  <a:cubicBezTo>
                    <a:pt x="1869" y="441"/>
                    <a:pt x="1168" y="508"/>
                    <a:pt x="701" y="608"/>
                  </a:cubicBezTo>
                  <a:cubicBezTo>
                    <a:pt x="501" y="608"/>
                    <a:pt x="268" y="674"/>
                    <a:pt x="1" y="741"/>
                  </a:cubicBezTo>
                  <a:cubicBezTo>
                    <a:pt x="268" y="741"/>
                    <a:pt x="501" y="741"/>
                    <a:pt x="768" y="674"/>
                  </a:cubicBezTo>
                  <a:cubicBezTo>
                    <a:pt x="1202" y="641"/>
                    <a:pt x="1935" y="574"/>
                    <a:pt x="2769" y="474"/>
                  </a:cubicBezTo>
                  <a:cubicBezTo>
                    <a:pt x="4292" y="322"/>
                    <a:pt x="6370" y="170"/>
                    <a:pt x="8675" y="170"/>
                  </a:cubicBezTo>
                  <a:cubicBezTo>
                    <a:pt x="8895" y="170"/>
                    <a:pt x="9117" y="171"/>
                    <a:pt x="9341" y="174"/>
                  </a:cubicBezTo>
                  <a:cubicBezTo>
                    <a:pt x="11943" y="241"/>
                    <a:pt x="14278" y="408"/>
                    <a:pt x="15945" y="574"/>
                  </a:cubicBezTo>
                  <a:cubicBezTo>
                    <a:pt x="16779" y="641"/>
                    <a:pt x="17480" y="741"/>
                    <a:pt x="17947" y="775"/>
                  </a:cubicBezTo>
                  <a:cubicBezTo>
                    <a:pt x="18180" y="808"/>
                    <a:pt x="18447" y="841"/>
                    <a:pt x="18681" y="841"/>
                  </a:cubicBezTo>
                  <a:cubicBezTo>
                    <a:pt x="18447" y="775"/>
                    <a:pt x="18180" y="741"/>
                    <a:pt x="17947" y="741"/>
                  </a:cubicBezTo>
                  <a:cubicBezTo>
                    <a:pt x="17446" y="641"/>
                    <a:pt x="16779" y="508"/>
                    <a:pt x="15945" y="441"/>
                  </a:cubicBezTo>
                  <a:cubicBezTo>
                    <a:pt x="13567" y="153"/>
                    <a:pt x="11179" y="1"/>
                    <a:pt x="8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8" name="Google Shape;943;p45">
              <a:extLst>
                <a:ext uri="{FF2B5EF4-FFF2-40B4-BE49-F238E27FC236}">
                  <a16:creationId xmlns:a16="http://schemas.microsoft.com/office/drawing/2014/main" id="{895D9AE9-AE5B-C114-088A-988DB572FEA6}"/>
                </a:ext>
              </a:extLst>
            </p:cNvPr>
            <p:cNvSpPr/>
            <p:nvPr/>
          </p:nvSpPr>
          <p:spPr>
            <a:xfrm>
              <a:off x="2798825" y="3114350"/>
              <a:ext cx="276900" cy="999900"/>
            </a:xfrm>
            <a:custGeom>
              <a:avLst/>
              <a:gdLst/>
              <a:ahLst/>
              <a:cxnLst/>
              <a:rect l="l" t="t" r="r" b="b"/>
              <a:pathLst>
                <a:path w="11076" h="39996" extrusionOk="0">
                  <a:moveTo>
                    <a:pt x="4237" y="0"/>
                  </a:moveTo>
                  <a:lnTo>
                    <a:pt x="4237" y="133"/>
                  </a:lnTo>
                  <a:lnTo>
                    <a:pt x="4237" y="500"/>
                  </a:lnTo>
                  <a:lnTo>
                    <a:pt x="4237" y="1901"/>
                  </a:lnTo>
                  <a:cubicBezTo>
                    <a:pt x="4237" y="3169"/>
                    <a:pt x="4171" y="4970"/>
                    <a:pt x="3937" y="7138"/>
                  </a:cubicBezTo>
                  <a:cubicBezTo>
                    <a:pt x="3737" y="9307"/>
                    <a:pt x="3503" y="11909"/>
                    <a:pt x="3070" y="14811"/>
                  </a:cubicBezTo>
                  <a:cubicBezTo>
                    <a:pt x="2670" y="17679"/>
                    <a:pt x="2169" y="20815"/>
                    <a:pt x="1669" y="24151"/>
                  </a:cubicBezTo>
                  <a:cubicBezTo>
                    <a:pt x="1068" y="27987"/>
                    <a:pt x="535" y="31656"/>
                    <a:pt x="34" y="34825"/>
                  </a:cubicBezTo>
                  <a:lnTo>
                    <a:pt x="1" y="34992"/>
                  </a:lnTo>
                  <a:lnTo>
                    <a:pt x="168" y="34925"/>
                  </a:lnTo>
                  <a:cubicBezTo>
                    <a:pt x="1148" y="34623"/>
                    <a:pt x="2161" y="34482"/>
                    <a:pt x="3181" y="34482"/>
                  </a:cubicBezTo>
                  <a:cubicBezTo>
                    <a:pt x="3966" y="34482"/>
                    <a:pt x="4755" y="34565"/>
                    <a:pt x="5538" y="34725"/>
                  </a:cubicBezTo>
                  <a:cubicBezTo>
                    <a:pt x="6239" y="34892"/>
                    <a:pt x="6973" y="35225"/>
                    <a:pt x="7573" y="35659"/>
                  </a:cubicBezTo>
                  <a:cubicBezTo>
                    <a:pt x="8073" y="36026"/>
                    <a:pt x="8574" y="36426"/>
                    <a:pt x="9074" y="36860"/>
                  </a:cubicBezTo>
                  <a:cubicBezTo>
                    <a:pt x="9808" y="37494"/>
                    <a:pt x="10342" y="38194"/>
                    <a:pt x="10742" y="39028"/>
                  </a:cubicBezTo>
                  <a:cubicBezTo>
                    <a:pt x="10842" y="39261"/>
                    <a:pt x="10875" y="39495"/>
                    <a:pt x="10909" y="39728"/>
                  </a:cubicBezTo>
                  <a:lnTo>
                    <a:pt x="10909" y="39995"/>
                  </a:lnTo>
                  <a:cubicBezTo>
                    <a:pt x="10975" y="39895"/>
                    <a:pt x="11009" y="39829"/>
                    <a:pt x="11076" y="39728"/>
                  </a:cubicBezTo>
                  <a:cubicBezTo>
                    <a:pt x="11076" y="39495"/>
                    <a:pt x="11009" y="39228"/>
                    <a:pt x="10909" y="39028"/>
                  </a:cubicBezTo>
                  <a:cubicBezTo>
                    <a:pt x="10542" y="38194"/>
                    <a:pt x="9941" y="37427"/>
                    <a:pt x="9241" y="36826"/>
                  </a:cubicBezTo>
                  <a:cubicBezTo>
                    <a:pt x="8774" y="36359"/>
                    <a:pt x="8274" y="35926"/>
                    <a:pt x="7740" y="35559"/>
                  </a:cubicBezTo>
                  <a:cubicBezTo>
                    <a:pt x="7073" y="35159"/>
                    <a:pt x="6372" y="34825"/>
                    <a:pt x="5605" y="34591"/>
                  </a:cubicBezTo>
                  <a:cubicBezTo>
                    <a:pt x="4806" y="34417"/>
                    <a:pt x="4001" y="34331"/>
                    <a:pt x="3198" y="34331"/>
                  </a:cubicBezTo>
                  <a:cubicBezTo>
                    <a:pt x="2211" y="34331"/>
                    <a:pt x="1227" y="34461"/>
                    <a:pt x="260" y="34715"/>
                  </a:cubicBezTo>
                  <a:lnTo>
                    <a:pt x="260" y="34715"/>
                  </a:lnTo>
                  <a:cubicBezTo>
                    <a:pt x="722" y="31587"/>
                    <a:pt x="1280" y="27982"/>
                    <a:pt x="1869" y="24217"/>
                  </a:cubicBezTo>
                  <a:cubicBezTo>
                    <a:pt x="2369" y="20882"/>
                    <a:pt x="2870" y="17746"/>
                    <a:pt x="3270" y="14844"/>
                  </a:cubicBezTo>
                  <a:cubicBezTo>
                    <a:pt x="3704" y="11909"/>
                    <a:pt x="3904" y="9340"/>
                    <a:pt x="4104" y="7138"/>
                  </a:cubicBezTo>
                  <a:cubicBezTo>
                    <a:pt x="4337" y="4904"/>
                    <a:pt x="4371" y="3169"/>
                    <a:pt x="4371" y="1901"/>
                  </a:cubicBezTo>
                  <a:cubicBezTo>
                    <a:pt x="4371" y="1301"/>
                    <a:pt x="4371" y="834"/>
                    <a:pt x="4337" y="500"/>
                  </a:cubicBezTo>
                  <a:cubicBezTo>
                    <a:pt x="4271" y="334"/>
                    <a:pt x="4271" y="200"/>
                    <a:pt x="4271" y="133"/>
                  </a:cubicBezTo>
                  <a:cubicBezTo>
                    <a:pt x="4237" y="67"/>
                    <a:pt x="4237" y="33"/>
                    <a:pt x="4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9" name="Google Shape;944;p45">
              <a:extLst>
                <a:ext uri="{FF2B5EF4-FFF2-40B4-BE49-F238E27FC236}">
                  <a16:creationId xmlns:a16="http://schemas.microsoft.com/office/drawing/2014/main" id="{BC4D2CD3-CF4A-7B56-8BBB-9E182F0EACCB}"/>
                </a:ext>
              </a:extLst>
            </p:cNvPr>
            <p:cNvSpPr/>
            <p:nvPr/>
          </p:nvSpPr>
          <p:spPr>
            <a:xfrm>
              <a:off x="2395225" y="3985800"/>
              <a:ext cx="405300" cy="239800"/>
            </a:xfrm>
            <a:custGeom>
              <a:avLst/>
              <a:gdLst/>
              <a:ahLst/>
              <a:cxnLst/>
              <a:rect l="l" t="t" r="r" b="b"/>
              <a:pathLst>
                <a:path w="16212" h="9592" extrusionOk="0">
                  <a:moveTo>
                    <a:pt x="16212" y="0"/>
                  </a:moveTo>
                  <a:cubicBezTo>
                    <a:pt x="13143" y="200"/>
                    <a:pt x="9807" y="667"/>
                    <a:pt x="6972" y="1968"/>
                  </a:cubicBezTo>
                  <a:cubicBezTo>
                    <a:pt x="4136" y="3236"/>
                    <a:pt x="1635" y="5371"/>
                    <a:pt x="267" y="8173"/>
                  </a:cubicBezTo>
                  <a:cubicBezTo>
                    <a:pt x="134" y="8406"/>
                    <a:pt x="33" y="8673"/>
                    <a:pt x="0" y="8940"/>
                  </a:cubicBezTo>
                  <a:cubicBezTo>
                    <a:pt x="0" y="9240"/>
                    <a:pt x="167" y="9507"/>
                    <a:pt x="434" y="9574"/>
                  </a:cubicBezTo>
                  <a:cubicBezTo>
                    <a:pt x="482" y="9586"/>
                    <a:pt x="531" y="9591"/>
                    <a:pt x="580" y="9591"/>
                  </a:cubicBezTo>
                  <a:cubicBezTo>
                    <a:pt x="806" y="9591"/>
                    <a:pt x="1037" y="9477"/>
                    <a:pt x="1201" y="9340"/>
                  </a:cubicBezTo>
                  <a:cubicBezTo>
                    <a:pt x="2835" y="8106"/>
                    <a:pt x="4270" y="6605"/>
                    <a:pt x="5838" y="5337"/>
                  </a:cubicBezTo>
                  <a:cubicBezTo>
                    <a:pt x="8840" y="2702"/>
                    <a:pt x="12376" y="901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0" name="Google Shape;945;p45">
              <a:extLst>
                <a:ext uri="{FF2B5EF4-FFF2-40B4-BE49-F238E27FC236}">
                  <a16:creationId xmlns:a16="http://schemas.microsoft.com/office/drawing/2014/main" id="{1E6D7870-2551-73CE-A7F6-07A269F2408D}"/>
                </a:ext>
              </a:extLst>
            </p:cNvPr>
            <p:cNvSpPr/>
            <p:nvPr/>
          </p:nvSpPr>
          <p:spPr>
            <a:xfrm>
              <a:off x="2800500" y="3178550"/>
              <a:ext cx="223525" cy="804775"/>
            </a:xfrm>
            <a:custGeom>
              <a:avLst/>
              <a:gdLst/>
              <a:ahLst/>
              <a:cxnLst/>
              <a:rect l="l" t="t" r="r" b="b"/>
              <a:pathLst>
                <a:path w="8941" h="32191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570" y="10641"/>
                    <a:pt x="1635" y="21349"/>
                    <a:pt x="1" y="32190"/>
                  </a:cubicBezTo>
                  <a:cubicBezTo>
                    <a:pt x="6906" y="23284"/>
                    <a:pt x="8940" y="10308"/>
                    <a:pt x="4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1" name="Google Shape;946;p45">
              <a:extLst>
                <a:ext uri="{FF2B5EF4-FFF2-40B4-BE49-F238E27FC236}">
                  <a16:creationId xmlns:a16="http://schemas.microsoft.com/office/drawing/2014/main" id="{93F67C92-D0FF-51D6-96E5-A872BE95EE60}"/>
                </a:ext>
              </a:extLst>
            </p:cNvPr>
            <p:cNvSpPr/>
            <p:nvPr/>
          </p:nvSpPr>
          <p:spPr>
            <a:xfrm>
              <a:off x="2492775" y="2673650"/>
              <a:ext cx="382800" cy="353150"/>
            </a:xfrm>
            <a:custGeom>
              <a:avLst/>
              <a:gdLst/>
              <a:ahLst/>
              <a:cxnLst/>
              <a:rect l="l" t="t" r="r" b="b"/>
              <a:pathLst>
                <a:path w="15312" h="14126" extrusionOk="0">
                  <a:moveTo>
                    <a:pt x="666" y="1"/>
                  </a:moveTo>
                  <a:cubicBezTo>
                    <a:pt x="505" y="1"/>
                    <a:pt x="379" y="15"/>
                    <a:pt x="268" y="15"/>
                  </a:cubicBezTo>
                  <a:cubicBezTo>
                    <a:pt x="168" y="15"/>
                    <a:pt x="101" y="82"/>
                    <a:pt x="1" y="82"/>
                  </a:cubicBezTo>
                  <a:cubicBezTo>
                    <a:pt x="1" y="82"/>
                    <a:pt x="334" y="82"/>
                    <a:pt x="935" y="115"/>
                  </a:cubicBezTo>
                  <a:cubicBezTo>
                    <a:pt x="1735" y="149"/>
                    <a:pt x="2569" y="282"/>
                    <a:pt x="3337" y="449"/>
                  </a:cubicBezTo>
                  <a:cubicBezTo>
                    <a:pt x="9608" y="1750"/>
                    <a:pt x="14411" y="6854"/>
                    <a:pt x="15145" y="13225"/>
                  </a:cubicBezTo>
                  <a:cubicBezTo>
                    <a:pt x="15245" y="13792"/>
                    <a:pt x="15245" y="14126"/>
                    <a:pt x="15278" y="14126"/>
                  </a:cubicBezTo>
                  <a:cubicBezTo>
                    <a:pt x="15278" y="14025"/>
                    <a:pt x="15278" y="13959"/>
                    <a:pt x="15312" y="13859"/>
                  </a:cubicBezTo>
                  <a:cubicBezTo>
                    <a:pt x="15312" y="13692"/>
                    <a:pt x="15312" y="13492"/>
                    <a:pt x="15278" y="13192"/>
                  </a:cubicBezTo>
                  <a:cubicBezTo>
                    <a:pt x="15178" y="12391"/>
                    <a:pt x="15012" y="11557"/>
                    <a:pt x="14811" y="10790"/>
                  </a:cubicBezTo>
                  <a:cubicBezTo>
                    <a:pt x="13310" y="5353"/>
                    <a:pt x="8907" y="1283"/>
                    <a:pt x="3403" y="282"/>
                  </a:cubicBezTo>
                  <a:cubicBezTo>
                    <a:pt x="2569" y="115"/>
                    <a:pt x="1769" y="15"/>
                    <a:pt x="935" y="15"/>
                  </a:cubicBezTo>
                  <a:cubicBezTo>
                    <a:pt x="835" y="4"/>
                    <a:pt x="746" y="1"/>
                    <a:pt x="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2" name="Google Shape;947;p45">
              <a:extLst>
                <a:ext uri="{FF2B5EF4-FFF2-40B4-BE49-F238E27FC236}">
                  <a16:creationId xmlns:a16="http://schemas.microsoft.com/office/drawing/2014/main" id="{D3A627BF-2123-3FA0-935D-147FD22A20DF}"/>
                </a:ext>
              </a:extLst>
            </p:cNvPr>
            <p:cNvSpPr/>
            <p:nvPr/>
          </p:nvSpPr>
          <p:spPr>
            <a:xfrm>
              <a:off x="2349350" y="2789950"/>
              <a:ext cx="510400" cy="227675"/>
            </a:xfrm>
            <a:custGeom>
              <a:avLst/>
              <a:gdLst/>
              <a:ahLst/>
              <a:cxnLst/>
              <a:rect l="l" t="t" r="r" b="b"/>
              <a:pathLst>
                <a:path w="20416" h="9107" extrusionOk="0">
                  <a:moveTo>
                    <a:pt x="0" y="0"/>
                  </a:moveTo>
                  <a:cubicBezTo>
                    <a:pt x="101" y="33"/>
                    <a:pt x="167" y="33"/>
                    <a:pt x="267" y="33"/>
                  </a:cubicBezTo>
                  <a:lnTo>
                    <a:pt x="934" y="133"/>
                  </a:lnTo>
                  <a:cubicBezTo>
                    <a:pt x="1201" y="167"/>
                    <a:pt x="1535" y="200"/>
                    <a:pt x="1969" y="234"/>
                  </a:cubicBezTo>
                  <a:cubicBezTo>
                    <a:pt x="2369" y="300"/>
                    <a:pt x="2802" y="367"/>
                    <a:pt x="3336" y="467"/>
                  </a:cubicBezTo>
                  <a:cubicBezTo>
                    <a:pt x="3870" y="534"/>
                    <a:pt x="4437" y="701"/>
                    <a:pt x="5004" y="801"/>
                  </a:cubicBezTo>
                  <a:cubicBezTo>
                    <a:pt x="5604" y="867"/>
                    <a:pt x="6205" y="1068"/>
                    <a:pt x="6872" y="1268"/>
                  </a:cubicBezTo>
                  <a:cubicBezTo>
                    <a:pt x="9707" y="2102"/>
                    <a:pt x="12443" y="3302"/>
                    <a:pt x="14944" y="4837"/>
                  </a:cubicBezTo>
                  <a:cubicBezTo>
                    <a:pt x="15512" y="5204"/>
                    <a:pt x="16045" y="5604"/>
                    <a:pt x="16546" y="5938"/>
                  </a:cubicBezTo>
                  <a:cubicBezTo>
                    <a:pt x="17046" y="6238"/>
                    <a:pt x="17480" y="6638"/>
                    <a:pt x="17880" y="6905"/>
                  </a:cubicBezTo>
                  <a:cubicBezTo>
                    <a:pt x="18314" y="7205"/>
                    <a:pt x="18647" y="7505"/>
                    <a:pt x="18981" y="7806"/>
                  </a:cubicBezTo>
                  <a:cubicBezTo>
                    <a:pt x="19314" y="8106"/>
                    <a:pt x="19548" y="8306"/>
                    <a:pt x="19781" y="8506"/>
                  </a:cubicBezTo>
                  <a:lnTo>
                    <a:pt x="20248" y="8973"/>
                  </a:lnTo>
                  <a:cubicBezTo>
                    <a:pt x="20348" y="9040"/>
                    <a:pt x="20415" y="9107"/>
                    <a:pt x="20415" y="9107"/>
                  </a:cubicBezTo>
                  <a:cubicBezTo>
                    <a:pt x="20348" y="9040"/>
                    <a:pt x="20315" y="8973"/>
                    <a:pt x="20182" y="8840"/>
                  </a:cubicBezTo>
                  <a:lnTo>
                    <a:pt x="19715" y="8373"/>
                  </a:lnTo>
                  <a:cubicBezTo>
                    <a:pt x="19548" y="8173"/>
                    <a:pt x="19248" y="7972"/>
                    <a:pt x="18981" y="7672"/>
                  </a:cubicBezTo>
                  <a:cubicBezTo>
                    <a:pt x="18680" y="7372"/>
                    <a:pt x="18347" y="7072"/>
                    <a:pt x="17913" y="6738"/>
                  </a:cubicBezTo>
                  <a:cubicBezTo>
                    <a:pt x="17513" y="6405"/>
                    <a:pt x="17113" y="6071"/>
                    <a:pt x="16612" y="5704"/>
                  </a:cubicBezTo>
                  <a:cubicBezTo>
                    <a:pt x="16079" y="5337"/>
                    <a:pt x="15545" y="5004"/>
                    <a:pt x="14978" y="4637"/>
                  </a:cubicBezTo>
                  <a:cubicBezTo>
                    <a:pt x="13710" y="3836"/>
                    <a:pt x="12376" y="3169"/>
                    <a:pt x="11042" y="2535"/>
                  </a:cubicBezTo>
                  <a:cubicBezTo>
                    <a:pt x="9674" y="1968"/>
                    <a:pt x="8306" y="1468"/>
                    <a:pt x="6872" y="1034"/>
                  </a:cubicBezTo>
                  <a:cubicBezTo>
                    <a:pt x="6205" y="867"/>
                    <a:pt x="5604" y="701"/>
                    <a:pt x="5004" y="567"/>
                  </a:cubicBezTo>
                  <a:cubicBezTo>
                    <a:pt x="4437" y="467"/>
                    <a:pt x="3837" y="367"/>
                    <a:pt x="3336" y="300"/>
                  </a:cubicBezTo>
                  <a:cubicBezTo>
                    <a:pt x="2836" y="200"/>
                    <a:pt x="2369" y="167"/>
                    <a:pt x="1969" y="133"/>
                  </a:cubicBezTo>
                  <a:cubicBezTo>
                    <a:pt x="1535" y="67"/>
                    <a:pt x="1201" y="33"/>
                    <a:pt x="934" y="33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3" name="Google Shape;948;p45">
              <a:extLst>
                <a:ext uri="{FF2B5EF4-FFF2-40B4-BE49-F238E27FC236}">
                  <a16:creationId xmlns:a16="http://schemas.microsoft.com/office/drawing/2014/main" id="{4249B5AD-65E2-68A4-D5DA-42657FE7D4BD}"/>
                </a:ext>
              </a:extLst>
            </p:cNvPr>
            <p:cNvSpPr/>
            <p:nvPr/>
          </p:nvSpPr>
          <p:spPr>
            <a:xfrm>
              <a:off x="2239275" y="3006750"/>
              <a:ext cx="646325" cy="301075"/>
            </a:xfrm>
            <a:custGeom>
              <a:avLst/>
              <a:gdLst/>
              <a:ahLst/>
              <a:cxnLst/>
              <a:rect l="l" t="t" r="r" b="b"/>
              <a:pathLst>
                <a:path w="25853" h="12043" extrusionOk="0">
                  <a:moveTo>
                    <a:pt x="0" y="1"/>
                  </a:moveTo>
                  <a:cubicBezTo>
                    <a:pt x="67" y="34"/>
                    <a:pt x="200" y="101"/>
                    <a:pt x="267" y="101"/>
                  </a:cubicBezTo>
                  <a:lnTo>
                    <a:pt x="1101" y="268"/>
                  </a:lnTo>
                  <a:cubicBezTo>
                    <a:pt x="1501" y="335"/>
                    <a:pt x="1902" y="435"/>
                    <a:pt x="2402" y="535"/>
                  </a:cubicBezTo>
                  <a:cubicBezTo>
                    <a:pt x="2902" y="668"/>
                    <a:pt x="3503" y="802"/>
                    <a:pt x="4103" y="968"/>
                  </a:cubicBezTo>
                  <a:cubicBezTo>
                    <a:pt x="4737" y="1135"/>
                    <a:pt x="5404" y="1335"/>
                    <a:pt x="6171" y="1535"/>
                  </a:cubicBezTo>
                  <a:cubicBezTo>
                    <a:pt x="6905" y="1769"/>
                    <a:pt x="7672" y="2036"/>
                    <a:pt x="8506" y="2303"/>
                  </a:cubicBezTo>
                  <a:cubicBezTo>
                    <a:pt x="10074" y="2836"/>
                    <a:pt x="11842" y="3537"/>
                    <a:pt x="13677" y="4371"/>
                  </a:cubicBezTo>
                  <a:cubicBezTo>
                    <a:pt x="15511" y="5205"/>
                    <a:pt x="17113" y="6139"/>
                    <a:pt x="18614" y="7006"/>
                  </a:cubicBezTo>
                  <a:cubicBezTo>
                    <a:pt x="19381" y="7473"/>
                    <a:pt x="20081" y="7873"/>
                    <a:pt x="20715" y="8307"/>
                  </a:cubicBezTo>
                  <a:cubicBezTo>
                    <a:pt x="21349" y="8707"/>
                    <a:pt x="21916" y="9141"/>
                    <a:pt x="22450" y="9508"/>
                  </a:cubicBezTo>
                  <a:cubicBezTo>
                    <a:pt x="23017" y="9875"/>
                    <a:pt x="23450" y="10208"/>
                    <a:pt x="23884" y="10542"/>
                  </a:cubicBezTo>
                  <a:cubicBezTo>
                    <a:pt x="24284" y="10875"/>
                    <a:pt x="24618" y="11176"/>
                    <a:pt x="24918" y="11376"/>
                  </a:cubicBezTo>
                  <a:lnTo>
                    <a:pt x="25585" y="11876"/>
                  </a:lnTo>
                  <a:cubicBezTo>
                    <a:pt x="25652" y="11943"/>
                    <a:pt x="25752" y="12010"/>
                    <a:pt x="25852" y="12043"/>
                  </a:cubicBezTo>
                  <a:cubicBezTo>
                    <a:pt x="25785" y="11943"/>
                    <a:pt x="25719" y="11876"/>
                    <a:pt x="25619" y="11843"/>
                  </a:cubicBezTo>
                  <a:lnTo>
                    <a:pt x="25018" y="11309"/>
                  </a:lnTo>
                  <a:cubicBezTo>
                    <a:pt x="24718" y="11109"/>
                    <a:pt x="24384" y="10809"/>
                    <a:pt x="23951" y="10475"/>
                  </a:cubicBezTo>
                  <a:cubicBezTo>
                    <a:pt x="23550" y="10142"/>
                    <a:pt x="23083" y="9808"/>
                    <a:pt x="22550" y="9374"/>
                  </a:cubicBezTo>
                  <a:cubicBezTo>
                    <a:pt x="22016" y="8974"/>
                    <a:pt x="21449" y="8607"/>
                    <a:pt x="20782" y="8140"/>
                  </a:cubicBezTo>
                  <a:cubicBezTo>
                    <a:pt x="20115" y="7673"/>
                    <a:pt x="19448" y="7273"/>
                    <a:pt x="18714" y="6806"/>
                  </a:cubicBezTo>
                  <a:cubicBezTo>
                    <a:pt x="17079" y="5805"/>
                    <a:pt x="15445" y="4938"/>
                    <a:pt x="13743" y="4137"/>
                  </a:cubicBezTo>
                  <a:cubicBezTo>
                    <a:pt x="12042" y="3337"/>
                    <a:pt x="10341" y="2670"/>
                    <a:pt x="8540" y="2036"/>
                  </a:cubicBezTo>
                  <a:cubicBezTo>
                    <a:pt x="7706" y="1802"/>
                    <a:pt x="6939" y="1535"/>
                    <a:pt x="6205" y="1335"/>
                  </a:cubicBezTo>
                  <a:cubicBezTo>
                    <a:pt x="5438" y="1135"/>
                    <a:pt x="4737" y="968"/>
                    <a:pt x="4103" y="802"/>
                  </a:cubicBezTo>
                  <a:cubicBezTo>
                    <a:pt x="3503" y="635"/>
                    <a:pt x="2902" y="535"/>
                    <a:pt x="2402" y="435"/>
                  </a:cubicBezTo>
                  <a:cubicBezTo>
                    <a:pt x="1902" y="301"/>
                    <a:pt x="1501" y="201"/>
                    <a:pt x="1101" y="168"/>
                  </a:cubicBezTo>
                  <a:lnTo>
                    <a:pt x="267" y="34"/>
                  </a:lnTo>
                  <a:cubicBezTo>
                    <a:pt x="200" y="1"/>
                    <a:pt x="67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4" name="Google Shape;949;p45">
              <a:extLst>
                <a:ext uri="{FF2B5EF4-FFF2-40B4-BE49-F238E27FC236}">
                  <a16:creationId xmlns:a16="http://schemas.microsoft.com/office/drawing/2014/main" id="{67762A14-42A7-CC08-7632-153A848FDC8B}"/>
                </a:ext>
              </a:extLst>
            </p:cNvPr>
            <p:cNvSpPr/>
            <p:nvPr/>
          </p:nvSpPr>
          <p:spPr>
            <a:xfrm>
              <a:off x="4323250" y="1068700"/>
              <a:ext cx="974050" cy="974075"/>
            </a:xfrm>
            <a:custGeom>
              <a:avLst/>
              <a:gdLst/>
              <a:ahLst/>
              <a:cxnLst/>
              <a:rect l="l" t="t" r="r" b="b"/>
              <a:pathLst>
                <a:path w="38962" h="38963" extrusionOk="0">
                  <a:moveTo>
                    <a:pt x="19481" y="1"/>
                  </a:moveTo>
                  <a:cubicBezTo>
                    <a:pt x="8740" y="1"/>
                    <a:pt x="1" y="8740"/>
                    <a:pt x="1" y="19481"/>
                  </a:cubicBezTo>
                  <a:cubicBezTo>
                    <a:pt x="1" y="30222"/>
                    <a:pt x="8740" y="38962"/>
                    <a:pt x="19481" y="38962"/>
                  </a:cubicBezTo>
                  <a:cubicBezTo>
                    <a:pt x="30256" y="38962"/>
                    <a:pt x="38962" y="30222"/>
                    <a:pt x="38962" y="19481"/>
                  </a:cubicBezTo>
                  <a:cubicBezTo>
                    <a:pt x="38962" y="8740"/>
                    <a:pt x="30256" y="1"/>
                    <a:pt x="1948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5" name="Google Shape;950;p45">
              <a:extLst>
                <a:ext uri="{FF2B5EF4-FFF2-40B4-BE49-F238E27FC236}">
                  <a16:creationId xmlns:a16="http://schemas.microsoft.com/office/drawing/2014/main" id="{7988AB36-ECC6-C344-20AD-B08C66EFC257}"/>
                </a:ext>
              </a:extLst>
            </p:cNvPr>
            <p:cNvSpPr/>
            <p:nvPr/>
          </p:nvSpPr>
          <p:spPr>
            <a:xfrm>
              <a:off x="4322425" y="1067050"/>
              <a:ext cx="978225" cy="977375"/>
            </a:xfrm>
            <a:custGeom>
              <a:avLst/>
              <a:gdLst/>
              <a:ahLst/>
              <a:cxnLst/>
              <a:rect l="l" t="t" r="r" b="b"/>
              <a:pathLst>
                <a:path w="39129" h="39095" extrusionOk="0">
                  <a:moveTo>
                    <a:pt x="19548" y="0"/>
                  </a:moveTo>
                  <a:cubicBezTo>
                    <a:pt x="8773" y="0"/>
                    <a:pt x="0" y="8740"/>
                    <a:pt x="0" y="19547"/>
                  </a:cubicBezTo>
                  <a:cubicBezTo>
                    <a:pt x="0" y="30355"/>
                    <a:pt x="8773" y="39095"/>
                    <a:pt x="19548" y="39095"/>
                  </a:cubicBezTo>
                  <a:cubicBezTo>
                    <a:pt x="30355" y="39095"/>
                    <a:pt x="39128" y="30355"/>
                    <a:pt x="39128" y="19547"/>
                  </a:cubicBezTo>
                  <a:cubicBezTo>
                    <a:pt x="39128" y="8740"/>
                    <a:pt x="30355" y="0"/>
                    <a:pt x="19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6" name="Google Shape;951;p45">
              <a:extLst>
                <a:ext uri="{FF2B5EF4-FFF2-40B4-BE49-F238E27FC236}">
                  <a16:creationId xmlns:a16="http://schemas.microsoft.com/office/drawing/2014/main" id="{02297188-98A7-F74F-19FC-7C7A3639A509}"/>
                </a:ext>
              </a:extLst>
            </p:cNvPr>
            <p:cNvSpPr/>
            <p:nvPr/>
          </p:nvSpPr>
          <p:spPr>
            <a:xfrm>
              <a:off x="4242375" y="1820900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3036" y="34"/>
                  </a:moveTo>
                  <a:lnTo>
                    <a:pt x="3036" y="34"/>
                  </a:lnTo>
                  <a:cubicBezTo>
                    <a:pt x="3036" y="39"/>
                    <a:pt x="3040" y="43"/>
                    <a:pt x="3048" y="46"/>
                  </a:cubicBezTo>
                  <a:lnTo>
                    <a:pt x="3048" y="46"/>
                  </a:lnTo>
                  <a:lnTo>
                    <a:pt x="3036" y="34"/>
                  </a:lnTo>
                  <a:close/>
                  <a:moveTo>
                    <a:pt x="3048" y="46"/>
                  </a:moveTo>
                  <a:lnTo>
                    <a:pt x="3169" y="168"/>
                  </a:lnTo>
                  <a:cubicBezTo>
                    <a:pt x="3202" y="168"/>
                    <a:pt x="3303" y="168"/>
                    <a:pt x="3336" y="201"/>
                  </a:cubicBezTo>
                  <a:cubicBezTo>
                    <a:pt x="3436" y="201"/>
                    <a:pt x="3503" y="234"/>
                    <a:pt x="3569" y="268"/>
                  </a:cubicBezTo>
                  <a:cubicBezTo>
                    <a:pt x="3702" y="327"/>
                    <a:pt x="3827" y="395"/>
                    <a:pt x="3943" y="472"/>
                  </a:cubicBezTo>
                  <a:lnTo>
                    <a:pt x="3943" y="472"/>
                  </a:lnTo>
                  <a:cubicBezTo>
                    <a:pt x="3834" y="385"/>
                    <a:pt x="3720" y="306"/>
                    <a:pt x="3603" y="234"/>
                  </a:cubicBezTo>
                  <a:cubicBezTo>
                    <a:pt x="3313" y="90"/>
                    <a:pt x="3099" y="71"/>
                    <a:pt x="3048" y="46"/>
                  </a:cubicBezTo>
                  <a:close/>
                  <a:moveTo>
                    <a:pt x="2469" y="1"/>
                  </a:moveTo>
                  <a:cubicBezTo>
                    <a:pt x="2369" y="1"/>
                    <a:pt x="2302" y="1"/>
                    <a:pt x="2202" y="34"/>
                  </a:cubicBezTo>
                  <a:cubicBezTo>
                    <a:pt x="1668" y="101"/>
                    <a:pt x="1168" y="368"/>
                    <a:pt x="801" y="768"/>
                  </a:cubicBezTo>
                  <a:cubicBezTo>
                    <a:pt x="501" y="1035"/>
                    <a:pt x="334" y="1369"/>
                    <a:pt x="167" y="1736"/>
                  </a:cubicBezTo>
                  <a:cubicBezTo>
                    <a:pt x="34" y="2169"/>
                    <a:pt x="0" y="2603"/>
                    <a:pt x="134" y="3036"/>
                  </a:cubicBezTo>
                  <a:cubicBezTo>
                    <a:pt x="267" y="3503"/>
                    <a:pt x="501" y="3937"/>
                    <a:pt x="834" y="4271"/>
                  </a:cubicBezTo>
                  <a:cubicBezTo>
                    <a:pt x="1304" y="4761"/>
                    <a:pt x="1935" y="5013"/>
                    <a:pt x="2561" y="5013"/>
                  </a:cubicBezTo>
                  <a:cubicBezTo>
                    <a:pt x="2958" y="5013"/>
                    <a:pt x="3353" y="4912"/>
                    <a:pt x="3703" y="4704"/>
                  </a:cubicBezTo>
                  <a:cubicBezTo>
                    <a:pt x="4136" y="4437"/>
                    <a:pt x="4503" y="4104"/>
                    <a:pt x="4770" y="3704"/>
                  </a:cubicBezTo>
                  <a:cubicBezTo>
                    <a:pt x="4970" y="3337"/>
                    <a:pt x="5104" y="2903"/>
                    <a:pt x="5104" y="2436"/>
                  </a:cubicBezTo>
                  <a:cubicBezTo>
                    <a:pt x="5019" y="1640"/>
                    <a:pt x="4618" y="916"/>
                    <a:pt x="3943" y="472"/>
                  </a:cubicBezTo>
                  <a:lnTo>
                    <a:pt x="3943" y="472"/>
                  </a:lnTo>
                  <a:cubicBezTo>
                    <a:pt x="4240" y="706"/>
                    <a:pt x="4500" y="994"/>
                    <a:pt x="4670" y="1335"/>
                  </a:cubicBezTo>
                  <a:cubicBezTo>
                    <a:pt x="4837" y="1669"/>
                    <a:pt x="4937" y="2002"/>
                    <a:pt x="4970" y="2369"/>
                  </a:cubicBezTo>
                  <a:cubicBezTo>
                    <a:pt x="4970" y="2770"/>
                    <a:pt x="4870" y="3203"/>
                    <a:pt x="4670" y="3537"/>
                  </a:cubicBezTo>
                  <a:cubicBezTo>
                    <a:pt x="4229" y="4326"/>
                    <a:pt x="3417" y="4760"/>
                    <a:pt x="2582" y="4760"/>
                  </a:cubicBezTo>
                  <a:cubicBezTo>
                    <a:pt x="2216" y="4760"/>
                    <a:pt x="1846" y="4677"/>
                    <a:pt x="1501" y="4504"/>
                  </a:cubicBezTo>
                  <a:cubicBezTo>
                    <a:pt x="934" y="4171"/>
                    <a:pt x="467" y="3604"/>
                    <a:pt x="334" y="2936"/>
                  </a:cubicBezTo>
                  <a:cubicBezTo>
                    <a:pt x="200" y="2536"/>
                    <a:pt x="267" y="2102"/>
                    <a:pt x="367" y="1736"/>
                  </a:cubicBezTo>
                  <a:cubicBezTo>
                    <a:pt x="501" y="1402"/>
                    <a:pt x="667" y="1068"/>
                    <a:pt x="934" y="835"/>
                  </a:cubicBezTo>
                  <a:cubicBezTo>
                    <a:pt x="1301" y="435"/>
                    <a:pt x="1768" y="168"/>
                    <a:pt x="2268" y="68"/>
                  </a:cubicBezTo>
                  <a:cubicBezTo>
                    <a:pt x="2469" y="34"/>
                    <a:pt x="2635" y="34"/>
                    <a:pt x="2836" y="34"/>
                  </a:cubicBezTo>
                  <a:cubicBezTo>
                    <a:pt x="2836" y="34"/>
                    <a:pt x="2802" y="34"/>
                    <a:pt x="2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7" name="Google Shape;952;p45">
              <a:extLst>
                <a:ext uri="{FF2B5EF4-FFF2-40B4-BE49-F238E27FC236}">
                  <a16:creationId xmlns:a16="http://schemas.microsoft.com/office/drawing/2014/main" id="{31A7BDB6-5CD2-E4F3-D318-57A0B3B965BE}"/>
                </a:ext>
              </a:extLst>
            </p:cNvPr>
            <p:cNvSpPr/>
            <p:nvPr/>
          </p:nvSpPr>
          <p:spPr>
            <a:xfrm>
              <a:off x="4321600" y="1060375"/>
              <a:ext cx="999050" cy="984050"/>
            </a:xfrm>
            <a:custGeom>
              <a:avLst/>
              <a:gdLst/>
              <a:ahLst/>
              <a:cxnLst/>
              <a:rect l="l" t="t" r="r" b="b"/>
              <a:pathLst>
                <a:path w="39962" h="39362" extrusionOk="0">
                  <a:moveTo>
                    <a:pt x="5869" y="5937"/>
                  </a:moveTo>
                  <a:lnTo>
                    <a:pt x="5869" y="5937"/>
                  </a:lnTo>
                  <a:cubicBezTo>
                    <a:pt x="4719" y="7076"/>
                    <a:pt x="3716" y="8361"/>
                    <a:pt x="2869" y="9774"/>
                  </a:cubicBezTo>
                  <a:cubicBezTo>
                    <a:pt x="1935" y="11408"/>
                    <a:pt x="1168" y="13143"/>
                    <a:pt x="701" y="14978"/>
                  </a:cubicBezTo>
                  <a:cubicBezTo>
                    <a:pt x="634" y="15144"/>
                    <a:pt x="601" y="15345"/>
                    <a:pt x="534" y="15511"/>
                  </a:cubicBezTo>
                  <a:cubicBezTo>
                    <a:pt x="467" y="15678"/>
                    <a:pt x="467" y="15845"/>
                    <a:pt x="434" y="16012"/>
                  </a:cubicBezTo>
                  <a:cubicBezTo>
                    <a:pt x="334" y="16345"/>
                    <a:pt x="300" y="16645"/>
                    <a:pt x="267" y="16979"/>
                  </a:cubicBezTo>
                  <a:cubicBezTo>
                    <a:pt x="200" y="17313"/>
                    <a:pt x="134" y="17513"/>
                    <a:pt x="134" y="17813"/>
                  </a:cubicBezTo>
                  <a:cubicBezTo>
                    <a:pt x="134" y="18113"/>
                    <a:pt x="100" y="18313"/>
                    <a:pt x="100" y="18513"/>
                  </a:cubicBezTo>
                  <a:cubicBezTo>
                    <a:pt x="100" y="18914"/>
                    <a:pt x="100" y="19247"/>
                    <a:pt x="33" y="19447"/>
                  </a:cubicBezTo>
                  <a:cubicBezTo>
                    <a:pt x="0" y="19648"/>
                    <a:pt x="0" y="19781"/>
                    <a:pt x="0" y="19781"/>
                  </a:cubicBezTo>
                  <a:cubicBezTo>
                    <a:pt x="0" y="19781"/>
                    <a:pt x="200" y="19648"/>
                    <a:pt x="200" y="19447"/>
                  </a:cubicBezTo>
                  <a:cubicBezTo>
                    <a:pt x="200" y="19247"/>
                    <a:pt x="267" y="18947"/>
                    <a:pt x="267" y="18513"/>
                  </a:cubicBezTo>
                  <a:cubicBezTo>
                    <a:pt x="300" y="18313"/>
                    <a:pt x="267" y="18080"/>
                    <a:pt x="300" y="17813"/>
                  </a:cubicBezTo>
                  <a:cubicBezTo>
                    <a:pt x="334" y="17579"/>
                    <a:pt x="367" y="17279"/>
                    <a:pt x="434" y="16979"/>
                  </a:cubicBezTo>
                  <a:cubicBezTo>
                    <a:pt x="467" y="16679"/>
                    <a:pt x="500" y="16345"/>
                    <a:pt x="534" y="16012"/>
                  </a:cubicBezTo>
                  <a:cubicBezTo>
                    <a:pt x="601" y="15812"/>
                    <a:pt x="634" y="15645"/>
                    <a:pt x="667" y="15478"/>
                  </a:cubicBezTo>
                  <a:cubicBezTo>
                    <a:pt x="701" y="15311"/>
                    <a:pt x="767" y="15144"/>
                    <a:pt x="801" y="14944"/>
                  </a:cubicBezTo>
                  <a:cubicBezTo>
                    <a:pt x="1268" y="13076"/>
                    <a:pt x="1968" y="11308"/>
                    <a:pt x="2969" y="9674"/>
                  </a:cubicBezTo>
                  <a:cubicBezTo>
                    <a:pt x="3786" y="8312"/>
                    <a:pt x="4761" y="7055"/>
                    <a:pt x="5869" y="5937"/>
                  </a:cubicBezTo>
                  <a:close/>
                  <a:moveTo>
                    <a:pt x="20014" y="0"/>
                  </a:moveTo>
                  <a:cubicBezTo>
                    <a:pt x="19614" y="0"/>
                    <a:pt x="19147" y="67"/>
                    <a:pt x="18713" y="67"/>
                  </a:cubicBezTo>
                  <a:cubicBezTo>
                    <a:pt x="17880" y="100"/>
                    <a:pt x="17046" y="167"/>
                    <a:pt x="16212" y="334"/>
                  </a:cubicBezTo>
                  <a:lnTo>
                    <a:pt x="15945" y="400"/>
                  </a:lnTo>
                  <a:cubicBezTo>
                    <a:pt x="15845" y="400"/>
                    <a:pt x="15711" y="434"/>
                    <a:pt x="15645" y="467"/>
                  </a:cubicBezTo>
                  <a:lnTo>
                    <a:pt x="15044" y="634"/>
                  </a:lnTo>
                  <a:cubicBezTo>
                    <a:pt x="14677" y="734"/>
                    <a:pt x="14277" y="801"/>
                    <a:pt x="13877" y="934"/>
                  </a:cubicBezTo>
                  <a:lnTo>
                    <a:pt x="12776" y="1335"/>
                  </a:lnTo>
                  <a:lnTo>
                    <a:pt x="12209" y="1568"/>
                  </a:lnTo>
                  <a:lnTo>
                    <a:pt x="11708" y="1802"/>
                  </a:lnTo>
                  <a:lnTo>
                    <a:pt x="10674" y="2302"/>
                  </a:lnTo>
                  <a:cubicBezTo>
                    <a:pt x="10508" y="2402"/>
                    <a:pt x="10341" y="2469"/>
                    <a:pt x="10174" y="2602"/>
                  </a:cubicBezTo>
                  <a:lnTo>
                    <a:pt x="9707" y="2902"/>
                  </a:lnTo>
                  <a:cubicBezTo>
                    <a:pt x="9440" y="3102"/>
                    <a:pt x="9107" y="3269"/>
                    <a:pt x="8806" y="3469"/>
                  </a:cubicBezTo>
                  <a:lnTo>
                    <a:pt x="7972" y="4103"/>
                  </a:lnTo>
                  <a:cubicBezTo>
                    <a:pt x="7228" y="4661"/>
                    <a:pt x="6525" y="5275"/>
                    <a:pt x="5869" y="5937"/>
                  </a:cubicBezTo>
                  <a:lnTo>
                    <a:pt x="5869" y="5937"/>
                  </a:lnTo>
                  <a:cubicBezTo>
                    <a:pt x="6484" y="5328"/>
                    <a:pt x="7141" y="4760"/>
                    <a:pt x="7839" y="4237"/>
                  </a:cubicBezTo>
                  <a:lnTo>
                    <a:pt x="8673" y="3603"/>
                  </a:lnTo>
                  <a:cubicBezTo>
                    <a:pt x="8973" y="3403"/>
                    <a:pt x="9307" y="3236"/>
                    <a:pt x="9574" y="3069"/>
                  </a:cubicBezTo>
                  <a:lnTo>
                    <a:pt x="10041" y="2769"/>
                  </a:lnTo>
                  <a:cubicBezTo>
                    <a:pt x="10207" y="2669"/>
                    <a:pt x="10374" y="2569"/>
                    <a:pt x="10541" y="2502"/>
                  </a:cubicBezTo>
                  <a:lnTo>
                    <a:pt x="11542" y="2002"/>
                  </a:lnTo>
                  <a:lnTo>
                    <a:pt x="12042" y="1768"/>
                  </a:lnTo>
                  <a:lnTo>
                    <a:pt x="12609" y="1568"/>
                  </a:lnTo>
                  <a:lnTo>
                    <a:pt x="13677" y="1134"/>
                  </a:lnTo>
                  <a:cubicBezTo>
                    <a:pt x="14043" y="1001"/>
                    <a:pt x="14444" y="934"/>
                    <a:pt x="14844" y="834"/>
                  </a:cubicBezTo>
                  <a:lnTo>
                    <a:pt x="15444" y="734"/>
                  </a:lnTo>
                  <a:cubicBezTo>
                    <a:pt x="15511" y="667"/>
                    <a:pt x="15645" y="667"/>
                    <a:pt x="15711" y="634"/>
                  </a:cubicBezTo>
                  <a:lnTo>
                    <a:pt x="16012" y="601"/>
                  </a:lnTo>
                  <a:cubicBezTo>
                    <a:pt x="16845" y="434"/>
                    <a:pt x="17646" y="334"/>
                    <a:pt x="18480" y="300"/>
                  </a:cubicBezTo>
                  <a:cubicBezTo>
                    <a:pt x="18880" y="300"/>
                    <a:pt x="19314" y="267"/>
                    <a:pt x="19714" y="267"/>
                  </a:cubicBezTo>
                  <a:lnTo>
                    <a:pt x="21015" y="334"/>
                  </a:lnTo>
                  <a:cubicBezTo>
                    <a:pt x="21215" y="334"/>
                    <a:pt x="21415" y="334"/>
                    <a:pt x="21682" y="400"/>
                  </a:cubicBezTo>
                  <a:lnTo>
                    <a:pt x="22349" y="467"/>
                  </a:lnTo>
                  <a:cubicBezTo>
                    <a:pt x="22783" y="567"/>
                    <a:pt x="23217" y="601"/>
                    <a:pt x="23650" y="667"/>
                  </a:cubicBezTo>
                  <a:cubicBezTo>
                    <a:pt x="24518" y="901"/>
                    <a:pt x="25385" y="1134"/>
                    <a:pt x="26219" y="1435"/>
                  </a:cubicBezTo>
                  <a:lnTo>
                    <a:pt x="26953" y="1735"/>
                  </a:lnTo>
                  <a:cubicBezTo>
                    <a:pt x="27053" y="1768"/>
                    <a:pt x="27153" y="1802"/>
                    <a:pt x="27286" y="1835"/>
                  </a:cubicBezTo>
                  <a:lnTo>
                    <a:pt x="27620" y="2002"/>
                  </a:lnTo>
                  <a:lnTo>
                    <a:pt x="28854" y="2635"/>
                  </a:lnTo>
                  <a:cubicBezTo>
                    <a:pt x="29288" y="2836"/>
                    <a:pt x="29655" y="3136"/>
                    <a:pt x="30055" y="3336"/>
                  </a:cubicBezTo>
                  <a:lnTo>
                    <a:pt x="30689" y="3736"/>
                  </a:lnTo>
                  <a:lnTo>
                    <a:pt x="31289" y="4137"/>
                  </a:lnTo>
                  <a:cubicBezTo>
                    <a:pt x="32056" y="4737"/>
                    <a:pt x="32790" y="5337"/>
                    <a:pt x="33491" y="6005"/>
                  </a:cubicBezTo>
                  <a:lnTo>
                    <a:pt x="34491" y="7139"/>
                  </a:lnTo>
                  <a:lnTo>
                    <a:pt x="34725" y="7439"/>
                  </a:lnTo>
                  <a:cubicBezTo>
                    <a:pt x="34825" y="7506"/>
                    <a:pt x="34892" y="7639"/>
                    <a:pt x="34958" y="7739"/>
                  </a:cubicBezTo>
                  <a:lnTo>
                    <a:pt x="35392" y="8306"/>
                  </a:lnTo>
                  <a:lnTo>
                    <a:pt x="35859" y="8907"/>
                  </a:lnTo>
                  <a:lnTo>
                    <a:pt x="36226" y="9507"/>
                  </a:lnTo>
                  <a:lnTo>
                    <a:pt x="36626" y="10174"/>
                  </a:lnTo>
                  <a:lnTo>
                    <a:pt x="36826" y="10508"/>
                  </a:lnTo>
                  <a:cubicBezTo>
                    <a:pt x="36860" y="10641"/>
                    <a:pt x="36960" y="10775"/>
                    <a:pt x="36993" y="10841"/>
                  </a:cubicBezTo>
                  <a:cubicBezTo>
                    <a:pt x="37193" y="11308"/>
                    <a:pt x="37393" y="11775"/>
                    <a:pt x="37660" y="12242"/>
                  </a:cubicBezTo>
                  <a:lnTo>
                    <a:pt x="38194" y="13677"/>
                  </a:lnTo>
                  <a:cubicBezTo>
                    <a:pt x="39528" y="17680"/>
                    <a:pt x="39528" y="22016"/>
                    <a:pt x="38194" y="25985"/>
                  </a:cubicBezTo>
                  <a:lnTo>
                    <a:pt x="37660" y="27453"/>
                  </a:lnTo>
                  <a:lnTo>
                    <a:pt x="36993" y="28821"/>
                  </a:lnTo>
                  <a:lnTo>
                    <a:pt x="36826" y="29154"/>
                  </a:lnTo>
                  <a:lnTo>
                    <a:pt x="36626" y="29488"/>
                  </a:lnTo>
                  <a:lnTo>
                    <a:pt x="36226" y="30155"/>
                  </a:lnTo>
                  <a:lnTo>
                    <a:pt x="35826" y="30789"/>
                  </a:lnTo>
                  <a:lnTo>
                    <a:pt x="35359" y="31356"/>
                  </a:lnTo>
                  <a:lnTo>
                    <a:pt x="34958" y="31956"/>
                  </a:lnTo>
                  <a:lnTo>
                    <a:pt x="34725" y="32257"/>
                  </a:lnTo>
                  <a:lnTo>
                    <a:pt x="34491" y="32523"/>
                  </a:lnTo>
                  <a:lnTo>
                    <a:pt x="33491" y="33624"/>
                  </a:lnTo>
                  <a:cubicBezTo>
                    <a:pt x="32790" y="34291"/>
                    <a:pt x="32056" y="34925"/>
                    <a:pt x="31289" y="35492"/>
                  </a:cubicBezTo>
                  <a:lnTo>
                    <a:pt x="30689" y="35926"/>
                  </a:lnTo>
                  <a:cubicBezTo>
                    <a:pt x="30489" y="36026"/>
                    <a:pt x="30288" y="36159"/>
                    <a:pt x="30122" y="36293"/>
                  </a:cubicBezTo>
                  <a:cubicBezTo>
                    <a:pt x="29688" y="36526"/>
                    <a:pt x="29321" y="36793"/>
                    <a:pt x="28887" y="36993"/>
                  </a:cubicBezTo>
                  <a:lnTo>
                    <a:pt x="27653" y="37594"/>
                  </a:lnTo>
                  <a:lnTo>
                    <a:pt x="27320" y="37761"/>
                  </a:lnTo>
                  <a:cubicBezTo>
                    <a:pt x="27186" y="37794"/>
                    <a:pt x="27119" y="37827"/>
                    <a:pt x="26986" y="37861"/>
                  </a:cubicBezTo>
                  <a:lnTo>
                    <a:pt x="26352" y="38128"/>
                  </a:lnTo>
                  <a:cubicBezTo>
                    <a:pt x="25518" y="38428"/>
                    <a:pt x="24651" y="38661"/>
                    <a:pt x="23784" y="38861"/>
                  </a:cubicBezTo>
                  <a:cubicBezTo>
                    <a:pt x="23350" y="38961"/>
                    <a:pt x="22883" y="38995"/>
                    <a:pt x="22483" y="39095"/>
                  </a:cubicBezTo>
                  <a:lnTo>
                    <a:pt x="21816" y="39162"/>
                  </a:lnTo>
                  <a:cubicBezTo>
                    <a:pt x="21616" y="39195"/>
                    <a:pt x="21382" y="39195"/>
                    <a:pt x="21149" y="39195"/>
                  </a:cubicBezTo>
                  <a:lnTo>
                    <a:pt x="19848" y="39262"/>
                  </a:lnTo>
                  <a:cubicBezTo>
                    <a:pt x="19414" y="39262"/>
                    <a:pt x="19014" y="39195"/>
                    <a:pt x="18580" y="39195"/>
                  </a:cubicBezTo>
                  <a:cubicBezTo>
                    <a:pt x="17746" y="39162"/>
                    <a:pt x="16912" y="39095"/>
                    <a:pt x="16145" y="38928"/>
                  </a:cubicBezTo>
                  <a:lnTo>
                    <a:pt x="15845" y="38861"/>
                  </a:lnTo>
                  <a:cubicBezTo>
                    <a:pt x="15778" y="38828"/>
                    <a:pt x="15645" y="38828"/>
                    <a:pt x="15545" y="38795"/>
                  </a:cubicBezTo>
                  <a:lnTo>
                    <a:pt x="14977" y="38628"/>
                  </a:lnTo>
                  <a:cubicBezTo>
                    <a:pt x="14611" y="38528"/>
                    <a:pt x="14177" y="38461"/>
                    <a:pt x="13810" y="38328"/>
                  </a:cubicBezTo>
                  <a:lnTo>
                    <a:pt x="12709" y="37927"/>
                  </a:lnTo>
                  <a:lnTo>
                    <a:pt x="12175" y="37694"/>
                  </a:lnTo>
                  <a:lnTo>
                    <a:pt x="11675" y="37460"/>
                  </a:lnTo>
                  <a:lnTo>
                    <a:pt x="10674" y="36960"/>
                  </a:lnTo>
                  <a:lnTo>
                    <a:pt x="10174" y="36693"/>
                  </a:lnTo>
                  <a:lnTo>
                    <a:pt x="9707" y="36426"/>
                  </a:lnTo>
                  <a:cubicBezTo>
                    <a:pt x="9440" y="36193"/>
                    <a:pt x="9107" y="36026"/>
                    <a:pt x="8806" y="35826"/>
                  </a:cubicBezTo>
                  <a:lnTo>
                    <a:pt x="7972" y="35192"/>
                  </a:lnTo>
                  <a:cubicBezTo>
                    <a:pt x="5971" y="33691"/>
                    <a:pt x="4303" y="31790"/>
                    <a:pt x="3002" y="29655"/>
                  </a:cubicBezTo>
                  <a:cubicBezTo>
                    <a:pt x="2869" y="29421"/>
                    <a:pt x="2702" y="29188"/>
                    <a:pt x="2602" y="28954"/>
                  </a:cubicBezTo>
                  <a:lnTo>
                    <a:pt x="2268" y="28254"/>
                  </a:lnTo>
                  <a:lnTo>
                    <a:pt x="1935" y="27587"/>
                  </a:lnTo>
                  <a:cubicBezTo>
                    <a:pt x="1868" y="27453"/>
                    <a:pt x="1801" y="27353"/>
                    <a:pt x="1768" y="27253"/>
                  </a:cubicBezTo>
                  <a:lnTo>
                    <a:pt x="1635" y="26919"/>
                  </a:lnTo>
                  <a:cubicBezTo>
                    <a:pt x="1468" y="26452"/>
                    <a:pt x="1301" y="26019"/>
                    <a:pt x="1168" y="25619"/>
                  </a:cubicBezTo>
                  <a:cubicBezTo>
                    <a:pt x="1034" y="25185"/>
                    <a:pt x="967" y="24785"/>
                    <a:pt x="834" y="24451"/>
                  </a:cubicBezTo>
                  <a:cubicBezTo>
                    <a:pt x="801" y="24284"/>
                    <a:pt x="767" y="24084"/>
                    <a:pt x="701" y="23917"/>
                  </a:cubicBezTo>
                  <a:lnTo>
                    <a:pt x="567" y="23417"/>
                  </a:lnTo>
                  <a:cubicBezTo>
                    <a:pt x="534" y="23083"/>
                    <a:pt x="500" y="22750"/>
                    <a:pt x="400" y="22450"/>
                  </a:cubicBezTo>
                  <a:cubicBezTo>
                    <a:pt x="334" y="22149"/>
                    <a:pt x="334" y="21849"/>
                    <a:pt x="300" y="21616"/>
                  </a:cubicBezTo>
                  <a:cubicBezTo>
                    <a:pt x="234" y="21349"/>
                    <a:pt x="234" y="21149"/>
                    <a:pt x="234" y="20949"/>
                  </a:cubicBezTo>
                  <a:cubicBezTo>
                    <a:pt x="200" y="20515"/>
                    <a:pt x="200" y="20248"/>
                    <a:pt x="200" y="20015"/>
                  </a:cubicBezTo>
                  <a:cubicBezTo>
                    <a:pt x="200" y="19814"/>
                    <a:pt x="167" y="19681"/>
                    <a:pt x="167" y="19681"/>
                  </a:cubicBezTo>
                  <a:lnTo>
                    <a:pt x="167" y="20015"/>
                  </a:lnTo>
                  <a:cubicBezTo>
                    <a:pt x="167" y="20248"/>
                    <a:pt x="167" y="20582"/>
                    <a:pt x="200" y="20949"/>
                  </a:cubicBezTo>
                  <a:cubicBezTo>
                    <a:pt x="200" y="21149"/>
                    <a:pt x="200" y="21349"/>
                    <a:pt x="234" y="21616"/>
                  </a:cubicBezTo>
                  <a:cubicBezTo>
                    <a:pt x="300" y="21849"/>
                    <a:pt x="334" y="22116"/>
                    <a:pt x="367" y="22450"/>
                  </a:cubicBezTo>
                  <a:cubicBezTo>
                    <a:pt x="400" y="22783"/>
                    <a:pt x="467" y="23083"/>
                    <a:pt x="500" y="23417"/>
                  </a:cubicBezTo>
                  <a:cubicBezTo>
                    <a:pt x="534" y="23584"/>
                    <a:pt x="534" y="23751"/>
                    <a:pt x="567" y="23917"/>
                  </a:cubicBezTo>
                  <a:lnTo>
                    <a:pt x="701" y="24451"/>
                  </a:lnTo>
                  <a:cubicBezTo>
                    <a:pt x="801" y="24818"/>
                    <a:pt x="867" y="25252"/>
                    <a:pt x="1034" y="25652"/>
                  </a:cubicBezTo>
                  <a:cubicBezTo>
                    <a:pt x="1201" y="26086"/>
                    <a:pt x="1334" y="26486"/>
                    <a:pt x="1501" y="26953"/>
                  </a:cubicBezTo>
                  <a:lnTo>
                    <a:pt x="1635" y="27286"/>
                  </a:lnTo>
                  <a:cubicBezTo>
                    <a:pt x="1668" y="27420"/>
                    <a:pt x="1701" y="27487"/>
                    <a:pt x="1801" y="27620"/>
                  </a:cubicBezTo>
                  <a:lnTo>
                    <a:pt x="2135" y="28287"/>
                  </a:lnTo>
                  <a:lnTo>
                    <a:pt x="2469" y="28988"/>
                  </a:lnTo>
                  <a:cubicBezTo>
                    <a:pt x="2602" y="29254"/>
                    <a:pt x="2769" y="29455"/>
                    <a:pt x="2869" y="29688"/>
                  </a:cubicBezTo>
                  <a:cubicBezTo>
                    <a:pt x="4170" y="31856"/>
                    <a:pt x="5838" y="33791"/>
                    <a:pt x="7839" y="35292"/>
                  </a:cubicBezTo>
                  <a:lnTo>
                    <a:pt x="8673" y="35926"/>
                  </a:lnTo>
                  <a:cubicBezTo>
                    <a:pt x="8973" y="36126"/>
                    <a:pt x="9307" y="36293"/>
                    <a:pt x="9574" y="36493"/>
                  </a:cubicBezTo>
                  <a:lnTo>
                    <a:pt x="10041" y="36793"/>
                  </a:lnTo>
                  <a:cubicBezTo>
                    <a:pt x="10207" y="36860"/>
                    <a:pt x="10374" y="36993"/>
                    <a:pt x="10541" y="37027"/>
                  </a:cubicBezTo>
                  <a:lnTo>
                    <a:pt x="11608" y="37527"/>
                  </a:lnTo>
                  <a:lnTo>
                    <a:pt x="12109" y="37794"/>
                  </a:lnTo>
                  <a:lnTo>
                    <a:pt x="12642" y="37994"/>
                  </a:lnTo>
                  <a:lnTo>
                    <a:pt x="13710" y="38428"/>
                  </a:lnTo>
                  <a:cubicBezTo>
                    <a:pt x="14110" y="38528"/>
                    <a:pt x="14477" y="38628"/>
                    <a:pt x="14877" y="38761"/>
                  </a:cubicBezTo>
                  <a:lnTo>
                    <a:pt x="15478" y="38928"/>
                  </a:lnTo>
                  <a:cubicBezTo>
                    <a:pt x="15545" y="38961"/>
                    <a:pt x="15678" y="38961"/>
                    <a:pt x="15778" y="38995"/>
                  </a:cubicBezTo>
                  <a:lnTo>
                    <a:pt x="16045" y="39028"/>
                  </a:lnTo>
                  <a:cubicBezTo>
                    <a:pt x="16879" y="39195"/>
                    <a:pt x="17713" y="39295"/>
                    <a:pt x="18547" y="39328"/>
                  </a:cubicBezTo>
                  <a:cubicBezTo>
                    <a:pt x="18980" y="39328"/>
                    <a:pt x="19381" y="39362"/>
                    <a:pt x="19848" y="39362"/>
                  </a:cubicBezTo>
                  <a:lnTo>
                    <a:pt x="21149" y="39328"/>
                  </a:lnTo>
                  <a:cubicBezTo>
                    <a:pt x="21349" y="39328"/>
                    <a:pt x="21549" y="39328"/>
                    <a:pt x="21816" y="39295"/>
                  </a:cubicBezTo>
                  <a:lnTo>
                    <a:pt x="22483" y="39195"/>
                  </a:lnTo>
                  <a:cubicBezTo>
                    <a:pt x="22883" y="39128"/>
                    <a:pt x="23350" y="39095"/>
                    <a:pt x="23817" y="38995"/>
                  </a:cubicBezTo>
                  <a:cubicBezTo>
                    <a:pt x="24684" y="38795"/>
                    <a:pt x="25552" y="38528"/>
                    <a:pt x="26452" y="38261"/>
                  </a:cubicBezTo>
                  <a:lnTo>
                    <a:pt x="27119" y="37994"/>
                  </a:lnTo>
                  <a:cubicBezTo>
                    <a:pt x="27220" y="37961"/>
                    <a:pt x="27320" y="37927"/>
                    <a:pt x="27453" y="37861"/>
                  </a:cubicBezTo>
                  <a:lnTo>
                    <a:pt x="27787" y="37694"/>
                  </a:lnTo>
                  <a:lnTo>
                    <a:pt x="29054" y="37093"/>
                  </a:lnTo>
                  <a:cubicBezTo>
                    <a:pt x="29488" y="36860"/>
                    <a:pt x="29888" y="36593"/>
                    <a:pt x="30322" y="36326"/>
                  </a:cubicBezTo>
                  <a:lnTo>
                    <a:pt x="30956" y="35959"/>
                  </a:lnTo>
                  <a:lnTo>
                    <a:pt x="31523" y="35526"/>
                  </a:lnTo>
                  <a:cubicBezTo>
                    <a:pt x="32323" y="34959"/>
                    <a:pt x="33057" y="34325"/>
                    <a:pt x="33791" y="33658"/>
                  </a:cubicBezTo>
                  <a:lnTo>
                    <a:pt x="34792" y="32590"/>
                  </a:lnTo>
                  <a:lnTo>
                    <a:pt x="35025" y="32290"/>
                  </a:lnTo>
                  <a:lnTo>
                    <a:pt x="35225" y="31990"/>
                  </a:lnTo>
                  <a:lnTo>
                    <a:pt x="35692" y="31423"/>
                  </a:lnTo>
                  <a:lnTo>
                    <a:pt x="36159" y="30789"/>
                  </a:lnTo>
                  <a:lnTo>
                    <a:pt x="36560" y="30122"/>
                  </a:lnTo>
                  <a:lnTo>
                    <a:pt x="36993" y="29455"/>
                  </a:lnTo>
                  <a:lnTo>
                    <a:pt x="37193" y="29121"/>
                  </a:lnTo>
                  <a:lnTo>
                    <a:pt x="37360" y="28787"/>
                  </a:lnTo>
                  <a:lnTo>
                    <a:pt x="38027" y="27420"/>
                  </a:lnTo>
                  <a:lnTo>
                    <a:pt x="38561" y="25952"/>
                  </a:lnTo>
                  <a:cubicBezTo>
                    <a:pt x="39962" y="21916"/>
                    <a:pt x="39962" y="17579"/>
                    <a:pt x="38628" y="13510"/>
                  </a:cubicBezTo>
                  <a:cubicBezTo>
                    <a:pt x="38461" y="13010"/>
                    <a:pt x="38227" y="12576"/>
                    <a:pt x="38061" y="12076"/>
                  </a:cubicBezTo>
                  <a:cubicBezTo>
                    <a:pt x="37894" y="11575"/>
                    <a:pt x="37627" y="11142"/>
                    <a:pt x="37393" y="10675"/>
                  </a:cubicBezTo>
                  <a:cubicBezTo>
                    <a:pt x="37360" y="10574"/>
                    <a:pt x="37293" y="10441"/>
                    <a:pt x="37227" y="10341"/>
                  </a:cubicBezTo>
                  <a:lnTo>
                    <a:pt x="37027" y="10007"/>
                  </a:lnTo>
                  <a:lnTo>
                    <a:pt x="36660" y="9340"/>
                  </a:lnTo>
                  <a:lnTo>
                    <a:pt x="36226" y="8673"/>
                  </a:lnTo>
                  <a:lnTo>
                    <a:pt x="35792" y="8073"/>
                  </a:lnTo>
                  <a:lnTo>
                    <a:pt x="35325" y="7472"/>
                  </a:lnTo>
                  <a:cubicBezTo>
                    <a:pt x="35225" y="7406"/>
                    <a:pt x="35159" y="7272"/>
                    <a:pt x="35125" y="7172"/>
                  </a:cubicBezTo>
                  <a:lnTo>
                    <a:pt x="34858" y="6905"/>
                  </a:lnTo>
                  <a:lnTo>
                    <a:pt x="33858" y="5804"/>
                  </a:lnTo>
                  <a:cubicBezTo>
                    <a:pt x="33157" y="5137"/>
                    <a:pt x="32390" y="4470"/>
                    <a:pt x="31623" y="3903"/>
                  </a:cubicBezTo>
                  <a:lnTo>
                    <a:pt x="31022" y="3469"/>
                  </a:lnTo>
                  <a:lnTo>
                    <a:pt x="30388" y="3102"/>
                  </a:lnTo>
                  <a:cubicBezTo>
                    <a:pt x="29988" y="2836"/>
                    <a:pt x="29621" y="2602"/>
                    <a:pt x="29188" y="2335"/>
                  </a:cubicBezTo>
                  <a:lnTo>
                    <a:pt x="27953" y="1735"/>
                  </a:lnTo>
                  <a:lnTo>
                    <a:pt x="27620" y="1568"/>
                  </a:lnTo>
                  <a:lnTo>
                    <a:pt x="27286" y="1435"/>
                  </a:lnTo>
                  <a:lnTo>
                    <a:pt x="26619" y="1168"/>
                  </a:lnTo>
                  <a:cubicBezTo>
                    <a:pt x="25718" y="901"/>
                    <a:pt x="24851" y="601"/>
                    <a:pt x="23984" y="434"/>
                  </a:cubicBezTo>
                  <a:cubicBezTo>
                    <a:pt x="23517" y="334"/>
                    <a:pt x="23117" y="300"/>
                    <a:pt x="22650" y="234"/>
                  </a:cubicBezTo>
                  <a:lnTo>
                    <a:pt x="21982" y="134"/>
                  </a:lnTo>
                  <a:cubicBezTo>
                    <a:pt x="21782" y="100"/>
                    <a:pt x="21515" y="100"/>
                    <a:pt x="21315" y="100"/>
                  </a:cubicBezTo>
                  <a:lnTo>
                    <a:pt x="200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8" name="Google Shape;953;p45">
              <a:extLst>
                <a:ext uri="{FF2B5EF4-FFF2-40B4-BE49-F238E27FC236}">
                  <a16:creationId xmlns:a16="http://schemas.microsoft.com/office/drawing/2014/main" id="{A8B5D208-567F-3B46-5C6C-02558F554A67}"/>
                </a:ext>
              </a:extLst>
            </p:cNvPr>
            <p:cNvSpPr/>
            <p:nvPr/>
          </p:nvSpPr>
          <p:spPr>
            <a:xfrm>
              <a:off x="4609300" y="1509850"/>
              <a:ext cx="101750" cy="102600"/>
            </a:xfrm>
            <a:custGeom>
              <a:avLst/>
              <a:gdLst/>
              <a:ahLst/>
              <a:cxnLst/>
              <a:rect l="l" t="t" r="r" b="b"/>
              <a:pathLst>
                <a:path w="4070" h="4104" extrusionOk="0">
                  <a:moveTo>
                    <a:pt x="2035" y="1"/>
                  </a:moveTo>
                  <a:cubicBezTo>
                    <a:pt x="901" y="1"/>
                    <a:pt x="0" y="901"/>
                    <a:pt x="0" y="2036"/>
                  </a:cubicBezTo>
                  <a:cubicBezTo>
                    <a:pt x="0" y="3170"/>
                    <a:pt x="901" y="4104"/>
                    <a:pt x="2035" y="4104"/>
                  </a:cubicBezTo>
                  <a:cubicBezTo>
                    <a:pt x="3169" y="4104"/>
                    <a:pt x="4070" y="3170"/>
                    <a:pt x="4070" y="2036"/>
                  </a:cubicBezTo>
                  <a:cubicBezTo>
                    <a:pt x="4070" y="901"/>
                    <a:pt x="3169" y="1"/>
                    <a:pt x="20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9" name="Google Shape;954;p45">
              <a:extLst>
                <a:ext uri="{FF2B5EF4-FFF2-40B4-BE49-F238E27FC236}">
                  <a16:creationId xmlns:a16="http://schemas.microsoft.com/office/drawing/2014/main" id="{C43DD9DD-951B-590C-8482-EE2F4EE4338B}"/>
                </a:ext>
              </a:extLst>
            </p:cNvPr>
            <p:cNvSpPr/>
            <p:nvPr/>
          </p:nvSpPr>
          <p:spPr>
            <a:xfrm>
              <a:off x="4761075" y="1509850"/>
              <a:ext cx="102600" cy="102600"/>
            </a:xfrm>
            <a:custGeom>
              <a:avLst/>
              <a:gdLst/>
              <a:ahLst/>
              <a:cxnLst/>
              <a:rect l="l" t="t" r="r" b="b"/>
              <a:pathLst>
                <a:path w="4104" h="4104" extrusionOk="0">
                  <a:moveTo>
                    <a:pt x="2068" y="1"/>
                  </a:moveTo>
                  <a:cubicBezTo>
                    <a:pt x="934" y="1"/>
                    <a:pt x="0" y="901"/>
                    <a:pt x="0" y="2036"/>
                  </a:cubicBezTo>
                  <a:cubicBezTo>
                    <a:pt x="0" y="3170"/>
                    <a:pt x="934" y="4104"/>
                    <a:pt x="2068" y="4104"/>
                  </a:cubicBezTo>
                  <a:cubicBezTo>
                    <a:pt x="3203" y="4104"/>
                    <a:pt x="4103" y="3170"/>
                    <a:pt x="4103" y="2036"/>
                  </a:cubicBezTo>
                  <a:cubicBezTo>
                    <a:pt x="4103" y="901"/>
                    <a:pt x="3203" y="1"/>
                    <a:pt x="20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0" name="Google Shape;955;p45">
              <a:extLst>
                <a:ext uri="{FF2B5EF4-FFF2-40B4-BE49-F238E27FC236}">
                  <a16:creationId xmlns:a16="http://schemas.microsoft.com/office/drawing/2014/main" id="{6FA0115F-64BF-C374-8BD3-E3BFEF4CCB3D}"/>
                </a:ext>
              </a:extLst>
            </p:cNvPr>
            <p:cNvSpPr/>
            <p:nvPr/>
          </p:nvSpPr>
          <p:spPr>
            <a:xfrm>
              <a:off x="4912850" y="1509850"/>
              <a:ext cx="101750" cy="102600"/>
            </a:xfrm>
            <a:custGeom>
              <a:avLst/>
              <a:gdLst/>
              <a:ahLst/>
              <a:cxnLst/>
              <a:rect l="l" t="t" r="r" b="b"/>
              <a:pathLst>
                <a:path w="4070" h="4104" extrusionOk="0">
                  <a:moveTo>
                    <a:pt x="2035" y="1"/>
                  </a:moveTo>
                  <a:cubicBezTo>
                    <a:pt x="901" y="1"/>
                    <a:pt x="0" y="901"/>
                    <a:pt x="0" y="2036"/>
                  </a:cubicBezTo>
                  <a:cubicBezTo>
                    <a:pt x="0" y="3170"/>
                    <a:pt x="901" y="4104"/>
                    <a:pt x="2035" y="4104"/>
                  </a:cubicBezTo>
                  <a:cubicBezTo>
                    <a:pt x="3169" y="4104"/>
                    <a:pt x="4070" y="3170"/>
                    <a:pt x="4070" y="2036"/>
                  </a:cubicBezTo>
                  <a:cubicBezTo>
                    <a:pt x="4070" y="901"/>
                    <a:pt x="3169" y="1"/>
                    <a:pt x="20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27" name="Google Shape;327;p40"/>
          <p:cNvSpPr txBox="1">
            <a:spLocks noGrp="1"/>
          </p:cNvSpPr>
          <p:nvPr>
            <p:ph type="ctrTitle"/>
          </p:nvPr>
        </p:nvSpPr>
        <p:spPr>
          <a:xfrm>
            <a:off x="4798255" y="1367529"/>
            <a:ext cx="3627900" cy="13655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-UA" sz="54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Набуті та спадкові</a:t>
            </a:r>
            <a:endParaRPr sz="5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1"/>
          </p:nvPr>
        </p:nvSpPr>
        <p:spPr>
          <a:xfrm>
            <a:off x="5056229" y="2530712"/>
            <a:ext cx="3111952" cy="7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noProof="1">
                <a:solidFill>
                  <a:schemeClr val="accent2">
                    <a:lumMod val="10000"/>
                  </a:schemeClr>
                </a:solidFill>
                <a:latin typeface="Century Gothic" panose="020B0502020202020204" pitchFamily="34" charset="0"/>
              </a:rPr>
              <a:t>ензимопатії</a:t>
            </a:r>
          </a:p>
        </p:txBody>
      </p:sp>
      <p:grpSp>
        <p:nvGrpSpPr>
          <p:cNvPr id="329" name="Google Shape;329;p40"/>
          <p:cNvGrpSpPr/>
          <p:nvPr/>
        </p:nvGrpSpPr>
        <p:grpSpPr>
          <a:xfrm>
            <a:off x="800527" y="614526"/>
            <a:ext cx="3857147" cy="4048509"/>
            <a:chOff x="1615500" y="669650"/>
            <a:chExt cx="4405650" cy="4624225"/>
          </a:xfrm>
        </p:grpSpPr>
        <p:sp>
          <p:nvSpPr>
            <p:cNvPr id="330" name="Google Shape;330;p40"/>
            <p:cNvSpPr/>
            <p:nvPr/>
          </p:nvSpPr>
          <p:spPr>
            <a:xfrm>
              <a:off x="1666350" y="669650"/>
              <a:ext cx="4354800" cy="3645750"/>
            </a:xfrm>
            <a:custGeom>
              <a:avLst/>
              <a:gdLst/>
              <a:ahLst/>
              <a:cxnLst/>
              <a:rect l="l" t="t" r="r" b="b"/>
              <a:pathLst>
                <a:path w="174192" h="145830" extrusionOk="0">
                  <a:moveTo>
                    <a:pt x="123428" y="0"/>
                  </a:moveTo>
                  <a:cubicBezTo>
                    <a:pt x="122540" y="0"/>
                    <a:pt x="121648" y="28"/>
                    <a:pt x="120754" y="85"/>
                  </a:cubicBezTo>
                  <a:cubicBezTo>
                    <a:pt x="118686" y="218"/>
                    <a:pt x="116551" y="485"/>
                    <a:pt x="114516" y="952"/>
                  </a:cubicBezTo>
                  <a:cubicBezTo>
                    <a:pt x="99672" y="4121"/>
                    <a:pt x="86796" y="15329"/>
                    <a:pt x="81459" y="29706"/>
                  </a:cubicBezTo>
                  <a:cubicBezTo>
                    <a:pt x="78324" y="38145"/>
                    <a:pt x="77456" y="47852"/>
                    <a:pt x="71452" y="54557"/>
                  </a:cubicBezTo>
                  <a:cubicBezTo>
                    <a:pt x="64880" y="61918"/>
                    <a:pt x="54445" y="63270"/>
                    <a:pt x="44341" y="63270"/>
                  </a:cubicBezTo>
                  <a:cubicBezTo>
                    <a:pt x="42495" y="63270"/>
                    <a:pt x="40660" y="63225"/>
                    <a:pt x="38862" y="63163"/>
                  </a:cubicBezTo>
                  <a:cubicBezTo>
                    <a:pt x="37175" y="63110"/>
                    <a:pt x="35456" y="63071"/>
                    <a:pt x="33726" y="63071"/>
                  </a:cubicBezTo>
                  <a:cubicBezTo>
                    <a:pt x="23548" y="63071"/>
                    <a:pt x="12982" y="64405"/>
                    <a:pt x="6339" y="71903"/>
                  </a:cubicBezTo>
                  <a:cubicBezTo>
                    <a:pt x="1569" y="77373"/>
                    <a:pt x="1" y="85146"/>
                    <a:pt x="401" y="92518"/>
                  </a:cubicBezTo>
                  <a:cubicBezTo>
                    <a:pt x="1435" y="111965"/>
                    <a:pt x="14978" y="129344"/>
                    <a:pt x="32191" y="138017"/>
                  </a:cubicBezTo>
                  <a:cubicBezTo>
                    <a:pt x="43108" y="143507"/>
                    <a:pt x="55243" y="145830"/>
                    <a:pt x="67460" y="145830"/>
                  </a:cubicBezTo>
                  <a:cubicBezTo>
                    <a:pt x="74540" y="145830"/>
                    <a:pt x="81649" y="145049"/>
                    <a:pt x="88564" y="143654"/>
                  </a:cubicBezTo>
                  <a:cubicBezTo>
                    <a:pt x="115016" y="138317"/>
                    <a:pt x="140101" y="123707"/>
                    <a:pt x="155245" y="101124"/>
                  </a:cubicBezTo>
                  <a:cubicBezTo>
                    <a:pt x="170389" y="78508"/>
                    <a:pt x="174192" y="47719"/>
                    <a:pt x="162083" y="23301"/>
                  </a:cubicBezTo>
                  <a:lnTo>
                    <a:pt x="161083" y="21634"/>
                  </a:lnTo>
                  <a:cubicBezTo>
                    <a:pt x="153011" y="8328"/>
                    <a:pt x="138742" y="0"/>
                    <a:pt x="123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1615500" y="5139950"/>
              <a:ext cx="4341450" cy="5875"/>
            </a:xfrm>
            <a:custGeom>
              <a:avLst/>
              <a:gdLst/>
              <a:ahLst/>
              <a:cxnLst/>
              <a:rect l="l" t="t" r="r" b="b"/>
              <a:pathLst>
                <a:path w="173658" h="235" extrusionOk="0">
                  <a:moveTo>
                    <a:pt x="86862" y="1"/>
                  </a:moveTo>
                  <a:cubicBezTo>
                    <a:pt x="38861" y="1"/>
                    <a:pt x="0" y="34"/>
                    <a:pt x="0" y="101"/>
                  </a:cubicBezTo>
                  <a:cubicBezTo>
                    <a:pt x="0" y="201"/>
                    <a:pt x="38895" y="234"/>
                    <a:pt x="86862" y="234"/>
                  </a:cubicBezTo>
                  <a:cubicBezTo>
                    <a:pt x="134796" y="234"/>
                    <a:pt x="173658" y="167"/>
                    <a:pt x="173658" y="101"/>
                  </a:cubicBezTo>
                  <a:cubicBezTo>
                    <a:pt x="173658" y="67"/>
                    <a:pt x="134863" y="1"/>
                    <a:pt x="868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3656950" y="1733350"/>
              <a:ext cx="431175" cy="358625"/>
            </a:xfrm>
            <a:custGeom>
              <a:avLst/>
              <a:gdLst/>
              <a:ahLst/>
              <a:cxnLst/>
              <a:rect l="l" t="t" r="r" b="b"/>
              <a:pathLst>
                <a:path w="17247" h="14345" extrusionOk="0">
                  <a:moveTo>
                    <a:pt x="3203" y="0"/>
                  </a:moveTo>
                  <a:lnTo>
                    <a:pt x="0" y="701"/>
                  </a:lnTo>
                  <a:lnTo>
                    <a:pt x="6705" y="14344"/>
                  </a:lnTo>
                  <a:lnTo>
                    <a:pt x="17246" y="1969"/>
                  </a:lnTo>
                  <a:lnTo>
                    <a:pt x="14778" y="93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3536875" y="1194625"/>
              <a:ext cx="297725" cy="552925"/>
            </a:xfrm>
            <a:custGeom>
              <a:avLst/>
              <a:gdLst/>
              <a:ahLst/>
              <a:cxnLst/>
              <a:rect l="l" t="t" r="r" b="b"/>
              <a:pathLst>
                <a:path w="11909" h="22117" extrusionOk="0">
                  <a:moveTo>
                    <a:pt x="10007" y="1"/>
                  </a:moveTo>
                  <a:lnTo>
                    <a:pt x="1668" y="1435"/>
                  </a:lnTo>
                  <a:lnTo>
                    <a:pt x="534" y="9274"/>
                  </a:lnTo>
                  <a:cubicBezTo>
                    <a:pt x="334" y="10642"/>
                    <a:pt x="167" y="12009"/>
                    <a:pt x="400" y="13410"/>
                  </a:cubicBezTo>
                  <a:cubicBezTo>
                    <a:pt x="667" y="14645"/>
                    <a:pt x="1234" y="15779"/>
                    <a:pt x="1468" y="17046"/>
                  </a:cubicBezTo>
                  <a:cubicBezTo>
                    <a:pt x="1735" y="18881"/>
                    <a:pt x="1201" y="20749"/>
                    <a:pt x="0" y="22117"/>
                  </a:cubicBezTo>
                  <a:lnTo>
                    <a:pt x="11909" y="21249"/>
                  </a:lnTo>
                  <a:cubicBezTo>
                    <a:pt x="11308" y="14144"/>
                    <a:pt x="10641" y="7106"/>
                    <a:pt x="100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3554375" y="1009575"/>
              <a:ext cx="653825" cy="749650"/>
            </a:xfrm>
            <a:custGeom>
              <a:avLst/>
              <a:gdLst/>
              <a:ahLst/>
              <a:cxnLst/>
              <a:rect l="l" t="t" r="r" b="b"/>
              <a:pathLst>
                <a:path w="26153" h="29986" extrusionOk="0">
                  <a:moveTo>
                    <a:pt x="10829" y="1"/>
                  </a:moveTo>
                  <a:cubicBezTo>
                    <a:pt x="10471" y="1"/>
                    <a:pt x="10108" y="11"/>
                    <a:pt x="9741" y="31"/>
                  </a:cubicBezTo>
                  <a:cubicBezTo>
                    <a:pt x="8206" y="131"/>
                    <a:pt x="6505" y="831"/>
                    <a:pt x="5171" y="1632"/>
                  </a:cubicBezTo>
                  <a:cubicBezTo>
                    <a:pt x="3336" y="2666"/>
                    <a:pt x="2569" y="4768"/>
                    <a:pt x="1735" y="6702"/>
                  </a:cubicBezTo>
                  <a:cubicBezTo>
                    <a:pt x="1" y="10538"/>
                    <a:pt x="301" y="15709"/>
                    <a:pt x="1502" y="17143"/>
                  </a:cubicBezTo>
                  <a:lnTo>
                    <a:pt x="23317" y="29986"/>
                  </a:lnTo>
                  <a:cubicBezTo>
                    <a:pt x="26153" y="28484"/>
                    <a:pt x="25752" y="23481"/>
                    <a:pt x="24785" y="20445"/>
                  </a:cubicBezTo>
                  <a:cubicBezTo>
                    <a:pt x="23951" y="17443"/>
                    <a:pt x="23317" y="14341"/>
                    <a:pt x="22984" y="11272"/>
                  </a:cubicBezTo>
                  <a:cubicBezTo>
                    <a:pt x="22650" y="7770"/>
                    <a:pt x="20882" y="4501"/>
                    <a:pt x="18147" y="2299"/>
                  </a:cubicBezTo>
                  <a:cubicBezTo>
                    <a:pt x="15967" y="591"/>
                    <a:pt x="13528" y="1"/>
                    <a:pt x="108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3584400" y="1066100"/>
              <a:ext cx="455350" cy="775375"/>
            </a:xfrm>
            <a:custGeom>
              <a:avLst/>
              <a:gdLst/>
              <a:ahLst/>
              <a:cxnLst/>
              <a:rect l="l" t="t" r="r" b="b"/>
              <a:pathLst>
                <a:path w="18214" h="31015" extrusionOk="0">
                  <a:moveTo>
                    <a:pt x="5953" y="0"/>
                  </a:moveTo>
                  <a:cubicBezTo>
                    <a:pt x="2992" y="0"/>
                    <a:pt x="918" y="3716"/>
                    <a:pt x="634" y="6776"/>
                  </a:cubicBezTo>
                  <a:cubicBezTo>
                    <a:pt x="301" y="10412"/>
                    <a:pt x="0" y="14849"/>
                    <a:pt x="401" y="17551"/>
                  </a:cubicBezTo>
                  <a:cubicBezTo>
                    <a:pt x="1101" y="23021"/>
                    <a:pt x="5237" y="23855"/>
                    <a:pt x="5237" y="23855"/>
                  </a:cubicBezTo>
                  <a:lnTo>
                    <a:pt x="5237" y="25556"/>
                  </a:lnTo>
                  <a:lnTo>
                    <a:pt x="5137" y="27891"/>
                  </a:lnTo>
                  <a:cubicBezTo>
                    <a:pt x="5764" y="30085"/>
                    <a:pt x="8177" y="31015"/>
                    <a:pt x="10570" y="31015"/>
                  </a:cubicBezTo>
                  <a:cubicBezTo>
                    <a:pt x="13016" y="31015"/>
                    <a:pt x="15440" y="30043"/>
                    <a:pt x="15912" y="28458"/>
                  </a:cubicBezTo>
                  <a:lnTo>
                    <a:pt x="18180" y="4908"/>
                  </a:lnTo>
                  <a:cubicBezTo>
                    <a:pt x="18213" y="3908"/>
                    <a:pt x="17513" y="3040"/>
                    <a:pt x="16512" y="2907"/>
                  </a:cubicBezTo>
                  <a:lnTo>
                    <a:pt x="6472" y="38"/>
                  </a:lnTo>
                  <a:cubicBezTo>
                    <a:pt x="6296" y="13"/>
                    <a:pt x="6123" y="0"/>
                    <a:pt x="595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3630275" y="1343825"/>
              <a:ext cx="35875" cy="32700"/>
            </a:xfrm>
            <a:custGeom>
              <a:avLst/>
              <a:gdLst/>
              <a:ahLst/>
              <a:cxnLst/>
              <a:rect l="l" t="t" r="r" b="b"/>
              <a:pathLst>
                <a:path w="1435" h="1308" extrusionOk="0">
                  <a:moveTo>
                    <a:pt x="695" y="1"/>
                  </a:moveTo>
                  <a:cubicBezTo>
                    <a:pt x="304" y="1"/>
                    <a:pt x="63" y="258"/>
                    <a:pt x="0" y="604"/>
                  </a:cubicBezTo>
                  <a:cubicBezTo>
                    <a:pt x="0" y="971"/>
                    <a:pt x="300" y="1305"/>
                    <a:pt x="667" y="1305"/>
                  </a:cubicBezTo>
                  <a:cubicBezTo>
                    <a:pt x="693" y="1307"/>
                    <a:pt x="718" y="1308"/>
                    <a:pt x="742" y="1308"/>
                  </a:cubicBezTo>
                  <a:cubicBezTo>
                    <a:pt x="1105" y="1308"/>
                    <a:pt x="1372" y="1081"/>
                    <a:pt x="1434" y="738"/>
                  </a:cubicBezTo>
                  <a:cubicBezTo>
                    <a:pt x="1434" y="337"/>
                    <a:pt x="1134" y="4"/>
                    <a:pt x="767" y="4"/>
                  </a:cubicBezTo>
                  <a:cubicBezTo>
                    <a:pt x="743" y="2"/>
                    <a:pt x="719" y="1"/>
                    <a:pt x="6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3623600" y="1298050"/>
              <a:ext cx="70900" cy="19400"/>
            </a:xfrm>
            <a:custGeom>
              <a:avLst/>
              <a:gdLst/>
              <a:ahLst/>
              <a:cxnLst/>
              <a:rect l="l" t="t" r="r" b="b"/>
              <a:pathLst>
                <a:path w="2836" h="776" extrusionOk="0">
                  <a:moveTo>
                    <a:pt x="1368" y="0"/>
                  </a:moveTo>
                  <a:cubicBezTo>
                    <a:pt x="1001" y="0"/>
                    <a:pt x="567" y="100"/>
                    <a:pt x="267" y="334"/>
                  </a:cubicBezTo>
                  <a:cubicBezTo>
                    <a:pt x="67" y="467"/>
                    <a:pt x="0" y="634"/>
                    <a:pt x="0" y="667"/>
                  </a:cubicBezTo>
                  <a:cubicBezTo>
                    <a:pt x="8" y="679"/>
                    <a:pt x="23" y="685"/>
                    <a:pt x="44" y="685"/>
                  </a:cubicBezTo>
                  <a:cubicBezTo>
                    <a:pt x="191" y="685"/>
                    <a:pt x="645" y="432"/>
                    <a:pt x="1269" y="432"/>
                  </a:cubicBezTo>
                  <a:cubicBezTo>
                    <a:pt x="1301" y="432"/>
                    <a:pt x="1334" y="432"/>
                    <a:pt x="1368" y="434"/>
                  </a:cubicBezTo>
                  <a:cubicBezTo>
                    <a:pt x="2041" y="464"/>
                    <a:pt x="2573" y="775"/>
                    <a:pt x="2709" y="775"/>
                  </a:cubicBezTo>
                  <a:cubicBezTo>
                    <a:pt x="2721" y="775"/>
                    <a:pt x="2730" y="773"/>
                    <a:pt x="2735" y="767"/>
                  </a:cubicBezTo>
                  <a:cubicBezTo>
                    <a:pt x="2836" y="667"/>
                    <a:pt x="2702" y="567"/>
                    <a:pt x="2435" y="400"/>
                  </a:cubicBezTo>
                  <a:cubicBezTo>
                    <a:pt x="2102" y="133"/>
                    <a:pt x="1735" y="0"/>
                    <a:pt x="1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3799550" y="1341750"/>
              <a:ext cx="35050" cy="33100"/>
            </a:xfrm>
            <a:custGeom>
              <a:avLst/>
              <a:gdLst/>
              <a:ahLst/>
              <a:cxnLst/>
              <a:rect l="l" t="t" r="r" b="b"/>
              <a:pathLst>
                <a:path w="1402" h="1324" extrusionOk="0">
                  <a:moveTo>
                    <a:pt x="591" y="0"/>
                  </a:moveTo>
                  <a:cubicBezTo>
                    <a:pt x="284" y="0"/>
                    <a:pt x="29" y="269"/>
                    <a:pt x="1" y="587"/>
                  </a:cubicBezTo>
                  <a:cubicBezTo>
                    <a:pt x="1" y="987"/>
                    <a:pt x="301" y="1321"/>
                    <a:pt x="668" y="1321"/>
                  </a:cubicBezTo>
                  <a:cubicBezTo>
                    <a:pt x="688" y="1323"/>
                    <a:pt x="709" y="1324"/>
                    <a:pt x="730" y="1324"/>
                  </a:cubicBezTo>
                  <a:cubicBezTo>
                    <a:pt x="1071" y="1324"/>
                    <a:pt x="1370" y="1067"/>
                    <a:pt x="1402" y="720"/>
                  </a:cubicBezTo>
                  <a:cubicBezTo>
                    <a:pt x="1402" y="354"/>
                    <a:pt x="1135" y="20"/>
                    <a:pt x="734" y="20"/>
                  </a:cubicBezTo>
                  <a:cubicBezTo>
                    <a:pt x="686" y="7"/>
                    <a:pt x="638" y="0"/>
                    <a:pt x="5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3805400" y="1298050"/>
              <a:ext cx="72575" cy="19400"/>
            </a:xfrm>
            <a:custGeom>
              <a:avLst/>
              <a:gdLst/>
              <a:ahLst/>
              <a:cxnLst/>
              <a:rect l="l" t="t" r="r" b="b"/>
              <a:pathLst>
                <a:path w="2903" h="776" extrusionOk="0">
                  <a:moveTo>
                    <a:pt x="1434" y="0"/>
                  </a:moveTo>
                  <a:cubicBezTo>
                    <a:pt x="1067" y="0"/>
                    <a:pt x="634" y="100"/>
                    <a:pt x="334" y="334"/>
                  </a:cubicBezTo>
                  <a:cubicBezTo>
                    <a:pt x="100" y="467"/>
                    <a:pt x="0" y="634"/>
                    <a:pt x="67" y="667"/>
                  </a:cubicBezTo>
                  <a:cubicBezTo>
                    <a:pt x="75" y="679"/>
                    <a:pt x="90" y="685"/>
                    <a:pt x="111" y="685"/>
                  </a:cubicBezTo>
                  <a:cubicBezTo>
                    <a:pt x="258" y="685"/>
                    <a:pt x="711" y="432"/>
                    <a:pt x="1335" y="432"/>
                  </a:cubicBezTo>
                  <a:cubicBezTo>
                    <a:pt x="1368" y="432"/>
                    <a:pt x="1401" y="432"/>
                    <a:pt x="1434" y="434"/>
                  </a:cubicBezTo>
                  <a:cubicBezTo>
                    <a:pt x="2107" y="464"/>
                    <a:pt x="2640" y="775"/>
                    <a:pt x="2775" y="775"/>
                  </a:cubicBezTo>
                  <a:cubicBezTo>
                    <a:pt x="2788" y="775"/>
                    <a:pt x="2797" y="773"/>
                    <a:pt x="2802" y="767"/>
                  </a:cubicBezTo>
                  <a:cubicBezTo>
                    <a:pt x="2902" y="667"/>
                    <a:pt x="2769" y="567"/>
                    <a:pt x="2502" y="400"/>
                  </a:cubicBezTo>
                  <a:cubicBezTo>
                    <a:pt x="2168" y="133"/>
                    <a:pt x="1801" y="0"/>
                    <a:pt x="14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3688650" y="1289675"/>
              <a:ext cx="64225" cy="157375"/>
            </a:xfrm>
            <a:custGeom>
              <a:avLst/>
              <a:gdLst/>
              <a:ahLst/>
              <a:cxnLst/>
              <a:rect l="l" t="t" r="r" b="b"/>
              <a:pathLst>
                <a:path w="2569" h="6295" extrusionOk="0">
                  <a:moveTo>
                    <a:pt x="2466" y="1"/>
                  </a:moveTo>
                  <a:cubicBezTo>
                    <a:pt x="2386" y="1"/>
                    <a:pt x="1626" y="1623"/>
                    <a:pt x="767" y="3671"/>
                  </a:cubicBezTo>
                  <a:cubicBezTo>
                    <a:pt x="567" y="4171"/>
                    <a:pt x="334" y="4671"/>
                    <a:pt x="167" y="5138"/>
                  </a:cubicBezTo>
                  <a:cubicBezTo>
                    <a:pt x="67" y="5339"/>
                    <a:pt x="0" y="5639"/>
                    <a:pt x="67" y="5906"/>
                  </a:cubicBezTo>
                  <a:cubicBezTo>
                    <a:pt x="100" y="6006"/>
                    <a:pt x="234" y="6139"/>
                    <a:pt x="334" y="6173"/>
                  </a:cubicBezTo>
                  <a:cubicBezTo>
                    <a:pt x="467" y="6239"/>
                    <a:pt x="534" y="6239"/>
                    <a:pt x="667" y="6239"/>
                  </a:cubicBezTo>
                  <a:cubicBezTo>
                    <a:pt x="902" y="6278"/>
                    <a:pt x="1136" y="6295"/>
                    <a:pt x="1377" y="6295"/>
                  </a:cubicBezTo>
                  <a:cubicBezTo>
                    <a:pt x="1548" y="6295"/>
                    <a:pt x="1722" y="6286"/>
                    <a:pt x="1901" y="6273"/>
                  </a:cubicBezTo>
                  <a:cubicBezTo>
                    <a:pt x="1501" y="6139"/>
                    <a:pt x="1101" y="6072"/>
                    <a:pt x="667" y="6006"/>
                  </a:cubicBezTo>
                  <a:cubicBezTo>
                    <a:pt x="500" y="5972"/>
                    <a:pt x="300" y="5939"/>
                    <a:pt x="300" y="5806"/>
                  </a:cubicBezTo>
                  <a:cubicBezTo>
                    <a:pt x="300" y="5605"/>
                    <a:pt x="334" y="5439"/>
                    <a:pt x="467" y="5272"/>
                  </a:cubicBezTo>
                  <a:lnTo>
                    <a:pt x="1101" y="3804"/>
                  </a:lnTo>
                  <a:cubicBezTo>
                    <a:pt x="1968" y="1769"/>
                    <a:pt x="2569" y="68"/>
                    <a:pt x="2468" y="1"/>
                  </a:cubicBezTo>
                  <a:cubicBezTo>
                    <a:pt x="2468" y="1"/>
                    <a:pt x="2467" y="1"/>
                    <a:pt x="24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3713650" y="1625775"/>
              <a:ext cx="186000" cy="77275"/>
            </a:xfrm>
            <a:custGeom>
              <a:avLst/>
              <a:gdLst/>
              <a:ahLst/>
              <a:cxnLst/>
              <a:rect l="l" t="t" r="r" b="b"/>
              <a:pathLst>
                <a:path w="7440" h="3091" extrusionOk="0">
                  <a:moveTo>
                    <a:pt x="7439" y="0"/>
                  </a:moveTo>
                  <a:cubicBezTo>
                    <a:pt x="5567" y="1019"/>
                    <a:pt x="3490" y="1538"/>
                    <a:pt x="1359" y="1538"/>
                  </a:cubicBezTo>
                  <a:cubicBezTo>
                    <a:pt x="908" y="1538"/>
                    <a:pt x="455" y="1515"/>
                    <a:pt x="1" y="1468"/>
                  </a:cubicBezTo>
                  <a:lnTo>
                    <a:pt x="1" y="3003"/>
                  </a:lnTo>
                  <a:cubicBezTo>
                    <a:pt x="471" y="3063"/>
                    <a:pt x="915" y="3091"/>
                    <a:pt x="1334" y="3091"/>
                  </a:cubicBezTo>
                  <a:cubicBezTo>
                    <a:pt x="5769" y="3091"/>
                    <a:pt x="7439" y="1"/>
                    <a:pt x="743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3742850" y="1471400"/>
              <a:ext cx="60050" cy="48100"/>
            </a:xfrm>
            <a:custGeom>
              <a:avLst/>
              <a:gdLst/>
              <a:ahLst/>
              <a:cxnLst/>
              <a:rect l="l" t="t" r="r" b="b"/>
              <a:pathLst>
                <a:path w="2402" h="1924" extrusionOk="0">
                  <a:moveTo>
                    <a:pt x="1240" y="1"/>
                  </a:moveTo>
                  <a:cubicBezTo>
                    <a:pt x="834" y="1"/>
                    <a:pt x="412" y="198"/>
                    <a:pt x="134" y="538"/>
                  </a:cubicBezTo>
                  <a:cubicBezTo>
                    <a:pt x="67" y="705"/>
                    <a:pt x="0" y="905"/>
                    <a:pt x="67" y="1138"/>
                  </a:cubicBezTo>
                  <a:cubicBezTo>
                    <a:pt x="100" y="1205"/>
                    <a:pt x="67" y="1172"/>
                    <a:pt x="134" y="1239"/>
                  </a:cubicBezTo>
                  <a:cubicBezTo>
                    <a:pt x="401" y="1539"/>
                    <a:pt x="734" y="1739"/>
                    <a:pt x="1034" y="1872"/>
                  </a:cubicBezTo>
                  <a:cubicBezTo>
                    <a:pt x="1138" y="1907"/>
                    <a:pt x="1241" y="1923"/>
                    <a:pt x="1342" y="1923"/>
                  </a:cubicBezTo>
                  <a:cubicBezTo>
                    <a:pt x="1633" y="1923"/>
                    <a:pt x="1904" y="1786"/>
                    <a:pt x="2102" y="1539"/>
                  </a:cubicBezTo>
                  <a:cubicBezTo>
                    <a:pt x="2335" y="1239"/>
                    <a:pt x="2402" y="838"/>
                    <a:pt x="2168" y="505"/>
                  </a:cubicBezTo>
                  <a:cubicBezTo>
                    <a:pt x="2002" y="204"/>
                    <a:pt x="1668" y="38"/>
                    <a:pt x="1335" y="4"/>
                  </a:cubicBezTo>
                  <a:cubicBezTo>
                    <a:pt x="1303" y="2"/>
                    <a:pt x="1272" y="1"/>
                    <a:pt x="124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3732825" y="1462325"/>
              <a:ext cx="64250" cy="51000"/>
            </a:xfrm>
            <a:custGeom>
              <a:avLst/>
              <a:gdLst/>
              <a:ahLst/>
              <a:cxnLst/>
              <a:rect l="l" t="t" r="r" b="b"/>
              <a:pathLst>
                <a:path w="2570" h="2040" extrusionOk="0">
                  <a:moveTo>
                    <a:pt x="2469" y="0"/>
                  </a:moveTo>
                  <a:cubicBezTo>
                    <a:pt x="2336" y="0"/>
                    <a:pt x="2303" y="768"/>
                    <a:pt x="1569" y="1335"/>
                  </a:cubicBezTo>
                  <a:cubicBezTo>
                    <a:pt x="868" y="1868"/>
                    <a:pt x="1" y="1735"/>
                    <a:pt x="1" y="1868"/>
                  </a:cubicBezTo>
                  <a:cubicBezTo>
                    <a:pt x="1" y="1902"/>
                    <a:pt x="168" y="2035"/>
                    <a:pt x="535" y="2035"/>
                  </a:cubicBezTo>
                  <a:cubicBezTo>
                    <a:pt x="574" y="2038"/>
                    <a:pt x="614" y="2039"/>
                    <a:pt x="654" y="2039"/>
                  </a:cubicBezTo>
                  <a:cubicBezTo>
                    <a:pt x="1085" y="2039"/>
                    <a:pt x="1533" y="1876"/>
                    <a:pt x="1869" y="1602"/>
                  </a:cubicBezTo>
                  <a:cubicBezTo>
                    <a:pt x="2236" y="1335"/>
                    <a:pt x="2503" y="934"/>
                    <a:pt x="2536" y="501"/>
                  </a:cubicBezTo>
                  <a:cubicBezTo>
                    <a:pt x="2569" y="201"/>
                    <a:pt x="2503" y="0"/>
                    <a:pt x="24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3799550" y="1246000"/>
              <a:ext cx="85075" cy="28175"/>
            </a:xfrm>
            <a:custGeom>
              <a:avLst/>
              <a:gdLst/>
              <a:ahLst/>
              <a:cxnLst/>
              <a:rect l="l" t="t" r="r" b="b"/>
              <a:pathLst>
                <a:path w="3403" h="1127" extrusionOk="0">
                  <a:moveTo>
                    <a:pt x="1212" y="1"/>
                  </a:moveTo>
                  <a:cubicBezTo>
                    <a:pt x="962" y="1"/>
                    <a:pt x="721" y="25"/>
                    <a:pt x="501" y="81"/>
                  </a:cubicBezTo>
                  <a:cubicBezTo>
                    <a:pt x="201" y="181"/>
                    <a:pt x="1" y="314"/>
                    <a:pt x="34" y="381"/>
                  </a:cubicBezTo>
                  <a:cubicBezTo>
                    <a:pt x="67" y="581"/>
                    <a:pt x="834" y="548"/>
                    <a:pt x="1702" y="748"/>
                  </a:cubicBezTo>
                  <a:cubicBezTo>
                    <a:pt x="2403" y="883"/>
                    <a:pt x="2974" y="1127"/>
                    <a:pt x="3237" y="1127"/>
                  </a:cubicBezTo>
                  <a:cubicBezTo>
                    <a:pt x="3299" y="1127"/>
                    <a:pt x="3344" y="1113"/>
                    <a:pt x="3370" y="1081"/>
                  </a:cubicBezTo>
                  <a:cubicBezTo>
                    <a:pt x="3403" y="1015"/>
                    <a:pt x="3336" y="814"/>
                    <a:pt x="3036" y="581"/>
                  </a:cubicBezTo>
                  <a:cubicBezTo>
                    <a:pt x="2669" y="314"/>
                    <a:pt x="2235" y="147"/>
                    <a:pt x="1835" y="47"/>
                  </a:cubicBezTo>
                  <a:cubicBezTo>
                    <a:pt x="1625" y="17"/>
                    <a:pt x="1415" y="1"/>
                    <a:pt x="12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3623600" y="1246800"/>
              <a:ext cx="71725" cy="27250"/>
            </a:xfrm>
            <a:custGeom>
              <a:avLst/>
              <a:gdLst/>
              <a:ahLst/>
              <a:cxnLst/>
              <a:rect l="l" t="t" r="r" b="b"/>
              <a:pathLst>
                <a:path w="2869" h="1090" extrusionOk="0">
                  <a:moveTo>
                    <a:pt x="1714" y="0"/>
                  </a:moveTo>
                  <a:cubicBezTo>
                    <a:pt x="1183" y="0"/>
                    <a:pt x="656" y="193"/>
                    <a:pt x="234" y="549"/>
                  </a:cubicBezTo>
                  <a:cubicBezTo>
                    <a:pt x="34" y="816"/>
                    <a:pt x="0" y="983"/>
                    <a:pt x="34" y="1049"/>
                  </a:cubicBezTo>
                  <a:cubicBezTo>
                    <a:pt x="69" y="1077"/>
                    <a:pt x="120" y="1089"/>
                    <a:pt x="185" y="1089"/>
                  </a:cubicBezTo>
                  <a:cubicBezTo>
                    <a:pt x="432" y="1089"/>
                    <a:pt x="881" y="921"/>
                    <a:pt x="1435" y="816"/>
                  </a:cubicBezTo>
                  <a:cubicBezTo>
                    <a:pt x="2168" y="682"/>
                    <a:pt x="2735" y="716"/>
                    <a:pt x="2836" y="516"/>
                  </a:cubicBezTo>
                  <a:cubicBezTo>
                    <a:pt x="2869" y="449"/>
                    <a:pt x="2735" y="282"/>
                    <a:pt x="2502" y="149"/>
                  </a:cubicBezTo>
                  <a:cubicBezTo>
                    <a:pt x="2246" y="49"/>
                    <a:pt x="1979" y="0"/>
                    <a:pt x="171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3737850" y="1042025"/>
              <a:ext cx="346100" cy="318700"/>
            </a:xfrm>
            <a:custGeom>
              <a:avLst/>
              <a:gdLst/>
              <a:ahLst/>
              <a:cxnLst/>
              <a:rect l="l" t="t" r="r" b="b"/>
              <a:pathLst>
                <a:path w="13844" h="12748" extrusionOk="0">
                  <a:moveTo>
                    <a:pt x="3785" y="1"/>
                  </a:moveTo>
                  <a:cubicBezTo>
                    <a:pt x="2636" y="1"/>
                    <a:pt x="1487" y="131"/>
                    <a:pt x="367" y="401"/>
                  </a:cubicBezTo>
                  <a:lnTo>
                    <a:pt x="300" y="601"/>
                  </a:lnTo>
                  <a:cubicBezTo>
                    <a:pt x="0" y="2836"/>
                    <a:pt x="300" y="5071"/>
                    <a:pt x="1201" y="7072"/>
                  </a:cubicBezTo>
                  <a:cubicBezTo>
                    <a:pt x="1434" y="7673"/>
                    <a:pt x="1801" y="8173"/>
                    <a:pt x="2202" y="8640"/>
                  </a:cubicBezTo>
                  <a:cubicBezTo>
                    <a:pt x="2609" y="8989"/>
                    <a:pt x="3144" y="9186"/>
                    <a:pt x="3695" y="9186"/>
                  </a:cubicBezTo>
                  <a:cubicBezTo>
                    <a:pt x="3775" y="9186"/>
                    <a:pt x="3856" y="9182"/>
                    <a:pt x="3936" y="9174"/>
                  </a:cubicBezTo>
                  <a:cubicBezTo>
                    <a:pt x="3002" y="7939"/>
                    <a:pt x="2469" y="6472"/>
                    <a:pt x="2435" y="4971"/>
                  </a:cubicBezTo>
                  <a:lnTo>
                    <a:pt x="2435" y="4971"/>
                  </a:lnTo>
                  <a:cubicBezTo>
                    <a:pt x="3102" y="6505"/>
                    <a:pt x="3736" y="8073"/>
                    <a:pt x="4837" y="9340"/>
                  </a:cubicBezTo>
                  <a:cubicBezTo>
                    <a:pt x="5867" y="10496"/>
                    <a:pt x="7336" y="11388"/>
                    <a:pt x="8888" y="11388"/>
                  </a:cubicBezTo>
                  <a:cubicBezTo>
                    <a:pt x="8994" y="11388"/>
                    <a:pt x="9100" y="11384"/>
                    <a:pt x="9207" y="11375"/>
                  </a:cubicBezTo>
                  <a:lnTo>
                    <a:pt x="9107" y="10241"/>
                  </a:lnTo>
                  <a:lnTo>
                    <a:pt x="9107" y="10241"/>
                  </a:lnTo>
                  <a:cubicBezTo>
                    <a:pt x="9307" y="11075"/>
                    <a:pt x="9774" y="11809"/>
                    <a:pt x="10408" y="12343"/>
                  </a:cubicBezTo>
                  <a:cubicBezTo>
                    <a:pt x="10746" y="12614"/>
                    <a:pt x="11163" y="12747"/>
                    <a:pt x="11587" y="12747"/>
                  </a:cubicBezTo>
                  <a:cubicBezTo>
                    <a:pt x="11997" y="12747"/>
                    <a:pt x="12415" y="12622"/>
                    <a:pt x="12776" y="12376"/>
                  </a:cubicBezTo>
                  <a:cubicBezTo>
                    <a:pt x="12175" y="9674"/>
                    <a:pt x="13843" y="6705"/>
                    <a:pt x="12809" y="4137"/>
                  </a:cubicBezTo>
                  <a:cubicBezTo>
                    <a:pt x="12042" y="2335"/>
                    <a:pt x="10207" y="1301"/>
                    <a:pt x="8373" y="701"/>
                  </a:cubicBezTo>
                  <a:cubicBezTo>
                    <a:pt x="6895" y="240"/>
                    <a:pt x="5341" y="1"/>
                    <a:pt x="37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3750350" y="1058700"/>
              <a:ext cx="850" cy="3350"/>
            </a:xfrm>
            <a:custGeom>
              <a:avLst/>
              <a:gdLst/>
              <a:ahLst/>
              <a:cxnLst/>
              <a:rect l="l" t="t" r="r" b="b"/>
              <a:pathLst>
                <a:path w="34" h="134" extrusionOk="0">
                  <a:moveTo>
                    <a:pt x="34" y="0"/>
                  </a:moveTo>
                  <a:lnTo>
                    <a:pt x="0" y="134"/>
                  </a:lnTo>
                  <a:cubicBezTo>
                    <a:pt x="34" y="67"/>
                    <a:pt x="34" y="34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3569375" y="1043900"/>
              <a:ext cx="191850" cy="286675"/>
            </a:xfrm>
            <a:custGeom>
              <a:avLst/>
              <a:gdLst/>
              <a:ahLst/>
              <a:cxnLst/>
              <a:rect l="l" t="t" r="r" b="b"/>
              <a:pathLst>
                <a:path w="7674" h="11467" extrusionOk="0">
                  <a:moveTo>
                    <a:pt x="5357" y="0"/>
                  </a:moveTo>
                  <a:cubicBezTo>
                    <a:pt x="4887" y="0"/>
                    <a:pt x="4345" y="228"/>
                    <a:pt x="3604" y="893"/>
                  </a:cubicBezTo>
                  <a:cubicBezTo>
                    <a:pt x="2703" y="1760"/>
                    <a:pt x="1936" y="2794"/>
                    <a:pt x="1435" y="3962"/>
                  </a:cubicBezTo>
                  <a:cubicBezTo>
                    <a:pt x="902" y="4996"/>
                    <a:pt x="468" y="6130"/>
                    <a:pt x="234" y="7297"/>
                  </a:cubicBezTo>
                  <a:cubicBezTo>
                    <a:pt x="1" y="8665"/>
                    <a:pt x="1" y="10099"/>
                    <a:pt x="168" y="11467"/>
                  </a:cubicBezTo>
                  <a:cubicBezTo>
                    <a:pt x="1068" y="10833"/>
                    <a:pt x="1535" y="9766"/>
                    <a:pt x="1836" y="8665"/>
                  </a:cubicBezTo>
                  <a:cubicBezTo>
                    <a:pt x="2102" y="7598"/>
                    <a:pt x="2269" y="6497"/>
                    <a:pt x="2836" y="5496"/>
                  </a:cubicBezTo>
                  <a:lnTo>
                    <a:pt x="2836" y="5496"/>
                  </a:lnTo>
                  <a:cubicBezTo>
                    <a:pt x="2603" y="6430"/>
                    <a:pt x="2569" y="7331"/>
                    <a:pt x="2670" y="8265"/>
                  </a:cubicBezTo>
                  <a:cubicBezTo>
                    <a:pt x="2670" y="8498"/>
                    <a:pt x="2770" y="8765"/>
                    <a:pt x="2936" y="8932"/>
                  </a:cubicBezTo>
                  <a:cubicBezTo>
                    <a:pt x="3053" y="9015"/>
                    <a:pt x="3178" y="9057"/>
                    <a:pt x="3295" y="9057"/>
                  </a:cubicBezTo>
                  <a:cubicBezTo>
                    <a:pt x="3412" y="9057"/>
                    <a:pt x="3520" y="9015"/>
                    <a:pt x="3604" y="8932"/>
                  </a:cubicBezTo>
                  <a:cubicBezTo>
                    <a:pt x="3337" y="7831"/>
                    <a:pt x="3337" y="6730"/>
                    <a:pt x="3604" y="5663"/>
                  </a:cubicBezTo>
                  <a:cubicBezTo>
                    <a:pt x="3904" y="4595"/>
                    <a:pt x="4304" y="3595"/>
                    <a:pt x="4838" y="2594"/>
                  </a:cubicBezTo>
                  <a:lnTo>
                    <a:pt x="4838" y="2594"/>
                  </a:lnTo>
                  <a:cubicBezTo>
                    <a:pt x="4571" y="4429"/>
                    <a:pt x="4638" y="6297"/>
                    <a:pt x="5038" y="8131"/>
                  </a:cubicBezTo>
                  <a:cubicBezTo>
                    <a:pt x="5071" y="8398"/>
                    <a:pt x="5171" y="8632"/>
                    <a:pt x="5371" y="8832"/>
                  </a:cubicBezTo>
                  <a:cubicBezTo>
                    <a:pt x="5626" y="9036"/>
                    <a:pt x="5920" y="9123"/>
                    <a:pt x="6223" y="9123"/>
                  </a:cubicBezTo>
                  <a:cubicBezTo>
                    <a:pt x="6317" y="9123"/>
                    <a:pt x="6411" y="9114"/>
                    <a:pt x="6506" y="9099"/>
                  </a:cubicBezTo>
                  <a:cubicBezTo>
                    <a:pt x="6719" y="9040"/>
                    <a:pt x="6943" y="9005"/>
                    <a:pt x="7173" y="9005"/>
                  </a:cubicBezTo>
                  <a:cubicBezTo>
                    <a:pt x="7338" y="9005"/>
                    <a:pt x="7505" y="9023"/>
                    <a:pt x="7673" y="9065"/>
                  </a:cubicBezTo>
                  <a:cubicBezTo>
                    <a:pt x="6772" y="6330"/>
                    <a:pt x="6672" y="3461"/>
                    <a:pt x="7239" y="726"/>
                  </a:cubicBezTo>
                  <a:lnTo>
                    <a:pt x="6906" y="592"/>
                  </a:lnTo>
                  <a:cubicBezTo>
                    <a:pt x="6351" y="306"/>
                    <a:pt x="5902" y="0"/>
                    <a:pt x="53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3893775" y="1235500"/>
              <a:ext cx="243550" cy="532900"/>
            </a:xfrm>
            <a:custGeom>
              <a:avLst/>
              <a:gdLst/>
              <a:ahLst/>
              <a:cxnLst/>
              <a:rect l="l" t="t" r="r" b="b"/>
              <a:pathLst>
                <a:path w="9742" h="21316" extrusionOk="0">
                  <a:moveTo>
                    <a:pt x="2736" y="0"/>
                  </a:moveTo>
                  <a:lnTo>
                    <a:pt x="2736" y="0"/>
                  </a:lnTo>
                  <a:cubicBezTo>
                    <a:pt x="1635" y="3102"/>
                    <a:pt x="3937" y="6572"/>
                    <a:pt x="3103" y="9741"/>
                  </a:cubicBezTo>
                  <a:cubicBezTo>
                    <a:pt x="2770" y="11008"/>
                    <a:pt x="1936" y="12176"/>
                    <a:pt x="1769" y="13510"/>
                  </a:cubicBezTo>
                  <a:cubicBezTo>
                    <a:pt x="1635" y="14777"/>
                    <a:pt x="2903" y="16245"/>
                    <a:pt x="2770" y="17479"/>
                  </a:cubicBezTo>
                  <a:cubicBezTo>
                    <a:pt x="2603" y="18980"/>
                    <a:pt x="835" y="20081"/>
                    <a:pt x="1" y="21315"/>
                  </a:cubicBezTo>
                  <a:lnTo>
                    <a:pt x="9741" y="20949"/>
                  </a:lnTo>
                  <a:lnTo>
                    <a:pt x="6939" y="567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2670400" y="2213700"/>
              <a:ext cx="669675" cy="357750"/>
            </a:xfrm>
            <a:custGeom>
              <a:avLst/>
              <a:gdLst/>
              <a:ahLst/>
              <a:cxnLst/>
              <a:rect l="l" t="t" r="r" b="b"/>
              <a:pathLst>
                <a:path w="26787" h="14310" extrusionOk="0">
                  <a:moveTo>
                    <a:pt x="19949" y="0"/>
                  </a:moveTo>
                  <a:lnTo>
                    <a:pt x="15645" y="5304"/>
                  </a:lnTo>
                  <a:lnTo>
                    <a:pt x="4437" y="2535"/>
                  </a:lnTo>
                  <a:lnTo>
                    <a:pt x="1" y="6572"/>
                  </a:lnTo>
                  <a:cubicBezTo>
                    <a:pt x="1" y="6572"/>
                    <a:pt x="11676" y="13376"/>
                    <a:pt x="13844" y="14010"/>
                  </a:cubicBezTo>
                  <a:cubicBezTo>
                    <a:pt x="14529" y="14214"/>
                    <a:pt x="15150" y="14310"/>
                    <a:pt x="15734" y="14310"/>
                  </a:cubicBezTo>
                  <a:cubicBezTo>
                    <a:pt x="17256" y="14310"/>
                    <a:pt x="18530" y="13660"/>
                    <a:pt x="20049" y="12576"/>
                  </a:cubicBezTo>
                  <a:cubicBezTo>
                    <a:pt x="22183" y="11075"/>
                    <a:pt x="26787" y="5404"/>
                    <a:pt x="26787" y="5404"/>
                  </a:cubicBezTo>
                  <a:lnTo>
                    <a:pt x="19949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2470275" y="2061500"/>
              <a:ext cx="347775" cy="355700"/>
            </a:xfrm>
            <a:custGeom>
              <a:avLst/>
              <a:gdLst/>
              <a:ahLst/>
              <a:cxnLst/>
              <a:rect l="l" t="t" r="r" b="b"/>
              <a:pathLst>
                <a:path w="13911" h="14228" extrusionOk="0">
                  <a:moveTo>
                    <a:pt x="2386" y="1"/>
                  </a:moveTo>
                  <a:cubicBezTo>
                    <a:pt x="2045" y="1"/>
                    <a:pt x="1704" y="204"/>
                    <a:pt x="1668" y="584"/>
                  </a:cubicBezTo>
                  <a:lnTo>
                    <a:pt x="1668" y="784"/>
                  </a:lnTo>
                  <a:cubicBezTo>
                    <a:pt x="1668" y="784"/>
                    <a:pt x="1528" y="718"/>
                    <a:pt x="1360" y="718"/>
                  </a:cubicBezTo>
                  <a:cubicBezTo>
                    <a:pt x="1052" y="718"/>
                    <a:pt x="651" y="943"/>
                    <a:pt x="868" y="2219"/>
                  </a:cubicBezTo>
                  <a:cubicBezTo>
                    <a:pt x="868" y="2219"/>
                    <a:pt x="0" y="3486"/>
                    <a:pt x="534" y="4487"/>
                  </a:cubicBezTo>
                  <a:cubicBezTo>
                    <a:pt x="534" y="4487"/>
                    <a:pt x="134" y="6322"/>
                    <a:pt x="367" y="7122"/>
                  </a:cubicBezTo>
                  <a:cubicBezTo>
                    <a:pt x="634" y="7923"/>
                    <a:pt x="5371" y="11292"/>
                    <a:pt x="5371" y="11292"/>
                  </a:cubicBezTo>
                  <a:lnTo>
                    <a:pt x="10675" y="14227"/>
                  </a:lnTo>
                  <a:lnTo>
                    <a:pt x="13910" y="9124"/>
                  </a:lnTo>
                  <a:lnTo>
                    <a:pt x="11609" y="7956"/>
                  </a:lnTo>
                  <a:cubicBezTo>
                    <a:pt x="11609" y="7956"/>
                    <a:pt x="11342" y="5721"/>
                    <a:pt x="10875" y="4787"/>
                  </a:cubicBezTo>
                  <a:cubicBezTo>
                    <a:pt x="10441" y="3887"/>
                    <a:pt x="7606" y="551"/>
                    <a:pt x="7606" y="551"/>
                  </a:cubicBezTo>
                  <a:cubicBezTo>
                    <a:pt x="7139" y="751"/>
                    <a:pt x="6872" y="1285"/>
                    <a:pt x="7005" y="1785"/>
                  </a:cubicBezTo>
                  <a:cubicBezTo>
                    <a:pt x="7139" y="2152"/>
                    <a:pt x="8473" y="4787"/>
                    <a:pt x="8473" y="4787"/>
                  </a:cubicBezTo>
                  <a:cubicBezTo>
                    <a:pt x="8313" y="4915"/>
                    <a:pt x="8077" y="5005"/>
                    <a:pt x="7786" y="5005"/>
                  </a:cubicBezTo>
                  <a:cubicBezTo>
                    <a:pt x="7470" y="5005"/>
                    <a:pt x="7089" y="4899"/>
                    <a:pt x="6672" y="4621"/>
                  </a:cubicBezTo>
                  <a:cubicBezTo>
                    <a:pt x="5671" y="3953"/>
                    <a:pt x="4537" y="3220"/>
                    <a:pt x="4337" y="3119"/>
                  </a:cubicBezTo>
                  <a:cubicBezTo>
                    <a:pt x="4137" y="3053"/>
                    <a:pt x="3536" y="1585"/>
                    <a:pt x="3069" y="451"/>
                  </a:cubicBezTo>
                  <a:cubicBezTo>
                    <a:pt x="2962" y="146"/>
                    <a:pt x="2674" y="1"/>
                    <a:pt x="238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2657075" y="2133625"/>
              <a:ext cx="39225" cy="143475"/>
            </a:xfrm>
            <a:custGeom>
              <a:avLst/>
              <a:gdLst/>
              <a:ahLst/>
              <a:cxnLst/>
              <a:rect l="l" t="t" r="r" b="b"/>
              <a:pathLst>
                <a:path w="1569" h="5739" extrusionOk="0">
                  <a:moveTo>
                    <a:pt x="0" y="1"/>
                  </a:moveTo>
                  <a:cubicBezTo>
                    <a:pt x="0" y="1"/>
                    <a:pt x="0" y="34"/>
                    <a:pt x="34" y="168"/>
                  </a:cubicBezTo>
                  <a:lnTo>
                    <a:pt x="234" y="568"/>
                  </a:lnTo>
                  <a:cubicBezTo>
                    <a:pt x="396" y="925"/>
                    <a:pt x="590" y="1408"/>
                    <a:pt x="907" y="1986"/>
                  </a:cubicBezTo>
                  <a:lnTo>
                    <a:pt x="907" y="1986"/>
                  </a:lnTo>
                  <a:cubicBezTo>
                    <a:pt x="559" y="2641"/>
                    <a:pt x="405" y="3388"/>
                    <a:pt x="567" y="4104"/>
                  </a:cubicBezTo>
                  <a:cubicBezTo>
                    <a:pt x="667" y="4437"/>
                    <a:pt x="767" y="4771"/>
                    <a:pt x="934" y="5071"/>
                  </a:cubicBezTo>
                  <a:cubicBezTo>
                    <a:pt x="1068" y="5271"/>
                    <a:pt x="1201" y="5438"/>
                    <a:pt x="1368" y="5605"/>
                  </a:cubicBezTo>
                  <a:cubicBezTo>
                    <a:pt x="1401" y="5672"/>
                    <a:pt x="1501" y="5705"/>
                    <a:pt x="1568" y="5738"/>
                  </a:cubicBezTo>
                  <a:cubicBezTo>
                    <a:pt x="1368" y="5505"/>
                    <a:pt x="1201" y="5238"/>
                    <a:pt x="1034" y="5005"/>
                  </a:cubicBezTo>
                  <a:cubicBezTo>
                    <a:pt x="868" y="4704"/>
                    <a:pt x="734" y="4371"/>
                    <a:pt x="701" y="4071"/>
                  </a:cubicBezTo>
                  <a:cubicBezTo>
                    <a:pt x="601" y="3670"/>
                    <a:pt x="667" y="3270"/>
                    <a:pt x="734" y="2870"/>
                  </a:cubicBezTo>
                  <a:cubicBezTo>
                    <a:pt x="834" y="2569"/>
                    <a:pt x="901" y="2269"/>
                    <a:pt x="1068" y="2036"/>
                  </a:cubicBezTo>
                  <a:lnTo>
                    <a:pt x="1101" y="2002"/>
                  </a:lnTo>
                  <a:lnTo>
                    <a:pt x="1068" y="1936"/>
                  </a:lnTo>
                  <a:cubicBezTo>
                    <a:pt x="801" y="1402"/>
                    <a:pt x="534" y="868"/>
                    <a:pt x="334" y="535"/>
                  </a:cubicBezTo>
                  <a:cubicBezTo>
                    <a:pt x="234" y="335"/>
                    <a:pt x="100" y="168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2483600" y="2170725"/>
              <a:ext cx="72600" cy="85525"/>
            </a:xfrm>
            <a:custGeom>
              <a:avLst/>
              <a:gdLst/>
              <a:ahLst/>
              <a:cxnLst/>
              <a:rect l="l" t="t" r="r" b="b"/>
              <a:pathLst>
                <a:path w="2904" h="3421" extrusionOk="0">
                  <a:moveTo>
                    <a:pt x="362" y="0"/>
                  </a:moveTo>
                  <a:cubicBezTo>
                    <a:pt x="295" y="0"/>
                    <a:pt x="229" y="15"/>
                    <a:pt x="168" y="51"/>
                  </a:cubicBezTo>
                  <a:cubicBezTo>
                    <a:pt x="34" y="85"/>
                    <a:pt x="1" y="185"/>
                    <a:pt x="1" y="185"/>
                  </a:cubicBezTo>
                  <a:cubicBezTo>
                    <a:pt x="1" y="185"/>
                    <a:pt x="34" y="118"/>
                    <a:pt x="168" y="85"/>
                  </a:cubicBezTo>
                  <a:cubicBezTo>
                    <a:pt x="209" y="76"/>
                    <a:pt x="251" y="72"/>
                    <a:pt x="292" y="72"/>
                  </a:cubicBezTo>
                  <a:cubicBezTo>
                    <a:pt x="416" y="72"/>
                    <a:pt x="535" y="110"/>
                    <a:pt x="635" y="185"/>
                  </a:cubicBezTo>
                  <a:cubicBezTo>
                    <a:pt x="835" y="285"/>
                    <a:pt x="968" y="552"/>
                    <a:pt x="1002" y="752"/>
                  </a:cubicBezTo>
                  <a:cubicBezTo>
                    <a:pt x="1102" y="1019"/>
                    <a:pt x="1102" y="1352"/>
                    <a:pt x="1168" y="1686"/>
                  </a:cubicBezTo>
                  <a:cubicBezTo>
                    <a:pt x="1269" y="1953"/>
                    <a:pt x="1435" y="2253"/>
                    <a:pt x="1635" y="2520"/>
                  </a:cubicBezTo>
                  <a:cubicBezTo>
                    <a:pt x="1802" y="2720"/>
                    <a:pt x="2002" y="2887"/>
                    <a:pt x="2203" y="3020"/>
                  </a:cubicBezTo>
                  <a:cubicBezTo>
                    <a:pt x="2469" y="3187"/>
                    <a:pt x="2670" y="3287"/>
                    <a:pt x="2903" y="3420"/>
                  </a:cubicBezTo>
                  <a:cubicBezTo>
                    <a:pt x="2736" y="3254"/>
                    <a:pt x="2503" y="3120"/>
                    <a:pt x="2336" y="2953"/>
                  </a:cubicBezTo>
                  <a:cubicBezTo>
                    <a:pt x="1902" y="2620"/>
                    <a:pt x="1535" y="2186"/>
                    <a:pt x="1335" y="1686"/>
                  </a:cubicBezTo>
                  <a:cubicBezTo>
                    <a:pt x="1269" y="1352"/>
                    <a:pt x="1269" y="1052"/>
                    <a:pt x="1168" y="752"/>
                  </a:cubicBezTo>
                  <a:cubicBezTo>
                    <a:pt x="1135" y="452"/>
                    <a:pt x="968" y="252"/>
                    <a:pt x="701" y="85"/>
                  </a:cubicBezTo>
                  <a:cubicBezTo>
                    <a:pt x="596" y="43"/>
                    <a:pt x="477" y="0"/>
                    <a:pt x="36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2495275" y="2113625"/>
              <a:ext cx="99275" cy="107600"/>
            </a:xfrm>
            <a:custGeom>
              <a:avLst/>
              <a:gdLst/>
              <a:ahLst/>
              <a:cxnLst/>
              <a:rect l="l" t="t" r="r" b="b"/>
              <a:pathLst>
                <a:path w="3971" h="4304" extrusionOk="0">
                  <a:moveTo>
                    <a:pt x="401" y="0"/>
                  </a:moveTo>
                  <a:cubicBezTo>
                    <a:pt x="301" y="0"/>
                    <a:pt x="201" y="34"/>
                    <a:pt x="134" y="134"/>
                  </a:cubicBezTo>
                  <a:cubicBezTo>
                    <a:pt x="1" y="234"/>
                    <a:pt x="1" y="367"/>
                    <a:pt x="1" y="367"/>
                  </a:cubicBezTo>
                  <a:cubicBezTo>
                    <a:pt x="1" y="367"/>
                    <a:pt x="34" y="301"/>
                    <a:pt x="168" y="201"/>
                  </a:cubicBezTo>
                  <a:cubicBezTo>
                    <a:pt x="246" y="138"/>
                    <a:pt x="348" y="104"/>
                    <a:pt x="450" y="104"/>
                  </a:cubicBezTo>
                  <a:cubicBezTo>
                    <a:pt x="564" y="104"/>
                    <a:pt x="680" y="146"/>
                    <a:pt x="768" y="234"/>
                  </a:cubicBezTo>
                  <a:cubicBezTo>
                    <a:pt x="1002" y="501"/>
                    <a:pt x="1135" y="801"/>
                    <a:pt x="1102" y="1101"/>
                  </a:cubicBezTo>
                  <a:cubicBezTo>
                    <a:pt x="1102" y="1335"/>
                    <a:pt x="1135" y="1535"/>
                    <a:pt x="1168" y="1735"/>
                  </a:cubicBezTo>
                  <a:cubicBezTo>
                    <a:pt x="1202" y="1935"/>
                    <a:pt x="1302" y="2169"/>
                    <a:pt x="1435" y="2369"/>
                  </a:cubicBezTo>
                  <a:cubicBezTo>
                    <a:pt x="1836" y="3036"/>
                    <a:pt x="2369" y="3570"/>
                    <a:pt x="3103" y="3937"/>
                  </a:cubicBezTo>
                  <a:cubicBezTo>
                    <a:pt x="3337" y="4137"/>
                    <a:pt x="3537" y="4203"/>
                    <a:pt x="3704" y="4303"/>
                  </a:cubicBezTo>
                  <a:cubicBezTo>
                    <a:pt x="3754" y="4270"/>
                    <a:pt x="3795" y="4253"/>
                    <a:pt x="3837" y="4253"/>
                  </a:cubicBezTo>
                  <a:cubicBezTo>
                    <a:pt x="3879" y="4253"/>
                    <a:pt x="3920" y="4270"/>
                    <a:pt x="3970" y="4303"/>
                  </a:cubicBezTo>
                  <a:cubicBezTo>
                    <a:pt x="3704" y="4070"/>
                    <a:pt x="3403" y="3903"/>
                    <a:pt x="3170" y="3803"/>
                  </a:cubicBezTo>
                  <a:cubicBezTo>
                    <a:pt x="2503" y="3403"/>
                    <a:pt x="1969" y="2869"/>
                    <a:pt x="1569" y="2235"/>
                  </a:cubicBezTo>
                  <a:cubicBezTo>
                    <a:pt x="1502" y="2069"/>
                    <a:pt x="1402" y="1868"/>
                    <a:pt x="1335" y="1668"/>
                  </a:cubicBezTo>
                  <a:cubicBezTo>
                    <a:pt x="1302" y="1468"/>
                    <a:pt x="1235" y="1301"/>
                    <a:pt x="1235" y="1068"/>
                  </a:cubicBezTo>
                  <a:cubicBezTo>
                    <a:pt x="1235" y="701"/>
                    <a:pt x="1068" y="367"/>
                    <a:pt x="835" y="134"/>
                  </a:cubicBezTo>
                  <a:cubicBezTo>
                    <a:pt x="701" y="34"/>
                    <a:pt x="601" y="0"/>
                    <a:pt x="40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2510300" y="2079425"/>
              <a:ext cx="92600" cy="105950"/>
            </a:xfrm>
            <a:custGeom>
              <a:avLst/>
              <a:gdLst/>
              <a:ahLst/>
              <a:cxnLst/>
              <a:rect l="l" t="t" r="r" b="b"/>
              <a:pathLst>
                <a:path w="3704" h="4238" extrusionOk="0">
                  <a:moveTo>
                    <a:pt x="0" y="1"/>
                  </a:moveTo>
                  <a:lnTo>
                    <a:pt x="0" y="1"/>
                  </a:lnTo>
                  <a:cubicBezTo>
                    <a:pt x="234" y="168"/>
                    <a:pt x="401" y="368"/>
                    <a:pt x="567" y="568"/>
                  </a:cubicBezTo>
                  <a:cubicBezTo>
                    <a:pt x="701" y="835"/>
                    <a:pt x="834" y="1102"/>
                    <a:pt x="901" y="1402"/>
                  </a:cubicBezTo>
                  <a:cubicBezTo>
                    <a:pt x="1001" y="1769"/>
                    <a:pt x="1168" y="2169"/>
                    <a:pt x="1368" y="2503"/>
                  </a:cubicBezTo>
                  <a:cubicBezTo>
                    <a:pt x="1735" y="3103"/>
                    <a:pt x="2235" y="3603"/>
                    <a:pt x="2869" y="3937"/>
                  </a:cubicBezTo>
                  <a:cubicBezTo>
                    <a:pt x="3036" y="4070"/>
                    <a:pt x="3236" y="4170"/>
                    <a:pt x="3436" y="4204"/>
                  </a:cubicBezTo>
                  <a:cubicBezTo>
                    <a:pt x="3536" y="4237"/>
                    <a:pt x="3603" y="4237"/>
                    <a:pt x="3703" y="4237"/>
                  </a:cubicBezTo>
                  <a:cubicBezTo>
                    <a:pt x="3703" y="4204"/>
                    <a:pt x="3403" y="4104"/>
                    <a:pt x="2936" y="3837"/>
                  </a:cubicBezTo>
                  <a:cubicBezTo>
                    <a:pt x="2369" y="3437"/>
                    <a:pt x="1902" y="2936"/>
                    <a:pt x="1535" y="2369"/>
                  </a:cubicBezTo>
                  <a:cubicBezTo>
                    <a:pt x="1368" y="2036"/>
                    <a:pt x="1201" y="1702"/>
                    <a:pt x="1101" y="1335"/>
                  </a:cubicBezTo>
                  <a:cubicBezTo>
                    <a:pt x="1034" y="1035"/>
                    <a:pt x="901" y="735"/>
                    <a:pt x="734" y="434"/>
                  </a:cubicBezTo>
                  <a:cubicBezTo>
                    <a:pt x="534" y="234"/>
                    <a:pt x="267" y="34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3405100" y="4821400"/>
              <a:ext cx="385300" cy="310250"/>
            </a:xfrm>
            <a:custGeom>
              <a:avLst/>
              <a:gdLst/>
              <a:ahLst/>
              <a:cxnLst/>
              <a:rect l="l" t="t" r="r" b="b"/>
              <a:pathLst>
                <a:path w="15412" h="12410" extrusionOk="0">
                  <a:moveTo>
                    <a:pt x="15278" y="0"/>
                  </a:moveTo>
                  <a:lnTo>
                    <a:pt x="7573" y="134"/>
                  </a:lnTo>
                  <a:lnTo>
                    <a:pt x="7973" y="8073"/>
                  </a:lnTo>
                  <a:cubicBezTo>
                    <a:pt x="7973" y="8073"/>
                    <a:pt x="67" y="10574"/>
                    <a:pt x="1" y="12076"/>
                  </a:cubicBezTo>
                  <a:lnTo>
                    <a:pt x="15412" y="12409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3703650" y="5004025"/>
              <a:ext cx="32550" cy="29325"/>
            </a:xfrm>
            <a:custGeom>
              <a:avLst/>
              <a:gdLst/>
              <a:ahLst/>
              <a:cxnLst/>
              <a:rect l="l" t="t" r="r" b="b"/>
              <a:pathLst>
                <a:path w="1302" h="1173" extrusionOk="0">
                  <a:moveTo>
                    <a:pt x="801" y="0"/>
                  </a:moveTo>
                  <a:lnTo>
                    <a:pt x="868" y="34"/>
                  </a:lnTo>
                  <a:cubicBezTo>
                    <a:pt x="803" y="14"/>
                    <a:pt x="738" y="5"/>
                    <a:pt x="674" y="5"/>
                  </a:cubicBezTo>
                  <a:cubicBezTo>
                    <a:pt x="412" y="5"/>
                    <a:pt x="175" y="165"/>
                    <a:pt x="67" y="434"/>
                  </a:cubicBezTo>
                  <a:cubicBezTo>
                    <a:pt x="0" y="768"/>
                    <a:pt x="201" y="1101"/>
                    <a:pt x="534" y="1168"/>
                  </a:cubicBezTo>
                  <a:cubicBezTo>
                    <a:pt x="562" y="1171"/>
                    <a:pt x="590" y="1172"/>
                    <a:pt x="617" y="1172"/>
                  </a:cubicBezTo>
                  <a:cubicBezTo>
                    <a:pt x="917" y="1172"/>
                    <a:pt x="1174" y="1007"/>
                    <a:pt x="1235" y="701"/>
                  </a:cubicBezTo>
                  <a:cubicBezTo>
                    <a:pt x="1301" y="367"/>
                    <a:pt x="1068" y="101"/>
                    <a:pt x="8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3403425" y="5099100"/>
              <a:ext cx="386975" cy="30875"/>
            </a:xfrm>
            <a:custGeom>
              <a:avLst/>
              <a:gdLst/>
              <a:ahLst/>
              <a:cxnLst/>
              <a:rect l="l" t="t" r="r" b="b"/>
              <a:pathLst>
                <a:path w="15479" h="1235" extrusionOk="0">
                  <a:moveTo>
                    <a:pt x="15479" y="0"/>
                  </a:moveTo>
                  <a:lnTo>
                    <a:pt x="568" y="200"/>
                  </a:lnTo>
                  <a:cubicBezTo>
                    <a:pt x="234" y="367"/>
                    <a:pt x="34" y="667"/>
                    <a:pt x="1" y="1034"/>
                  </a:cubicBezTo>
                  <a:lnTo>
                    <a:pt x="15479" y="1234"/>
                  </a:lnTo>
                  <a:lnTo>
                    <a:pt x="154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3597675" y="5018800"/>
              <a:ext cx="38450" cy="22850"/>
            </a:xfrm>
            <a:custGeom>
              <a:avLst/>
              <a:gdLst/>
              <a:ahLst/>
              <a:cxnLst/>
              <a:rect l="l" t="t" r="r" b="b"/>
              <a:pathLst>
                <a:path w="1538" h="914" extrusionOk="0">
                  <a:moveTo>
                    <a:pt x="337" y="0"/>
                  </a:moveTo>
                  <a:cubicBezTo>
                    <a:pt x="133" y="0"/>
                    <a:pt x="0" y="58"/>
                    <a:pt x="36" y="77"/>
                  </a:cubicBezTo>
                  <a:cubicBezTo>
                    <a:pt x="36" y="177"/>
                    <a:pt x="403" y="177"/>
                    <a:pt x="770" y="410"/>
                  </a:cubicBezTo>
                  <a:cubicBezTo>
                    <a:pt x="1116" y="662"/>
                    <a:pt x="1344" y="913"/>
                    <a:pt x="1424" y="913"/>
                  </a:cubicBezTo>
                  <a:cubicBezTo>
                    <a:pt x="1429" y="913"/>
                    <a:pt x="1434" y="912"/>
                    <a:pt x="1437" y="911"/>
                  </a:cubicBezTo>
                  <a:cubicBezTo>
                    <a:pt x="1538" y="877"/>
                    <a:pt x="1404" y="444"/>
                    <a:pt x="937" y="177"/>
                  </a:cubicBezTo>
                  <a:cubicBezTo>
                    <a:pt x="725" y="40"/>
                    <a:pt x="506" y="0"/>
                    <a:pt x="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3557700" y="5037200"/>
              <a:ext cx="28400" cy="29450"/>
            </a:xfrm>
            <a:custGeom>
              <a:avLst/>
              <a:gdLst/>
              <a:ahLst/>
              <a:cxnLst/>
              <a:rect l="l" t="t" r="r" b="b"/>
              <a:pathLst>
                <a:path w="1136" h="1178" extrusionOk="0">
                  <a:moveTo>
                    <a:pt x="134" y="0"/>
                  </a:moveTo>
                  <a:cubicBezTo>
                    <a:pt x="53" y="0"/>
                    <a:pt x="1" y="19"/>
                    <a:pt x="1" y="41"/>
                  </a:cubicBezTo>
                  <a:cubicBezTo>
                    <a:pt x="1" y="141"/>
                    <a:pt x="335" y="275"/>
                    <a:pt x="568" y="541"/>
                  </a:cubicBezTo>
                  <a:cubicBezTo>
                    <a:pt x="823" y="829"/>
                    <a:pt x="896" y="1177"/>
                    <a:pt x="989" y="1177"/>
                  </a:cubicBezTo>
                  <a:cubicBezTo>
                    <a:pt x="993" y="1177"/>
                    <a:pt x="997" y="1177"/>
                    <a:pt x="1002" y="1175"/>
                  </a:cubicBezTo>
                  <a:cubicBezTo>
                    <a:pt x="1068" y="1142"/>
                    <a:pt x="1135" y="775"/>
                    <a:pt x="802" y="341"/>
                  </a:cubicBezTo>
                  <a:cubicBezTo>
                    <a:pt x="579" y="74"/>
                    <a:pt x="297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3519350" y="5054525"/>
              <a:ext cx="20875" cy="32925"/>
            </a:xfrm>
            <a:custGeom>
              <a:avLst/>
              <a:gdLst/>
              <a:ahLst/>
              <a:cxnLst/>
              <a:rect l="l" t="t" r="r" b="b"/>
              <a:pathLst>
                <a:path w="835" h="1317" extrusionOk="0">
                  <a:moveTo>
                    <a:pt x="65" y="1"/>
                  </a:moveTo>
                  <a:cubicBezTo>
                    <a:pt x="50" y="1"/>
                    <a:pt x="39" y="6"/>
                    <a:pt x="34" y="15"/>
                  </a:cubicBezTo>
                  <a:cubicBezTo>
                    <a:pt x="1" y="115"/>
                    <a:pt x="234" y="315"/>
                    <a:pt x="367" y="649"/>
                  </a:cubicBezTo>
                  <a:cubicBezTo>
                    <a:pt x="501" y="983"/>
                    <a:pt x="568" y="1316"/>
                    <a:pt x="668" y="1316"/>
                  </a:cubicBezTo>
                  <a:cubicBezTo>
                    <a:pt x="734" y="1316"/>
                    <a:pt x="834" y="949"/>
                    <a:pt x="601" y="516"/>
                  </a:cubicBezTo>
                  <a:cubicBezTo>
                    <a:pt x="429" y="173"/>
                    <a:pt x="160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3599400" y="4969825"/>
              <a:ext cx="41725" cy="8925"/>
            </a:xfrm>
            <a:custGeom>
              <a:avLst/>
              <a:gdLst/>
              <a:ahLst/>
              <a:cxnLst/>
              <a:rect l="l" t="t" r="r" b="b"/>
              <a:pathLst>
                <a:path w="1669" h="357" extrusionOk="0">
                  <a:moveTo>
                    <a:pt x="835" y="1"/>
                  </a:moveTo>
                  <a:cubicBezTo>
                    <a:pt x="334" y="1"/>
                    <a:pt x="1" y="168"/>
                    <a:pt x="34" y="234"/>
                  </a:cubicBezTo>
                  <a:cubicBezTo>
                    <a:pt x="44" y="263"/>
                    <a:pt x="77" y="272"/>
                    <a:pt x="130" y="272"/>
                  </a:cubicBezTo>
                  <a:cubicBezTo>
                    <a:pt x="243" y="272"/>
                    <a:pt x="443" y="229"/>
                    <a:pt x="688" y="229"/>
                  </a:cubicBezTo>
                  <a:cubicBezTo>
                    <a:pt x="735" y="229"/>
                    <a:pt x="784" y="230"/>
                    <a:pt x="835" y="234"/>
                  </a:cubicBezTo>
                  <a:cubicBezTo>
                    <a:pt x="1142" y="286"/>
                    <a:pt x="1410" y="356"/>
                    <a:pt x="1548" y="356"/>
                  </a:cubicBezTo>
                  <a:cubicBezTo>
                    <a:pt x="1590" y="356"/>
                    <a:pt x="1620" y="350"/>
                    <a:pt x="1635" y="334"/>
                  </a:cubicBezTo>
                  <a:cubicBezTo>
                    <a:pt x="1669" y="234"/>
                    <a:pt x="1335" y="1"/>
                    <a:pt x="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3599400" y="4903950"/>
              <a:ext cx="60075" cy="32975"/>
            </a:xfrm>
            <a:custGeom>
              <a:avLst/>
              <a:gdLst/>
              <a:ahLst/>
              <a:cxnLst/>
              <a:rect l="l" t="t" r="r" b="b"/>
              <a:pathLst>
                <a:path w="2403" h="1319" extrusionOk="0">
                  <a:moveTo>
                    <a:pt x="1960" y="181"/>
                  </a:moveTo>
                  <a:cubicBezTo>
                    <a:pt x="2038" y="181"/>
                    <a:pt x="2093" y="204"/>
                    <a:pt x="2136" y="267"/>
                  </a:cubicBezTo>
                  <a:cubicBezTo>
                    <a:pt x="2169" y="334"/>
                    <a:pt x="2136" y="301"/>
                    <a:pt x="2136" y="334"/>
                  </a:cubicBezTo>
                  <a:cubicBezTo>
                    <a:pt x="2069" y="368"/>
                    <a:pt x="2002" y="434"/>
                    <a:pt x="1969" y="468"/>
                  </a:cubicBezTo>
                  <a:cubicBezTo>
                    <a:pt x="1835" y="534"/>
                    <a:pt x="1669" y="634"/>
                    <a:pt x="1535" y="701"/>
                  </a:cubicBezTo>
                  <a:cubicBezTo>
                    <a:pt x="1302" y="835"/>
                    <a:pt x="1035" y="935"/>
                    <a:pt x="801" y="1001"/>
                  </a:cubicBezTo>
                  <a:cubicBezTo>
                    <a:pt x="567" y="1095"/>
                    <a:pt x="365" y="1140"/>
                    <a:pt x="196" y="1192"/>
                  </a:cubicBezTo>
                  <a:lnTo>
                    <a:pt x="196" y="1192"/>
                  </a:lnTo>
                  <a:cubicBezTo>
                    <a:pt x="301" y="1105"/>
                    <a:pt x="464" y="968"/>
                    <a:pt x="668" y="801"/>
                  </a:cubicBezTo>
                  <a:cubicBezTo>
                    <a:pt x="868" y="634"/>
                    <a:pt x="1135" y="501"/>
                    <a:pt x="1335" y="368"/>
                  </a:cubicBezTo>
                  <a:cubicBezTo>
                    <a:pt x="1469" y="334"/>
                    <a:pt x="1635" y="267"/>
                    <a:pt x="1802" y="201"/>
                  </a:cubicBezTo>
                  <a:cubicBezTo>
                    <a:pt x="1863" y="189"/>
                    <a:pt x="1915" y="181"/>
                    <a:pt x="1960" y="181"/>
                  </a:cubicBezTo>
                  <a:close/>
                  <a:moveTo>
                    <a:pt x="2002" y="1"/>
                  </a:moveTo>
                  <a:cubicBezTo>
                    <a:pt x="1902" y="1"/>
                    <a:pt x="1769" y="1"/>
                    <a:pt x="1702" y="34"/>
                  </a:cubicBezTo>
                  <a:cubicBezTo>
                    <a:pt x="1535" y="101"/>
                    <a:pt x="1368" y="134"/>
                    <a:pt x="1235" y="201"/>
                  </a:cubicBezTo>
                  <a:cubicBezTo>
                    <a:pt x="1002" y="334"/>
                    <a:pt x="735" y="501"/>
                    <a:pt x="535" y="668"/>
                  </a:cubicBezTo>
                  <a:cubicBezTo>
                    <a:pt x="305" y="897"/>
                    <a:pt x="170" y="1111"/>
                    <a:pt x="108" y="1222"/>
                  </a:cubicBezTo>
                  <a:lnTo>
                    <a:pt x="108" y="1222"/>
                  </a:lnTo>
                  <a:cubicBezTo>
                    <a:pt x="71" y="1236"/>
                    <a:pt x="35" y="1251"/>
                    <a:pt x="1" y="1268"/>
                  </a:cubicBezTo>
                  <a:cubicBezTo>
                    <a:pt x="25" y="1275"/>
                    <a:pt x="50" y="1281"/>
                    <a:pt x="75" y="1287"/>
                  </a:cubicBezTo>
                  <a:lnTo>
                    <a:pt x="75" y="1287"/>
                  </a:lnTo>
                  <a:cubicBezTo>
                    <a:pt x="70" y="1296"/>
                    <a:pt x="68" y="1302"/>
                    <a:pt x="68" y="1302"/>
                  </a:cubicBezTo>
                  <a:cubicBezTo>
                    <a:pt x="68" y="1302"/>
                    <a:pt x="73" y="1297"/>
                    <a:pt x="83" y="1289"/>
                  </a:cubicBezTo>
                  <a:lnTo>
                    <a:pt x="83" y="1289"/>
                  </a:lnTo>
                  <a:cubicBezTo>
                    <a:pt x="176" y="1308"/>
                    <a:pt x="273" y="1318"/>
                    <a:pt x="376" y="1318"/>
                  </a:cubicBezTo>
                  <a:cubicBezTo>
                    <a:pt x="510" y="1318"/>
                    <a:pt x="651" y="1302"/>
                    <a:pt x="801" y="1268"/>
                  </a:cubicBezTo>
                  <a:cubicBezTo>
                    <a:pt x="1068" y="1201"/>
                    <a:pt x="1335" y="1135"/>
                    <a:pt x="1569" y="1001"/>
                  </a:cubicBezTo>
                  <a:cubicBezTo>
                    <a:pt x="1735" y="935"/>
                    <a:pt x="1869" y="835"/>
                    <a:pt x="2036" y="768"/>
                  </a:cubicBezTo>
                  <a:cubicBezTo>
                    <a:pt x="2136" y="701"/>
                    <a:pt x="2202" y="634"/>
                    <a:pt x="2302" y="601"/>
                  </a:cubicBezTo>
                  <a:cubicBezTo>
                    <a:pt x="2403" y="468"/>
                    <a:pt x="2403" y="301"/>
                    <a:pt x="2336" y="167"/>
                  </a:cubicBezTo>
                  <a:cubicBezTo>
                    <a:pt x="2236" y="34"/>
                    <a:pt x="2136" y="1"/>
                    <a:pt x="2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3573550" y="4878100"/>
              <a:ext cx="33400" cy="60075"/>
            </a:xfrm>
            <a:custGeom>
              <a:avLst/>
              <a:gdLst/>
              <a:ahLst/>
              <a:cxnLst/>
              <a:rect l="l" t="t" r="r" b="b"/>
              <a:pathLst>
                <a:path w="1336" h="2403" extrusionOk="0">
                  <a:moveTo>
                    <a:pt x="434" y="1"/>
                  </a:moveTo>
                  <a:cubicBezTo>
                    <a:pt x="334" y="1"/>
                    <a:pt x="201" y="67"/>
                    <a:pt x="101" y="201"/>
                  </a:cubicBezTo>
                  <a:cubicBezTo>
                    <a:pt x="67" y="267"/>
                    <a:pt x="34" y="367"/>
                    <a:pt x="34" y="501"/>
                  </a:cubicBezTo>
                  <a:cubicBezTo>
                    <a:pt x="1" y="668"/>
                    <a:pt x="1" y="834"/>
                    <a:pt x="34" y="1001"/>
                  </a:cubicBezTo>
                  <a:cubicBezTo>
                    <a:pt x="67" y="1268"/>
                    <a:pt x="201" y="1535"/>
                    <a:pt x="368" y="1768"/>
                  </a:cubicBezTo>
                  <a:cubicBezTo>
                    <a:pt x="668" y="2202"/>
                    <a:pt x="1001" y="2235"/>
                    <a:pt x="1001" y="2235"/>
                  </a:cubicBezTo>
                  <a:cubicBezTo>
                    <a:pt x="1001" y="2235"/>
                    <a:pt x="735" y="2069"/>
                    <a:pt x="534" y="1702"/>
                  </a:cubicBezTo>
                  <a:cubicBezTo>
                    <a:pt x="401" y="1502"/>
                    <a:pt x="334" y="1235"/>
                    <a:pt x="268" y="1001"/>
                  </a:cubicBezTo>
                  <a:lnTo>
                    <a:pt x="268" y="534"/>
                  </a:lnTo>
                  <a:cubicBezTo>
                    <a:pt x="334" y="367"/>
                    <a:pt x="368" y="234"/>
                    <a:pt x="401" y="234"/>
                  </a:cubicBezTo>
                  <a:cubicBezTo>
                    <a:pt x="434" y="234"/>
                    <a:pt x="601" y="367"/>
                    <a:pt x="701" y="501"/>
                  </a:cubicBezTo>
                  <a:cubicBezTo>
                    <a:pt x="768" y="634"/>
                    <a:pt x="835" y="768"/>
                    <a:pt x="901" y="901"/>
                  </a:cubicBezTo>
                  <a:cubicBezTo>
                    <a:pt x="1001" y="1168"/>
                    <a:pt x="1035" y="1402"/>
                    <a:pt x="1068" y="1668"/>
                  </a:cubicBezTo>
                  <a:cubicBezTo>
                    <a:pt x="1168" y="2135"/>
                    <a:pt x="1068" y="2402"/>
                    <a:pt x="1102" y="2402"/>
                  </a:cubicBezTo>
                  <a:cubicBezTo>
                    <a:pt x="1235" y="2202"/>
                    <a:pt x="1335" y="1902"/>
                    <a:pt x="1268" y="1668"/>
                  </a:cubicBezTo>
                  <a:cubicBezTo>
                    <a:pt x="1268" y="1368"/>
                    <a:pt x="1235" y="1068"/>
                    <a:pt x="1168" y="834"/>
                  </a:cubicBezTo>
                  <a:cubicBezTo>
                    <a:pt x="1102" y="668"/>
                    <a:pt x="1035" y="501"/>
                    <a:pt x="935" y="367"/>
                  </a:cubicBezTo>
                  <a:cubicBezTo>
                    <a:pt x="868" y="167"/>
                    <a:pt x="668" y="34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3807900" y="4803050"/>
              <a:ext cx="262700" cy="489325"/>
            </a:xfrm>
            <a:custGeom>
              <a:avLst/>
              <a:gdLst/>
              <a:ahLst/>
              <a:cxnLst/>
              <a:rect l="l" t="t" r="r" b="b"/>
              <a:pathLst>
                <a:path w="10508" h="19573" extrusionOk="0">
                  <a:moveTo>
                    <a:pt x="7505" y="0"/>
                  </a:moveTo>
                  <a:lnTo>
                    <a:pt x="0" y="1168"/>
                  </a:lnTo>
                  <a:cubicBezTo>
                    <a:pt x="0" y="1168"/>
                    <a:pt x="1068" y="11042"/>
                    <a:pt x="1034" y="11909"/>
                  </a:cubicBezTo>
                  <a:cubicBezTo>
                    <a:pt x="1034" y="12676"/>
                    <a:pt x="7038" y="17913"/>
                    <a:pt x="8673" y="19348"/>
                  </a:cubicBezTo>
                  <a:cubicBezTo>
                    <a:pt x="8848" y="19498"/>
                    <a:pt x="9080" y="19573"/>
                    <a:pt x="9325" y="19573"/>
                  </a:cubicBezTo>
                  <a:cubicBezTo>
                    <a:pt x="9407" y="19573"/>
                    <a:pt x="9490" y="19564"/>
                    <a:pt x="9574" y="19548"/>
                  </a:cubicBezTo>
                  <a:lnTo>
                    <a:pt x="9674" y="19548"/>
                  </a:lnTo>
                  <a:cubicBezTo>
                    <a:pt x="10207" y="19348"/>
                    <a:pt x="10508" y="18747"/>
                    <a:pt x="10341" y="18213"/>
                  </a:cubicBezTo>
                  <a:lnTo>
                    <a:pt x="7806" y="10208"/>
                  </a:lnTo>
                  <a:lnTo>
                    <a:pt x="7505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3833750" y="5085750"/>
              <a:ext cx="215175" cy="208125"/>
            </a:xfrm>
            <a:custGeom>
              <a:avLst/>
              <a:gdLst/>
              <a:ahLst/>
              <a:cxnLst/>
              <a:rect l="l" t="t" r="r" b="b"/>
              <a:pathLst>
                <a:path w="8607" h="8325" extrusionOk="0">
                  <a:moveTo>
                    <a:pt x="0" y="0"/>
                  </a:moveTo>
                  <a:lnTo>
                    <a:pt x="34" y="401"/>
                  </a:lnTo>
                  <a:cubicBezTo>
                    <a:pt x="34" y="768"/>
                    <a:pt x="200" y="1101"/>
                    <a:pt x="467" y="1401"/>
                  </a:cubicBezTo>
                  <a:cubicBezTo>
                    <a:pt x="1168" y="2169"/>
                    <a:pt x="3102" y="4103"/>
                    <a:pt x="7639" y="8073"/>
                  </a:cubicBezTo>
                  <a:cubicBezTo>
                    <a:pt x="7795" y="8251"/>
                    <a:pt x="8010" y="8325"/>
                    <a:pt x="8244" y="8325"/>
                  </a:cubicBezTo>
                  <a:cubicBezTo>
                    <a:pt x="8362" y="8325"/>
                    <a:pt x="8484" y="8306"/>
                    <a:pt x="8606" y="82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3857925" y="4997525"/>
              <a:ext cx="33375" cy="30450"/>
            </a:xfrm>
            <a:custGeom>
              <a:avLst/>
              <a:gdLst/>
              <a:ahLst/>
              <a:cxnLst/>
              <a:rect l="l" t="t" r="r" b="b"/>
              <a:pathLst>
                <a:path w="1335" h="1218" extrusionOk="0">
                  <a:moveTo>
                    <a:pt x="642" y="1"/>
                  </a:moveTo>
                  <a:cubicBezTo>
                    <a:pt x="458" y="1"/>
                    <a:pt x="284" y="85"/>
                    <a:pt x="167" y="260"/>
                  </a:cubicBezTo>
                  <a:cubicBezTo>
                    <a:pt x="1" y="561"/>
                    <a:pt x="67" y="928"/>
                    <a:pt x="367" y="1128"/>
                  </a:cubicBezTo>
                  <a:cubicBezTo>
                    <a:pt x="451" y="1187"/>
                    <a:pt x="556" y="1217"/>
                    <a:pt x="663" y="1217"/>
                  </a:cubicBezTo>
                  <a:cubicBezTo>
                    <a:pt x="857" y="1217"/>
                    <a:pt x="1061" y="1121"/>
                    <a:pt x="1168" y="928"/>
                  </a:cubicBezTo>
                  <a:cubicBezTo>
                    <a:pt x="1335" y="627"/>
                    <a:pt x="1235" y="260"/>
                    <a:pt x="968" y="94"/>
                  </a:cubicBezTo>
                  <a:lnTo>
                    <a:pt x="968" y="94"/>
                  </a:lnTo>
                  <a:lnTo>
                    <a:pt x="1035" y="127"/>
                  </a:lnTo>
                  <a:cubicBezTo>
                    <a:pt x="910" y="44"/>
                    <a:pt x="773" y="1"/>
                    <a:pt x="6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3983850" y="5153100"/>
              <a:ext cx="50900" cy="31225"/>
            </a:xfrm>
            <a:custGeom>
              <a:avLst/>
              <a:gdLst/>
              <a:ahLst/>
              <a:cxnLst/>
              <a:rect l="l" t="t" r="r" b="b"/>
              <a:pathLst>
                <a:path w="2036" h="1249" extrusionOk="0">
                  <a:moveTo>
                    <a:pt x="1504" y="0"/>
                  </a:moveTo>
                  <a:cubicBezTo>
                    <a:pt x="1236" y="0"/>
                    <a:pt x="990" y="70"/>
                    <a:pt x="768" y="209"/>
                  </a:cubicBezTo>
                  <a:cubicBezTo>
                    <a:pt x="467" y="375"/>
                    <a:pt x="267" y="575"/>
                    <a:pt x="101" y="876"/>
                  </a:cubicBezTo>
                  <a:cubicBezTo>
                    <a:pt x="0" y="1076"/>
                    <a:pt x="0" y="1243"/>
                    <a:pt x="34" y="1243"/>
                  </a:cubicBezTo>
                  <a:cubicBezTo>
                    <a:pt x="37" y="1246"/>
                    <a:pt x="42" y="1248"/>
                    <a:pt x="46" y="1248"/>
                  </a:cubicBezTo>
                  <a:cubicBezTo>
                    <a:pt x="124" y="1248"/>
                    <a:pt x="332" y="724"/>
                    <a:pt x="868" y="409"/>
                  </a:cubicBezTo>
                  <a:cubicBezTo>
                    <a:pt x="1268" y="242"/>
                    <a:pt x="1635" y="175"/>
                    <a:pt x="2035" y="142"/>
                  </a:cubicBezTo>
                  <a:cubicBezTo>
                    <a:pt x="2035" y="75"/>
                    <a:pt x="1935" y="42"/>
                    <a:pt x="1668" y="8"/>
                  </a:cubicBezTo>
                  <a:cubicBezTo>
                    <a:pt x="1613" y="3"/>
                    <a:pt x="1558" y="0"/>
                    <a:pt x="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4003875" y="5197250"/>
              <a:ext cx="47550" cy="20500"/>
            </a:xfrm>
            <a:custGeom>
              <a:avLst/>
              <a:gdLst/>
              <a:ahLst/>
              <a:cxnLst/>
              <a:rect l="l" t="t" r="r" b="b"/>
              <a:pathLst>
                <a:path w="1902" h="820" extrusionOk="0">
                  <a:moveTo>
                    <a:pt x="1327" y="1"/>
                  </a:moveTo>
                  <a:cubicBezTo>
                    <a:pt x="1165" y="1"/>
                    <a:pt x="999" y="35"/>
                    <a:pt x="834" y="110"/>
                  </a:cubicBezTo>
                  <a:cubicBezTo>
                    <a:pt x="234" y="311"/>
                    <a:pt x="0" y="778"/>
                    <a:pt x="33" y="811"/>
                  </a:cubicBezTo>
                  <a:cubicBezTo>
                    <a:pt x="36" y="817"/>
                    <a:pt x="42" y="820"/>
                    <a:pt x="49" y="820"/>
                  </a:cubicBezTo>
                  <a:cubicBezTo>
                    <a:pt x="127" y="820"/>
                    <a:pt x="444" y="523"/>
                    <a:pt x="901" y="311"/>
                  </a:cubicBezTo>
                  <a:cubicBezTo>
                    <a:pt x="1234" y="244"/>
                    <a:pt x="1568" y="210"/>
                    <a:pt x="1901" y="144"/>
                  </a:cubicBezTo>
                  <a:cubicBezTo>
                    <a:pt x="1718" y="52"/>
                    <a:pt x="1525" y="1"/>
                    <a:pt x="1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3948825" y="5110800"/>
              <a:ext cx="69250" cy="31675"/>
            </a:xfrm>
            <a:custGeom>
              <a:avLst/>
              <a:gdLst/>
              <a:ahLst/>
              <a:cxnLst/>
              <a:rect l="l" t="t" r="r" b="b"/>
              <a:pathLst>
                <a:path w="2770" h="1267" extrusionOk="0">
                  <a:moveTo>
                    <a:pt x="2358" y="1"/>
                  </a:moveTo>
                  <a:cubicBezTo>
                    <a:pt x="1427" y="1"/>
                    <a:pt x="524" y="482"/>
                    <a:pt x="0" y="1267"/>
                  </a:cubicBezTo>
                  <a:cubicBezTo>
                    <a:pt x="401" y="1000"/>
                    <a:pt x="834" y="700"/>
                    <a:pt x="1268" y="433"/>
                  </a:cubicBezTo>
                  <a:cubicBezTo>
                    <a:pt x="1768" y="266"/>
                    <a:pt x="2269" y="99"/>
                    <a:pt x="2769" y="33"/>
                  </a:cubicBezTo>
                  <a:cubicBezTo>
                    <a:pt x="2632" y="11"/>
                    <a:pt x="2495" y="1"/>
                    <a:pt x="2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3940475" y="5051925"/>
              <a:ext cx="66750" cy="13075"/>
            </a:xfrm>
            <a:custGeom>
              <a:avLst/>
              <a:gdLst/>
              <a:ahLst/>
              <a:cxnLst/>
              <a:rect l="l" t="t" r="r" b="b"/>
              <a:pathLst>
                <a:path w="2670" h="523" extrusionOk="0">
                  <a:moveTo>
                    <a:pt x="1507" y="0"/>
                  </a:moveTo>
                  <a:cubicBezTo>
                    <a:pt x="960" y="0"/>
                    <a:pt x="429" y="169"/>
                    <a:pt x="1" y="520"/>
                  </a:cubicBezTo>
                  <a:cubicBezTo>
                    <a:pt x="3" y="522"/>
                    <a:pt x="7" y="522"/>
                    <a:pt x="12" y="522"/>
                  </a:cubicBezTo>
                  <a:cubicBezTo>
                    <a:pt x="98" y="522"/>
                    <a:pt x="613" y="284"/>
                    <a:pt x="1335" y="253"/>
                  </a:cubicBezTo>
                  <a:cubicBezTo>
                    <a:pt x="1420" y="249"/>
                    <a:pt x="1504" y="247"/>
                    <a:pt x="1585" y="247"/>
                  </a:cubicBezTo>
                  <a:cubicBezTo>
                    <a:pt x="2003" y="247"/>
                    <a:pt x="2354" y="291"/>
                    <a:pt x="2536" y="291"/>
                  </a:cubicBezTo>
                  <a:cubicBezTo>
                    <a:pt x="2621" y="291"/>
                    <a:pt x="2669" y="281"/>
                    <a:pt x="2669" y="253"/>
                  </a:cubicBezTo>
                  <a:cubicBezTo>
                    <a:pt x="2295" y="86"/>
                    <a:pt x="1897" y="0"/>
                    <a:pt x="1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3934650" y="4975500"/>
              <a:ext cx="70075" cy="14375"/>
            </a:xfrm>
            <a:custGeom>
              <a:avLst/>
              <a:gdLst/>
              <a:ahLst/>
              <a:cxnLst/>
              <a:rect l="l" t="t" r="r" b="b"/>
              <a:pathLst>
                <a:path w="2803" h="575" extrusionOk="0">
                  <a:moveTo>
                    <a:pt x="1575" y="1"/>
                  </a:moveTo>
                  <a:cubicBezTo>
                    <a:pt x="1529" y="1"/>
                    <a:pt x="1482" y="3"/>
                    <a:pt x="1435" y="7"/>
                  </a:cubicBezTo>
                  <a:cubicBezTo>
                    <a:pt x="1068" y="7"/>
                    <a:pt x="734" y="107"/>
                    <a:pt x="401" y="274"/>
                  </a:cubicBezTo>
                  <a:cubicBezTo>
                    <a:pt x="134" y="441"/>
                    <a:pt x="0" y="574"/>
                    <a:pt x="34" y="574"/>
                  </a:cubicBezTo>
                  <a:cubicBezTo>
                    <a:pt x="501" y="408"/>
                    <a:pt x="968" y="274"/>
                    <a:pt x="1435" y="241"/>
                  </a:cubicBezTo>
                  <a:cubicBezTo>
                    <a:pt x="1902" y="274"/>
                    <a:pt x="2335" y="341"/>
                    <a:pt x="2802" y="474"/>
                  </a:cubicBezTo>
                  <a:cubicBezTo>
                    <a:pt x="2802" y="441"/>
                    <a:pt x="2736" y="308"/>
                    <a:pt x="2469" y="241"/>
                  </a:cubicBezTo>
                  <a:cubicBezTo>
                    <a:pt x="2178" y="96"/>
                    <a:pt x="1888" y="1"/>
                    <a:pt x="1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3929650" y="4918775"/>
              <a:ext cx="78400" cy="48575"/>
            </a:xfrm>
            <a:custGeom>
              <a:avLst/>
              <a:gdLst/>
              <a:ahLst/>
              <a:cxnLst/>
              <a:rect l="l" t="t" r="r" b="b"/>
              <a:pathLst>
                <a:path w="3136" h="1943" extrusionOk="0">
                  <a:moveTo>
                    <a:pt x="507" y="96"/>
                  </a:moveTo>
                  <a:cubicBezTo>
                    <a:pt x="530" y="96"/>
                    <a:pt x="551" y="100"/>
                    <a:pt x="567" y="108"/>
                  </a:cubicBezTo>
                  <a:cubicBezTo>
                    <a:pt x="801" y="208"/>
                    <a:pt x="968" y="375"/>
                    <a:pt x="1034" y="575"/>
                  </a:cubicBezTo>
                  <a:cubicBezTo>
                    <a:pt x="1157" y="805"/>
                    <a:pt x="1259" y="1021"/>
                    <a:pt x="1339" y="1230"/>
                  </a:cubicBezTo>
                  <a:lnTo>
                    <a:pt x="1339" y="1230"/>
                  </a:lnTo>
                  <a:cubicBezTo>
                    <a:pt x="1301" y="1286"/>
                    <a:pt x="1266" y="1346"/>
                    <a:pt x="1234" y="1409"/>
                  </a:cubicBezTo>
                  <a:cubicBezTo>
                    <a:pt x="1207" y="1464"/>
                    <a:pt x="1185" y="1519"/>
                    <a:pt x="1169" y="1571"/>
                  </a:cubicBezTo>
                  <a:lnTo>
                    <a:pt x="1169" y="1571"/>
                  </a:lnTo>
                  <a:cubicBezTo>
                    <a:pt x="703" y="1444"/>
                    <a:pt x="320" y="1030"/>
                    <a:pt x="234" y="542"/>
                  </a:cubicBezTo>
                  <a:cubicBezTo>
                    <a:pt x="234" y="408"/>
                    <a:pt x="234" y="275"/>
                    <a:pt x="334" y="208"/>
                  </a:cubicBezTo>
                  <a:cubicBezTo>
                    <a:pt x="359" y="133"/>
                    <a:pt x="440" y="96"/>
                    <a:pt x="507" y="96"/>
                  </a:cubicBezTo>
                  <a:close/>
                  <a:moveTo>
                    <a:pt x="1396" y="1386"/>
                  </a:moveTo>
                  <a:lnTo>
                    <a:pt x="1396" y="1386"/>
                  </a:lnTo>
                  <a:cubicBezTo>
                    <a:pt x="1422" y="1463"/>
                    <a:pt x="1445" y="1539"/>
                    <a:pt x="1465" y="1615"/>
                  </a:cubicBezTo>
                  <a:lnTo>
                    <a:pt x="1465" y="1615"/>
                  </a:lnTo>
                  <a:cubicBezTo>
                    <a:pt x="1444" y="1613"/>
                    <a:pt x="1423" y="1612"/>
                    <a:pt x="1401" y="1609"/>
                  </a:cubicBezTo>
                  <a:cubicBezTo>
                    <a:pt x="1350" y="1606"/>
                    <a:pt x="1300" y="1600"/>
                    <a:pt x="1251" y="1590"/>
                  </a:cubicBezTo>
                  <a:lnTo>
                    <a:pt x="1251" y="1590"/>
                  </a:lnTo>
                  <a:cubicBezTo>
                    <a:pt x="1297" y="1520"/>
                    <a:pt x="1346" y="1453"/>
                    <a:pt x="1396" y="1386"/>
                  </a:cubicBezTo>
                  <a:close/>
                  <a:moveTo>
                    <a:pt x="2654" y="362"/>
                  </a:moveTo>
                  <a:cubicBezTo>
                    <a:pt x="2733" y="362"/>
                    <a:pt x="2811" y="393"/>
                    <a:pt x="2836" y="442"/>
                  </a:cubicBezTo>
                  <a:cubicBezTo>
                    <a:pt x="2869" y="575"/>
                    <a:pt x="2869" y="675"/>
                    <a:pt x="2836" y="775"/>
                  </a:cubicBezTo>
                  <a:cubicBezTo>
                    <a:pt x="2561" y="1294"/>
                    <a:pt x="2091" y="1617"/>
                    <a:pt x="1553" y="1618"/>
                  </a:cubicBezTo>
                  <a:lnTo>
                    <a:pt x="1553" y="1618"/>
                  </a:lnTo>
                  <a:cubicBezTo>
                    <a:pt x="1548" y="1604"/>
                    <a:pt x="1542" y="1590"/>
                    <a:pt x="1535" y="1576"/>
                  </a:cubicBezTo>
                  <a:cubicBezTo>
                    <a:pt x="1525" y="1479"/>
                    <a:pt x="1507" y="1378"/>
                    <a:pt x="1481" y="1278"/>
                  </a:cubicBezTo>
                  <a:lnTo>
                    <a:pt x="1481" y="1278"/>
                  </a:lnTo>
                  <a:cubicBezTo>
                    <a:pt x="1640" y="1080"/>
                    <a:pt x="1816" y="894"/>
                    <a:pt x="2002" y="709"/>
                  </a:cubicBezTo>
                  <a:cubicBezTo>
                    <a:pt x="2168" y="542"/>
                    <a:pt x="2369" y="442"/>
                    <a:pt x="2569" y="375"/>
                  </a:cubicBezTo>
                  <a:cubicBezTo>
                    <a:pt x="2596" y="366"/>
                    <a:pt x="2625" y="362"/>
                    <a:pt x="2654" y="362"/>
                  </a:cubicBezTo>
                  <a:close/>
                  <a:moveTo>
                    <a:pt x="487" y="1"/>
                  </a:moveTo>
                  <a:cubicBezTo>
                    <a:pt x="362" y="1"/>
                    <a:pt x="239" y="79"/>
                    <a:pt x="167" y="175"/>
                  </a:cubicBezTo>
                  <a:cubicBezTo>
                    <a:pt x="67" y="275"/>
                    <a:pt x="0" y="442"/>
                    <a:pt x="34" y="608"/>
                  </a:cubicBezTo>
                  <a:cubicBezTo>
                    <a:pt x="134" y="1342"/>
                    <a:pt x="701" y="1876"/>
                    <a:pt x="1435" y="1909"/>
                  </a:cubicBezTo>
                  <a:cubicBezTo>
                    <a:pt x="1464" y="1911"/>
                    <a:pt x="1493" y="1911"/>
                    <a:pt x="1522" y="1911"/>
                  </a:cubicBezTo>
                  <a:cubicBezTo>
                    <a:pt x="1525" y="1911"/>
                    <a:pt x="1527" y="1911"/>
                    <a:pt x="1530" y="1911"/>
                  </a:cubicBezTo>
                  <a:lnTo>
                    <a:pt x="1530" y="1911"/>
                  </a:lnTo>
                  <a:cubicBezTo>
                    <a:pt x="1531" y="1922"/>
                    <a:pt x="1533" y="1932"/>
                    <a:pt x="1535" y="1943"/>
                  </a:cubicBezTo>
                  <a:cubicBezTo>
                    <a:pt x="1541" y="1933"/>
                    <a:pt x="1548" y="1922"/>
                    <a:pt x="1553" y="1911"/>
                  </a:cubicBezTo>
                  <a:lnTo>
                    <a:pt x="1553" y="1911"/>
                  </a:lnTo>
                  <a:cubicBezTo>
                    <a:pt x="2202" y="1900"/>
                    <a:pt x="2753" y="1538"/>
                    <a:pt x="3036" y="909"/>
                  </a:cubicBezTo>
                  <a:cubicBezTo>
                    <a:pt x="3136" y="742"/>
                    <a:pt x="3136" y="575"/>
                    <a:pt x="3036" y="408"/>
                  </a:cubicBezTo>
                  <a:cubicBezTo>
                    <a:pt x="2980" y="269"/>
                    <a:pt x="2855" y="200"/>
                    <a:pt x="2680" y="200"/>
                  </a:cubicBezTo>
                  <a:cubicBezTo>
                    <a:pt x="2645" y="200"/>
                    <a:pt x="2608" y="203"/>
                    <a:pt x="2569" y="208"/>
                  </a:cubicBezTo>
                  <a:cubicBezTo>
                    <a:pt x="2335" y="275"/>
                    <a:pt x="2135" y="408"/>
                    <a:pt x="1902" y="575"/>
                  </a:cubicBezTo>
                  <a:cubicBezTo>
                    <a:pt x="1746" y="753"/>
                    <a:pt x="1575" y="917"/>
                    <a:pt x="1429" y="1105"/>
                  </a:cubicBezTo>
                  <a:lnTo>
                    <a:pt x="1429" y="1105"/>
                  </a:lnTo>
                  <a:cubicBezTo>
                    <a:pt x="1365" y="919"/>
                    <a:pt x="1276" y="738"/>
                    <a:pt x="1168" y="575"/>
                  </a:cubicBezTo>
                  <a:cubicBezTo>
                    <a:pt x="1034" y="342"/>
                    <a:pt x="868" y="175"/>
                    <a:pt x="634" y="41"/>
                  </a:cubicBezTo>
                  <a:cubicBezTo>
                    <a:pt x="587" y="13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3719500" y="3136025"/>
              <a:ext cx="551250" cy="1839675"/>
            </a:xfrm>
            <a:custGeom>
              <a:avLst/>
              <a:gdLst/>
              <a:ahLst/>
              <a:cxnLst/>
              <a:rect l="l" t="t" r="r" b="b"/>
              <a:pathLst>
                <a:path w="22050" h="73587" extrusionOk="0">
                  <a:moveTo>
                    <a:pt x="22049" y="0"/>
                  </a:moveTo>
                  <a:lnTo>
                    <a:pt x="0" y="1635"/>
                  </a:lnTo>
                  <a:lnTo>
                    <a:pt x="2002" y="72719"/>
                  </a:lnTo>
                  <a:lnTo>
                    <a:pt x="12909" y="73586"/>
                  </a:lnTo>
                  <a:lnTo>
                    <a:pt x="22049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3350900" y="3153525"/>
              <a:ext cx="591275" cy="1776000"/>
            </a:xfrm>
            <a:custGeom>
              <a:avLst/>
              <a:gdLst/>
              <a:ahLst/>
              <a:cxnLst/>
              <a:rect l="l" t="t" r="r" b="b"/>
              <a:pathLst>
                <a:path w="23651" h="7104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501" y="22584"/>
                    <a:pt x="2902" y="31023"/>
                  </a:cubicBezTo>
                  <a:cubicBezTo>
                    <a:pt x="4270" y="39496"/>
                    <a:pt x="7739" y="70051"/>
                    <a:pt x="9340" y="70785"/>
                  </a:cubicBezTo>
                  <a:cubicBezTo>
                    <a:pt x="9775" y="70971"/>
                    <a:pt x="10754" y="71039"/>
                    <a:pt x="11957" y="71039"/>
                  </a:cubicBezTo>
                  <a:cubicBezTo>
                    <a:pt x="15280" y="71039"/>
                    <a:pt x="20315" y="70518"/>
                    <a:pt x="20315" y="70518"/>
                  </a:cubicBezTo>
                  <a:lnTo>
                    <a:pt x="23651" y="7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3358400" y="3264450"/>
              <a:ext cx="815600" cy="86750"/>
            </a:xfrm>
            <a:custGeom>
              <a:avLst/>
              <a:gdLst/>
              <a:ahLst/>
              <a:cxnLst/>
              <a:rect l="l" t="t" r="r" b="b"/>
              <a:pathLst>
                <a:path w="32624" h="3470" extrusionOk="0">
                  <a:moveTo>
                    <a:pt x="1" y="0"/>
                  </a:moveTo>
                  <a:lnTo>
                    <a:pt x="101" y="1268"/>
                  </a:lnTo>
                  <a:lnTo>
                    <a:pt x="17480" y="3469"/>
                  </a:lnTo>
                  <a:lnTo>
                    <a:pt x="22517" y="634"/>
                  </a:lnTo>
                  <a:lnTo>
                    <a:pt x="32624" y="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3758700" y="3310300"/>
              <a:ext cx="38375" cy="1626200"/>
            </a:xfrm>
            <a:custGeom>
              <a:avLst/>
              <a:gdLst/>
              <a:ahLst/>
              <a:cxnLst/>
              <a:rect l="l" t="t" r="r" b="b"/>
              <a:pathLst>
                <a:path w="1535" h="65048" extrusionOk="0">
                  <a:moveTo>
                    <a:pt x="1468" y="1"/>
                  </a:moveTo>
                  <a:lnTo>
                    <a:pt x="1468" y="1"/>
                  </a:lnTo>
                  <a:cubicBezTo>
                    <a:pt x="1368" y="1"/>
                    <a:pt x="1001" y="14545"/>
                    <a:pt x="634" y="32524"/>
                  </a:cubicBezTo>
                  <a:cubicBezTo>
                    <a:pt x="267" y="50504"/>
                    <a:pt x="0" y="65048"/>
                    <a:pt x="33" y="65048"/>
                  </a:cubicBezTo>
                  <a:cubicBezTo>
                    <a:pt x="133" y="65048"/>
                    <a:pt x="434" y="50504"/>
                    <a:pt x="834" y="32524"/>
                  </a:cubicBezTo>
                  <a:cubicBezTo>
                    <a:pt x="1268" y="14545"/>
                    <a:pt x="1534" y="1"/>
                    <a:pt x="1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3069875" y="1733350"/>
              <a:ext cx="1270925" cy="1539450"/>
            </a:xfrm>
            <a:custGeom>
              <a:avLst/>
              <a:gdLst/>
              <a:ahLst/>
              <a:cxnLst/>
              <a:rect l="l" t="t" r="r" b="b"/>
              <a:pathLst>
                <a:path w="50837" h="61578" extrusionOk="0">
                  <a:moveTo>
                    <a:pt x="24384" y="0"/>
                  </a:moveTo>
                  <a:cubicBezTo>
                    <a:pt x="24384" y="0"/>
                    <a:pt x="13743" y="4670"/>
                    <a:pt x="12742" y="4871"/>
                  </a:cubicBezTo>
                  <a:cubicBezTo>
                    <a:pt x="11742" y="5071"/>
                    <a:pt x="0" y="21950"/>
                    <a:pt x="0" y="21950"/>
                  </a:cubicBezTo>
                  <a:lnTo>
                    <a:pt x="8239" y="29889"/>
                  </a:lnTo>
                  <a:lnTo>
                    <a:pt x="14344" y="23050"/>
                  </a:lnTo>
                  <a:lnTo>
                    <a:pt x="15211" y="26219"/>
                  </a:lnTo>
                  <a:cubicBezTo>
                    <a:pt x="15211" y="26219"/>
                    <a:pt x="13510" y="31656"/>
                    <a:pt x="12009" y="36293"/>
                  </a:cubicBezTo>
                  <a:cubicBezTo>
                    <a:pt x="9207" y="44833"/>
                    <a:pt x="9574" y="61244"/>
                    <a:pt x="9574" y="61244"/>
                  </a:cubicBezTo>
                  <a:lnTo>
                    <a:pt x="46700" y="61578"/>
                  </a:lnTo>
                  <a:cubicBezTo>
                    <a:pt x="46700" y="61578"/>
                    <a:pt x="48034" y="50470"/>
                    <a:pt x="47367" y="44599"/>
                  </a:cubicBezTo>
                  <a:cubicBezTo>
                    <a:pt x="46700" y="38728"/>
                    <a:pt x="43331" y="33524"/>
                    <a:pt x="43331" y="33524"/>
                  </a:cubicBezTo>
                  <a:cubicBezTo>
                    <a:pt x="43331" y="33524"/>
                    <a:pt x="50836" y="11642"/>
                    <a:pt x="50269" y="10108"/>
                  </a:cubicBezTo>
                  <a:cubicBezTo>
                    <a:pt x="49736" y="8573"/>
                    <a:pt x="40596" y="1735"/>
                    <a:pt x="40596" y="1735"/>
                  </a:cubicBezTo>
                  <a:lnTo>
                    <a:pt x="30822" y="12943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3869600" y="2183550"/>
              <a:ext cx="313575" cy="347050"/>
            </a:xfrm>
            <a:custGeom>
              <a:avLst/>
              <a:gdLst/>
              <a:ahLst/>
              <a:cxnLst/>
              <a:rect l="l" t="t" r="r" b="b"/>
              <a:pathLst>
                <a:path w="12543" h="13882" extrusionOk="0">
                  <a:moveTo>
                    <a:pt x="1402" y="239"/>
                  </a:moveTo>
                  <a:cubicBezTo>
                    <a:pt x="1368" y="339"/>
                    <a:pt x="1368" y="372"/>
                    <a:pt x="1368" y="439"/>
                  </a:cubicBezTo>
                  <a:cubicBezTo>
                    <a:pt x="1402" y="406"/>
                    <a:pt x="1402" y="306"/>
                    <a:pt x="1402" y="239"/>
                  </a:cubicBezTo>
                  <a:close/>
                  <a:moveTo>
                    <a:pt x="2808" y="0"/>
                  </a:moveTo>
                  <a:cubicBezTo>
                    <a:pt x="2605" y="0"/>
                    <a:pt x="2403" y="13"/>
                    <a:pt x="2202" y="39"/>
                  </a:cubicBezTo>
                  <a:cubicBezTo>
                    <a:pt x="1969" y="39"/>
                    <a:pt x="1802" y="72"/>
                    <a:pt x="1602" y="172"/>
                  </a:cubicBezTo>
                  <a:lnTo>
                    <a:pt x="1402" y="239"/>
                  </a:lnTo>
                  <a:cubicBezTo>
                    <a:pt x="1668" y="172"/>
                    <a:pt x="1902" y="105"/>
                    <a:pt x="2102" y="72"/>
                  </a:cubicBezTo>
                  <a:cubicBezTo>
                    <a:pt x="2226" y="67"/>
                    <a:pt x="2348" y="64"/>
                    <a:pt x="2469" y="64"/>
                  </a:cubicBezTo>
                  <a:cubicBezTo>
                    <a:pt x="3130" y="64"/>
                    <a:pt x="3755" y="147"/>
                    <a:pt x="4404" y="372"/>
                  </a:cubicBezTo>
                  <a:cubicBezTo>
                    <a:pt x="5371" y="673"/>
                    <a:pt x="6539" y="1073"/>
                    <a:pt x="7806" y="1540"/>
                  </a:cubicBezTo>
                  <a:cubicBezTo>
                    <a:pt x="8473" y="1773"/>
                    <a:pt x="9207" y="2007"/>
                    <a:pt x="9941" y="2207"/>
                  </a:cubicBezTo>
                  <a:cubicBezTo>
                    <a:pt x="10736" y="2429"/>
                    <a:pt x="11500" y="2561"/>
                    <a:pt x="12292" y="2602"/>
                  </a:cubicBezTo>
                  <a:lnTo>
                    <a:pt x="12292" y="2602"/>
                  </a:lnTo>
                  <a:cubicBezTo>
                    <a:pt x="11729" y="5683"/>
                    <a:pt x="11068" y="9285"/>
                    <a:pt x="10375" y="13115"/>
                  </a:cubicBezTo>
                  <a:cubicBezTo>
                    <a:pt x="10326" y="13286"/>
                    <a:pt x="10295" y="13421"/>
                    <a:pt x="10269" y="13560"/>
                  </a:cubicBezTo>
                  <a:lnTo>
                    <a:pt x="10269" y="13560"/>
                  </a:lnTo>
                  <a:cubicBezTo>
                    <a:pt x="9387" y="13212"/>
                    <a:pt x="8563" y="12863"/>
                    <a:pt x="7739" y="12514"/>
                  </a:cubicBezTo>
                  <a:cubicBezTo>
                    <a:pt x="6905" y="12181"/>
                    <a:pt x="6038" y="11881"/>
                    <a:pt x="5104" y="11614"/>
                  </a:cubicBezTo>
                  <a:cubicBezTo>
                    <a:pt x="3505" y="11287"/>
                    <a:pt x="1841" y="11089"/>
                    <a:pt x="208" y="11018"/>
                  </a:cubicBezTo>
                  <a:lnTo>
                    <a:pt x="208" y="11018"/>
                  </a:lnTo>
                  <a:cubicBezTo>
                    <a:pt x="571" y="7810"/>
                    <a:pt x="869" y="5163"/>
                    <a:pt x="1068" y="3241"/>
                  </a:cubicBezTo>
                  <a:cubicBezTo>
                    <a:pt x="1201" y="2274"/>
                    <a:pt x="1268" y="1573"/>
                    <a:pt x="1301" y="1039"/>
                  </a:cubicBezTo>
                  <a:cubicBezTo>
                    <a:pt x="1301" y="773"/>
                    <a:pt x="1368" y="606"/>
                    <a:pt x="1368" y="439"/>
                  </a:cubicBezTo>
                  <a:lnTo>
                    <a:pt x="1368" y="439"/>
                  </a:lnTo>
                  <a:cubicBezTo>
                    <a:pt x="1335" y="606"/>
                    <a:pt x="1335" y="773"/>
                    <a:pt x="1268" y="1039"/>
                  </a:cubicBezTo>
                  <a:cubicBezTo>
                    <a:pt x="1201" y="1540"/>
                    <a:pt x="1101" y="2274"/>
                    <a:pt x="968" y="3208"/>
                  </a:cubicBezTo>
                  <a:cubicBezTo>
                    <a:pt x="734" y="5109"/>
                    <a:pt x="401" y="7844"/>
                    <a:pt x="1" y="11080"/>
                  </a:cubicBezTo>
                  <a:lnTo>
                    <a:pt x="1" y="11180"/>
                  </a:lnTo>
                  <a:lnTo>
                    <a:pt x="101" y="11180"/>
                  </a:lnTo>
                  <a:cubicBezTo>
                    <a:pt x="1768" y="11280"/>
                    <a:pt x="3436" y="11514"/>
                    <a:pt x="5104" y="11847"/>
                  </a:cubicBezTo>
                  <a:cubicBezTo>
                    <a:pt x="5971" y="12047"/>
                    <a:pt x="6872" y="12348"/>
                    <a:pt x="7706" y="12714"/>
                  </a:cubicBezTo>
                  <a:cubicBezTo>
                    <a:pt x="8573" y="13048"/>
                    <a:pt x="9474" y="13415"/>
                    <a:pt x="10375" y="13849"/>
                  </a:cubicBezTo>
                  <a:lnTo>
                    <a:pt x="10475" y="13882"/>
                  </a:lnTo>
                  <a:lnTo>
                    <a:pt x="10475" y="13749"/>
                  </a:lnTo>
                  <a:cubicBezTo>
                    <a:pt x="10541" y="13548"/>
                    <a:pt x="10575" y="13382"/>
                    <a:pt x="10608" y="13181"/>
                  </a:cubicBezTo>
                  <a:cubicBezTo>
                    <a:pt x="11342" y="9279"/>
                    <a:pt x="11976" y="5676"/>
                    <a:pt x="12543" y="2541"/>
                  </a:cubicBezTo>
                  <a:lnTo>
                    <a:pt x="12543" y="2407"/>
                  </a:lnTo>
                  <a:lnTo>
                    <a:pt x="12409" y="2407"/>
                  </a:lnTo>
                  <a:cubicBezTo>
                    <a:pt x="11609" y="2374"/>
                    <a:pt x="10808" y="2240"/>
                    <a:pt x="10041" y="2040"/>
                  </a:cubicBezTo>
                  <a:cubicBezTo>
                    <a:pt x="9274" y="1873"/>
                    <a:pt x="8573" y="1607"/>
                    <a:pt x="7906" y="1406"/>
                  </a:cubicBezTo>
                  <a:cubicBezTo>
                    <a:pt x="6605" y="939"/>
                    <a:pt x="5438" y="539"/>
                    <a:pt x="4470" y="272"/>
                  </a:cubicBezTo>
                  <a:cubicBezTo>
                    <a:pt x="3953" y="100"/>
                    <a:pt x="3381" y="0"/>
                    <a:pt x="28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4153125" y="1986025"/>
              <a:ext cx="315250" cy="637150"/>
            </a:xfrm>
            <a:custGeom>
              <a:avLst/>
              <a:gdLst/>
              <a:ahLst/>
              <a:cxnLst/>
              <a:rect l="l" t="t" r="r" b="b"/>
              <a:pathLst>
                <a:path w="12610" h="25486" extrusionOk="0">
                  <a:moveTo>
                    <a:pt x="6939" y="1"/>
                  </a:moveTo>
                  <a:lnTo>
                    <a:pt x="1" y="23417"/>
                  </a:lnTo>
                  <a:lnTo>
                    <a:pt x="1168" y="25486"/>
                  </a:lnTo>
                  <a:lnTo>
                    <a:pt x="12610" y="21316"/>
                  </a:lnTo>
                  <a:lnTo>
                    <a:pt x="6939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3310875" y="2773250"/>
              <a:ext cx="296900" cy="411500"/>
            </a:xfrm>
            <a:custGeom>
              <a:avLst/>
              <a:gdLst/>
              <a:ahLst/>
              <a:cxnLst/>
              <a:rect l="l" t="t" r="r" b="b"/>
              <a:pathLst>
                <a:path w="11876" h="16460" extrusionOk="0">
                  <a:moveTo>
                    <a:pt x="1335" y="1"/>
                  </a:moveTo>
                  <a:lnTo>
                    <a:pt x="1902" y="34"/>
                  </a:lnTo>
                  <a:lnTo>
                    <a:pt x="4070" y="68"/>
                  </a:lnTo>
                  <a:lnTo>
                    <a:pt x="11675" y="266"/>
                  </a:lnTo>
                  <a:lnTo>
                    <a:pt x="11675" y="266"/>
                  </a:lnTo>
                  <a:cubicBezTo>
                    <a:pt x="11675" y="2544"/>
                    <a:pt x="11673" y="5143"/>
                    <a:pt x="11508" y="7840"/>
                  </a:cubicBezTo>
                  <a:cubicBezTo>
                    <a:pt x="11442" y="9107"/>
                    <a:pt x="11342" y="10342"/>
                    <a:pt x="11175" y="11509"/>
                  </a:cubicBezTo>
                  <a:cubicBezTo>
                    <a:pt x="11075" y="12110"/>
                    <a:pt x="11008" y="12677"/>
                    <a:pt x="10875" y="13210"/>
                  </a:cubicBezTo>
                  <a:cubicBezTo>
                    <a:pt x="10741" y="13777"/>
                    <a:pt x="10574" y="14311"/>
                    <a:pt x="10374" y="14812"/>
                  </a:cubicBezTo>
                  <a:cubicBezTo>
                    <a:pt x="10174" y="15312"/>
                    <a:pt x="9874" y="15812"/>
                    <a:pt x="9407" y="15946"/>
                  </a:cubicBezTo>
                  <a:lnTo>
                    <a:pt x="9040" y="16046"/>
                  </a:lnTo>
                  <a:cubicBezTo>
                    <a:pt x="8907" y="16112"/>
                    <a:pt x="8773" y="16112"/>
                    <a:pt x="8673" y="16146"/>
                  </a:cubicBezTo>
                  <a:cubicBezTo>
                    <a:pt x="8440" y="16179"/>
                    <a:pt x="8206" y="16213"/>
                    <a:pt x="7939" y="16213"/>
                  </a:cubicBezTo>
                  <a:cubicBezTo>
                    <a:pt x="7506" y="16263"/>
                    <a:pt x="7064" y="16288"/>
                    <a:pt x="6617" y="16288"/>
                  </a:cubicBezTo>
                  <a:cubicBezTo>
                    <a:pt x="6171" y="16288"/>
                    <a:pt x="5721" y="16263"/>
                    <a:pt x="5271" y="16213"/>
                  </a:cubicBezTo>
                  <a:cubicBezTo>
                    <a:pt x="3670" y="16112"/>
                    <a:pt x="2302" y="15912"/>
                    <a:pt x="1401" y="15779"/>
                  </a:cubicBezTo>
                  <a:lnTo>
                    <a:pt x="367" y="15612"/>
                  </a:lnTo>
                  <a:lnTo>
                    <a:pt x="67" y="15545"/>
                  </a:lnTo>
                  <a:lnTo>
                    <a:pt x="0" y="15545"/>
                  </a:lnTo>
                  <a:lnTo>
                    <a:pt x="267" y="15645"/>
                  </a:lnTo>
                  <a:cubicBezTo>
                    <a:pt x="534" y="15679"/>
                    <a:pt x="868" y="15746"/>
                    <a:pt x="1301" y="15846"/>
                  </a:cubicBezTo>
                  <a:cubicBezTo>
                    <a:pt x="2602" y="16079"/>
                    <a:pt x="3903" y="16246"/>
                    <a:pt x="5204" y="16379"/>
                  </a:cubicBezTo>
                  <a:cubicBezTo>
                    <a:pt x="5681" y="16434"/>
                    <a:pt x="6169" y="16459"/>
                    <a:pt x="6667" y="16459"/>
                  </a:cubicBezTo>
                  <a:cubicBezTo>
                    <a:pt x="7073" y="16459"/>
                    <a:pt x="7486" y="16443"/>
                    <a:pt x="7906" y="16413"/>
                  </a:cubicBezTo>
                  <a:cubicBezTo>
                    <a:pt x="8139" y="16413"/>
                    <a:pt x="8406" y="16379"/>
                    <a:pt x="8640" y="16346"/>
                  </a:cubicBezTo>
                  <a:cubicBezTo>
                    <a:pt x="8773" y="16313"/>
                    <a:pt x="8907" y="16313"/>
                    <a:pt x="9040" y="16246"/>
                  </a:cubicBezTo>
                  <a:lnTo>
                    <a:pt x="9407" y="16146"/>
                  </a:lnTo>
                  <a:cubicBezTo>
                    <a:pt x="9540" y="16079"/>
                    <a:pt x="9674" y="16012"/>
                    <a:pt x="9774" y="15912"/>
                  </a:cubicBezTo>
                  <a:cubicBezTo>
                    <a:pt x="9907" y="15846"/>
                    <a:pt x="9974" y="15746"/>
                    <a:pt x="10074" y="15645"/>
                  </a:cubicBezTo>
                  <a:cubicBezTo>
                    <a:pt x="10241" y="15412"/>
                    <a:pt x="10374" y="15178"/>
                    <a:pt x="10474" y="14912"/>
                  </a:cubicBezTo>
                  <a:cubicBezTo>
                    <a:pt x="10708" y="14378"/>
                    <a:pt x="10875" y="13844"/>
                    <a:pt x="10975" y="13310"/>
                  </a:cubicBezTo>
                  <a:cubicBezTo>
                    <a:pt x="11142" y="12710"/>
                    <a:pt x="11242" y="12143"/>
                    <a:pt x="11308" y="11543"/>
                  </a:cubicBezTo>
                  <a:cubicBezTo>
                    <a:pt x="11542" y="10375"/>
                    <a:pt x="11609" y="9141"/>
                    <a:pt x="11709" y="7873"/>
                  </a:cubicBezTo>
                  <a:cubicBezTo>
                    <a:pt x="11875" y="5138"/>
                    <a:pt x="11875" y="2503"/>
                    <a:pt x="11842" y="168"/>
                  </a:cubicBezTo>
                  <a:lnTo>
                    <a:pt x="11842" y="68"/>
                  </a:lnTo>
                  <a:lnTo>
                    <a:pt x="11742" y="68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3329225" y="2840800"/>
              <a:ext cx="273550" cy="6700"/>
            </a:xfrm>
            <a:custGeom>
              <a:avLst/>
              <a:gdLst/>
              <a:ahLst/>
              <a:cxnLst/>
              <a:rect l="l" t="t" r="r" b="b"/>
              <a:pathLst>
                <a:path w="10942" h="268" extrusionOk="0">
                  <a:moveTo>
                    <a:pt x="5471" y="1"/>
                  </a:moveTo>
                  <a:cubicBezTo>
                    <a:pt x="2469" y="1"/>
                    <a:pt x="0" y="68"/>
                    <a:pt x="0" y="134"/>
                  </a:cubicBezTo>
                  <a:cubicBezTo>
                    <a:pt x="0" y="234"/>
                    <a:pt x="2469" y="268"/>
                    <a:pt x="5471" y="268"/>
                  </a:cubicBezTo>
                  <a:cubicBezTo>
                    <a:pt x="8473" y="268"/>
                    <a:pt x="10941" y="168"/>
                    <a:pt x="10941" y="134"/>
                  </a:cubicBezTo>
                  <a:cubicBezTo>
                    <a:pt x="10941" y="101"/>
                    <a:pt x="8473" y="1"/>
                    <a:pt x="5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3407600" y="2248725"/>
              <a:ext cx="318600" cy="418650"/>
            </a:xfrm>
            <a:custGeom>
              <a:avLst/>
              <a:gdLst/>
              <a:ahLst/>
              <a:cxnLst/>
              <a:rect l="l" t="t" r="r" b="b"/>
              <a:pathLst>
                <a:path w="12744" h="16746" extrusionOk="0">
                  <a:moveTo>
                    <a:pt x="12709" y="0"/>
                  </a:moveTo>
                  <a:cubicBezTo>
                    <a:pt x="12651" y="0"/>
                    <a:pt x="9792" y="3690"/>
                    <a:pt x="6305" y="8306"/>
                  </a:cubicBezTo>
                  <a:cubicBezTo>
                    <a:pt x="2769" y="12943"/>
                    <a:pt x="1" y="16679"/>
                    <a:pt x="34" y="16746"/>
                  </a:cubicBezTo>
                  <a:cubicBezTo>
                    <a:pt x="34" y="16746"/>
                    <a:pt x="34" y="16746"/>
                    <a:pt x="35" y="16746"/>
                  </a:cubicBezTo>
                  <a:cubicBezTo>
                    <a:pt x="93" y="16746"/>
                    <a:pt x="2985" y="13056"/>
                    <a:pt x="6472" y="8440"/>
                  </a:cubicBezTo>
                  <a:cubicBezTo>
                    <a:pt x="9974" y="3803"/>
                    <a:pt x="12743" y="67"/>
                    <a:pt x="12710" y="0"/>
                  </a:cubicBezTo>
                  <a:cubicBezTo>
                    <a:pt x="12710" y="0"/>
                    <a:pt x="12709" y="0"/>
                    <a:pt x="12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3411775" y="1890125"/>
              <a:ext cx="17525" cy="419500"/>
            </a:xfrm>
            <a:custGeom>
              <a:avLst/>
              <a:gdLst/>
              <a:ahLst/>
              <a:cxnLst/>
              <a:rect l="l" t="t" r="r" b="b"/>
              <a:pathLst>
                <a:path w="701" h="16780" extrusionOk="0">
                  <a:moveTo>
                    <a:pt x="668" y="1"/>
                  </a:moveTo>
                  <a:cubicBezTo>
                    <a:pt x="601" y="267"/>
                    <a:pt x="568" y="468"/>
                    <a:pt x="534" y="668"/>
                  </a:cubicBezTo>
                  <a:cubicBezTo>
                    <a:pt x="467" y="1101"/>
                    <a:pt x="367" y="1735"/>
                    <a:pt x="301" y="2469"/>
                  </a:cubicBezTo>
                  <a:cubicBezTo>
                    <a:pt x="67" y="4437"/>
                    <a:pt x="0" y="6405"/>
                    <a:pt x="0" y="8407"/>
                  </a:cubicBezTo>
                  <a:cubicBezTo>
                    <a:pt x="0" y="10742"/>
                    <a:pt x="167" y="12810"/>
                    <a:pt x="334" y="14311"/>
                  </a:cubicBezTo>
                  <a:cubicBezTo>
                    <a:pt x="401" y="15078"/>
                    <a:pt x="501" y="15679"/>
                    <a:pt x="568" y="16112"/>
                  </a:cubicBezTo>
                  <a:cubicBezTo>
                    <a:pt x="634" y="16346"/>
                    <a:pt x="668" y="16579"/>
                    <a:pt x="701" y="16779"/>
                  </a:cubicBezTo>
                  <a:cubicBezTo>
                    <a:pt x="701" y="16579"/>
                    <a:pt x="701" y="16346"/>
                    <a:pt x="668" y="16112"/>
                  </a:cubicBezTo>
                  <a:cubicBezTo>
                    <a:pt x="634" y="15645"/>
                    <a:pt x="568" y="15078"/>
                    <a:pt x="501" y="14311"/>
                  </a:cubicBezTo>
                  <a:cubicBezTo>
                    <a:pt x="367" y="12810"/>
                    <a:pt x="201" y="10742"/>
                    <a:pt x="201" y="8407"/>
                  </a:cubicBezTo>
                  <a:cubicBezTo>
                    <a:pt x="201" y="6072"/>
                    <a:pt x="334" y="3970"/>
                    <a:pt x="467" y="2469"/>
                  </a:cubicBezTo>
                  <a:cubicBezTo>
                    <a:pt x="534" y="1735"/>
                    <a:pt x="568" y="1101"/>
                    <a:pt x="634" y="668"/>
                  </a:cubicBezTo>
                  <a:cubicBezTo>
                    <a:pt x="668" y="468"/>
                    <a:pt x="668" y="234"/>
                    <a:pt x="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3467650" y="2138650"/>
              <a:ext cx="169300" cy="346100"/>
            </a:xfrm>
            <a:custGeom>
              <a:avLst/>
              <a:gdLst/>
              <a:ahLst/>
              <a:cxnLst/>
              <a:rect l="l" t="t" r="r" b="b"/>
              <a:pathLst>
                <a:path w="6772" h="13844" extrusionOk="0">
                  <a:moveTo>
                    <a:pt x="6772" y="0"/>
                  </a:moveTo>
                  <a:lnTo>
                    <a:pt x="6772" y="0"/>
                  </a:lnTo>
                  <a:cubicBezTo>
                    <a:pt x="6638" y="167"/>
                    <a:pt x="6505" y="367"/>
                    <a:pt x="6438" y="534"/>
                  </a:cubicBezTo>
                  <a:cubicBezTo>
                    <a:pt x="6272" y="901"/>
                    <a:pt x="6038" y="1401"/>
                    <a:pt x="5771" y="2035"/>
                  </a:cubicBezTo>
                  <a:cubicBezTo>
                    <a:pt x="5171" y="3302"/>
                    <a:pt x="4437" y="5037"/>
                    <a:pt x="3470" y="6972"/>
                  </a:cubicBezTo>
                  <a:cubicBezTo>
                    <a:pt x="2502" y="8873"/>
                    <a:pt x="1635" y="10574"/>
                    <a:pt x="1001" y="11842"/>
                  </a:cubicBezTo>
                  <a:lnTo>
                    <a:pt x="267" y="13310"/>
                  </a:lnTo>
                  <a:cubicBezTo>
                    <a:pt x="167" y="13476"/>
                    <a:pt x="100" y="13643"/>
                    <a:pt x="0" y="13843"/>
                  </a:cubicBezTo>
                  <a:cubicBezTo>
                    <a:pt x="134" y="13677"/>
                    <a:pt x="267" y="13510"/>
                    <a:pt x="334" y="13343"/>
                  </a:cubicBezTo>
                  <a:cubicBezTo>
                    <a:pt x="567" y="13009"/>
                    <a:pt x="834" y="12542"/>
                    <a:pt x="1168" y="11909"/>
                  </a:cubicBezTo>
                  <a:cubicBezTo>
                    <a:pt x="1835" y="10708"/>
                    <a:pt x="2702" y="9007"/>
                    <a:pt x="3670" y="7072"/>
                  </a:cubicBezTo>
                  <a:cubicBezTo>
                    <a:pt x="4637" y="5170"/>
                    <a:pt x="5371" y="3403"/>
                    <a:pt x="5938" y="2135"/>
                  </a:cubicBezTo>
                  <a:cubicBezTo>
                    <a:pt x="6205" y="1468"/>
                    <a:pt x="6438" y="967"/>
                    <a:pt x="6572" y="567"/>
                  </a:cubicBezTo>
                  <a:cubicBezTo>
                    <a:pt x="6638" y="367"/>
                    <a:pt x="6739" y="200"/>
                    <a:pt x="67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3588575" y="1771700"/>
              <a:ext cx="564575" cy="397825"/>
            </a:xfrm>
            <a:custGeom>
              <a:avLst/>
              <a:gdLst/>
              <a:ahLst/>
              <a:cxnLst/>
              <a:rect l="l" t="t" r="r" b="b"/>
              <a:pathLst>
                <a:path w="22583" h="15913" extrusionOk="0">
                  <a:moveTo>
                    <a:pt x="0" y="1"/>
                  </a:moveTo>
                  <a:lnTo>
                    <a:pt x="34" y="68"/>
                  </a:lnTo>
                  <a:cubicBezTo>
                    <a:pt x="34" y="34"/>
                    <a:pt x="0" y="1"/>
                    <a:pt x="0" y="1"/>
                  </a:cubicBezTo>
                  <a:close/>
                  <a:moveTo>
                    <a:pt x="34" y="68"/>
                  </a:moveTo>
                  <a:lnTo>
                    <a:pt x="134" y="334"/>
                  </a:lnTo>
                  <a:cubicBezTo>
                    <a:pt x="200" y="568"/>
                    <a:pt x="367" y="868"/>
                    <a:pt x="534" y="1235"/>
                  </a:cubicBezTo>
                  <a:cubicBezTo>
                    <a:pt x="934" y="2069"/>
                    <a:pt x="1468" y="3203"/>
                    <a:pt x="2135" y="4604"/>
                  </a:cubicBezTo>
                  <a:cubicBezTo>
                    <a:pt x="3503" y="7473"/>
                    <a:pt x="5371" y="11409"/>
                    <a:pt x="7472" y="15879"/>
                  </a:cubicBezTo>
                  <a:lnTo>
                    <a:pt x="7506" y="15912"/>
                  </a:lnTo>
                  <a:lnTo>
                    <a:pt x="12209" y="15912"/>
                  </a:lnTo>
                  <a:lnTo>
                    <a:pt x="12276" y="15879"/>
                  </a:lnTo>
                  <a:lnTo>
                    <a:pt x="19614" y="6239"/>
                  </a:lnTo>
                  <a:lnTo>
                    <a:pt x="21782" y="3370"/>
                  </a:lnTo>
                  <a:lnTo>
                    <a:pt x="22349" y="2569"/>
                  </a:lnTo>
                  <a:cubicBezTo>
                    <a:pt x="22450" y="2503"/>
                    <a:pt x="22516" y="2369"/>
                    <a:pt x="22583" y="2303"/>
                  </a:cubicBezTo>
                  <a:lnTo>
                    <a:pt x="22583" y="2303"/>
                  </a:lnTo>
                  <a:cubicBezTo>
                    <a:pt x="22483" y="2369"/>
                    <a:pt x="22416" y="2469"/>
                    <a:pt x="22216" y="2569"/>
                  </a:cubicBezTo>
                  <a:lnTo>
                    <a:pt x="21649" y="3337"/>
                  </a:lnTo>
                  <a:cubicBezTo>
                    <a:pt x="21115" y="4004"/>
                    <a:pt x="20348" y="4971"/>
                    <a:pt x="19447" y="6172"/>
                  </a:cubicBezTo>
                  <a:lnTo>
                    <a:pt x="12101" y="15712"/>
                  </a:lnTo>
                  <a:lnTo>
                    <a:pt x="7623" y="15712"/>
                  </a:lnTo>
                  <a:cubicBezTo>
                    <a:pt x="5495" y="11322"/>
                    <a:pt x="3633" y="7366"/>
                    <a:pt x="2268" y="4537"/>
                  </a:cubicBezTo>
                  <a:cubicBezTo>
                    <a:pt x="1601" y="3136"/>
                    <a:pt x="1001" y="2002"/>
                    <a:pt x="634" y="1202"/>
                  </a:cubicBezTo>
                  <a:lnTo>
                    <a:pt x="167" y="334"/>
                  </a:lnTo>
                  <a:lnTo>
                    <a:pt x="34" y="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4021375" y="2541425"/>
              <a:ext cx="111775" cy="261875"/>
            </a:xfrm>
            <a:custGeom>
              <a:avLst/>
              <a:gdLst/>
              <a:ahLst/>
              <a:cxnLst/>
              <a:rect l="l" t="t" r="r" b="b"/>
              <a:pathLst>
                <a:path w="4471" h="10475" extrusionOk="0">
                  <a:moveTo>
                    <a:pt x="1" y="1"/>
                  </a:moveTo>
                  <a:cubicBezTo>
                    <a:pt x="1" y="167"/>
                    <a:pt x="1" y="301"/>
                    <a:pt x="34" y="468"/>
                  </a:cubicBezTo>
                  <a:cubicBezTo>
                    <a:pt x="101" y="768"/>
                    <a:pt x="134" y="1201"/>
                    <a:pt x="267" y="1668"/>
                  </a:cubicBezTo>
                  <a:cubicBezTo>
                    <a:pt x="834" y="4337"/>
                    <a:pt x="1935" y="6839"/>
                    <a:pt x="3436" y="9140"/>
                  </a:cubicBezTo>
                  <a:cubicBezTo>
                    <a:pt x="3703" y="9574"/>
                    <a:pt x="3970" y="9908"/>
                    <a:pt x="4137" y="10141"/>
                  </a:cubicBezTo>
                  <a:cubicBezTo>
                    <a:pt x="4204" y="10275"/>
                    <a:pt x="4304" y="10408"/>
                    <a:pt x="4437" y="10475"/>
                  </a:cubicBezTo>
                  <a:cubicBezTo>
                    <a:pt x="4470" y="10441"/>
                    <a:pt x="4070" y="9941"/>
                    <a:pt x="3536" y="9074"/>
                  </a:cubicBezTo>
                  <a:cubicBezTo>
                    <a:pt x="2135" y="6772"/>
                    <a:pt x="1101" y="4270"/>
                    <a:pt x="401" y="1635"/>
                  </a:cubicBezTo>
                  <a:cubicBezTo>
                    <a:pt x="167" y="634"/>
                    <a:pt x="3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4059725" y="2563025"/>
              <a:ext cx="103450" cy="87675"/>
            </a:xfrm>
            <a:custGeom>
              <a:avLst/>
              <a:gdLst/>
              <a:ahLst/>
              <a:cxnLst/>
              <a:rect l="l" t="t" r="r" b="b"/>
              <a:pathLst>
                <a:path w="4138" h="3507" extrusionOk="0">
                  <a:moveTo>
                    <a:pt x="4131" y="0"/>
                  </a:moveTo>
                  <a:cubicBezTo>
                    <a:pt x="4045" y="0"/>
                    <a:pt x="3230" y="871"/>
                    <a:pt x="2136" y="1772"/>
                  </a:cubicBezTo>
                  <a:cubicBezTo>
                    <a:pt x="1002" y="2739"/>
                    <a:pt x="1" y="3440"/>
                    <a:pt x="34" y="3506"/>
                  </a:cubicBezTo>
                  <a:cubicBezTo>
                    <a:pt x="835" y="3106"/>
                    <a:pt x="1602" y="2572"/>
                    <a:pt x="2269" y="1939"/>
                  </a:cubicBezTo>
                  <a:cubicBezTo>
                    <a:pt x="2970" y="1372"/>
                    <a:pt x="3604" y="738"/>
                    <a:pt x="4137" y="4"/>
                  </a:cubicBezTo>
                  <a:cubicBezTo>
                    <a:pt x="4136" y="2"/>
                    <a:pt x="4134" y="0"/>
                    <a:pt x="4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4161475" y="2010225"/>
              <a:ext cx="158475" cy="632975"/>
            </a:xfrm>
            <a:custGeom>
              <a:avLst/>
              <a:gdLst/>
              <a:ahLst/>
              <a:cxnLst/>
              <a:rect l="l" t="t" r="r" b="b"/>
              <a:pathLst>
                <a:path w="6339" h="25319" extrusionOk="0">
                  <a:moveTo>
                    <a:pt x="6338" y="0"/>
                  </a:moveTo>
                  <a:cubicBezTo>
                    <a:pt x="6272" y="100"/>
                    <a:pt x="6238" y="167"/>
                    <a:pt x="6238" y="267"/>
                  </a:cubicBezTo>
                  <a:lnTo>
                    <a:pt x="6038" y="1001"/>
                  </a:lnTo>
                  <a:cubicBezTo>
                    <a:pt x="5838" y="1668"/>
                    <a:pt x="5571" y="2602"/>
                    <a:pt x="5238" y="3703"/>
                  </a:cubicBezTo>
                  <a:lnTo>
                    <a:pt x="2736" y="12709"/>
                  </a:lnTo>
                  <a:cubicBezTo>
                    <a:pt x="1602" y="16946"/>
                    <a:pt x="568" y="20715"/>
                    <a:pt x="1" y="23017"/>
                  </a:cubicBezTo>
                  <a:lnTo>
                    <a:pt x="1" y="23050"/>
                  </a:lnTo>
                  <a:lnTo>
                    <a:pt x="1" y="23083"/>
                  </a:lnTo>
                  <a:lnTo>
                    <a:pt x="901" y="24751"/>
                  </a:lnTo>
                  <a:lnTo>
                    <a:pt x="1168" y="25185"/>
                  </a:lnTo>
                  <a:cubicBezTo>
                    <a:pt x="1201" y="25285"/>
                    <a:pt x="1235" y="25318"/>
                    <a:pt x="1235" y="25318"/>
                  </a:cubicBezTo>
                  <a:cubicBezTo>
                    <a:pt x="1235" y="25285"/>
                    <a:pt x="1201" y="25218"/>
                    <a:pt x="1201" y="25151"/>
                  </a:cubicBezTo>
                  <a:cubicBezTo>
                    <a:pt x="1135" y="25018"/>
                    <a:pt x="1068" y="24851"/>
                    <a:pt x="968" y="24684"/>
                  </a:cubicBezTo>
                  <a:cubicBezTo>
                    <a:pt x="769" y="24286"/>
                    <a:pt x="504" y="23723"/>
                    <a:pt x="140" y="23028"/>
                  </a:cubicBezTo>
                  <a:lnTo>
                    <a:pt x="140" y="23028"/>
                  </a:lnTo>
                  <a:cubicBezTo>
                    <a:pt x="774" y="20758"/>
                    <a:pt x="1806" y="16999"/>
                    <a:pt x="3003" y="12776"/>
                  </a:cubicBezTo>
                  <a:lnTo>
                    <a:pt x="5404" y="3769"/>
                  </a:lnTo>
                  <a:cubicBezTo>
                    <a:pt x="5705" y="2635"/>
                    <a:pt x="5938" y="1668"/>
                    <a:pt x="6105" y="1001"/>
                  </a:cubicBezTo>
                  <a:cubicBezTo>
                    <a:pt x="6138" y="701"/>
                    <a:pt x="6238" y="467"/>
                    <a:pt x="6272" y="267"/>
                  </a:cubicBezTo>
                  <a:cubicBezTo>
                    <a:pt x="6272" y="167"/>
                    <a:pt x="6338" y="100"/>
                    <a:pt x="63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3425125" y="2258725"/>
              <a:ext cx="256875" cy="384475"/>
            </a:xfrm>
            <a:custGeom>
              <a:avLst/>
              <a:gdLst/>
              <a:ahLst/>
              <a:cxnLst/>
              <a:rect l="l" t="t" r="r" b="b"/>
              <a:pathLst>
                <a:path w="10275" h="15379" extrusionOk="0">
                  <a:moveTo>
                    <a:pt x="9507" y="1"/>
                  </a:moveTo>
                  <a:cubicBezTo>
                    <a:pt x="5804" y="4771"/>
                    <a:pt x="2635" y="9941"/>
                    <a:pt x="0" y="15378"/>
                  </a:cubicBezTo>
                  <a:lnTo>
                    <a:pt x="300" y="15245"/>
                  </a:lnTo>
                  <a:lnTo>
                    <a:pt x="3002" y="11509"/>
                  </a:lnTo>
                  <a:lnTo>
                    <a:pt x="9640" y="2269"/>
                  </a:lnTo>
                  <a:cubicBezTo>
                    <a:pt x="9907" y="1902"/>
                    <a:pt x="10141" y="1502"/>
                    <a:pt x="10207" y="1035"/>
                  </a:cubicBezTo>
                  <a:cubicBezTo>
                    <a:pt x="10274" y="568"/>
                    <a:pt x="9974" y="101"/>
                    <a:pt x="9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6155A6"/>
                </a:solidFill>
              </a:endParaRPr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3375075" y="2001050"/>
              <a:ext cx="54225" cy="308575"/>
            </a:xfrm>
            <a:custGeom>
              <a:avLst/>
              <a:gdLst/>
              <a:ahLst/>
              <a:cxnLst/>
              <a:rect l="l" t="t" r="r" b="b"/>
              <a:pathLst>
                <a:path w="2169" h="12343" extrusionOk="0">
                  <a:moveTo>
                    <a:pt x="1702" y="0"/>
                  </a:moveTo>
                  <a:cubicBezTo>
                    <a:pt x="1702" y="0"/>
                    <a:pt x="1701" y="1"/>
                    <a:pt x="1701" y="2"/>
                  </a:cubicBezTo>
                  <a:lnTo>
                    <a:pt x="1701" y="2"/>
                  </a:lnTo>
                  <a:cubicBezTo>
                    <a:pt x="1701" y="1"/>
                    <a:pt x="1702" y="1"/>
                    <a:pt x="1702" y="0"/>
                  </a:cubicBezTo>
                  <a:close/>
                  <a:moveTo>
                    <a:pt x="1701" y="2"/>
                  </a:moveTo>
                  <a:lnTo>
                    <a:pt x="1701" y="2"/>
                  </a:lnTo>
                  <a:cubicBezTo>
                    <a:pt x="1" y="3971"/>
                    <a:pt x="168" y="8507"/>
                    <a:pt x="2169" y="12342"/>
                  </a:cubicBezTo>
                  <a:cubicBezTo>
                    <a:pt x="1772" y="10356"/>
                    <a:pt x="1670" y="152"/>
                    <a:pt x="170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3897125" y="2238700"/>
              <a:ext cx="269375" cy="65925"/>
            </a:xfrm>
            <a:custGeom>
              <a:avLst/>
              <a:gdLst/>
              <a:ahLst/>
              <a:cxnLst/>
              <a:rect l="l" t="t" r="r" b="b"/>
              <a:pathLst>
                <a:path w="10775" h="2637" extrusionOk="0">
                  <a:moveTo>
                    <a:pt x="0" y="1"/>
                  </a:moveTo>
                  <a:cubicBezTo>
                    <a:pt x="134" y="68"/>
                    <a:pt x="301" y="134"/>
                    <a:pt x="434" y="168"/>
                  </a:cubicBezTo>
                  <a:cubicBezTo>
                    <a:pt x="667" y="234"/>
                    <a:pt x="1101" y="368"/>
                    <a:pt x="1535" y="535"/>
                  </a:cubicBezTo>
                  <a:cubicBezTo>
                    <a:pt x="2502" y="835"/>
                    <a:pt x="3836" y="1202"/>
                    <a:pt x="5337" y="1569"/>
                  </a:cubicBezTo>
                  <a:cubicBezTo>
                    <a:pt x="6839" y="1969"/>
                    <a:pt x="8173" y="2236"/>
                    <a:pt x="9174" y="2403"/>
                  </a:cubicBezTo>
                  <a:cubicBezTo>
                    <a:pt x="9674" y="2503"/>
                    <a:pt x="10074" y="2536"/>
                    <a:pt x="10341" y="2569"/>
                  </a:cubicBezTo>
                  <a:cubicBezTo>
                    <a:pt x="10474" y="2636"/>
                    <a:pt x="10641" y="2636"/>
                    <a:pt x="10775" y="2636"/>
                  </a:cubicBezTo>
                  <a:cubicBezTo>
                    <a:pt x="10675" y="2561"/>
                    <a:pt x="10556" y="2524"/>
                    <a:pt x="10432" y="2524"/>
                  </a:cubicBezTo>
                  <a:cubicBezTo>
                    <a:pt x="10391" y="2524"/>
                    <a:pt x="10349" y="2528"/>
                    <a:pt x="10308" y="2536"/>
                  </a:cubicBezTo>
                  <a:lnTo>
                    <a:pt x="9140" y="2269"/>
                  </a:lnTo>
                  <a:cubicBezTo>
                    <a:pt x="8173" y="2069"/>
                    <a:pt x="6839" y="1802"/>
                    <a:pt x="5337" y="1402"/>
                  </a:cubicBezTo>
                  <a:cubicBezTo>
                    <a:pt x="3836" y="1035"/>
                    <a:pt x="2502" y="668"/>
                    <a:pt x="1535" y="401"/>
                  </a:cubicBezTo>
                  <a:lnTo>
                    <a:pt x="434" y="68"/>
                  </a:lnTo>
                  <a:cubicBezTo>
                    <a:pt x="301" y="34"/>
                    <a:pt x="134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3872100" y="2460275"/>
              <a:ext cx="257700" cy="70425"/>
            </a:xfrm>
            <a:custGeom>
              <a:avLst/>
              <a:gdLst/>
              <a:ahLst/>
              <a:cxnLst/>
              <a:rect l="l" t="t" r="r" b="b"/>
              <a:pathLst>
                <a:path w="10308" h="2817" extrusionOk="0">
                  <a:moveTo>
                    <a:pt x="517" y="1"/>
                  </a:moveTo>
                  <a:cubicBezTo>
                    <a:pt x="345" y="1"/>
                    <a:pt x="173" y="4"/>
                    <a:pt x="1" y="11"/>
                  </a:cubicBezTo>
                  <a:cubicBezTo>
                    <a:pt x="1" y="11"/>
                    <a:pt x="5770" y="2816"/>
                    <a:pt x="9176" y="2816"/>
                  </a:cubicBezTo>
                  <a:cubicBezTo>
                    <a:pt x="9594" y="2816"/>
                    <a:pt x="9976" y="2774"/>
                    <a:pt x="10308" y="2680"/>
                  </a:cubicBezTo>
                  <a:cubicBezTo>
                    <a:pt x="10276" y="2680"/>
                    <a:pt x="5447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4171475" y="2133625"/>
              <a:ext cx="139300" cy="430350"/>
            </a:xfrm>
            <a:custGeom>
              <a:avLst/>
              <a:gdLst/>
              <a:ahLst/>
              <a:cxnLst/>
              <a:rect l="l" t="t" r="r" b="b"/>
              <a:pathLst>
                <a:path w="5572" h="17214" extrusionOk="0">
                  <a:moveTo>
                    <a:pt x="4504" y="1"/>
                  </a:moveTo>
                  <a:lnTo>
                    <a:pt x="1" y="17213"/>
                  </a:lnTo>
                  <a:cubicBezTo>
                    <a:pt x="1" y="17213"/>
                    <a:pt x="5571" y="13711"/>
                    <a:pt x="4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3320050" y="3261950"/>
              <a:ext cx="881475" cy="5850"/>
            </a:xfrm>
            <a:custGeom>
              <a:avLst/>
              <a:gdLst/>
              <a:ahLst/>
              <a:cxnLst/>
              <a:rect l="l" t="t" r="r" b="b"/>
              <a:pathLst>
                <a:path w="35259" h="234" extrusionOk="0">
                  <a:moveTo>
                    <a:pt x="17613" y="0"/>
                  </a:moveTo>
                  <a:cubicBezTo>
                    <a:pt x="7872" y="0"/>
                    <a:pt x="0" y="0"/>
                    <a:pt x="0" y="100"/>
                  </a:cubicBezTo>
                  <a:cubicBezTo>
                    <a:pt x="0" y="167"/>
                    <a:pt x="7906" y="234"/>
                    <a:pt x="17613" y="234"/>
                  </a:cubicBezTo>
                  <a:cubicBezTo>
                    <a:pt x="27353" y="234"/>
                    <a:pt x="35259" y="134"/>
                    <a:pt x="35259" y="100"/>
                  </a:cubicBezTo>
                  <a:cubicBezTo>
                    <a:pt x="35259" y="67"/>
                    <a:pt x="27386" y="0"/>
                    <a:pt x="17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4203175" y="2552275"/>
              <a:ext cx="194325" cy="670500"/>
            </a:xfrm>
            <a:custGeom>
              <a:avLst/>
              <a:gdLst/>
              <a:ahLst/>
              <a:cxnLst/>
              <a:rect l="l" t="t" r="r" b="b"/>
              <a:pathLst>
                <a:path w="7773" h="26820" extrusionOk="0">
                  <a:moveTo>
                    <a:pt x="7005" y="0"/>
                  </a:moveTo>
                  <a:lnTo>
                    <a:pt x="0" y="2535"/>
                  </a:lnTo>
                  <a:lnTo>
                    <a:pt x="1235" y="25852"/>
                  </a:lnTo>
                  <a:lnTo>
                    <a:pt x="5938" y="26819"/>
                  </a:lnTo>
                  <a:cubicBezTo>
                    <a:pt x="5938" y="26819"/>
                    <a:pt x="7105" y="17479"/>
                    <a:pt x="7439" y="15378"/>
                  </a:cubicBezTo>
                  <a:cubicBezTo>
                    <a:pt x="7773" y="13310"/>
                    <a:pt x="7005" y="0"/>
                    <a:pt x="7005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4173975" y="3185225"/>
              <a:ext cx="230200" cy="291900"/>
            </a:xfrm>
            <a:custGeom>
              <a:avLst/>
              <a:gdLst/>
              <a:ahLst/>
              <a:cxnLst/>
              <a:rect l="l" t="t" r="r" b="b"/>
              <a:pathLst>
                <a:path w="9208" h="11676" extrusionOk="0">
                  <a:moveTo>
                    <a:pt x="2403" y="0"/>
                  </a:moveTo>
                  <a:cubicBezTo>
                    <a:pt x="2403" y="0"/>
                    <a:pt x="701" y="4670"/>
                    <a:pt x="535" y="5404"/>
                  </a:cubicBezTo>
                  <a:cubicBezTo>
                    <a:pt x="368" y="6171"/>
                    <a:pt x="668" y="8340"/>
                    <a:pt x="334" y="9407"/>
                  </a:cubicBezTo>
                  <a:cubicBezTo>
                    <a:pt x="1" y="10508"/>
                    <a:pt x="735" y="10575"/>
                    <a:pt x="1202" y="10575"/>
                  </a:cubicBezTo>
                  <a:cubicBezTo>
                    <a:pt x="1669" y="10575"/>
                    <a:pt x="3370" y="5504"/>
                    <a:pt x="3370" y="5504"/>
                  </a:cubicBezTo>
                  <a:lnTo>
                    <a:pt x="3704" y="7873"/>
                  </a:lnTo>
                  <a:lnTo>
                    <a:pt x="2603" y="10241"/>
                  </a:lnTo>
                  <a:cubicBezTo>
                    <a:pt x="2603" y="10241"/>
                    <a:pt x="2831" y="11676"/>
                    <a:pt x="3159" y="11676"/>
                  </a:cubicBezTo>
                  <a:cubicBezTo>
                    <a:pt x="3162" y="11676"/>
                    <a:pt x="3166" y="11676"/>
                    <a:pt x="3170" y="11675"/>
                  </a:cubicBezTo>
                  <a:cubicBezTo>
                    <a:pt x="3503" y="11642"/>
                    <a:pt x="4738" y="10641"/>
                    <a:pt x="4738" y="10641"/>
                  </a:cubicBezTo>
                  <a:lnTo>
                    <a:pt x="4938" y="11375"/>
                  </a:lnTo>
                  <a:cubicBezTo>
                    <a:pt x="4938" y="11375"/>
                    <a:pt x="4469" y="11651"/>
                    <a:pt x="5010" y="11651"/>
                  </a:cubicBezTo>
                  <a:cubicBezTo>
                    <a:pt x="5065" y="11651"/>
                    <a:pt x="5129" y="11648"/>
                    <a:pt x="5205" y="11642"/>
                  </a:cubicBezTo>
                  <a:cubicBezTo>
                    <a:pt x="6039" y="11542"/>
                    <a:pt x="6672" y="10675"/>
                    <a:pt x="6672" y="10675"/>
                  </a:cubicBezTo>
                  <a:lnTo>
                    <a:pt x="7106" y="11375"/>
                  </a:lnTo>
                  <a:lnTo>
                    <a:pt x="8941" y="9340"/>
                  </a:lnTo>
                  <a:cubicBezTo>
                    <a:pt x="8941" y="9340"/>
                    <a:pt x="9207" y="6205"/>
                    <a:pt x="9207" y="6005"/>
                  </a:cubicBezTo>
                  <a:cubicBezTo>
                    <a:pt x="9207" y="5805"/>
                    <a:pt x="7573" y="2035"/>
                    <a:pt x="7206" y="1168"/>
                  </a:cubicBezTo>
                  <a:cubicBezTo>
                    <a:pt x="7139" y="1034"/>
                    <a:pt x="7106" y="1001"/>
                    <a:pt x="7106" y="1001"/>
                  </a:cubicBezTo>
                  <a:lnTo>
                    <a:pt x="2403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4726050" y="4798050"/>
              <a:ext cx="216850" cy="484700"/>
            </a:xfrm>
            <a:custGeom>
              <a:avLst/>
              <a:gdLst/>
              <a:ahLst/>
              <a:cxnLst/>
              <a:rect l="l" t="t" r="r" b="b"/>
              <a:pathLst>
                <a:path w="8674" h="19388" extrusionOk="0">
                  <a:moveTo>
                    <a:pt x="1335" y="0"/>
                  </a:moveTo>
                  <a:lnTo>
                    <a:pt x="1968" y="10041"/>
                  </a:lnTo>
                  <a:lnTo>
                    <a:pt x="134" y="18113"/>
                  </a:lnTo>
                  <a:cubicBezTo>
                    <a:pt x="0" y="18680"/>
                    <a:pt x="334" y="19247"/>
                    <a:pt x="934" y="19381"/>
                  </a:cubicBezTo>
                  <a:lnTo>
                    <a:pt x="968" y="19381"/>
                  </a:lnTo>
                  <a:cubicBezTo>
                    <a:pt x="1009" y="19385"/>
                    <a:pt x="1051" y="19387"/>
                    <a:pt x="1093" y="19387"/>
                  </a:cubicBezTo>
                  <a:cubicBezTo>
                    <a:pt x="1383" y="19387"/>
                    <a:pt x="1660" y="19285"/>
                    <a:pt x="1835" y="19081"/>
                  </a:cubicBezTo>
                  <a:cubicBezTo>
                    <a:pt x="3303" y="17546"/>
                    <a:pt x="8640" y="11942"/>
                    <a:pt x="8606" y="11342"/>
                  </a:cubicBezTo>
                  <a:cubicBezTo>
                    <a:pt x="8540" y="10541"/>
                    <a:pt x="8673" y="534"/>
                    <a:pt x="8673" y="534"/>
                  </a:cubicBezTo>
                  <a:lnTo>
                    <a:pt x="1335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750225" y="5050725"/>
              <a:ext cx="192675" cy="231600"/>
            </a:xfrm>
            <a:custGeom>
              <a:avLst/>
              <a:gdLst/>
              <a:ahLst/>
              <a:cxnLst/>
              <a:rect l="l" t="t" r="r" b="b"/>
              <a:pathLst>
                <a:path w="7707" h="9264" extrusionOk="0">
                  <a:moveTo>
                    <a:pt x="7673" y="0"/>
                  </a:moveTo>
                  <a:lnTo>
                    <a:pt x="1" y="9240"/>
                  </a:lnTo>
                  <a:cubicBezTo>
                    <a:pt x="119" y="9252"/>
                    <a:pt x="245" y="9264"/>
                    <a:pt x="371" y="9264"/>
                  </a:cubicBezTo>
                  <a:cubicBezTo>
                    <a:pt x="601" y="9264"/>
                    <a:pt x="829" y="9225"/>
                    <a:pt x="1001" y="9074"/>
                  </a:cubicBezTo>
                  <a:cubicBezTo>
                    <a:pt x="3303" y="6739"/>
                    <a:pt x="5471" y="4270"/>
                    <a:pt x="7473" y="1668"/>
                  </a:cubicBezTo>
                  <a:cubicBezTo>
                    <a:pt x="7673" y="1435"/>
                    <a:pt x="7706" y="1101"/>
                    <a:pt x="7673" y="768"/>
                  </a:cubicBezTo>
                  <a:lnTo>
                    <a:pt x="76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4879500" y="4977725"/>
              <a:ext cx="34200" cy="29425"/>
            </a:xfrm>
            <a:custGeom>
              <a:avLst/>
              <a:gdLst/>
              <a:ahLst/>
              <a:cxnLst/>
              <a:rect l="l" t="t" r="r" b="b"/>
              <a:pathLst>
                <a:path w="1368" h="1177" extrusionOk="0">
                  <a:moveTo>
                    <a:pt x="749" y="1"/>
                  </a:moveTo>
                  <a:cubicBezTo>
                    <a:pt x="597" y="1"/>
                    <a:pt x="443" y="60"/>
                    <a:pt x="334" y="185"/>
                  </a:cubicBezTo>
                  <a:lnTo>
                    <a:pt x="334" y="85"/>
                  </a:lnTo>
                  <a:cubicBezTo>
                    <a:pt x="67" y="319"/>
                    <a:pt x="0" y="652"/>
                    <a:pt x="200" y="919"/>
                  </a:cubicBezTo>
                  <a:cubicBezTo>
                    <a:pt x="327" y="1088"/>
                    <a:pt x="521" y="1177"/>
                    <a:pt x="713" y="1177"/>
                  </a:cubicBezTo>
                  <a:cubicBezTo>
                    <a:pt x="825" y="1177"/>
                    <a:pt x="936" y="1147"/>
                    <a:pt x="1034" y="1086"/>
                  </a:cubicBezTo>
                  <a:cubicBezTo>
                    <a:pt x="1301" y="886"/>
                    <a:pt x="1368" y="519"/>
                    <a:pt x="1201" y="219"/>
                  </a:cubicBezTo>
                  <a:cubicBezTo>
                    <a:pt x="1095" y="77"/>
                    <a:pt x="922" y="1"/>
                    <a:pt x="7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4751075" y="5141350"/>
              <a:ext cx="53375" cy="27825"/>
            </a:xfrm>
            <a:custGeom>
              <a:avLst/>
              <a:gdLst/>
              <a:ahLst/>
              <a:cxnLst/>
              <a:rect l="l" t="t" r="r" b="b"/>
              <a:pathLst>
                <a:path w="2135" h="1113" extrusionOk="0">
                  <a:moveTo>
                    <a:pt x="545" y="0"/>
                  </a:moveTo>
                  <a:cubicBezTo>
                    <a:pt x="474" y="0"/>
                    <a:pt x="404" y="4"/>
                    <a:pt x="334" y="11"/>
                  </a:cubicBezTo>
                  <a:cubicBezTo>
                    <a:pt x="133" y="45"/>
                    <a:pt x="0" y="145"/>
                    <a:pt x="0" y="178"/>
                  </a:cubicBezTo>
                  <a:cubicBezTo>
                    <a:pt x="103" y="161"/>
                    <a:pt x="207" y="153"/>
                    <a:pt x="311" y="153"/>
                  </a:cubicBezTo>
                  <a:cubicBezTo>
                    <a:pt x="1010" y="153"/>
                    <a:pt x="1695" y="531"/>
                    <a:pt x="2102" y="1112"/>
                  </a:cubicBezTo>
                  <a:cubicBezTo>
                    <a:pt x="2135" y="1112"/>
                    <a:pt x="2102" y="979"/>
                    <a:pt x="1968" y="712"/>
                  </a:cubicBezTo>
                  <a:cubicBezTo>
                    <a:pt x="1642" y="237"/>
                    <a:pt x="1105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4738550" y="5185750"/>
              <a:ext cx="49225" cy="17600"/>
            </a:xfrm>
            <a:custGeom>
              <a:avLst/>
              <a:gdLst/>
              <a:ahLst/>
              <a:cxnLst/>
              <a:rect l="l" t="t" r="r" b="b"/>
              <a:pathLst>
                <a:path w="1969" h="704" extrusionOk="0">
                  <a:moveTo>
                    <a:pt x="663" y="1"/>
                  </a:moveTo>
                  <a:cubicBezTo>
                    <a:pt x="430" y="1"/>
                    <a:pt x="195" y="74"/>
                    <a:pt x="1" y="203"/>
                  </a:cubicBezTo>
                  <a:cubicBezTo>
                    <a:pt x="334" y="203"/>
                    <a:pt x="668" y="237"/>
                    <a:pt x="1001" y="270"/>
                  </a:cubicBezTo>
                  <a:cubicBezTo>
                    <a:pt x="1335" y="404"/>
                    <a:pt x="1635" y="537"/>
                    <a:pt x="1935" y="704"/>
                  </a:cubicBezTo>
                  <a:cubicBezTo>
                    <a:pt x="1969" y="704"/>
                    <a:pt x="1669" y="237"/>
                    <a:pt x="1035" y="70"/>
                  </a:cubicBezTo>
                  <a:cubicBezTo>
                    <a:pt x="917" y="23"/>
                    <a:pt x="790" y="1"/>
                    <a:pt x="6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4763575" y="5098200"/>
              <a:ext cx="71750" cy="26775"/>
            </a:xfrm>
            <a:custGeom>
              <a:avLst/>
              <a:gdLst/>
              <a:ahLst/>
              <a:cxnLst/>
              <a:rect l="l" t="t" r="r" b="b"/>
              <a:pathLst>
                <a:path w="2870" h="1071" extrusionOk="0">
                  <a:moveTo>
                    <a:pt x="647" y="1"/>
                  </a:moveTo>
                  <a:cubicBezTo>
                    <a:pt x="434" y="1"/>
                    <a:pt x="218" y="23"/>
                    <a:pt x="0" y="70"/>
                  </a:cubicBezTo>
                  <a:cubicBezTo>
                    <a:pt x="501" y="103"/>
                    <a:pt x="1001" y="236"/>
                    <a:pt x="1501" y="370"/>
                  </a:cubicBezTo>
                  <a:cubicBezTo>
                    <a:pt x="2002" y="570"/>
                    <a:pt x="2469" y="770"/>
                    <a:pt x="2869" y="1070"/>
                  </a:cubicBezTo>
                  <a:cubicBezTo>
                    <a:pt x="2307" y="374"/>
                    <a:pt x="1509" y="1"/>
                    <a:pt x="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4771900" y="5037375"/>
              <a:ext cx="65075" cy="10975"/>
            </a:xfrm>
            <a:custGeom>
              <a:avLst/>
              <a:gdLst/>
              <a:ahLst/>
              <a:cxnLst/>
              <a:rect l="l" t="t" r="r" b="b"/>
              <a:pathLst>
                <a:path w="2603" h="439" extrusionOk="0">
                  <a:moveTo>
                    <a:pt x="1302" y="1"/>
                  </a:moveTo>
                  <a:cubicBezTo>
                    <a:pt x="835" y="1"/>
                    <a:pt x="368" y="134"/>
                    <a:pt x="1" y="368"/>
                  </a:cubicBezTo>
                  <a:cubicBezTo>
                    <a:pt x="1" y="388"/>
                    <a:pt x="24" y="396"/>
                    <a:pt x="66" y="396"/>
                  </a:cubicBezTo>
                  <a:cubicBezTo>
                    <a:pt x="234" y="396"/>
                    <a:pt x="715" y="268"/>
                    <a:pt x="1302" y="268"/>
                  </a:cubicBezTo>
                  <a:cubicBezTo>
                    <a:pt x="1949" y="268"/>
                    <a:pt x="2453" y="438"/>
                    <a:pt x="2579" y="438"/>
                  </a:cubicBezTo>
                  <a:cubicBezTo>
                    <a:pt x="2590" y="438"/>
                    <a:pt x="2598" y="437"/>
                    <a:pt x="2603" y="434"/>
                  </a:cubicBezTo>
                  <a:cubicBezTo>
                    <a:pt x="2203" y="168"/>
                    <a:pt x="1769" y="34"/>
                    <a:pt x="13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767750" y="4964300"/>
              <a:ext cx="66725" cy="15575"/>
            </a:xfrm>
            <a:custGeom>
              <a:avLst/>
              <a:gdLst/>
              <a:ahLst/>
              <a:cxnLst/>
              <a:rect l="l" t="t" r="r" b="b"/>
              <a:pathLst>
                <a:path w="2669" h="623" extrusionOk="0">
                  <a:moveTo>
                    <a:pt x="1564" y="0"/>
                  </a:moveTo>
                  <a:cubicBezTo>
                    <a:pt x="1487" y="0"/>
                    <a:pt x="1410" y="7"/>
                    <a:pt x="1334" y="22"/>
                  </a:cubicBezTo>
                  <a:cubicBezTo>
                    <a:pt x="968" y="55"/>
                    <a:pt x="634" y="188"/>
                    <a:pt x="334" y="355"/>
                  </a:cubicBezTo>
                  <a:cubicBezTo>
                    <a:pt x="100" y="455"/>
                    <a:pt x="0" y="622"/>
                    <a:pt x="0" y="622"/>
                  </a:cubicBezTo>
                  <a:cubicBezTo>
                    <a:pt x="467" y="350"/>
                    <a:pt x="1002" y="213"/>
                    <a:pt x="1539" y="213"/>
                  </a:cubicBezTo>
                  <a:cubicBezTo>
                    <a:pt x="1923" y="213"/>
                    <a:pt x="2307" y="283"/>
                    <a:pt x="2669" y="422"/>
                  </a:cubicBezTo>
                  <a:cubicBezTo>
                    <a:pt x="2669" y="389"/>
                    <a:pt x="2535" y="255"/>
                    <a:pt x="2369" y="155"/>
                  </a:cubicBezTo>
                  <a:cubicBezTo>
                    <a:pt x="2110" y="78"/>
                    <a:pt x="1832" y="0"/>
                    <a:pt x="1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4758575" y="4905000"/>
              <a:ext cx="74250" cy="50275"/>
            </a:xfrm>
            <a:custGeom>
              <a:avLst/>
              <a:gdLst/>
              <a:ahLst/>
              <a:cxnLst/>
              <a:rect l="l" t="t" r="r" b="b"/>
              <a:pathLst>
                <a:path w="2970" h="2011" extrusionOk="0">
                  <a:moveTo>
                    <a:pt x="2514" y="270"/>
                  </a:moveTo>
                  <a:cubicBezTo>
                    <a:pt x="2563" y="270"/>
                    <a:pt x="2610" y="286"/>
                    <a:pt x="2669" y="326"/>
                  </a:cubicBezTo>
                  <a:cubicBezTo>
                    <a:pt x="2736" y="459"/>
                    <a:pt x="2802" y="559"/>
                    <a:pt x="2802" y="659"/>
                  </a:cubicBezTo>
                  <a:cubicBezTo>
                    <a:pt x="2802" y="1180"/>
                    <a:pt x="2450" y="1626"/>
                    <a:pt x="1965" y="1778"/>
                  </a:cubicBezTo>
                  <a:lnTo>
                    <a:pt x="1965" y="1778"/>
                  </a:lnTo>
                  <a:cubicBezTo>
                    <a:pt x="1929" y="1688"/>
                    <a:pt x="1882" y="1607"/>
                    <a:pt x="1835" y="1560"/>
                  </a:cubicBezTo>
                  <a:cubicBezTo>
                    <a:pt x="1814" y="1523"/>
                    <a:pt x="1793" y="1487"/>
                    <a:pt x="1769" y="1451"/>
                  </a:cubicBezTo>
                  <a:lnTo>
                    <a:pt x="1769" y="1451"/>
                  </a:lnTo>
                  <a:cubicBezTo>
                    <a:pt x="1837" y="1211"/>
                    <a:pt x="1925" y="985"/>
                    <a:pt x="2002" y="793"/>
                  </a:cubicBezTo>
                  <a:cubicBezTo>
                    <a:pt x="2068" y="592"/>
                    <a:pt x="2235" y="426"/>
                    <a:pt x="2402" y="292"/>
                  </a:cubicBezTo>
                  <a:cubicBezTo>
                    <a:pt x="2443" y="278"/>
                    <a:pt x="2479" y="270"/>
                    <a:pt x="2514" y="270"/>
                  </a:cubicBezTo>
                  <a:close/>
                  <a:moveTo>
                    <a:pt x="1740" y="1564"/>
                  </a:moveTo>
                  <a:cubicBezTo>
                    <a:pt x="1802" y="1636"/>
                    <a:pt x="1863" y="1712"/>
                    <a:pt x="1923" y="1790"/>
                  </a:cubicBezTo>
                  <a:lnTo>
                    <a:pt x="1923" y="1790"/>
                  </a:lnTo>
                  <a:cubicBezTo>
                    <a:pt x="1862" y="1807"/>
                    <a:pt x="1799" y="1819"/>
                    <a:pt x="1735" y="1827"/>
                  </a:cubicBezTo>
                  <a:cubicBezTo>
                    <a:pt x="1719" y="1829"/>
                    <a:pt x="1703" y="1830"/>
                    <a:pt x="1686" y="1831"/>
                  </a:cubicBezTo>
                  <a:lnTo>
                    <a:pt x="1686" y="1831"/>
                  </a:lnTo>
                  <a:cubicBezTo>
                    <a:pt x="1700" y="1741"/>
                    <a:pt x="1718" y="1652"/>
                    <a:pt x="1740" y="1564"/>
                  </a:cubicBezTo>
                  <a:close/>
                  <a:moveTo>
                    <a:pt x="467" y="659"/>
                  </a:moveTo>
                  <a:cubicBezTo>
                    <a:pt x="667" y="726"/>
                    <a:pt x="868" y="793"/>
                    <a:pt x="1034" y="926"/>
                  </a:cubicBezTo>
                  <a:cubicBezTo>
                    <a:pt x="1257" y="1068"/>
                    <a:pt x="1455" y="1246"/>
                    <a:pt x="1643" y="1454"/>
                  </a:cubicBezTo>
                  <a:lnTo>
                    <a:pt x="1643" y="1454"/>
                  </a:lnTo>
                  <a:cubicBezTo>
                    <a:pt x="1638" y="1512"/>
                    <a:pt x="1635" y="1570"/>
                    <a:pt x="1635" y="1626"/>
                  </a:cubicBezTo>
                  <a:cubicBezTo>
                    <a:pt x="1635" y="1698"/>
                    <a:pt x="1635" y="1769"/>
                    <a:pt x="1640" y="1835"/>
                  </a:cubicBezTo>
                  <a:lnTo>
                    <a:pt x="1640" y="1835"/>
                  </a:lnTo>
                  <a:cubicBezTo>
                    <a:pt x="1614" y="1836"/>
                    <a:pt x="1589" y="1837"/>
                    <a:pt x="1563" y="1837"/>
                  </a:cubicBezTo>
                  <a:cubicBezTo>
                    <a:pt x="1061" y="1837"/>
                    <a:pt x="600" y="1576"/>
                    <a:pt x="300" y="1126"/>
                  </a:cubicBezTo>
                  <a:cubicBezTo>
                    <a:pt x="234" y="993"/>
                    <a:pt x="200" y="926"/>
                    <a:pt x="234" y="793"/>
                  </a:cubicBezTo>
                  <a:cubicBezTo>
                    <a:pt x="234" y="726"/>
                    <a:pt x="367" y="659"/>
                    <a:pt x="467" y="659"/>
                  </a:cubicBezTo>
                  <a:close/>
                  <a:moveTo>
                    <a:pt x="2531" y="0"/>
                  </a:moveTo>
                  <a:cubicBezTo>
                    <a:pt x="2467" y="0"/>
                    <a:pt x="2401" y="19"/>
                    <a:pt x="2335" y="59"/>
                  </a:cubicBezTo>
                  <a:cubicBezTo>
                    <a:pt x="2135" y="159"/>
                    <a:pt x="1968" y="392"/>
                    <a:pt x="1868" y="626"/>
                  </a:cubicBezTo>
                  <a:cubicBezTo>
                    <a:pt x="1777" y="831"/>
                    <a:pt x="1702" y="1067"/>
                    <a:pt x="1663" y="1302"/>
                  </a:cubicBezTo>
                  <a:lnTo>
                    <a:pt x="1663" y="1302"/>
                  </a:lnTo>
                  <a:cubicBezTo>
                    <a:pt x="1510" y="1107"/>
                    <a:pt x="1322" y="933"/>
                    <a:pt x="1134" y="793"/>
                  </a:cubicBezTo>
                  <a:cubicBezTo>
                    <a:pt x="968" y="626"/>
                    <a:pt x="701" y="492"/>
                    <a:pt x="467" y="459"/>
                  </a:cubicBezTo>
                  <a:cubicBezTo>
                    <a:pt x="439" y="453"/>
                    <a:pt x="412" y="451"/>
                    <a:pt x="384" y="451"/>
                  </a:cubicBezTo>
                  <a:cubicBezTo>
                    <a:pt x="247" y="451"/>
                    <a:pt x="117" y="520"/>
                    <a:pt x="34" y="659"/>
                  </a:cubicBezTo>
                  <a:cubicBezTo>
                    <a:pt x="0" y="826"/>
                    <a:pt x="0" y="993"/>
                    <a:pt x="67" y="1159"/>
                  </a:cubicBezTo>
                  <a:cubicBezTo>
                    <a:pt x="361" y="1689"/>
                    <a:pt x="915" y="2011"/>
                    <a:pt x="1499" y="2011"/>
                  </a:cubicBezTo>
                  <a:cubicBezTo>
                    <a:pt x="1577" y="2011"/>
                    <a:pt x="1656" y="2005"/>
                    <a:pt x="1735" y="1993"/>
                  </a:cubicBezTo>
                  <a:cubicBezTo>
                    <a:pt x="2402" y="1893"/>
                    <a:pt x="2969" y="1293"/>
                    <a:pt x="2969" y="592"/>
                  </a:cubicBezTo>
                  <a:cubicBezTo>
                    <a:pt x="2969" y="426"/>
                    <a:pt x="2902" y="259"/>
                    <a:pt x="2802" y="125"/>
                  </a:cubicBezTo>
                  <a:cubicBezTo>
                    <a:pt x="2721" y="45"/>
                    <a:pt x="2628" y="0"/>
                    <a:pt x="2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4967050" y="4808875"/>
              <a:ext cx="403650" cy="326100"/>
            </a:xfrm>
            <a:custGeom>
              <a:avLst/>
              <a:gdLst/>
              <a:ahLst/>
              <a:cxnLst/>
              <a:rect l="l" t="t" r="r" b="b"/>
              <a:pathLst>
                <a:path w="16146" h="13044" extrusionOk="0">
                  <a:moveTo>
                    <a:pt x="1" y="1"/>
                  </a:moveTo>
                  <a:lnTo>
                    <a:pt x="1" y="12977"/>
                  </a:lnTo>
                  <a:lnTo>
                    <a:pt x="16145" y="13044"/>
                  </a:lnTo>
                  <a:cubicBezTo>
                    <a:pt x="16045" y="11509"/>
                    <a:pt x="7706" y="8407"/>
                    <a:pt x="7706" y="8407"/>
                  </a:cubicBezTo>
                  <a:lnTo>
                    <a:pt x="8040" y="1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022100" y="5000325"/>
              <a:ext cx="33375" cy="31575"/>
            </a:xfrm>
            <a:custGeom>
              <a:avLst/>
              <a:gdLst/>
              <a:ahLst/>
              <a:cxnLst/>
              <a:rect l="l" t="t" r="r" b="b"/>
              <a:pathLst>
                <a:path w="1335" h="1263" extrusionOk="0">
                  <a:moveTo>
                    <a:pt x="614" y="1"/>
                  </a:moveTo>
                  <a:cubicBezTo>
                    <a:pt x="565" y="1"/>
                    <a:pt x="516" y="5"/>
                    <a:pt x="467" y="15"/>
                  </a:cubicBezTo>
                  <a:lnTo>
                    <a:pt x="500" y="15"/>
                  </a:lnTo>
                  <a:cubicBezTo>
                    <a:pt x="167" y="115"/>
                    <a:pt x="0" y="449"/>
                    <a:pt x="33" y="782"/>
                  </a:cubicBezTo>
                  <a:cubicBezTo>
                    <a:pt x="121" y="1073"/>
                    <a:pt x="385" y="1262"/>
                    <a:pt x="672" y="1262"/>
                  </a:cubicBezTo>
                  <a:cubicBezTo>
                    <a:pt x="715" y="1262"/>
                    <a:pt x="758" y="1258"/>
                    <a:pt x="801" y="1249"/>
                  </a:cubicBezTo>
                  <a:cubicBezTo>
                    <a:pt x="1134" y="1149"/>
                    <a:pt x="1334" y="782"/>
                    <a:pt x="1301" y="449"/>
                  </a:cubicBezTo>
                  <a:cubicBezTo>
                    <a:pt x="1187" y="164"/>
                    <a:pt x="903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4967050" y="5104100"/>
              <a:ext cx="403650" cy="32550"/>
            </a:xfrm>
            <a:custGeom>
              <a:avLst/>
              <a:gdLst/>
              <a:ahLst/>
              <a:cxnLst/>
              <a:rect l="l" t="t" r="r" b="b"/>
              <a:pathLst>
                <a:path w="16146" h="1302" extrusionOk="0">
                  <a:moveTo>
                    <a:pt x="1" y="0"/>
                  </a:moveTo>
                  <a:lnTo>
                    <a:pt x="1" y="1168"/>
                  </a:lnTo>
                  <a:lnTo>
                    <a:pt x="16145" y="1301"/>
                  </a:lnTo>
                  <a:cubicBezTo>
                    <a:pt x="16079" y="834"/>
                    <a:pt x="15545" y="467"/>
                    <a:pt x="15545" y="46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5127175" y="5014750"/>
              <a:ext cx="39200" cy="25225"/>
            </a:xfrm>
            <a:custGeom>
              <a:avLst/>
              <a:gdLst/>
              <a:ahLst/>
              <a:cxnLst/>
              <a:rect l="l" t="t" r="r" b="b"/>
              <a:pathLst>
                <a:path w="1568" h="1009" extrusionOk="0">
                  <a:moveTo>
                    <a:pt x="1312" y="1"/>
                  </a:moveTo>
                  <a:cubicBezTo>
                    <a:pt x="1139" y="1"/>
                    <a:pt x="896" y="48"/>
                    <a:pt x="634" y="205"/>
                  </a:cubicBezTo>
                  <a:cubicBezTo>
                    <a:pt x="134" y="505"/>
                    <a:pt x="0" y="939"/>
                    <a:pt x="100" y="1006"/>
                  </a:cubicBezTo>
                  <a:cubicBezTo>
                    <a:pt x="103" y="1007"/>
                    <a:pt x="107" y="1008"/>
                    <a:pt x="111" y="1008"/>
                  </a:cubicBezTo>
                  <a:cubicBezTo>
                    <a:pt x="189" y="1008"/>
                    <a:pt x="418" y="693"/>
                    <a:pt x="767" y="439"/>
                  </a:cubicBezTo>
                  <a:cubicBezTo>
                    <a:pt x="1134" y="205"/>
                    <a:pt x="1568" y="172"/>
                    <a:pt x="1568" y="72"/>
                  </a:cubicBezTo>
                  <a:cubicBezTo>
                    <a:pt x="1568" y="40"/>
                    <a:pt x="1469" y="1"/>
                    <a:pt x="1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5180525" y="5033475"/>
              <a:ext cx="28400" cy="31450"/>
            </a:xfrm>
            <a:custGeom>
              <a:avLst/>
              <a:gdLst/>
              <a:ahLst/>
              <a:cxnLst/>
              <a:rect l="l" t="t" r="r" b="b"/>
              <a:pathLst>
                <a:path w="1136" h="1258" extrusionOk="0">
                  <a:moveTo>
                    <a:pt x="1076" y="1"/>
                  </a:moveTo>
                  <a:cubicBezTo>
                    <a:pt x="940" y="1"/>
                    <a:pt x="596" y="109"/>
                    <a:pt x="335" y="424"/>
                  </a:cubicBezTo>
                  <a:cubicBezTo>
                    <a:pt x="1" y="791"/>
                    <a:pt x="34" y="1258"/>
                    <a:pt x="134" y="1258"/>
                  </a:cubicBezTo>
                  <a:cubicBezTo>
                    <a:pt x="201" y="1258"/>
                    <a:pt x="301" y="924"/>
                    <a:pt x="535" y="590"/>
                  </a:cubicBezTo>
                  <a:cubicBezTo>
                    <a:pt x="802" y="257"/>
                    <a:pt x="1135" y="123"/>
                    <a:pt x="1135" y="23"/>
                  </a:cubicBezTo>
                  <a:cubicBezTo>
                    <a:pt x="1135" y="9"/>
                    <a:pt x="1113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5227225" y="5052025"/>
              <a:ext cx="22550" cy="33750"/>
            </a:xfrm>
            <a:custGeom>
              <a:avLst/>
              <a:gdLst/>
              <a:ahLst/>
              <a:cxnLst/>
              <a:rect l="l" t="t" r="r" b="b"/>
              <a:pathLst>
                <a:path w="902" h="1350" extrusionOk="0">
                  <a:moveTo>
                    <a:pt x="802" y="1"/>
                  </a:moveTo>
                  <a:cubicBezTo>
                    <a:pt x="701" y="1"/>
                    <a:pt x="406" y="177"/>
                    <a:pt x="234" y="549"/>
                  </a:cubicBezTo>
                  <a:cubicBezTo>
                    <a:pt x="1" y="949"/>
                    <a:pt x="101" y="1349"/>
                    <a:pt x="168" y="1349"/>
                  </a:cubicBezTo>
                  <a:cubicBezTo>
                    <a:pt x="268" y="1349"/>
                    <a:pt x="301" y="1049"/>
                    <a:pt x="468" y="682"/>
                  </a:cubicBezTo>
                  <a:cubicBezTo>
                    <a:pt x="635" y="282"/>
                    <a:pt x="902" y="49"/>
                    <a:pt x="835" y="15"/>
                  </a:cubicBezTo>
                  <a:cubicBezTo>
                    <a:pt x="830" y="6"/>
                    <a:pt x="819" y="1"/>
                    <a:pt x="8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5120500" y="4961425"/>
              <a:ext cx="43325" cy="10175"/>
            </a:xfrm>
            <a:custGeom>
              <a:avLst/>
              <a:gdLst/>
              <a:ahLst/>
              <a:cxnLst/>
              <a:rect l="l" t="t" r="r" b="b"/>
              <a:pathLst>
                <a:path w="1733" h="407" extrusionOk="0">
                  <a:moveTo>
                    <a:pt x="959" y="0"/>
                  </a:moveTo>
                  <a:cubicBezTo>
                    <a:pt x="929" y="0"/>
                    <a:pt x="899" y="1"/>
                    <a:pt x="868" y="3"/>
                  </a:cubicBezTo>
                  <a:cubicBezTo>
                    <a:pt x="334" y="37"/>
                    <a:pt x="0" y="303"/>
                    <a:pt x="34" y="370"/>
                  </a:cubicBezTo>
                  <a:cubicBezTo>
                    <a:pt x="42" y="397"/>
                    <a:pt x="75" y="407"/>
                    <a:pt x="125" y="407"/>
                  </a:cubicBezTo>
                  <a:cubicBezTo>
                    <a:pt x="265" y="407"/>
                    <a:pt x="548" y="328"/>
                    <a:pt x="868" y="303"/>
                  </a:cubicBezTo>
                  <a:cubicBezTo>
                    <a:pt x="952" y="289"/>
                    <a:pt x="1037" y="284"/>
                    <a:pt x="1118" y="284"/>
                  </a:cubicBezTo>
                  <a:cubicBezTo>
                    <a:pt x="1340" y="284"/>
                    <a:pt x="1535" y="323"/>
                    <a:pt x="1635" y="323"/>
                  </a:cubicBezTo>
                  <a:cubicBezTo>
                    <a:pt x="1671" y="323"/>
                    <a:pt x="1694" y="318"/>
                    <a:pt x="1701" y="303"/>
                  </a:cubicBezTo>
                  <a:cubicBezTo>
                    <a:pt x="1733" y="241"/>
                    <a:pt x="1439" y="0"/>
                    <a:pt x="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622650" y="3841525"/>
              <a:ext cx="694675" cy="1099150"/>
            </a:xfrm>
            <a:custGeom>
              <a:avLst/>
              <a:gdLst/>
              <a:ahLst/>
              <a:cxnLst/>
              <a:rect l="l" t="t" r="r" b="b"/>
              <a:pathLst>
                <a:path w="27787" h="43966" extrusionOk="0">
                  <a:moveTo>
                    <a:pt x="27787" y="1"/>
                  </a:moveTo>
                  <a:lnTo>
                    <a:pt x="0" y="1602"/>
                  </a:lnTo>
                  <a:cubicBezTo>
                    <a:pt x="801" y="10742"/>
                    <a:pt x="5604" y="43965"/>
                    <a:pt x="5604" y="43965"/>
                  </a:cubicBezTo>
                  <a:lnTo>
                    <a:pt x="22183" y="43965"/>
                  </a:lnTo>
                  <a:cubicBezTo>
                    <a:pt x="23617" y="37928"/>
                    <a:pt x="27787" y="1"/>
                    <a:pt x="27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4951200" y="3959950"/>
              <a:ext cx="5025" cy="979875"/>
            </a:xfrm>
            <a:custGeom>
              <a:avLst/>
              <a:gdLst/>
              <a:ahLst/>
              <a:cxnLst/>
              <a:rect l="l" t="t" r="r" b="b"/>
              <a:pathLst>
                <a:path w="201" h="39195" extrusionOk="0">
                  <a:moveTo>
                    <a:pt x="101" y="0"/>
                  </a:moveTo>
                  <a:cubicBezTo>
                    <a:pt x="34" y="0"/>
                    <a:pt x="1" y="8740"/>
                    <a:pt x="1" y="19581"/>
                  </a:cubicBezTo>
                  <a:cubicBezTo>
                    <a:pt x="1" y="30422"/>
                    <a:pt x="34" y="39195"/>
                    <a:pt x="101" y="39195"/>
                  </a:cubicBezTo>
                  <a:cubicBezTo>
                    <a:pt x="134" y="39195"/>
                    <a:pt x="201" y="30422"/>
                    <a:pt x="201" y="19581"/>
                  </a:cubicBezTo>
                  <a:cubicBezTo>
                    <a:pt x="201" y="8740"/>
                    <a:pt x="134" y="0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4246525" y="1815075"/>
              <a:ext cx="1287625" cy="2144625"/>
            </a:xfrm>
            <a:custGeom>
              <a:avLst/>
              <a:gdLst/>
              <a:ahLst/>
              <a:cxnLst/>
              <a:rect l="l" t="t" r="r" b="b"/>
              <a:pathLst>
                <a:path w="51505" h="85785" extrusionOk="0">
                  <a:moveTo>
                    <a:pt x="32291" y="0"/>
                  </a:moveTo>
                  <a:lnTo>
                    <a:pt x="22150" y="1435"/>
                  </a:lnTo>
                  <a:lnTo>
                    <a:pt x="18814" y="4771"/>
                  </a:lnTo>
                  <a:cubicBezTo>
                    <a:pt x="18814" y="4771"/>
                    <a:pt x="12376" y="6772"/>
                    <a:pt x="10809" y="7873"/>
                  </a:cubicBezTo>
                  <a:cubicBezTo>
                    <a:pt x="10809" y="7873"/>
                    <a:pt x="7306" y="10275"/>
                    <a:pt x="6172" y="13977"/>
                  </a:cubicBezTo>
                  <a:cubicBezTo>
                    <a:pt x="5305" y="16846"/>
                    <a:pt x="1135" y="30956"/>
                    <a:pt x="1135" y="30956"/>
                  </a:cubicBezTo>
                  <a:cubicBezTo>
                    <a:pt x="1135" y="30956"/>
                    <a:pt x="1" y="34358"/>
                    <a:pt x="368" y="36693"/>
                  </a:cubicBezTo>
                  <a:cubicBezTo>
                    <a:pt x="568" y="38028"/>
                    <a:pt x="1502" y="40663"/>
                    <a:pt x="3670" y="41830"/>
                  </a:cubicBezTo>
                  <a:cubicBezTo>
                    <a:pt x="4835" y="42402"/>
                    <a:pt x="6093" y="42705"/>
                    <a:pt x="7361" y="42705"/>
                  </a:cubicBezTo>
                  <a:cubicBezTo>
                    <a:pt x="8090" y="42705"/>
                    <a:pt x="8822" y="42605"/>
                    <a:pt x="9541" y="42398"/>
                  </a:cubicBezTo>
                  <a:lnTo>
                    <a:pt x="9541" y="42398"/>
                  </a:lnTo>
                  <a:lnTo>
                    <a:pt x="7340" y="80024"/>
                  </a:lnTo>
                  <a:cubicBezTo>
                    <a:pt x="7340" y="80024"/>
                    <a:pt x="7540" y="83827"/>
                    <a:pt x="17580" y="85462"/>
                  </a:cubicBezTo>
                  <a:cubicBezTo>
                    <a:pt x="19002" y="85688"/>
                    <a:pt x="20699" y="85785"/>
                    <a:pt x="22565" y="85785"/>
                  </a:cubicBezTo>
                  <a:cubicBezTo>
                    <a:pt x="33913" y="85785"/>
                    <a:pt x="51504" y="82193"/>
                    <a:pt x="51504" y="82193"/>
                  </a:cubicBezTo>
                  <a:cubicBezTo>
                    <a:pt x="51504" y="82193"/>
                    <a:pt x="48802" y="48669"/>
                    <a:pt x="48035" y="44466"/>
                  </a:cubicBezTo>
                  <a:cubicBezTo>
                    <a:pt x="47301" y="40263"/>
                    <a:pt x="43966" y="7006"/>
                    <a:pt x="43966" y="7006"/>
                  </a:cubicBezTo>
                  <a:lnTo>
                    <a:pt x="35760" y="4103"/>
                  </a:lnTo>
                  <a:lnTo>
                    <a:pt x="32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4250700" y="1813400"/>
              <a:ext cx="1285950" cy="2148025"/>
            </a:xfrm>
            <a:custGeom>
              <a:avLst/>
              <a:gdLst/>
              <a:ahLst/>
              <a:cxnLst/>
              <a:rect l="l" t="t" r="r" b="b"/>
              <a:pathLst>
                <a:path w="51438" h="85921" extrusionOk="0">
                  <a:moveTo>
                    <a:pt x="32224" y="1"/>
                  </a:moveTo>
                  <a:lnTo>
                    <a:pt x="22117" y="1402"/>
                  </a:lnTo>
                  <a:lnTo>
                    <a:pt x="22050" y="1402"/>
                  </a:lnTo>
                  <a:lnTo>
                    <a:pt x="22016" y="1435"/>
                  </a:lnTo>
                  <a:lnTo>
                    <a:pt x="18681" y="4737"/>
                  </a:lnTo>
                  <a:lnTo>
                    <a:pt x="18714" y="4704"/>
                  </a:lnTo>
                  <a:lnTo>
                    <a:pt x="18714" y="4704"/>
                  </a:lnTo>
                  <a:cubicBezTo>
                    <a:pt x="16846" y="5271"/>
                    <a:pt x="14978" y="5938"/>
                    <a:pt x="13077" y="6706"/>
                  </a:cubicBezTo>
                  <a:cubicBezTo>
                    <a:pt x="12576" y="6906"/>
                    <a:pt x="12143" y="7106"/>
                    <a:pt x="11676" y="7339"/>
                  </a:cubicBezTo>
                  <a:cubicBezTo>
                    <a:pt x="11209" y="7540"/>
                    <a:pt x="10742" y="7773"/>
                    <a:pt x="10341" y="8107"/>
                  </a:cubicBezTo>
                  <a:cubicBezTo>
                    <a:pt x="9508" y="8740"/>
                    <a:pt x="8774" y="9508"/>
                    <a:pt x="8107" y="10275"/>
                  </a:cubicBezTo>
                  <a:cubicBezTo>
                    <a:pt x="7373" y="11075"/>
                    <a:pt x="6806" y="12009"/>
                    <a:pt x="6372" y="12943"/>
                  </a:cubicBezTo>
                  <a:cubicBezTo>
                    <a:pt x="6005" y="13944"/>
                    <a:pt x="5671" y="14945"/>
                    <a:pt x="5371" y="16012"/>
                  </a:cubicBezTo>
                  <a:cubicBezTo>
                    <a:pt x="4771" y="18047"/>
                    <a:pt x="4137" y="20082"/>
                    <a:pt x="3503" y="22217"/>
                  </a:cubicBezTo>
                  <a:cubicBezTo>
                    <a:pt x="2869" y="24352"/>
                    <a:pt x="2202" y="26453"/>
                    <a:pt x="1569" y="28588"/>
                  </a:cubicBezTo>
                  <a:cubicBezTo>
                    <a:pt x="1302" y="29689"/>
                    <a:pt x="968" y="30756"/>
                    <a:pt x="635" y="31857"/>
                  </a:cubicBezTo>
                  <a:cubicBezTo>
                    <a:pt x="334" y="32958"/>
                    <a:pt x="134" y="34092"/>
                    <a:pt x="34" y="35226"/>
                  </a:cubicBezTo>
                  <a:cubicBezTo>
                    <a:pt x="1" y="35793"/>
                    <a:pt x="34" y="36393"/>
                    <a:pt x="134" y="36961"/>
                  </a:cubicBezTo>
                  <a:cubicBezTo>
                    <a:pt x="268" y="37561"/>
                    <a:pt x="401" y="38095"/>
                    <a:pt x="635" y="38628"/>
                  </a:cubicBezTo>
                  <a:cubicBezTo>
                    <a:pt x="1035" y="39729"/>
                    <a:pt x="1735" y="40730"/>
                    <a:pt x="2636" y="41464"/>
                  </a:cubicBezTo>
                  <a:cubicBezTo>
                    <a:pt x="3070" y="41864"/>
                    <a:pt x="3637" y="42131"/>
                    <a:pt x="4170" y="42364"/>
                  </a:cubicBezTo>
                  <a:cubicBezTo>
                    <a:pt x="4704" y="42565"/>
                    <a:pt x="5305" y="42731"/>
                    <a:pt x="5872" y="42798"/>
                  </a:cubicBezTo>
                  <a:cubicBezTo>
                    <a:pt x="6316" y="42862"/>
                    <a:pt x="6765" y="42896"/>
                    <a:pt x="7217" y="42896"/>
                  </a:cubicBezTo>
                  <a:cubicBezTo>
                    <a:pt x="7906" y="42896"/>
                    <a:pt x="8601" y="42816"/>
                    <a:pt x="9297" y="42636"/>
                  </a:cubicBezTo>
                  <a:lnTo>
                    <a:pt x="9297" y="42636"/>
                  </a:lnTo>
                  <a:cubicBezTo>
                    <a:pt x="9273" y="43079"/>
                    <a:pt x="9266" y="43523"/>
                    <a:pt x="9207" y="43966"/>
                  </a:cubicBezTo>
                  <a:cubicBezTo>
                    <a:pt x="8507" y="56641"/>
                    <a:pt x="7806" y="68883"/>
                    <a:pt x="7139" y="80091"/>
                  </a:cubicBezTo>
                  <a:cubicBezTo>
                    <a:pt x="7273" y="80625"/>
                    <a:pt x="7506" y="81159"/>
                    <a:pt x="7873" y="81593"/>
                  </a:cubicBezTo>
                  <a:cubicBezTo>
                    <a:pt x="8207" y="81993"/>
                    <a:pt x="8640" y="82393"/>
                    <a:pt x="9074" y="82727"/>
                  </a:cubicBezTo>
                  <a:cubicBezTo>
                    <a:pt x="9975" y="83327"/>
                    <a:pt x="10909" y="83827"/>
                    <a:pt x="11976" y="84228"/>
                  </a:cubicBezTo>
                  <a:cubicBezTo>
                    <a:pt x="13977" y="84928"/>
                    <a:pt x="16046" y="85429"/>
                    <a:pt x="18147" y="85662"/>
                  </a:cubicBezTo>
                  <a:cubicBezTo>
                    <a:pt x="19755" y="85845"/>
                    <a:pt x="21362" y="85921"/>
                    <a:pt x="22954" y="85921"/>
                  </a:cubicBezTo>
                  <a:cubicBezTo>
                    <a:pt x="25424" y="85921"/>
                    <a:pt x="27856" y="85739"/>
                    <a:pt x="30189" y="85495"/>
                  </a:cubicBezTo>
                  <a:cubicBezTo>
                    <a:pt x="34025" y="85128"/>
                    <a:pt x="37728" y="84628"/>
                    <a:pt x="41297" y="84094"/>
                  </a:cubicBezTo>
                  <a:cubicBezTo>
                    <a:pt x="44833" y="83561"/>
                    <a:pt x="48202" y="82960"/>
                    <a:pt x="51371" y="82360"/>
                  </a:cubicBezTo>
                  <a:lnTo>
                    <a:pt x="51437" y="82360"/>
                  </a:lnTo>
                  <a:lnTo>
                    <a:pt x="51437" y="82260"/>
                  </a:lnTo>
                  <a:cubicBezTo>
                    <a:pt x="50503" y="70585"/>
                    <a:pt x="49670" y="61145"/>
                    <a:pt x="49036" y="54607"/>
                  </a:cubicBezTo>
                  <a:cubicBezTo>
                    <a:pt x="48702" y="51371"/>
                    <a:pt x="48435" y="48802"/>
                    <a:pt x="48235" y="47101"/>
                  </a:cubicBezTo>
                  <a:cubicBezTo>
                    <a:pt x="48035" y="45400"/>
                    <a:pt x="47868" y="44533"/>
                    <a:pt x="47868" y="44533"/>
                  </a:cubicBezTo>
                  <a:lnTo>
                    <a:pt x="47868" y="44533"/>
                  </a:lnTo>
                  <a:cubicBezTo>
                    <a:pt x="47868" y="44533"/>
                    <a:pt x="47835" y="44700"/>
                    <a:pt x="47902" y="45133"/>
                  </a:cubicBezTo>
                  <a:cubicBezTo>
                    <a:pt x="48002" y="45600"/>
                    <a:pt x="48068" y="46234"/>
                    <a:pt x="48168" y="47101"/>
                  </a:cubicBezTo>
                  <a:cubicBezTo>
                    <a:pt x="48369" y="48836"/>
                    <a:pt x="48602" y="51371"/>
                    <a:pt x="48902" y="54607"/>
                  </a:cubicBezTo>
                  <a:cubicBezTo>
                    <a:pt x="49502" y="61101"/>
                    <a:pt x="50268" y="70556"/>
                    <a:pt x="51233" y="82206"/>
                  </a:cubicBezTo>
                  <a:lnTo>
                    <a:pt x="51233" y="82206"/>
                  </a:lnTo>
                  <a:cubicBezTo>
                    <a:pt x="48052" y="82802"/>
                    <a:pt x="44740" y="83398"/>
                    <a:pt x="41230" y="83928"/>
                  </a:cubicBezTo>
                  <a:cubicBezTo>
                    <a:pt x="37694" y="84461"/>
                    <a:pt x="33992" y="84962"/>
                    <a:pt x="30156" y="85295"/>
                  </a:cubicBezTo>
                  <a:cubicBezTo>
                    <a:pt x="27738" y="85505"/>
                    <a:pt x="25227" y="85702"/>
                    <a:pt x="22674" y="85702"/>
                  </a:cubicBezTo>
                  <a:cubicBezTo>
                    <a:pt x="21176" y="85702"/>
                    <a:pt x="19664" y="85635"/>
                    <a:pt x="18147" y="85462"/>
                  </a:cubicBezTo>
                  <a:cubicBezTo>
                    <a:pt x="16046" y="85228"/>
                    <a:pt x="13977" y="84728"/>
                    <a:pt x="12009" y="84028"/>
                  </a:cubicBezTo>
                  <a:cubicBezTo>
                    <a:pt x="11009" y="83627"/>
                    <a:pt x="10041" y="83194"/>
                    <a:pt x="9174" y="82560"/>
                  </a:cubicBezTo>
                  <a:cubicBezTo>
                    <a:pt x="8740" y="82260"/>
                    <a:pt x="8340" y="81893"/>
                    <a:pt x="8006" y="81459"/>
                  </a:cubicBezTo>
                  <a:cubicBezTo>
                    <a:pt x="7640" y="81092"/>
                    <a:pt x="7406" y="80592"/>
                    <a:pt x="7306" y="80091"/>
                  </a:cubicBezTo>
                  <a:cubicBezTo>
                    <a:pt x="7973" y="68883"/>
                    <a:pt x="8674" y="56641"/>
                    <a:pt x="9407" y="43966"/>
                  </a:cubicBezTo>
                  <a:cubicBezTo>
                    <a:pt x="9474" y="43465"/>
                    <a:pt x="9474" y="42965"/>
                    <a:pt x="9508" y="42465"/>
                  </a:cubicBezTo>
                  <a:lnTo>
                    <a:pt x="9508" y="42298"/>
                  </a:lnTo>
                  <a:lnTo>
                    <a:pt x="9341" y="42364"/>
                  </a:lnTo>
                  <a:cubicBezTo>
                    <a:pt x="8645" y="42554"/>
                    <a:pt x="7912" y="42651"/>
                    <a:pt x="7178" y="42651"/>
                  </a:cubicBezTo>
                  <a:cubicBezTo>
                    <a:pt x="5589" y="42651"/>
                    <a:pt x="3991" y="42199"/>
                    <a:pt x="2736" y="41264"/>
                  </a:cubicBezTo>
                  <a:cubicBezTo>
                    <a:pt x="1869" y="40530"/>
                    <a:pt x="1202" y="39596"/>
                    <a:pt x="801" y="38528"/>
                  </a:cubicBezTo>
                  <a:cubicBezTo>
                    <a:pt x="534" y="37961"/>
                    <a:pt x="401" y="37428"/>
                    <a:pt x="301" y="36894"/>
                  </a:cubicBezTo>
                  <a:cubicBezTo>
                    <a:pt x="201" y="36360"/>
                    <a:pt x="168" y="35760"/>
                    <a:pt x="201" y="35226"/>
                  </a:cubicBezTo>
                  <a:cubicBezTo>
                    <a:pt x="301" y="34092"/>
                    <a:pt x="501" y="32958"/>
                    <a:pt x="801" y="31890"/>
                  </a:cubicBezTo>
                  <a:cubicBezTo>
                    <a:pt x="1135" y="30789"/>
                    <a:pt x="1402" y="29755"/>
                    <a:pt x="1735" y="28688"/>
                  </a:cubicBezTo>
                  <a:cubicBezTo>
                    <a:pt x="2402" y="26520"/>
                    <a:pt x="3003" y="24385"/>
                    <a:pt x="3670" y="22283"/>
                  </a:cubicBezTo>
                  <a:cubicBezTo>
                    <a:pt x="4337" y="20215"/>
                    <a:pt x="4904" y="18114"/>
                    <a:pt x="5538" y="16079"/>
                  </a:cubicBezTo>
                  <a:cubicBezTo>
                    <a:pt x="5838" y="15078"/>
                    <a:pt x="6172" y="14078"/>
                    <a:pt x="6539" y="13077"/>
                  </a:cubicBezTo>
                  <a:cubicBezTo>
                    <a:pt x="6972" y="12109"/>
                    <a:pt x="7539" y="11242"/>
                    <a:pt x="8207" y="10442"/>
                  </a:cubicBezTo>
                  <a:cubicBezTo>
                    <a:pt x="8874" y="9674"/>
                    <a:pt x="9641" y="8941"/>
                    <a:pt x="10408" y="8340"/>
                  </a:cubicBezTo>
                  <a:cubicBezTo>
                    <a:pt x="10808" y="8007"/>
                    <a:pt x="11242" y="7740"/>
                    <a:pt x="11709" y="7540"/>
                  </a:cubicBezTo>
                  <a:cubicBezTo>
                    <a:pt x="12176" y="7273"/>
                    <a:pt x="12643" y="7106"/>
                    <a:pt x="13110" y="6906"/>
                  </a:cubicBezTo>
                  <a:cubicBezTo>
                    <a:pt x="14978" y="6172"/>
                    <a:pt x="16846" y="5505"/>
                    <a:pt x="18714" y="4904"/>
                  </a:cubicBezTo>
                  <a:lnTo>
                    <a:pt x="22045" y="1573"/>
                  </a:lnTo>
                  <a:lnTo>
                    <a:pt x="22016" y="1602"/>
                  </a:lnTo>
                  <a:lnTo>
                    <a:pt x="32093" y="210"/>
                  </a:lnTo>
                  <a:lnTo>
                    <a:pt x="32093" y="210"/>
                  </a:lnTo>
                  <a:lnTo>
                    <a:pt x="35559" y="4237"/>
                  </a:lnTo>
                  <a:lnTo>
                    <a:pt x="43708" y="7164"/>
                  </a:lnTo>
                  <a:lnTo>
                    <a:pt x="43708" y="7164"/>
                  </a:lnTo>
                  <a:cubicBezTo>
                    <a:pt x="44871" y="18697"/>
                    <a:pt x="45869" y="28038"/>
                    <a:pt x="46567" y="34492"/>
                  </a:cubicBezTo>
                  <a:cubicBezTo>
                    <a:pt x="46968" y="37728"/>
                    <a:pt x="47201" y="40263"/>
                    <a:pt x="47468" y="41931"/>
                  </a:cubicBezTo>
                  <a:cubicBezTo>
                    <a:pt x="47701" y="43599"/>
                    <a:pt x="47868" y="44533"/>
                    <a:pt x="47868" y="44533"/>
                  </a:cubicBezTo>
                  <a:cubicBezTo>
                    <a:pt x="47868" y="44533"/>
                    <a:pt x="47968" y="44232"/>
                    <a:pt x="47868" y="43799"/>
                  </a:cubicBezTo>
                  <a:cubicBezTo>
                    <a:pt x="47802" y="43399"/>
                    <a:pt x="47735" y="42731"/>
                    <a:pt x="47635" y="41897"/>
                  </a:cubicBezTo>
                  <a:cubicBezTo>
                    <a:pt x="47401" y="40196"/>
                    <a:pt x="47134" y="37694"/>
                    <a:pt x="46801" y="34425"/>
                  </a:cubicBezTo>
                  <a:cubicBezTo>
                    <a:pt x="46067" y="27954"/>
                    <a:pt x="45133" y="18614"/>
                    <a:pt x="43965" y="7039"/>
                  </a:cubicBezTo>
                  <a:lnTo>
                    <a:pt x="43965" y="7006"/>
                  </a:lnTo>
                  <a:lnTo>
                    <a:pt x="43899" y="7006"/>
                  </a:lnTo>
                  <a:lnTo>
                    <a:pt x="35800" y="4073"/>
                  </a:lnTo>
                  <a:lnTo>
                    <a:pt x="35800" y="4073"/>
                  </a:lnTo>
                  <a:lnTo>
                    <a:pt x="32324" y="34"/>
                  </a:lnTo>
                  <a:lnTo>
                    <a:pt x="322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5123000" y="1986025"/>
              <a:ext cx="547900" cy="949050"/>
            </a:xfrm>
            <a:custGeom>
              <a:avLst/>
              <a:gdLst/>
              <a:ahLst/>
              <a:cxnLst/>
              <a:rect l="l" t="t" r="r" b="b"/>
              <a:pathLst>
                <a:path w="21916" h="37962" extrusionOk="0">
                  <a:moveTo>
                    <a:pt x="8573" y="1"/>
                  </a:moveTo>
                  <a:lnTo>
                    <a:pt x="7472" y="6472"/>
                  </a:lnTo>
                  <a:lnTo>
                    <a:pt x="7406" y="15945"/>
                  </a:lnTo>
                  <a:lnTo>
                    <a:pt x="8473" y="25786"/>
                  </a:lnTo>
                  <a:lnTo>
                    <a:pt x="0" y="26753"/>
                  </a:lnTo>
                  <a:lnTo>
                    <a:pt x="601" y="37961"/>
                  </a:lnTo>
                  <a:cubicBezTo>
                    <a:pt x="601" y="37961"/>
                    <a:pt x="11475" y="37828"/>
                    <a:pt x="16679" y="35726"/>
                  </a:cubicBezTo>
                  <a:cubicBezTo>
                    <a:pt x="21916" y="33658"/>
                    <a:pt x="20648" y="28488"/>
                    <a:pt x="20281" y="26153"/>
                  </a:cubicBezTo>
                  <a:cubicBezTo>
                    <a:pt x="19648" y="22317"/>
                    <a:pt x="13677" y="3603"/>
                    <a:pt x="12509" y="2269"/>
                  </a:cubicBezTo>
                  <a:cubicBezTo>
                    <a:pt x="11075" y="668"/>
                    <a:pt x="8573" y="1"/>
                    <a:pt x="8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4775250" y="1816750"/>
              <a:ext cx="286900" cy="522050"/>
            </a:xfrm>
            <a:custGeom>
              <a:avLst/>
              <a:gdLst/>
              <a:ahLst/>
              <a:cxnLst/>
              <a:rect l="l" t="t" r="r" b="b"/>
              <a:pathLst>
                <a:path w="11476" h="20882" extrusionOk="0">
                  <a:moveTo>
                    <a:pt x="10374" y="0"/>
                  </a:moveTo>
                  <a:lnTo>
                    <a:pt x="1001" y="1435"/>
                  </a:lnTo>
                  <a:lnTo>
                    <a:pt x="0" y="2435"/>
                  </a:lnTo>
                  <a:lnTo>
                    <a:pt x="167" y="7005"/>
                  </a:lnTo>
                  <a:lnTo>
                    <a:pt x="2836" y="20882"/>
                  </a:lnTo>
                  <a:cubicBezTo>
                    <a:pt x="2836" y="20882"/>
                    <a:pt x="8039" y="11208"/>
                    <a:pt x="8873" y="10041"/>
                  </a:cubicBezTo>
                  <a:cubicBezTo>
                    <a:pt x="9707" y="8873"/>
                    <a:pt x="11142" y="5104"/>
                    <a:pt x="11342" y="3102"/>
                  </a:cubicBezTo>
                  <a:cubicBezTo>
                    <a:pt x="11475" y="2002"/>
                    <a:pt x="11142" y="867"/>
                    <a:pt x="10374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4876150" y="1920975"/>
              <a:ext cx="286075" cy="410325"/>
            </a:xfrm>
            <a:custGeom>
              <a:avLst/>
              <a:gdLst/>
              <a:ahLst/>
              <a:cxnLst/>
              <a:rect l="l" t="t" r="r" b="b"/>
              <a:pathLst>
                <a:path w="11443" h="16413" extrusionOk="0">
                  <a:moveTo>
                    <a:pt x="10642" y="1"/>
                  </a:moveTo>
                  <a:lnTo>
                    <a:pt x="10642" y="434"/>
                  </a:lnTo>
                  <a:cubicBezTo>
                    <a:pt x="10675" y="768"/>
                    <a:pt x="10708" y="1235"/>
                    <a:pt x="10775" y="1769"/>
                  </a:cubicBezTo>
                  <a:cubicBezTo>
                    <a:pt x="10872" y="2904"/>
                    <a:pt x="11033" y="4479"/>
                    <a:pt x="11195" y="6374"/>
                  </a:cubicBezTo>
                  <a:lnTo>
                    <a:pt x="11195" y="6374"/>
                  </a:lnTo>
                  <a:lnTo>
                    <a:pt x="7799" y="4879"/>
                  </a:lnTo>
                  <a:lnTo>
                    <a:pt x="7799" y="4879"/>
                  </a:lnTo>
                  <a:cubicBezTo>
                    <a:pt x="7790" y="4865"/>
                    <a:pt x="7782" y="4851"/>
                    <a:pt x="7773" y="4838"/>
                  </a:cubicBezTo>
                  <a:lnTo>
                    <a:pt x="7755" y="4859"/>
                  </a:lnTo>
                  <a:lnTo>
                    <a:pt x="7706" y="4838"/>
                  </a:lnTo>
                  <a:lnTo>
                    <a:pt x="7439" y="4704"/>
                  </a:lnTo>
                  <a:lnTo>
                    <a:pt x="7606" y="5004"/>
                  </a:lnTo>
                  <a:cubicBezTo>
                    <a:pt x="8140" y="5838"/>
                    <a:pt x="8607" y="6672"/>
                    <a:pt x="8974" y="7573"/>
                  </a:cubicBezTo>
                  <a:cubicBezTo>
                    <a:pt x="9140" y="8007"/>
                    <a:pt x="9274" y="8407"/>
                    <a:pt x="9207" y="8874"/>
                  </a:cubicBezTo>
                  <a:cubicBezTo>
                    <a:pt x="9140" y="9274"/>
                    <a:pt x="8874" y="9674"/>
                    <a:pt x="8507" y="9875"/>
                  </a:cubicBezTo>
                  <a:lnTo>
                    <a:pt x="6505" y="11409"/>
                  </a:lnTo>
                  <a:lnTo>
                    <a:pt x="3136" y="14044"/>
                  </a:lnTo>
                  <a:lnTo>
                    <a:pt x="1299" y="15482"/>
                  </a:lnTo>
                  <a:lnTo>
                    <a:pt x="1299" y="15482"/>
                  </a:lnTo>
                  <a:cubicBezTo>
                    <a:pt x="1832" y="15106"/>
                    <a:pt x="2477" y="14622"/>
                    <a:pt x="3203" y="14078"/>
                  </a:cubicBezTo>
                  <a:lnTo>
                    <a:pt x="6639" y="11509"/>
                  </a:lnTo>
                  <a:lnTo>
                    <a:pt x="8640" y="9941"/>
                  </a:lnTo>
                  <a:cubicBezTo>
                    <a:pt x="9040" y="9708"/>
                    <a:pt x="9307" y="9274"/>
                    <a:pt x="9441" y="8841"/>
                  </a:cubicBezTo>
                  <a:cubicBezTo>
                    <a:pt x="9474" y="8374"/>
                    <a:pt x="9341" y="7873"/>
                    <a:pt x="9174" y="7440"/>
                  </a:cubicBezTo>
                  <a:cubicBezTo>
                    <a:pt x="8853" y="6651"/>
                    <a:pt x="8429" y="5888"/>
                    <a:pt x="7970" y="5150"/>
                  </a:cubicBezTo>
                  <a:lnTo>
                    <a:pt x="7970" y="5150"/>
                  </a:lnTo>
                  <a:lnTo>
                    <a:pt x="11275" y="6606"/>
                  </a:lnTo>
                  <a:lnTo>
                    <a:pt x="11442" y="6706"/>
                  </a:lnTo>
                  <a:lnTo>
                    <a:pt x="11442" y="6539"/>
                  </a:lnTo>
                  <a:cubicBezTo>
                    <a:pt x="11209" y="4571"/>
                    <a:pt x="11008" y="2936"/>
                    <a:pt x="10875" y="1769"/>
                  </a:cubicBezTo>
                  <a:cubicBezTo>
                    <a:pt x="10808" y="1235"/>
                    <a:pt x="10775" y="768"/>
                    <a:pt x="10708" y="434"/>
                  </a:cubicBezTo>
                  <a:cubicBezTo>
                    <a:pt x="10708" y="268"/>
                    <a:pt x="10675" y="101"/>
                    <a:pt x="10642" y="1"/>
                  </a:cubicBezTo>
                  <a:close/>
                  <a:moveTo>
                    <a:pt x="1299" y="15482"/>
                  </a:moveTo>
                  <a:cubicBezTo>
                    <a:pt x="1146" y="15590"/>
                    <a:pt x="1002" y="15690"/>
                    <a:pt x="868" y="15779"/>
                  </a:cubicBezTo>
                  <a:lnTo>
                    <a:pt x="267" y="16246"/>
                  </a:lnTo>
                  <a:cubicBezTo>
                    <a:pt x="236" y="16277"/>
                    <a:pt x="208" y="16302"/>
                    <a:pt x="181" y="16323"/>
                  </a:cubicBezTo>
                  <a:lnTo>
                    <a:pt x="181" y="16323"/>
                  </a:lnTo>
                  <a:cubicBezTo>
                    <a:pt x="175" y="16320"/>
                    <a:pt x="169" y="16318"/>
                    <a:pt x="163" y="16318"/>
                  </a:cubicBezTo>
                  <a:cubicBezTo>
                    <a:pt x="125" y="16318"/>
                    <a:pt x="71" y="16365"/>
                    <a:pt x="1" y="16413"/>
                  </a:cubicBezTo>
                  <a:cubicBezTo>
                    <a:pt x="69" y="16390"/>
                    <a:pt x="122" y="16367"/>
                    <a:pt x="181" y="16323"/>
                  </a:cubicBezTo>
                  <a:lnTo>
                    <a:pt x="181" y="16323"/>
                  </a:lnTo>
                  <a:cubicBezTo>
                    <a:pt x="188" y="16327"/>
                    <a:pt x="195" y="16334"/>
                    <a:pt x="201" y="16346"/>
                  </a:cubicBezTo>
                  <a:lnTo>
                    <a:pt x="835" y="15846"/>
                  </a:lnTo>
                  <a:lnTo>
                    <a:pt x="1299" y="154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4631800" y="1934325"/>
              <a:ext cx="213525" cy="403650"/>
            </a:xfrm>
            <a:custGeom>
              <a:avLst/>
              <a:gdLst/>
              <a:ahLst/>
              <a:cxnLst/>
              <a:rect l="l" t="t" r="r" b="b"/>
              <a:pathLst>
                <a:path w="8541" h="16146" extrusionOk="0">
                  <a:moveTo>
                    <a:pt x="3537" y="1"/>
                  </a:moveTo>
                  <a:lnTo>
                    <a:pt x="3270" y="234"/>
                  </a:lnTo>
                  <a:lnTo>
                    <a:pt x="2603" y="1001"/>
                  </a:lnTo>
                  <a:lnTo>
                    <a:pt x="134" y="3803"/>
                  </a:lnTo>
                  <a:lnTo>
                    <a:pt x="1" y="3970"/>
                  </a:lnTo>
                  <a:lnTo>
                    <a:pt x="234" y="3970"/>
                  </a:lnTo>
                  <a:lnTo>
                    <a:pt x="3616" y="3681"/>
                  </a:lnTo>
                  <a:lnTo>
                    <a:pt x="3616" y="3681"/>
                  </a:lnTo>
                  <a:cubicBezTo>
                    <a:pt x="3300" y="3874"/>
                    <a:pt x="3003" y="4081"/>
                    <a:pt x="2736" y="4304"/>
                  </a:cubicBezTo>
                  <a:cubicBezTo>
                    <a:pt x="2503" y="4470"/>
                    <a:pt x="2303" y="4704"/>
                    <a:pt x="2136" y="4904"/>
                  </a:cubicBezTo>
                  <a:cubicBezTo>
                    <a:pt x="1969" y="5171"/>
                    <a:pt x="1902" y="5471"/>
                    <a:pt x="1836" y="5738"/>
                  </a:cubicBezTo>
                  <a:cubicBezTo>
                    <a:pt x="1836" y="5871"/>
                    <a:pt x="1836" y="5972"/>
                    <a:pt x="1902" y="6072"/>
                  </a:cubicBezTo>
                  <a:lnTo>
                    <a:pt x="1936" y="6238"/>
                  </a:lnTo>
                  <a:lnTo>
                    <a:pt x="2002" y="6405"/>
                  </a:lnTo>
                  <a:cubicBezTo>
                    <a:pt x="2102" y="6639"/>
                    <a:pt x="2169" y="6805"/>
                    <a:pt x="2303" y="7006"/>
                  </a:cubicBezTo>
                  <a:cubicBezTo>
                    <a:pt x="2503" y="7373"/>
                    <a:pt x="2736" y="7706"/>
                    <a:pt x="2936" y="8040"/>
                  </a:cubicBezTo>
                  <a:cubicBezTo>
                    <a:pt x="3337" y="8707"/>
                    <a:pt x="3804" y="9374"/>
                    <a:pt x="4237" y="9974"/>
                  </a:cubicBezTo>
                  <a:cubicBezTo>
                    <a:pt x="5071" y="11175"/>
                    <a:pt x="5838" y="12243"/>
                    <a:pt x="6472" y="13177"/>
                  </a:cubicBezTo>
                  <a:cubicBezTo>
                    <a:pt x="5872" y="12243"/>
                    <a:pt x="5071" y="11175"/>
                    <a:pt x="4271" y="9908"/>
                  </a:cubicBezTo>
                  <a:cubicBezTo>
                    <a:pt x="3870" y="9307"/>
                    <a:pt x="3437" y="8673"/>
                    <a:pt x="3036" y="8006"/>
                  </a:cubicBezTo>
                  <a:cubicBezTo>
                    <a:pt x="2803" y="7673"/>
                    <a:pt x="2603" y="7339"/>
                    <a:pt x="2403" y="6972"/>
                  </a:cubicBezTo>
                  <a:cubicBezTo>
                    <a:pt x="2136" y="6639"/>
                    <a:pt x="2036" y="6238"/>
                    <a:pt x="1969" y="5838"/>
                  </a:cubicBezTo>
                  <a:cubicBezTo>
                    <a:pt x="2069" y="5304"/>
                    <a:pt x="2303" y="4837"/>
                    <a:pt x="2770" y="4504"/>
                  </a:cubicBezTo>
                  <a:cubicBezTo>
                    <a:pt x="3168" y="4172"/>
                    <a:pt x="3599" y="3873"/>
                    <a:pt x="4096" y="3640"/>
                  </a:cubicBezTo>
                  <a:lnTo>
                    <a:pt x="4096" y="3640"/>
                  </a:lnTo>
                  <a:lnTo>
                    <a:pt x="4137" y="3637"/>
                  </a:lnTo>
                  <a:lnTo>
                    <a:pt x="4135" y="3620"/>
                  </a:lnTo>
                  <a:lnTo>
                    <a:pt x="4135" y="3620"/>
                  </a:lnTo>
                  <a:lnTo>
                    <a:pt x="4604" y="3370"/>
                  </a:lnTo>
                  <a:lnTo>
                    <a:pt x="4604" y="3370"/>
                  </a:lnTo>
                  <a:lnTo>
                    <a:pt x="4071" y="3403"/>
                  </a:lnTo>
                  <a:lnTo>
                    <a:pt x="337" y="3783"/>
                  </a:lnTo>
                  <a:lnTo>
                    <a:pt x="2636" y="1068"/>
                  </a:lnTo>
                  <a:lnTo>
                    <a:pt x="3303" y="301"/>
                  </a:lnTo>
                  <a:cubicBezTo>
                    <a:pt x="3403" y="201"/>
                    <a:pt x="3470" y="67"/>
                    <a:pt x="3537" y="1"/>
                  </a:cubicBezTo>
                  <a:close/>
                  <a:moveTo>
                    <a:pt x="6472" y="13177"/>
                  </a:moveTo>
                  <a:lnTo>
                    <a:pt x="7973" y="15345"/>
                  </a:lnTo>
                  <a:lnTo>
                    <a:pt x="8407" y="15912"/>
                  </a:lnTo>
                  <a:cubicBezTo>
                    <a:pt x="8420" y="15937"/>
                    <a:pt x="8432" y="15962"/>
                    <a:pt x="8446" y="15989"/>
                  </a:cubicBezTo>
                  <a:lnTo>
                    <a:pt x="8446" y="15989"/>
                  </a:lnTo>
                  <a:cubicBezTo>
                    <a:pt x="8445" y="15957"/>
                    <a:pt x="8452" y="15921"/>
                    <a:pt x="8474" y="15879"/>
                  </a:cubicBezTo>
                  <a:lnTo>
                    <a:pt x="8073" y="15312"/>
                  </a:lnTo>
                  <a:cubicBezTo>
                    <a:pt x="7673" y="14811"/>
                    <a:pt x="7106" y="14077"/>
                    <a:pt x="6472" y="13177"/>
                  </a:cubicBezTo>
                  <a:close/>
                  <a:moveTo>
                    <a:pt x="8446" y="15989"/>
                  </a:moveTo>
                  <a:lnTo>
                    <a:pt x="8446" y="15989"/>
                  </a:lnTo>
                  <a:cubicBezTo>
                    <a:pt x="8450" y="16055"/>
                    <a:pt x="8495" y="16100"/>
                    <a:pt x="8540" y="16145"/>
                  </a:cubicBezTo>
                  <a:cubicBezTo>
                    <a:pt x="8499" y="16083"/>
                    <a:pt x="8470" y="16033"/>
                    <a:pt x="8446" y="15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4832800" y="2332100"/>
              <a:ext cx="21700" cy="1628700"/>
            </a:xfrm>
            <a:custGeom>
              <a:avLst/>
              <a:gdLst/>
              <a:ahLst/>
              <a:cxnLst/>
              <a:rect l="l" t="t" r="r" b="b"/>
              <a:pathLst>
                <a:path w="868" h="65148" extrusionOk="0">
                  <a:moveTo>
                    <a:pt x="767" y="1"/>
                  </a:moveTo>
                  <a:cubicBezTo>
                    <a:pt x="701" y="1"/>
                    <a:pt x="500" y="14611"/>
                    <a:pt x="267" y="32591"/>
                  </a:cubicBezTo>
                  <a:cubicBezTo>
                    <a:pt x="67" y="50537"/>
                    <a:pt x="0" y="65148"/>
                    <a:pt x="33" y="65148"/>
                  </a:cubicBezTo>
                  <a:cubicBezTo>
                    <a:pt x="67" y="65148"/>
                    <a:pt x="334" y="50537"/>
                    <a:pt x="534" y="32591"/>
                  </a:cubicBezTo>
                  <a:cubicBezTo>
                    <a:pt x="734" y="14611"/>
                    <a:pt x="867" y="1"/>
                    <a:pt x="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5334825" y="2608700"/>
              <a:ext cx="231850" cy="48875"/>
            </a:xfrm>
            <a:custGeom>
              <a:avLst/>
              <a:gdLst/>
              <a:ahLst/>
              <a:cxnLst/>
              <a:rect l="l" t="t" r="r" b="b"/>
              <a:pathLst>
                <a:path w="9274" h="1955" extrusionOk="0">
                  <a:moveTo>
                    <a:pt x="3746" y="0"/>
                  </a:moveTo>
                  <a:cubicBezTo>
                    <a:pt x="3454" y="0"/>
                    <a:pt x="3162" y="15"/>
                    <a:pt x="2869" y="45"/>
                  </a:cubicBezTo>
                  <a:cubicBezTo>
                    <a:pt x="2335" y="78"/>
                    <a:pt x="1835" y="212"/>
                    <a:pt x="1334" y="345"/>
                  </a:cubicBezTo>
                  <a:cubicBezTo>
                    <a:pt x="1001" y="412"/>
                    <a:pt x="667" y="545"/>
                    <a:pt x="334" y="712"/>
                  </a:cubicBezTo>
                  <a:cubicBezTo>
                    <a:pt x="200" y="745"/>
                    <a:pt x="100" y="845"/>
                    <a:pt x="0" y="879"/>
                  </a:cubicBezTo>
                  <a:cubicBezTo>
                    <a:pt x="0" y="881"/>
                    <a:pt x="3" y="883"/>
                    <a:pt x="8" y="883"/>
                  </a:cubicBezTo>
                  <a:cubicBezTo>
                    <a:pt x="76" y="883"/>
                    <a:pt x="565" y="697"/>
                    <a:pt x="1368" y="512"/>
                  </a:cubicBezTo>
                  <a:cubicBezTo>
                    <a:pt x="1868" y="378"/>
                    <a:pt x="2368" y="278"/>
                    <a:pt x="2869" y="245"/>
                  </a:cubicBezTo>
                  <a:cubicBezTo>
                    <a:pt x="3131" y="231"/>
                    <a:pt x="3394" y="223"/>
                    <a:pt x="3656" y="223"/>
                  </a:cubicBezTo>
                  <a:cubicBezTo>
                    <a:pt x="4028" y="223"/>
                    <a:pt x="4399" y="239"/>
                    <a:pt x="4770" y="278"/>
                  </a:cubicBezTo>
                  <a:cubicBezTo>
                    <a:pt x="5371" y="378"/>
                    <a:pt x="6004" y="512"/>
                    <a:pt x="6605" y="712"/>
                  </a:cubicBezTo>
                  <a:cubicBezTo>
                    <a:pt x="7105" y="879"/>
                    <a:pt x="7539" y="1046"/>
                    <a:pt x="8006" y="1279"/>
                  </a:cubicBezTo>
                  <a:cubicBezTo>
                    <a:pt x="8707" y="1645"/>
                    <a:pt x="9129" y="1955"/>
                    <a:pt x="9248" y="1955"/>
                  </a:cubicBezTo>
                  <a:cubicBezTo>
                    <a:pt x="9259" y="1955"/>
                    <a:pt x="9268" y="1952"/>
                    <a:pt x="9273" y="1946"/>
                  </a:cubicBezTo>
                  <a:cubicBezTo>
                    <a:pt x="9173" y="1880"/>
                    <a:pt x="9107" y="1779"/>
                    <a:pt x="8973" y="1713"/>
                  </a:cubicBezTo>
                  <a:cubicBezTo>
                    <a:pt x="8673" y="1513"/>
                    <a:pt x="8373" y="1279"/>
                    <a:pt x="8106" y="1112"/>
                  </a:cubicBezTo>
                  <a:cubicBezTo>
                    <a:pt x="7639" y="879"/>
                    <a:pt x="7172" y="679"/>
                    <a:pt x="6671" y="512"/>
                  </a:cubicBezTo>
                  <a:cubicBezTo>
                    <a:pt x="5741" y="176"/>
                    <a:pt x="4750" y="0"/>
                    <a:pt x="37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5333975" y="2546650"/>
              <a:ext cx="155975" cy="82375"/>
            </a:xfrm>
            <a:custGeom>
              <a:avLst/>
              <a:gdLst/>
              <a:ahLst/>
              <a:cxnLst/>
              <a:rect l="l" t="t" r="r" b="b"/>
              <a:pathLst>
                <a:path w="6239" h="3295" extrusionOk="0">
                  <a:moveTo>
                    <a:pt x="5559" y="0"/>
                  </a:moveTo>
                  <a:cubicBezTo>
                    <a:pt x="5421" y="0"/>
                    <a:pt x="5288" y="8"/>
                    <a:pt x="5171" y="25"/>
                  </a:cubicBezTo>
                  <a:cubicBezTo>
                    <a:pt x="3370" y="159"/>
                    <a:pt x="1702" y="1026"/>
                    <a:pt x="568" y="2393"/>
                  </a:cubicBezTo>
                  <a:cubicBezTo>
                    <a:pt x="401" y="2594"/>
                    <a:pt x="234" y="2827"/>
                    <a:pt x="134" y="3061"/>
                  </a:cubicBezTo>
                  <a:lnTo>
                    <a:pt x="1" y="3294"/>
                  </a:lnTo>
                  <a:cubicBezTo>
                    <a:pt x="1" y="3294"/>
                    <a:pt x="234" y="2961"/>
                    <a:pt x="668" y="2460"/>
                  </a:cubicBezTo>
                  <a:cubicBezTo>
                    <a:pt x="1235" y="1860"/>
                    <a:pt x="1902" y="1293"/>
                    <a:pt x="2703" y="892"/>
                  </a:cubicBezTo>
                  <a:cubicBezTo>
                    <a:pt x="3470" y="525"/>
                    <a:pt x="4304" y="225"/>
                    <a:pt x="5171" y="125"/>
                  </a:cubicBezTo>
                  <a:cubicBezTo>
                    <a:pt x="5838" y="58"/>
                    <a:pt x="6238" y="92"/>
                    <a:pt x="6238" y="58"/>
                  </a:cubicBezTo>
                  <a:cubicBezTo>
                    <a:pt x="6238" y="58"/>
                    <a:pt x="6172" y="25"/>
                    <a:pt x="5972" y="25"/>
                  </a:cubicBezTo>
                  <a:cubicBezTo>
                    <a:pt x="5838" y="8"/>
                    <a:pt x="5696" y="0"/>
                    <a:pt x="55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5151350" y="2331275"/>
              <a:ext cx="184325" cy="321925"/>
            </a:xfrm>
            <a:custGeom>
              <a:avLst/>
              <a:gdLst/>
              <a:ahLst/>
              <a:cxnLst/>
              <a:rect l="l" t="t" r="r" b="b"/>
              <a:pathLst>
                <a:path w="7373" h="12877" extrusionOk="0">
                  <a:moveTo>
                    <a:pt x="5738" y="1"/>
                  </a:moveTo>
                  <a:lnTo>
                    <a:pt x="5738" y="201"/>
                  </a:lnTo>
                  <a:cubicBezTo>
                    <a:pt x="5738" y="368"/>
                    <a:pt x="5805" y="534"/>
                    <a:pt x="5838" y="801"/>
                  </a:cubicBezTo>
                  <a:cubicBezTo>
                    <a:pt x="5905" y="1302"/>
                    <a:pt x="6005" y="2002"/>
                    <a:pt x="6105" y="2869"/>
                  </a:cubicBezTo>
                  <a:cubicBezTo>
                    <a:pt x="6338" y="4637"/>
                    <a:pt x="6672" y="7039"/>
                    <a:pt x="6972" y="9708"/>
                  </a:cubicBezTo>
                  <a:cubicBezTo>
                    <a:pt x="7035" y="10498"/>
                    <a:pt x="7129" y="11259"/>
                    <a:pt x="7195" y="11989"/>
                  </a:cubicBezTo>
                  <a:lnTo>
                    <a:pt x="7195" y="11989"/>
                  </a:lnTo>
                  <a:lnTo>
                    <a:pt x="2102" y="12610"/>
                  </a:lnTo>
                  <a:lnTo>
                    <a:pt x="601" y="12810"/>
                  </a:lnTo>
                  <a:cubicBezTo>
                    <a:pt x="367" y="12810"/>
                    <a:pt x="167" y="12810"/>
                    <a:pt x="0" y="12876"/>
                  </a:cubicBezTo>
                  <a:cubicBezTo>
                    <a:pt x="167" y="12876"/>
                    <a:pt x="367" y="12876"/>
                    <a:pt x="534" y="12843"/>
                  </a:cubicBezTo>
                  <a:lnTo>
                    <a:pt x="2102" y="12676"/>
                  </a:lnTo>
                  <a:lnTo>
                    <a:pt x="7306" y="12109"/>
                  </a:lnTo>
                  <a:lnTo>
                    <a:pt x="7372" y="12109"/>
                  </a:lnTo>
                  <a:lnTo>
                    <a:pt x="7372" y="12009"/>
                  </a:lnTo>
                  <a:cubicBezTo>
                    <a:pt x="7306" y="11275"/>
                    <a:pt x="7272" y="10475"/>
                    <a:pt x="7139" y="9641"/>
                  </a:cubicBezTo>
                  <a:cubicBezTo>
                    <a:pt x="6839" y="6972"/>
                    <a:pt x="6472" y="4537"/>
                    <a:pt x="6205" y="2803"/>
                  </a:cubicBezTo>
                  <a:cubicBezTo>
                    <a:pt x="6105" y="1935"/>
                    <a:pt x="5971" y="1201"/>
                    <a:pt x="5871" y="768"/>
                  </a:cubicBezTo>
                  <a:cubicBezTo>
                    <a:pt x="5838" y="534"/>
                    <a:pt x="5805" y="334"/>
                    <a:pt x="5805" y="201"/>
                  </a:cubicBezTo>
                  <a:cubicBezTo>
                    <a:pt x="5805" y="134"/>
                    <a:pt x="5738" y="67"/>
                    <a:pt x="57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5118000" y="2002700"/>
              <a:ext cx="525400" cy="937375"/>
            </a:xfrm>
            <a:custGeom>
              <a:avLst/>
              <a:gdLst/>
              <a:ahLst/>
              <a:cxnLst/>
              <a:rect l="l" t="t" r="r" b="b"/>
              <a:pathLst>
                <a:path w="21016" h="37495" extrusionOk="0">
                  <a:moveTo>
                    <a:pt x="9540" y="1"/>
                  </a:moveTo>
                  <a:cubicBezTo>
                    <a:pt x="9607" y="68"/>
                    <a:pt x="9674" y="68"/>
                    <a:pt x="9707" y="68"/>
                  </a:cubicBezTo>
                  <a:lnTo>
                    <a:pt x="10207" y="234"/>
                  </a:lnTo>
                  <a:cubicBezTo>
                    <a:pt x="10841" y="401"/>
                    <a:pt x="11408" y="668"/>
                    <a:pt x="11975" y="1068"/>
                  </a:cubicBezTo>
                  <a:cubicBezTo>
                    <a:pt x="12643" y="1569"/>
                    <a:pt x="13210" y="2469"/>
                    <a:pt x="13710" y="3603"/>
                  </a:cubicBezTo>
                  <a:cubicBezTo>
                    <a:pt x="14210" y="4738"/>
                    <a:pt x="14577" y="6072"/>
                    <a:pt x="15078" y="7506"/>
                  </a:cubicBezTo>
                  <a:cubicBezTo>
                    <a:pt x="16012" y="10442"/>
                    <a:pt x="17079" y="13944"/>
                    <a:pt x="18213" y="17814"/>
                  </a:cubicBezTo>
                  <a:cubicBezTo>
                    <a:pt x="19247" y="21750"/>
                    <a:pt x="21015" y="25953"/>
                    <a:pt x="20682" y="30656"/>
                  </a:cubicBezTo>
                  <a:lnTo>
                    <a:pt x="20682" y="31090"/>
                  </a:lnTo>
                  <a:cubicBezTo>
                    <a:pt x="20481" y="32124"/>
                    <a:pt x="19981" y="33091"/>
                    <a:pt x="19247" y="33825"/>
                  </a:cubicBezTo>
                  <a:cubicBezTo>
                    <a:pt x="18513" y="34492"/>
                    <a:pt x="17579" y="35026"/>
                    <a:pt x="16645" y="35360"/>
                  </a:cubicBezTo>
                  <a:cubicBezTo>
                    <a:pt x="15678" y="35693"/>
                    <a:pt x="14711" y="35960"/>
                    <a:pt x="13743" y="36127"/>
                  </a:cubicBezTo>
                  <a:cubicBezTo>
                    <a:pt x="12809" y="36327"/>
                    <a:pt x="11842" y="36494"/>
                    <a:pt x="10908" y="36627"/>
                  </a:cubicBezTo>
                  <a:cubicBezTo>
                    <a:pt x="10007" y="36761"/>
                    <a:pt x="9107" y="36827"/>
                    <a:pt x="8173" y="36861"/>
                  </a:cubicBezTo>
                  <a:lnTo>
                    <a:pt x="5537" y="37027"/>
                  </a:lnTo>
                  <a:lnTo>
                    <a:pt x="860" y="37324"/>
                  </a:lnTo>
                  <a:lnTo>
                    <a:pt x="860" y="37324"/>
                  </a:lnTo>
                  <a:cubicBezTo>
                    <a:pt x="629" y="33937"/>
                    <a:pt x="399" y="31237"/>
                    <a:pt x="234" y="29322"/>
                  </a:cubicBezTo>
                  <a:cubicBezTo>
                    <a:pt x="167" y="28354"/>
                    <a:pt x="134" y="27654"/>
                    <a:pt x="67" y="27120"/>
                  </a:cubicBezTo>
                  <a:cubicBezTo>
                    <a:pt x="34" y="26853"/>
                    <a:pt x="34" y="26687"/>
                    <a:pt x="34" y="26520"/>
                  </a:cubicBezTo>
                  <a:cubicBezTo>
                    <a:pt x="34" y="26353"/>
                    <a:pt x="0" y="26320"/>
                    <a:pt x="0" y="26320"/>
                  </a:cubicBezTo>
                  <a:lnTo>
                    <a:pt x="0" y="26520"/>
                  </a:lnTo>
                  <a:cubicBezTo>
                    <a:pt x="0" y="26653"/>
                    <a:pt x="0" y="26853"/>
                    <a:pt x="34" y="27120"/>
                  </a:cubicBezTo>
                  <a:cubicBezTo>
                    <a:pt x="67" y="27621"/>
                    <a:pt x="134" y="28354"/>
                    <a:pt x="167" y="29322"/>
                  </a:cubicBezTo>
                  <a:cubicBezTo>
                    <a:pt x="300" y="31257"/>
                    <a:pt x="501" y="34025"/>
                    <a:pt x="701" y="37461"/>
                  </a:cubicBezTo>
                  <a:lnTo>
                    <a:pt x="701" y="37494"/>
                  </a:lnTo>
                  <a:lnTo>
                    <a:pt x="801" y="37494"/>
                  </a:lnTo>
                  <a:lnTo>
                    <a:pt x="5537" y="37194"/>
                  </a:lnTo>
                  <a:lnTo>
                    <a:pt x="8173" y="37027"/>
                  </a:lnTo>
                  <a:cubicBezTo>
                    <a:pt x="9040" y="36994"/>
                    <a:pt x="10007" y="36927"/>
                    <a:pt x="10908" y="36794"/>
                  </a:cubicBezTo>
                  <a:cubicBezTo>
                    <a:pt x="11842" y="36660"/>
                    <a:pt x="12809" y="36494"/>
                    <a:pt x="13810" y="36294"/>
                  </a:cubicBezTo>
                  <a:cubicBezTo>
                    <a:pt x="14811" y="36127"/>
                    <a:pt x="15745" y="35827"/>
                    <a:pt x="16712" y="35526"/>
                  </a:cubicBezTo>
                  <a:cubicBezTo>
                    <a:pt x="17713" y="35193"/>
                    <a:pt x="18647" y="34659"/>
                    <a:pt x="19414" y="33959"/>
                  </a:cubicBezTo>
                  <a:cubicBezTo>
                    <a:pt x="20181" y="33158"/>
                    <a:pt x="20682" y="32157"/>
                    <a:pt x="20915" y="31090"/>
                  </a:cubicBezTo>
                  <a:lnTo>
                    <a:pt x="20915" y="30656"/>
                  </a:lnTo>
                  <a:cubicBezTo>
                    <a:pt x="20982" y="28321"/>
                    <a:pt x="20848" y="25986"/>
                    <a:pt x="20181" y="23851"/>
                  </a:cubicBezTo>
                  <a:cubicBezTo>
                    <a:pt x="19581" y="21750"/>
                    <a:pt x="19014" y="19682"/>
                    <a:pt x="18413" y="17747"/>
                  </a:cubicBezTo>
                  <a:cubicBezTo>
                    <a:pt x="17246" y="13844"/>
                    <a:pt x="16178" y="10342"/>
                    <a:pt x="15244" y="7440"/>
                  </a:cubicBezTo>
                  <a:cubicBezTo>
                    <a:pt x="14744" y="5972"/>
                    <a:pt x="14344" y="4671"/>
                    <a:pt x="13877" y="3503"/>
                  </a:cubicBezTo>
                  <a:cubicBezTo>
                    <a:pt x="13410" y="2336"/>
                    <a:pt x="12809" y="1469"/>
                    <a:pt x="12075" y="968"/>
                  </a:cubicBezTo>
                  <a:cubicBezTo>
                    <a:pt x="11542" y="601"/>
                    <a:pt x="10908" y="301"/>
                    <a:pt x="10308" y="168"/>
                  </a:cubicBezTo>
                  <a:cubicBezTo>
                    <a:pt x="10074" y="134"/>
                    <a:pt x="9907" y="101"/>
                    <a:pt x="9807" y="68"/>
                  </a:cubicBezTo>
                  <a:cubicBezTo>
                    <a:pt x="9674" y="1"/>
                    <a:pt x="9640" y="1"/>
                    <a:pt x="95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4888650" y="2571275"/>
              <a:ext cx="340275" cy="251200"/>
            </a:xfrm>
            <a:custGeom>
              <a:avLst/>
              <a:gdLst/>
              <a:ahLst/>
              <a:cxnLst/>
              <a:rect l="l" t="t" r="r" b="b"/>
              <a:pathLst>
                <a:path w="13611" h="10048" extrusionOk="0">
                  <a:moveTo>
                    <a:pt x="6845" y="0"/>
                  </a:moveTo>
                  <a:cubicBezTo>
                    <a:pt x="6788" y="0"/>
                    <a:pt x="6730" y="3"/>
                    <a:pt x="6672" y="7"/>
                  </a:cubicBezTo>
                  <a:lnTo>
                    <a:pt x="3070" y="7"/>
                  </a:lnTo>
                  <a:lnTo>
                    <a:pt x="1" y="3443"/>
                  </a:lnTo>
                  <a:cubicBezTo>
                    <a:pt x="33" y="3891"/>
                    <a:pt x="432" y="4246"/>
                    <a:pt x="905" y="4246"/>
                  </a:cubicBezTo>
                  <a:cubicBezTo>
                    <a:pt x="926" y="4246"/>
                    <a:pt x="947" y="4245"/>
                    <a:pt x="968" y="4244"/>
                  </a:cubicBezTo>
                  <a:lnTo>
                    <a:pt x="968" y="4244"/>
                  </a:lnTo>
                  <a:lnTo>
                    <a:pt x="134" y="5845"/>
                  </a:lnTo>
                  <a:cubicBezTo>
                    <a:pt x="134" y="5845"/>
                    <a:pt x="608" y="6188"/>
                    <a:pt x="1179" y="6188"/>
                  </a:cubicBezTo>
                  <a:cubicBezTo>
                    <a:pt x="1423" y="6188"/>
                    <a:pt x="1686" y="6125"/>
                    <a:pt x="1936" y="5945"/>
                  </a:cubicBezTo>
                  <a:cubicBezTo>
                    <a:pt x="2770" y="5378"/>
                    <a:pt x="3870" y="4378"/>
                    <a:pt x="3870" y="4377"/>
                  </a:cubicBezTo>
                  <a:lnTo>
                    <a:pt x="3870" y="4377"/>
                  </a:lnTo>
                  <a:lnTo>
                    <a:pt x="2203" y="6946"/>
                  </a:lnTo>
                  <a:cubicBezTo>
                    <a:pt x="2203" y="6946"/>
                    <a:pt x="2275" y="7270"/>
                    <a:pt x="2683" y="7270"/>
                  </a:cubicBezTo>
                  <a:cubicBezTo>
                    <a:pt x="2831" y="7270"/>
                    <a:pt x="3022" y="7228"/>
                    <a:pt x="3270" y="7113"/>
                  </a:cubicBezTo>
                  <a:cubicBezTo>
                    <a:pt x="3970" y="6712"/>
                    <a:pt x="4571" y="6212"/>
                    <a:pt x="5071" y="5545"/>
                  </a:cubicBezTo>
                  <a:lnTo>
                    <a:pt x="7840" y="5245"/>
                  </a:lnTo>
                  <a:lnTo>
                    <a:pt x="7840" y="5245"/>
                  </a:lnTo>
                  <a:lnTo>
                    <a:pt x="5505" y="6045"/>
                  </a:lnTo>
                  <a:lnTo>
                    <a:pt x="3670" y="7713"/>
                  </a:lnTo>
                  <a:cubicBezTo>
                    <a:pt x="3670" y="7713"/>
                    <a:pt x="3791" y="8123"/>
                    <a:pt x="4339" y="8123"/>
                  </a:cubicBezTo>
                  <a:cubicBezTo>
                    <a:pt x="4436" y="8123"/>
                    <a:pt x="4546" y="8110"/>
                    <a:pt x="4671" y="8080"/>
                  </a:cubicBezTo>
                  <a:cubicBezTo>
                    <a:pt x="5305" y="7880"/>
                    <a:pt x="5905" y="7580"/>
                    <a:pt x="6472" y="7213"/>
                  </a:cubicBezTo>
                  <a:lnTo>
                    <a:pt x="7706" y="7279"/>
                  </a:lnTo>
                  <a:cubicBezTo>
                    <a:pt x="7840" y="7880"/>
                    <a:pt x="8207" y="8380"/>
                    <a:pt x="8741" y="8680"/>
                  </a:cubicBezTo>
                  <a:cubicBezTo>
                    <a:pt x="9381" y="8924"/>
                    <a:pt x="10022" y="9085"/>
                    <a:pt x="10663" y="9085"/>
                  </a:cubicBezTo>
                  <a:cubicBezTo>
                    <a:pt x="10723" y="9085"/>
                    <a:pt x="10782" y="9083"/>
                    <a:pt x="10842" y="9081"/>
                  </a:cubicBezTo>
                  <a:lnTo>
                    <a:pt x="13544" y="10048"/>
                  </a:lnTo>
                  <a:cubicBezTo>
                    <a:pt x="13611" y="8447"/>
                    <a:pt x="12710" y="6045"/>
                    <a:pt x="11876" y="4210"/>
                  </a:cubicBezTo>
                  <a:cubicBezTo>
                    <a:pt x="11776" y="4077"/>
                    <a:pt x="9341" y="2409"/>
                    <a:pt x="9341" y="2409"/>
                  </a:cubicBezTo>
                  <a:cubicBezTo>
                    <a:pt x="9341" y="2409"/>
                    <a:pt x="9208" y="1242"/>
                    <a:pt x="8607" y="1042"/>
                  </a:cubicBezTo>
                  <a:cubicBezTo>
                    <a:pt x="8236" y="392"/>
                    <a:pt x="7577" y="0"/>
                    <a:pt x="6845" y="0"/>
                  </a:cubicBezTo>
                  <a:close/>
                </a:path>
              </a:pathLst>
            </a:custGeom>
            <a:solidFill>
              <a:srgbClr val="93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4912000" y="2606975"/>
              <a:ext cx="141800" cy="70400"/>
            </a:xfrm>
            <a:custGeom>
              <a:avLst/>
              <a:gdLst/>
              <a:ahLst/>
              <a:cxnLst/>
              <a:rect l="l" t="t" r="r" b="b"/>
              <a:pathLst>
                <a:path w="5672" h="2816" extrusionOk="0">
                  <a:moveTo>
                    <a:pt x="4964" y="0"/>
                  </a:moveTo>
                  <a:cubicBezTo>
                    <a:pt x="4866" y="0"/>
                    <a:pt x="4769" y="4"/>
                    <a:pt x="4671" y="14"/>
                  </a:cubicBezTo>
                  <a:cubicBezTo>
                    <a:pt x="3870" y="47"/>
                    <a:pt x="3070" y="181"/>
                    <a:pt x="2336" y="447"/>
                  </a:cubicBezTo>
                  <a:cubicBezTo>
                    <a:pt x="2102" y="514"/>
                    <a:pt x="1902" y="614"/>
                    <a:pt x="1702" y="714"/>
                  </a:cubicBezTo>
                  <a:cubicBezTo>
                    <a:pt x="1535" y="848"/>
                    <a:pt x="1369" y="981"/>
                    <a:pt x="1202" y="1148"/>
                  </a:cubicBezTo>
                  <a:cubicBezTo>
                    <a:pt x="935" y="1381"/>
                    <a:pt x="701" y="1682"/>
                    <a:pt x="501" y="1982"/>
                  </a:cubicBezTo>
                  <a:cubicBezTo>
                    <a:pt x="335" y="2249"/>
                    <a:pt x="101" y="2516"/>
                    <a:pt x="1" y="2816"/>
                  </a:cubicBezTo>
                  <a:cubicBezTo>
                    <a:pt x="234" y="2582"/>
                    <a:pt x="435" y="2315"/>
                    <a:pt x="601" y="2082"/>
                  </a:cubicBezTo>
                  <a:cubicBezTo>
                    <a:pt x="835" y="1815"/>
                    <a:pt x="1068" y="1515"/>
                    <a:pt x="1335" y="1315"/>
                  </a:cubicBezTo>
                  <a:cubicBezTo>
                    <a:pt x="1602" y="1015"/>
                    <a:pt x="2002" y="781"/>
                    <a:pt x="2403" y="648"/>
                  </a:cubicBezTo>
                  <a:cubicBezTo>
                    <a:pt x="3170" y="414"/>
                    <a:pt x="3904" y="247"/>
                    <a:pt x="4704" y="181"/>
                  </a:cubicBezTo>
                  <a:cubicBezTo>
                    <a:pt x="5038" y="181"/>
                    <a:pt x="5371" y="147"/>
                    <a:pt x="5672" y="47"/>
                  </a:cubicBezTo>
                  <a:cubicBezTo>
                    <a:pt x="5436" y="24"/>
                    <a:pt x="5200" y="0"/>
                    <a:pt x="4964" y="0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4984575" y="2654150"/>
              <a:ext cx="80075" cy="27400"/>
            </a:xfrm>
            <a:custGeom>
              <a:avLst/>
              <a:gdLst/>
              <a:ahLst/>
              <a:cxnLst/>
              <a:rect l="l" t="t" r="r" b="b"/>
              <a:pathLst>
                <a:path w="3203" h="1096" extrusionOk="0">
                  <a:moveTo>
                    <a:pt x="2343" y="1"/>
                  </a:moveTo>
                  <a:cubicBezTo>
                    <a:pt x="2051" y="1"/>
                    <a:pt x="1751" y="48"/>
                    <a:pt x="1468" y="95"/>
                  </a:cubicBezTo>
                  <a:cubicBezTo>
                    <a:pt x="1034" y="195"/>
                    <a:pt x="634" y="395"/>
                    <a:pt x="334" y="695"/>
                  </a:cubicBezTo>
                  <a:cubicBezTo>
                    <a:pt x="100" y="895"/>
                    <a:pt x="0" y="1096"/>
                    <a:pt x="0" y="1096"/>
                  </a:cubicBezTo>
                  <a:cubicBezTo>
                    <a:pt x="33" y="1096"/>
                    <a:pt x="167" y="962"/>
                    <a:pt x="434" y="762"/>
                  </a:cubicBezTo>
                  <a:cubicBezTo>
                    <a:pt x="767" y="529"/>
                    <a:pt x="1134" y="362"/>
                    <a:pt x="1501" y="262"/>
                  </a:cubicBezTo>
                  <a:cubicBezTo>
                    <a:pt x="1935" y="195"/>
                    <a:pt x="2302" y="128"/>
                    <a:pt x="2702" y="128"/>
                  </a:cubicBezTo>
                  <a:cubicBezTo>
                    <a:pt x="2869" y="128"/>
                    <a:pt x="3036" y="128"/>
                    <a:pt x="3202" y="95"/>
                  </a:cubicBezTo>
                  <a:cubicBezTo>
                    <a:pt x="3202" y="62"/>
                    <a:pt x="3002" y="62"/>
                    <a:pt x="2702" y="28"/>
                  </a:cubicBezTo>
                  <a:cubicBezTo>
                    <a:pt x="2585" y="9"/>
                    <a:pt x="2465" y="1"/>
                    <a:pt x="2343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5123000" y="2652700"/>
              <a:ext cx="25050" cy="45525"/>
            </a:xfrm>
            <a:custGeom>
              <a:avLst/>
              <a:gdLst/>
              <a:ahLst/>
              <a:cxnLst/>
              <a:rect l="l" t="t" r="r" b="b"/>
              <a:pathLst>
                <a:path w="1002" h="1821" extrusionOk="0">
                  <a:moveTo>
                    <a:pt x="50" y="1"/>
                  </a:moveTo>
                  <a:cubicBezTo>
                    <a:pt x="19" y="1"/>
                    <a:pt x="0" y="8"/>
                    <a:pt x="0" y="19"/>
                  </a:cubicBezTo>
                  <a:cubicBezTo>
                    <a:pt x="0" y="86"/>
                    <a:pt x="467" y="286"/>
                    <a:pt x="634" y="853"/>
                  </a:cubicBezTo>
                  <a:cubicBezTo>
                    <a:pt x="734" y="1154"/>
                    <a:pt x="667" y="1487"/>
                    <a:pt x="567" y="1821"/>
                  </a:cubicBezTo>
                  <a:cubicBezTo>
                    <a:pt x="567" y="1821"/>
                    <a:pt x="667" y="1787"/>
                    <a:pt x="768" y="1587"/>
                  </a:cubicBezTo>
                  <a:cubicBezTo>
                    <a:pt x="1001" y="1020"/>
                    <a:pt x="834" y="420"/>
                    <a:pt x="334" y="120"/>
                  </a:cubicBezTo>
                  <a:cubicBezTo>
                    <a:pt x="223" y="31"/>
                    <a:pt x="112" y="1"/>
                    <a:pt x="50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5156350" y="2783725"/>
              <a:ext cx="36725" cy="13525"/>
            </a:xfrm>
            <a:custGeom>
              <a:avLst/>
              <a:gdLst/>
              <a:ahLst/>
              <a:cxnLst/>
              <a:rect l="l" t="t" r="r" b="b"/>
              <a:pathLst>
                <a:path w="1469" h="541" extrusionOk="0">
                  <a:moveTo>
                    <a:pt x="1389" y="0"/>
                  </a:moveTo>
                  <a:cubicBezTo>
                    <a:pt x="1282" y="0"/>
                    <a:pt x="1044" y="137"/>
                    <a:pt x="734" y="249"/>
                  </a:cubicBezTo>
                  <a:cubicBezTo>
                    <a:pt x="334" y="382"/>
                    <a:pt x="1" y="449"/>
                    <a:pt x="1" y="483"/>
                  </a:cubicBezTo>
                  <a:cubicBezTo>
                    <a:pt x="1" y="516"/>
                    <a:pt x="101" y="541"/>
                    <a:pt x="251" y="541"/>
                  </a:cubicBezTo>
                  <a:cubicBezTo>
                    <a:pt x="401" y="541"/>
                    <a:pt x="601" y="516"/>
                    <a:pt x="801" y="449"/>
                  </a:cubicBezTo>
                  <a:cubicBezTo>
                    <a:pt x="1235" y="349"/>
                    <a:pt x="1468" y="49"/>
                    <a:pt x="1435" y="16"/>
                  </a:cubicBezTo>
                  <a:cubicBezTo>
                    <a:pt x="1425" y="5"/>
                    <a:pt x="1409" y="0"/>
                    <a:pt x="1389" y="0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5138850" y="2652350"/>
              <a:ext cx="92575" cy="277725"/>
            </a:xfrm>
            <a:custGeom>
              <a:avLst/>
              <a:gdLst/>
              <a:ahLst/>
              <a:cxnLst/>
              <a:rect l="l" t="t" r="r" b="b"/>
              <a:pathLst>
                <a:path w="3703" h="11109" extrusionOk="0">
                  <a:moveTo>
                    <a:pt x="767" y="0"/>
                  </a:moveTo>
                  <a:cubicBezTo>
                    <a:pt x="601" y="33"/>
                    <a:pt x="534" y="33"/>
                    <a:pt x="534" y="33"/>
                  </a:cubicBezTo>
                  <a:cubicBezTo>
                    <a:pt x="534" y="33"/>
                    <a:pt x="767" y="100"/>
                    <a:pt x="1034" y="300"/>
                  </a:cubicBezTo>
                  <a:cubicBezTo>
                    <a:pt x="1468" y="567"/>
                    <a:pt x="1801" y="967"/>
                    <a:pt x="2002" y="1368"/>
                  </a:cubicBezTo>
                  <a:cubicBezTo>
                    <a:pt x="2335" y="2035"/>
                    <a:pt x="2635" y="2702"/>
                    <a:pt x="2835" y="3436"/>
                  </a:cubicBezTo>
                  <a:cubicBezTo>
                    <a:pt x="3136" y="4270"/>
                    <a:pt x="3336" y="5170"/>
                    <a:pt x="3436" y="6038"/>
                  </a:cubicBezTo>
                  <a:cubicBezTo>
                    <a:pt x="3503" y="6805"/>
                    <a:pt x="3436" y="7539"/>
                    <a:pt x="3202" y="8273"/>
                  </a:cubicBezTo>
                  <a:cubicBezTo>
                    <a:pt x="3036" y="8873"/>
                    <a:pt x="2702" y="9474"/>
                    <a:pt x="2268" y="9941"/>
                  </a:cubicBezTo>
                  <a:cubicBezTo>
                    <a:pt x="1935" y="10308"/>
                    <a:pt x="1501" y="10541"/>
                    <a:pt x="1034" y="10741"/>
                  </a:cubicBezTo>
                  <a:cubicBezTo>
                    <a:pt x="767" y="10875"/>
                    <a:pt x="467" y="10975"/>
                    <a:pt x="134" y="10975"/>
                  </a:cubicBezTo>
                  <a:lnTo>
                    <a:pt x="0" y="10975"/>
                  </a:lnTo>
                  <a:lnTo>
                    <a:pt x="134" y="11008"/>
                  </a:lnTo>
                  <a:cubicBezTo>
                    <a:pt x="200" y="11041"/>
                    <a:pt x="334" y="11108"/>
                    <a:pt x="434" y="11108"/>
                  </a:cubicBezTo>
                  <a:cubicBezTo>
                    <a:pt x="376" y="11070"/>
                    <a:pt x="330" y="11031"/>
                    <a:pt x="275" y="11006"/>
                  </a:cubicBezTo>
                  <a:lnTo>
                    <a:pt x="275" y="11006"/>
                  </a:lnTo>
                  <a:cubicBezTo>
                    <a:pt x="554" y="10996"/>
                    <a:pt x="815" y="10955"/>
                    <a:pt x="1101" y="10841"/>
                  </a:cubicBezTo>
                  <a:cubicBezTo>
                    <a:pt x="1601" y="10674"/>
                    <a:pt x="2002" y="10374"/>
                    <a:pt x="2368" y="10007"/>
                  </a:cubicBezTo>
                  <a:cubicBezTo>
                    <a:pt x="2835" y="9540"/>
                    <a:pt x="3202" y="8973"/>
                    <a:pt x="3436" y="8306"/>
                  </a:cubicBezTo>
                  <a:cubicBezTo>
                    <a:pt x="3669" y="7539"/>
                    <a:pt x="3703" y="6772"/>
                    <a:pt x="3669" y="6004"/>
                  </a:cubicBezTo>
                  <a:cubicBezTo>
                    <a:pt x="3603" y="5104"/>
                    <a:pt x="3369" y="4170"/>
                    <a:pt x="3036" y="3336"/>
                  </a:cubicBezTo>
                  <a:cubicBezTo>
                    <a:pt x="2802" y="2635"/>
                    <a:pt x="2502" y="1935"/>
                    <a:pt x="2168" y="1268"/>
                  </a:cubicBezTo>
                  <a:cubicBezTo>
                    <a:pt x="1935" y="801"/>
                    <a:pt x="1601" y="434"/>
                    <a:pt x="1134" y="167"/>
                  </a:cubicBezTo>
                  <a:cubicBezTo>
                    <a:pt x="1001" y="100"/>
                    <a:pt x="867" y="33"/>
                    <a:pt x="7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5292275" y="2198675"/>
              <a:ext cx="28375" cy="78425"/>
            </a:xfrm>
            <a:custGeom>
              <a:avLst/>
              <a:gdLst/>
              <a:ahLst/>
              <a:cxnLst/>
              <a:rect l="l" t="t" r="r" b="b"/>
              <a:pathLst>
                <a:path w="1135" h="3137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835" y="501"/>
                    <a:pt x="635" y="1002"/>
                    <a:pt x="468" y="1569"/>
                  </a:cubicBezTo>
                  <a:cubicBezTo>
                    <a:pt x="234" y="2036"/>
                    <a:pt x="68" y="2603"/>
                    <a:pt x="1" y="3136"/>
                  </a:cubicBezTo>
                  <a:cubicBezTo>
                    <a:pt x="501" y="2169"/>
                    <a:pt x="868" y="1102"/>
                    <a:pt x="1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4482550" y="2192850"/>
              <a:ext cx="10850" cy="695525"/>
            </a:xfrm>
            <a:custGeom>
              <a:avLst/>
              <a:gdLst/>
              <a:ahLst/>
              <a:cxnLst/>
              <a:rect l="l" t="t" r="r" b="b"/>
              <a:pathLst>
                <a:path w="434" h="27821" extrusionOk="0">
                  <a:moveTo>
                    <a:pt x="167" y="0"/>
                  </a:moveTo>
                  <a:lnTo>
                    <a:pt x="167" y="301"/>
                  </a:lnTo>
                  <a:lnTo>
                    <a:pt x="167" y="1068"/>
                  </a:lnTo>
                  <a:lnTo>
                    <a:pt x="167" y="4070"/>
                  </a:lnTo>
                  <a:cubicBezTo>
                    <a:pt x="200" y="6638"/>
                    <a:pt x="234" y="10074"/>
                    <a:pt x="234" y="13910"/>
                  </a:cubicBezTo>
                  <a:cubicBezTo>
                    <a:pt x="234" y="17746"/>
                    <a:pt x="200" y="21249"/>
                    <a:pt x="100" y="23751"/>
                  </a:cubicBezTo>
                  <a:cubicBezTo>
                    <a:pt x="67" y="24985"/>
                    <a:pt x="67" y="25986"/>
                    <a:pt x="33" y="26719"/>
                  </a:cubicBezTo>
                  <a:cubicBezTo>
                    <a:pt x="0" y="27020"/>
                    <a:pt x="0" y="27320"/>
                    <a:pt x="0" y="27520"/>
                  </a:cubicBezTo>
                  <a:lnTo>
                    <a:pt x="0" y="27820"/>
                  </a:lnTo>
                  <a:cubicBezTo>
                    <a:pt x="0" y="27720"/>
                    <a:pt x="0" y="27653"/>
                    <a:pt x="67" y="27520"/>
                  </a:cubicBezTo>
                  <a:cubicBezTo>
                    <a:pt x="67" y="27320"/>
                    <a:pt x="67" y="27053"/>
                    <a:pt x="100" y="26719"/>
                  </a:cubicBezTo>
                  <a:cubicBezTo>
                    <a:pt x="167" y="26052"/>
                    <a:pt x="234" y="25018"/>
                    <a:pt x="267" y="23751"/>
                  </a:cubicBezTo>
                  <a:cubicBezTo>
                    <a:pt x="400" y="21249"/>
                    <a:pt x="434" y="17746"/>
                    <a:pt x="434" y="13910"/>
                  </a:cubicBezTo>
                  <a:cubicBezTo>
                    <a:pt x="434" y="10074"/>
                    <a:pt x="367" y="6572"/>
                    <a:pt x="334" y="4070"/>
                  </a:cubicBezTo>
                  <a:cubicBezTo>
                    <a:pt x="267" y="2836"/>
                    <a:pt x="234" y="1835"/>
                    <a:pt x="234" y="1068"/>
                  </a:cubicBezTo>
                  <a:cubicBezTo>
                    <a:pt x="200" y="734"/>
                    <a:pt x="200" y="501"/>
                    <a:pt x="200" y="301"/>
                  </a:cubicBezTo>
                  <a:cubicBezTo>
                    <a:pt x="200" y="200"/>
                    <a:pt x="167" y="67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4426675" y="2563275"/>
              <a:ext cx="44225" cy="12675"/>
            </a:xfrm>
            <a:custGeom>
              <a:avLst/>
              <a:gdLst/>
              <a:ahLst/>
              <a:cxnLst/>
              <a:rect l="l" t="t" r="r" b="b"/>
              <a:pathLst>
                <a:path w="1769" h="507" extrusionOk="0">
                  <a:moveTo>
                    <a:pt x="297" y="0"/>
                  </a:moveTo>
                  <a:cubicBezTo>
                    <a:pt x="218" y="0"/>
                    <a:pt x="141" y="9"/>
                    <a:pt x="67" y="27"/>
                  </a:cubicBezTo>
                  <a:cubicBezTo>
                    <a:pt x="0" y="61"/>
                    <a:pt x="367" y="227"/>
                    <a:pt x="834" y="361"/>
                  </a:cubicBezTo>
                  <a:cubicBezTo>
                    <a:pt x="1063" y="463"/>
                    <a:pt x="1293" y="506"/>
                    <a:pt x="1522" y="506"/>
                  </a:cubicBezTo>
                  <a:cubicBezTo>
                    <a:pt x="1593" y="506"/>
                    <a:pt x="1664" y="502"/>
                    <a:pt x="1735" y="494"/>
                  </a:cubicBezTo>
                  <a:cubicBezTo>
                    <a:pt x="1768" y="428"/>
                    <a:pt x="1401" y="261"/>
                    <a:pt x="934" y="127"/>
                  </a:cubicBezTo>
                  <a:cubicBezTo>
                    <a:pt x="718" y="55"/>
                    <a:pt x="501" y="0"/>
                    <a:pt x="2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4184000" y="2272900"/>
              <a:ext cx="262700" cy="376125"/>
            </a:xfrm>
            <a:custGeom>
              <a:avLst/>
              <a:gdLst/>
              <a:ahLst/>
              <a:cxnLst/>
              <a:rect l="l" t="t" r="r" b="b"/>
              <a:pathLst>
                <a:path w="10508" h="15045" extrusionOk="0">
                  <a:moveTo>
                    <a:pt x="3795" y="0"/>
                  </a:moveTo>
                  <a:cubicBezTo>
                    <a:pt x="3787" y="0"/>
                    <a:pt x="3778" y="0"/>
                    <a:pt x="3770" y="1"/>
                  </a:cubicBezTo>
                  <a:cubicBezTo>
                    <a:pt x="3136" y="1"/>
                    <a:pt x="2702" y="1435"/>
                    <a:pt x="2702" y="1435"/>
                  </a:cubicBezTo>
                  <a:cubicBezTo>
                    <a:pt x="2702" y="1435"/>
                    <a:pt x="2168" y="1035"/>
                    <a:pt x="1674" y="1035"/>
                  </a:cubicBezTo>
                  <a:cubicBezTo>
                    <a:pt x="1427" y="1035"/>
                    <a:pt x="1190" y="1135"/>
                    <a:pt x="1034" y="1435"/>
                  </a:cubicBezTo>
                  <a:cubicBezTo>
                    <a:pt x="567" y="2302"/>
                    <a:pt x="1468" y="3603"/>
                    <a:pt x="1468" y="3603"/>
                  </a:cubicBezTo>
                  <a:cubicBezTo>
                    <a:pt x="1468" y="3603"/>
                    <a:pt x="534" y="4104"/>
                    <a:pt x="434" y="4837"/>
                  </a:cubicBezTo>
                  <a:cubicBezTo>
                    <a:pt x="334" y="5304"/>
                    <a:pt x="334" y="5805"/>
                    <a:pt x="434" y="6272"/>
                  </a:cubicBezTo>
                  <a:cubicBezTo>
                    <a:pt x="134" y="6772"/>
                    <a:pt x="0" y="7306"/>
                    <a:pt x="134" y="7873"/>
                  </a:cubicBezTo>
                  <a:cubicBezTo>
                    <a:pt x="367" y="8673"/>
                    <a:pt x="2502" y="11976"/>
                    <a:pt x="2502" y="11976"/>
                  </a:cubicBezTo>
                  <a:lnTo>
                    <a:pt x="4837" y="13310"/>
                  </a:lnTo>
                  <a:lnTo>
                    <a:pt x="5337" y="15045"/>
                  </a:lnTo>
                  <a:cubicBezTo>
                    <a:pt x="7572" y="14611"/>
                    <a:pt x="8706" y="13644"/>
                    <a:pt x="8973" y="10975"/>
                  </a:cubicBezTo>
                  <a:cubicBezTo>
                    <a:pt x="8973" y="10975"/>
                    <a:pt x="10508" y="6372"/>
                    <a:pt x="10207" y="5538"/>
                  </a:cubicBezTo>
                  <a:cubicBezTo>
                    <a:pt x="9941" y="4704"/>
                    <a:pt x="8506" y="3536"/>
                    <a:pt x="8506" y="3536"/>
                  </a:cubicBezTo>
                  <a:lnTo>
                    <a:pt x="7372" y="2703"/>
                  </a:lnTo>
                  <a:cubicBezTo>
                    <a:pt x="7105" y="3036"/>
                    <a:pt x="6905" y="3470"/>
                    <a:pt x="6905" y="3870"/>
                  </a:cubicBezTo>
                  <a:cubicBezTo>
                    <a:pt x="6905" y="4447"/>
                    <a:pt x="6843" y="4508"/>
                    <a:pt x="6817" y="4508"/>
                  </a:cubicBezTo>
                  <a:cubicBezTo>
                    <a:pt x="6810" y="4508"/>
                    <a:pt x="6805" y="4504"/>
                    <a:pt x="6805" y="4504"/>
                  </a:cubicBezTo>
                  <a:lnTo>
                    <a:pt x="5537" y="1702"/>
                  </a:lnTo>
                  <a:cubicBezTo>
                    <a:pt x="5537" y="1702"/>
                    <a:pt x="4687" y="0"/>
                    <a:pt x="3795" y="0"/>
                  </a:cubicBezTo>
                  <a:close/>
                </a:path>
              </a:pathLst>
            </a:custGeom>
            <a:solidFill>
              <a:srgbClr val="93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254050" y="2302925"/>
              <a:ext cx="105925" cy="106775"/>
            </a:xfrm>
            <a:custGeom>
              <a:avLst/>
              <a:gdLst/>
              <a:ahLst/>
              <a:cxnLst/>
              <a:rect l="l" t="t" r="r" b="b"/>
              <a:pathLst>
                <a:path w="4237" h="4271" extrusionOk="0">
                  <a:moveTo>
                    <a:pt x="2135" y="0"/>
                  </a:moveTo>
                  <a:cubicBezTo>
                    <a:pt x="968" y="0"/>
                    <a:pt x="0" y="968"/>
                    <a:pt x="0" y="2135"/>
                  </a:cubicBezTo>
                  <a:cubicBezTo>
                    <a:pt x="0" y="3303"/>
                    <a:pt x="968" y="4270"/>
                    <a:pt x="2135" y="4270"/>
                  </a:cubicBezTo>
                  <a:cubicBezTo>
                    <a:pt x="3303" y="4270"/>
                    <a:pt x="4237" y="3303"/>
                    <a:pt x="4237" y="2135"/>
                  </a:cubicBezTo>
                  <a:cubicBezTo>
                    <a:pt x="4237" y="968"/>
                    <a:pt x="3303" y="0"/>
                    <a:pt x="2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4247375" y="2300000"/>
              <a:ext cx="114275" cy="110600"/>
            </a:xfrm>
            <a:custGeom>
              <a:avLst/>
              <a:gdLst/>
              <a:ahLst/>
              <a:cxnLst/>
              <a:rect l="l" t="t" r="r" b="b"/>
              <a:pathLst>
                <a:path w="4571" h="4424" extrusionOk="0">
                  <a:moveTo>
                    <a:pt x="2395" y="1"/>
                  </a:moveTo>
                  <a:cubicBezTo>
                    <a:pt x="1720" y="1"/>
                    <a:pt x="1041" y="305"/>
                    <a:pt x="601" y="885"/>
                  </a:cubicBezTo>
                  <a:cubicBezTo>
                    <a:pt x="0" y="1619"/>
                    <a:pt x="0" y="2719"/>
                    <a:pt x="601" y="3520"/>
                  </a:cubicBezTo>
                  <a:cubicBezTo>
                    <a:pt x="834" y="3887"/>
                    <a:pt x="1235" y="4120"/>
                    <a:pt x="1635" y="4287"/>
                  </a:cubicBezTo>
                  <a:cubicBezTo>
                    <a:pt x="1875" y="4379"/>
                    <a:pt x="2127" y="4423"/>
                    <a:pt x="2379" y="4423"/>
                  </a:cubicBezTo>
                  <a:cubicBezTo>
                    <a:pt x="2861" y="4423"/>
                    <a:pt x="3342" y="4260"/>
                    <a:pt x="3736" y="3954"/>
                  </a:cubicBezTo>
                  <a:cubicBezTo>
                    <a:pt x="4103" y="3687"/>
                    <a:pt x="4403" y="3253"/>
                    <a:pt x="4470" y="2753"/>
                  </a:cubicBezTo>
                  <a:cubicBezTo>
                    <a:pt x="4504" y="2619"/>
                    <a:pt x="4504" y="2519"/>
                    <a:pt x="4504" y="2386"/>
                  </a:cubicBezTo>
                  <a:cubicBezTo>
                    <a:pt x="4504" y="2286"/>
                    <a:pt x="4570" y="2252"/>
                    <a:pt x="4504" y="2252"/>
                  </a:cubicBezTo>
                  <a:cubicBezTo>
                    <a:pt x="4504" y="2252"/>
                    <a:pt x="4504" y="2452"/>
                    <a:pt x="4437" y="2753"/>
                  </a:cubicBezTo>
                  <a:cubicBezTo>
                    <a:pt x="4303" y="3220"/>
                    <a:pt x="4003" y="3587"/>
                    <a:pt x="3636" y="3887"/>
                  </a:cubicBezTo>
                  <a:cubicBezTo>
                    <a:pt x="3286" y="4154"/>
                    <a:pt x="2861" y="4287"/>
                    <a:pt x="2435" y="4287"/>
                  </a:cubicBezTo>
                  <a:cubicBezTo>
                    <a:pt x="2010" y="4287"/>
                    <a:pt x="1585" y="4154"/>
                    <a:pt x="1235" y="3887"/>
                  </a:cubicBezTo>
                  <a:cubicBezTo>
                    <a:pt x="301" y="3220"/>
                    <a:pt x="134" y="1952"/>
                    <a:pt x="801" y="1051"/>
                  </a:cubicBezTo>
                  <a:cubicBezTo>
                    <a:pt x="1197" y="497"/>
                    <a:pt x="1804" y="213"/>
                    <a:pt x="2421" y="213"/>
                  </a:cubicBezTo>
                  <a:cubicBezTo>
                    <a:pt x="2843" y="213"/>
                    <a:pt x="3270" y="347"/>
                    <a:pt x="3636" y="618"/>
                  </a:cubicBezTo>
                  <a:cubicBezTo>
                    <a:pt x="4003" y="918"/>
                    <a:pt x="4303" y="1285"/>
                    <a:pt x="4437" y="1752"/>
                  </a:cubicBezTo>
                  <a:cubicBezTo>
                    <a:pt x="4504" y="2052"/>
                    <a:pt x="4504" y="2252"/>
                    <a:pt x="4504" y="2252"/>
                  </a:cubicBezTo>
                  <a:lnTo>
                    <a:pt x="4504" y="2052"/>
                  </a:lnTo>
                  <a:cubicBezTo>
                    <a:pt x="4504" y="1919"/>
                    <a:pt x="4504" y="1785"/>
                    <a:pt x="4470" y="1685"/>
                  </a:cubicBezTo>
                  <a:cubicBezTo>
                    <a:pt x="4403" y="1218"/>
                    <a:pt x="4103" y="751"/>
                    <a:pt x="3736" y="451"/>
                  </a:cubicBezTo>
                  <a:cubicBezTo>
                    <a:pt x="3736" y="418"/>
                    <a:pt x="3670" y="418"/>
                    <a:pt x="3670" y="418"/>
                  </a:cubicBezTo>
                  <a:cubicBezTo>
                    <a:pt x="3295" y="137"/>
                    <a:pt x="2846" y="1"/>
                    <a:pt x="2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4257375" y="2306250"/>
              <a:ext cx="100100" cy="100100"/>
            </a:xfrm>
            <a:custGeom>
              <a:avLst/>
              <a:gdLst/>
              <a:ahLst/>
              <a:cxnLst/>
              <a:rect l="l" t="t" r="r" b="b"/>
              <a:pathLst>
                <a:path w="4004" h="4004" extrusionOk="0">
                  <a:moveTo>
                    <a:pt x="2002" y="468"/>
                  </a:moveTo>
                  <a:cubicBezTo>
                    <a:pt x="2869" y="468"/>
                    <a:pt x="3536" y="1168"/>
                    <a:pt x="3570" y="2036"/>
                  </a:cubicBezTo>
                  <a:cubicBezTo>
                    <a:pt x="3570" y="2936"/>
                    <a:pt x="2869" y="3637"/>
                    <a:pt x="2002" y="3637"/>
                  </a:cubicBezTo>
                  <a:cubicBezTo>
                    <a:pt x="1101" y="3637"/>
                    <a:pt x="401" y="2936"/>
                    <a:pt x="401" y="2036"/>
                  </a:cubicBezTo>
                  <a:cubicBezTo>
                    <a:pt x="401" y="1168"/>
                    <a:pt x="1101" y="468"/>
                    <a:pt x="2002" y="468"/>
                  </a:cubicBezTo>
                  <a:close/>
                  <a:moveTo>
                    <a:pt x="2002" y="1"/>
                  </a:moveTo>
                  <a:cubicBezTo>
                    <a:pt x="868" y="1"/>
                    <a:pt x="1" y="868"/>
                    <a:pt x="1" y="2002"/>
                  </a:cubicBezTo>
                  <a:cubicBezTo>
                    <a:pt x="1" y="3136"/>
                    <a:pt x="901" y="4004"/>
                    <a:pt x="2002" y="4004"/>
                  </a:cubicBezTo>
                  <a:cubicBezTo>
                    <a:pt x="3069" y="4004"/>
                    <a:pt x="4003" y="3136"/>
                    <a:pt x="4003" y="2002"/>
                  </a:cubicBezTo>
                  <a:cubicBezTo>
                    <a:pt x="4003" y="868"/>
                    <a:pt x="3103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4309925" y="2144475"/>
              <a:ext cx="517050" cy="670500"/>
            </a:xfrm>
            <a:custGeom>
              <a:avLst/>
              <a:gdLst/>
              <a:ahLst/>
              <a:cxnLst/>
              <a:rect l="l" t="t" r="r" b="b"/>
              <a:pathLst>
                <a:path w="20682" h="26820" extrusionOk="0">
                  <a:moveTo>
                    <a:pt x="19848" y="1"/>
                  </a:moveTo>
                  <a:lnTo>
                    <a:pt x="19581" y="1769"/>
                  </a:lnTo>
                  <a:cubicBezTo>
                    <a:pt x="19281" y="3670"/>
                    <a:pt x="18680" y="8940"/>
                    <a:pt x="18580" y="10575"/>
                  </a:cubicBezTo>
                  <a:cubicBezTo>
                    <a:pt x="18413" y="14011"/>
                    <a:pt x="17913" y="17446"/>
                    <a:pt x="17112" y="20815"/>
                  </a:cubicBezTo>
                  <a:cubicBezTo>
                    <a:pt x="15931" y="25488"/>
                    <a:pt x="12349" y="25988"/>
                    <a:pt x="10876" y="25988"/>
                  </a:cubicBezTo>
                  <a:cubicBezTo>
                    <a:pt x="10519" y="25988"/>
                    <a:pt x="10286" y="25959"/>
                    <a:pt x="10241" y="25952"/>
                  </a:cubicBezTo>
                  <a:cubicBezTo>
                    <a:pt x="2302" y="25119"/>
                    <a:pt x="834" y="11109"/>
                    <a:pt x="834" y="10975"/>
                  </a:cubicBezTo>
                  <a:lnTo>
                    <a:pt x="0" y="11042"/>
                  </a:lnTo>
                  <a:cubicBezTo>
                    <a:pt x="300" y="13610"/>
                    <a:pt x="867" y="16112"/>
                    <a:pt x="1768" y="18514"/>
                  </a:cubicBezTo>
                  <a:cubicBezTo>
                    <a:pt x="3636" y="23584"/>
                    <a:pt x="6505" y="26419"/>
                    <a:pt x="10107" y="26786"/>
                  </a:cubicBezTo>
                  <a:cubicBezTo>
                    <a:pt x="10307" y="26820"/>
                    <a:pt x="10508" y="26820"/>
                    <a:pt x="10741" y="26820"/>
                  </a:cubicBezTo>
                  <a:cubicBezTo>
                    <a:pt x="12309" y="26820"/>
                    <a:pt x="16512" y="26286"/>
                    <a:pt x="17913" y="20982"/>
                  </a:cubicBezTo>
                  <a:cubicBezTo>
                    <a:pt x="18680" y="17580"/>
                    <a:pt x="19180" y="14111"/>
                    <a:pt x="19414" y="10608"/>
                  </a:cubicBezTo>
                  <a:cubicBezTo>
                    <a:pt x="19481" y="9007"/>
                    <a:pt x="20114" y="3803"/>
                    <a:pt x="20415" y="1902"/>
                  </a:cubicBezTo>
                  <a:lnTo>
                    <a:pt x="20682" y="134"/>
                  </a:lnTo>
                  <a:lnTo>
                    <a:pt x="198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201500" y="2362400"/>
              <a:ext cx="110950" cy="118175"/>
            </a:xfrm>
            <a:custGeom>
              <a:avLst/>
              <a:gdLst/>
              <a:ahLst/>
              <a:cxnLst/>
              <a:rect l="l" t="t" r="r" b="b"/>
              <a:pathLst>
                <a:path w="4438" h="4727" extrusionOk="0">
                  <a:moveTo>
                    <a:pt x="946" y="0"/>
                  </a:moveTo>
                  <a:cubicBezTo>
                    <a:pt x="791" y="0"/>
                    <a:pt x="735" y="57"/>
                    <a:pt x="735" y="57"/>
                  </a:cubicBezTo>
                  <a:cubicBezTo>
                    <a:pt x="835" y="23"/>
                    <a:pt x="968" y="23"/>
                    <a:pt x="1101" y="23"/>
                  </a:cubicBezTo>
                  <a:cubicBezTo>
                    <a:pt x="1435" y="123"/>
                    <a:pt x="1735" y="357"/>
                    <a:pt x="1969" y="590"/>
                  </a:cubicBezTo>
                  <a:cubicBezTo>
                    <a:pt x="2336" y="924"/>
                    <a:pt x="2769" y="1291"/>
                    <a:pt x="3170" y="1724"/>
                  </a:cubicBezTo>
                  <a:cubicBezTo>
                    <a:pt x="3403" y="1925"/>
                    <a:pt x="3603" y="2191"/>
                    <a:pt x="3803" y="2425"/>
                  </a:cubicBezTo>
                  <a:cubicBezTo>
                    <a:pt x="3903" y="2558"/>
                    <a:pt x="3970" y="2692"/>
                    <a:pt x="4070" y="2859"/>
                  </a:cubicBezTo>
                  <a:cubicBezTo>
                    <a:pt x="4137" y="2959"/>
                    <a:pt x="4137" y="3125"/>
                    <a:pt x="4104" y="3259"/>
                  </a:cubicBezTo>
                  <a:cubicBezTo>
                    <a:pt x="3970" y="3472"/>
                    <a:pt x="3666" y="3536"/>
                    <a:pt x="3379" y="3536"/>
                  </a:cubicBezTo>
                  <a:cubicBezTo>
                    <a:pt x="3307" y="3536"/>
                    <a:pt x="3236" y="3532"/>
                    <a:pt x="3170" y="3526"/>
                  </a:cubicBezTo>
                  <a:lnTo>
                    <a:pt x="3003" y="3526"/>
                  </a:lnTo>
                  <a:lnTo>
                    <a:pt x="3070" y="3692"/>
                  </a:lnTo>
                  <a:cubicBezTo>
                    <a:pt x="3103" y="3793"/>
                    <a:pt x="3070" y="3926"/>
                    <a:pt x="2969" y="4059"/>
                  </a:cubicBezTo>
                  <a:cubicBezTo>
                    <a:pt x="2903" y="4226"/>
                    <a:pt x="2803" y="4360"/>
                    <a:pt x="2669" y="4426"/>
                  </a:cubicBezTo>
                  <a:cubicBezTo>
                    <a:pt x="2514" y="4515"/>
                    <a:pt x="2328" y="4560"/>
                    <a:pt x="2153" y="4560"/>
                  </a:cubicBezTo>
                  <a:cubicBezTo>
                    <a:pt x="2065" y="4560"/>
                    <a:pt x="1980" y="4549"/>
                    <a:pt x="1902" y="4526"/>
                  </a:cubicBezTo>
                  <a:cubicBezTo>
                    <a:pt x="1435" y="4426"/>
                    <a:pt x="1001" y="4260"/>
                    <a:pt x="601" y="4059"/>
                  </a:cubicBezTo>
                  <a:lnTo>
                    <a:pt x="568" y="4059"/>
                  </a:lnTo>
                  <a:cubicBezTo>
                    <a:pt x="401" y="4193"/>
                    <a:pt x="167" y="4293"/>
                    <a:pt x="1" y="4460"/>
                  </a:cubicBezTo>
                  <a:cubicBezTo>
                    <a:pt x="228" y="4395"/>
                    <a:pt x="423" y="4267"/>
                    <a:pt x="618" y="4137"/>
                  </a:cubicBezTo>
                  <a:lnTo>
                    <a:pt x="618" y="4137"/>
                  </a:lnTo>
                  <a:cubicBezTo>
                    <a:pt x="1013" y="4398"/>
                    <a:pt x="1442" y="4562"/>
                    <a:pt x="1902" y="4693"/>
                  </a:cubicBezTo>
                  <a:cubicBezTo>
                    <a:pt x="2069" y="4727"/>
                    <a:pt x="2169" y="4727"/>
                    <a:pt x="2336" y="4727"/>
                  </a:cubicBezTo>
                  <a:cubicBezTo>
                    <a:pt x="2502" y="4727"/>
                    <a:pt x="2736" y="4693"/>
                    <a:pt x="2836" y="4560"/>
                  </a:cubicBezTo>
                  <a:cubicBezTo>
                    <a:pt x="3003" y="4460"/>
                    <a:pt x="3136" y="4360"/>
                    <a:pt x="3236" y="4193"/>
                  </a:cubicBezTo>
                  <a:cubicBezTo>
                    <a:pt x="3310" y="4071"/>
                    <a:pt x="3365" y="3913"/>
                    <a:pt x="3363" y="3759"/>
                  </a:cubicBezTo>
                  <a:lnTo>
                    <a:pt x="3363" y="3759"/>
                  </a:lnTo>
                  <a:cubicBezTo>
                    <a:pt x="3511" y="3758"/>
                    <a:pt x="3647" y="3752"/>
                    <a:pt x="3803" y="3726"/>
                  </a:cubicBezTo>
                  <a:cubicBezTo>
                    <a:pt x="4004" y="3692"/>
                    <a:pt x="4237" y="3559"/>
                    <a:pt x="4337" y="3392"/>
                  </a:cubicBezTo>
                  <a:cubicBezTo>
                    <a:pt x="4437" y="3225"/>
                    <a:pt x="4437" y="2959"/>
                    <a:pt x="4304" y="2792"/>
                  </a:cubicBezTo>
                  <a:cubicBezTo>
                    <a:pt x="4237" y="2625"/>
                    <a:pt x="4137" y="2458"/>
                    <a:pt x="4004" y="2358"/>
                  </a:cubicBezTo>
                  <a:cubicBezTo>
                    <a:pt x="3803" y="2091"/>
                    <a:pt x="3603" y="1858"/>
                    <a:pt x="3336" y="1624"/>
                  </a:cubicBezTo>
                  <a:cubicBezTo>
                    <a:pt x="2936" y="1257"/>
                    <a:pt x="2502" y="890"/>
                    <a:pt x="2102" y="557"/>
                  </a:cubicBezTo>
                  <a:lnTo>
                    <a:pt x="1602" y="190"/>
                  </a:lnTo>
                  <a:cubicBezTo>
                    <a:pt x="1468" y="90"/>
                    <a:pt x="1302" y="57"/>
                    <a:pt x="1135" y="23"/>
                  </a:cubicBezTo>
                  <a:cubicBezTo>
                    <a:pt x="1060" y="6"/>
                    <a:pt x="997" y="0"/>
                    <a:pt x="946" y="0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354125" y="2340450"/>
              <a:ext cx="46725" cy="120100"/>
            </a:xfrm>
            <a:custGeom>
              <a:avLst/>
              <a:gdLst/>
              <a:ahLst/>
              <a:cxnLst/>
              <a:rect l="l" t="t" r="r" b="b"/>
              <a:pathLst>
                <a:path w="1869" h="4804" extrusionOk="0">
                  <a:moveTo>
                    <a:pt x="534" y="1"/>
                  </a:moveTo>
                  <a:cubicBezTo>
                    <a:pt x="367" y="234"/>
                    <a:pt x="234" y="468"/>
                    <a:pt x="167" y="734"/>
                  </a:cubicBezTo>
                  <a:cubicBezTo>
                    <a:pt x="33" y="1001"/>
                    <a:pt x="0" y="1301"/>
                    <a:pt x="0" y="1602"/>
                  </a:cubicBezTo>
                  <a:cubicBezTo>
                    <a:pt x="33" y="1969"/>
                    <a:pt x="133" y="2336"/>
                    <a:pt x="334" y="2636"/>
                  </a:cubicBezTo>
                  <a:cubicBezTo>
                    <a:pt x="734" y="3303"/>
                    <a:pt x="1234" y="3770"/>
                    <a:pt x="1501" y="4137"/>
                  </a:cubicBezTo>
                  <a:cubicBezTo>
                    <a:pt x="1735" y="4504"/>
                    <a:pt x="1835" y="4804"/>
                    <a:pt x="1868" y="4804"/>
                  </a:cubicBezTo>
                  <a:cubicBezTo>
                    <a:pt x="1868" y="4570"/>
                    <a:pt x="1801" y="4270"/>
                    <a:pt x="1601" y="3970"/>
                  </a:cubicBezTo>
                  <a:cubicBezTo>
                    <a:pt x="1401" y="3570"/>
                    <a:pt x="901" y="3069"/>
                    <a:pt x="534" y="2469"/>
                  </a:cubicBezTo>
                  <a:cubicBezTo>
                    <a:pt x="334" y="2235"/>
                    <a:pt x="234" y="1902"/>
                    <a:pt x="200" y="1568"/>
                  </a:cubicBezTo>
                  <a:cubicBezTo>
                    <a:pt x="167" y="1301"/>
                    <a:pt x="200" y="1001"/>
                    <a:pt x="267" y="768"/>
                  </a:cubicBezTo>
                  <a:cubicBezTo>
                    <a:pt x="434" y="301"/>
                    <a:pt x="567" y="1"/>
                    <a:pt x="534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4192325" y="2407175"/>
              <a:ext cx="88425" cy="45150"/>
            </a:xfrm>
            <a:custGeom>
              <a:avLst/>
              <a:gdLst/>
              <a:ahLst/>
              <a:cxnLst/>
              <a:rect l="l" t="t" r="r" b="b"/>
              <a:pathLst>
                <a:path w="3537" h="1806" extrusionOk="0">
                  <a:moveTo>
                    <a:pt x="1035" y="0"/>
                  </a:moveTo>
                  <a:cubicBezTo>
                    <a:pt x="768" y="0"/>
                    <a:pt x="534" y="134"/>
                    <a:pt x="334" y="300"/>
                  </a:cubicBezTo>
                  <a:cubicBezTo>
                    <a:pt x="201" y="434"/>
                    <a:pt x="101" y="567"/>
                    <a:pt x="34" y="734"/>
                  </a:cubicBezTo>
                  <a:cubicBezTo>
                    <a:pt x="1" y="801"/>
                    <a:pt x="34" y="901"/>
                    <a:pt x="34" y="901"/>
                  </a:cubicBezTo>
                  <a:cubicBezTo>
                    <a:pt x="134" y="734"/>
                    <a:pt x="268" y="567"/>
                    <a:pt x="434" y="434"/>
                  </a:cubicBezTo>
                  <a:cubicBezTo>
                    <a:pt x="635" y="300"/>
                    <a:pt x="835" y="234"/>
                    <a:pt x="1035" y="234"/>
                  </a:cubicBezTo>
                  <a:cubicBezTo>
                    <a:pt x="1302" y="234"/>
                    <a:pt x="1602" y="300"/>
                    <a:pt x="1802" y="467"/>
                  </a:cubicBezTo>
                  <a:lnTo>
                    <a:pt x="2503" y="967"/>
                  </a:lnTo>
                  <a:lnTo>
                    <a:pt x="2803" y="1168"/>
                  </a:lnTo>
                  <a:cubicBezTo>
                    <a:pt x="2869" y="1268"/>
                    <a:pt x="2970" y="1301"/>
                    <a:pt x="3036" y="1401"/>
                  </a:cubicBezTo>
                  <a:cubicBezTo>
                    <a:pt x="3311" y="1645"/>
                    <a:pt x="3502" y="1806"/>
                    <a:pt x="3532" y="1806"/>
                  </a:cubicBezTo>
                  <a:cubicBezTo>
                    <a:pt x="3535" y="1806"/>
                    <a:pt x="3537" y="1804"/>
                    <a:pt x="3537" y="1801"/>
                  </a:cubicBezTo>
                  <a:cubicBezTo>
                    <a:pt x="3470" y="1635"/>
                    <a:pt x="3303" y="1468"/>
                    <a:pt x="3170" y="1301"/>
                  </a:cubicBezTo>
                  <a:lnTo>
                    <a:pt x="2936" y="1068"/>
                  </a:lnTo>
                  <a:lnTo>
                    <a:pt x="2636" y="801"/>
                  </a:lnTo>
                  <a:cubicBezTo>
                    <a:pt x="2436" y="634"/>
                    <a:pt x="2169" y="434"/>
                    <a:pt x="1935" y="267"/>
                  </a:cubicBezTo>
                  <a:cubicBezTo>
                    <a:pt x="1669" y="100"/>
                    <a:pt x="1368" y="0"/>
                    <a:pt x="1035" y="0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4252375" y="2306100"/>
              <a:ext cx="13375" cy="19375"/>
            </a:xfrm>
            <a:custGeom>
              <a:avLst/>
              <a:gdLst/>
              <a:ahLst/>
              <a:cxnLst/>
              <a:rect l="l" t="t" r="r" b="b"/>
              <a:pathLst>
                <a:path w="535" h="775" extrusionOk="0">
                  <a:moveTo>
                    <a:pt x="86" y="1"/>
                  </a:moveTo>
                  <a:cubicBezTo>
                    <a:pt x="78" y="1"/>
                    <a:pt x="71" y="3"/>
                    <a:pt x="67" y="7"/>
                  </a:cubicBezTo>
                  <a:cubicBezTo>
                    <a:pt x="0" y="40"/>
                    <a:pt x="134" y="240"/>
                    <a:pt x="234" y="407"/>
                  </a:cubicBezTo>
                  <a:cubicBezTo>
                    <a:pt x="301" y="607"/>
                    <a:pt x="434" y="774"/>
                    <a:pt x="467" y="774"/>
                  </a:cubicBezTo>
                  <a:cubicBezTo>
                    <a:pt x="534" y="774"/>
                    <a:pt x="534" y="507"/>
                    <a:pt x="401" y="307"/>
                  </a:cubicBezTo>
                  <a:cubicBezTo>
                    <a:pt x="284" y="103"/>
                    <a:pt x="142" y="1"/>
                    <a:pt x="86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4411650" y="2534750"/>
              <a:ext cx="64250" cy="100925"/>
            </a:xfrm>
            <a:custGeom>
              <a:avLst/>
              <a:gdLst/>
              <a:ahLst/>
              <a:cxnLst/>
              <a:rect l="l" t="t" r="r" b="b"/>
              <a:pathLst>
                <a:path w="2570" h="4037" extrusionOk="0">
                  <a:moveTo>
                    <a:pt x="1" y="1"/>
                  </a:moveTo>
                  <a:lnTo>
                    <a:pt x="1" y="1"/>
                  </a:lnTo>
                  <a:cubicBezTo>
                    <a:pt x="301" y="735"/>
                    <a:pt x="735" y="1402"/>
                    <a:pt x="1202" y="2069"/>
                  </a:cubicBezTo>
                  <a:cubicBezTo>
                    <a:pt x="1602" y="2803"/>
                    <a:pt x="2069" y="3470"/>
                    <a:pt x="2569" y="4037"/>
                  </a:cubicBezTo>
                  <a:cubicBezTo>
                    <a:pt x="2236" y="3336"/>
                    <a:pt x="1869" y="2636"/>
                    <a:pt x="1368" y="1969"/>
                  </a:cubicBezTo>
                  <a:cubicBezTo>
                    <a:pt x="935" y="1235"/>
                    <a:pt x="501" y="63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4711875" y="1840100"/>
              <a:ext cx="405300" cy="322750"/>
            </a:xfrm>
            <a:custGeom>
              <a:avLst/>
              <a:gdLst/>
              <a:ahLst/>
              <a:cxnLst/>
              <a:rect l="l" t="t" r="r" b="b"/>
              <a:pathLst>
                <a:path w="16212" h="12910" extrusionOk="0">
                  <a:moveTo>
                    <a:pt x="2736" y="0"/>
                  </a:moveTo>
                  <a:cubicBezTo>
                    <a:pt x="2269" y="1401"/>
                    <a:pt x="0" y="8440"/>
                    <a:pt x="1034" y="10007"/>
                  </a:cubicBezTo>
                  <a:cubicBezTo>
                    <a:pt x="2068" y="11609"/>
                    <a:pt x="4370" y="12776"/>
                    <a:pt x="4437" y="12809"/>
                  </a:cubicBezTo>
                  <a:lnTo>
                    <a:pt x="4570" y="12909"/>
                  </a:lnTo>
                  <a:lnTo>
                    <a:pt x="4737" y="12843"/>
                  </a:lnTo>
                  <a:cubicBezTo>
                    <a:pt x="5171" y="12776"/>
                    <a:pt x="9040" y="12009"/>
                    <a:pt x="10208" y="11142"/>
                  </a:cubicBezTo>
                  <a:cubicBezTo>
                    <a:pt x="11709" y="9974"/>
                    <a:pt x="15745" y="2569"/>
                    <a:pt x="16212" y="1735"/>
                  </a:cubicBezTo>
                  <a:lnTo>
                    <a:pt x="15445" y="1334"/>
                  </a:lnTo>
                  <a:cubicBezTo>
                    <a:pt x="14244" y="3569"/>
                    <a:pt x="10875" y="9607"/>
                    <a:pt x="9707" y="10474"/>
                  </a:cubicBezTo>
                  <a:cubicBezTo>
                    <a:pt x="8873" y="11108"/>
                    <a:pt x="5938" y="11742"/>
                    <a:pt x="4704" y="11975"/>
                  </a:cubicBezTo>
                  <a:cubicBezTo>
                    <a:pt x="4237" y="11742"/>
                    <a:pt x="2535" y="10741"/>
                    <a:pt x="1701" y="9507"/>
                  </a:cubicBezTo>
                  <a:cubicBezTo>
                    <a:pt x="1101" y="8606"/>
                    <a:pt x="2402" y="3569"/>
                    <a:pt x="3536" y="267"/>
                  </a:cubicBez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4422500" y="1119550"/>
              <a:ext cx="1015750" cy="770875"/>
            </a:xfrm>
            <a:custGeom>
              <a:avLst/>
              <a:gdLst/>
              <a:ahLst/>
              <a:cxnLst/>
              <a:rect l="l" t="t" r="r" b="b"/>
              <a:pathLst>
                <a:path w="40630" h="30835" extrusionOk="0">
                  <a:moveTo>
                    <a:pt x="16160" y="1"/>
                  </a:moveTo>
                  <a:cubicBezTo>
                    <a:pt x="14432" y="1"/>
                    <a:pt x="12723" y="509"/>
                    <a:pt x="10775" y="1269"/>
                  </a:cubicBezTo>
                  <a:cubicBezTo>
                    <a:pt x="9607" y="1736"/>
                    <a:pt x="7939" y="3037"/>
                    <a:pt x="7506" y="4238"/>
                  </a:cubicBezTo>
                  <a:cubicBezTo>
                    <a:pt x="6472" y="4471"/>
                    <a:pt x="5504" y="4805"/>
                    <a:pt x="4537" y="5305"/>
                  </a:cubicBezTo>
                  <a:cubicBezTo>
                    <a:pt x="3936" y="5639"/>
                    <a:pt x="3269" y="6073"/>
                    <a:pt x="3036" y="6773"/>
                  </a:cubicBezTo>
                  <a:cubicBezTo>
                    <a:pt x="2849" y="7427"/>
                    <a:pt x="3301" y="8254"/>
                    <a:pt x="3958" y="8254"/>
                  </a:cubicBezTo>
                  <a:cubicBezTo>
                    <a:pt x="4006" y="8254"/>
                    <a:pt x="4054" y="8250"/>
                    <a:pt x="4103" y="8241"/>
                  </a:cubicBezTo>
                  <a:lnTo>
                    <a:pt x="4103" y="8241"/>
                  </a:lnTo>
                  <a:cubicBezTo>
                    <a:pt x="3269" y="8708"/>
                    <a:pt x="2335" y="9208"/>
                    <a:pt x="1935" y="10042"/>
                  </a:cubicBezTo>
                  <a:cubicBezTo>
                    <a:pt x="1501" y="10876"/>
                    <a:pt x="1768" y="12144"/>
                    <a:pt x="2669" y="12410"/>
                  </a:cubicBezTo>
                  <a:cubicBezTo>
                    <a:pt x="1768" y="13811"/>
                    <a:pt x="1101" y="15413"/>
                    <a:pt x="667" y="17080"/>
                  </a:cubicBezTo>
                  <a:cubicBezTo>
                    <a:pt x="634" y="17114"/>
                    <a:pt x="634" y="17214"/>
                    <a:pt x="601" y="17247"/>
                  </a:cubicBezTo>
                  <a:cubicBezTo>
                    <a:pt x="0" y="18548"/>
                    <a:pt x="634" y="20049"/>
                    <a:pt x="1935" y="20616"/>
                  </a:cubicBezTo>
                  <a:cubicBezTo>
                    <a:pt x="1968" y="21817"/>
                    <a:pt x="2469" y="22985"/>
                    <a:pt x="3369" y="23819"/>
                  </a:cubicBezTo>
                  <a:cubicBezTo>
                    <a:pt x="3369" y="25320"/>
                    <a:pt x="4303" y="26654"/>
                    <a:pt x="5704" y="27154"/>
                  </a:cubicBezTo>
                  <a:cubicBezTo>
                    <a:pt x="5938" y="27821"/>
                    <a:pt x="6271" y="28422"/>
                    <a:pt x="6672" y="28956"/>
                  </a:cubicBezTo>
                  <a:cubicBezTo>
                    <a:pt x="7065" y="29440"/>
                    <a:pt x="7651" y="29732"/>
                    <a:pt x="8280" y="29732"/>
                  </a:cubicBezTo>
                  <a:cubicBezTo>
                    <a:pt x="8344" y="29732"/>
                    <a:pt x="8408" y="29729"/>
                    <a:pt x="8473" y="29723"/>
                  </a:cubicBezTo>
                  <a:cubicBezTo>
                    <a:pt x="8773" y="30457"/>
                    <a:pt x="9774" y="30623"/>
                    <a:pt x="10541" y="30657"/>
                  </a:cubicBezTo>
                  <a:cubicBezTo>
                    <a:pt x="11939" y="30776"/>
                    <a:pt x="13340" y="30834"/>
                    <a:pt x="14740" y="30834"/>
                  </a:cubicBezTo>
                  <a:cubicBezTo>
                    <a:pt x="18450" y="30834"/>
                    <a:pt x="22153" y="30422"/>
                    <a:pt x="25785" y="29623"/>
                  </a:cubicBezTo>
                  <a:cubicBezTo>
                    <a:pt x="26661" y="30396"/>
                    <a:pt x="27532" y="30681"/>
                    <a:pt x="28288" y="30681"/>
                  </a:cubicBezTo>
                  <a:cubicBezTo>
                    <a:pt x="29749" y="30681"/>
                    <a:pt x="30775" y="29615"/>
                    <a:pt x="30555" y="28956"/>
                  </a:cubicBezTo>
                  <a:cubicBezTo>
                    <a:pt x="32057" y="28822"/>
                    <a:pt x="32824" y="28989"/>
                    <a:pt x="34191" y="28422"/>
                  </a:cubicBezTo>
                  <a:cubicBezTo>
                    <a:pt x="34725" y="28155"/>
                    <a:pt x="35626" y="27788"/>
                    <a:pt x="35993" y="27321"/>
                  </a:cubicBezTo>
                  <a:lnTo>
                    <a:pt x="36193" y="27088"/>
                  </a:lnTo>
                  <a:cubicBezTo>
                    <a:pt x="36993" y="26087"/>
                    <a:pt x="36827" y="24619"/>
                    <a:pt x="35859" y="23785"/>
                  </a:cubicBezTo>
                  <a:cubicBezTo>
                    <a:pt x="35726" y="23719"/>
                    <a:pt x="35692" y="23552"/>
                    <a:pt x="35692" y="23418"/>
                  </a:cubicBezTo>
                  <a:cubicBezTo>
                    <a:pt x="35987" y="23242"/>
                    <a:pt x="36328" y="23180"/>
                    <a:pt x="36674" y="23180"/>
                  </a:cubicBezTo>
                  <a:cubicBezTo>
                    <a:pt x="36916" y="23180"/>
                    <a:pt x="37160" y="23210"/>
                    <a:pt x="37394" y="23252"/>
                  </a:cubicBezTo>
                  <a:cubicBezTo>
                    <a:pt x="37568" y="23271"/>
                    <a:pt x="37745" y="23285"/>
                    <a:pt x="37919" y="23285"/>
                  </a:cubicBezTo>
                  <a:cubicBezTo>
                    <a:pt x="38345" y="23285"/>
                    <a:pt x="38754" y="23202"/>
                    <a:pt x="39062" y="22918"/>
                  </a:cubicBezTo>
                  <a:cubicBezTo>
                    <a:pt x="39529" y="22484"/>
                    <a:pt x="39395" y="21584"/>
                    <a:pt x="38828" y="21550"/>
                  </a:cubicBezTo>
                  <a:cubicBezTo>
                    <a:pt x="39162" y="21050"/>
                    <a:pt x="39195" y="20383"/>
                    <a:pt x="38861" y="19882"/>
                  </a:cubicBezTo>
                  <a:lnTo>
                    <a:pt x="38861" y="19882"/>
                  </a:lnTo>
                  <a:cubicBezTo>
                    <a:pt x="39005" y="19988"/>
                    <a:pt x="39174" y="20036"/>
                    <a:pt x="39347" y="20036"/>
                  </a:cubicBezTo>
                  <a:cubicBezTo>
                    <a:pt x="39775" y="20036"/>
                    <a:pt x="40229" y="19743"/>
                    <a:pt x="40396" y="19315"/>
                  </a:cubicBezTo>
                  <a:cubicBezTo>
                    <a:pt x="40629" y="18748"/>
                    <a:pt x="40629" y="18081"/>
                    <a:pt x="40362" y="17481"/>
                  </a:cubicBezTo>
                  <a:cubicBezTo>
                    <a:pt x="39962" y="16046"/>
                    <a:pt x="39295" y="14712"/>
                    <a:pt x="38394" y="13478"/>
                  </a:cubicBezTo>
                  <a:lnTo>
                    <a:pt x="38461" y="13445"/>
                  </a:lnTo>
                  <a:cubicBezTo>
                    <a:pt x="39028" y="13044"/>
                    <a:pt x="39128" y="12210"/>
                    <a:pt x="38695" y="11610"/>
                  </a:cubicBezTo>
                  <a:cubicBezTo>
                    <a:pt x="39662" y="10809"/>
                    <a:pt x="39328" y="8975"/>
                    <a:pt x="38128" y="8574"/>
                  </a:cubicBezTo>
                  <a:cubicBezTo>
                    <a:pt x="38528" y="8107"/>
                    <a:pt x="38361" y="7374"/>
                    <a:pt x="37961" y="6940"/>
                  </a:cubicBezTo>
                  <a:cubicBezTo>
                    <a:pt x="37494" y="6540"/>
                    <a:pt x="36927" y="6273"/>
                    <a:pt x="36326" y="6139"/>
                  </a:cubicBezTo>
                  <a:lnTo>
                    <a:pt x="32924" y="5139"/>
                  </a:lnTo>
                  <a:cubicBezTo>
                    <a:pt x="32495" y="4230"/>
                    <a:pt x="31607" y="3703"/>
                    <a:pt x="30666" y="3703"/>
                  </a:cubicBezTo>
                  <a:cubicBezTo>
                    <a:pt x="30363" y="3703"/>
                    <a:pt x="30055" y="3757"/>
                    <a:pt x="29755" y="3871"/>
                  </a:cubicBezTo>
                  <a:cubicBezTo>
                    <a:pt x="29327" y="3313"/>
                    <a:pt x="28140" y="2920"/>
                    <a:pt x="26926" y="2920"/>
                  </a:cubicBezTo>
                  <a:cubicBezTo>
                    <a:pt x="25964" y="2920"/>
                    <a:pt x="24985" y="3166"/>
                    <a:pt x="24351" y="3771"/>
                  </a:cubicBezTo>
                  <a:cubicBezTo>
                    <a:pt x="21088" y="1016"/>
                    <a:pt x="18604" y="1"/>
                    <a:pt x="161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4637650" y="1623050"/>
              <a:ext cx="64225" cy="68750"/>
            </a:xfrm>
            <a:custGeom>
              <a:avLst/>
              <a:gdLst/>
              <a:ahLst/>
              <a:cxnLst/>
              <a:rect l="l" t="t" r="r" b="b"/>
              <a:pathLst>
                <a:path w="2569" h="2750" extrusionOk="0">
                  <a:moveTo>
                    <a:pt x="1268" y="1"/>
                  </a:moveTo>
                  <a:cubicBezTo>
                    <a:pt x="1176" y="1"/>
                    <a:pt x="1085" y="26"/>
                    <a:pt x="1001" y="76"/>
                  </a:cubicBezTo>
                  <a:cubicBezTo>
                    <a:pt x="701" y="143"/>
                    <a:pt x="467" y="310"/>
                    <a:pt x="301" y="610"/>
                  </a:cubicBezTo>
                  <a:cubicBezTo>
                    <a:pt x="0" y="1077"/>
                    <a:pt x="34" y="1644"/>
                    <a:pt x="334" y="2111"/>
                  </a:cubicBezTo>
                  <a:cubicBezTo>
                    <a:pt x="505" y="2502"/>
                    <a:pt x="908" y="2749"/>
                    <a:pt x="1348" y="2749"/>
                  </a:cubicBezTo>
                  <a:cubicBezTo>
                    <a:pt x="1509" y="2749"/>
                    <a:pt x="1674" y="2716"/>
                    <a:pt x="1835" y="2645"/>
                  </a:cubicBezTo>
                  <a:cubicBezTo>
                    <a:pt x="2135" y="2511"/>
                    <a:pt x="2335" y="2244"/>
                    <a:pt x="2402" y="1911"/>
                  </a:cubicBezTo>
                  <a:cubicBezTo>
                    <a:pt x="2569" y="1477"/>
                    <a:pt x="2502" y="977"/>
                    <a:pt x="2235" y="610"/>
                  </a:cubicBezTo>
                  <a:cubicBezTo>
                    <a:pt x="2069" y="410"/>
                    <a:pt x="1868" y="243"/>
                    <a:pt x="1635" y="109"/>
                  </a:cubicBezTo>
                  <a:lnTo>
                    <a:pt x="1668" y="109"/>
                  </a:lnTo>
                  <a:cubicBezTo>
                    <a:pt x="1635" y="109"/>
                    <a:pt x="1568" y="76"/>
                    <a:pt x="1535" y="76"/>
                  </a:cubicBezTo>
                  <a:cubicBezTo>
                    <a:pt x="1452" y="26"/>
                    <a:pt x="1360" y="1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4663500" y="1257475"/>
              <a:ext cx="467850" cy="801125"/>
            </a:xfrm>
            <a:custGeom>
              <a:avLst/>
              <a:gdLst/>
              <a:ahLst/>
              <a:cxnLst/>
              <a:rect l="l" t="t" r="r" b="b"/>
              <a:pathLst>
                <a:path w="18714" h="32045" extrusionOk="0">
                  <a:moveTo>
                    <a:pt x="6763" y="1"/>
                  </a:moveTo>
                  <a:cubicBezTo>
                    <a:pt x="4016" y="1"/>
                    <a:pt x="1820" y="3293"/>
                    <a:pt x="1301" y="6193"/>
                  </a:cubicBezTo>
                  <a:cubicBezTo>
                    <a:pt x="668" y="9695"/>
                    <a:pt x="1" y="14032"/>
                    <a:pt x="167" y="16700"/>
                  </a:cubicBezTo>
                  <a:cubicBezTo>
                    <a:pt x="365" y="22000"/>
                    <a:pt x="4232" y="23239"/>
                    <a:pt x="4335" y="23239"/>
                  </a:cubicBezTo>
                  <a:cubicBezTo>
                    <a:pt x="4336" y="23239"/>
                    <a:pt x="4337" y="23239"/>
                    <a:pt x="4337" y="23238"/>
                  </a:cubicBezTo>
                  <a:cubicBezTo>
                    <a:pt x="4337" y="23237"/>
                    <a:pt x="4337" y="23237"/>
                    <a:pt x="4337" y="23237"/>
                  </a:cubicBezTo>
                  <a:cubicBezTo>
                    <a:pt x="4343" y="23237"/>
                    <a:pt x="4507" y="24935"/>
                    <a:pt x="4671" y="26441"/>
                  </a:cubicBezTo>
                  <a:cubicBezTo>
                    <a:pt x="4671" y="26441"/>
                    <a:pt x="7973" y="31611"/>
                    <a:pt x="8006" y="32045"/>
                  </a:cubicBezTo>
                  <a:lnTo>
                    <a:pt x="15645" y="26441"/>
                  </a:lnTo>
                  <a:lnTo>
                    <a:pt x="18614" y="5859"/>
                  </a:lnTo>
                  <a:cubicBezTo>
                    <a:pt x="18714" y="4892"/>
                    <a:pt x="18113" y="3958"/>
                    <a:pt x="17146" y="3758"/>
                  </a:cubicBezTo>
                  <a:lnTo>
                    <a:pt x="7539" y="89"/>
                  </a:lnTo>
                  <a:cubicBezTo>
                    <a:pt x="7276" y="29"/>
                    <a:pt x="7017" y="1"/>
                    <a:pt x="6763" y="1"/>
                  </a:cubicBezTo>
                  <a:close/>
                </a:path>
              </a:pathLst>
            </a:custGeom>
            <a:solidFill>
              <a:srgbClr val="93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4708525" y="1510375"/>
              <a:ext cx="36725" cy="32325"/>
            </a:xfrm>
            <a:custGeom>
              <a:avLst/>
              <a:gdLst/>
              <a:ahLst/>
              <a:cxnLst/>
              <a:rect l="l" t="t" r="r" b="b"/>
              <a:pathLst>
                <a:path w="1469" h="1293" extrusionOk="0">
                  <a:moveTo>
                    <a:pt x="696" y="0"/>
                  </a:moveTo>
                  <a:cubicBezTo>
                    <a:pt x="386" y="0"/>
                    <a:pt x="121" y="194"/>
                    <a:pt x="34" y="513"/>
                  </a:cubicBezTo>
                  <a:cubicBezTo>
                    <a:pt x="1" y="914"/>
                    <a:pt x="234" y="1247"/>
                    <a:pt x="635" y="1281"/>
                  </a:cubicBezTo>
                  <a:cubicBezTo>
                    <a:pt x="677" y="1288"/>
                    <a:pt x="719" y="1292"/>
                    <a:pt x="760" y="1292"/>
                  </a:cubicBezTo>
                  <a:cubicBezTo>
                    <a:pt x="1075" y="1292"/>
                    <a:pt x="1343" y="1075"/>
                    <a:pt x="1402" y="780"/>
                  </a:cubicBezTo>
                  <a:cubicBezTo>
                    <a:pt x="1469" y="380"/>
                    <a:pt x="1202" y="46"/>
                    <a:pt x="835" y="13"/>
                  </a:cubicBezTo>
                  <a:cubicBezTo>
                    <a:pt x="788" y="5"/>
                    <a:pt x="741" y="0"/>
                    <a:pt x="6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4711875" y="1457625"/>
              <a:ext cx="69225" cy="22275"/>
            </a:xfrm>
            <a:custGeom>
              <a:avLst/>
              <a:gdLst/>
              <a:ahLst/>
              <a:cxnLst/>
              <a:rect l="l" t="t" r="r" b="b"/>
              <a:pathLst>
                <a:path w="2769" h="891" extrusionOk="0">
                  <a:moveTo>
                    <a:pt x="1166" y="1"/>
                  </a:moveTo>
                  <a:cubicBezTo>
                    <a:pt x="879" y="1"/>
                    <a:pt x="596" y="91"/>
                    <a:pt x="334" y="222"/>
                  </a:cubicBezTo>
                  <a:cubicBezTo>
                    <a:pt x="67" y="355"/>
                    <a:pt x="0" y="522"/>
                    <a:pt x="34" y="555"/>
                  </a:cubicBezTo>
                  <a:cubicBezTo>
                    <a:pt x="41" y="563"/>
                    <a:pt x="55" y="566"/>
                    <a:pt x="75" y="566"/>
                  </a:cubicBezTo>
                  <a:cubicBezTo>
                    <a:pt x="211" y="566"/>
                    <a:pt x="624" y="411"/>
                    <a:pt x="1160" y="411"/>
                  </a:cubicBezTo>
                  <a:cubicBezTo>
                    <a:pt x="1238" y="411"/>
                    <a:pt x="1319" y="414"/>
                    <a:pt x="1401" y="422"/>
                  </a:cubicBezTo>
                  <a:cubicBezTo>
                    <a:pt x="2138" y="518"/>
                    <a:pt x="2567" y="891"/>
                    <a:pt x="2689" y="891"/>
                  </a:cubicBezTo>
                  <a:cubicBezTo>
                    <a:pt x="2694" y="891"/>
                    <a:pt x="2698" y="890"/>
                    <a:pt x="2702" y="889"/>
                  </a:cubicBezTo>
                  <a:cubicBezTo>
                    <a:pt x="2769" y="822"/>
                    <a:pt x="2669" y="689"/>
                    <a:pt x="2435" y="455"/>
                  </a:cubicBezTo>
                  <a:cubicBezTo>
                    <a:pt x="2168" y="222"/>
                    <a:pt x="1768" y="55"/>
                    <a:pt x="1401" y="22"/>
                  </a:cubicBezTo>
                  <a:cubicBezTo>
                    <a:pt x="1323" y="7"/>
                    <a:pt x="1244" y="1"/>
                    <a:pt x="11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4875325" y="1526250"/>
              <a:ext cx="35050" cy="32250"/>
            </a:xfrm>
            <a:custGeom>
              <a:avLst/>
              <a:gdLst/>
              <a:ahLst/>
              <a:cxnLst/>
              <a:rect l="l" t="t" r="r" b="b"/>
              <a:pathLst>
                <a:path w="1402" h="1290" extrusionOk="0">
                  <a:moveTo>
                    <a:pt x="683" y="0"/>
                  </a:moveTo>
                  <a:cubicBezTo>
                    <a:pt x="380" y="0"/>
                    <a:pt x="63" y="217"/>
                    <a:pt x="34" y="512"/>
                  </a:cubicBezTo>
                  <a:cubicBezTo>
                    <a:pt x="0" y="879"/>
                    <a:pt x="234" y="1213"/>
                    <a:pt x="634" y="1279"/>
                  </a:cubicBezTo>
                  <a:cubicBezTo>
                    <a:pt x="673" y="1286"/>
                    <a:pt x="711" y="1290"/>
                    <a:pt x="748" y="1290"/>
                  </a:cubicBezTo>
                  <a:cubicBezTo>
                    <a:pt x="1068" y="1290"/>
                    <a:pt x="1338" y="1048"/>
                    <a:pt x="1368" y="779"/>
                  </a:cubicBezTo>
                  <a:cubicBezTo>
                    <a:pt x="1401" y="379"/>
                    <a:pt x="1168" y="45"/>
                    <a:pt x="801" y="12"/>
                  </a:cubicBezTo>
                  <a:cubicBezTo>
                    <a:pt x="762" y="4"/>
                    <a:pt x="723" y="0"/>
                    <a:pt x="6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4891175" y="1481350"/>
              <a:ext cx="69225" cy="22875"/>
            </a:xfrm>
            <a:custGeom>
              <a:avLst/>
              <a:gdLst/>
              <a:ahLst/>
              <a:cxnLst/>
              <a:rect l="l" t="t" r="r" b="b"/>
              <a:pathLst>
                <a:path w="2769" h="915" extrusionOk="0">
                  <a:moveTo>
                    <a:pt x="1259" y="0"/>
                  </a:moveTo>
                  <a:cubicBezTo>
                    <a:pt x="940" y="0"/>
                    <a:pt x="624" y="95"/>
                    <a:pt x="334" y="240"/>
                  </a:cubicBezTo>
                  <a:cubicBezTo>
                    <a:pt x="67" y="407"/>
                    <a:pt x="0" y="507"/>
                    <a:pt x="33" y="607"/>
                  </a:cubicBezTo>
                  <a:cubicBezTo>
                    <a:pt x="41" y="615"/>
                    <a:pt x="55" y="618"/>
                    <a:pt x="75" y="618"/>
                  </a:cubicBezTo>
                  <a:cubicBezTo>
                    <a:pt x="210" y="618"/>
                    <a:pt x="624" y="463"/>
                    <a:pt x="1160" y="463"/>
                  </a:cubicBezTo>
                  <a:cubicBezTo>
                    <a:pt x="1238" y="463"/>
                    <a:pt x="1318" y="466"/>
                    <a:pt x="1401" y="474"/>
                  </a:cubicBezTo>
                  <a:cubicBezTo>
                    <a:pt x="2110" y="566"/>
                    <a:pt x="2534" y="915"/>
                    <a:pt x="2673" y="915"/>
                  </a:cubicBezTo>
                  <a:cubicBezTo>
                    <a:pt x="2685" y="915"/>
                    <a:pt x="2694" y="912"/>
                    <a:pt x="2702" y="907"/>
                  </a:cubicBezTo>
                  <a:cubicBezTo>
                    <a:pt x="2769" y="807"/>
                    <a:pt x="2669" y="674"/>
                    <a:pt x="2435" y="474"/>
                  </a:cubicBezTo>
                  <a:cubicBezTo>
                    <a:pt x="2168" y="240"/>
                    <a:pt x="1768" y="73"/>
                    <a:pt x="1401" y="7"/>
                  </a:cubicBezTo>
                  <a:cubicBezTo>
                    <a:pt x="1354" y="2"/>
                    <a:pt x="1306" y="0"/>
                    <a:pt x="12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4763575" y="1471475"/>
              <a:ext cx="74250" cy="151825"/>
            </a:xfrm>
            <a:custGeom>
              <a:avLst/>
              <a:gdLst/>
              <a:ahLst/>
              <a:cxnLst/>
              <a:rect l="l" t="t" r="r" b="b"/>
              <a:pathLst>
                <a:path w="2970" h="6073" extrusionOk="0">
                  <a:moveTo>
                    <a:pt x="2867" y="1"/>
                  </a:moveTo>
                  <a:cubicBezTo>
                    <a:pt x="2784" y="1"/>
                    <a:pt x="1924" y="1523"/>
                    <a:pt x="934" y="3404"/>
                  </a:cubicBezTo>
                  <a:cubicBezTo>
                    <a:pt x="668" y="3904"/>
                    <a:pt x="467" y="4338"/>
                    <a:pt x="201" y="4805"/>
                  </a:cubicBezTo>
                  <a:cubicBezTo>
                    <a:pt x="100" y="5005"/>
                    <a:pt x="0" y="5238"/>
                    <a:pt x="34" y="5505"/>
                  </a:cubicBezTo>
                  <a:cubicBezTo>
                    <a:pt x="100" y="5639"/>
                    <a:pt x="167" y="5739"/>
                    <a:pt x="334" y="5772"/>
                  </a:cubicBezTo>
                  <a:cubicBezTo>
                    <a:pt x="434" y="5839"/>
                    <a:pt x="534" y="5872"/>
                    <a:pt x="634" y="5872"/>
                  </a:cubicBezTo>
                  <a:cubicBezTo>
                    <a:pt x="1001" y="6039"/>
                    <a:pt x="1435" y="6072"/>
                    <a:pt x="1835" y="6072"/>
                  </a:cubicBezTo>
                  <a:cubicBezTo>
                    <a:pt x="1468" y="5906"/>
                    <a:pt x="1101" y="5805"/>
                    <a:pt x="668" y="5705"/>
                  </a:cubicBezTo>
                  <a:cubicBezTo>
                    <a:pt x="501" y="5672"/>
                    <a:pt x="301" y="5639"/>
                    <a:pt x="301" y="5472"/>
                  </a:cubicBezTo>
                  <a:cubicBezTo>
                    <a:pt x="301" y="5238"/>
                    <a:pt x="367" y="5072"/>
                    <a:pt x="501" y="4905"/>
                  </a:cubicBezTo>
                  <a:lnTo>
                    <a:pt x="1201" y="3571"/>
                  </a:lnTo>
                  <a:cubicBezTo>
                    <a:pt x="2202" y="1669"/>
                    <a:pt x="2969" y="35"/>
                    <a:pt x="2869" y="1"/>
                  </a:cubicBezTo>
                  <a:cubicBezTo>
                    <a:pt x="2868" y="1"/>
                    <a:pt x="2868" y="1"/>
                    <a:pt x="28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4771075" y="1812575"/>
              <a:ext cx="182650" cy="72425"/>
            </a:xfrm>
            <a:custGeom>
              <a:avLst/>
              <a:gdLst/>
              <a:ahLst/>
              <a:cxnLst/>
              <a:rect l="l" t="t" r="r" b="b"/>
              <a:pathLst>
                <a:path w="7306" h="2897" extrusionOk="0">
                  <a:moveTo>
                    <a:pt x="7306" y="0"/>
                  </a:moveTo>
                  <a:lnTo>
                    <a:pt x="7306" y="0"/>
                  </a:lnTo>
                  <a:cubicBezTo>
                    <a:pt x="5559" y="760"/>
                    <a:pt x="3696" y="1155"/>
                    <a:pt x="1806" y="1155"/>
                  </a:cubicBezTo>
                  <a:cubicBezTo>
                    <a:pt x="1206" y="1155"/>
                    <a:pt x="603" y="1115"/>
                    <a:pt x="1" y="1034"/>
                  </a:cubicBezTo>
                  <a:lnTo>
                    <a:pt x="1" y="1034"/>
                  </a:lnTo>
                  <a:lnTo>
                    <a:pt x="167" y="2736"/>
                  </a:lnTo>
                  <a:cubicBezTo>
                    <a:pt x="803" y="2847"/>
                    <a:pt x="1388" y="2897"/>
                    <a:pt x="1924" y="2897"/>
                  </a:cubicBezTo>
                  <a:cubicBezTo>
                    <a:pt x="6027" y="2897"/>
                    <a:pt x="7306" y="1"/>
                    <a:pt x="7306" y="0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4803600" y="1651525"/>
              <a:ext cx="71750" cy="54650"/>
            </a:xfrm>
            <a:custGeom>
              <a:avLst/>
              <a:gdLst/>
              <a:ahLst/>
              <a:cxnLst/>
              <a:rect l="l" t="t" r="r" b="b"/>
              <a:pathLst>
                <a:path w="2870" h="2186" extrusionOk="0">
                  <a:moveTo>
                    <a:pt x="1613" y="1"/>
                  </a:moveTo>
                  <a:cubicBezTo>
                    <a:pt x="1079" y="1"/>
                    <a:pt x="508" y="204"/>
                    <a:pt x="167" y="638"/>
                  </a:cubicBezTo>
                  <a:lnTo>
                    <a:pt x="101" y="672"/>
                  </a:lnTo>
                  <a:cubicBezTo>
                    <a:pt x="34" y="805"/>
                    <a:pt x="1" y="938"/>
                    <a:pt x="34" y="1039"/>
                  </a:cubicBezTo>
                  <a:cubicBezTo>
                    <a:pt x="67" y="1172"/>
                    <a:pt x="167" y="1272"/>
                    <a:pt x="234" y="1339"/>
                  </a:cubicBezTo>
                  <a:cubicBezTo>
                    <a:pt x="501" y="1672"/>
                    <a:pt x="868" y="1973"/>
                    <a:pt x="1235" y="2139"/>
                  </a:cubicBezTo>
                  <a:cubicBezTo>
                    <a:pt x="1370" y="2169"/>
                    <a:pt x="1505" y="2186"/>
                    <a:pt x="1637" y="2186"/>
                  </a:cubicBezTo>
                  <a:cubicBezTo>
                    <a:pt x="1798" y="2186"/>
                    <a:pt x="1955" y="2161"/>
                    <a:pt x="2102" y="2106"/>
                  </a:cubicBezTo>
                  <a:cubicBezTo>
                    <a:pt x="2669" y="1806"/>
                    <a:pt x="2869" y="1172"/>
                    <a:pt x="2602" y="638"/>
                  </a:cubicBezTo>
                  <a:cubicBezTo>
                    <a:pt x="2436" y="305"/>
                    <a:pt x="2102" y="38"/>
                    <a:pt x="1735" y="4"/>
                  </a:cubicBezTo>
                  <a:cubicBezTo>
                    <a:pt x="1695" y="2"/>
                    <a:pt x="1654" y="1"/>
                    <a:pt x="1613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4797775" y="1642425"/>
              <a:ext cx="66725" cy="47775"/>
            </a:xfrm>
            <a:custGeom>
              <a:avLst/>
              <a:gdLst/>
              <a:ahLst/>
              <a:cxnLst/>
              <a:rect l="l" t="t" r="r" b="b"/>
              <a:pathLst>
                <a:path w="2669" h="1911" extrusionOk="0">
                  <a:moveTo>
                    <a:pt x="2561" y="1"/>
                  </a:moveTo>
                  <a:cubicBezTo>
                    <a:pt x="2431" y="1"/>
                    <a:pt x="2321" y="811"/>
                    <a:pt x="1601" y="1236"/>
                  </a:cubicBezTo>
                  <a:cubicBezTo>
                    <a:pt x="834" y="1703"/>
                    <a:pt x="0" y="1536"/>
                    <a:pt x="0" y="1669"/>
                  </a:cubicBezTo>
                  <a:cubicBezTo>
                    <a:pt x="0" y="1703"/>
                    <a:pt x="167" y="1836"/>
                    <a:pt x="567" y="1903"/>
                  </a:cubicBezTo>
                  <a:cubicBezTo>
                    <a:pt x="636" y="1908"/>
                    <a:pt x="705" y="1911"/>
                    <a:pt x="775" y="1911"/>
                  </a:cubicBezTo>
                  <a:cubicBezTo>
                    <a:pt x="1148" y="1911"/>
                    <a:pt x="1536" y="1833"/>
                    <a:pt x="1901" y="1636"/>
                  </a:cubicBezTo>
                  <a:cubicBezTo>
                    <a:pt x="2268" y="1369"/>
                    <a:pt x="2569" y="1002"/>
                    <a:pt x="2635" y="569"/>
                  </a:cubicBezTo>
                  <a:cubicBezTo>
                    <a:pt x="2669" y="202"/>
                    <a:pt x="2602" y="2"/>
                    <a:pt x="2569" y="2"/>
                  </a:cubicBezTo>
                  <a:cubicBezTo>
                    <a:pt x="2566" y="1"/>
                    <a:pt x="2563" y="1"/>
                    <a:pt x="25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4892000" y="1410400"/>
              <a:ext cx="83425" cy="29425"/>
            </a:xfrm>
            <a:custGeom>
              <a:avLst/>
              <a:gdLst/>
              <a:ahLst/>
              <a:cxnLst/>
              <a:rect l="l" t="t" r="r" b="b"/>
              <a:pathLst>
                <a:path w="3337" h="1177" extrusionOk="0">
                  <a:moveTo>
                    <a:pt x="1172" y="1"/>
                  </a:moveTo>
                  <a:cubicBezTo>
                    <a:pt x="951" y="1"/>
                    <a:pt x="734" y="26"/>
                    <a:pt x="534" y="76"/>
                  </a:cubicBezTo>
                  <a:cubicBezTo>
                    <a:pt x="167" y="143"/>
                    <a:pt x="0" y="276"/>
                    <a:pt x="34" y="343"/>
                  </a:cubicBezTo>
                  <a:cubicBezTo>
                    <a:pt x="67" y="576"/>
                    <a:pt x="834" y="576"/>
                    <a:pt x="1668" y="776"/>
                  </a:cubicBezTo>
                  <a:cubicBezTo>
                    <a:pt x="2359" y="942"/>
                    <a:pt x="2935" y="1176"/>
                    <a:pt x="3169" y="1176"/>
                  </a:cubicBezTo>
                  <a:cubicBezTo>
                    <a:pt x="3218" y="1176"/>
                    <a:pt x="3252" y="1166"/>
                    <a:pt x="3269" y="1143"/>
                  </a:cubicBezTo>
                  <a:cubicBezTo>
                    <a:pt x="3336" y="1077"/>
                    <a:pt x="3236" y="843"/>
                    <a:pt x="3003" y="643"/>
                  </a:cubicBezTo>
                  <a:cubicBezTo>
                    <a:pt x="2669" y="343"/>
                    <a:pt x="2235" y="143"/>
                    <a:pt x="1835" y="76"/>
                  </a:cubicBezTo>
                  <a:cubicBezTo>
                    <a:pt x="1618" y="26"/>
                    <a:pt x="1393" y="1"/>
                    <a:pt x="11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4725200" y="1393550"/>
              <a:ext cx="64250" cy="22075"/>
            </a:xfrm>
            <a:custGeom>
              <a:avLst/>
              <a:gdLst/>
              <a:ahLst/>
              <a:cxnLst/>
              <a:rect l="l" t="t" r="r" b="b"/>
              <a:pathLst>
                <a:path w="2570" h="883" extrusionOk="0">
                  <a:moveTo>
                    <a:pt x="1190" y="0"/>
                  </a:moveTo>
                  <a:cubicBezTo>
                    <a:pt x="896" y="0"/>
                    <a:pt x="603" y="80"/>
                    <a:pt x="335" y="250"/>
                  </a:cubicBezTo>
                  <a:cubicBezTo>
                    <a:pt x="134" y="350"/>
                    <a:pt x="1" y="516"/>
                    <a:pt x="34" y="617"/>
                  </a:cubicBezTo>
                  <a:cubicBezTo>
                    <a:pt x="168" y="783"/>
                    <a:pt x="668" y="683"/>
                    <a:pt x="1302" y="750"/>
                  </a:cubicBezTo>
                  <a:cubicBezTo>
                    <a:pt x="1730" y="774"/>
                    <a:pt x="2090" y="882"/>
                    <a:pt x="2322" y="882"/>
                  </a:cubicBezTo>
                  <a:cubicBezTo>
                    <a:pt x="2416" y="882"/>
                    <a:pt x="2488" y="865"/>
                    <a:pt x="2536" y="817"/>
                  </a:cubicBezTo>
                  <a:cubicBezTo>
                    <a:pt x="2569" y="750"/>
                    <a:pt x="2536" y="583"/>
                    <a:pt x="2336" y="416"/>
                  </a:cubicBezTo>
                  <a:cubicBezTo>
                    <a:pt x="1990" y="147"/>
                    <a:pt x="1589" y="0"/>
                    <a:pt x="11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4629300" y="1213775"/>
              <a:ext cx="384475" cy="321325"/>
            </a:xfrm>
            <a:custGeom>
              <a:avLst/>
              <a:gdLst/>
              <a:ahLst/>
              <a:cxnLst/>
              <a:rect l="l" t="t" r="r" b="b"/>
              <a:pathLst>
                <a:path w="15379" h="12853" extrusionOk="0">
                  <a:moveTo>
                    <a:pt x="11916" y="1"/>
                  </a:moveTo>
                  <a:cubicBezTo>
                    <a:pt x="11597" y="1"/>
                    <a:pt x="11281" y="52"/>
                    <a:pt x="10975" y="169"/>
                  </a:cubicBezTo>
                  <a:cubicBezTo>
                    <a:pt x="10208" y="436"/>
                    <a:pt x="9641" y="1003"/>
                    <a:pt x="8907" y="1336"/>
                  </a:cubicBezTo>
                  <a:cubicBezTo>
                    <a:pt x="7907" y="1770"/>
                    <a:pt x="6839" y="1636"/>
                    <a:pt x="5805" y="1937"/>
                  </a:cubicBezTo>
                  <a:cubicBezTo>
                    <a:pt x="4571" y="2304"/>
                    <a:pt x="3570" y="3204"/>
                    <a:pt x="3136" y="4438"/>
                  </a:cubicBezTo>
                  <a:cubicBezTo>
                    <a:pt x="2836" y="5372"/>
                    <a:pt x="2836" y="6473"/>
                    <a:pt x="2169" y="7207"/>
                  </a:cubicBezTo>
                  <a:cubicBezTo>
                    <a:pt x="1836" y="7507"/>
                    <a:pt x="1502" y="7808"/>
                    <a:pt x="1135" y="8108"/>
                  </a:cubicBezTo>
                  <a:cubicBezTo>
                    <a:pt x="535" y="8675"/>
                    <a:pt x="168" y="9475"/>
                    <a:pt x="68" y="10309"/>
                  </a:cubicBezTo>
                  <a:cubicBezTo>
                    <a:pt x="1" y="11143"/>
                    <a:pt x="34" y="12011"/>
                    <a:pt x="68" y="12844"/>
                  </a:cubicBezTo>
                  <a:cubicBezTo>
                    <a:pt x="123" y="12850"/>
                    <a:pt x="177" y="12853"/>
                    <a:pt x="232" y="12853"/>
                  </a:cubicBezTo>
                  <a:cubicBezTo>
                    <a:pt x="1125" y="12853"/>
                    <a:pt x="1864" y="12094"/>
                    <a:pt x="2336" y="11277"/>
                  </a:cubicBezTo>
                  <a:cubicBezTo>
                    <a:pt x="2836" y="10376"/>
                    <a:pt x="3237" y="9442"/>
                    <a:pt x="4104" y="9008"/>
                  </a:cubicBezTo>
                  <a:cubicBezTo>
                    <a:pt x="5238" y="8475"/>
                    <a:pt x="6872" y="8975"/>
                    <a:pt x="7673" y="8008"/>
                  </a:cubicBezTo>
                  <a:cubicBezTo>
                    <a:pt x="8207" y="7341"/>
                    <a:pt x="8073" y="6173"/>
                    <a:pt x="8707" y="5639"/>
                  </a:cubicBezTo>
                  <a:cubicBezTo>
                    <a:pt x="9045" y="5355"/>
                    <a:pt x="9478" y="5288"/>
                    <a:pt x="9935" y="5288"/>
                  </a:cubicBezTo>
                  <a:cubicBezTo>
                    <a:pt x="10335" y="5288"/>
                    <a:pt x="10753" y="5339"/>
                    <a:pt x="11142" y="5339"/>
                  </a:cubicBezTo>
                  <a:cubicBezTo>
                    <a:pt x="12210" y="5339"/>
                    <a:pt x="13244" y="4872"/>
                    <a:pt x="13978" y="4038"/>
                  </a:cubicBezTo>
                  <a:cubicBezTo>
                    <a:pt x="14678" y="3271"/>
                    <a:pt x="15379" y="2370"/>
                    <a:pt x="15212" y="1336"/>
                  </a:cubicBezTo>
                  <a:cubicBezTo>
                    <a:pt x="14247" y="658"/>
                    <a:pt x="13058" y="1"/>
                    <a:pt x="1191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4955375" y="1291375"/>
              <a:ext cx="225175" cy="311075"/>
            </a:xfrm>
            <a:custGeom>
              <a:avLst/>
              <a:gdLst/>
              <a:ahLst/>
              <a:cxnLst/>
              <a:rect l="l" t="t" r="r" b="b"/>
              <a:pathLst>
                <a:path w="9007" h="12443" extrusionOk="0">
                  <a:moveTo>
                    <a:pt x="1" y="0"/>
                  </a:moveTo>
                  <a:cubicBezTo>
                    <a:pt x="1" y="1334"/>
                    <a:pt x="634" y="2535"/>
                    <a:pt x="1702" y="3336"/>
                  </a:cubicBezTo>
                  <a:cubicBezTo>
                    <a:pt x="1668" y="4837"/>
                    <a:pt x="2469" y="6238"/>
                    <a:pt x="3770" y="6938"/>
                  </a:cubicBezTo>
                  <a:cubicBezTo>
                    <a:pt x="3536" y="8606"/>
                    <a:pt x="2436" y="11875"/>
                    <a:pt x="4304" y="12442"/>
                  </a:cubicBezTo>
                  <a:lnTo>
                    <a:pt x="6872" y="11175"/>
                  </a:lnTo>
                  <a:cubicBezTo>
                    <a:pt x="7773" y="9374"/>
                    <a:pt x="8773" y="7005"/>
                    <a:pt x="8940" y="5004"/>
                  </a:cubicBezTo>
                  <a:cubicBezTo>
                    <a:pt x="9007" y="4370"/>
                    <a:pt x="8940" y="3703"/>
                    <a:pt x="8673" y="3102"/>
                  </a:cubicBezTo>
                  <a:cubicBezTo>
                    <a:pt x="8273" y="2502"/>
                    <a:pt x="7673" y="2035"/>
                    <a:pt x="7006" y="1768"/>
                  </a:cubicBezTo>
                  <a:cubicBezTo>
                    <a:pt x="4837" y="734"/>
                    <a:pt x="2436" y="10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5055450" y="1558975"/>
              <a:ext cx="92600" cy="123600"/>
            </a:xfrm>
            <a:custGeom>
              <a:avLst/>
              <a:gdLst/>
              <a:ahLst/>
              <a:cxnLst/>
              <a:rect l="l" t="t" r="r" b="b"/>
              <a:pathLst>
                <a:path w="3704" h="4944" extrusionOk="0">
                  <a:moveTo>
                    <a:pt x="1624" y="1"/>
                  </a:moveTo>
                  <a:cubicBezTo>
                    <a:pt x="996" y="1"/>
                    <a:pt x="435" y="321"/>
                    <a:pt x="334" y="1005"/>
                  </a:cubicBezTo>
                  <a:cubicBezTo>
                    <a:pt x="167" y="2339"/>
                    <a:pt x="0" y="4640"/>
                    <a:pt x="0" y="4707"/>
                  </a:cubicBezTo>
                  <a:cubicBezTo>
                    <a:pt x="0" y="4735"/>
                    <a:pt x="547" y="4943"/>
                    <a:pt x="1213" y="4943"/>
                  </a:cubicBezTo>
                  <a:cubicBezTo>
                    <a:pt x="2142" y="4943"/>
                    <a:pt x="3303" y="4538"/>
                    <a:pt x="3536" y="2672"/>
                  </a:cubicBezTo>
                  <a:cubicBezTo>
                    <a:pt x="3703" y="1438"/>
                    <a:pt x="3336" y="804"/>
                    <a:pt x="2836" y="404"/>
                  </a:cubicBezTo>
                  <a:cubicBezTo>
                    <a:pt x="2478" y="139"/>
                    <a:pt x="2037" y="1"/>
                    <a:pt x="1624" y="1"/>
                  </a:cubicBezTo>
                  <a:close/>
                </a:path>
              </a:pathLst>
            </a:custGeom>
            <a:solidFill>
              <a:srgbClr val="93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5084625" y="1587900"/>
              <a:ext cx="41725" cy="70125"/>
            </a:xfrm>
            <a:custGeom>
              <a:avLst/>
              <a:gdLst/>
              <a:ahLst/>
              <a:cxnLst/>
              <a:rect l="l" t="t" r="r" b="b"/>
              <a:pathLst>
                <a:path w="1669" h="2805" extrusionOk="0">
                  <a:moveTo>
                    <a:pt x="925" y="1"/>
                  </a:moveTo>
                  <a:cubicBezTo>
                    <a:pt x="843" y="1"/>
                    <a:pt x="772" y="24"/>
                    <a:pt x="701" y="48"/>
                  </a:cubicBezTo>
                  <a:cubicBezTo>
                    <a:pt x="635" y="81"/>
                    <a:pt x="601" y="148"/>
                    <a:pt x="535" y="214"/>
                  </a:cubicBezTo>
                  <a:cubicBezTo>
                    <a:pt x="501" y="381"/>
                    <a:pt x="535" y="415"/>
                    <a:pt x="535" y="415"/>
                  </a:cubicBezTo>
                  <a:cubicBezTo>
                    <a:pt x="535" y="415"/>
                    <a:pt x="535" y="348"/>
                    <a:pt x="601" y="248"/>
                  </a:cubicBezTo>
                  <a:cubicBezTo>
                    <a:pt x="627" y="146"/>
                    <a:pt x="730" y="102"/>
                    <a:pt x="837" y="102"/>
                  </a:cubicBezTo>
                  <a:cubicBezTo>
                    <a:pt x="870" y="102"/>
                    <a:pt x="903" y="107"/>
                    <a:pt x="935" y="114"/>
                  </a:cubicBezTo>
                  <a:cubicBezTo>
                    <a:pt x="1135" y="248"/>
                    <a:pt x="1268" y="415"/>
                    <a:pt x="1302" y="615"/>
                  </a:cubicBezTo>
                  <a:cubicBezTo>
                    <a:pt x="1369" y="882"/>
                    <a:pt x="1369" y="1182"/>
                    <a:pt x="1335" y="1449"/>
                  </a:cubicBezTo>
                  <a:cubicBezTo>
                    <a:pt x="1268" y="2049"/>
                    <a:pt x="935" y="2549"/>
                    <a:pt x="535" y="2616"/>
                  </a:cubicBezTo>
                  <a:cubicBezTo>
                    <a:pt x="435" y="2616"/>
                    <a:pt x="268" y="2616"/>
                    <a:pt x="134" y="2549"/>
                  </a:cubicBezTo>
                  <a:cubicBezTo>
                    <a:pt x="34" y="2516"/>
                    <a:pt x="1" y="2483"/>
                    <a:pt x="1" y="2483"/>
                  </a:cubicBezTo>
                  <a:lnTo>
                    <a:pt x="1" y="2483"/>
                  </a:lnTo>
                  <a:cubicBezTo>
                    <a:pt x="1" y="2483"/>
                    <a:pt x="1" y="2516"/>
                    <a:pt x="134" y="2616"/>
                  </a:cubicBezTo>
                  <a:cubicBezTo>
                    <a:pt x="239" y="2720"/>
                    <a:pt x="383" y="2804"/>
                    <a:pt x="521" y="2804"/>
                  </a:cubicBezTo>
                  <a:cubicBezTo>
                    <a:pt x="560" y="2804"/>
                    <a:pt x="598" y="2798"/>
                    <a:pt x="635" y="2783"/>
                  </a:cubicBezTo>
                  <a:cubicBezTo>
                    <a:pt x="1135" y="2716"/>
                    <a:pt x="1535" y="2149"/>
                    <a:pt x="1635" y="1515"/>
                  </a:cubicBezTo>
                  <a:cubicBezTo>
                    <a:pt x="1669" y="1215"/>
                    <a:pt x="1635" y="882"/>
                    <a:pt x="1535" y="581"/>
                  </a:cubicBezTo>
                  <a:cubicBezTo>
                    <a:pt x="1502" y="281"/>
                    <a:pt x="1302" y="81"/>
                    <a:pt x="1035" y="14"/>
                  </a:cubicBezTo>
                  <a:cubicBezTo>
                    <a:pt x="996" y="5"/>
                    <a:pt x="960" y="1"/>
                    <a:pt x="925" y="1"/>
                  </a:cubicBezTo>
                  <a:close/>
                </a:path>
              </a:pathLst>
            </a:custGeom>
            <a:solidFill>
              <a:srgbClr val="6F4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5072125" y="1655375"/>
              <a:ext cx="65075" cy="68575"/>
            </a:xfrm>
            <a:custGeom>
              <a:avLst/>
              <a:gdLst/>
              <a:ahLst/>
              <a:cxnLst/>
              <a:rect l="l" t="t" r="r" b="b"/>
              <a:pathLst>
                <a:path w="2603" h="2743" extrusionOk="0">
                  <a:moveTo>
                    <a:pt x="1268" y="1"/>
                  </a:moveTo>
                  <a:cubicBezTo>
                    <a:pt x="1176" y="1"/>
                    <a:pt x="1085" y="17"/>
                    <a:pt x="1001" y="51"/>
                  </a:cubicBezTo>
                  <a:cubicBezTo>
                    <a:pt x="701" y="151"/>
                    <a:pt x="468" y="317"/>
                    <a:pt x="301" y="618"/>
                  </a:cubicBezTo>
                  <a:cubicBezTo>
                    <a:pt x="1" y="1051"/>
                    <a:pt x="34" y="1652"/>
                    <a:pt x="334" y="2119"/>
                  </a:cubicBezTo>
                  <a:cubicBezTo>
                    <a:pt x="531" y="2512"/>
                    <a:pt x="946" y="2743"/>
                    <a:pt x="1377" y="2743"/>
                  </a:cubicBezTo>
                  <a:cubicBezTo>
                    <a:pt x="1531" y="2743"/>
                    <a:pt x="1686" y="2714"/>
                    <a:pt x="1835" y="2652"/>
                  </a:cubicBezTo>
                  <a:cubicBezTo>
                    <a:pt x="2135" y="2519"/>
                    <a:pt x="2336" y="2219"/>
                    <a:pt x="2436" y="1952"/>
                  </a:cubicBezTo>
                  <a:cubicBezTo>
                    <a:pt x="2602" y="1485"/>
                    <a:pt x="2502" y="985"/>
                    <a:pt x="2269" y="618"/>
                  </a:cubicBezTo>
                  <a:cubicBezTo>
                    <a:pt x="2102" y="384"/>
                    <a:pt x="1869" y="217"/>
                    <a:pt x="1635" y="117"/>
                  </a:cubicBezTo>
                  <a:lnTo>
                    <a:pt x="1668" y="117"/>
                  </a:lnTo>
                  <a:cubicBezTo>
                    <a:pt x="1635" y="117"/>
                    <a:pt x="1602" y="51"/>
                    <a:pt x="1535" y="51"/>
                  </a:cubicBezTo>
                  <a:cubicBezTo>
                    <a:pt x="1452" y="17"/>
                    <a:pt x="1360" y="1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4961225" y="1289700"/>
              <a:ext cx="288350" cy="452500"/>
            </a:xfrm>
            <a:custGeom>
              <a:avLst/>
              <a:gdLst/>
              <a:ahLst/>
              <a:cxnLst/>
              <a:rect l="l" t="t" r="r" b="b"/>
              <a:pathLst>
                <a:path w="11534" h="18100" extrusionOk="0">
                  <a:moveTo>
                    <a:pt x="567" y="0"/>
                  </a:moveTo>
                  <a:cubicBezTo>
                    <a:pt x="434" y="0"/>
                    <a:pt x="334" y="34"/>
                    <a:pt x="234" y="101"/>
                  </a:cubicBezTo>
                  <a:lnTo>
                    <a:pt x="67" y="167"/>
                  </a:lnTo>
                  <a:lnTo>
                    <a:pt x="0" y="234"/>
                  </a:lnTo>
                  <a:lnTo>
                    <a:pt x="100" y="234"/>
                  </a:lnTo>
                  <a:lnTo>
                    <a:pt x="267" y="167"/>
                  </a:lnTo>
                  <a:cubicBezTo>
                    <a:pt x="334" y="134"/>
                    <a:pt x="467" y="134"/>
                    <a:pt x="600" y="134"/>
                  </a:cubicBezTo>
                  <a:lnTo>
                    <a:pt x="1067" y="134"/>
                  </a:lnTo>
                  <a:cubicBezTo>
                    <a:pt x="1468" y="234"/>
                    <a:pt x="1801" y="401"/>
                    <a:pt x="2102" y="668"/>
                  </a:cubicBezTo>
                  <a:cubicBezTo>
                    <a:pt x="2268" y="834"/>
                    <a:pt x="2435" y="1068"/>
                    <a:pt x="2502" y="1301"/>
                  </a:cubicBezTo>
                  <a:cubicBezTo>
                    <a:pt x="2635" y="1568"/>
                    <a:pt x="2735" y="1835"/>
                    <a:pt x="2735" y="2135"/>
                  </a:cubicBezTo>
                  <a:lnTo>
                    <a:pt x="2735" y="2169"/>
                  </a:lnTo>
                  <a:lnTo>
                    <a:pt x="2769" y="2169"/>
                  </a:lnTo>
                  <a:cubicBezTo>
                    <a:pt x="2808" y="2166"/>
                    <a:pt x="2847" y="2164"/>
                    <a:pt x="2886" y="2164"/>
                  </a:cubicBezTo>
                  <a:cubicBezTo>
                    <a:pt x="3308" y="2164"/>
                    <a:pt x="3697" y="2330"/>
                    <a:pt x="4003" y="2636"/>
                  </a:cubicBezTo>
                  <a:cubicBezTo>
                    <a:pt x="4437" y="2969"/>
                    <a:pt x="4637" y="3503"/>
                    <a:pt x="4603" y="4070"/>
                  </a:cubicBezTo>
                  <a:lnTo>
                    <a:pt x="4603" y="4103"/>
                  </a:lnTo>
                  <a:lnTo>
                    <a:pt x="4637" y="4103"/>
                  </a:lnTo>
                  <a:cubicBezTo>
                    <a:pt x="5137" y="4137"/>
                    <a:pt x="5604" y="4437"/>
                    <a:pt x="5904" y="4837"/>
                  </a:cubicBezTo>
                  <a:cubicBezTo>
                    <a:pt x="6238" y="5271"/>
                    <a:pt x="6338" y="5838"/>
                    <a:pt x="6171" y="6372"/>
                  </a:cubicBezTo>
                  <a:lnTo>
                    <a:pt x="6171" y="6472"/>
                  </a:lnTo>
                  <a:lnTo>
                    <a:pt x="6271" y="6472"/>
                  </a:lnTo>
                  <a:cubicBezTo>
                    <a:pt x="6292" y="6471"/>
                    <a:pt x="6313" y="6471"/>
                    <a:pt x="6334" y="6471"/>
                  </a:cubicBezTo>
                  <a:cubicBezTo>
                    <a:pt x="7440" y="6471"/>
                    <a:pt x="8341" y="7327"/>
                    <a:pt x="8406" y="8440"/>
                  </a:cubicBezTo>
                  <a:cubicBezTo>
                    <a:pt x="8406" y="8604"/>
                    <a:pt x="8373" y="8784"/>
                    <a:pt x="8342" y="8958"/>
                  </a:cubicBezTo>
                  <a:lnTo>
                    <a:pt x="8342" y="8958"/>
                  </a:lnTo>
                  <a:cubicBezTo>
                    <a:pt x="8330" y="8952"/>
                    <a:pt x="8318" y="8946"/>
                    <a:pt x="8306" y="8940"/>
                  </a:cubicBezTo>
                  <a:lnTo>
                    <a:pt x="8306" y="8940"/>
                  </a:lnTo>
                  <a:lnTo>
                    <a:pt x="8339" y="8973"/>
                  </a:lnTo>
                  <a:lnTo>
                    <a:pt x="8339" y="8973"/>
                  </a:lnTo>
                  <a:cubicBezTo>
                    <a:pt x="8327" y="9042"/>
                    <a:pt x="8315" y="9109"/>
                    <a:pt x="8306" y="9174"/>
                  </a:cubicBezTo>
                  <a:lnTo>
                    <a:pt x="8306" y="9207"/>
                  </a:lnTo>
                  <a:lnTo>
                    <a:pt x="8339" y="9207"/>
                  </a:lnTo>
                  <a:cubicBezTo>
                    <a:pt x="8940" y="9507"/>
                    <a:pt x="9440" y="9874"/>
                    <a:pt x="9807" y="10375"/>
                  </a:cubicBezTo>
                  <a:cubicBezTo>
                    <a:pt x="9960" y="10650"/>
                    <a:pt x="10085" y="10925"/>
                    <a:pt x="10105" y="11225"/>
                  </a:cubicBezTo>
                  <a:lnTo>
                    <a:pt x="10105" y="11225"/>
                  </a:lnTo>
                  <a:cubicBezTo>
                    <a:pt x="10106" y="11197"/>
                    <a:pt x="10107" y="11170"/>
                    <a:pt x="10107" y="11142"/>
                  </a:cubicBezTo>
                  <a:cubicBezTo>
                    <a:pt x="10107" y="10808"/>
                    <a:pt x="10007" y="10441"/>
                    <a:pt x="9807" y="10141"/>
                  </a:cubicBezTo>
                  <a:cubicBezTo>
                    <a:pt x="9415" y="9651"/>
                    <a:pt x="8928" y="9258"/>
                    <a:pt x="8344" y="8960"/>
                  </a:cubicBezTo>
                  <a:lnTo>
                    <a:pt x="8344" y="8960"/>
                  </a:lnTo>
                  <a:cubicBezTo>
                    <a:pt x="8734" y="7830"/>
                    <a:pt x="8101" y="6637"/>
                    <a:pt x="6972" y="6272"/>
                  </a:cubicBezTo>
                  <a:cubicBezTo>
                    <a:pt x="6752" y="6177"/>
                    <a:pt x="6502" y="6142"/>
                    <a:pt x="6279" y="6139"/>
                  </a:cubicBezTo>
                  <a:lnTo>
                    <a:pt x="6279" y="6139"/>
                  </a:lnTo>
                  <a:cubicBezTo>
                    <a:pt x="6400" y="5613"/>
                    <a:pt x="6297" y="5028"/>
                    <a:pt x="5938" y="4604"/>
                  </a:cubicBezTo>
                  <a:cubicBezTo>
                    <a:pt x="5645" y="4181"/>
                    <a:pt x="5161" y="3885"/>
                    <a:pt x="4674" y="3839"/>
                  </a:cubicBezTo>
                  <a:lnTo>
                    <a:pt x="4674" y="3839"/>
                  </a:lnTo>
                  <a:cubicBezTo>
                    <a:pt x="4727" y="3316"/>
                    <a:pt x="4462" y="2795"/>
                    <a:pt x="4070" y="2436"/>
                  </a:cubicBezTo>
                  <a:cubicBezTo>
                    <a:pt x="3733" y="2130"/>
                    <a:pt x="3313" y="1964"/>
                    <a:pt x="2861" y="1964"/>
                  </a:cubicBezTo>
                  <a:cubicBezTo>
                    <a:pt x="2830" y="1964"/>
                    <a:pt x="2799" y="1965"/>
                    <a:pt x="2768" y="1967"/>
                  </a:cubicBezTo>
                  <a:lnTo>
                    <a:pt x="2768" y="1967"/>
                  </a:lnTo>
                  <a:cubicBezTo>
                    <a:pt x="2763" y="1681"/>
                    <a:pt x="2697" y="1424"/>
                    <a:pt x="2569" y="1168"/>
                  </a:cubicBezTo>
                  <a:cubicBezTo>
                    <a:pt x="2435" y="934"/>
                    <a:pt x="2268" y="734"/>
                    <a:pt x="2102" y="534"/>
                  </a:cubicBezTo>
                  <a:cubicBezTo>
                    <a:pt x="1801" y="267"/>
                    <a:pt x="1434" y="34"/>
                    <a:pt x="1001" y="0"/>
                  </a:cubicBezTo>
                  <a:close/>
                  <a:moveTo>
                    <a:pt x="10105" y="11225"/>
                  </a:moveTo>
                  <a:lnTo>
                    <a:pt x="10105" y="11225"/>
                  </a:lnTo>
                  <a:cubicBezTo>
                    <a:pt x="10086" y="11507"/>
                    <a:pt x="9974" y="11784"/>
                    <a:pt x="9789" y="12018"/>
                  </a:cubicBezTo>
                  <a:lnTo>
                    <a:pt x="9789" y="12018"/>
                  </a:lnTo>
                  <a:cubicBezTo>
                    <a:pt x="9772" y="12003"/>
                    <a:pt x="9756" y="11989"/>
                    <a:pt x="9740" y="11976"/>
                  </a:cubicBezTo>
                  <a:lnTo>
                    <a:pt x="9740" y="12076"/>
                  </a:lnTo>
                  <a:cubicBezTo>
                    <a:pt x="9757" y="12057"/>
                    <a:pt x="9773" y="12037"/>
                    <a:pt x="9789" y="12018"/>
                  </a:cubicBezTo>
                  <a:lnTo>
                    <a:pt x="9789" y="12018"/>
                  </a:lnTo>
                  <a:cubicBezTo>
                    <a:pt x="9803" y="12030"/>
                    <a:pt x="9817" y="12042"/>
                    <a:pt x="9831" y="12055"/>
                  </a:cubicBezTo>
                  <a:lnTo>
                    <a:pt x="9831" y="12055"/>
                  </a:lnTo>
                  <a:cubicBezTo>
                    <a:pt x="10008" y="11859"/>
                    <a:pt x="10107" y="11596"/>
                    <a:pt x="10107" y="11309"/>
                  </a:cubicBezTo>
                  <a:cubicBezTo>
                    <a:pt x="10107" y="11281"/>
                    <a:pt x="10106" y="11253"/>
                    <a:pt x="10105" y="11225"/>
                  </a:cubicBezTo>
                  <a:close/>
                  <a:moveTo>
                    <a:pt x="9831" y="12055"/>
                  </a:moveTo>
                  <a:cubicBezTo>
                    <a:pt x="9802" y="12086"/>
                    <a:pt x="9772" y="12115"/>
                    <a:pt x="9740" y="12142"/>
                  </a:cubicBezTo>
                  <a:lnTo>
                    <a:pt x="9674" y="12176"/>
                  </a:lnTo>
                  <a:lnTo>
                    <a:pt x="9740" y="12209"/>
                  </a:lnTo>
                  <a:cubicBezTo>
                    <a:pt x="10241" y="12609"/>
                    <a:pt x="10641" y="13143"/>
                    <a:pt x="10941" y="13710"/>
                  </a:cubicBezTo>
                  <a:cubicBezTo>
                    <a:pt x="10999" y="13972"/>
                    <a:pt x="11007" y="14258"/>
                    <a:pt x="10964" y="14526"/>
                  </a:cubicBezTo>
                  <a:lnTo>
                    <a:pt x="10964" y="14526"/>
                  </a:lnTo>
                  <a:cubicBezTo>
                    <a:pt x="10968" y="14510"/>
                    <a:pt x="10971" y="14494"/>
                    <a:pt x="10975" y="14477"/>
                  </a:cubicBezTo>
                  <a:cubicBezTo>
                    <a:pt x="11075" y="14144"/>
                    <a:pt x="11075" y="13810"/>
                    <a:pt x="10941" y="13510"/>
                  </a:cubicBezTo>
                  <a:cubicBezTo>
                    <a:pt x="10808" y="13243"/>
                    <a:pt x="10641" y="12943"/>
                    <a:pt x="10441" y="12676"/>
                  </a:cubicBezTo>
                  <a:cubicBezTo>
                    <a:pt x="10266" y="12472"/>
                    <a:pt x="10040" y="12243"/>
                    <a:pt x="9831" y="12055"/>
                  </a:cubicBezTo>
                  <a:close/>
                  <a:moveTo>
                    <a:pt x="10964" y="14526"/>
                  </a:moveTo>
                  <a:cubicBezTo>
                    <a:pt x="10894" y="14812"/>
                    <a:pt x="10723" y="15046"/>
                    <a:pt x="10475" y="15205"/>
                  </a:cubicBezTo>
                  <a:lnTo>
                    <a:pt x="10475" y="15205"/>
                  </a:lnTo>
                  <a:cubicBezTo>
                    <a:pt x="10452" y="15185"/>
                    <a:pt x="10430" y="15165"/>
                    <a:pt x="10407" y="15145"/>
                  </a:cubicBezTo>
                  <a:lnTo>
                    <a:pt x="10407" y="15245"/>
                  </a:lnTo>
                  <a:cubicBezTo>
                    <a:pt x="10430" y="15232"/>
                    <a:pt x="10453" y="15219"/>
                    <a:pt x="10475" y="15205"/>
                  </a:cubicBezTo>
                  <a:lnTo>
                    <a:pt x="10475" y="15205"/>
                  </a:lnTo>
                  <a:cubicBezTo>
                    <a:pt x="10493" y="15221"/>
                    <a:pt x="10511" y="15238"/>
                    <a:pt x="10529" y="15254"/>
                  </a:cubicBezTo>
                  <a:lnTo>
                    <a:pt x="10529" y="15254"/>
                  </a:lnTo>
                  <a:cubicBezTo>
                    <a:pt x="10717" y="15116"/>
                    <a:pt x="10854" y="14905"/>
                    <a:pt x="10941" y="14644"/>
                  </a:cubicBezTo>
                  <a:cubicBezTo>
                    <a:pt x="10950" y="14605"/>
                    <a:pt x="10957" y="14566"/>
                    <a:pt x="10964" y="14526"/>
                  </a:cubicBezTo>
                  <a:close/>
                  <a:moveTo>
                    <a:pt x="10529" y="15254"/>
                  </a:moveTo>
                  <a:cubicBezTo>
                    <a:pt x="10501" y="15275"/>
                    <a:pt x="10471" y="15294"/>
                    <a:pt x="10441" y="15311"/>
                  </a:cubicBezTo>
                  <a:lnTo>
                    <a:pt x="10407" y="15345"/>
                  </a:lnTo>
                  <a:lnTo>
                    <a:pt x="10441" y="15378"/>
                  </a:lnTo>
                  <a:cubicBezTo>
                    <a:pt x="10741" y="15645"/>
                    <a:pt x="10975" y="15945"/>
                    <a:pt x="11241" y="16279"/>
                  </a:cubicBezTo>
                  <a:cubicBezTo>
                    <a:pt x="11398" y="16487"/>
                    <a:pt x="11473" y="16777"/>
                    <a:pt x="11482" y="17069"/>
                  </a:cubicBezTo>
                  <a:lnTo>
                    <a:pt x="11482" y="17069"/>
                  </a:lnTo>
                  <a:cubicBezTo>
                    <a:pt x="11533" y="16712"/>
                    <a:pt x="11432" y="16300"/>
                    <a:pt x="11208" y="16012"/>
                  </a:cubicBezTo>
                  <a:cubicBezTo>
                    <a:pt x="11006" y="15724"/>
                    <a:pt x="10780" y="15486"/>
                    <a:pt x="10529" y="15254"/>
                  </a:cubicBezTo>
                  <a:close/>
                  <a:moveTo>
                    <a:pt x="5204" y="15778"/>
                  </a:moveTo>
                  <a:lnTo>
                    <a:pt x="5204" y="15812"/>
                  </a:lnTo>
                  <a:cubicBezTo>
                    <a:pt x="5204" y="15845"/>
                    <a:pt x="5237" y="15878"/>
                    <a:pt x="5237" y="15945"/>
                  </a:cubicBezTo>
                  <a:cubicBezTo>
                    <a:pt x="5304" y="16112"/>
                    <a:pt x="5437" y="16212"/>
                    <a:pt x="5571" y="16312"/>
                  </a:cubicBezTo>
                  <a:cubicBezTo>
                    <a:pt x="5804" y="16446"/>
                    <a:pt x="6071" y="16512"/>
                    <a:pt x="6371" y="16512"/>
                  </a:cubicBezTo>
                  <a:lnTo>
                    <a:pt x="6872" y="16512"/>
                  </a:lnTo>
                  <a:cubicBezTo>
                    <a:pt x="7062" y="16512"/>
                    <a:pt x="7222" y="16482"/>
                    <a:pt x="7410" y="16393"/>
                  </a:cubicBezTo>
                  <a:lnTo>
                    <a:pt x="7410" y="16393"/>
                  </a:lnTo>
                  <a:cubicBezTo>
                    <a:pt x="7450" y="16766"/>
                    <a:pt x="7627" y="17100"/>
                    <a:pt x="7885" y="17350"/>
                  </a:cubicBezTo>
                  <a:lnTo>
                    <a:pt x="7885" y="17350"/>
                  </a:lnTo>
                  <a:cubicBezTo>
                    <a:pt x="7756" y="17146"/>
                    <a:pt x="7672" y="16913"/>
                    <a:pt x="7639" y="16679"/>
                  </a:cubicBezTo>
                  <a:lnTo>
                    <a:pt x="7639" y="16312"/>
                  </a:lnTo>
                  <a:lnTo>
                    <a:pt x="7605" y="16312"/>
                  </a:lnTo>
                  <a:cubicBezTo>
                    <a:pt x="7552" y="16334"/>
                    <a:pt x="7494" y="16355"/>
                    <a:pt x="7434" y="16375"/>
                  </a:cubicBezTo>
                  <a:lnTo>
                    <a:pt x="7434" y="16375"/>
                  </a:lnTo>
                  <a:lnTo>
                    <a:pt x="7405" y="16345"/>
                  </a:lnTo>
                  <a:lnTo>
                    <a:pt x="7405" y="16345"/>
                  </a:lnTo>
                  <a:cubicBezTo>
                    <a:pt x="7406" y="16358"/>
                    <a:pt x="7407" y="16370"/>
                    <a:pt x="7409" y="16383"/>
                  </a:cubicBezTo>
                  <a:lnTo>
                    <a:pt x="7409" y="16383"/>
                  </a:lnTo>
                  <a:cubicBezTo>
                    <a:pt x="7291" y="16419"/>
                    <a:pt x="7165" y="16446"/>
                    <a:pt x="7038" y="16446"/>
                  </a:cubicBezTo>
                  <a:lnTo>
                    <a:pt x="6538" y="16446"/>
                  </a:lnTo>
                  <a:cubicBezTo>
                    <a:pt x="6271" y="16446"/>
                    <a:pt x="5971" y="16345"/>
                    <a:pt x="5737" y="16245"/>
                  </a:cubicBezTo>
                  <a:cubicBezTo>
                    <a:pt x="5571" y="16145"/>
                    <a:pt x="5437" y="16012"/>
                    <a:pt x="5404" y="15912"/>
                  </a:cubicBezTo>
                  <a:cubicBezTo>
                    <a:pt x="5237" y="15845"/>
                    <a:pt x="5237" y="15812"/>
                    <a:pt x="5204" y="15778"/>
                  </a:cubicBezTo>
                  <a:close/>
                  <a:moveTo>
                    <a:pt x="9840" y="17580"/>
                  </a:moveTo>
                  <a:cubicBezTo>
                    <a:pt x="9845" y="17587"/>
                    <a:pt x="9849" y="17593"/>
                    <a:pt x="9853" y="17600"/>
                  </a:cubicBezTo>
                  <a:lnTo>
                    <a:pt x="9853" y="17600"/>
                  </a:lnTo>
                  <a:cubicBezTo>
                    <a:pt x="9871" y="17593"/>
                    <a:pt x="9889" y="17586"/>
                    <a:pt x="9907" y="17580"/>
                  </a:cubicBezTo>
                  <a:close/>
                  <a:moveTo>
                    <a:pt x="7885" y="17350"/>
                  </a:moveTo>
                  <a:cubicBezTo>
                    <a:pt x="8014" y="17555"/>
                    <a:pt x="8189" y="17730"/>
                    <a:pt x="8406" y="17847"/>
                  </a:cubicBezTo>
                  <a:cubicBezTo>
                    <a:pt x="8650" y="17993"/>
                    <a:pt x="8925" y="18068"/>
                    <a:pt x="9197" y="18068"/>
                  </a:cubicBezTo>
                  <a:cubicBezTo>
                    <a:pt x="9484" y="18068"/>
                    <a:pt x="9768" y="17984"/>
                    <a:pt x="10007" y="17813"/>
                  </a:cubicBezTo>
                  <a:lnTo>
                    <a:pt x="10058" y="17788"/>
                  </a:lnTo>
                  <a:lnTo>
                    <a:pt x="10058" y="17788"/>
                  </a:lnTo>
                  <a:cubicBezTo>
                    <a:pt x="10063" y="17791"/>
                    <a:pt x="10068" y="17795"/>
                    <a:pt x="10074" y="17798"/>
                  </a:cubicBezTo>
                  <a:lnTo>
                    <a:pt x="10074" y="17798"/>
                  </a:lnTo>
                  <a:lnTo>
                    <a:pt x="10074" y="17780"/>
                  </a:lnTo>
                  <a:lnTo>
                    <a:pt x="10058" y="17788"/>
                  </a:lnTo>
                  <a:lnTo>
                    <a:pt x="10058" y="17788"/>
                  </a:lnTo>
                  <a:cubicBezTo>
                    <a:pt x="9979" y="17738"/>
                    <a:pt x="9908" y="17682"/>
                    <a:pt x="9853" y="17600"/>
                  </a:cubicBezTo>
                  <a:lnTo>
                    <a:pt x="9853" y="17600"/>
                  </a:lnTo>
                  <a:cubicBezTo>
                    <a:pt x="9608" y="17693"/>
                    <a:pt x="9389" y="17782"/>
                    <a:pt x="9140" y="17813"/>
                  </a:cubicBezTo>
                  <a:cubicBezTo>
                    <a:pt x="9100" y="17816"/>
                    <a:pt x="9060" y="17818"/>
                    <a:pt x="9020" y="17818"/>
                  </a:cubicBezTo>
                  <a:cubicBezTo>
                    <a:pt x="8589" y="17818"/>
                    <a:pt x="8183" y="17640"/>
                    <a:pt x="7885" y="17350"/>
                  </a:cubicBezTo>
                  <a:close/>
                  <a:moveTo>
                    <a:pt x="11482" y="17069"/>
                  </a:moveTo>
                  <a:cubicBezTo>
                    <a:pt x="11480" y="17083"/>
                    <a:pt x="11478" y="17098"/>
                    <a:pt x="11475" y="17113"/>
                  </a:cubicBezTo>
                  <a:cubicBezTo>
                    <a:pt x="11442" y="17279"/>
                    <a:pt x="11408" y="17446"/>
                    <a:pt x="11275" y="17613"/>
                  </a:cubicBezTo>
                  <a:cubicBezTo>
                    <a:pt x="11141" y="17746"/>
                    <a:pt x="10975" y="17847"/>
                    <a:pt x="10808" y="17913"/>
                  </a:cubicBezTo>
                  <a:cubicBezTo>
                    <a:pt x="10708" y="17930"/>
                    <a:pt x="10616" y="17938"/>
                    <a:pt x="10528" y="17938"/>
                  </a:cubicBezTo>
                  <a:cubicBezTo>
                    <a:pt x="10441" y="17938"/>
                    <a:pt x="10357" y="17930"/>
                    <a:pt x="10274" y="17913"/>
                  </a:cubicBezTo>
                  <a:cubicBezTo>
                    <a:pt x="10206" y="17872"/>
                    <a:pt x="10138" y="17837"/>
                    <a:pt x="10074" y="17798"/>
                  </a:cubicBezTo>
                  <a:lnTo>
                    <a:pt x="10074" y="17798"/>
                  </a:lnTo>
                  <a:lnTo>
                    <a:pt x="10074" y="17813"/>
                  </a:lnTo>
                  <a:cubicBezTo>
                    <a:pt x="10195" y="17983"/>
                    <a:pt x="10422" y="18100"/>
                    <a:pt x="10652" y="18100"/>
                  </a:cubicBezTo>
                  <a:cubicBezTo>
                    <a:pt x="10739" y="18100"/>
                    <a:pt x="10826" y="18083"/>
                    <a:pt x="10908" y="18047"/>
                  </a:cubicBezTo>
                  <a:cubicBezTo>
                    <a:pt x="11241" y="17980"/>
                    <a:pt x="11442" y="17646"/>
                    <a:pt x="11475" y="17313"/>
                  </a:cubicBezTo>
                  <a:cubicBezTo>
                    <a:pt x="11482" y="17232"/>
                    <a:pt x="11485" y="17150"/>
                    <a:pt x="11482" y="17069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4980400" y="1245500"/>
              <a:ext cx="433650" cy="373625"/>
            </a:xfrm>
            <a:custGeom>
              <a:avLst/>
              <a:gdLst/>
              <a:ahLst/>
              <a:cxnLst/>
              <a:rect l="l" t="t" r="r" b="b"/>
              <a:pathLst>
                <a:path w="17346" h="14945" extrusionOk="0">
                  <a:moveTo>
                    <a:pt x="2502" y="1"/>
                  </a:moveTo>
                  <a:cubicBezTo>
                    <a:pt x="2177" y="1"/>
                    <a:pt x="1852" y="34"/>
                    <a:pt x="1535" y="101"/>
                  </a:cubicBezTo>
                  <a:cubicBezTo>
                    <a:pt x="1134" y="201"/>
                    <a:pt x="767" y="301"/>
                    <a:pt x="367" y="468"/>
                  </a:cubicBezTo>
                  <a:cubicBezTo>
                    <a:pt x="300" y="534"/>
                    <a:pt x="167" y="601"/>
                    <a:pt x="100" y="634"/>
                  </a:cubicBezTo>
                  <a:lnTo>
                    <a:pt x="0" y="734"/>
                  </a:lnTo>
                  <a:cubicBezTo>
                    <a:pt x="0" y="734"/>
                    <a:pt x="134" y="634"/>
                    <a:pt x="367" y="534"/>
                  </a:cubicBezTo>
                  <a:cubicBezTo>
                    <a:pt x="767" y="367"/>
                    <a:pt x="1134" y="234"/>
                    <a:pt x="1535" y="134"/>
                  </a:cubicBezTo>
                  <a:cubicBezTo>
                    <a:pt x="1797" y="106"/>
                    <a:pt x="2060" y="90"/>
                    <a:pt x="2322" y="90"/>
                  </a:cubicBezTo>
                  <a:cubicBezTo>
                    <a:pt x="2694" y="90"/>
                    <a:pt x="3065" y="122"/>
                    <a:pt x="3436" y="201"/>
                  </a:cubicBezTo>
                  <a:cubicBezTo>
                    <a:pt x="3803" y="267"/>
                    <a:pt x="4170" y="401"/>
                    <a:pt x="4537" y="534"/>
                  </a:cubicBezTo>
                  <a:cubicBezTo>
                    <a:pt x="4970" y="701"/>
                    <a:pt x="5304" y="935"/>
                    <a:pt x="5604" y="1268"/>
                  </a:cubicBezTo>
                  <a:lnTo>
                    <a:pt x="5604" y="1301"/>
                  </a:lnTo>
                  <a:lnTo>
                    <a:pt x="5638" y="1301"/>
                  </a:lnTo>
                  <a:cubicBezTo>
                    <a:pt x="5973" y="1126"/>
                    <a:pt x="6340" y="1034"/>
                    <a:pt x="6707" y="1034"/>
                  </a:cubicBezTo>
                  <a:cubicBezTo>
                    <a:pt x="7107" y="1034"/>
                    <a:pt x="7508" y="1142"/>
                    <a:pt x="7873" y="1368"/>
                  </a:cubicBezTo>
                  <a:cubicBezTo>
                    <a:pt x="8640" y="1869"/>
                    <a:pt x="9007" y="2736"/>
                    <a:pt x="8873" y="3603"/>
                  </a:cubicBezTo>
                  <a:lnTo>
                    <a:pt x="8873" y="3636"/>
                  </a:lnTo>
                  <a:lnTo>
                    <a:pt x="8940" y="3636"/>
                  </a:lnTo>
                  <a:cubicBezTo>
                    <a:pt x="8961" y="3636"/>
                    <a:pt x="8983" y="3636"/>
                    <a:pt x="9004" y="3636"/>
                  </a:cubicBezTo>
                  <a:cubicBezTo>
                    <a:pt x="10344" y="3636"/>
                    <a:pt x="11476" y="4660"/>
                    <a:pt x="11508" y="6072"/>
                  </a:cubicBezTo>
                  <a:cubicBezTo>
                    <a:pt x="11508" y="6272"/>
                    <a:pt x="11508" y="6472"/>
                    <a:pt x="11475" y="6705"/>
                  </a:cubicBezTo>
                  <a:lnTo>
                    <a:pt x="11475" y="6772"/>
                  </a:lnTo>
                  <a:lnTo>
                    <a:pt x="11508" y="6772"/>
                  </a:lnTo>
                  <a:cubicBezTo>
                    <a:pt x="11538" y="6771"/>
                    <a:pt x="11568" y="6770"/>
                    <a:pt x="11597" y="6770"/>
                  </a:cubicBezTo>
                  <a:cubicBezTo>
                    <a:pt x="12329" y="6770"/>
                    <a:pt x="12989" y="7165"/>
                    <a:pt x="13310" y="7806"/>
                  </a:cubicBezTo>
                  <a:cubicBezTo>
                    <a:pt x="13477" y="8140"/>
                    <a:pt x="13477" y="8540"/>
                    <a:pt x="13610" y="8874"/>
                  </a:cubicBezTo>
                  <a:cubicBezTo>
                    <a:pt x="13643" y="9040"/>
                    <a:pt x="13777" y="9207"/>
                    <a:pt x="13877" y="9307"/>
                  </a:cubicBezTo>
                  <a:cubicBezTo>
                    <a:pt x="14010" y="9441"/>
                    <a:pt x="14144" y="9541"/>
                    <a:pt x="14310" y="9607"/>
                  </a:cubicBezTo>
                  <a:cubicBezTo>
                    <a:pt x="14611" y="9741"/>
                    <a:pt x="14878" y="9908"/>
                    <a:pt x="15144" y="10074"/>
                  </a:cubicBezTo>
                  <a:cubicBezTo>
                    <a:pt x="15378" y="10241"/>
                    <a:pt x="15545" y="10475"/>
                    <a:pt x="15711" y="10775"/>
                  </a:cubicBezTo>
                  <a:cubicBezTo>
                    <a:pt x="15978" y="11242"/>
                    <a:pt x="16045" y="11809"/>
                    <a:pt x="15878" y="12309"/>
                  </a:cubicBezTo>
                  <a:lnTo>
                    <a:pt x="15878" y="12376"/>
                  </a:lnTo>
                  <a:lnTo>
                    <a:pt x="15945" y="12376"/>
                  </a:lnTo>
                  <a:cubicBezTo>
                    <a:pt x="16379" y="12443"/>
                    <a:pt x="16779" y="12743"/>
                    <a:pt x="17012" y="13143"/>
                  </a:cubicBezTo>
                  <a:cubicBezTo>
                    <a:pt x="17179" y="13443"/>
                    <a:pt x="17279" y="13810"/>
                    <a:pt x="17213" y="14144"/>
                  </a:cubicBezTo>
                  <a:cubicBezTo>
                    <a:pt x="17179" y="14377"/>
                    <a:pt x="17146" y="14578"/>
                    <a:pt x="17012" y="14778"/>
                  </a:cubicBezTo>
                  <a:cubicBezTo>
                    <a:pt x="17012" y="14911"/>
                    <a:pt x="16946" y="14945"/>
                    <a:pt x="16979" y="14945"/>
                  </a:cubicBezTo>
                  <a:cubicBezTo>
                    <a:pt x="17012" y="14911"/>
                    <a:pt x="17046" y="14811"/>
                    <a:pt x="17112" y="14778"/>
                  </a:cubicBezTo>
                  <a:cubicBezTo>
                    <a:pt x="17213" y="14578"/>
                    <a:pt x="17279" y="14377"/>
                    <a:pt x="17313" y="14177"/>
                  </a:cubicBezTo>
                  <a:cubicBezTo>
                    <a:pt x="17346" y="13777"/>
                    <a:pt x="17313" y="13443"/>
                    <a:pt x="17112" y="13110"/>
                  </a:cubicBezTo>
                  <a:cubicBezTo>
                    <a:pt x="16853" y="12720"/>
                    <a:pt x="16498" y="12426"/>
                    <a:pt x="16019" y="12287"/>
                  </a:cubicBezTo>
                  <a:lnTo>
                    <a:pt x="16019" y="12287"/>
                  </a:lnTo>
                  <a:cubicBezTo>
                    <a:pt x="16177" y="11760"/>
                    <a:pt x="16108" y="11202"/>
                    <a:pt x="15845" y="10708"/>
                  </a:cubicBezTo>
                  <a:cubicBezTo>
                    <a:pt x="15711" y="10408"/>
                    <a:pt x="15511" y="10141"/>
                    <a:pt x="15278" y="9974"/>
                  </a:cubicBezTo>
                  <a:cubicBezTo>
                    <a:pt x="15011" y="9808"/>
                    <a:pt x="14711" y="9641"/>
                    <a:pt x="14444" y="9474"/>
                  </a:cubicBezTo>
                  <a:cubicBezTo>
                    <a:pt x="14277" y="9407"/>
                    <a:pt x="14144" y="9307"/>
                    <a:pt x="14010" y="9207"/>
                  </a:cubicBezTo>
                  <a:cubicBezTo>
                    <a:pt x="13877" y="9074"/>
                    <a:pt x="13810" y="8940"/>
                    <a:pt x="13777" y="8773"/>
                  </a:cubicBezTo>
                  <a:cubicBezTo>
                    <a:pt x="13643" y="8440"/>
                    <a:pt x="13643" y="8073"/>
                    <a:pt x="13477" y="7739"/>
                  </a:cubicBezTo>
                  <a:cubicBezTo>
                    <a:pt x="13154" y="7062"/>
                    <a:pt x="12427" y="6604"/>
                    <a:pt x="11686" y="6604"/>
                  </a:cubicBezTo>
                  <a:cubicBezTo>
                    <a:pt x="11674" y="6604"/>
                    <a:pt x="11661" y="6604"/>
                    <a:pt x="11649" y="6604"/>
                  </a:cubicBezTo>
                  <a:lnTo>
                    <a:pt x="11649" y="6604"/>
                  </a:lnTo>
                  <a:cubicBezTo>
                    <a:pt x="11927" y="5215"/>
                    <a:pt x="11030" y="3867"/>
                    <a:pt x="9640" y="3570"/>
                  </a:cubicBezTo>
                  <a:cubicBezTo>
                    <a:pt x="9502" y="3547"/>
                    <a:pt x="9333" y="3508"/>
                    <a:pt x="9175" y="3508"/>
                  </a:cubicBezTo>
                  <a:cubicBezTo>
                    <a:pt x="9119" y="3508"/>
                    <a:pt x="9064" y="3513"/>
                    <a:pt x="9013" y="3525"/>
                  </a:cubicBezTo>
                  <a:lnTo>
                    <a:pt x="9013" y="3525"/>
                  </a:lnTo>
                  <a:cubicBezTo>
                    <a:pt x="9189" y="2275"/>
                    <a:pt x="8425" y="1132"/>
                    <a:pt x="7172" y="935"/>
                  </a:cubicBezTo>
                  <a:cubicBezTo>
                    <a:pt x="7046" y="919"/>
                    <a:pt x="6920" y="910"/>
                    <a:pt x="6795" y="910"/>
                  </a:cubicBezTo>
                  <a:cubicBezTo>
                    <a:pt x="6398" y="910"/>
                    <a:pt x="6011" y="994"/>
                    <a:pt x="5660" y="1189"/>
                  </a:cubicBezTo>
                  <a:lnTo>
                    <a:pt x="5660" y="1189"/>
                  </a:lnTo>
                  <a:cubicBezTo>
                    <a:pt x="5362" y="861"/>
                    <a:pt x="4999" y="599"/>
                    <a:pt x="4604" y="434"/>
                  </a:cubicBezTo>
                  <a:cubicBezTo>
                    <a:pt x="4203" y="267"/>
                    <a:pt x="3836" y="134"/>
                    <a:pt x="3469" y="101"/>
                  </a:cubicBezTo>
                  <a:cubicBezTo>
                    <a:pt x="3153" y="34"/>
                    <a:pt x="2827" y="1"/>
                    <a:pt x="250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4593450" y="1240300"/>
              <a:ext cx="366125" cy="344625"/>
            </a:xfrm>
            <a:custGeom>
              <a:avLst/>
              <a:gdLst/>
              <a:ahLst/>
              <a:cxnLst/>
              <a:rect l="l" t="t" r="r" b="b"/>
              <a:pathLst>
                <a:path w="14645" h="13785" extrusionOk="0">
                  <a:moveTo>
                    <a:pt x="14511" y="1376"/>
                  </a:moveTo>
                  <a:lnTo>
                    <a:pt x="14511" y="1376"/>
                  </a:lnTo>
                  <a:cubicBezTo>
                    <a:pt x="14578" y="1476"/>
                    <a:pt x="14611" y="1576"/>
                    <a:pt x="14644" y="1676"/>
                  </a:cubicBezTo>
                  <a:cubicBezTo>
                    <a:pt x="14611" y="1576"/>
                    <a:pt x="14578" y="1443"/>
                    <a:pt x="14511" y="1376"/>
                  </a:cubicBezTo>
                  <a:close/>
                  <a:moveTo>
                    <a:pt x="12213" y="0"/>
                  </a:moveTo>
                  <a:cubicBezTo>
                    <a:pt x="12026" y="0"/>
                    <a:pt x="11842" y="25"/>
                    <a:pt x="11676" y="75"/>
                  </a:cubicBezTo>
                  <a:cubicBezTo>
                    <a:pt x="10823" y="272"/>
                    <a:pt x="10100" y="791"/>
                    <a:pt x="9632" y="1568"/>
                  </a:cubicBezTo>
                  <a:lnTo>
                    <a:pt x="9632" y="1568"/>
                  </a:lnTo>
                  <a:cubicBezTo>
                    <a:pt x="9269" y="1228"/>
                    <a:pt x="8788" y="1040"/>
                    <a:pt x="8306" y="976"/>
                  </a:cubicBezTo>
                  <a:cubicBezTo>
                    <a:pt x="8281" y="975"/>
                    <a:pt x="8255" y="974"/>
                    <a:pt x="8230" y="974"/>
                  </a:cubicBezTo>
                  <a:cubicBezTo>
                    <a:pt x="7392" y="974"/>
                    <a:pt x="6629" y="1501"/>
                    <a:pt x="6305" y="2310"/>
                  </a:cubicBezTo>
                  <a:cubicBezTo>
                    <a:pt x="6405" y="2077"/>
                    <a:pt x="6572" y="1810"/>
                    <a:pt x="6772" y="1610"/>
                  </a:cubicBezTo>
                  <a:cubicBezTo>
                    <a:pt x="7139" y="1243"/>
                    <a:pt x="7673" y="1009"/>
                    <a:pt x="8240" y="1009"/>
                  </a:cubicBezTo>
                  <a:cubicBezTo>
                    <a:pt x="8740" y="1076"/>
                    <a:pt x="9240" y="1276"/>
                    <a:pt x="9574" y="1610"/>
                  </a:cubicBezTo>
                  <a:lnTo>
                    <a:pt x="9607" y="1643"/>
                  </a:lnTo>
                  <a:lnTo>
                    <a:pt x="9641" y="1610"/>
                  </a:lnTo>
                  <a:lnTo>
                    <a:pt x="9674" y="1610"/>
                  </a:lnTo>
                  <a:cubicBezTo>
                    <a:pt x="9667" y="1602"/>
                    <a:pt x="9660" y="1595"/>
                    <a:pt x="9652" y="1588"/>
                  </a:cubicBezTo>
                  <a:lnTo>
                    <a:pt x="9652" y="1588"/>
                  </a:lnTo>
                  <a:cubicBezTo>
                    <a:pt x="10088" y="799"/>
                    <a:pt x="10816" y="274"/>
                    <a:pt x="11676" y="108"/>
                  </a:cubicBezTo>
                  <a:cubicBezTo>
                    <a:pt x="11876" y="58"/>
                    <a:pt x="12059" y="33"/>
                    <a:pt x="12238" y="33"/>
                  </a:cubicBezTo>
                  <a:cubicBezTo>
                    <a:pt x="12418" y="33"/>
                    <a:pt x="12593" y="58"/>
                    <a:pt x="12776" y="108"/>
                  </a:cubicBezTo>
                  <a:cubicBezTo>
                    <a:pt x="13077" y="142"/>
                    <a:pt x="13343" y="275"/>
                    <a:pt x="13644" y="442"/>
                  </a:cubicBezTo>
                  <a:cubicBezTo>
                    <a:pt x="14011" y="642"/>
                    <a:pt x="14311" y="976"/>
                    <a:pt x="14511" y="1376"/>
                  </a:cubicBezTo>
                  <a:cubicBezTo>
                    <a:pt x="14311" y="942"/>
                    <a:pt x="14011" y="609"/>
                    <a:pt x="13644" y="409"/>
                  </a:cubicBezTo>
                  <a:cubicBezTo>
                    <a:pt x="13343" y="242"/>
                    <a:pt x="13077" y="108"/>
                    <a:pt x="12776" y="75"/>
                  </a:cubicBezTo>
                  <a:cubicBezTo>
                    <a:pt x="12593" y="25"/>
                    <a:pt x="12401" y="0"/>
                    <a:pt x="12213" y="0"/>
                  </a:cubicBezTo>
                  <a:close/>
                  <a:moveTo>
                    <a:pt x="6305" y="2310"/>
                  </a:moveTo>
                  <a:lnTo>
                    <a:pt x="6305" y="2310"/>
                  </a:lnTo>
                  <a:cubicBezTo>
                    <a:pt x="6239" y="2609"/>
                    <a:pt x="6073" y="2874"/>
                    <a:pt x="5907" y="3107"/>
                  </a:cubicBezTo>
                  <a:lnTo>
                    <a:pt x="5907" y="3107"/>
                  </a:lnTo>
                  <a:cubicBezTo>
                    <a:pt x="5918" y="3097"/>
                    <a:pt x="5928" y="3087"/>
                    <a:pt x="5938" y="3077"/>
                  </a:cubicBezTo>
                  <a:cubicBezTo>
                    <a:pt x="6105" y="2877"/>
                    <a:pt x="6238" y="2610"/>
                    <a:pt x="6305" y="2310"/>
                  </a:cubicBezTo>
                  <a:close/>
                  <a:moveTo>
                    <a:pt x="5907" y="3107"/>
                  </a:moveTo>
                  <a:cubicBezTo>
                    <a:pt x="5711" y="3291"/>
                    <a:pt x="5456" y="3411"/>
                    <a:pt x="5171" y="3411"/>
                  </a:cubicBezTo>
                  <a:cubicBezTo>
                    <a:pt x="4904" y="3411"/>
                    <a:pt x="4570" y="3411"/>
                    <a:pt x="4270" y="3478"/>
                  </a:cubicBezTo>
                  <a:cubicBezTo>
                    <a:pt x="4230" y="3498"/>
                    <a:pt x="4189" y="3519"/>
                    <a:pt x="4147" y="3542"/>
                  </a:cubicBezTo>
                  <a:lnTo>
                    <a:pt x="4147" y="3542"/>
                  </a:lnTo>
                  <a:cubicBezTo>
                    <a:pt x="4364" y="3494"/>
                    <a:pt x="4580" y="3464"/>
                    <a:pt x="4809" y="3464"/>
                  </a:cubicBezTo>
                  <a:cubicBezTo>
                    <a:pt x="4894" y="3464"/>
                    <a:pt x="4981" y="3469"/>
                    <a:pt x="5071" y="3478"/>
                  </a:cubicBezTo>
                  <a:cubicBezTo>
                    <a:pt x="5238" y="3478"/>
                    <a:pt x="5338" y="3444"/>
                    <a:pt x="5504" y="3411"/>
                  </a:cubicBezTo>
                  <a:cubicBezTo>
                    <a:pt x="5671" y="3344"/>
                    <a:pt x="5805" y="3244"/>
                    <a:pt x="5905" y="3111"/>
                  </a:cubicBezTo>
                  <a:cubicBezTo>
                    <a:pt x="5906" y="3109"/>
                    <a:pt x="5906" y="3108"/>
                    <a:pt x="5907" y="3107"/>
                  </a:cubicBezTo>
                  <a:close/>
                  <a:moveTo>
                    <a:pt x="4147" y="3542"/>
                  </a:moveTo>
                  <a:cubicBezTo>
                    <a:pt x="4144" y="3543"/>
                    <a:pt x="4140" y="3543"/>
                    <a:pt x="4137" y="3544"/>
                  </a:cubicBezTo>
                  <a:cubicBezTo>
                    <a:pt x="3937" y="3578"/>
                    <a:pt x="3770" y="3744"/>
                    <a:pt x="3636" y="3911"/>
                  </a:cubicBezTo>
                  <a:cubicBezTo>
                    <a:pt x="3570" y="4078"/>
                    <a:pt x="3436" y="4278"/>
                    <a:pt x="3403" y="4478"/>
                  </a:cubicBezTo>
                  <a:cubicBezTo>
                    <a:pt x="3303" y="4912"/>
                    <a:pt x="3136" y="5312"/>
                    <a:pt x="2969" y="5746"/>
                  </a:cubicBezTo>
                  <a:cubicBezTo>
                    <a:pt x="2836" y="5946"/>
                    <a:pt x="2669" y="6113"/>
                    <a:pt x="2502" y="6246"/>
                  </a:cubicBezTo>
                  <a:cubicBezTo>
                    <a:pt x="2419" y="6280"/>
                    <a:pt x="2326" y="6322"/>
                    <a:pt x="2230" y="6359"/>
                  </a:cubicBezTo>
                  <a:lnTo>
                    <a:pt x="2230" y="6359"/>
                  </a:lnTo>
                  <a:cubicBezTo>
                    <a:pt x="2368" y="6315"/>
                    <a:pt x="2493" y="6257"/>
                    <a:pt x="2602" y="6213"/>
                  </a:cubicBezTo>
                  <a:cubicBezTo>
                    <a:pt x="2769" y="6079"/>
                    <a:pt x="2936" y="5913"/>
                    <a:pt x="3003" y="5746"/>
                  </a:cubicBezTo>
                  <a:cubicBezTo>
                    <a:pt x="3169" y="5379"/>
                    <a:pt x="3336" y="4945"/>
                    <a:pt x="3436" y="4545"/>
                  </a:cubicBezTo>
                  <a:cubicBezTo>
                    <a:pt x="3503" y="4311"/>
                    <a:pt x="3603" y="4111"/>
                    <a:pt x="3737" y="3911"/>
                  </a:cubicBezTo>
                  <a:cubicBezTo>
                    <a:pt x="3817" y="3751"/>
                    <a:pt x="3982" y="3634"/>
                    <a:pt x="4147" y="3542"/>
                  </a:cubicBezTo>
                  <a:close/>
                  <a:moveTo>
                    <a:pt x="2230" y="6359"/>
                  </a:moveTo>
                  <a:lnTo>
                    <a:pt x="2230" y="6359"/>
                  </a:lnTo>
                  <a:cubicBezTo>
                    <a:pt x="2158" y="6382"/>
                    <a:pt x="2082" y="6402"/>
                    <a:pt x="2002" y="6413"/>
                  </a:cubicBezTo>
                  <a:cubicBezTo>
                    <a:pt x="1829" y="6427"/>
                    <a:pt x="1662" y="6461"/>
                    <a:pt x="1496" y="6507"/>
                  </a:cubicBezTo>
                  <a:lnTo>
                    <a:pt x="1496" y="6507"/>
                  </a:lnTo>
                  <a:cubicBezTo>
                    <a:pt x="1636" y="6478"/>
                    <a:pt x="1781" y="6458"/>
                    <a:pt x="1935" y="6446"/>
                  </a:cubicBezTo>
                  <a:cubicBezTo>
                    <a:pt x="2035" y="6430"/>
                    <a:pt x="2134" y="6397"/>
                    <a:pt x="2230" y="6359"/>
                  </a:cubicBezTo>
                  <a:close/>
                  <a:moveTo>
                    <a:pt x="1496" y="6507"/>
                  </a:moveTo>
                  <a:cubicBezTo>
                    <a:pt x="1241" y="6559"/>
                    <a:pt x="1004" y="6639"/>
                    <a:pt x="768" y="6747"/>
                  </a:cubicBezTo>
                  <a:cubicBezTo>
                    <a:pt x="434" y="6947"/>
                    <a:pt x="167" y="7247"/>
                    <a:pt x="101" y="7614"/>
                  </a:cubicBezTo>
                  <a:cubicBezTo>
                    <a:pt x="1" y="7947"/>
                    <a:pt x="1" y="8314"/>
                    <a:pt x="67" y="8648"/>
                  </a:cubicBezTo>
                  <a:cubicBezTo>
                    <a:pt x="167" y="9315"/>
                    <a:pt x="301" y="9949"/>
                    <a:pt x="301" y="10616"/>
                  </a:cubicBezTo>
                  <a:cubicBezTo>
                    <a:pt x="267" y="10916"/>
                    <a:pt x="234" y="11216"/>
                    <a:pt x="167" y="11450"/>
                  </a:cubicBezTo>
                  <a:cubicBezTo>
                    <a:pt x="134" y="11717"/>
                    <a:pt x="167" y="11950"/>
                    <a:pt x="234" y="12217"/>
                  </a:cubicBezTo>
                  <a:cubicBezTo>
                    <a:pt x="267" y="12417"/>
                    <a:pt x="401" y="12617"/>
                    <a:pt x="568" y="12751"/>
                  </a:cubicBezTo>
                  <a:cubicBezTo>
                    <a:pt x="612" y="12787"/>
                    <a:pt x="657" y="12818"/>
                    <a:pt x="702" y="12845"/>
                  </a:cubicBezTo>
                  <a:lnTo>
                    <a:pt x="702" y="12845"/>
                  </a:lnTo>
                  <a:cubicBezTo>
                    <a:pt x="691" y="12836"/>
                    <a:pt x="679" y="12827"/>
                    <a:pt x="668" y="12818"/>
                  </a:cubicBezTo>
                  <a:cubicBezTo>
                    <a:pt x="501" y="12651"/>
                    <a:pt x="401" y="12451"/>
                    <a:pt x="334" y="12250"/>
                  </a:cubicBezTo>
                  <a:cubicBezTo>
                    <a:pt x="267" y="11984"/>
                    <a:pt x="267" y="11750"/>
                    <a:pt x="301" y="11483"/>
                  </a:cubicBezTo>
                  <a:cubicBezTo>
                    <a:pt x="301" y="11250"/>
                    <a:pt x="401" y="10950"/>
                    <a:pt x="401" y="10649"/>
                  </a:cubicBezTo>
                  <a:cubicBezTo>
                    <a:pt x="334" y="9982"/>
                    <a:pt x="267" y="9382"/>
                    <a:pt x="101" y="8748"/>
                  </a:cubicBezTo>
                  <a:cubicBezTo>
                    <a:pt x="67" y="8414"/>
                    <a:pt x="67" y="8047"/>
                    <a:pt x="134" y="7647"/>
                  </a:cubicBezTo>
                  <a:cubicBezTo>
                    <a:pt x="167" y="7447"/>
                    <a:pt x="267" y="7280"/>
                    <a:pt x="401" y="7113"/>
                  </a:cubicBezTo>
                  <a:cubicBezTo>
                    <a:pt x="501" y="6947"/>
                    <a:pt x="668" y="6813"/>
                    <a:pt x="834" y="6747"/>
                  </a:cubicBezTo>
                  <a:cubicBezTo>
                    <a:pt x="1062" y="6652"/>
                    <a:pt x="1278" y="6568"/>
                    <a:pt x="1496" y="6507"/>
                  </a:cubicBezTo>
                  <a:close/>
                  <a:moveTo>
                    <a:pt x="702" y="12845"/>
                  </a:moveTo>
                  <a:cubicBezTo>
                    <a:pt x="857" y="12964"/>
                    <a:pt x="1013" y="13053"/>
                    <a:pt x="1168" y="13084"/>
                  </a:cubicBezTo>
                  <a:cubicBezTo>
                    <a:pt x="1189" y="13090"/>
                    <a:pt x="1210" y="13096"/>
                    <a:pt x="1230" y="13102"/>
                  </a:cubicBezTo>
                  <a:lnTo>
                    <a:pt x="1230" y="13102"/>
                  </a:lnTo>
                  <a:lnTo>
                    <a:pt x="1068" y="12984"/>
                  </a:lnTo>
                  <a:cubicBezTo>
                    <a:pt x="946" y="12960"/>
                    <a:pt x="824" y="12918"/>
                    <a:pt x="702" y="12845"/>
                  </a:cubicBezTo>
                  <a:close/>
                  <a:moveTo>
                    <a:pt x="1230" y="13102"/>
                  </a:moveTo>
                  <a:lnTo>
                    <a:pt x="1435" y="13251"/>
                  </a:lnTo>
                  <a:cubicBezTo>
                    <a:pt x="1502" y="13318"/>
                    <a:pt x="1568" y="13418"/>
                    <a:pt x="1602" y="13551"/>
                  </a:cubicBezTo>
                  <a:cubicBezTo>
                    <a:pt x="1602" y="13618"/>
                    <a:pt x="1602" y="13718"/>
                    <a:pt x="1568" y="13785"/>
                  </a:cubicBezTo>
                  <a:cubicBezTo>
                    <a:pt x="1602" y="13752"/>
                    <a:pt x="1602" y="13651"/>
                    <a:pt x="1735" y="13551"/>
                  </a:cubicBezTo>
                  <a:cubicBezTo>
                    <a:pt x="1668" y="13451"/>
                    <a:pt x="1635" y="13351"/>
                    <a:pt x="1568" y="13285"/>
                  </a:cubicBezTo>
                  <a:cubicBezTo>
                    <a:pt x="1456" y="13200"/>
                    <a:pt x="1343" y="13139"/>
                    <a:pt x="1230" y="13102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4484200" y="1183100"/>
              <a:ext cx="492050" cy="266750"/>
            </a:xfrm>
            <a:custGeom>
              <a:avLst/>
              <a:gdLst/>
              <a:ahLst/>
              <a:cxnLst/>
              <a:rect l="l" t="t" r="r" b="b"/>
              <a:pathLst>
                <a:path w="19682" h="10670" extrusionOk="0">
                  <a:moveTo>
                    <a:pt x="16075" y="0"/>
                  </a:moveTo>
                  <a:cubicBezTo>
                    <a:pt x="15816" y="0"/>
                    <a:pt x="15559" y="30"/>
                    <a:pt x="15312" y="95"/>
                  </a:cubicBezTo>
                  <a:cubicBezTo>
                    <a:pt x="14978" y="228"/>
                    <a:pt x="14645" y="395"/>
                    <a:pt x="14311" y="562"/>
                  </a:cubicBezTo>
                  <a:cubicBezTo>
                    <a:pt x="13977" y="762"/>
                    <a:pt x="13610" y="895"/>
                    <a:pt x="13210" y="995"/>
                  </a:cubicBezTo>
                  <a:cubicBezTo>
                    <a:pt x="12810" y="995"/>
                    <a:pt x="12443" y="929"/>
                    <a:pt x="12043" y="762"/>
                  </a:cubicBezTo>
                  <a:cubicBezTo>
                    <a:pt x="11843" y="695"/>
                    <a:pt x="11642" y="662"/>
                    <a:pt x="11442" y="595"/>
                  </a:cubicBezTo>
                  <a:cubicBezTo>
                    <a:pt x="11374" y="585"/>
                    <a:pt x="11305" y="581"/>
                    <a:pt x="11238" y="581"/>
                  </a:cubicBezTo>
                  <a:cubicBezTo>
                    <a:pt x="11075" y="581"/>
                    <a:pt x="10917" y="605"/>
                    <a:pt x="10775" y="629"/>
                  </a:cubicBezTo>
                  <a:cubicBezTo>
                    <a:pt x="10542" y="729"/>
                    <a:pt x="10341" y="895"/>
                    <a:pt x="10208" y="1062"/>
                  </a:cubicBezTo>
                  <a:cubicBezTo>
                    <a:pt x="10041" y="1229"/>
                    <a:pt x="9975" y="1429"/>
                    <a:pt x="9808" y="1596"/>
                  </a:cubicBezTo>
                  <a:cubicBezTo>
                    <a:pt x="9674" y="1763"/>
                    <a:pt x="9541" y="1996"/>
                    <a:pt x="9374" y="2096"/>
                  </a:cubicBezTo>
                  <a:cubicBezTo>
                    <a:pt x="9207" y="2263"/>
                    <a:pt x="9007" y="2363"/>
                    <a:pt x="8807" y="2363"/>
                  </a:cubicBezTo>
                  <a:cubicBezTo>
                    <a:pt x="8764" y="2366"/>
                    <a:pt x="8722" y="2368"/>
                    <a:pt x="8680" y="2368"/>
                  </a:cubicBezTo>
                  <a:cubicBezTo>
                    <a:pt x="8308" y="2368"/>
                    <a:pt x="7972" y="2259"/>
                    <a:pt x="7600" y="2259"/>
                  </a:cubicBezTo>
                  <a:cubicBezTo>
                    <a:pt x="7558" y="2259"/>
                    <a:pt x="7516" y="2260"/>
                    <a:pt x="7473" y="2263"/>
                  </a:cubicBezTo>
                  <a:cubicBezTo>
                    <a:pt x="7206" y="2296"/>
                    <a:pt x="7006" y="2430"/>
                    <a:pt x="6872" y="2597"/>
                  </a:cubicBezTo>
                  <a:cubicBezTo>
                    <a:pt x="6772" y="2763"/>
                    <a:pt x="6672" y="2964"/>
                    <a:pt x="6605" y="3230"/>
                  </a:cubicBezTo>
                  <a:cubicBezTo>
                    <a:pt x="6505" y="3631"/>
                    <a:pt x="6439" y="4064"/>
                    <a:pt x="6205" y="4431"/>
                  </a:cubicBezTo>
                  <a:cubicBezTo>
                    <a:pt x="6138" y="4598"/>
                    <a:pt x="5972" y="4731"/>
                    <a:pt x="5805" y="4798"/>
                  </a:cubicBezTo>
                  <a:cubicBezTo>
                    <a:pt x="5638" y="4898"/>
                    <a:pt x="5438" y="4932"/>
                    <a:pt x="5204" y="4998"/>
                  </a:cubicBezTo>
                  <a:cubicBezTo>
                    <a:pt x="5004" y="5032"/>
                    <a:pt x="4838" y="5098"/>
                    <a:pt x="4637" y="5198"/>
                  </a:cubicBezTo>
                  <a:cubicBezTo>
                    <a:pt x="4471" y="5332"/>
                    <a:pt x="4337" y="5499"/>
                    <a:pt x="4270" y="5632"/>
                  </a:cubicBezTo>
                  <a:cubicBezTo>
                    <a:pt x="4104" y="5966"/>
                    <a:pt x="4104" y="6399"/>
                    <a:pt x="3937" y="6700"/>
                  </a:cubicBezTo>
                  <a:cubicBezTo>
                    <a:pt x="3770" y="7000"/>
                    <a:pt x="3470" y="7200"/>
                    <a:pt x="3136" y="7267"/>
                  </a:cubicBezTo>
                  <a:cubicBezTo>
                    <a:pt x="2836" y="7400"/>
                    <a:pt x="2503" y="7433"/>
                    <a:pt x="2269" y="7600"/>
                  </a:cubicBezTo>
                  <a:cubicBezTo>
                    <a:pt x="1769" y="7867"/>
                    <a:pt x="1335" y="8234"/>
                    <a:pt x="1102" y="8734"/>
                  </a:cubicBezTo>
                  <a:cubicBezTo>
                    <a:pt x="835" y="9168"/>
                    <a:pt x="635" y="9535"/>
                    <a:pt x="468" y="9802"/>
                  </a:cubicBezTo>
                  <a:cubicBezTo>
                    <a:pt x="301" y="10102"/>
                    <a:pt x="168" y="10369"/>
                    <a:pt x="101" y="10469"/>
                  </a:cubicBezTo>
                  <a:cubicBezTo>
                    <a:pt x="103" y="10473"/>
                    <a:pt x="105" y="10477"/>
                    <a:pt x="106" y="10482"/>
                  </a:cubicBezTo>
                  <a:lnTo>
                    <a:pt x="106" y="10482"/>
                  </a:lnTo>
                  <a:lnTo>
                    <a:pt x="134" y="10436"/>
                  </a:lnTo>
                  <a:lnTo>
                    <a:pt x="501" y="9768"/>
                  </a:lnTo>
                  <a:cubicBezTo>
                    <a:pt x="668" y="9502"/>
                    <a:pt x="868" y="9101"/>
                    <a:pt x="1135" y="8734"/>
                  </a:cubicBezTo>
                  <a:cubicBezTo>
                    <a:pt x="1402" y="8267"/>
                    <a:pt x="1802" y="7900"/>
                    <a:pt x="2302" y="7667"/>
                  </a:cubicBezTo>
                  <a:cubicBezTo>
                    <a:pt x="2536" y="7533"/>
                    <a:pt x="2869" y="7433"/>
                    <a:pt x="3170" y="7367"/>
                  </a:cubicBezTo>
                  <a:cubicBezTo>
                    <a:pt x="3336" y="7333"/>
                    <a:pt x="3503" y="7233"/>
                    <a:pt x="3637" y="7167"/>
                  </a:cubicBezTo>
                  <a:cubicBezTo>
                    <a:pt x="3803" y="7033"/>
                    <a:pt x="3937" y="6900"/>
                    <a:pt x="4004" y="6733"/>
                  </a:cubicBezTo>
                  <a:cubicBezTo>
                    <a:pt x="4170" y="6399"/>
                    <a:pt x="4204" y="6032"/>
                    <a:pt x="4371" y="5699"/>
                  </a:cubicBezTo>
                  <a:cubicBezTo>
                    <a:pt x="4471" y="5532"/>
                    <a:pt x="4604" y="5365"/>
                    <a:pt x="4704" y="5265"/>
                  </a:cubicBezTo>
                  <a:cubicBezTo>
                    <a:pt x="4871" y="5198"/>
                    <a:pt x="5038" y="5098"/>
                    <a:pt x="5271" y="5065"/>
                  </a:cubicBezTo>
                  <a:cubicBezTo>
                    <a:pt x="5471" y="5032"/>
                    <a:pt x="5638" y="4998"/>
                    <a:pt x="5838" y="4898"/>
                  </a:cubicBezTo>
                  <a:cubicBezTo>
                    <a:pt x="6038" y="4832"/>
                    <a:pt x="6205" y="4665"/>
                    <a:pt x="6305" y="4498"/>
                  </a:cubicBezTo>
                  <a:cubicBezTo>
                    <a:pt x="6472" y="4098"/>
                    <a:pt x="6605" y="3697"/>
                    <a:pt x="6672" y="3264"/>
                  </a:cubicBezTo>
                  <a:cubicBezTo>
                    <a:pt x="6706" y="3064"/>
                    <a:pt x="6806" y="2863"/>
                    <a:pt x="6939" y="2697"/>
                  </a:cubicBezTo>
                  <a:cubicBezTo>
                    <a:pt x="7039" y="2530"/>
                    <a:pt x="7273" y="2430"/>
                    <a:pt x="7473" y="2396"/>
                  </a:cubicBezTo>
                  <a:cubicBezTo>
                    <a:pt x="7509" y="2393"/>
                    <a:pt x="7547" y="2392"/>
                    <a:pt x="7585" y="2392"/>
                  </a:cubicBezTo>
                  <a:cubicBezTo>
                    <a:pt x="7921" y="2392"/>
                    <a:pt x="8298" y="2501"/>
                    <a:pt x="8679" y="2501"/>
                  </a:cubicBezTo>
                  <a:cubicBezTo>
                    <a:pt x="8721" y="2501"/>
                    <a:pt x="8764" y="2500"/>
                    <a:pt x="8807" y="2497"/>
                  </a:cubicBezTo>
                  <a:cubicBezTo>
                    <a:pt x="9041" y="2430"/>
                    <a:pt x="9274" y="2363"/>
                    <a:pt x="9441" y="2196"/>
                  </a:cubicBezTo>
                  <a:cubicBezTo>
                    <a:pt x="9608" y="2030"/>
                    <a:pt x="9774" y="1863"/>
                    <a:pt x="9874" y="1663"/>
                  </a:cubicBezTo>
                  <a:cubicBezTo>
                    <a:pt x="10008" y="1462"/>
                    <a:pt x="10141" y="1262"/>
                    <a:pt x="10308" y="1096"/>
                  </a:cubicBezTo>
                  <a:cubicBezTo>
                    <a:pt x="10442" y="929"/>
                    <a:pt x="10608" y="829"/>
                    <a:pt x="10808" y="729"/>
                  </a:cubicBezTo>
                  <a:cubicBezTo>
                    <a:pt x="10974" y="687"/>
                    <a:pt x="11146" y="663"/>
                    <a:pt x="11316" y="663"/>
                  </a:cubicBezTo>
                  <a:cubicBezTo>
                    <a:pt x="11557" y="663"/>
                    <a:pt x="11794" y="711"/>
                    <a:pt x="12009" y="829"/>
                  </a:cubicBezTo>
                  <a:cubicBezTo>
                    <a:pt x="12376" y="995"/>
                    <a:pt x="12810" y="1029"/>
                    <a:pt x="13210" y="1029"/>
                  </a:cubicBezTo>
                  <a:cubicBezTo>
                    <a:pt x="13610" y="929"/>
                    <a:pt x="13977" y="829"/>
                    <a:pt x="14311" y="595"/>
                  </a:cubicBezTo>
                  <a:cubicBezTo>
                    <a:pt x="14611" y="428"/>
                    <a:pt x="14945" y="262"/>
                    <a:pt x="15312" y="162"/>
                  </a:cubicBezTo>
                  <a:cubicBezTo>
                    <a:pt x="15586" y="89"/>
                    <a:pt x="15866" y="55"/>
                    <a:pt x="16144" y="55"/>
                  </a:cubicBezTo>
                  <a:cubicBezTo>
                    <a:pt x="16510" y="55"/>
                    <a:pt x="16872" y="115"/>
                    <a:pt x="17213" y="228"/>
                  </a:cubicBezTo>
                  <a:cubicBezTo>
                    <a:pt x="17713" y="395"/>
                    <a:pt x="18180" y="695"/>
                    <a:pt x="18614" y="1062"/>
                  </a:cubicBezTo>
                  <a:cubicBezTo>
                    <a:pt x="18881" y="1362"/>
                    <a:pt x="19148" y="1696"/>
                    <a:pt x="19315" y="2063"/>
                  </a:cubicBezTo>
                  <a:cubicBezTo>
                    <a:pt x="19448" y="2330"/>
                    <a:pt x="19515" y="2530"/>
                    <a:pt x="19615" y="2763"/>
                  </a:cubicBezTo>
                  <a:cubicBezTo>
                    <a:pt x="19648" y="2863"/>
                    <a:pt x="19648" y="2897"/>
                    <a:pt x="19648" y="2997"/>
                  </a:cubicBezTo>
                  <a:lnTo>
                    <a:pt x="19681" y="3064"/>
                  </a:lnTo>
                  <a:lnTo>
                    <a:pt x="19681" y="2997"/>
                  </a:lnTo>
                  <a:cubicBezTo>
                    <a:pt x="19681" y="2930"/>
                    <a:pt x="19648" y="2863"/>
                    <a:pt x="19648" y="2763"/>
                  </a:cubicBezTo>
                  <a:lnTo>
                    <a:pt x="19381" y="2030"/>
                  </a:lnTo>
                  <a:cubicBezTo>
                    <a:pt x="19214" y="1663"/>
                    <a:pt x="18981" y="1329"/>
                    <a:pt x="18681" y="1029"/>
                  </a:cubicBezTo>
                  <a:cubicBezTo>
                    <a:pt x="18280" y="662"/>
                    <a:pt x="17813" y="362"/>
                    <a:pt x="17280" y="195"/>
                  </a:cubicBezTo>
                  <a:cubicBezTo>
                    <a:pt x="16893" y="73"/>
                    <a:pt x="16481" y="0"/>
                    <a:pt x="16075" y="0"/>
                  </a:cubicBezTo>
                  <a:close/>
                  <a:moveTo>
                    <a:pt x="106" y="10482"/>
                  </a:moveTo>
                  <a:lnTo>
                    <a:pt x="34" y="10602"/>
                  </a:lnTo>
                  <a:lnTo>
                    <a:pt x="1" y="10669"/>
                  </a:lnTo>
                  <a:cubicBezTo>
                    <a:pt x="94" y="10607"/>
                    <a:pt x="130" y="10544"/>
                    <a:pt x="106" y="10482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4530900" y="1371425"/>
              <a:ext cx="177650" cy="452550"/>
            </a:xfrm>
            <a:custGeom>
              <a:avLst/>
              <a:gdLst/>
              <a:ahLst/>
              <a:cxnLst/>
              <a:rect l="l" t="t" r="r" b="b"/>
              <a:pathLst>
                <a:path w="7106" h="18102" extrusionOk="0">
                  <a:moveTo>
                    <a:pt x="1802" y="0"/>
                  </a:moveTo>
                  <a:cubicBezTo>
                    <a:pt x="1785" y="0"/>
                    <a:pt x="1752" y="0"/>
                    <a:pt x="1719" y="5"/>
                  </a:cubicBezTo>
                  <a:cubicBezTo>
                    <a:pt x="1760" y="0"/>
                    <a:pt x="1802" y="0"/>
                    <a:pt x="1835" y="0"/>
                  </a:cubicBezTo>
                  <a:close/>
                  <a:moveTo>
                    <a:pt x="1719" y="5"/>
                  </a:moveTo>
                  <a:cubicBezTo>
                    <a:pt x="1677" y="9"/>
                    <a:pt x="1635" y="17"/>
                    <a:pt x="1602" y="34"/>
                  </a:cubicBezTo>
                  <a:cubicBezTo>
                    <a:pt x="1368" y="167"/>
                    <a:pt x="1268" y="367"/>
                    <a:pt x="1268" y="568"/>
                  </a:cubicBezTo>
                  <a:cubicBezTo>
                    <a:pt x="1302" y="367"/>
                    <a:pt x="1435" y="167"/>
                    <a:pt x="1635" y="34"/>
                  </a:cubicBezTo>
                  <a:cubicBezTo>
                    <a:pt x="1652" y="17"/>
                    <a:pt x="1685" y="9"/>
                    <a:pt x="1719" y="5"/>
                  </a:cubicBezTo>
                  <a:close/>
                  <a:moveTo>
                    <a:pt x="1268" y="572"/>
                  </a:moveTo>
                  <a:cubicBezTo>
                    <a:pt x="1268" y="737"/>
                    <a:pt x="1269" y="902"/>
                    <a:pt x="1302" y="1068"/>
                  </a:cubicBezTo>
                  <a:cubicBezTo>
                    <a:pt x="1335" y="1235"/>
                    <a:pt x="1335" y="1468"/>
                    <a:pt x="1335" y="1635"/>
                  </a:cubicBezTo>
                  <a:cubicBezTo>
                    <a:pt x="1335" y="1401"/>
                    <a:pt x="1335" y="1235"/>
                    <a:pt x="1302" y="1035"/>
                  </a:cubicBezTo>
                  <a:cubicBezTo>
                    <a:pt x="1269" y="869"/>
                    <a:pt x="1268" y="704"/>
                    <a:pt x="1268" y="572"/>
                  </a:cubicBezTo>
                  <a:close/>
                  <a:moveTo>
                    <a:pt x="1335" y="1635"/>
                  </a:moveTo>
                  <a:lnTo>
                    <a:pt x="1335" y="1635"/>
                  </a:lnTo>
                  <a:cubicBezTo>
                    <a:pt x="1331" y="1658"/>
                    <a:pt x="1327" y="1682"/>
                    <a:pt x="1322" y="1705"/>
                  </a:cubicBezTo>
                  <a:lnTo>
                    <a:pt x="1322" y="1705"/>
                  </a:lnTo>
                  <a:cubicBezTo>
                    <a:pt x="1327" y="1682"/>
                    <a:pt x="1332" y="1659"/>
                    <a:pt x="1335" y="1635"/>
                  </a:cubicBezTo>
                  <a:close/>
                  <a:moveTo>
                    <a:pt x="1322" y="1705"/>
                  </a:moveTo>
                  <a:lnTo>
                    <a:pt x="1322" y="1705"/>
                  </a:lnTo>
                  <a:cubicBezTo>
                    <a:pt x="1275" y="1909"/>
                    <a:pt x="1158" y="2085"/>
                    <a:pt x="1068" y="2235"/>
                  </a:cubicBezTo>
                  <a:cubicBezTo>
                    <a:pt x="868" y="2402"/>
                    <a:pt x="735" y="2636"/>
                    <a:pt x="601" y="2836"/>
                  </a:cubicBezTo>
                  <a:cubicBezTo>
                    <a:pt x="434" y="3036"/>
                    <a:pt x="368" y="3336"/>
                    <a:pt x="468" y="3570"/>
                  </a:cubicBezTo>
                  <a:cubicBezTo>
                    <a:pt x="534" y="3870"/>
                    <a:pt x="735" y="4137"/>
                    <a:pt x="801" y="4404"/>
                  </a:cubicBezTo>
                  <a:cubicBezTo>
                    <a:pt x="835" y="4704"/>
                    <a:pt x="801" y="5037"/>
                    <a:pt x="635" y="5338"/>
                  </a:cubicBezTo>
                  <a:cubicBezTo>
                    <a:pt x="468" y="5638"/>
                    <a:pt x="268" y="5905"/>
                    <a:pt x="134" y="6205"/>
                  </a:cubicBezTo>
                  <a:cubicBezTo>
                    <a:pt x="67" y="6372"/>
                    <a:pt x="1" y="6538"/>
                    <a:pt x="1" y="6705"/>
                  </a:cubicBezTo>
                  <a:cubicBezTo>
                    <a:pt x="1" y="6872"/>
                    <a:pt x="34" y="7039"/>
                    <a:pt x="101" y="7206"/>
                  </a:cubicBezTo>
                  <a:cubicBezTo>
                    <a:pt x="268" y="7539"/>
                    <a:pt x="434" y="7873"/>
                    <a:pt x="635" y="8173"/>
                  </a:cubicBezTo>
                  <a:cubicBezTo>
                    <a:pt x="768" y="8306"/>
                    <a:pt x="835" y="8507"/>
                    <a:pt x="901" y="8673"/>
                  </a:cubicBezTo>
                  <a:cubicBezTo>
                    <a:pt x="903" y="8677"/>
                    <a:pt x="905" y="8681"/>
                    <a:pt x="906" y="8685"/>
                  </a:cubicBezTo>
                  <a:lnTo>
                    <a:pt x="906" y="8685"/>
                  </a:lnTo>
                  <a:cubicBezTo>
                    <a:pt x="865" y="8503"/>
                    <a:pt x="789" y="8329"/>
                    <a:pt x="668" y="8173"/>
                  </a:cubicBezTo>
                  <a:cubicBezTo>
                    <a:pt x="468" y="7873"/>
                    <a:pt x="301" y="7539"/>
                    <a:pt x="134" y="7206"/>
                  </a:cubicBezTo>
                  <a:cubicBezTo>
                    <a:pt x="67" y="7039"/>
                    <a:pt x="67" y="6839"/>
                    <a:pt x="67" y="6672"/>
                  </a:cubicBezTo>
                  <a:cubicBezTo>
                    <a:pt x="67" y="6505"/>
                    <a:pt x="101" y="6338"/>
                    <a:pt x="168" y="6172"/>
                  </a:cubicBezTo>
                  <a:cubicBezTo>
                    <a:pt x="334" y="5838"/>
                    <a:pt x="501" y="5571"/>
                    <a:pt x="668" y="5304"/>
                  </a:cubicBezTo>
                  <a:cubicBezTo>
                    <a:pt x="835" y="5037"/>
                    <a:pt x="935" y="4704"/>
                    <a:pt x="835" y="4404"/>
                  </a:cubicBezTo>
                  <a:cubicBezTo>
                    <a:pt x="768" y="4137"/>
                    <a:pt x="601" y="3870"/>
                    <a:pt x="501" y="3570"/>
                  </a:cubicBezTo>
                  <a:cubicBezTo>
                    <a:pt x="434" y="3336"/>
                    <a:pt x="468" y="3036"/>
                    <a:pt x="635" y="2802"/>
                  </a:cubicBezTo>
                  <a:cubicBezTo>
                    <a:pt x="768" y="2569"/>
                    <a:pt x="968" y="2369"/>
                    <a:pt x="1102" y="2202"/>
                  </a:cubicBezTo>
                  <a:cubicBezTo>
                    <a:pt x="1219" y="2055"/>
                    <a:pt x="1285" y="1881"/>
                    <a:pt x="1322" y="1705"/>
                  </a:cubicBezTo>
                  <a:close/>
                  <a:moveTo>
                    <a:pt x="906" y="8685"/>
                  </a:moveTo>
                  <a:cubicBezTo>
                    <a:pt x="944" y="8854"/>
                    <a:pt x="951" y="9031"/>
                    <a:pt x="935" y="9207"/>
                  </a:cubicBezTo>
                  <a:cubicBezTo>
                    <a:pt x="801" y="9574"/>
                    <a:pt x="635" y="9908"/>
                    <a:pt x="468" y="10241"/>
                  </a:cubicBezTo>
                  <a:cubicBezTo>
                    <a:pt x="422" y="10356"/>
                    <a:pt x="376" y="10501"/>
                    <a:pt x="341" y="10646"/>
                  </a:cubicBezTo>
                  <a:lnTo>
                    <a:pt x="341" y="10646"/>
                  </a:lnTo>
                  <a:cubicBezTo>
                    <a:pt x="376" y="10540"/>
                    <a:pt x="428" y="10441"/>
                    <a:pt x="468" y="10341"/>
                  </a:cubicBezTo>
                  <a:cubicBezTo>
                    <a:pt x="668" y="10008"/>
                    <a:pt x="835" y="9641"/>
                    <a:pt x="935" y="9240"/>
                  </a:cubicBezTo>
                  <a:cubicBezTo>
                    <a:pt x="967" y="9045"/>
                    <a:pt x="968" y="8850"/>
                    <a:pt x="906" y="8685"/>
                  </a:cubicBezTo>
                  <a:close/>
                  <a:moveTo>
                    <a:pt x="341" y="10646"/>
                  </a:moveTo>
                  <a:cubicBezTo>
                    <a:pt x="321" y="10706"/>
                    <a:pt x="307" y="10768"/>
                    <a:pt x="302" y="10833"/>
                  </a:cubicBezTo>
                  <a:lnTo>
                    <a:pt x="302" y="10833"/>
                  </a:lnTo>
                  <a:cubicBezTo>
                    <a:pt x="313" y="10773"/>
                    <a:pt x="326" y="10710"/>
                    <a:pt x="341" y="10646"/>
                  </a:cubicBezTo>
                  <a:close/>
                  <a:moveTo>
                    <a:pt x="302" y="10833"/>
                  </a:moveTo>
                  <a:cubicBezTo>
                    <a:pt x="302" y="10836"/>
                    <a:pt x="301" y="10839"/>
                    <a:pt x="301" y="10842"/>
                  </a:cubicBezTo>
                  <a:cubicBezTo>
                    <a:pt x="301" y="10849"/>
                    <a:pt x="301" y="10856"/>
                    <a:pt x="301" y="10863"/>
                  </a:cubicBezTo>
                  <a:lnTo>
                    <a:pt x="301" y="10863"/>
                  </a:lnTo>
                  <a:cubicBezTo>
                    <a:pt x="301" y="10853"/>
                    <a:pt x="302" y="10843"/>
                    <a:pt x="302" y="10833"/>
                  </a:cubicBezTo>
                  <a:close/>
                  <a:moveTo>
                    <a:pt x="301" y="10863"/>
                  </a:moveTo>
                  <a:cubicBezTo>
                    <a:pt x="301" y="10867"/>
                    <a:pt x="301" y="10871"/>
                    <a:pt x="301" y="10875"/>
                  </a:cubicBezTo>
                  <a:cubicBezTo>
                    <a:pt x="268" y="11042"/>
                    <a:pt x="301" y="11242"/>
                    <a:pt x="401" y="11409"/>
                  </a:cubicBezTo>
                  <a:cubicBezTo>
                    <a:pt x="568" y="11742"/>
                    <a:pt x="768" y="12076"/>
                    <a:pt x="1001" y="12376"/>
                  </a:cubicBezTo>
                  <a:cubicBezTo>
                    <a:pt x="1235" y="12676"/>
                    <a:pt x="1435" y="13010"/>
                    <a:pt x="1502" y="13377"/>
                  </a:cubicBezTo>
                  <a:cubicBezTo>
                    <a:pt x="1569" y="13710"/>
                    <a:pt x="1635" y="14044"/>
                    <a:pt x="1769" y="14377"/>
                  </a:cubicBezTo>
                  <a:cubicBezTo>
                    <a:pt x="1802" y="14544"/>
                    <a:pt x="1902" y="14678"/>
                    <a:pt x="2002" y="14811"/>
                  </a:cubicBezTo>
                  <a:cubicBezTo>
                    <a:pt x="2136" y="14911"/>
                    <a:pt x="2269" y="15011"/>
                    <a:pt x="2436" y="15045"/>
                  </a:cubicBezTo>
                  <a:cubicBezTo>
                    <a:pt x="2603" y="15145"/>
                    <a:pt x="2769" y="15178"/>
                    <a:pt x="2903" y="15245"/>
                  </a:cubicBezTo>
                  <a:cubicBezTo>
                    <a:pt x="3003" y="15345"/>
                    <a:pt x="3136" y="15411"/>
                    <a:pt x="3270" y="15545"/>
                  </a:cubicBezTo>
                  <a:cubicBezTo>
                    <a:pt x="3470" y="15812"/>
                    <a:pt x="3637" y="16045"/>
                    <a:pt x="3770" y="16312"/>
                  </a:cubicBezTo>
                  <a:cubicBezTo>
                    <a:pt x="3637" y="16012"/>
                    <a:pt x="3503" y="15745"/>
                    <a:pt x="3303" y="15545"/>
                  </a:cubicBezTo>
                  <a:cubicBezTo>
                    <a:pt x="3170" y="15411"/>
                    <a:pt x="3070" y="15345"/>
                    <a:pt x="2936" y="15245"/>
                  </a:cubicBezTo>
                  <a:cubicBezTo>
                    <a:pt x="2803" y="15178"/>
                    <a:pt x="2669" y="15078"/>
                    <a:pt x="2503" y="15045"/>
                  </a:cubicBezTo>
                  <a:cubicBezTo>
                    <a:pt x="2402" y="15011"/>
                    <a:pt x="2236" y="14911"/>
                    <a:pt x="2102" y="14811"/>
                  </a:cubicBezTo>
                  <a:cubicBezTo>
                    <a:pt x="1969" y="14678"/>
                    <a:pt x="1902" y="14544"/>
                    <a:pt x="1802" y="14377"/>
                  </a:cubicBezTo>
                  <a:cubicBezTo>
                    <a:pt x="1735" y="14044"/>
                    <a:pt x="1635" y="13677"/>
                    <a:pt x="1569" y="13343"/>
                  </a:cubicBezTo>
                  <a:cubicBezTo>
                    <a:pt x="1468" y="13010"/>
                    <a:pt x="1268" y="12676"/>
                    <a:pt x="1068" y="12376"/>
                  </a:cubicBezTo>
                  <a:cubicBezTo>
                    <a:pt x="801" y="12076"/>
                    <a:pt x="601" y="11742"/>
                    <a:pt x="434" y="11409"/>
                  </a:cubicBezTo>
                  <a:cubicBezTo>
                    <a:pt x="338" y="11248"/>
                    <a:pt x="303" y="11056"/>
                    <a:pt x="301" y="10863"/>
                  </a:cubicBezTo>
                  <a:close/>
                  <a:moveTo>
                    <a:pt x="7106" y="17880"/>
                  </a:moveTo>
                  <a:cubicBezTo>
                    <a:pt x="7028" y="17906"/>
                    <a:pt x="6990" y="17912"/>
                    <a:pt x="6946" y="17945"/>
                  </a:cubicBezTo>
                  <a:lnTo>
                    <a:pt x="6946" y="17945"/>
                  </a:lnTo>
                  <a:cubicBezTo>
                    <a:pt x="6999" y="17925"/>
                    <a:pt x="7052" y="17904"/>
                    <a:pt x="7106" y="17880"/>
                  </a:cubicBezTo>
                  <a:close/>
                  <a:moveTo>
                    <a:pt x="6946" y="17945"/>
                  </a:moveTo>
                  <a:lnTo>
                    <a:pt x="6946" y="17945"/>
                  </a:lnTo>
                  <a:cubicBezTo>
                    <a:pt x="6700" y="18035"/>
                    <a:pt x="6458" y="18080"/>
                    <a:pt x="6239" y="18080"/>
                  </a:cubicBezTo>
                  <a:cubicBezTo>
                    <a:pt x="6439" y="18080"/>
                    <a:pt x="6672" y="18047"/>
                    <a:pt x="6906" y="17980"/>
                  </a:cubicBezTo>
                  <a:cubicBezTo>
                    <a:pt x="6920" y="17965"/>
                    <a:pt x="6933" y="17954"/>
                    <a:pt x="6946" y="17945"/>
                  </a:cubicBezTo>
                  <a:close/>
                  <a:moveTo>
                    <a:pt x="4137" y="17013"/>
                  </a:moveTo>
                  <a:lnTo>
                    <a:pt x="4137" y="17013"/>
                  </a:lnTo>
                  <a:cubicBezTo>
                    <a:pt x="4404" y="17413"/>
                    <a:pt x="4771" y="17746"/>
                    <a:pt x="5171" y="17913"/>
                  </a:cubicBezTo>
                  <a:cubicBezTo>
                    <a:pt x="5432" y="18017"/>
                    <a:pt x="5692" y="18101"/>
                    <a:pt x="5984" y="18101"/>
                  </a:cubicBezTo>
                  <a:cubicBezTo>
                    <a:pt x="6066" y="18101"/>
                    <a:pt x="6151" y="18095"/>
                    <a:pt x="6239" y="18080"/>
                  </a:cubicBezTo>
                  <a:cubicBezTo>
                    <a:pt x="5905" y="18080"/>
                    <a:pt x="5505" y="18047"/>
                    <a:pt x="5171" y="17880"/>
                  </a:cubicBezTo>
                  <a:cubicBezTo>
                    <a:pt x="4771" y="17713"/>
                    <a:pt x="4404" y="17380"/>
                    <a:pt x="4137" y="17013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027100" y="1176950"/>
              <a:ext cx="421200" cy="442175"/>
            </a:xfrm>
            <a:custGeom>
              <a:avLst/>
              <a:gdLst/>
              <a:ahLst/>
              <a:cxnLst/>
              <a:rect l="l" t="t" r="r" b="b"/>
              <a:pathLst>
                <a:path w="16848" h="17687" extrusionOk="0">
                  <a:moveTo>
                    <a:pt x="2501" y="1"/>
                  </a:moveTo>
                  <a:cubicBezTo>
                    <a:pt x="2109" y="1"/>
                    <a:pt x="1680" y="99"/>
                    <a:pt x="1301" y="274"/>
                  </a:cubicBezTo>
                  <a:cubicBezTo>
                    <a:pt x="968" y="441"/>
                    <a:pt x="734" y="641"/>
                    <a:pt x="467" y="908"/>
                  </a:cubicBezTo>
                  <a:cubicBezTo>
                    <a:pt x="300" y="1075"/>
                    <a:pt x="167" y="1241"/>
                    <a:pt x="100" y="1442"/>
                  </a:cubicBezTo>
                  <a:cubicBezTo>
                    <a:pt x="67" y="1508"/>
                    <a:pt x="0" y="1575"/>
                    <a:pt x="0" y="1642"/>
                  </a:cubicBezTo>
                  <a:cubicBezTo>
                    <a:pt x="0" y="1642"/>
                    <a:pt x="67" y="1575"/>
                    <a:pt x="134" y="1442"/>
                  </a:cubicBezTo>
                  <a:cubicBezTo>
                    <a:pt x="267" y="1275"/>
                    <a:pt x="401" y="1075"/>
                    <a:pt x="501" y="941"/>
                  </a:cubicBezTo>
                  <a:cubicBezTo>
                    <a:pt x="767" y="674"/>
                    <a:pt x="1001" y="474"/>
                    <a:pt x="1335" y="341"/>
                  </a:cubicBezTo>
                  <a:cubicBezTo>
                    <a:pt x="1687" y="165"/>
                    <a:pt x="2067" y="82"/>
                    <a:pt x="2450" y="82"/>
                  </a:cubicBezTo>
                  <a:cubicBezTo>
                    <a:pt x="2793" y="82"/>
                    <a:pt x="3139" y="148"/>
                    <a:pt x="3469" y="274"/>
                  </a:cubicBezTo>
                  <a:cubicBezTo>
                    <a:pt x="3770" y="341"/>
                    <a:pt x="4003" y="508"/>
                    <a:pt x="4270" y="674"/>
                  </a:cubicBezTo>
                  <a:cubicBezTo>
                    <a:pt x="4503" y="908"/>
                    <a:pt x="4804" y="1075"/>
                    <a:pt x="5104" y="1175"/>
                  </a:cubicBezTo>
                  <a:cubicBezTo>
                    <a:pt x="5271" y="1241"/>
                    <a:pt x="5437" y="1275"/>
                    <a:pt x="5604" y="1275"/>
                  </a:cubicBezTo>
                  <a:cubicBezTo>
                    <a:pt x="5771" y="1275"/>
                    <a:pt x="5938" y="1241"/>
                    <a:pt x="6138" y="1175"/>
                  </a:cubicBezTo>
                  <a:cubicBezTo>
                    <a:pt x="6472" y="1075"/>
                    <a:pt x="6838" y="1008"/>
                    <a:pt x="7172" y="975"/>
                  </a:cubicBezTo>
                  <a:cubicBezTo>
                    <a:pt x="7572" y="975"/>
                    <a:pt x="7939" y="1108"/>
                    <a:pt x="8273" y="1275"/>
                  </a:cubicBezTo>
                  <a:cubicBezTo>
                    <a:pt x="8973" y="1675"/>
                    <a:pt x="9407" y="2442"/>
                    <a:pt x="9340" y="3276"/>
                  </a:cubicBezTo>
                  <a:lnTo>
                    <a:pt x="9340" y="3310"/>
                  </a:lnTo>
                  <a:lnTo>
                    <a:pt x="9407" y="3310"/>
                  </a:lnTo>
                  <a:cubicBezTo>
                    <a:pt x="10107" y="3310"/>
                    <a:pt x="10808" y="3410"/>
                    <a:pt x="11508" y="3576"/>
                  </a:cubicBezTo>
                  <a:cubicBezTo>
                    <a:pt x="12276" y="3743"/>
                    <a:pt x="12943" y="4077"/>
                    <a:pt x="13510" y="4577"/>
                  </a:cubicBezTo>
                  <a:cubicBezTo>
                    <a:pt x="13743" y="4744"/>
                    <a:pt x="13910" y="4944"/>
                    <a:pt x="14010" y="5144"/>
                  </a:cubicBezTo>
                  <a:cubicBezTo>
                    <a:pt x="14144" y="5344"/>
                    <a:pt x="14244" y="5611"/>
                    <a:pt x="14277" y="5845"/>
                  </a:cubicBezTo>
                  <a:cubicBezTo>
                    <a:pt x="14310" y="6112"/>
                    <a:pt x="14310" y="6345"/>
                    <a:pt x="14277" y="6612"/>
                  </a:cubicBezTo>
                  <a:cubicBezTo>
                    <a:pt x="14248" y="6816"/>
                    <a:pt x="14142" y="7020"/>
                    <a:pt x="14005" y="7180"/>
                  </a:cubicBezTo>
                  <a:lnTo>
                    <a:pt x="14005" y="7180"/>
                  </a:lnTo>
                  <a:cubicBezTo>
                    <a:pt x="13996" y="7179"/>
                    <a:pt x="13986" y="7179"/>
                    <a:pt x="13977" y="7179"/>
                  </a:cubicBezTo>
                  <a:lnTo>
                    <a:pt x="13985" y="7202"/>
                  </a:lnTo>
                  <a:lnTo>
                    <a:pt x="13985" y="7202"/>
                  </a:lnTo>
                  <a:cubicBezTo>
                    <a:pt x="13971" y="7217"/>
                    <a:pt x="13958" y="7232"/>
                    <a:pt x="13944" y="7246"/>
                  </a:cubicBezTo>
                  <a:lnTo>
                    <a:pt x="13910" y="7279"/>
                  </a:lnTo>
                  <a:lnTo>
                    <a:pt x="13977" y="7312"/>
                  </a:lnTo>
                  <a:cubicBezTo>
                    <a:pt x="15611" y="7779"/>
                    <a:pt x="16579" y="9481"/>
                    <a:pt x="16112" y="11115"/>
                  </a:cubicBezTo>
                  <a:cubicBezTo>
                    <a:pt x="16078" y="11182"/>
                    <a:pt x="16078" y="11282"/>
                    <a:pt x="16012" y="11415"/>
                  </a:cubicBezTo>
                  <a:cubicBezTo>
                    <a:pt x="15912" y="11782"/>
                    <a:pt x="15645" y="12116"/>
                    <a:pt x="15511" y="12449"/>
                  </a:cubicBezTo>
                  <a:cubicBezTo>
                    <a:pt x="15345" y="12783"/>
                    <a:pt x="15311" y="13150"/>
                    <a:pt x="15411" y="13517"/>
                  </a:cubicBezTo>
                  <a:cubicBezTo>
                    <a:pt x="15511" y="13850"/>
                    <a:pt x="15745" y="14117"/>
                    <a:pt x="15978" y="14351"/>
                  </a:cubicBezTo>
                  <a:cubicBezTo>
                    <a:pt x="16178" y="14551"/>
                    <a:pt x="16412" y="14818"/>
                    <a:pt x="16579" y="15051"/>
                  </a:cubicBezTo>
                  <a:cubicBezTo>
                    <a:pt x="16736" y="15327"/>
                    <a:pt x="16824" y="15638"/>
                    <a:pt x="16835" y="15943"/>
                  </a:cubicBezTo>
                  <a:lnTo>
                    <a:pt x="16835" y="15943"/>
                  </a:lnTo>
                  <a:cubicBezTo>
                    <a:pt x="16848" y="15580"/>
                    <a:pt x="16759" y="15211"/>
                    <a:pt x="16579" y="14918"/>
                  </a:cubicBezTo>
                  <a:cubicBezTo>
                    <a:pt x="16412" y="14651"/>
                    <a:pt x="16178" y="14418"/>
                    <a:pt x="15978" y="14184"/>
                  </a:cubicBezTo>
                  <a:cubicBezTo>
                    <a:pt x="15745" y="13984"/>
                    <a:pt x="15578" y="13684"/>
                    <a:pt x="15445" y="13417"/>
                  </a:cubicBezTo>
                  <a:cubicBezTo>
                    <a:pt x="15345" y="13083"/>
                    <a:pt x="15411" y="12683"/>
                    <a:pt x="15578" y="12416"/>
                  </a:cubicBezTo>
                  <a:cubicBezTo>
                    <a:pt x="15745" y="12083"/>
                    <a:pt x="15945" y="11749"/>
                    <a:pt x="16078" y="11349"/>
                  </a:cubicBezTo>
                  <a:cubicBezTo>
                    <a:pt x="16679" y="9748"/>
                    <a:pt x="15912" y="7913"/>
                    <a:pt x="14277" y="7279"/>
                  </a:cubicBezTo>
                  <a:cubicBezTo>
                    <a:pt x="14206" y="7255"/>
                    <a:pt x="14152" y="7215"/>
                    <a:pt x="14078" y="7193"/>
                  </a:cubicBezTo>
                  <a:lnTo>
                    <a:pt x="14078" y="7193"/>
                  </a:lnTo>
                  <a:cubicBezTo>
                    <a:pt x="14212" y="7014"/>
                    <a:pt x="14315" y="6813"/>
                    <a:pt x="14344" y="6612"/>
                  </a:cubicBezTo>
                  <a:cubicBezTo>
                    <a:pt x="14411" y="6345"/>
                    <a:pt x="14411" y="6112"/>
                    <a:pt x="14344" y="5845"/>
                  </a:cubicBezTo>
                  <a:cubicBezTo>
                    <a:pt x="14310" y="5611"/>
                    <a:pt x="14244" y="5344"/>
                    <a:pt x="14110" y="5111"/>
                  </a:cubicBezTo>
                  <a:cubicBezTo>
                    <a:pt x="13977" y="4911"/>
                    <a:pt x="13810" y="4677"/>
                    <a:pt x="13610" y="4477"/>
                  </a:cubicBezTo>
                  <a:cubicBezTo>
                    <a:pt x="13010" y="3977"/>
                    <a:pt x="12309" y="3643"/>
                    <a:pt x="11575" y="3476"/>
                  </a:cubicBezTo>
                  <a:cubicBezTo>
                    <a:pt x="10995" y="3318"/>
                    <a:pt x="10435" y="3222"/>
                    <a:pt x="9863" y="3222"/>
                  </a:cubicBezTo>
                  <a:cubicBezTo>
                    <a:pt x="9723" y="3222"/>
                    <a:pt x="9583" y="3228"/>
                    <a:pt x="9441" y="3240"/>
                  </a:cubicBezTo>
                  <a:lnTo>
                    <a:pt x="9441" y="3240"/>
                  </a:lnTo>
                  <a:cubicBezTo>
                    <a:pt x="9460" y="2418"/>
                    <a:pt x="8996" y="1602"/>
                    <a:pt x="8273" y="1175"/>
                  </a:cubicBezTo>
                  <a:cubicBezTo>
                    <a:pt x="7939" y="975"/>
                    <a:pt x="7572" y="908"/>
                    <a:pt x="7139" y="841"/>
                  </a:cubicBezTo>
                  <a:cubicBezTo>
                    <a:pt x="6772" y="841"/>
                    <a:pt x="6405" y="941"/>
                    <a:pt x="6071" y="1075"/>
                  </a:cubicBezTo>
                  <a:cubicBezTo>
                    <a:pt x="5904" y="1108"/>
                    <a:pt x="5738" y="1141"/>
                    <a:pt x="5571" y="1141"/>
                  </a:cubicBezTo>
                  <a:cubicBezTo>
                    <a:pt x="5404" y="1141"/>
                    <a:pt x="5237" y="1108"/>
                    <a:pt x="5104" y="1075"/>
                  </a:cubicBezTo>
                  <a:cubicBezTo>
                    <a:pt x="4804" y="941"/>
                    <a:pt x="4503" y="774"/>
                    <a:pt x="4270" y="608"/>
                  </a:cubicBezTo>
                  <a:cubicBezTo>
                    <a:pt x="4003" y="441"/>
                    <a:pt x="3770" y="274"/>
                    <a:pt x="3469" y="174"/>
                  </a:cubicBezTo>
                  <a:cubicBezTo>
                    <a:pt x="3236" y="107"/>
                    <a:pt x="2936" y="7"/>
                    <a:pt x="2669" y="7"/>
                  </a:cubicBezTo>
                  <a:cubicBezTo>
                    <a:pt x="2614" y="3"/>
                    <a:pt x="2558" y="1"/>
                    <a:pt x="2501" y="1"/>
                  </a:cubicBezTo>
                  <a:close/>
                  <a:moveTo>
                    <a:pt x="16835" y="15943"/>
                  </a:moveTo>
                  <a:cubicBezTo>
                    <a:pt x="16829" y="16117"/>
                    <a:pt x="16800" y="16290"/>
                    <a:pt x="16746" y="16452"/>
                  </a:cubicBezTo>
                  <a:cubicBezTo>
                    <a:pt x="16612" y="16819"/>
                    <a:pt x="16312" y="17153"/>
                    <a:pt x="15978" y="17353"/>
                  </a:cubicBezTo>
                  <a:cubicBezTo>
                    <a:pt x="15778" y="17486"/>
                    <a:pt x="15511" y="17586"/>
                    <a:pt x="15278" y="17620"/>
                  </a:cubicBezTo>
                  <a:lnTo>
                    <a:pt x="15011" y="17620"/>
                  </a:lnTo>
                  <a:cubicBezTo>
                    <a:pt x="15011" y="17620"/>
                    <a:pt x="15111" y="17620"/>
                    <a:pt x="15345" y="17687"/>
                  </a:cubicBezTo>
                  <a:cubicBezTo>
                    <a:pt x="15578" y="17653"/>
                    <a:pt x="15812" y="17553"/>
                    <a:pt x="16012" y="17453"/>
                  </a:cubicBezTo>
                  <a:cubicBezTo>
                    <a:pt x="16345" y="17220"/>
                    <a:pt x="16612" y="16953"/>
                    <a:pt x="16746" y="16552"/>
                  </a:cubicBezTo>
                  <a:cubicBezTo>
                    <a:pt x="16814" y="16361"/>
                    <a:pt x="16843" y="16154"/>
                    <a:pt x="16835" y="1594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4551750" y="1101025"/>
              <a:ext cx="462850" cy="212875"/>
            </a:xfrm>
            <a:custGeom>
              <a:avLst/>
              <a:gdLst/>
              <a:ahLst/>
              <a:cxnLst/>
              <a:rect l="l" t="t" r="r" b="b"/>
              <a:pathLst>
                <a:path w="18514" h="8515" extrusionOk="0">
                  <a:moveTo>
                    <a:pt x="9800" y="1"/>
                  </a:moveTo>
                  <a:cubicBezTo>
                    <a:pt x="9108" y="1"/>
                    <a:pt x="8452" y="88"/>
                    <a:pt x="7773" y="342"/>
                  </a:cubicBezTo>
                  <a:cubicBezTo>
                    <a:pt x="7406" y="509"/>
                    <a:pt x="7006" y="709"/>
                    <a:pt x="6739" y="1009"/>
                  </a:cubicBezTo>
                  <a:cubicBezTo>
                    <a:pt x="6439" y="1310"/>
                    <a:pt x="6138" y="1577"/>
                    <a:pt x="5905" y="1877"/>
                  </a:cubicBezTo>
                  <a:cubicBezTo>
                    <a:pt x="5638" y="2177"/>
                    <a:pt x="5338" y="2410"/>
                    <a:pt x="5004" y="2644"/>
                  </a:cubicBezTo>
                  <a:cubicBezTo>
                    <a:pt x="4671" y="2844"/>
                    <a:pt x="4337" y="2911"/>
                    <a:pt x="3970" y="3011"/>
                  </a:cubicBezTo>
                  <a:cubicBezTo>
                    <a:pt x="3637" y="3044"/>
                    <a:pt x="3270" y="3144"/>
                    <a:pt x="2936" y="3211"/>
                  </a:cubicBezTo>
                  <a:cubicBezTo>
                    <a:pt x="2603" y="3344"/>
                    <a:pt x="2302" y="3478"/>
                    <a:pt x="2069" y="3678"/>
                  </a:cubicBezTo>
                  <a:cubicBezTo>
                    <a:pt x="1602" y="4045"/>
                    <a:pt x="1168" y="4512"/>
                    <a:pt x="935" y="5046"/>
                  </a:cubicBezTo>
                  <a:cubicBezTo>
                    <a:pt x="735" y="5479"/>
                    <a:pt x="501" y="5980"/>
                    <a:pt x="434" y="6413"/>
                  </a:cubicBezTo>
                  <a:cubicBezTo>
                    <a:pt x="410" y="6509"/>
                    <a:pt x="388" y="6601"/>
                    <a:pt x="368" y="6691"/>
                  </a:cubicBezTo>
                  <a:lnTo>
                    <a:pt x="368" y="6691"/>
                  </a:lnTo>
                  <a:cubicBezTo>
                    <a:pt x="388" y="6622"/>
                    <a:pt x="410" y="6552"/>
                    <a:pt x="434" y="6480"/>
                  </a:cubicBezTo>
                  <a:cubicBezTo>
                    <a:pt x="568" y="6013"/>
                    <a:pt x="735" y="5546"/>
                    <a:pt x="968" y="5112"/>
                  </a:cubicBezTo>
                  <a:cubicBezTo>
                    <a:pt x="1268" y="4612"/>
                    <a:pt x="1635" y="4145"/>
                    <a:pt x="2102" y="3778"/>
                  </a:cubicBezTo>
                  <a:cubicBezTo>
                    <a:pt x="2336" y="3545"/>
                    <a:pt x="2636" y="3445"/>
                    <a:pt x="2969" y="3311"/>
                  </a:cubicBezTo>
                  <a:cubicBezTo>
                    <a:pt x="3303" y="3211"/>
                    <a:pt x="3637" y="3144"/>
                    <a:pt x="4004" y="3111"/>
                  </a:cubicBezTo>
                  <a:cubicBezTo>
                    <a:pt x="4404" y="3044"/>
                    <a:pt x="4737" y="2944"/>
                    <a:pt x="5071" y="2711"/>
                  </a:cubicBezTo>
                  <a:cubicBezTo>
                    <a:pt x="5405" y="2511"/>
                    <a:pt x="5671" y="2277"/>
                    <a:pt x="5938" y="1977"/>
                  </a:cubicBezTo>
                  <a:cubicBezTo>
                    <a:pt x="6172" y="1677"/>
                    <a:pt x="6472" y="1376"/>
                    <a:pt x="6772" y="1143"/>
                  </a:cubicBezTo>
                  <a:cubicBezTo>
                    <a:pt x="7072" y="843"/>
                    <a:pt x="7439" y="643"/>
                    <a:pt x="7806" y="476"/>
                  </a:cubicBezTo>
                  <a:cubicBezTo>
                    <a:pt x="8457" y="221"/>
                    <a:pt x="9156" y="134"/>
                    <a:pt x="9822" y="134"/>
                  </a:cubicBezTo>
                  <a:cubicBezTo>
                    <a:pt x="9941" y="134"/>
                    <a:pt x="10058" y="137"/>
                    <a:pt x="10175" y="142"/>
                  </a:cubicBezTo>
                  <a:cubicBezTo>
                    <a:pt x="10942" y="176"/>
                    <a:pt x="11676" y="276"/>
                    <a:pt x="12443" y="376"/>
                  </a:cubicBezTo>
                  <a:cubicBezTo>
                    <a:pt x="13677" y="609"/>
                    <a:pt x="14911" y="1043"/>
                    <a:pt x="15979" y="1677"/>
                  </a:cubicBezTo>
                  <a:cubicBezTo>
                    <a:pt x="16746" y="2110"/>
                    <a:pt x="17413" y="2644"/>
                    <a:pt x="17980" y="3278"/>
                  </a:cubicBezTo>
                  <a:cubicBezTo>
                    <a:pt x="18080" y="3378"/>
                    <a:pt x="18180" y="3478"/>
                    <a:pt x="18247" y="3545"/>
                  </a:cubicBezTo>
                  <a:lnTo>
                    <a:pt x="18414" y="3811"/>
                  </a:lnTo>
                  <a:lnTo>
                    <a:pt x="18514" y="3912"/>
                  </a:lnTo>
                  <a:lnTo>
                    <a:pt x="18514" y="3912"/>
                  </a:lnTo>
                  <a:lnTo>
                    <a:pt x="18447" y="3745"/>
                  </a:lnTo>
                  <a:lnTo>
                    <a:pt x="18280" y="3511"/>
                  </a:lnTo>
                  <a:lnTo>
                    <a:pt x="18014" y="3211"/>
                  </a:lnTo>
                  <a:cubicBezTo>
                    <a:pt x="17446" y="2544"/>
                    <a:pt x="16779" y="2010"/>
                    <a:pt x="16012" y="1577"/>
                  </a:cubicBezTo>
                  <a:cubicBezTo>
                    <a:pt x="14911" y="976"/>
                    <a:pt x="13677" y="509"/>
                    <a:pt x="12443" y="242"/>
                  </a:cubicBezTo>
                  <a:cubicBezTo>
                    <a:pt x="11676" y="142"/>
                    <a:pt x="10942" y="9"/>
                    <a:pt x="10175" y="9"/>
                  </a:cubicBezTo>
                  <a:cubicBezTo>
                    <a:pt x="10048" y="4"/>
                    <a:pt x="9924" y="1"/>
                    <a:pt x="9800" y="1"/>
                  </a:cubicBezTo>
                  <a:close/>
                  <a:moveTo>
                    <a:pt x="368" y="6691"/>
                  </a:moveTo>
                  <a:cubicBezTo>
                    <a:pt x="277" y="7001"/>
                    <a:pt x="222" y="7274"/>
                    <a:pt x="167" y="7547"/>
                  </a:cubicBezTo>
                  <a:cubicBezTo>
                    <a:pt x="134" y="7881"/>
                    <a:pt x="101" y="8081"/>
                    <a:pt x="67" y="8281"/>
                  </a:cubicBezTo>
                  <a:lnTo>
                    <a:pt x="1" y="8448"/>
                  </a:lnTo>
                  <a:lnTo>
                    <a:pt x="1" y="8515"/>
                  </a:lnTo>
                  <a:cubicBezTo>
                    <a:pt x="1" y="8515"/>
                    <a:pt x="134" y="8415"/>
                    <a:pt x="134" y="8381"/>
                  </a:cubicBezTo>
                  <a:lnTo>
                    <a:pt x="134" y="8215"/>
                  </a:lnTo>
                  <a:cubicBezTo>
                    <a:pt x="134" y="8048"/>
                    <a:pt x="167" y="7814"/>
                    <a:pt x="234" y="7514"/>
                  </a:cubicBezTo>
                  <a:cubicBezTo>
                    <a:pt x="260" y="7235"/>
                    <a:pt x="304" y="6975"/>
                    <a:pt x="368" y="669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2541150" y="4926475"/>
              <a:ext cx="189325" cy="126775"/>
            </a:xfrm>
            <a:custGeom>
              <a:avLst/>
              <a:gdLst/>
              <a:ahLst/>
              <a:cxnLst/>
              <a:rect l="l" t="t" r="r" b="b"/>
              <a:pathLst>
                <a:path w="7573" h="5071" extrusionOk="0">
                  <a:moveTo>
                    <a:pt x="7573" y="0"/>
                  </a:moveTo>
                  <a:lnTo>
                    <a:pt x="1" y="267"/>
                  </a:lnTo>
                  <a:cubicBezTo>
                    <a:pt x="1" y="267"/>
                    <a:pt x="434" y="2936"/>
                    <a:pt x="434" y="3436"/>
                  </a:cubicBezTo>
                  <a:lnTo>
                    <a:pt x="2336" y="5071"/>
                  </a:lnTo>
                  <a:lnTo>
                    <a:pt x="7172" y="3970"/>
                  </a:lnTo>
                  <a:lnTo>
                    <a:pt x="7573" y="0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2546150" y="5009025"/>
              <a:ext cx="360300" cy="120125"/>
            </a:xfrm>
            <a:custGeom>
              <a:avLst/>
              <a:gdLst/>
              <a:ahLst/>
              <a:cxnLst/>
              <a:rect l="l" t="t" r="r" b="b"/>
              <a:pathLst>
                <a:path w="14412" h="4805" extrusionOk="0">
                  <a:moveTo>
                    <a:pt x="168" y="1"/>
                  </a:moveTo>
                  <a:lnTo>
                    <a:pt x="1" y="4804"/>
                  </a:lnTo>
                  <a:lnTo>
                    <a:pt x="14411" y="4737"/>
                  </a:lnTo>
                  <a:cubicBezTo>
                    <a:pt x="14311" y="3336"/>
                    <a:pt x="7006" y="501"/>
                    <a:pt x="7006" y="501"/>
                  </a:cubicBezTo>
                  <a:lnTo>
                    <a:pt x="7006" y="101"/>
                  </a:lnTo>
                  <a:cubicBezTo>
                    <a:pt x="5952" y="564"/>
                    <a:pt x="4829" y="790"/>
                    <a:pt x="3710" y="790"/>
                  </a:cubicBezTo>
                  <a:cubicBezTo>
                    <a:pt x="2492" y="790"/>
                    <a:pt x="1280" y="522"/>
                    <a:pt x="168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2546150" y="5099925"/>
              <a:ext cx="361950" cy="29225"/>
            </a:xfrm>
            <a:custGeom>
              <a:avLst/>
              <a:gdLst/>
              <a:ahLst/>
              <a:cxnLst/>
              <a:rect l="l" t="t" r="r" b="b"/>
              <a:pathLst>
                <a:path w="14478" h="1169" extrusionOk="0">
                  <a:moveTo>
                    <a:pt x="34" y="1"/>
                  </a:moveTo>
                  <a:lnTo>
                    <a:pt x="1" y="1168"/>
                  </a:lnTo>
                  <a:lnTo>
                    <a:pt x="14444" y="1035"/>
                  </a:lnTo>
                  <a:cubicBezTo>
                    <a:pt x="14478" y="634"/>
                    <a:pt x="13844" y="334"/>
                    <a:pt x="13844" y="334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689600" y="5021000"/>
              <a:ext cx="33775" cy="23150"/>
            </a:xfrm>
            <a:custGeom>
              <a:avLst/>
              <a:gdLst/>
              <a:ahLst/>
              <a:cxnLst/>
              <a:rect l="l" t="t" r="r" b="b"/>
              <a:pathLst>
                <a:path w="1351" h="926" extrusionOk="0">
                  <a:moveTo>
                    <a:pt x="1102" y="1"/>
                  </a:moveTo>
                  <a:cubicBezTo>
                    <a:pt x="938" y="1"/>
                    <a:pt x="710" y="49"/>
                    <a:pt x="501" y="189"/>
                  </a:cubicBezTo>
                  <a:cubicBezTo>
                    <a:pt x="67" y="489"/>
                    <a:pt x="0" y="856"/>
                    <a:pt x="34" y="923"/>
                  </a:cubicBezTo>
                  <a:cubicBezTo>
                    <a:pt x="35" y="924"/>
                    <a:pt x="37" y="925"/>
                    <a:pt x="40" y="925"/>
                  </a:cubicBezTo>
                  <a:cubicBezTo>
                    <a:pt x="88" y="925"/>
                    <a:pt x="284" y="644"/>
                    <a:pt x="601" y="422"/>
                  </a:cubicBezTo>
                  <a:cubicBezTo>
                    <a:pt x="934" y="155"/>
                    <a:pt x="1334" y="155"/>
                    <a:pt x="1334" y="89"/>
                  </a:cubicBezTo>
                  <a:cubicBezTo>
                    <a:pt x="1350" y="41"/>
                    <a:pt x="1252" y="1"/>
                    <a:pt x="1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2734625" y="5037800"/>
              <a:ext cx="26700" cy="28800"/>
            </a:xfrm>
            <a:custGeom>
              <a:avLst/>
              <a:gdLst/>
              <a:ahLst/>
              <a:cxnLst/>
              <a:rect l="l" t="t" r="r" b="b"/>
              <a:pathLst>
                <a:path w="1068" h="1152" extrusionOk="0">
                  <a:moveTo>
                    <a:pt x="1020" y="0"/>
                  </a:moveTo>
                  <a:cubicBezTo>
                    <a:pt x="894" y="0"/>
                    <a:pt x="551" y="139"/>
                    <a:pt x="301" y="417"/>
                  </a:cubicBezTo>
                  <a:cubicBezTo>
                    <a:pt x="0" y="751"/>
                    <a:pt x="67" y="1151"/>
                    <a:pt x="134" y="1151"/>
                  </a:cubicBezTo>
                  <a:cubicBezTo>
                    <a:pt x="234" y="1151"/>
                    <a:pt x="267" y="818"/>
                    <a:pt x="501" y="517"/>
                  </a:cubicBezTo>
                  <a:cubicBezTo>
                    <a:pt x="768" y="251"/>
                    <a:pt x="1068" y="117"/>
                    <a:pt x="1068" y="17"/>
                  </a:cubicBezTo>
                  <a:cubicBezTo>
                    <a:pt x="1062" y="6"/>
                    <a:pt x="1046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2778825" y="5053125"/>
              <a:ext cx="19200" cy="30150"/>
            </a:xfrm>
            <a:custGeom>
              <a:avLst/>
              <a:gdLst/>
              <a:ahLst/>
              <a:cxnLst/>
              <a:rect l="l" t="t" r="r" b="b"/>
              <a:pathLst>
                <a:path w="768" h="1206" extrusionOk="0">
                  <a:moveTo>
                    <a:pt x="687" y="0"/>
                  </a:moveTo>
                  <a:cubicBezTo>
                    <a:pt x="613" y="0"/>
                    <a:pt x="320" y="169"/>
                    <a:pt x="167" y="505"/>
                  </a:cubicBezTo>
                  <a:cubicBezTo>
                    <a:pt x="0" y="872"/>
                    <a:pt x="100" y="1205"/>
                    <a:pt x="167" y="1205"/>
                  </a:cubicBezTo>
                  <a:cubicBezTo>
                    <a:pt x="201" y="1205"/>
                    <a:pt x="201" y="905"/>
                    <a:pt x="367" y="572"/>
                  </a:cubicBezTo>
                  <a:cubicBezTo>
                    <a:pt x="534" y="238"/>
                    <a:pt x="768" y="38"/>
                    <a:pt x="701" y="5"/>
                  </a:cubicBezTo>
                  <a:cubicBezTo>
                    <a:pt x="698" y="2"/>
                    <a:pt x="693" y="0"/>
                    <a:pt x="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2933100" y="4926475"/>
              <a:ext cx="188500" cy="126775"/>
            </a:xfrm>
            <a:custGeom>
              <a:avLst/>
              <a:gdLst/>
              <a:ahLst/>
              <a:cxnLst/>
              <a:rect l="l" t="t" r="r" b="b"/>
              <a:pathLst>
                <a:path w="7540" h="5071" extrusionOk="0">
                  <a:moveTo>
                    <a:pt x="7539" y="0"/>
                  </a:moveTo>
                  <a:lnTo>
                    <a:pt x="0" y="267"/>
                  </a:lnTo>
                  <a:cubicBezTo>
                    <a:pt x="0" y="267"/>
                    <a:pt x="434" y="2936"/>
                    <a:pt x="434" y="3436"/>
                  </a:cubicBezTo>
                  <a:lnTo>
                    <a:pt x="2335" y="5071"/>
                  </a:lnTo>
                  <a:lnTo>
                    <a:pt x="7172" y="3970"/>
                  </a:lnTo>
                  <a:lnTo>
                    <a:pt x="7539" y="0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2938100" y="5009025"/>
              <a:ext cx="360275" cy="120125"/>
            </a:xfrm>
            <a:custGeom>
              <a:avLst/>
              <a:gdLst/>
              <a:ahLst/>
              <a:cxnLst/>
              <a:rect l="l" t="t" r="r" b="b"/>
              <a:pathLst>
                <a:path w="14411" h="4805" extrusionOk="0">
                  <a:moveTo>
                    <a:pt x="167" y="1"/>
                  </a:moveTo>
                  <a:lnTo>
                    <a:pt x="1" y="4804"/>
                  </a:lnTo>
                  <a:lnTo>
                    <a:pt x="14411" y="4737"/>
                  </a:lnTo>
                  <a:cubicBezTo>
                    <a:pt x="14311" y="3336"/>
                    <a:pt x="7006" y="501"/>
                    <a:pt x="7006" y="501"/>
                  </a:cubicBezTo>
                  <a:lnTo>
                    <a:pt x="7006" y="101"/>
                  </a:lnTo>
                  <a:cubicBezTo>
                    <a:pt x="5948" y="572"/>
                    <a:pt x="4811" y="814"/>
                    <a:pt x="3673" y="814"/>
                  </a:cubicBezTo>
                  <a:cubicBezTo>
                    <a:pt x="2476" y="814"/>
                    <a:pt x="1278" y="547"/>
                    <a:pt x="167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2938100" y="5099925"/>
              <a:ext cx="361950" cy="29225"/>
            </a:xfrm>
            <a:custGeom>
              <a:avLst/>
              <a:gdLst/>
              <a:ahLst/>
              <a:cxnLst/>
              <a:rect l="l" t="t" r="r" b="b"/>
              <a:pathLst>
                <a:path w="14478" h="1169" extrusionOk="0">
                  <a:moveTo>
                    <a:pt x="67" y="1"/>
                  </a:moveTo>
                  <a:lnTo>
                    <a:pt x="1" y="1168"/>
                  </a:lnTo>
                  <a:lnTo>
                    <a:pt x="14444" y="1035"/>
                  </a:lnTo>
                  <a:cubicBezTo>
                    <a:pt x="14478" y="634"/>
                    <a:pt x="13844" y="334"/>
                    <a:pt x="13844" y="334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3081550" y="5021000"/>
              <a:ext cx="33775" cy="23150"/>
            </a:xfrm>
            <a:custGeom>
              <a:avLst/>
              <a:gdLst/>
              <a:ahLst/>
              <a:cxnLst/>
              <a:rect l="l" t="t" r="r" b="b"/>
              <a:pathLst>
                <a:path w="1351" h="926" extrusionOk="0">
                  <a:moveTo>
                    <a:pt x="1102" y="1"/>
                  </a:moveTo>
                  <a:cubicBezTo>
                    <a:pt x="937" y="1"/>
                    <a:pt x="710" y="49"/>
                    <a:pt x="500" y="189"/>
                  </a:cubicBezTo>
                  <a:cubicBezTo>
                    <a:pt x="67" y="489"/>
                    <a:pt x="0" y="856"/>
                    <a:pt x="33" y="923"/>
                  </a:cubicBezTo>
                  <a:cubicBezTo>
                    <a:pt x="35" y="924"/>
                    <a:pt x="37" y="925"/>
                    <a:pt x="40" y="925"/>
                  </a:cubicBezTo>
                  <a:cubicBezTo>
                    <a:pt x="88" y="925"/>
                    <a:pt x="284" y="644"/>
                    <a:pt x="600" y="422"/>
                  </a:cubicBezTo>
                  <a:cubicBezTo>
                    <a:pt x="934" y="155"/>
                    <a:pt x="1334" y="155"/>
                    <a:pt x="1334" y="89"/>
                  </a:cubicBezTo>
                  <a:cubicBezTo>
                    <a:pt x="1350" y="41"/>
                    <a:pt x="1252" y="1"/>
                    <a:pt x="1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3128250" y="5037800"/>
              <a:ext cx="25025" cy="28800"/>
            </a:xfrm>
            <a:custGeom>
              <a:avLst/>
              <a:gdLst/>
              <a:ahLst/>
              <a:cxnLst/>
              <a:rect l="l" t="t" r="r" b="b"/>
              <a:pathLst>
                <a:path w="1001" h="1152" extrusionOk="0">
                  <a:moveTo>
                    <a:pt x="967" y="0"/>
                  </a:moveTo>
                  <a:cubicBezTo>
                    <a:pt x="861" y="0"/>
                    <a:pt x="523" y="139"/>
                    <a:pt x="300" y="417"/>
                  </a:cubicBezTo>
                  <a:cubicBezTo>
                    <a:pt x="0" y="751"/>
                    <a:pt x="33" y="1151"/>
                    <a:pt x="133" y="1151"/>
                  </a:cubicBezTo>
                  <a:cubicBezTo>
                    <a:pt x="200" y="1151"/>
                    <a:pt x="300" y="818"/>
                    <a:pt x="500" y="517"/>
                  </a:cubicBezTo>
                  <a:cubicBezTo>
                    <a:pt x="701" y="251"/>
                    <a:pt x="1001" y="117"/>
                    <a:pt x="1001" y="17"/>
                  </a:cubicBezTo>
                  <a:cubicBezTo>
                    <a:pt x="1001" y="6"/>
                    <a:pt x="989" y="0"/>
                    <a:pt x="9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3170775" y="5053125"/>
              <a:ext cx="19200" cy="30150"/>
            </a:xfrm>
            <a:custGeom>
              <a:avLst/>
              <a:gdLst/>
              <a:ahLst/>
              <a:cxnLst/>
              <a:rect l="l" t="t" r="r" b="b"/>
              <a:pathLst>
                <a:path w="768" h="1206" extrusionOk="0">
                  <a:moveTo>
                    <a:pt x="686" y="0"/>
                  </a:moveTo>
                  <a:cubicBezTo>
                    <a:pt x="613" y="0"/>
                    <a:pt x="320" y="169"/>
                    <a:pt x="167" y="505"/>
                  </a:cubicBezTo>
                  <a:cubicBezTo>
                    <a:pt x="0" y="872"/>
                    <a:pt x="134" y="1205"/>
                    <a:pt x="167" y="1205"/>
                  </a:cubicBezTo>
                  <a:cubicBezTo>
                    <a:pt x="200" y="1205"/>
                    <a:pt x="200" y="905"/>
                    <a:pt x="367" y="572"/>
                  </a:cubicBezTo>
                  <a:cubicBezTo>
                    <a:pt x="534" y="238"/>
                    <a:pt x="767" y="38"/>
                    <a:pt x="701" y="5"/>
                  </a:cubicBezTo>
                  <a:cubicBezTo>
                    <a:pt x="698" y="2"/>
                    <a:pt x="693" y="0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2362700" y="3251925"/>
              <a:ext cx="920675" cy="1707100"/>
            </a:xfrm>
            <a:custGeom>
              <a:avLst/>
              <a:gdLst/>
              <a:ahLst/>
              <a:cxnLst/>
              <a:rect l="l" t="t" r="r" b="b"/>
              <a:pathLst>
                <a:path w="36827" h="68284" extrusionOk="0">
                  <a:moveTo>
                    <a:pt x="3269" y="1"/>
                  </a:moveTo>
                  <a:lnTo>
                    <a:pt x="0" y="15012"/>
                  </a:lnTo>
                  <a:lnTo>
                    <a:pt x="6505" y="68283"/>
                  </a:lnTo>
                  <a:lnTo>
                    <a:pt x="16645" y="68283"/>
                  </a:lnTo>
                  <a:lnTo>
                    <a:pt x="18980" y="21350"/>
                  </a:lnTo>
                  <a:lnTo>
                    <a:pt x="21415" y="68283"/>
                  </a:lnTo>
                  <a:lnTo>
                    <a:pt x="32290" y="68283"/>
                  </a:lnTo>
                  <a:lnTo>
                    <a:pt x="36826" y="15579"/>
                  </a:lnTo>
                  <a:lnTo>
                    <a:pt x="349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2619550" y="3891550"/>
              <a:ext cx="12525" cy="1049125"/>
            </a:xfrm>
            <a:custGeom>
              <a:avLst/>
              <a:gdLst/>
              <a:ahLst/>
              <a:cxnLst/>
              <a:rect l="l" t="t" r="r" b="b"/>
              <a:pathLst>
                <a:path w="501" h="41965" extrusionOk="0">
                  <a:moveTo>
                    <a:pt x="34" y="1"/>
                  </a:moveTo>
                  <a:lnTo>
                    <a:pt x="34" y="1"/>
                  </a:lnTo>
                  <a:cubicBezTo>
                    <a:pt x="0" y="1"/>
                    <a:pt x="67" y="9408"/>
                    <a:pt x="167" y="20983"/>
                  </a:cubicBezTo>
                  <a:cubicBezTo>
                    <a:pt x="234" y="32591"/>
                    <a:pt x="400" y="41964"/>
                    <a:pt x="434" y="41964"/>
                  </a:cubicBezTo>
                  <a:cubicBezTo>
                    <a:pt x="501" y="41964"/>
                    <a:pt x="400" y="32591"/>
                    <a:pt x="334" y="20983"/>
                  </a:cubicBezTo>
                  <a:cubicBezTo>
                    <a:pt x="234" y="9408"/>
                    <a:pt x="67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3036500" y="3800675"/>
              <a:ext cx="50900" cy="1135825"/>
            </a:xfrm>
            <a:custGeom>
              <a:avLst/>
              <a:gdLst/>
              <a:ahLst/>
              <a:cxnLst/>
              <a:rect l="l" t="t" r="r" b="b"/>
              <a:pathLst>
                <a:path w="2036" h="45433" extrusionOk="0">
                  <a:moveTo>
                    <a:pt x="1302" y="0"/>
                  </a:moveTo>
                  <a:lnTo>
                    <a:pt x="1302" y="133"/>
                  </a:lnTo>
                  <a:lnTo>
                    <a:pt x="1302" y="467"/>
                  </a:lnTo>
                  <a:cubicBezTo>
                    <a:pt x="1335" y="801"/>
                    <a:pt x="1335" y="1234"/>
                    <a:pt x="1368" y="1801"/>
                  </a:cubicBezTo>
                  <a:cubicBezTo>
                    <a:pt x="1435" y="2969"/>
                    <a:pt x="1535" y="4637"/>
                    <a:pt x="1602" y="6671"/>
                  </a:cubicBezTo>
                  <a:cubicBezTo>
                    <a:pt x="1702" y="8740"/>
                    <a:pt x="1769" y="11208"/>
                    <a:pt x="1769" y="13910"/>
                  </a:cubicBezTo>
                  <a:cubicBezTo>
                    <a:pt x="1769" y="16612"/>
                    <a:pt x="1769" y="19614"/>
                    <a:pt x="1702" y="22750"/>
                  </a:cubicBezTo>
                  <a:cubicBezTo>
                    <a:pt x="1635" y="25852"/>
                    <a:pt x="1468" y="28854"/>
                    <a:pt x="1302" y="31589"/>
                  </a:cubicBezTo>
                  <a:cubicBezTo>
                    <a:pt x="1135" y="34291"/>
                    <a:pt x="901" y="36760"/>
                    <a:pt x="701" y="38794"/>
                  </a:cubicBezTo>
                  <a:cubicBezTo>
                    <a:pt x="501" y="40829"/>
                    <a:pt x="334" y="42497"/>
                    <a:pt x="201" y="43631"/>
                  </a:cubicBezTo>
                  <a:cubicBezTo>
                    <a:pt x="101" y="44198"/>
                    <a:pt x="67" y="44632"/>
                    <a:pt x="34" y="44966"/>
                  </a:cubicBezTo>
                  <a:cubicBezTo>
                    <a:pt x="1" y="45099"/>
                    <a:pt x="1" y="45232"/>
                    <a:pt x="1" y="45299"/>
                  </a:cubicBezTo>
                  <a:lnTo>
                    <a:pt x="1" y="45433"/>
                  </a:lnTo>
                  <a:cubicBezTo>
                    <a:pt x="1" y="45399"/>
                    <a:pt x="34" y="45332"/>
                    <a:pt x="67" y="45266"/>
                  </a:cubicBezTo>
                  <a:lnTo>
                    <a:pt x="101" y="44932"/>
                  </a:lnTo>
                  <a:cubicBezTo>
                    <a:pt x="168" y="44632"/>
                    <a:pt x="201" y="44165"/>
                    <a:pt x="301" y="43631"/>
                  </a:cubicBezTo>
                  <a:cubicBezTo>
                    <a:pt x="468" y="42497"/>
                    <a:pt x="668" y="40829"/>
                    <a:pt x="868" y="38794"/>
                  </a:cubicBezTo>
                  <a:cubicBezTo>
                    <a:pt x="1068" y="36760"/>
                    <a:pt x="1335" y="34291"/>
                    <a:pt x="1502" y="31589"/>
                  </a:cubicBezTo>
                  <a:cubicBezTo>
                    <a:pt x="1669" y="28854"/>
                    <a:pt x="1835" y="25852"/>
                    <a:pt x="1902" y="22750"/>
                  </a:cubicBezTo>
                  <a:cubicBezTo>
                    <a:pt x="2002" y="19614"/>
                    <a:pt x="2036" y="16612"/>
                    <a:pt x="2002" y="13910"/>
                  </a:cubicBezTo>
                  <a:cubicBezTo>
                    <a:pt x="1969" y="11208"/>
                    <a:pt x="1869" y="8773"/>
                    <a:pt x="1769" y="6671"/>
                  </a:cubicBezTo>
                  <a:cubicBezTo>
                    <a:pt x="1702" y="4603"/>
                    <a:pt x="1569" y="2969"/>
                    <a:pt x="1502" y="1801"/>
                  </a:cubicBezTo>
                  <a:cubicBezTo>
                    <a:pt x="1402" y="1234"/>
                    <a:pt x="1402" y="801"/>
                    <a:pt x="1368" y="467"/>
                  </a:cubicBezTo>
                  <a:cubicBezTo>
                    <a:pt x="1335" y="367"/>
                    <a:pt x="1335" y="234"/>
                    <a:pt x="1335" y="133"/>
                  </a:cubicBezTo>
                  <a:cubicBezTo>
                    <a:pt x="1302" y="100"/>
                    <a:pt x="1302" y="67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2479450" y="2050250"/>
              <a:ext cx="494525" cy="229350"/>
            </a:xfrm>
            <a:custGeom>
              <a:avLst/>
              <a:gdLst/>
              <a:ahLst/>
              <a:cxnLst/>
              <a:rect l="l" t="t" r="r" b="b"/>
              <a:pathLst>
                <a:path w="19781" h="9174" extrusionOk="0">
                  <a:moveTo>
                    <a:pt x="13110" y="0"/>
                  </a:moveTo>
                  <a:lnTo>
                    <a:pt x="1001" y="667"/>
                  </a:lnTo>
                  <a:lnTo>
                    <a:pt x="0" y="5204"/>
                  </a:lnTo>
                  <a:cubicBezTo>
                    <a:pt x="0" y="5204"/>
                    <a:pt x="3336" y="7873"/>
                    <a:pt x="3669" y="8006"/>
                  </a:cubicBezTo>
                  <a:cubicBezTo>
                    <a:pt x="4003" y="8106"/>
                    <a:pt x="11608" y="9173"/>
                    <a:pt x="11608" y="9173"/>
                  </a:cubicBezTo>
                  <a:cubicBezTo>
                    <a:pt x="11608" y="9173"/>
                    <a:pt x="19781" y="5371"/>
                    <a:pt x="19681" y="5371"/>
                  </a:cubicBezTo>
                  <a:cubicBezTo>
                    <a:pt x="19614" y="5371"/>
                    <a:pt x="13110" y="0"/>
                    <a:pt x="13110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2878050" y="2046000"/>
              <a:ext cx="567100" cy="907425"/>
            </a:xfrm>
            <a:custGeom>
              <a:avLst/>
              <a:gdLst/>
              <a:ahLst/>
              <a:cxnLst/>
              <a:rect l="l" t="t" r="r" b="b"/>
              <a:pathLst>
                <a:path w="22684" h="36297" extrusionOk="0">
                  <a:moveTo>
                    <a:pt x="2289" y="1"/>
                  </a:moveTo>
                  <a:cubicBezTo>
                    <a:pt x="1080" y="1"/>
                    <a:pt x="184" y="104"/>
                    <a:pt x="1" y="104"/>
                  </a:cubicBezTo>
                  <a:lnTo>
                    <a:pt x="10242" y="16849"/>
                  </a:lnTo>
                  <a:lnTo>
                    <a:pt x="10242" y="24888"/>
                  </a:lnTo>
                  <a:lnTo>
                    <a:pt x="3704" y="27923"/>
                  </a:lnTo>
                  <a:lnTo>
                    <a:pt x="6005" y="36296"/>
                  </a:lnTo>
                  <a:cubicBezTo>
                    <a:pt x="6005" y="36296"/>
                    <a:pt x="15512" y="31226"/>
                    <a:pt x="19081" y="29558"/>
                  </a:cubicBezTo>
                  <a:cubicBezTo>
                    <a:pt x="22684" y="27890"/>
                    <a:pt x="20149" y="19417"/>
                    <a:pt x="20149" y="19417"/>
                  </a:cubicBezTo>
                  <a:cubicBezTo>
                    <a:pt x="20149" y="19417"/>
                    <a:pt x="11743" y="3539"/>
                    <a:pt x="8674" y="1505"/>
                  </a:cubicBezTo>
                  <a:cubicBezTo>
                    <a:pt x="6788" y="247"/>
                    <a:pt x="4163" y="1"/>
                    <a:pt x="228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9" name="Google Shape;489;p40"/>
            <p:cNvSpPr/>
            <p:nvPr/>
          </p:nvSpPr>
          <p:spPr>
            <a:xfrm>
              <a:off x="2525300" y="2154475"/>
              <a:ext cx="506225" cy="1098325"/>
            </a:xfrm>
            <a:custGeom>
              <a:avLst/>
              <a:gdLst/>
              <a:ahLst/>
              <a:cxnLst/>
              <a:rect l="l" t="t" r="r" b="b"/>
              <a:pathLst>
                <a:path w="20249" h="43933" extrusionOk="0">
                  <a:moveTo>
                    <a:pt x="14078" y="1"/>
                  </a:moveTo>
                  <a:cubicBezTo>
                    <a:pt x="12410" y="1535"/>
                    <a:pt x="10308" y="2669"/>
                    <a:pt x="8107" y="3203"/>
                  </a:cubicBezTo>
                  <a:cubicBezTo>
                    <a:pt x="7650" y="3308"/>
                    <a:pt x="7174" y="3353"/>
                    <a:pt x="6693" y="3353"/>
                  </a:cubicBezTo>
                  <a:cubicBezTo>
                    <a:pt x="3482" y="3353"/>
                    <a:pt x="1" y="1335"/>
                    <a:pt x="1" y="1335"/>
                  </a:cubicBezTo>
                  <a:lnTo>
                    <a:pt x="1" y="1335"/>
                  </a:lnTo>
                  <a:lnTo>
                    <a:pt x="1835" y="17046"/>
                  </a:lnTo>
                  <a:lnTo>
                    <a:pt x="5505" y="43932"/>
                  </a:lnTo>
                  <a:lnTo>
                    <a:pt x="16579" y="42465"/>
                  </a:lnTo>
                  <a:lnTo>
                    <a:pt x="20249" y="14111"/>
                  </a:lnTo>
                  <a:lnTo>
                    <a:pt x="140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2261775" y="2062750"/>
              <a:ext cx="605475" cy="1707925"/>
            </a:xfrm>
            <a:custGeom>
              <a:avLst/>
              <a:gdLst/>
              <a:ahLst/>
              <a:cxnLst/>
              <a:rect l="l" t="t" r="r" b="b"/>
              <a:pathLst>
                <a:path w="24219" h="68317" extrusionOk="0">
                  <a:moveTo>
                    <a:pt x="10208" y="1"/>
                  </a:moveTo>
                  <a:lnTo>
                    <a:pt x="7807" y="835"/>
                  </a:lnTo>
                  <a:lnTo>
                    <a:pt x="3437" y="29755"/>
                  </a:lnTo>
                  <a:cubicBezTo>
                    <a:pt x="3437" y="29755"/>
                    <a:pt x="1" y="41797"/>
                    <a:pt x="301" y="47034"/>
                  </a:cubicBezTo>
                  <a:cubicBezTo>
                    <a:pt x="601" y="52238"/>
                    <a:pt x="3370" y="68316"/>
                    <a:pt x="3370" y="68316"/>
                  </a:cubicBezTo>
                  <a:lnTo>
                    <a:pt x="23618" y="66215"/>
                  </a:lnTo>
                  <a:lnTo>
                    <a:pt x="22784" y="34559"/>
                  </a:lnTo>
                  <a:cubicBezTo>
                    <a:pt x="22784" y="34559"/>
                    <a:pt x="24218" y="25452"/>
                    <a:pt x="19882" y="19915"/>
                  </a:cubicBezTo>
                  <a:cubicBezTo>
                    <a:pt x="15545" y="14378"/>
                    <a:pt x="10208" y="1"/>
                    <a:pt x="10208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2807175" y="2046075"/>
              <a:ext cx="512050" cy="1668725"/>
            </a:xfrm>
            <a:custGeom>
              <a:avLst/>
              <a:gdLst/>
              <a:ahLst/>
              <a:cxnLst/>
              <a:rect l="l" t="t" r="r" b="b"/>
              <a:pathLst>
                <a:path w="20482" h="66749" extrusionOk="0">
                  <a:moveTo>
                    <a:pt x="5037" y="0"/>
                  </a:moveTo>
                  <a:lnTo>
                    <a:pt x="1" y="34"/>
                  </a:lnTo>
                  <a:cubicBezTo>
                    <a:pt x="267" y="401"/>
                    <a:pt x="4704" y="17246"/>
                    <a:pt x="4204" y="20749"/>
                  </a:cubicBezTo>
                  <a:cubicBezTo>
                    <a:pt x="3703" y="24251"/>
                    <a:pt x="1168" y="31723"/>
                    <a:pt x="1168" y="31723"/>
                  </a:cubicBezTo>
                  <a:lnTo>
                    <a:pt x="1168" y="66748"/>
                  </a:lnTo>
                  <a:lnTo>
                    <a:pt x="19014" y="65114"/>
                  </a:lnTo>
                  <a:cubicBezTo>
                    <a:pt x="19014" y="65114"/>
                    <a:pt x="20482" y="52305"/>
                    <a:pt x="19014" y="46200"/>
                  </a:cubicBezTo>
                  <a:cubicBezTo>
                    <a:pt x="17546" y="40062"/>
                    <a:pt x="15412" y="32791"/>
                    <a:pt x="15412" y="32791"/>
                  </a:cubicBezTo>
                  <a:lnTo>
                    <a:pt x="14011" y="11409"/>
                  </a:lnTo>
                  <a:lnTo>
                    <a:pt x="5037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2597850" y="2751575"/>
              <a:ext cx="417000" cy="246050"/>
            </a:xfrm>
            <a:custGeom>
              <a:avLst/>
              <a:gdLst/>
              <a:ahLst/>
              <a:cxnLst/>
              <a:rect l="l" t="t" r="r" b="b"/>
              <a:pathLst>
                <a:path w="16680" h="9842" extrusionOk="0">
                  <a:moveTo>
                    <a:pt x="15045" y="1"/>
                  </a:moveTo>
                  <a:cubicBezTo>
                    <a:pt x="15045" y="1"/>
                    <a:pt x="9007" y="234"/>
                    <a:pt x="8207" y="368"/>
                  </a:cubicBezTo>
                  <a:cubicBezTo>
                    <a:pt x="7406" y="501"/>
                    <a:pt x="4304" y="2169"/>
                    <a:pt x="4237" y="2202"/>
                  </a:cubicBezTo>
                  <a:cubicBezTo>
                    <a:pt x="4237" y="2202"/>
                    <a:pt x="3437" y="2336"/>
                    <a:pt x="2870" y="2369"/>
                  </a:cubicBezTo>
                  <a:cubicBezTo>
                    <a:pt x="2069" y="2569"/>
                    <a:pt x="1268" y="2903"/>
                    <a:pt x="568" y="3370"/>
                  </a:cubicBezTo>
                  <a:cubicBezTo>
                    <a:pt x="1" y="3703"/>
                    <a:pt x="401" y="4337"/>
                    <a:pt x="735" y="4504"/>
                  </a:cubicBezTo>
                  <a:cubicBezTo>
                    <a:pt x="774" y="4523"/>
                    <a:pt x="885" y="4532"/>
                    <a:pt x="1052" y="4532"/>
                  </a:cubicBezTo>
                  <a:cubicBezTo>
                    <a:pt x="2318" y="4532"/>
                    <a:pt x="6772" y="4037"/>
                    <a:pt x="6772" y="4037"/>
                  </a:cubicBezTo>
                  <a:lnTo>
                    <a:pt x="6772" y="4037"/>
                  </a:lnTo>
                  <a:cubicBezTo>
                    <a:pt x="6772" y="4037"/>
                    <a:pt x="4904" y="4370"/>
                    <a:pt x="4204" y="4537"/>
                  </a:cubicBezTo>
                  <a:cubicBezTo>
                    <a:pt x="3503" y="4704"/>
                    <a:pt x="1068" y="5771"/>
                    <a:pt x="735" y="5938"/>
                  </a:cubicBezTo>
                  <a:cubicBezTo>
                    <a:pt x="401" y="6105"/>
                    <a:pt x="201" y="6339"/>
                    <a:pt x="234" y="6739"/>
                  </a:cubicBezTo>
                  <a:cubicBezTo>
                    <a:pt x="268" y="7172"/>
                    <a:pt x="935" y="7606"/>
                    <a:pt x="935" y="7606"/>
                  </a:cubicBezTo>
                  <a:cubicBezTo>
                    <a:pt x="935" y="7606"/>
                    <a:pt x="1235" y="8440"/>
                    <a:pt x="1602" y="8573"/>
                  </a:cubicBezTo>
                  <a:cubicBezTo>
                    <a:pt x="1629" y="8583"/>
                    <a:pt x="1685" y="8588"/>
                    <a:pt x="1765" y="8588"/>
                  </a:cubicBezTo>
                  <a:cubicBezTo>
                    <a:pt x="2764" y="8588"/>
                    <a:pt x="7539" y="7873"/>
                    <a:pt x="7540" y="7873"/>
                  </a:cubicBezTo>
                  <a:lnTo>
                    <a:pt x="7540" y="7873"/>
                  </a:lnTo>
                  <a:cubicBezTo>
                    <a:pt x="7139" y="8040"/>
                    <a:pt x="6839" y="8207"/>
                    <a:pt x="6439" y="8340"/>
                  </a:cubicBezTo>
                  <a:cubicBezTo>
                    <a:pt x="5934" y="8412"/>
                    <a:pt x="5429" y="8467"/>
                    <a:pt x="4924" y="8467"/>
                  </a:cubicBezTo>
                  <a:cubicBezTo>
                    <a:pt x="4729" y="8467"/>
                    <a:pt x="4533" y="8459"/>
                    <a:pt x="4337" y="8440"/>
                  </a:cubicBezTo>
                  <a:cubicBezTo>
                    <a:pt x="4171" y="8573"/>
                    <a:pt x="4070" y="8740"/>
                    <a:pt x="4070" y="8940"/>
                  </a:cubicBezTo>
                  <a:cubicBezTo>
                    <a:pt x="4070" y="9341"/>
                    <a:pt x="5672" y="9841"/>
                    <a:pt x="6205" y="9841"/>
                  </a:cubicBezTo>
                  <a:cubicBezTo>
                    <a:pt x="6739" y="9841"/>
                    <a:pt x="10041" y="8607"/>
                    <a:pt x="10842" y="8440"/>
                  </a:cubicBezTo>
                  <a:cubicBezTo>
                    <a:pt x="11609" y="8307"/>
                    <a:pt x="16679" y="5838"/>
                    <a:pt x="16679" y="5838"/>
                  </a:cubicBezTo>
                  <a:lnTo>
                    <a:pt x="15045" y="1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2614550" y="2893350"/>
              <a:ext cx="190150" cy="46725"/>
            </a:xfrm>
            <a:custGeom>
              <a:avLst/>
              <a:gdLst/>
              <a:ahLst/>
              <a:cxnLst/>
              <a:rect l="l" t="t" r="r" b="b"/>
              <a:pathLst>
                <a:path w="7606" h="1869" extrusionOk="0">
                  <a:moveTo>
                    <a:pt x="7605" y="0"/>
                  </a:moveTo>
                  <a:lnTo>
                    <a:pt x="6471" y="234"/>
                  </a:lnTo>
                  <a:cubicBezTo>
                    <a:pt x="5838" y="434"/>
                    <a:pt x="4870" y="701"/>
                    <a:pt x="3803" y="1001"/>
                  </a:cubicBezTo>
                  <a:cubicBezTo>
                    <a:pt x="2769" y="1268"/>
                    <a:pt x="1801" y="1501"/>
                    <a:pt x="1101" y="1602"/>
                  </a:cubicBezTo>
                  <a:cubicBezTo>
                    <a:pt x="734" y="1668"/>
                    <a:pt x="367" y="1735"/>
                    <a:pt x="0" y="1868"/>
                  </a:cubicBezTo>
                  <a:cubicBezTo>
                    <a:pt x="400" y="1868"/>
                    <a:pt x="767" y="1835"/>
                    <a:pt x="1168" y="1735"/>
                  </a:cubicBezTo>
                  <a:cubicBezTo>
                    <a:pt x="1835" y="1668"/>
                    <a:pt x="2835" y="1435"/>
                    <a:pt x="3869" y="1201"/>
                  </a:cubicBezTo>
                  <a:cubicBezTo>
                    <a:pt x="4904" y="968"/>
                    <a:pt x="5871" y="668"/>
                    <a:pt x="6538" y="401"/>
                  </a:cubicBezTo>
                  <a:cubicBezTo>
                    <a:pt x="6905" y="334"/>
                    <a:pt x="7272" y="167"/>
                    <a:pt x="7605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2704600" y="2784925"/>
              <a:ext cx="86750" cy="20050"/>
            </a:xfrm>
            <a:custGeom>
              <a:avLst/>
              <a:gdLst/>
              <a:ahLst/>
              <a:cxnLst/>
              <a:rect l="l" t="t" r="r" b="b"/>
              <a:pathLst>
                <a:path w="3470" h="802" extrusionOk="0">
                  <a:moveTo>
                    <a:pt x="3470" y="1"/>
                  </a:moveTo>
                  <a:lnTo>
                    <a:pt x="3470" y="1"/>
                  </a:lnTo>
                  <a:cubicBezTo>
                    <a:pt x="2869" y="34"/>
                    <a:pt x="2302" y="134"/>
                    <a:pt x="1735" y="301"/>
                  </a:cubicBezTo>
                  <a:cubicBezTo>
                    <a:pt x="1135" y="401"/>
                    <a:pt x="568" y="568"/>
                    <a:pt x="1" y="801"/>
                  </a:cubicBezTo>
                  <a:cubicBezTo>
                    <a:pt x="601" y="735"/>
                    <a:pt x="1168" y="668"/>
                    <a:pt x="1769" y="501"/>
                  </a:cubicBezTo>
                  <a:cubicBezTo>
                    <a:pt x="2336" y="368"/>
                    <a:pt x="2936" y="201"/>
                    <a:pt x="3470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2837200" y="2808275"/>
              <a:ext cx="140125" cy="29225"/>
            </a:xfrm>
            <a:custGeom>
              <a:avLst/>
              <a:gdLst/>
              <a:ahLst/>
              <a:cxnLst/>
              <a:rect l="l" t="t" r="r" b="b"/>
              <a:pathLst>
                <a:path w="5605" h="1169" extrusionOk="0">
                  <a:moveTo>
                    <a:pt x="5338" y="1"/>
                  </a:moveTo>
                  <a:cubicBezTo>
                    <a:pt x="5137" y="1"/>
                    <a:pt x="4937" y="101"/>
                    <a:pt x="4704" y="168"/>
                  </a:cubicBezTo>
                  <a:cubicBezTo>
                    <a:pt x="4437" y="335"/>
                    <a:pt x="4137" y="435"/>
                    <a:pt x="3836" y="435"/>
                  </a:cubicBezTo>
                  <a:cubicBezTo>
                    <a:pt x="3670" y="435"/>
                    <a:pt x="3503" y="401"/>
                    <a:pt x="3303" y="335"/>
                  </a:cubicBezTo>
                  <a:lnTo>
                    <a:pt x="2969" y="335"/>
                  </a:lnTo>
                  <a:cubicBezTo>
                    <a:pt x="2836" y="401"/>
                    <a:pt x="2702" y="435"/>
                    <a:pt x="2636" y="535"/>
                  </a:cubicBezTo>
                  <a:cubicBezTo>
                    <a:pt x="2502" y="701"/>
                    <a:pt x="2335" y="768"/>
                    <a:pt x="2169" y="902"/>
                  </a:cubicBezTo>
                  <a:cubicBezTo>
                    <a:pt x="2051" y="925"/>
                    <a:pt x="1933" y="949"/>
                    <a:pt x="1815" y="949"/>
                  </a:cubicBezTo>
                  <a:cubicBezTo>
                    <a:pt x="1766" y="949"/>
                    <a:pt x="1717" y="945"/>
                    <a:pt x="1668" y="935"/>
                  </a:cubicBezTo>
                  <a:cubicBezTo>
                    <a:pt x="1368" y="868"/>
                    <a:pt x="1101" y="768"/>
                    <a:pt x="768" y="735"/>
                  </a:cubicBezTo>
                  <a:cubicBezTo>
                    <a:pt x="501" y="735"/>
                    <a:pt x="301" y="802"/>
                    <a:pt x="134" y="968"/>
                  </a:cubicBezTo>
                  <a:cubicBezTo>
                    <a:pt x="34" y="1102"/>
                    <a:pt x="0" y="1168"/>
                    <a:pt x="34" y="1168"/>
                  </a:cubicBezTo>
                  <a:cubicBezTo>
                    <a:pt x="100" y="1168"/>
                    <a:pt x="134" y="1102"/>
                    <a:pt x="201" y="1002"/>
                  </a:cubicBezTo>
                  <a:cubicBezTo>
                    <a:pt x="316" y="915"/>
                    <a:pt x="482" y="828"/>
                    <a:pt x="676" y="828"/>
                  </a:cubicBezTo>
                  <a:cubicBezTo>
                    <a:pt x="706" y="828"/>
                    <a:pt x="736" y="830"/>
                    <a:pt x="768" y="835"/>
                  </a:cubicBezTo>
                  <a:cubicBezTo>
                    <a:pt x="1001" y="902"/>
                    <a:pt x="1301" y="1002"/>
                    <a:pt x="1668" y="1102"/>
                  </a:cubicBezTo>
                  <a:cubicBezTo>
                    <a:pt x="1737" y="1116"/>
                    <a:pt x="1812" y="1124"/>
                    <a:pt x="1893" y="1124"/>
                  </a:cubicBezTo>
                  <a:cubicBezTo>
                    <a:pt x="2007" y="1124"/>
                    <a:pt x="2132" y="1107"/>
                    <a:pt x="2269" y="1068"/>
                  </a:cubicBezTo>
                  <a:lnTo>
                    <a:pt x="2769" y="668"/>
                  </a:lnTo>
                  <a:cubicBezTo>
                    <a:pt x="2872" y="565"/>
                    <a:pt x="2996" y="531"/>
                    <a:pt x="3130" y="531"/>
                  </a:cubicBezTo>
                  <a:cubicBezTo>
                    <a:pt x="3341" y="531"/>
                    <a:pt x="3578" y="614"/>
                    <a:pt x="3803" y="635"/>
                  </a:cubicBezTo>
                  <a:cubicBezTo>
                    <a:pt x="4137" y="635"/>
                    <a:pt x="4437" y="535"/>
                    <a:pt x="4704" y="335"/>
                  </a:cubicBezTo>
                  <a:cubicBezTo>
                    <a:pt x="4871" y="234"/>
                    <a:pt x="5104" y="134"/>
                    <a:pt x="5304" y="101"/>
                  </a:cubicBezTo>
                  <a:cubicBezTo>
                    <a:pt x="5471" y="68"/>
                    <a:pt x="5538" y="68"/>
                    <a:pt x="5538" y="68"/>
                  </a:cubicBezTo>
                  <a:cubicBezTo>
                    <a:pt x="5604" y="68"/>
                    <a:pt x="5471" y="34"/>
                    <a:pt x="5338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2861375" y="2839975"/>
              <a:ext cx="116775" cy="32550"/>
            </a:xfrm>
            <a:custGeom>
              <a:avLst/>
              <a:gdLst/>
              <a:ahLst/>
              <a:cxnLst/>
              <a:rect l="l" t="t" r="r" b="b"/>
              <a:pathLst>
                <a:path w="4671" h="1302" extrusionOk="0">
                  <a:moveTo>
                    <a:pt x="4671" y="1"/>
                  </a:moveTo>
                  <a:lnTo>
                    <a:pt x="4671" y="1"/>
                  </a:lnTo>
                  <a:cubicBezTo>
                    <a:pt x="4471" y="101"/>
                    <a:pt x="4204" y="167"/>
                    <a:pt x="4004" y="267"/>
                  </a:cubicBezTo>
                  <a:cubicBezTo>
                    <a:pt x="3847" y="306"/>
                    <a:pt x="3680" y="323"/>
                    <a:pt x="3520" y="323"/>
                  </a:cubicBezTo>
                  <a:cubicBezTo>
                    <a:pt x="3408" y="323"/>
                    <a:pt x="3300" y="315"/>
                    <a:pt x="3203" y="301"/>
                  </a:cubicBezTo>
                  <a:cubicBezTo>
                    <a:pt x="3036" y="267"/>
                    <a:pt x="2869" y="267"/>
                    <a:pt x="2703" y="267"/>
                  </a:cubicBezTo>
                  <a:cubicBezTo>
                    <a:pt x="2569" y="267"/>
                    <a:pt x="2503" y="301"/>
                    <a:pt x="2402" y="367"/>
                  </a:cubicBezTo>
                  <a:cubicBezTo>
                    <a:pt x="2336" y="434"/>
                    <a:pt x="2236" y="501"/>
                    <a:pt x="2202" y="601"/>
                  </a:cubicBezTo>
                  <a:cubicBezTo>
                    <a:pt x="2074" y="781"/>
                    <a:pt x="1846" y="901"/>
                    <a:pt x="1611" y="901"/>
                  </a:cubicBezTo>
                  <a:cubicBezTo>
                    <a:pt x="1541" y="901"/>
                    <a:pt x="1471" y="891"/>
                    <a:pt x="1402" y="868"/>
                  </a:cubicBezTo>
                  <a:cubicBezTo>
                    <a:pt x="1102" y="801"/>
                    <a:pt x="868" y="801"/>
                    <a:pt x="568" y="801"/>
                  </a:cubicBezTo>
                  <a:cubicBezTo>
                    <a:pt x="368" y="834"/>
                    <a:pt x="201" y="935"/>
                    <a:pt x="67" y="1101"/>
                  </a:cubicBezTo>
                  <a:cubicBezTo>
                    <a:pt x="34" y="1201"/>
                    <a:pt x="1" y="1301"/>
                    <a:pt x="34" y="1301"/>
                  </a:cubicBezTo>
                  <a:cubicBezTo>
                    <a:pt x="67" y="1301"/>
                    <a:pt x="67" y="1201"/>
                    <a:pt x="168" y="1135"/>
                  </a:cubicBezTo>
                  <a:cubicBezTo>
                    <a:pt x="268" y="1001"/>
                    <a:pt x="434" y="935"/>
                    <a:pt x="601" y="935"/>
                  </a:cubicBezTo>
                  <a:cubicBezTo>
                    <a:pt x="868" y="935"/>
                    <a:pt x="1168" y="968"/>
                    <a:pt x="1402" y="1035"/>
                  </a:cubicBezTo>
                  <a:cubicBezTo>
                    <a:pt x="1518" y="1068"/>
                    <a:pt x="1619" y="1085"/>
                    <a:pt x="1710" y="1085"/>
                  </a:cubicBezTo>
                  <a:cubicBezTo>
                    <a:pt x="1802" y="1085"/>
                    <a:pt x="1885" y="1068"/>
                    <a:pt x="1969" y="1035"/>
                  </a:cubicBezTo>
                  <a:cubicBezTo>
                    <a:pt x="2169" y="1001"/>
                    <a:pt x="2302" y="868"/>
                    <a:pt x="2402" y="701"/>
                  </a:cubicBezTo>
                  <a:cubicBezTo>
                    <a:pt x="2469" y="601"/>
                    <a:pt x="2569" y="501"/>
                    <a:pt x="2736" y="468"/>
                  </a:cubicBezTo>
                  <a:cubicBezTo>
                    <a:pt x="2903" y="468"/>
                    <a:pt x="3036" y="468"/>
                    <a:pt x="3203" y="501"/>
                  </a:cubicBezTo>
                  <a:cubicBezTo>
                    <a:pt x="3283" y="510"/>
                    <a:pt x="3364" y="514"/>
                    <a:pt x="3443" y="514"/>
                  </a:cubicBezTo>
                  <a:cubicBezTo>
                    <a:pt x="3659" y="514"/>
                    <a:pt x="3866" y="483"/>
                    <a:pt x="4037" y="434"/>
                  </a:cubicBezTo>
                  <a:cubicBezTo>
                    <a:pt x="4304" y="367"/>
                    <a:pt x="4504" y="201"/>
                    <a:pt x="4671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2312650" y="2802450"/>
              <a:ext cx="241875" cy="100100"/>
            </a:xfrm>
            <a:custGeom>
              <a:avLst/>
              <a:gdLst/>
              <a:ahLst/>
              <a:cxnLst/>
              <a:rect l="l" t="t" r="r" b="b"/>
              <a:pathLst>
                <a:path w="9675" h="4004" extrusionOk="0">
                  <a:moveTo>
                    <a:pt x="1" y="0"/>
                  </a:moveTo>
                  <a:cubicBezTo>
                    <a:pt x="134" y="100"/>
                    <a:pt x="234" y="167"/>
                    <a:pt x="334" y="267"/>
                  </a:cubicBezTo>
                  <a:cubicBezTo>
                    <a:pt x="568" y="434"/>
                    <a:pt x="835" y="668"/>
                    <a:pt x="1268" y="934"/>
                  </a:cubicBezTo>
                  <a:cubicBezTo>
                    <a:pt x="2269" y="1635"/>
                    <a:pt x="3403" y="2202"/>
                    <a:pt x="4504" y="2769"/>
                  </a:cubicBezTo>
                  <a:cubicBezTo>
                    <a:pt x="5138" y="3036"/>
                    <a:pt x="5772" y="3303"/>
                    <a:pt x="6439" y="3503"/>
                  </a:cubicBezTo>
                  <a:cubicBezTo>
                    <a:pt x="6972" y="3670"/>
                    <a:pt x="7506" y="3803"/>
                    <a:pt x="8107" y="3870"/>
                  </a:cubicBezTo>
                  <a:cubicBezTo>
                    <a:pt x="8340" y="3937"/>
                    <a:pt x="8574" y="3970"/>
                    <a:pt x="8774" y="3970"/>
                  </a:cubicBezTo>
                  <a:cubicBezTo>
                    <a:pt x="8940" y="4003"/>
                    <a:pt x="9107" y="4003"/>
                    <a:pt x="9274" y="4003"/>
                  </a:cubicBezTo>
                  <a:lnTo>
                    <a:pt x="9674" y="4003"/>
                  </a:lnTo>
                  <a:cubicBezTo>
                    <a:pt x="9674" y="3970"/>
                    <a:pt x="9107" y="3970"/>
                    <a:pt x="8140" y="3770"/>
                  </a:cubicBezTo>
                  <a:cubicBezTo>
                    <a:pt x="7606" y="3636"/>
                    <a:pt x="7072" y="3503"/>
                    <a:pt x="6505" y="3336"/>
                  </a:cubicBezTo>
                  <a:cubicBezTo>
                    <a:pt x="5838" y="3136"/>
                    <a:pt x="5238" y="2869"/>
                    <a:pt x="4604" y="2602"/>
                  </a:cubicBezTo>
                  <a:cubicBezTo>
                    <a:pt x="3470" y="2035"/>
                    <a:pt x="2402" y="1468"/>
                    <a:pt x="1335" y="801"/>
                  </a:cubicBezTo>
                  <a:lnTo>
                    <a:pt x="401" y="201"/>
                  </a:lnTo>
                  <a:cubicBezTo>
                    <a:pt x="268" y="134"/>
                    <a:pt x="134" y="3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2311825" y="2809125"/>
              <a:ext cx="339425" cy="218500"/>
            </a:xfrm>
            <a:custGeom>
              <a:avLst/>
              <a:gdLst/>
              <a:ahLst/>
              <a:cxnLst/>
              <a:rect l="l" t="t" r="r" b="b"/>
              <a:pathLst>
                <a:path w="13577" h="8740" extrusionOk="0">
                  <a:moveTo>
                    <a:pt x="0" y="0"/>
                  </a:moveTo>
                  <a:lnTo>
                    <a:pt x="0" y="0"/>
                  </a:lnTo>
                  <a:cubicBezTo>
                    <a:pt x="134" y="167"/>
                    <a:pt x="234" y="334"/>
                    <a:pt x="401" y="501"/>
                  </a:cubicBezTo>
                  <a:cubicBezTo>
                    <a:pt x="701" y="768"/>
                    <a:pt x="1135" y="1235"/>
                    <a:pt x="1668" y="1735"/>
                  </a:cubicBezTo>
                  <a:cubicBezTo>
                    <a:pt x="3036" y="3069"/>
                    <a:pt x="4537" y="4337"/>
                    <a:pt x="6138" y="5404"/>
                  </a:cubicBezTo>
                  <a:cubicBezTo>
                    <a:pt x="7005" y="6005"/>
                    <a:pt x="7906" y="6538"/>
                    <a:pt x="8873" y="7039"/>
                  </a:cubicBezTo>
                  <a:cubicBezTo>
                    <a:pt x="9641" y="7406"/>
                    <a:pt x="10408" y="7773"/>
                    <a:pt x="11242" y="8073"/>
                  </a:cubicBezTo>
                  <a:cubicBezTo>
                    <a:pt x="11642" y="8240"/>
                    <a:pt x="11909" y="8340"/>
                    <a:pt x="12209" y="8406"/>
                  </a:cubicBezTo>
                  <a:cubicBezTo>
                    <a:pt x="12476" y="8506"/>
                    <a:pt x="12709" y="8573"/>
                    <a:pt x="12976" y="8606"/>
                  </a:cubicBezTo>
                  <a:lnTo>
                    <a:pt x="13577" y="8740"/>
                  </a:lnTo>
                  <a:cubicBezTo>
                    <a:pt x="13377" y="8640"/>
                    <a:pt x="13176" y="8606"/>
                    <a:pt x="12910" y="8540"/>
                  </a:cubicBezTo>
                  <a:cubicBezTo>
                    <a:pt x="12709" y="8440"/>
                    <a:pt x="12476" y="8373"/>
                    <a:pt x="12209" y="8273"/>
                  </a:cubicBezTo>
                  <a:cubicBezTo>
                    <a:pt x="11976" y="8206"/>
                    <a:pt x="11642" y="8106"/>
                    <a:pt x="11308" y="7939"/>
                  </a:cubicBezTo>
                  <a:cubicBezTo>
                    <a:pt x="10508" y="7606"/>
                    <a:pt x="9707" y="7272"/>
                    <a:pt x="8973" y="6872"/>
                  </a:cubicBezTo>
                  <a:cubicBezTo>
                    <a:pt x="8039" y="6372"/>
                    <a:pt x="7139" y="5838"/>
                    <a:pt x="6238" y="5237"/>
                  </a:cubicBezTo>
                  <a:cubicBezTo>
                    <a:pt x="4670" y="4170"/>
                    <a:pt x="3169" y="2936"/>
                    <a:pt x="1735" y="1601"/>
                  </a:cubicBezTo>
                  <a:cubicBezTo>
                    <a:pt x="1201" y="1101"/>
                    <a:pt x="734" y="701"/>
                    <a:pt x="467" y="401"/>
                  </a:cubicBezTo>
                  <a:cubicBezTo>
                    <a:pt x="334" y="234"/>
                    <a:pt x="167" y="1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2971450" y="2647325"/>
              <a:ext cx="207675" cy="87600"/>
            </a:xfrm>
            <a:custGeom>
              <a:avLst/>
              <a:gdLst/>
              <a:ahLst/>
              <a:cxnLst/>
              <a:rect l="l" t="t" r="r" b="b"/>
              <a:pathLst>
                <a:path w="8307" h="3504" extrusionOk="0">
                  <a:moveTo>
                    <a:pt x="8307" y="1"/>
                  </a:moveTo>
                  <a:lnTo>
                    <a:pt x="8307" y="1"/>
                  </a:lnTo>
                  <a:cubicBezTo>
                    <a:pt x="7840" y="134"/>
                    <a:pt x="7440" y="301"/>
                    <a:pt x="7073" y="468"/>
                  </a:cubicBezTo>
                  <a:lnTo>
                    <a:pt x="4137" y="1702"/>
                  </a:lnTo>
                  <a:lnTo>
                    <a:pt x="1235" y="2970"/>
                  </a:lnTo>
                  <a:cubicBezTo>
                    <a:pt x="801" y="3137"/>
                    <a:pt x="401" y="3303"/>
                    <a:pt x="1" y="3503"/>
                  </a:cubicBezTo>
                  <a:cubicBezTo>
                    <a:pt x="134" y="3503"/>
                    <a:pt x="234" y="3470"/>
                    <a:pt x="334" y="3403"/>
                  </a:cubicBezTo>
                  <a:cubicBezTo>
                    <a:pt x="568" y="3337"/>
                    <a:pt x="902" y="3203"/>
                    <a:pt x="1268" y="3070"/>
                  </a:cubicBezTo>
                  <a:cubicBezTo>
                    <a:pt x="2069" y="2803"/>
                    <a:pt x="3070" y="2369"/>
                    <a:pt x="4237" y="1869"/>
                  </a:cubicBezTo>
                  <a:cubicBezTo>
                    <a:pt x="5405" y="1369"/>
                    <a:pt x="6405" y="902"/>
                    <a:pt x="7139" y="568"/>
                  </a:cubicBezTo>
                  <a:cubicBezTo>
                    <a:pt x="7573" y="401"/>
                    <a:pt x="7940" y="234"/>
                    <a:pt x="8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2989800" y="2251225"/>
              <a:ext cx="189325" cy="396125"/>
            </a:xfrm>
            <a:custGeom>
              <a:avLst/>
              <a:gdLst/>
              <a:ahLst/>
              <a:cxnLst/>
              <a:rect l="l" t="t" r="r" b="b"/>
              <a:pathLst>
                <a:path w="7573" h="15845" extrusionOk="0">
                  <a:moveTo>
                    <a:pt x="1" y="0"/>
                  </a:moveTo>
                  <a:cubicBezTo>
                    <a:pt x="1" y="0"/>
                    <a:pt x="34" y="67"/>
                    <a:pt x="67" y="200"/>
                  </a:cubicBezTo>
                  <a:lnTo>
                    <a:pt x="401" y="634"/>
                  </a:lnTo>
                  <a:cubicBezTo>
                    <a:pt x="701" y="1001"/>
                    <a:pt x="1168" y="1501"/>
                    <a:pt x="1735" y="2068"/>
                  </a:cubicBezTo>
                  <a:cubicBezTo>
                    <a:pt x="2336" y="2669"/>
                    <a:pt x="3036" y="3369"/>
                    <a:pt x="3770" y="4170"/>
                  </a:cubicBezTo>
                  <a:cubicBezTo>
                    <a:pt x="4571" y="5004"/>
                    <a:pt x="5338" y="5971"/>
                    <a:pt x="5938" y="6972"/>
                  </a:cubicBezTo>
                  <a:cubicBezTo>
                    <a:pt x="6539" y="7973"/>
                    <a:pt x="6939" y="9073"/>
                    <a:pt x="7106" y="10241"/>
                  </a:cubicBezTo>
                  <a:cubicBezTo>
                    <a:pt x="7239" y="11342"/>
                    <a:pt x="7339" y="12376"/>
                    <a:pt x="7373" y="13176"/>
                  </a:cubicBezTo>
                  <a:cubicBezTo>
                    <a:pt x="7406" y="13977"/>
                    <a:pt x="7439" y="14644"/>
                    <a:pt x="7506" y="15144"/>
                  </a:cubicBezTo>
                  <a:cubicBezTo>
                    <a:pt x="7539" y="15345"/>
                    <a:pt x="7539" y="15511"/>
                    <a:pt x="7539" y="15678"/>
                  </a:cubicBezTo>
                  <a:cubicBezTo>
                    <a:pt x="7573" y="15712"/>
                    <a:pt x="7573" y="15812"/>
                    <a:pt x="7573" y="15845"/>
                  </a:cubicBezTo>
                  <a:lnTo>
                    <a:pt x="7573" y="15678"/>
                  </a:lnTo>
                  <a:lnTo>
                    <a:pt x="7573" y="15144"/>
                  </a:lnTo>
                  <a:cubicBezTo>
                    <a:pt x="7573" y="14677"/>
                    <a:pt x="7573" y="14010"/>
                    <a:pt x="7539" y="13176"/>
                  </a:cubicBezTo>
                  <a:cubicBezTo>
                    <a:pt x="7506" y="12342"/>
                    <a:pt x="7506" y="11342"/>
                    <a:pt x="7339" y="10241"/>
                  </a:cubicBezTo>
                  <a:cubicBezTo>
                    <a:pt x="7106" y="9073"/>
                    <a:pt x="6739" y="7906"/>
                    <a:pt x="6105" y="6872"/>
                  </a:cubicBezTo>
                  <a:cubicBezTo>
                    <a:pt x="5505" y="5838"/>
                    <a:pt x="4737" y="4870"/>
                    <a:pt x="3904" y="4037"/>
                  </a:cubicBezTo>
                  <a:cubicBezTo>
                    <a:pt x="3103" y="3203"/>
                    <a:pt x="2402" y="2535"/>
                    <a:pt x="1835" y="1968"/>
                  </a:cubicBezTo>
                  <a:cubicBezTo>
                    <a:pt x="1235" y="1368"/>
                    <a:pt x="768" y="868"/>
                    <a:pt x="501" y="534"/>
                  </a:cubicBezTo>
                  <a:lnTo>
                    <a:pt x="101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012325" y="2789100"/>
              <a:ext cx="334425" cy="167650"/>
            </a:xfrm>
            <a:custGeom>
              <a:avLst/>
              <a:gdLst/>
              <a:ahLst/>
              <a:cxnLst/>
              <a:rect l="l" t="t" r="r" b="b"/>
              <a:pathLst>
                <a:path w="13377" h="6706" extrusionOk="0">
                  <a:moveTo>
                    <a:pt x="13377" y="1"/>
                  </a:moveTo>
                  <a:lnTo>
                    <a:pt x="13377" y="1"/>
                  </a:lnTo>
                  <a:cubicBezTo>
                    <a:pt x="13176" y="34"/>
                    <a:pt x="12976" y="134"/>
                    <a:pt x="12743" y="234"/>
                  </a:cubicBezTo>
                  <a:lnTo>
                    <a:pt x="11175" y="1035"/>
                  </a:lnTo>
                  <a:cubicBezTo>
                    <a:pt x="9807" y="1702"/>
                    <a:pt x="8006" y="2636"/>
                    <a:pt x="5905" y="3703"/>
                  </a:cubicBezTo>
                  <a:cubicBezTo>
                    <a:pt x="3861" y="4758"/>
                    <a:pt x="2014" y="5747"/>
                    <a:pt x="683" y="6479"/>
                  </a:cubicBezTo>
                  <a:lnTo>
                    <a:pt x="683" y="6479"/>
                  </a:lnTo>
                  <a:cubicBezTo>
                    <a:pt x="491" y="5839"/>
                    <a:pt x="330" y="5325"/>
                    <a:pt x="201" y="4904"/>
                  </a:cubicBezTo>
                  <a:cubicBezTo>
                    <a:pt x="167" y="4704"/>
                    <a:pt x="67" y="4537"/>
                    <a:pt x="0" y="4337"/>
                  </a:cubicBezTo>
                  <a:lnTo>
                    <a:pt x="0" y="4337"/>
                  </a:lnTo>
                  <a:lnTo>
                    <a:pt x="134" y="4971"/>
                  </a:lnTo>
                  <a:cubicBezTo>
                    <a:pt x="201" y="5371"/>
                    <a:pt x="367" y="5972"/>
                    <a:pt x="534" y="6639"/>
                  </a:cubicBezTo>
                  <a:lnTo>
                    <a:pt x="601" y="6706"/>
                  </a:lnTo>
                  <a:lnTo>
                    <a:pt x="668" y="6672"/>
                  </a:lnTo>
                  <a:cubicBezTo>
                    <a:pt x="2002" y="5972"/>
                    <a:pt x="3970" y="5004"/>
                    <a:pt x="6005" y="3904"/>
                  </a:cubicBezTo>
                  <a:cubicBezTo>
                    <a:pt x="8039" y="2836"/>
                    <a:pt x="9874" y="1869"/>
                    <a:pt x="11208" y="1168"/>
                  </a:cubicBezTo>
                  <a:lnTo>
                    <a:pt x="12810" y="334"/>
                  </a:lnTo>
                  <a:cubicBezTo>
                    <a:pt x="13010" y="234"/>
                    <a:pt x="13210" y="134"/>
                    <a:pt x="13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2832200" y="2970075"/>
              <a:ext cx="20025" cy="748875"/>
            </a:xfrm>
            <a:custGeom>
              <a:avLst/>
              <a:gdLst/>
              <a:ahLst/>
              <a:cxnLst/>
              <a:rect l="l" t="t" r="r" b="b"/>
              <a:pathLst>
                <a:path w="801" h="29955" extrusionOk="0">
                  <a:moveTo>
                    <a:pt x="701" y="0"/>
                  </a:moveTo>
                  <a:cubicBezTo>
                    <a:pt x="667" y="100"/>
                    <a:pt x="667" y="234"/>
                    <a:pt x="567" y="300"/>
                  </a:cubicBezTo>
                  <a:cubicBezTo>
                    <a:pt x="567" y="501"/>
                    <a:pt x="534" y="801"/>
                    <a:pt x="501" y="1168"/>
                  </a:cubicBezTo>
                  <a:cubicBezTo>
                    <a:pt x="401" y="1935"/>
                    <a:pt x="334" y="3069"/>
                    <a:pt x="234" y="4403"/>
                  </a:cubicBezTo>
                  <a:cubicBezTo>
                    <a:pt x="67" y="7105"/>
                    <a:pt x="0" y="10841"/>
                    <a:pt x="67" y="14978"/>
                  </a:cubicBezTo>
                  <a:cubicBezTo>
                    <a:pt x="167" y="19114"/>
                    <a:pt x="300" y="22850"/>
                    <a:pt x="467" y="25552"/>
                  </a:cubicBezTo>
                  <a:cubicBezTo>
                    <a:pt x="534" y="26953"/>
                    <a:pt x="634" y="28020"/>
                    <a:pt x="667" y="28788"/>
                  </a:cubicBezTo>
                  <a:cubicBezTo>
                    <a:pt x="701" y="29154"/>
                    <a:pt x="734" y="29455"/>
                    <a:pt x="734" y="29655"/>
                  </a:cubicBezTo>
                  <a:cubicBezTo>
                    <a:pt x="734" y="29755"/>
                    <a:pt x="734" y="29855"/>
                    <a:pt x="801" y="29955"/>
                  </a:cubicBezTo>
                  <a:lnTo>
                    <a:pt x="801" y="29655"/>
                  </a:lnTo>
                  <a:cubicBezTo>
                    <a:pt x="801" y="29455"/>
                    <a:pt x="734" y="29154"/>
                    <a:pt x="734" y="28788"/>
                  </a:cubicBezTo>
                  <a:cubicBezTo>
                    <a:pt x="701" y="27987"/>
                    <a:pt x="667" y="26886"/>
                    <a:pt x="634" y="25552"/>
                  </a:cubicBezTo>
                  <a:cubicBezTo>
                    <a:pt x="534" y="22850"/>
                    <a:pt x="401" y="19114"/>
                    <a:pt x="334" y="14978"/>
                  </a:cubicBezTo>
                  <a:cubicBezTo>
                    <a:pt x="234" y="10841"/>
                    <a:pt x="267" y="7105"/>
                    <a:pt x="401" y="4403"/>
                  </a:cubicBezTo>
                  <a:cubicBezTo>
                    <a:pt x="501" y="3002"/>
                    <a:pt x="534" y="1935"/>
                    <a:pt x="634" y="1168"/>
                  </a:cubicBezTo>
                  <a:cubicBezTo>
                    <a:pt x="667" y="801"/>
                    <a:pt x="701" y="501"/>
                    <a:pt x="701" y="300"/>
                  </a:cubicBezTo>
                  <a:lnTo>
                    <a:pt x="7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2077500" y="2083600"/>
              <a:ext cx="380275" cy="993225"/>
            </a:xfrm>
            <a:custGeom>
              <a:avLst/>
              <a:gdLst/>
              <a:ahLst/>
              <a:cxnLst/>
              <a:rect l="l" t="t" r="r" b="b"/>
              <a:pathLst>
                <a:path w="15211" h="39729" extrusionOk="0">
                  <a:moveTo>
                    <a:pt x="15211" y="1"/>
                  </a:moveTo>
                  <a:lnTo>
                    <a:pt x="15211" y="1"/>
                  </a:lnTo>
                  <a:cubicBezTo>
                    <a:pt x="15211" y="1"/>
                    <a:pt x="8539" y="2836"/>
                    <a:pt x="6471" y="7372"/>
                  </a:cubicBezTo>
                  <a:cubicBezTo>
                    <a:pt x="4370" y="11909"/>
                    <a:pt x="167" y="26219"/>
                    <a:pt x="67" y="28854"/>
                  </a:cubicBezTo>
                  <a:cubicBezTo>
                    <a:pt x="0" y="31456"/>
                    <a:pt x="4870" y="39729"/>
                    <a:pt x="4870" y="39729"/>
                  </a:cubicBezTo>
                  <a:lnTo>
                    <a:pt x="12642" y="34792"/>
                  </a:lnTo>
                  <a:lnTo>
                    <a:pt x="11175" y="31190"/>
                  </a:lnTo>
                  <a:lnTo>
                    <a:pt x="13543" y="15578"/>
                  </a:lnTo>
                  <a:lnTo>
                    <a:pt x="15211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2300150" y="3014075"/>
              <a:ext cx="103425" cy="2097550"/>
            </a:xfrm>
            <a:custGeom>
              <a:avLst/>
              <a:gdLst/>
              <a:ahLst/>
              <a:cxnLst/>
              <a:rect l="l" t="t" r="r" b="b"/>
              <a:pathLst>
                <a:path w="4137" h="83902" extrusionOk="0">
                  <a:moveTo>
                    <a:pt x="1051" y="0"/>
                  </a:moveTo>
                  <a:cubicBezTo>
                    <a:pt x="762" y="0"/>
                    <a:pt x="482" y="133"/>
                    <a:pt x="301" y="375"/>
                  </a:cubicBezTo>
                  <a:cubicBezTo>
                    <a:pt x="0" y="842"/>
                    <a:pt x="100" y="1409"/>
                    <a:pt x="501" y="1709"/>
                  </a:cubicBezTo>
                  <a:cubicBezTo>
                    <a:pt x="567" y="1743"/>
                    <a:pt x="2135" y="2977"/>
                    <a:pt x="2235" y="5545"/>
                  </a:cubicBezTo>
                  <a:cubicBezTo>
                    <a:pt x="2269" y="6746"/>
                    <a:pt x="2135" y="82200"/>
                    <a:pt x="2135" y="82934"/>
                  </a:cubicBezTo>
                  <a:cubicBezTo>
                    <a:pt x="2135" y="83468"/>
                    <a:pt x="2602" y="83902"/>
                    <a:pt x="3103" y="83902"/>
                  </a:cubicBezTo>
                  <a:cubicBezTo>
                    <a:pt x="3636" y="83902"/>
                    <a:pt x="4070" y="83468"/>
                    <a:pt x="4003" y="82934"/>
                  </a:cubicBezTo>
                  <a:cubicBezTo>
                    <a:pt x="4003" y="79865"/>
                    <a:pt x="4137" y="6746"/>
                    <a:pt x="4103" y="5512"/>
                  </a:cubicBezTo>
                  <a:cubicBezTo>
                    <a:pt x="4003" y="1910"/>
                    <a:pt x="1668" y="242"/>
                    <a:pt x="1602" y="175"/>
                  </a:cubicBezTo>
                  <a:cubicBezTo>
                    <a:pt x="1430" y="57"/>
                    <a:pt x="1239" y="0"/>
                    <a:pt x="1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2219250" y="3061750"/>
              <a:ext cx="49225" cy="231900"/>
            </a:xfrm>
            <a:custGeom>
              <a:avLst/>
              <a:gdLst/>
              <a:ahLst/>
              <a:cxnLst/>
              <a:rect l="l" t="t" r="r" b="b"/>
              <a:pathLst>
                <a:path w="1969" h="9276" extrusionOk="0">
                  <a:moveTo>
                    <a:pt x="959" y="1"/>
                  </a:moveTo>
                  <a:cubicBezTo>
                    <a:pt x="940" y="1"/>
                    <a:pt x="921" y="1"/>
                    <a:pt x="901" y="3"/>
                  </a:cubicBezTo>
                  <a:cubicBezTo>
                    <a:pt x="368" y="69"/>
                    <a:pt x="1" y="503"/>
                    <a:pt x="34" y="1003"/>
                  </a:cubicBezTo>
                  <a:lnTo>
                    <a:pt x="34" y="8308"/>
                  </a:lnTo>
                  <a:cubicBezTo>
                    <a:pt x="34" y="8842"/>
                    <a:pt x="501" y="9276"/>
                    <a:pt x="1001" y="9276"/>
                  </a:cubicBezTo>
                  <a:cubicBezTo>
                    <a:pt x="1502" y="9276"/>
                    <a:pt x="1969" y="8842"/>
                    <a:pt x="1902" y="8308"/>
                  </a:cubicBezTo>
                  <a:lnTo>
                    <a:pt x="1902" y="903"/>
                  </a:lnTo>
                  <a:cubicBezTo>
                    <a:pt x="1870" y="421"/>
                    <a:pt x="1466" y="1"/>
                    <a:pt x="9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2208425" y="2944750"/>
              <a:ext cx="225175" cy="209125"/>
            </a:xfrm>
            <a:custGeom>
              <a:avLst/>
              <a:gdLst/>
              <a:ahLst/>
              <a:cxnLst/>
              <a:rect l="l" t="t" r="r" b="b"/>
              <a:pathLst>
                <a:path w="9007" h="8365" extrusionOk="0">
                  <a:moveTo>
                    <a:pt x="5605" y="0"/>
                  </a:moveTo>
                  <a:cubicBezTo>
                    <a:pt x="4292" y="0"/>
                    <a:pt x="2902" y="580"/>
                    <a:pt x="2902" y="580"/>
                  </a:cubicBezTo>
                  <a:lnTo>
                    <a:pt x="1034" y="2147"/>
                  </a:lnTo>
                  <a:cubicBezTo>
                    <a:pt x="601" y="2581"/>
                    <a:pt x="0" y="6117"/>
                    <a:pt x="0" y="6117"/>
                  </a:cubicBezTo>
                  <a:cubicBezTo>
                    <a:pt x="0" y="6117"/>
                    <a:pt x="2002" y="8252"/>
                    <a:pt x="2835" y="8352"/>
                  </a:cubicBezTo>
                  <a:cubicBezTo>
                    <a:pt x="2904" y="8360"/>
                    <a:pt x="2973" y="8365"/>
                    <a:pt x="3042" y="8365"/>
                  </a:cubicBezTo>
                  <a:cubicBezTo>
                    <a:pt x="3512" y="8365"/>
                    <a:pt x="3992" y="8171"/>
                    <a:pt x="4370" y="7851"/>
                  </a:cubicBezTo>
                  <a:cubicBezTo>
                    <a:pt x="4370" y="7851"/>
                    <a:pt x="4808" y="8095"/>
                    <a:pt x="5243" y="8095"/>
                  </a:cubicBezTo>
                  <a:cubicBezTo>
                    <a:pt x="5432" y="8095"/>
                    <a:pt x="5620" y="8049"/>
                    <a:pt x="5771" y="7918"/>
                  </a:cubicBezTo>
                  <a:cubicBezTo>
                    <a:pt x="6271" y="7451"/>
                    <a:pt x="5037" y="4683"/>
                    <a:pt x="5037" y="4683"/>
                  </a:cubicBezTo>
                  <a:cubicBezTo>
                    <a:pt x="5037" y="4683"/>
                    <a:pt x="4634" y="3443"/>
                    <a:pt x="5740" y="3443"/>
                  </a:cubicBezTo>
                  <a:cubicBezTo>
                    <a:pt x="5782" y="3443"/>
                    <a:pt x="5825" y="3445"/>
                    <a:pt x="5871" y="3448"/>
                  </a:cubicBezTo>
                  <a:lnTo>
                    <a:pt x="6438" y="4449"/>
                  </a:lnTo>
                  <a:lnTo>
                    <a:pt x="7839" y="6817"/>
                  </a:lnTo>
                  <a:cubicBezTo>
                    <a:pt x="7839" y="6817"/>
                    <a:pt x="8673" y="6684"/>
                    <a:pt x="8840" y="6284"/>
                  </a:cubicBezTo>
                  <a:cubicBezTo>
                    <a:pt x="9007" y="5850"/>
                    <a:pt x="8473" y="4449"/>
                    <a:pt x="8473" y="4449"/>
                  </a:cubicBezTo>
                  <a:cubicBezTo>
                    <a:pt x="8806" y="3949"/>
                    <a:pt x="8873" y="3315"/>
                    <a:pt x="8706" y="2748"/>
                  </a:cubicBezTo>
                  <a:cubicBezTo>
                    <a:pt x="8373" y="1914"/>
                    <a:pt x="7872" y="379"/>
                    <a:pt x="6371" y="79"/>
                  </a:cubicBezTo>
                  <a:cubicBezTo>
                    <a:pt x="6127" y="24"/>
                    <a:pt x="5867" y="0"/>
                    <a:pt x="5605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2237600" y="3002600"/>
              <a:ext cx="79250" cy="129275"/>
            </a:xfrm>
            <a:custGeom>
              <a:avLst/>
              <a:gdLst/>
              <a:ahLst/>
              <a:cxnLst/>
              <a:rect l="l" t="t" r="r" b="b"/>
              <a:pathLst>
                <a:path w="3170" h="5171" extrusionOk="0">
                  <a:moveTo>
                    <a:pt x="1168" y="0"/>
                  </a:moveTo>
                  <a:lnTo>
                    <a:pt x="1168" y="0"/>
                  </a:lnTo>
                  <a:cubicBezTo>
                    <a:pt x="1168" y="0"/>
                    <a:pt x="1101" y="100"/>
                    <a:pt x="1001" y="200"/>
                  </a:cubicBezTo>
                  <a:cubicBezTo>
                    <a:pt x="935" y="334"/>
                    <a:pt x="768" y="501"/>
                    <a:pt x="568" y="767"/>
                  </a:cubicBezTo>
                  <a:cubicBezTo>
                    <a:pt x="301" y="1034"/>
                    <a:pt x="134" y="1368"/>
                    <a:pt x="67" y="1768"/>
                  </a:cubicBezTo>
                  <a:cubicBezTo>
                    <a:pt x="1" y="1968"/>
                    <a:pt x="67" y="2202"/>
                    <a:pt x="167" y="2435"/>
                  </a:cubicBezTo>
                  <a:cubicBezTo>
                    <a:pt x="301" y="2635"/>
                    <a:pt x="468" y="2802"/>
                    <a:pt x="668" y="2936"/>
                  </a:cubicBezTo>
                  <a:cubicBezTo>
                    <a:pt x="1335" y="3369"/>
                    <a:pt x="1969" y="3870"/>
                    <a:pt x="2502" y="4470"/>
                  </a:cubicBezTo>
                  <a:cubicBezTo>
                    <a:pt x="2736" y="4704"/>
                    <a:pt x="2936" y="4937"/>
                    <a:pt x="3170" y="5171"/>
                  </a:cubicBezTo>
                  <a:cubicBezTo>
                    <a:pt x="3003" y="4870"/>
                    <a:pt x="2836" y="4603"/>
                    <a:pt x="2569" y="4337"/>
                  </a:cubicBezTo>
                  <a:cubicBezTo>
                    <a:pt x="2069" y="3770"/>
                    <a:pt x="1435" y="3202"/>
                    <a:pt x="768" y="2769"/>
                  </a:cubicBezTo>
                  <a:cubicBezTo>
                    <a:pt x="568" y="2635"/>
                    <a:pt x="434" y="2469"/>
                    <a:pt x="301" y="2302"/>
                  </a:cubicBezTo>
                  <a:cubicBezTo>
                    <a:pt x="234" y="2135"/>
                    <a:pt x="167" y="1968"/>
                    <a:pt x="234" y="1768"/>
                  </a:cubicBezTo>
                  <a:cubicBezTo>
                    <a:pt x="267" y="1435"/>
                    <a:pt x="434" y="1134"/>
                    <a:pt x="634" y="834"/>
                  </a:cubicBezTo>
                  <a:cubicBezTo>
                    <a:pt x="901" y="601"/>
                    <a:pt x="1068" y="300"/>
                    <a:pt x="1168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2366025" y="3019200"/>
              <a:ext cx="15875" cy="38450"/>
            </a:xfrm>
            <a:custGeom>
              <a:avLst/>
              <a:gdLst/>
              <a:ahLst/>
              <a:cxnLst/>
              <a:rect l="l" t="t" r="r" b="b"/>
              <a:pathLst>
                <a:path w="635" h="1538" extrusionOk="0">
                  <a:moveTo>
                    <a:pt x="586" y="0"/>
                  </a:moveTo>
                  <a:cubicBezTo>
                    <a:pt x="494" y="0"/>
                    <a:pt x="197" y="235"/>
                    <a:pt x="134" y="704"/>
                  </a:cubicBezTo>
                  <a:cubicBezTo>
                    <a:pt x="1" y="1004"/>
                    <a:pt x="34" y="1304"/>
                    <a:pt x="201" y="1538"/>
                  </a:cubicBezTo>
                  <a:cubicBezTo>
                    <a:pt x="267" y="1504"/>
                    <a:pt x="167" y="1171"/>
                    <a:pt x="301" y="771"/>
                  </a:cubicBezTo>
                  <a:cubicBezTo>
                    <a:pt x="434" y="337"/>
                    <a:pt x="634" y="37"/>
                    <a:pt x="601" y="3"/>
                  </a:cubicBezTo>
                  <a:cubicBezTo>
                    <a:pt x="597" y="1"/>
                    <a:pt x="592" y="0"/>
                    <a:pt x="586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2125025" y="2771600"/>
              <a:ext cx="269375" cy="181825"/>
            </a:xfrm>
            <a:custGeom>
              <a:avLst/>
              <a:gdLst/>
              <a:ahLst/>
              <a:cxnLst/>
              <a:rect l="l" t="t" r="r" b="b"/>
              <a:pathLst>
                <a:path w="10775" h="7273" extrusionOk="0">
                  <a:moveTo>
                    <a:pt x="0" y="0"/>
                  </a:moveTo>
                  <a:cubicBezTo>
                    <a:pt x="167" y="34"/>
                    <a:pt x="334" y="34"/>
                    <a:pt x="501" y="34"/>
                  </a:cubicBezTo>
                  <a:cubicBezTo>
                    <a:pt x="668" y="34"/>
                    <a:pt x="901" y="34"/>
                    <a:pt x="1135" y="67"/>
                  </a:cubicBezTo>
                  <a:lnTo>
                    <a:pt x="1968" y="200"/>
                  </a:lnTo>
                  <a:cubicBezTo>
                    <a:pt x="2269" y="267"/>
                    <a:pt x="2602" y="367"/>
                    <a:pt x="2936" y="434"/>
                  </a:cubicBezTo>
                  <a:cubicBezTo>
                    <a:pt x="3136" y="501"/>
                    <a:pt x="3303" y="567"/>
                    <a:pt x="3470" y="601"/>
                  </a:cubicBezTo>
                  <a:cubicBezTo>
                    <a:pt x="3636" y="667"/>
                    <a:pt x="3836" y="734"/>
                    <a:pt x="4003" y="834"/>
                  </a:cubicBezTo>
                  <a:cubicBezTo>
                    <a:pt x="4804" y="1201"/>
                    <a:pt x="5571" y="1668"/>
                    <a:pt x="6238" y="2235"/>
                  </a:cubicBezTo>
                  <a:cubicBezTo>
                    <a:pt x="6905" y="2836"/>
                    <a:pt x="7506" y="3436"/>
                    <a:pt x="8073" y="4103"/>
                  </a:cubicBezTo>
                  <a:cubicBezTo>
                    <a:pt x="8607" y="4737"/>
                    <a:pt x="9007" y="5271"/>
                    <a:pt x="9440" y="5771"/>
                  </a:cubicBezTo>
                  <a:cubicBezTo>
                    <a:pt x="9841" y="6271"/>
                    <a:pt x="10141" y="6672"/>
                    <a:pt x="10408" y="6905"/>
                  </a:cubicBezTo>
                  <a:lnTo>
                    <a:pt x="10775" y="7272"/>
                  </a:lnTo>
                  <a:cubicBezTo>
                    <a:pt x="10641" y="7105"/>
                    <a:pt x="10575" y="7005"/>
                    <a:pt x="10441" y="6872"/>
                  </a:cubicBezTo>
                  <a:cubicBezTo>
                    <a:pt x="10174" y="6572"/>
                    <a:pt x="9907" y="6205"/>
                    <a:pt x="9507" y="5704"/>
                  </a:cubicBezTo>
                  <a:cubicBezTo>
                    <a:pt x="9140" y="5204"/>
                    <a:pt x="8673" y="4604"/>
                    <a:pt x="8173" y="4003"/>
                  </a:cubicBezTo>
                  <a:cubicBezTo>
                    <a:pt x="7639" y="3269"/>
                    <a:pt x="7005" y="2669"/>
                    <a:pt x="6338" y="2068"/>
                  </a:cubicBezTo>
                  <a:cubicBezTo>
                    <a:pt x="5671" y="1501"/>
                    <a:pt x="4937" y="1034"/>
                    <a:pt x="4103" y="667"/>
                  </a:cubicBezTo>
                  <a:cubicBezTo>
                    <a:pt x="3937" y="567"/>
                    <a:pt x="3770" y="501"/>
                    <a:pt x="3570" y="434"/>
                  </a:cubicBezTo>
                  <a:cubicBezTo>
                    <a:pt x="3336" y="400"/>
                    <a:pt x="3169" y="334"/>
                    <a:pt x="3003" y="267"/>
                  </a:cubicBezTo>
                  <a:cubicBezTo>
                    <a:pt x="2636" y="200"/>
                    <a:pt x="2302" y="100"/>
                    <a:pt x="2002" y="67"/>
                  </a:cubicBezTo>
                  <a:lnTo>
                    <a:pt x="11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2308475" y="2436350"/>
              <a:ext cx="72600" cy="418650"/>
            </a:xfrm>
            <a:custGeom>
              <a:avLst/>
              <a:gdLst/>
              <a:ahLst/>
              <a:cxnLst/>
              <a:rect l="l" t="t" r="r" b="b"/>
              <a:pathLst>
                <a:path w="2904" h="16746" extrusionOk="0">
                  <a:moveTo>
                    <a:pt x="2903" y="1"/>
                  </a:moveTo>
                  <a:cubicBezTo>
                    <a:pt x="2803" y="234"/>
                    <a:pt x="2770" y="434"/>
                    <a:pt x="2770" y="668"/>
                  </a:cubicBezTo>
                  <a:cubicBezTo>
                    <a:pt x="2670" y="1135"/>
                    <a:pt x="2569" y="1735"/>
                    <a:pt x="2369" y="2469"/>
                  </a:cubicBezTo>
                  <a:cubicBezTo>
                    <a:pt x="2102" y="3970"/>
                    <a:pt x="1669" y="6072"/>
                    <a:pt x="1202" y="8340"/>
                  </a:cubicBezTo>
                  <a:cubicBezTo>
                    <a:pt x="768" y="10642"/>
                    <a:pt x="435" y="12743"/>
                    <a:pt x="268" y="14277"/>
                  </a:cubicBezTo>
                  <a:cubicBezTo>
                    <a:pt x="134" y="15011"/>
                    <a:pt x="101" y="15645"/>
                    <a:pt x="68" y="16079"/>
                  </a:cubicBezTo>
                  <a:cubicBezTo>
                    <a:pt x="1" y="16279"/>
                    <a:pt x="1" y="16512"/>
                    <a:pt x="1" y="16746"/>
                  </a:cubicBezTo>
                  <a:cubicBezTo>
                    <a:pt x="101" y="16512"/>
                    <a:pt x="101" y="16279"/>
                    <a:pt x="134" y="16079"/>
                  </a:cubicBezTo>
                  <a:cubicBezTo>
                    <a:pt x="168" y="15612"/>
                    <a:pt x="301" y="15011"/>
                    <a:pt x="368" y="14277"/>
                  </a:cubicBezTo>
                  <a:cubicBezTo>
                    <a:pt x="601" y="12743"/>
                    <a:pt x="968" y="10608"/>
                    <a:pt x="1402" y="8340"/>
                  </a:cubicBezTo>
                  <a:cubicBezTo>
                    <a:pt x="1802" y="6105"/>
                    <a:pt x="2236" y="4003"/>
                    <a:pt x="2503" y="2469"/>
                  </a:cubicBezTo>
                  <a:cubicBezTo>
                    <a:pt x="2636" y="1735"/>
                    <a:pt x="2736" y="1101"/>
                    <a:pt x="2803" y="668"/>
                  </a:cubicBezTo>
                  <a:cubicBezTo>
                    <a:pt x="2836" y="468"/>
                    <a:pt x="2903" y="234"/>
                    <a:pt x="2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2337675" y="5058225"/>
              <a:ext cx="89250" cy="70925"/>
            </a:xfrm>
            <a:custGeom>
              <a:avLst/>
              <a:gdLst/>
              <a:ahLst/>
              <a:cxnLst/>
              <a:rect l="l" t="t" r="r" b="b"/>
              <a:pathLst>
                <a:path w="3570" h="2837" extrusionOk="0">
                  <a:moveTo>
                    <a:pt x="668" y="1"/>
                  </a:moveTo>
                  <a:lnTo>
                    <a:pt x="0" y="2836"/>
                  </a:lnTo>
                  <a:lnTo>
                    <a:pt x="3570" y="2836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2332675" y="2167000"/>
              <a:ext cx="71750" cy="200150"/>
            </a:xfrm>
            <a:custGeom>
              <a:avLst/>
              <a:gdLst/>
              <a:ahLst/>
              <a:cxnLst/>
              <a:rect l="l" t="t" r="r" b="b"/>
              <a:pathLst>
                <a:path w="2870" h="800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67" y="334"/>
                    <a:pt x="834" y="934"/>
                  </a:cubicBezTo>
                  <a:cubicBezTo>
                    <a:pt x="1068" y="1335"/>
                    <a:pt x="1368" y="1701"/>
                    <a:pt x="1601" y="2102"/>
                  </a:cubicBezTo>
                  <a:cubicBezTo>
                    <a:pt x="1835" y="2602"/>
                    <a:pt x="2068" y="3102"/>
                    <a:pt x="2235" y="3670"/>
                  </a:cubicBezTo>
                  <a:cubicBezTo>
                    <a:pt x="2435" y="4203"/>
                    <a:pt x="2535" y="4737"/>
                    <a:pt x="2636" y="5337"/>
                  </a:cubicBezTo>
                  <a:cubicBezTo>
                    <a:pt x="2669" y="5771"/>
                    <a:pt x="2702" y="6238"/>
                    <a:pt x="2669" y="6705"/>
                  </a:cubicBezTo>
                  <a:cubicBezTo>
                    <a:pt x="2636" y="7506"/>
                    <a:pt x="2502" y="8006"/>
                    <a:pt x="2535" y="8006"/>
                  </a:cubicBezTo>
                  <a:cubicBezTo>
                    <a:pt x="2569" y="8006"/>
                    <a:pt x="2636" y="7873"/>
                    <a:pt x="2669" y="7672"/>
                  </a:cubicBezTo>
                  <a:cubicBezTo>
                    <a:pt x="2736" y="7372"/>
                    <a:pt x="2802" y="7072"/>
                    <a:pt x="2836" y="6738"/>
                  </a:cubicBezTo>
                  <a:cubicBezTo>
                    <a:pt x="2869" y="6271"/>
                    <a:pt x="2869" y="5771"/>
                    <a:pt x="2836" y="5337"/>
                  </a:cubicBezTo>
                  <a:cubicBezTo>
                    <a:pt x="2802" y="4737"/>
                    <a:pt x="2669" y="4170"/>
                    <a:pt x="2502" y="3603"/>
                  </a:cubicBezTo>
                  <a:cubicBezTo>
                    <a:pt x="2335" y="3069"/>
                    <a:pt x="2102" y="2535"/>
                    <a:pt x="1802" y="2035"/>
                  </a:cubicBezTo>
                  <a:cubicBezTo>
                    <a:pt x="1535" y="1601"/>
                    <a:pt x="1301" y="1201"/>
                    <a:pt x="968" y="868"/>
                  </a:cubicBezTo>
                  <a:cubicBezTo>
                    <a:pt x="768" y="601"/>
                    <a:pt x="534" y="401"/>
                    <a:pt x="301" y="200"/>
                  </a:cubicBezTo>
                  <a:cubicBezTo>
                    <a:pt x="134" y="3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2433575" y="1290275"/>
              <a:ext cx="553750" cy="580625"/>
            </a:xfrm>
            <a:custGeom>
              <a:avLst/>
              <a:gdLst/>
              <a:ahLst/>
              <a:cxnLst/>
              <a:rect l="l" t="t" r="r" b="b"/>
              <a:pathLst>
                <a:path w="22150" h="23225" extrusionOk="0">
                  <a:moveTo>
                    <a:pt x="15234" y="1"/>
                  </a:moveTo>
                  <a:cubicBezTo>
                    <a:pt x="13871" y="1"/>
                    <a:pt x="12523" y="445"/>
                    <a:pt x="11509" y="1378"/>
                  </a:cubicBezTo>
                  <a:cubicBezTo>
                    <a:pt x="11008" y="1812"/>
                    <a:pt x="10608" y="2379"/>
                    <a:pt x="9974" y="2646"/>
                  </a:cubicBezTo>
                  <a:cubicBezTo>
                    <a:pt x="9556" y="2862"/>
                    <a:pt x="9101" y="2916"/>
                    <a:pt x="8633" y="2916"/>
                  </a:cubicBezTo>
                  <a:cubicBezTo>
                    <a:pt x="8160" y="2916"/>
                    <a:pt x="7674" y="2861"/>
                    <a:pt x="7199" y="2861"/>
                  </a:cubicBezTo>
                  <a:cubicBezTo>
                    <a:pt x="7056" y="2861"/>
                    <a:pt x="6913" y="2866"/>
                    <a:pt x="6772" y="2880"/>
                  </a:cubicBezTo>
                  <a:cubicBezTo>
                    <a:pt x="4671" y="3146"/>
                    <a:pt x="3236" y="5081"/>
                    <a:pt x="3470" y="7149"/>
                  </a:cubicBezTo>
                  <a:cubicBezTo>
                    <a:pt x="3355" y="7128"/>
                    <a:pt x="3239" y="7117"/>
                    <a:pt x="3123" y="7117"/>
                  </a:cubicBezTo>
                  <a:cubicBezTo>
                    <a:pt x="2165" y="7117"/>
                    <a:pt x="1211" y="7824"/>
                    <a:pt x="734" y="8717"/>
                  </a:cubicBezTo>
                  <a:cubicBezTo>
                    <a:pt x="234" y="9718"/>
                    <a:pt x="1" y="10819"/>
                    <a:pt x="134" y="11953"/>
                  </a:cubicBezTo>
                  <a:cubicBezTo>
                    <a:pt x="201" y="13754"/>
                    <a:pt x="468" y="15522"/>
                    <a:pt x="801" y="17323"/>
                  </a:cubicBezTo>
                  <a:cubicBezTo>
                    <a:pt x="1035" y="18691"/>
                    <a:pt x="1301" y="20125"/>
                    <a:pt x="2102" y="21259"/>
                  </a:cubicBezTo>
                  <a:cubicBezTo>
                    <a:pt x="3008" y="22517"/>
                    <a:pt x="4445" y="23225"/>
                    <a:pt x="5926" y="23225"/>
                  </a:cubicBezTo>
                  <a:cubicBezTo>
                    <a:pt x="6409" y="23225"/>
                    <a:pt x="6897" y="23150"/>
                    <a:pt x="7372" y="22994"/>
                  </a:cubicBezTo>
                  <a:lnTo>
                    <a:pt x="19548" y="19658"/>
                  </a:lnTo>
                  <a:cubicBezTo>
                    <a:pt x="20782" y="19425"/>
                    <a:pt x="21316" y="17924"/>
                    <a:pt x="21182" y="16689"/>
                  </a:cubicBezTo>
                  <a:cubicBezTo>
                    <a:pt x="21082" y="15489"/>
                    <a:pt x="20515" y="14321"/>
                    <a:pt x="20515" y="13087"/>
                  </a:cubicBezTo>
                  <a:cubicBezTo>
                    <a:pt x="20515" y="11753"/>
                    <a:pt x="21116" y="10518"/>
                    <a:pt x="21449" y="9251"/>
                  </a:cubicBezTo>
                  <a:cubicBezTo>
                    <a:pt x="22150" y="6549"/>
                    <a:pt x="21382" y="3380"/>
                    <a:pt x="19281" y="1479"/>
                  </a:cubicBezTo>
                  <a:cubicBezTo>
                    <a:pt x="18176" y="512"/>
                    <a:pt x="16696" y="1"/>
                    <a:pt x="1523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2365200" y="1608975"/>
              <a:ext cx="282725" cy="323800"/>
            </a:xfrm>
            <a:custGeom>
              <a:avLst/>
              <a:gdLst/>
              <a:ahLst/>
              <a:cxnLst/>
              <a:rect l="l" t="t" r="r" b="b"/>
              <a:pathLst>
                <a:path w="11309" h="12952" extrusionOk="0">
                  <a:moveTo>
                    <a:pt x="2222" y="1"/>
                  </a:moveTo>
                  <a:cubicBezTo>
                    <a:pt x="1665" y="1"/>
                    <a:pt x="1113" y="230"/>
                    <a:pt x="734" y="672"/>
                  </a:cubicBezTo>
                  <a:cubicBezTo>
                    <a:pt x="200" y="1406"/>
                    <a:pt x="0" y="2340"/>
                    <a:pt x="234" y="3241"/>
                  </a:cubicBezTo>
                  <a:cubicBezTo>
                    <a:pt x="467" y="4142"/>
                    <a:pt x="801" y="4975"/>
                    <a:pt x="1234" y="5709"/>
                  </a:cubicBezTo>
                  <a:cubicBezTo>
                    <a:pt x="134" y="7577"/>
                    <a:pt x="401" y="10012"/>
                    <a:pt x="1968" y="11547"/>
                  </a:cubicBezTo>
                  <a:cubicBezTo>
                    <a:pt x="2949" y="12464"/>
                    <a:pt x="4242" y="12952"/>
                    <a:pt x="5554" y="12952"/>
                  </a:cubicBezTo>
                  <a:cubicBezTo>
                    <a:pt x="6341" y="12952"/>
                    <a:pt x="7135" y="12777"/>
                    <a:pt x="7873" y="12414"/>
                  </a:cubicBezTo>
                  <a:cubicBezTo>
                    <a:pt x="9807" y="11413"/>
                    <a:pt x="11075" y="9445"/>
                    <a:pt x="11208" y="7310"/>
                  </a:cubicBezTo>
                  <a:cubicBezTo>
                    <a:pt x="11308" y="5142"/>
                    <a:pt x="10374" y="3074"/>
                    <a:pt x="8807" y="1640"/>
                  </a:cubicBezTo>
                  <a:cubicBezTo>
                    <a:pt x="7205" y="172"/>
                    <a:pt x="5304" y="272"/>
                    <a:pt x="3169" y="239"/>
                  </a:cubicBezTo>
                  <a:cubicBezTo>
                    <a:pt x="2874" y="79"/>
                    <a:pt x="2547" y="1"/>
                    <a:pt x="22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2516975" y="1403950"/>
              <a:ext cx="406975" cy="793925"/>
            </a:xfrm>
            <a:custGeom>
              <a:avLst/>
              <a:gdLst/>
              <a:ahLst/>
              <a:cxnLst/>
              <a:rect l="l" t="t" r="r" b="b"/>
              <a:pathLst>
                <a:path w="16279" h="31757" extrusionOk="0">
                  <a:moveTo>
                    <a:pt x="7239" y="0"/>
                  </a:moveTo>
                  <a:cubicBezTo>
                    <a:pt x="2502" y="100"/>
                    <a:pt x="0" y="4237"/>
                    <a:pt x="300" y="8940"/>
                  </a:cubicBezTo>
                  <a:lnTo>
                    <a:pt x="801" y="26553"/>
                  </a:lnTo>
                  <a:cubicBezTo>
                    <a:pt x="867" y="29434"/>
                    <a:pt x="3268" y="31757"/>
                    <a:pt x="6143" y="31757"/>
                  </a:cubicBezTo>
                  <a:cubicBezTo>
                    <a:pt x="6164" y="31757"/>
                    <a:pt x="6184" y="31757"/>
                    <a:pt x="6205" y="31756"/>
                  </a:cubicBezTo>
                  <a:lnTo>
                    <a:pt x="6305" y="31756"/>
                  </a:lnTo>
                  <a:cubicBezTo>
                    <a:pt x="9274" y="31690"/>
                    <a:pt x="11642" y="29221"/>
                    <a:pt x="11542" y="26253"/>
                  </a:cubicBezTo>
                  <a:cubicBezTo>
                    <a:pt x="11508" y="24918"/>
                    <a:pt x="11508" y="23884"/>
                    <a:pt x="11508" y="23884"/>
                  </a:cubicBezTo>
                  <a:cubicBezTo>
                    <a:pt x="11508" y="23884"/>
                    <a:pt x="16078" y="23284"/>
                    <a:pt x="16245" y="18747"/>
                  </a:cubicBezTo>
                  <a:cubicBezTo>
                    <a:pt x="16279" y="16546"/>
                    <a:pt x="16112" y="12042"/>
                    <a:pt x="15845" y="7939"/>
                  </a:cubicBezTo>
                  <a:cubicBezTo>
                    <a:pt x="15611" y="3570"/>
                    <a:pt x="12042" y="100"/>
                    <a:pt x="7639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2660400" y="1956000"/>
              <a:ext cx="146800" cy="76400"/>
            </a:xfrm>
            <a:custGeom>
              <a:avLst/>
              <a:gdLst/>
              <a:ahLst/>
              <a:cxnLst/>
              <a:rect l="l" t="t" r="r" b="b"/>
              <a:pathLst>
                <a:path w="5872" h="3056" extrusionOk="0">
                  <a:moveTo>
                    <a:pt x="1" y="1"/>
                  </a:moveTo>
                  <a:cubicBezTo>
                    <a:pt x="1" y="1"/>
                    <a:pt x="1253" y="3055"/>
                    <a:pt x="5307" y="3055"/>
                  </a:cubicBezTo>
                  <a:cubicBezTo>
                    <a:pt x="5490" y="3055"/>
                    <a:pt x="5678" y="3049"/>
                    <a:pt x="5872" y="3036"/>
                  </a:cubicBezTo>
                  <a:lnTo>
                    <a:pt x="5838" y="1869"/>
                  </a:lnTo>
                  <a:cubicBezTo>
                    <a:pt x="3737" y="1836"/>
                    <a:pt x="1702" y="1168"/>
                    <a:pt x="1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2715450" y="1811925"/>
              <a:ext cx="53400" cy="48750"/>
            </a:xfrm>
            <a:custGeom>
              <a:avLst/>
              <a:gdLst/>
              <a:ahLst/>
              <a:cxnLst/>
              <a:rect l="l" t="t" r="r" b="b"/>
              <a:pathLst>
                <a:path w="2136" h="1950" extrusionOk="0">
                  <a:moveTo>
                    <a:pt x="1160" y="1"/>
                  </a:moveTo>
                  <a:cubicBezTo>
                    <a:pt x="887" y="1"/>
                    <a:pt x="611" y="106"/>
                    <a:pt x="401" y="293"/>
                  </a:cubicBezTo>
                  <a:lnTo>
                    <a:pt x="534" y="160"/>
                  </a:lnTo>
                  <a:lnTo>
                    <a:pt x="534" y="160"/>
                  </a:lnTo>
                  <a:cubicBezTo>
                    <a:pt x="334" y="327"/>
                    <a:pt x="200" y="560"/>
                    <a:pt x="134" y="760"/>
                  </a:cubicBezTo>
                  <a:cubicBezTo>
                    <a:pt x="0" y="1060"/>
                    <a:pt x="34" y="1327"/>
                    <a:pt x="200" y="1594"/>
                  </a:cubicBezTo>
                  <a:cubicBezTo>
                    <a:pt x="334" y="1761"/>
                    <a:pt x="501" y="1894"/>
                    <a:pt x="701" y="1928"/>
                  </a:cubicBezTo>
                  <a:cubicBezTo>
                    <a:pt x="811" y="1942"/>
                    <a:pt x="922" y="1950"/>
                    <a:pt x="1032" y="1950"/>
                  </a:cubicBezTo>
                  <a:cubicBezTo>
                    <a:pt x="1189" y="1950"/>
                    <a:pt x="1345" y="1934"/>
                    <a:pt x="1501" y="1894"/>
                  </a:cubicBezTo>
                  <a:cubicBezTo>
                    <a:pt x="1868" y="1728"/>
                    <a:pt x="2135" y="1394"/>
                    <a:pt x="2135" y="960"/>
                  </a:cubicBezTo>
                  <a:cubicBezTo>
                    <a:pt x="2135" y="560"/>
                    <a:pt x="1868" y="227"/>
                    <a:pt x="1501" y="60"/>
                  </a:cubicBezTo>
                  <a:cubicBezTo>
                    <a:pt x="1392" y="20"/>
                    <a:pt x="1276" y="1"/>
                    <a:pt x="1160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853875" y="1673225"/>
              <a:ext cx="32550" cy="31025"/>
            </a:xfrm>
            <a:custGeom>
              <a:avLst/>
              <a:gdLst/>
              <a:ahLst/>
              <a:cxnLst/>
              <a:rect l="l" t="t" r="r" b="b"/>
              <a:pathLst>
                <a:path w="1302" h="1241" extrusionOk="0">
                  <a:moveTo>
                    <a:pt x="697" y="1"/>
                  </a:moveTo>
                  <a:cubicBezTo>
                    <a:pt x="676" y="1"/>
                    <a:pt x="655" y="2"/>
                    <a:pt x="634" y="4"/>
                  </a:cubicBezTo>
                  <a:cubicBezTo>
                    <a:pt x="301" y="4"/>
                    <a:pt x="1" y="304"/>
                    <a:pt x="1" y="638"/>
                  </a:cubicBezTo>
                  <a:cubicBezTo>
                    <a:pt x="32" y="954"/>
                    <a:pt x="304" y="1241"/>
                    <a:pt x="617" y="1241"/>
                  </a:cubicBezTo>
                  <a:cubicBezTo>
                    <a:pt x="634" y="1241"/>
                    <a:pt x="651" y="1240"/>
                    <a:pt x="668" y="1238"/>
                  </a:cubicBezTo>
                  <a:cubicBezTo>
                    <a:pt x="1001" y="1238"/>
                    <a:pt x="1301" y="938"/>
                    <a:pt x="1301" y="604"/>
                  </a:cubicBezTo>
                  <a:cubicBezTo>
                    <a:pt x="1270" y="229"/>
                    <a:pt x="1005" y="1"/>
                    <a:pt x="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2823850" y="1641625"/>
              <a:ext cx="66750" cy="16300"/>
            </a:xfrm>
            <a:custGeom>
              <a:avLst/>
              <a:gdLst/>
              <a:ahLst/>
              <a:cxnLst/>
              <a:rect l="l" t="t" r="r" b="b"/>
              <a:pathLst>
                <a:path w="2670" h="652" extrusionOk="0">
                  <a:moveTo>
                    <a:pt x="1402" y="0"/>
                  </a:moveTo>
                  <a:cubicBezTo>
                    <a:pt x="1035" y="0"/>
                    <a:pt x="668" y="67"/>
                    <a:pt x="368" y="267"/>
                  </a:cubicBezTo>
                  <a:cubicBezTo>
                    <a:pt x="134" y="400"/>
                    <a:pt x="1" y="534"/>
                    <a:pt x="67" y="601"/>
                  </a:cubicBezTo>
                  <a:cubicBezTo>
                    <a:pt x="80" y="614"/>
                    <a:pt x="101" y="619"/>
                    <a:pt x="128" y="619"/>
                  </a:cubicBezTo>
                  <a:cubicBezTo>
                    <a:pt x="309" y="619"/>
                    <a:pt x="788" y="367"/>
                    <a:pt x="1368" y="367"/>
                  </a:cubicBezTo>
                  <a:cubicBezTo>
                    <a:pt x="1955" y="367"/>
                    <a:pt x="2413" y="651"/>
                    <a:pt x="2583" y="651"/>
                  </a:cubicBezTo>
                  <a:cubicBezTo>
                    <a:pt x="2606" y="651"/>
                    <a:pt x="2624" y="646"/>
                    <a:pt x="2636" y="634"/>
                  </a:cubicBezTo>
                  <a:cubicBezTo>
                    <a:pt x="2669" y="601"/>
                    <a:pt x="2569" y="501"/>
                    <a:pt x="2402" y="334"/>
                  </a:cubicBezTo>
                  <a:cubicBezTo>
                    <a:pt x="2102" y="100"/>
                    <a:pt x="1802" y="0"/>
                    <a:pt x="1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2687100" y="1673225"/>
              <a:ext cx="32550" cy="31025"/>
            </a:xfrm>
            <a:custGeom>
              <a:avLst/>
              <a:gdLst/>
              <a:ahLst/>
              <a:cxnLst/>
              <a:rect l="l" t="t" r="r" b="b"/>
              <a:pathLst>
                <a:path w="1302" h="1241" extrusionOk="0">
                  <a:moveTo>
                    <a:pt x="697" y="1"/>
                  </a:moveTo>
                  <a:cubicBezTo>
                    <a:pt x="676" y="1"/>
                    <a:pt x="655" y="2"/>
                    <a:pt x="634" y="4"/>
                  </a:cubicBezTo>
                  <a:cubicBezTo>
                    <a:pt x="300" y="4"/>
                    <a:pt x="0" y="304"/>
                    <a:pt x="0" y="638"/>
                  </a:cubicBezTo>
                  <a:cubicBezTo>
                    <a:pt x="32" y="954"/>
                    <a:pt x="304" y="1241"/>
                    <a:pt x="616" y="1241"/>
                  </a:cubicBezTo>
                  <a:cubicBezTo>
                    <a:pt x="633" y="1241"/>
                    <a:pt x="650" y="1240"/>
                    <a:pt x="667" y="1238"/>
                  </a:cubicBezTo>
                  <a:cubicBezTo>
                    <a:pt x="1001" y="1238"/>
                    <a:pt x="1301" y="938"/>
                    <a:pt x="1301" y="604"/>
                  </a:cubicBezTo>
                  <a:cubicBezTo>
                    <a:pt x="1270" y="229"/>
                    <a:pt x="1004" y="1"/>
                    <a:pt x="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2656225" y="1641625"/>
              <a:ext cx="66750" cy="16300"/>
            </a:xfrm>
            <a:custGeom>
              <a:avLst/>
              <a:gdLst/>
              <a:ahLst/>
              <a:cxnLst/>
              <a:rect l="l" t="t" r="r" b="b"/>
              <a:pathLst>
                <a:path w="2670" h="652" extrusionOk="0">
                  <a:moveTo>
                    <a:pt x="1402" y="0"/>
                  </a:moveTo>
                  <a:cubicBezTo>
                    <a:pt x="1035" y="0"/>
                    <a:pt x="635" y="67"/>
                    <a:pt x="368" y="267"/>
                  </a:cubicBezTo>
                  <a:cubicBezTo>
                    <a:pt x="101" y="434"/>
                    <a:pt x="1" y="534"/>
                    <a:pt x="68" y="601"/>
                  </a:cubicBezTo>
                  <a:cubicBezTo>
                    <a:pt x="81" y="614"/>
                    <a:pt x="101" y="619"/>
                    <a:pt x="128" y="619"/>
                  </a:cubicBezTo>
                  <a:cubicBezTo>
                    <a:pt x="309" y="619"/>
                    <a:pt x="788" y="367"/>
                    <a:pt x="1369" y="367"/>
                  </a:cubicBezTo>
                  <a:cubicBezTo>
                    <a:pt x="1956" y="367"/>
                    <a:pt x="2414" y="651"/>
                    <a:pt x="2560" y="651"/>
                  </a:cubicBezTo>
                  <a:cubicBezTo>
                    <a:pt x="2580" y="651"/>
                    <a:pt x="2595" y="646"/>
                    <a:pt x="2603" y="634"/>
                  </a:cubicBezTo>
                  <a:cubicBezTo>
                    <a:pt x="2669" y="634"/>
                    <a:pt x="2569" y="501"/>
                    <a:pt x="2403" y="334"/>
                  </a:cubicBezTo>
                  <a:cubicBezTo>
                    <a:pt x="2102" y="100"/>
                    <a:pt x="1769" y="0"/>
                    <a:pt x="1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2771325" y="1643275"/>
              <a:ext cx="51725" cy="146600"/>
            </a:xfrm>
            <a:custGeom>
              <a:avLst/>
              <a:gdLst/>
              <a:ahLst/>
              <a:cxnLst/>
              <a:rect l="l" t="t" r="r" b="b"/>
              <a:pathLst>
                <a:path w="2069" h="5864" extrusionOk="0">
                  <a:moveTo>
                    <a:pt x="103" y="0"/>
                  </a:moveTo>
                  <a:cubicBezTo>
                    <a:pt x="102" y="0"/>
                    <a:pt x="101" y="1"/>
                    <a:pt x="100" y="1"/>
                  </a:cubicBezTo>
                  <a:cubicBezTo>
                    <a:pt x="0" y="34"/>
                    <a:pt x="501" y="1635"/>
                    <a:pt x="1168" y="3570"/>
                  </a:cubicBezTo>
                  <a:lnTo>
                    <a:pt x="1668" y="4971"/>
                  </a:lnTo>
                  <a:cubicBezTo>
                    <a:pt x="1768" y="5138"/>
                    <a:pt x="1768" y="5338"/>
                    <a:pt x="1768" y="5505"/>
                  </a:cubicBezTo>
                  <a:cubicBezTo>
                    <a:pt x="1735" y="5638"/>
                    <a:pt x="1568" y="5672"/>
                    <a:pt x="1401" y="5672"/>
                  </a:cubicBezTo>
                  <a:cubicBezTo>
                    <a:pt x="1001" y="5672"/>
                    <a:pt x="634" y="5705"/>
                    <a:pt x="267" y="5838"/>
                  </a:cubicBezTo>
                  <a:cubicBezTo>
                    <a:pt x="450" y="5855"/>
                    <a:pt x="634" y="5863"/>
                    <a:pt x="826" y="5863"/>
                  </a:cubicBezTo>
                  <a:cubicBezTo>
                    <a:pt x="1018" y="5863"/>
                    <a:pt x="1218" y="5855"/>
                    <a:pt x="1435" y="5838"/>
                  </a:cubicBezTo>
                  <a:cubicBezTo>
                    <a:pt x="1501" y="5838"/>
                    <a:pt x="1635" y="5838"/>
                    <a:pt x="1735" y="5805"/>
                  </a:cubicBezTo>
                  <a:cubicBezTo>
                    <a:pt x="1835" y="5772"/>
                    <a:pt x="1968" y="5672"/>
                    <a:pt x="2002" y="5538"/>
                  </a:cubicBezTo>
                  <a:cubicBezTo>
                    <a:pt x="2068" y="5305"/>
                    <a:pt x="2068" y="5038"/>
                    <a:pt x="1935" y="4838"/>
                  </a:cubicBezTo>
                  <a:cubicBezTo>
                    <a:pt x="1801" y="4371"/>
                    <a:pt x="1635" y="3904"/>
                    <a:pt x="1468" y="3470"/>
                  </a:cubicBezTo>
                  <a:cubicBezTo>
                    <a:pt x="808" y="1556"/>
                    <a:pt x="180" y="0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2722950" y="1800075"/>
              <a:ext cx="58400" cy="50050"/>
            </a:xfrm>
            <a:custGeom>
              <a:avLst/>
              <a:gdLst/>
              <a:ahLst/>
              <a:cxnLst/>
              <a:rect l="l" t="t" r="r" b="b"/>
              <a:pathLst>
                <a:path w="2336" h="2002" extrusionOk="0">
                  <a:moveTo>
                    <a:pt x="101" y="0"/>
                  </a:moveTo>
                  <a:cubicBezTo>
                    <a:pt x="67" y="0"/>
                    <a:pt x="0" y="133"/>
                    <a:pt x="0" y="434"/>
                  </a:cubicBezTo>
                  <a:cubicBezTo>
                    <a:pt x="34" y="867"/>
                    <a:pt x="234" y="1234"/>
                    <a:pt x="568" y="1534"/>
                  </a:cubicBezTo>
                  <a:cubicBezTo>
                    <a:pt x="901" y="1835"/>
                    <a:pt x="1335" y="2001"/>
                    <a:pt x="1768" y="2001"/>
                  </a:cubicBezTo>
                  <a:cubicBezTo>
                    <a:pt x="2169" y="2001"/>
                    <a:pt x="2335" y="1935"/>
                    <a:pt x="2335" y="1868"/>
                  </a:cubicBezTo>
                  <a:cubicBezTo>
                    <a:pt x="2335" y="1768"/>
                    <a:pt x="1535" y="1801"/>
                    <a:pt x="868" y="1268"/>
                  </a:cubicBezTo>
                  <a:cubicBezTo>
                    <a:pt x="201" y="734"/>
                    <a:pt x="234" y="0"/>
                    <a:pt x="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2642900" y="1577375"/>
              <a:ext cx="81750" cy="21675"/>
            </a:xfrm>
            <a:custGeom>
              <a:avLst/>
              <a:gdLst/>
              <a:ahLst/>
              <a:cxnLst/>
              <a:rect l="l" t="t" r="r" b="b"/>
              <a:pathLst>
                <a:path w="3270" h="867" extrusionOk="0">
                  <a:moveTo>
                    <a:pt x="1804" y="1"/>
                  </a:moveTo>
                  <a:cubicBezTo>
                    <a:pt x="1317" y="1"/>
                    <a:pt x="835" y="125"/>
                    <a:pt x="400" y="402"/>
                  </a:cubicBezTo>
                  <a:cubicBezTo>
                    <a:pt x="134" y="569"/>
                    <a:pt x="0" y="736"/>
                    <a:pt x="67" y="802"/>
                  </a:cubicBezTo>
                  <a:cubicBezTo>
                    <a:pt x="85" y="848"/>
                    <a:pt x="149" y="866"/>
                    <a:pt x="250" y="866"/>
                  </a:cubicBezTo>
                  <a:cubicBezTo>
                    <a:pt x="514" y="866"/>
                    <a:pt x="1031" y="741"/>
                    <a:pt x="1635" y="669"/>
                  </a:cubicBezTo>
                  <a:cubicBezTo>
                    <a:pt x="2469" y="602"/>
                    <a:pt x="3136" y="702"/>
                    <a:pt x="3236" y="502"/>
                  </a:cubicBezTo>
                  <a:cubicBezTo>
                    <a:pt x="3269" y="435"/>
                    <a:pt x="3102" y="269"/>
                    <a:pt x="2802" y="168"/>
                  </a:cubicBezTo>
                  <a:cubicBezTo>
                    <a:pt x="2476" y="60"/>
                    <a:pt x="2139" y="1"/>
                    <a:pt x="180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2823850" y="1589925"/>
              <a:ext cx="61750" cy="20850"/>
            </a:xfrm>
            <a:custGeom>
              <a:avLst/>
              <a:gdLst/>
              <a:ahLst/>
              <a:cxnLst/>
              <a:rect l="l" t="t" r="r" b="b"/>
              <a:pathLst>
                <a:path w="2470" h="834" extrusionOk="0">
                  <a:moveTo>
                    <a:pt x="1235" y="0"/>
                  </a:moveTo>
                  <a:cubicBezTo>
                    <a:pt x="901" y="0"/>
                    <a:pt x="568" y="100"/>
                    <a:pt x="268" y="267"/>
                  </a:cubicBezTo>
                  <a:cubicBezTo>
                    <a:pt x="67" y="400"/>
                    <a:pt x="1" y="567"/>
                    <a:pt x="34" y="634"/>
                  </a:cubicBezTo>
                  <a:cubicBezTo>
                    <a:pt x="90" y="726"/>
                    <a:pt x="258" y="747"/>
                    <a:pt x="501" y="747"/>
                  </a:cubicBezTo>
                  <a:cubicBezTo>
                    <a:pt x="694" y="747"/>
                    <a:pt x="935" y="734"/>
                    <a:pt x="1202" y="734"/>
                  </a:cubicBezTo>
                  <a:cubicBezTo>
                    <a:pt x="1625" y="734"/>
                    <a:pt x="1966" y="834"/>
                    <a:pt x="2177" y="834"/>
                  </a:cubicBezTo>
                  <a:cubicBezTo>
                    <a:pt x="2265" y="834"/>
                    <a:pt x="2330" y="816"/>
                    <a:pt x="2369" y="767"/>
                  </a:cubicBezTo>
                  <a:cubicBezTo>
                    <a:pt x="2469" y="667"/>
                    <a:pt x="2369" y="500"/>
                    <a:pt x="2169" y="334"/>
                  </a:cubicBezTo>
                  <a:cubicBezTo>
                    <a:pt x="1902" y="133"/>
                    <a:pt x="1568" y="0"/>
                    <a:pt x="123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2455075" y="1709175"/>
              <a:ext cx="78600" cy="118525"/>
            </a:xfrm>
            <a:custGeom>
              <a:avLst/>
              <a:gdLst/>
              <a:ahLst/>
              <a:cxnLst/>
              <a:rect l="l" t="t" r="r" b="b"/>
              <a:pathLst>
                <a:path w="3144" h="4741" extrusionOk="0">
                  <a:moveTo>
                    <a:pt x="1999" y="0"/>
                  </a:moveTo>
                  <a:cubicBezTo>
                    <a:pt x="1109" y="0"/>
                    <a:pt x="0" y="383"/>
                    <a:pt x="41" y="2302"/>
                  </a:cubicBezTo>
                  <a:cubicBezTo>
                    <a:pt x="63" y="4350"/>
                    <a:pt x="1409" y="4741"/>
                    <a:pt x="2321" y="4741"/>
                  </a:cubicBezTo>
                  <a:cubicBezTo>
                    <a:pt x="2789" y="4741"/>
                    <a:pt x="3143" y="4637"/>
                    <a:pt x="3143" y="4603"/>
                  </a:cubicBezTo>
                  <a:cubicBezTo>
                    <a:pt x="3143" y="4537"/>
                    <a:pt x="3077" y="167"/>
                    <a:pt x="3077" y="167"/>
                  </a:cubicBezTo>
                  <a:cubicBezTo>
                    <a:pt x="3038" y="154"/>
                    <a:pt x="2562" y="0"/>
                    <a:pt x="1999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2475275" y="1734175"/>
              <a:ext cx="35050" cy="67900"/>
            </a:xfrm>
            <a:custGeom>
              <a:avLst/>
              <a:gdLst/>
              <a:ahLst/>
              <a:cxnLst/>
              <a:rect l="l" t="t" r="r" b="b"/>
              <a:pathLst>
                <a:path w="1402" h="2716" extrusionOk="0">
                  <a:moveTo>
                    <a:pt x="768" y="1"/>
                  </a:moveTo>
                  <a:cubicBezTo>
                    <a:pt x="501" y="34"/>
                    <a:pt x="301" y="234"/>
                    <a:pt x="201" y="501"/>
                  </a:cubicBezTo>
                  <a:cubicBezTo>
                    <a:pt x="100" y="735"/>
                    <a:pt x="0" y="1068"/>
                    <a:pt x="34" y="1368"/>
                  </a:cubicBezTo>
                  <a:cubicBezTo>
                    <a:pt x="100" y="2002"/>
                    <a:pt x="367" y="2569"/>
                    <a:pt x="834" y="2703"/>
                  </a:cubicBezTo>
                  <a:cubicBezTo>
                    <a:pt x="876" y="2711"/>
                    <a:pt x="918" y="2715"/>
                    <a:pt x="959" y="2715"/>
                  </a:cubicBezTo>
                  <a:cubicBezTo>
                    <a:pt x="1084" y="2715"/>
                    <a:pt x="1210" y="2678"/>
                    <a:pt x="1335" y="2603"/>
                  </a:cubicBezTo>
                  <a:cubicBezTo>
                    <a:pt x="1401" y="2536"/>
                    <a:pt x="1401" y="2469"/>
                    <a:pt x="1401" y="2469"/>
                  </a:cubicBezTo>
                  <a:lnTo>
                    <a:pt x="1401" y="2469"/>
                  </a:lnTo>
                  <a:cubicBezTo>
                    <a:pt x="1401" y="2469"/>
                    <a:pt x="1335" y="2503"/>
                    <a:pt x="1268" y="2536"/>
                  </a:cubicBezTo>
                  <a:cubicBezTo>
                    <a:pt x="1201" y="2553"/>
                    <a:pt x="1126" y="2561"/>
                    <a:pt x="1051" y="2561"/>
                  </a:cubicBezTo>
                  <a:cubicBezTo>
                    <a:pt x="976" y="2561"/>
                    <a:pt x="901" y="2553"/>
                    <a:pt x="834" y="2536"/>
                  </a:cubicBezTo>
                  <a:cubicBezTo>
                    <a:pt x="434" y="2302"/>
                    <a:pt x="167" y="1835"/>
                    <a:pt x="234" y="1335"/>
                  </a:cubicBezTo>
                  <a:cubicBezTo>
                    <a:pt x="234" y="1068"/>
                    <a:pt x="267" y="768"/>
                    <a:pt x="334" y="535"/>
                  </a:cubicBezTo>
                  <a:cubicBezTo>
                    <a:pt x="367" y="334"/>
                    <a:pt x="567" y="168"/>
                    <a:pt x="768" y="101"/>
                  </a:cubicBezTo>
                  <a:cubicBezTo>
                    <a:pt x="785" y="96"/>
                    <a:pt x="803" y="94"/>
                    <a:pt x="820" y="94"/>
                  </a:cubicBezTo>
                  <a:cubicBezTo>
                    <a:pt x="928" y="94"/>
                    <a:pt x="1015" y="181"/>
                    <a:pt x="1101" y="268"/>
                  </a:cubicBezTo>
                  <a:cubicBezTo>
                    <a:pt x="1135" y="368"/>
                    <a:pt x="1101" y="468"/>
                    <a:pt x="1135" y="468"/>
                  </a:cubicBezTo>
                  <a:cubicBezTo>
                    <a:pt x="1168" y="468"/>
                    <a:pt x="1201" y="401"/>
                    <a:pt x="1168" y="268"/>
                  </a:cubicBezTo>
                  <a:cubicBezTo>
                    <a:pt x="1168" y="201"/>
                    <a:pt x="1135" y="168"/>
                    <a:pt x="1034" y="68"/>
                  </a:cubicBezTo>
                  <a:cubicBezTo>
                    <a:pt x="968" y="1"/>
                    <a:pt x="834" y="1"/>
                    <a:pt x="768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2889725" y="1673475"/>
              <a:ext cx="20875" cy="8875"/>
            </a:xfrm>
            <a:custGeom>
              <a:avLst/>
              <a:gdLst/>
              <a:ahLst/>
              <a:cxnLst/>
              <a:rect l="l" t="t" r="r" b="b"/>
              <a:pathLst>
                <a:path w="835" h="355" extrusionOk="0">
                  <a:moveTo>
                    <a:pt x="719" y="0"/>
                  </a:moveTo>
                  <a:cubicBezTo>
                    <a:pt x="623" y="0"/>
                    <a:pt x="484" y="36"/>
                    <a:pt x="368" y="94"/>
                  </a:cubicBezTo>
                  <a:cubicBezTo>
                    <a:pt x="168" y="161"/>
                    <a:pt x="1" y="294"/>
                    <a:pt x="34" y="327"/>
                  </a:cubicBezTo>
                  <a:cubicBezTo>
                    <a:pt x="44" y="347"/>
                    <a:pt x="65" y="355"/>
                    <a:pt x="95" y="355"/>
                  </a:cubicBezTo>
                  <a:cubicBezTo>
                    <a:pt x="168" y="355"/>
                    <a:pt x="293" y="308"/>
                    <a:pt x="435" y="261"/>
                  </a:cubicBezTo>
                  <a:cubicBezTo>
                    <a:pt x="668" y="161"/>
                    <a:pt x="835" y="94"/>
                    <a:pt x="835" y="60"/>
                  </a:cubicBezTo>
                  <a:cubicBezTo>
                    <a:pt x="835" y="19"/>
                    <a:pt x="788" y="0"/>
                    <a:pt x="719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2891400" y="1684150"/>
              <a:ext cx="25050" cy="5025"/>
            </a:xfrm>
            <a:custGeom>
              <a:avLst/>
              <a:gdLst/>
              <a:ahLst/>
              <a:cxnLst/>
              <a:rect l="l" t="t" r="r" b="b"/>
              <a:pathLst>
                <a:path w="1002" h="201" extrusionOk="0">
                  <a:moveTo>
                    <a:pt x="501" y="0"/>
                  </a:moveTo>
                  <a:cubicBezTo>
                    <a:pt x="201" y="0"/>
                    <a:pt x="1" y="34"/>
                    <a:pt x="1" y="134"/>
                  </a:cubicBezTo>
                  <a:cubicBezTo>
                    <a:pt x="1" y="201"/>
                    <a:pt x="267" y="201"/>
                    <a:pt x="501" y="201"/>
                  </a:cubicBezTo>
                  <a:cubicBezTo>
                    <a:pt x="768" y="201"/>
                    <a:pt x="1001" y="167"/>
                    <a:pt x="1001" y="134"/>
                  </a:cubicBezTo>
                  <a:cubicBezTo>
                    <a:pt x="1001" y="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2612875" y="1676650"/>
              <a:ext cx="33375" cy="5025"/>
            </a:xfrm>
            <a:custGeom>
              <a:avLst/>
              <a:gdLst/>
              <a:ahLst/>
              <a:cxnLst/>
              <a:rect l="l" t="t" r="r" b="b"/>
              <a:pathLst>
                <a:path w="1335" h="201" extrusionOk="0">
                  <a:moveTo>
                    <a:pt x="667" y="0"/>
                  </a:moveTo>
                  <a:cubicBezTo>
                    <a:pt x="301" y="0"/>
                    <a:pt x="0" y="34"/>
                    <a:pt x="0" y="134"/>
                  </a:cubicBezTo>
                  <a:cubicBezTo>
                    <a:pt x="0" y="200"/>
                    <a:pt x="334" y="200"/>
                    <a:pt x="667" y="200"/>
                  </a:cubicBezTo>
                  <a:cubicBezTo>
                    <a:pt x="1001" y="200"/>
                    <a:pt x="1335" y="167"/>
                    <a:pt x="1335" y="134"/>
                  </a:cubicBezTo>
                  <a:cubicBezTo>
                    <a:pt x="1335" y="34"/>
                    <a:pt x="1068" y="0"/>
                    <a:pt x="667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2616200" y="1691650"/>
              <a:ext cx="29225" cy="5025"/>
            </a:xfrm>
            <a:custGeom>
              <a:avLst/>
              <a:gdLst/>
              <a:ahLst/>
              <a:cxnLst/>
              <a:rect l="l" t="t" r="r" b="b"/>
              <a:pathLst>
                <a:path w="1169" h="201" extrusionOk="0">
                  <a:moveTo>
                    <a:pt x="568" y="1"/>
                  </a:moveTo>
                  <a:cubicBezTo>
                    <a:pt x="234" y="1"/>
                    <a:pt x="1" y="101"/>
                    <a:pt x="1" y="167"/>
                  </a:cubicBezTo>
                  <a:cubicBezTo>
                    <a:pt x="1" y="201"/>
                    <a:pt x="234" y="201"/>
                    <a:pt x="568" y="201"/>
                  </a:cubicBezTo>
                  <a:cubicBezTo>
                    <a:pt x="935" y="201"/>
                    <a:pt x="1168" y="201"/>
                    <a:pt x="1168" y="167"/>
                  </a:cubicBezTo>
                  <a:cubicBezTo>
                    <a:pt x="1168" y="101"/>
                    <a:pt x="935" y="1"/>
                    <a:pt x="568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2657075" y="1714175"/>
              <a:ext cx="60050" cy="17525"/>
            </a:xfrm>
            <a:custGeom>
              <a:avLst/>
              <a:gdLst/>
              <a:ahLst/>
              <a:cxnLst/>
              <a:rect l="l" t="t" r="r" b="b"/>
              <a:pathLst>
                <a:path w="2402" h="701" extrusionOk="0">
                  <a:moveTo>
                    <a:pt x="0" y="0"/>
                  </a:moveTo>
                  <a:cubicBezTo>
                    <a:pt x="0" y="34"/>
                    <a:pt x="34" y="167"/>
                    <a:pt x="234" y="334"/>
                  </a:cubicBezTo>
                  <a:cubicBezTo>
                    <a:pt x="501" y="534"/>
                    <a:pt x="834" y="667"/>
                    <a:pt x="1168" y="701"/>
                  </a:cubicBezTo>
                  <a:cubicBezTo>
                    <a:pt x="1501" y="701"/>
                    <a:pt x="1835" y="667"/>
                    <a:pt x="2135" y="501"/>
                  </a:cubicBezTo>
                  <a:cubicBezTo>
                    <a:pt x="2335" y="434"/>
                    <a:pt x="2402" y="234"/>
                    <a:pt x="2402" y="234"/>
                  </a:cubicBezTo>
                  <a:lnTo>
                    <a:pt x="2402" y="234"/>
                  </a:lnTo>
                  <a:cubicBezTo>
                    <a:pt x="2053" y="408"/>
                    <a:pt x="1678" y="507"/>
                    <a:pt x="1322" y="507"/>
                  </a:cubicBezTo>
                  <a:cubicBezTo>
                    <a:pt x="1270" y="507"/>
                    <a:pt x="1219" y="505"/>
                    <a:pt x="1168" y="501"/>
                  </a:cubicBezTo>
                  <a:cubicBezTo>
                    <a:pt x="734" y="401"/>
                    <a:pt x="334" y="234"/>
                    <a:pt x="0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2686250" y="1716400"/>
              <a:ext cx="38400" cy="6125"/>
            </a:xfrm>
            <a:custGeom>
              <a:avLst/>
              <a:gdLst/>
              <a:ahLst/>
              <a:cxnLst/>
              <a:rect l="l" t="t" r="r" b="b"/>
              <a:pathLst>
                <a:path w="1536" h="245" extrusionOk="0">
                  <a:moveTo>
                    <a:pt x="1433" y="0"/>
                  </a:moveTo>
                  <a:cubicBezTo>
                    <a:pt x="1302" y="0"/>
                    <a:pt x="1057" y="45"/>
                    <a:pt x="768" y="45"/>
                  </a:cubicBezTo>
                  <a:cubicBezTo>
                    <a:pt x="501" y="45"/>
                    <a:pt x="279" y="30"/>
                    <a:pt x="150" y="30"/>
                  </a:cubicBezTo>
                  <a:cubicBezTo>
                    <a:pt x="86" y="30"/>
                    <a:pt x="45" y="34"/>
                    <a:pt x="34" y="45"/>
                  </a:cubicBezTo>
                  <a:cubicBezTo>
                    <a:pt x="1" y="78"/>
                    <a:pt x="334" y="245"/>
                    <a:pt x="768" y="245"/>
                  </a:cubicBezTo>
                  <a:cubicBezTo>
                    <a:pt x="1235" y="245"/>
                    <a:pt x="1535" y="78"/>
                    <a:pt x="1535" y="45"/>
                  </a:cubicBezTo>
                  <a:cubicBezTo>
                    <a:pt x="1535" y="11"/>
                    <a:pt x="1498" y="0"/>
                    <a:pt x="1433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2836375" y="1705700"/>
              <a:ext cx="57550" cy="10325"/>
            </a:xfrm>
            <a:custGeom>
              <a:avLst/>
              <a:gdLst/>
              <a:ahLst/>
              <a:cxnLst/>
              <a:rect l="l" t="t" r="r" b="b"/>
              <a:pathLst>
                <a:path w="2302" h="413" extrusionOk="0">
                  <a:moveTo>
                    <a:pt x="2265" y="0"/>
                  </a:moveTo>
                  <a:cubicBezTo>
                    <a:pt x="2126" y="0"/>
                    <a:pt x="1670" y="113"/>
                    <a:pt x="1134" y="172"/>
                  </a:cubicBezTo>
                  <a:cubicBezTo>
                    <a:pt x="909" y="208"/>
                    <a:pt x="701" y="218"/>
                    <a:pt x="526" y="218"/>
                  </a:cubicBezTo>
                  <a:cubicBezTo>
                    <a:pt x="285" y="218"/>
                    <a:pt x="106" y="199"/>
                    <a:pt x="35" y="199"/>
                  </a:cubicBezTo>
                  <a:cubicBezTo>
                    <a:pt x="12" y="199"/>
                    <a:pt x="0" y="201"/>
                    <a:pt x="0" y="206"/>
                  </a:cubicBezTo>
                  <a:cubicBezTo>
                    <a:pt x="266" y="327"/>
                    <a:pt x="567" y="413"/>
                    <a:pt x="852" y="413"/>
                  </a:cubicBezTo>
                  <a:cubicBezTo>
                    <a:pt x="960" y="413"/>
                    <a:pt x="1067" y="400"/>
                    <a:pt x="1168" y="373"/>
                  </a:cubicBezTo>
                  <a:cubicBezTo>
                    <a:pt x="1568" y="373"/>
                    <a:pt x="1968" y="273"/>
                    <a:pt x="2302" y="6"/>
                  </a:cubicBezTo>
                  <a:cubicBezTo>
                    <a:pt x="2294" y="2"/>
                    <a:pt x="2282" y="0"/>
                    <a:pt x="2265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2833025" y="1712500"/>
              <a:ext cx="52575" cy="14150"/>
            </a:xfrm>
            <a:custGeom>
              <a:avLst/>
              <a:gdLst/>
              <a:ahLst/>
              <a:cxnLst/>
              <a:rect l="l" t="t" r="r" b="b"/>
              <a:pathLst>
                <a:path w="2103" h="566" extrusionOk="0">
                  <a:moveTo>
                    <a:pt x="2102" y="1"/>
                  </a:moveTo>
                  <a:cubicBezTo>
                    <a:pt x="1769" y="101"/>
                    <a:pt x="1435" y="234"/>
                    <a:pt x="1068" y="334"/>
                  </a:cubicBezTo>
                  <a:cubicBezTo>
                    <a:pt x="701" y="367"/>
                    <a:pt x="368" y="367"/>
                    <a:pt x="1" y="367"/>
                  </a:cubicBezTo>
                  <a:cubicBezTo>
                    <a:pt x="210" y="507"/>
                    <a:pt x="468" y="565"/>
                    <a:pt x="729" y="565"/>
                  </a:cubicBezTo>
                  <a:cubicBezTo>
                    <a:pt x="843" y="565"/>
                    <a:pt x="957" y="554"/>
                    <a:pt x="1068" y="534"/>
                  </a:cubicBezTo>
                  <a:cubicBezTo>
                    <a:pt x="1502" y="501"/>
                    <a:pt x="1835" y="267"/>
                    <a:pt x="2102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2712950" y="1567325"/>
              <a:ext cx="135950" cy="12925"/>
            </a:xfrm>
            <a:custGeom>
              <a:avLst/>
              <a:gdLst/>
              <a:ahLst/>
              <a:cxnLst/>
              <a:rect l="l" t="t" r="r" b="b"/>
              <a:pathLst>
                <a:path w="5438" h="517" extrusionOk="0">
                  <a:moveTo>
                    <a:pt x="13" y="1"/>
                  </a:moveTo>
                  <a:cubicBezTo>
                    <a:pt x="4" y="1"/>
                    <a:pt x="0" y="1"/>
                    <a:pt x="0" y="3"/>
                  </a:cubicBezTo>
                  <a:cubicBezTo>
                    <a:pt x="234" y="137"/>
                    <a:pt x="501" y="204"/>
                    <a:pt x="767" y="237"/>
                  </a:cubicBezTo>
                  <a:cubicBezTo>
                    <a:pt x="1401" y="370"/>
                    <a:pt x="2002" y="470"/>
                    <a:pt x="2669" y="504"/>
                  </a:cubicBezTo>
                  <a:cubicBezTo>
                    <a:pt x="2836" y="512"/>
                    <a:pt x="3002" y="516"/>
                    <a:pt x="3169" y="516"/>
                  </a:cubicBezTo>
                  <a:cubicBezTo>
                    <a:pt x="3667" y="516"/>
                    <a:pt x="4161" y="479"/>
                    <a:pt x="4637" y="404"/>
                  </a:cubicBezTo>
                  <a:cubicBezTo>
                    <a:pt x="4937" y="404"/>
                    <a:pt x="5171" y="337"/>
                    <a:pt x="5437" y="237"/>
                  </a:cubicBezTo>
                  <a:cubicBezTo>
                    <a:pt x="5437" y="234"/>
                    <a:pt x="5430" y="233"/>
                    <a:pt x="5415" y="233"/>
                  </a:cubicBezTo>
                  <a:cubicBezTo>
                    <a:pt x="5271" y="233"/>
                    <a:pt x="4427" y="351"/>
                    <a:pt x="3354" y="351"/>
                  </a:cubicBezTo>
                  <a:cubicBezTo>
                    <a:pt x="3155" y="351"/>
                    <a:pt x="2948" y="347"/>
                    <a:pt x="2735" y="337"/>
                  </a:cubicBezTo>
                  <a:cubicBezTo>
                    <a:pt x="1322" y="243"/>
                    <a:pt x="145" y="1"/>
                    <a:pt x="13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2734625" y="1559650"/>
              <a:ext cx="125125" cy="7100"/>
            </a:xfrm>
            <a:custGeom>
              <a:avLst/>
              <a:gdLst/>
              <a:ahLst/>
              <a:cxnLst/>
              <a:rect l="l" t="t" r="r" b="b"/>
              <a:pathLst>
                <a:path w="5005" h="284" extrusionOk="0">
                  <a:moveTo>
                    <a:pt x="129" y="1"/>
                  </a:moveTo>
                  <a:cubicBezTo>
                    <a:pt x="46" y="1"/>
                    <a:pt x="0" y="4"/>
                    <a:pt x="0" y="10"/>
                  </a:cubicBezTo>
                  <a:cubicBezTo>
                    <a:pt x="728" y="185"/>
                    <a:pt x="1456" y="283"/>
                    <a:pt x="2184" y="283"/>
                  </a:cubicBezTo>
                  <a:cubicBezTo>
                    <a:pt x="2290" y="283"/>
                    <a:pt x="2396" y="281"/>
                    <a:pt x="2502" y="277"/>
                  </a:cubicBezTo>
                  <a:cubicBezTo>
                    <a:pt x="3336" y="277"/>
                    <a:pt x="4170" y="210"/>
                    <a:pt x="5004" y="10"/>
                  </a:cubicBezTo>
                  <a:cubicBezTo>
                    <a:pt x="5004" y="4"/>
                    <a:pt x="4960" y="1"/>
                    <a:pt x="4878" y="1"/>
                  </a:cubicBezTo>
                  <a:cubicBezTo>
                    <a:pt x="4552" y="1"/>
                    <a:pt x="3623" y="44"/>
                    <a:pt x="2502" y="44"/>
                  </a:cubicBezTo>
                  <a:cubicBezTo>
                    <a:pt x="1408" y="44"/>
                    <a:pt x="463" y="1"/>
                    <a:pt x="129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2770475" y="1601600"/>
              <a:ext cx="4200" cy="14200"/>
            </a:xfrm>
            <a:custGeom>
              <a:avLst/>
              <a:gdLst/>
              <a:ahLst/>
              <a:cxnLst/>
              <a:rect l="l" t="t" r="r" b="b"/>
              <a:pathLst>
                <a:path w="168" h="568" extrusionOk="0">
                  <a:moveTo>
                    <a:pt x="34" y="0"/>
                  </a:moveTo>
                  <a:cubicBezTo>
                    <a:pt x="1" y="0"/>
                    <a:pt x="1" y="167"/>
                    <a:pt x="1" y="300"/>
                  </a:cubicBezTo>
                  <a:cubicBezTo>
                    <a:pt x="1" y="400"/>
                    <a:pt x="34" y="567"/>
                    <a:pt x="101" y="567"/>
                  </a:cubicBezTo>
                  <a:cubicBezTo>
                    <a:pt x="134" y="567"/>
                    <a:pt x="168" y="467"/>
                    <a:pt x="168" y="300"/>
                  </a:cubicBezTo>
                  <a:cubicBezTo>
                    <a:pt x="168" y="133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2786450" y="1602325"/>
              <a:ext cx="9900" cy="17425"/>
            </a:xfrm>
            <a:custGeom>
              <a:avLst/>
              <a:gdLst/>
              <a:ahLst/>
              <a:cxnLst/>
              <a:rect l="l" t="t" r="r" b="b"/>
              <a:pathLst>
                <a:path w="396" h="697" extrusionOk="0">
                  <a:moveTo>
                    <a:pt x="147" y="1"/>
                  </a:moveTo>
                  <a:cubicBezTo>
                    <a:pt x="82" y="1"/>
                    <a:pt x="0" y="191"/>
                    <a:pt x="62" y="438"/>
                  </a:cubicBezTo>
                  <a:cubicBezTo>
                    <a:pt x="138" y="615"/>
                    <a:pt x="290" y="696"/>
                    <a:pt x="360" y="696"/>
                  </a:cubicBezTo>
                  <a:cubicBezTo>
                    <a:pt x="382" y="696"/>
                    <a:pt x="396" y="688"/>
                    <a:pt x="396" y="672"/>
                  </a:cubicBezTo>
                  <a:cubicBezTo>
                    <a:pt x="396" y="638"/>
                    <a:pt x="363" y="505"/>
                    <a:pt x="262" y="338"/>
                  </a:cubicBezTo>
                  <a:cubicBezTo>
                    <a:pt x="196" y="171"/>
                    <a:pt x="196" y="71"/>
                    <a:pt x="162" y="4"/>
                  </a:cubicBezTo>
                  <a:cubicBezTo>
                    <a:pt x="157" y="2"/>
                    <a:pt x="152" y="1"/>
                    <a:pt x="147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2703775" y="1793275"/>
              <a:ext cx="20025" cy="16075"/>
            </a:xfrm>
            <a:custGeom>
              <a:avLst/>
              <a:gdLst/>
              <a:ahLst/>
              <a:cxnLst/>
              <a:rect l="l" t="t" r="r" b="b"/>
              <a:pathLst>
                <a:path w="801" h="643" extrusionOk="0">
                  <a:moveTo>
                    <a:pt x="641" y="1"/>
                  </a:moveTo>
                  <a:cubicBezTo>
                    <a:pt x="530" y="1"/>
                    <a:pt x="377" y="31"/>
                    <a:pt x="234" y="139"/>
                  </a:cubicBezTo>
                  <a:cubicBezTo>
                    <a:pt x="0" y="339"/>
                    <a:pt x="0" y="606"/>
                    <a:pt x="34" y="639"/>
                  </a:cubicBezTo>
                  <a:cubicBezTo>
                    <a:pt x="39" y="641"/>
                    <a:pt x="44" y="643"/>
                    <a:pt x="49" y="643"/>
                  </a:cubicBezTo>
                  <a:cubicBezTo>
                    <a:pt x="111" y="643"/>
                    <a:pt x="182" y="460"/>
                    <a:pt x="367" y="305"/>
                  </a:cubicBezTo>
                  <a:cubicBezTo>
                    <a:pt x="601" y="139"/>
                    <a:pt x="801" y="105"/>
                    <a:pt x="801" y="39"/>
                  </a:cubicBezTo>
                  <a:cubicBezTo>
                    <a:pt x="801" y="23"/>
                    <a:pt x="737" y="1"/>
                    <a:pt x="641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2691250" y="1792550"/>
              <a:ext cx="11700" cy="11425"/>
            </a:xfrm>
            <a:custGeom>
              <a:avLst/>
              <a:gdLst/>
              <a:ahLst/>
              <a:cxnLst/>
              <a:rect l="l" t="t" r="r" b="b"/>
              <a:pathLst>
                <a:path w="468" h="457" extrusionOk="0">
                  <a:moveTo>
                    <a:pt x="334" y="1"/>
                  </a:moveTo>
                  <a:cubicBezTo>
                    <a:pt x="268" y="1"/>
                    <a:pt x="168" y="34"/>
                    <a:pt x="68" y="134"/>
                  </a:cubicBezTo>
                  <a:cubicBezTo>
                    <a:pt x="34" y="168"/>
                    <a:pt x="1" y="301"/>
                    <a:pt x="1" y="368"/>
                  </a:cubicBezTo>
                  <a:cubicBezTo>
                    <a:pt x="26" y="393"/>
                    <a:pt x="32" y="457"/>
                    <a:pt x="48" y="457"/>
                  </a:cubicBezTo>
                  <a:cubicBezTo>
                    <a:pt x="53" y="457"/>
                    <a:pt x="60" y="451"/>
                    <a:pt x="68" y="434"/>
                  </a:cubicBezTo>
                  <a:cubicBezTo>
                    <a:pt x="134" y="401"/>
                    <a:pt x="168" y="301"/>
                    <a:pt x="268" y="201"/>
                  </a:cubicBezTo>
                  <a:cubicBezTo>
                    <a:pt x="334" y="101"/>
                    <a:pt x="468" y="68"/>
                    <a:pt x="468" y="34"/>
                  </a:cubicBezTo>
                  <a:cubicBezTo>
                    <a:pt x="468" y="1"/>
                    <a:pt x="468" y="1"/>
                    <a:pt x="334" y="1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2602875" y="1961025"/>
              <a:ext cx="26700" cy="135950"/>
            </a:xfrm>
            <a:custGeom>
              <a:avLst/>
              <a:gdLst/>
              <a:ahLst/>
              <a:cxnLst/>
              <a:rect l="l" t="t" r="r" b="b"/>
              <a:pathLst>
                <a:path w="1068" h="5438" extrusionOk="0">
                  <a:moveTo>
                    <a:pt x="200" y="0"/>
                  </a:moveTo>
                  <a:cubicBezTo>
                    <a:pt x="200" y="0"/>
                    <a:pt x="100" y="0"/>
                    <a:pt x="33" y="167"/>
                  </a:cubicBezTo>
                  <a:cubicBezTo>
                    <a:pt x="0" y="400"/>
                    <a:pt x="33" y="634"/>
                    <a:pt x="167" y="801"/>
                  </a:cubicBezTo>
                  <a:cubicBezTo>
                    <a:pt x="234" y="934"/>
                    <a:pt x="334" y="1067"/>
                    <a:pt x="367" y="1168"/>
                  </a:cubicBezTo>
                  <a:cubicBezTo>
                    <a:pt x="400" y="1334"/>
                    <a:pt x="400" y="1501"/>
                    <a:pt x="367" y="1635"/>
                  </a:cubicBezTo>
                  <a:cubicBezTo>
                    <a:pt x="300" y="1835"/>
                    <a:pt x="300" y="2001"/>
                    <a:pt x="367" y="2235"/>
                  </a:cubicBezTo>
                  <a:cubicBezTo>
                    <a:pt x="467" y="2435"/>
                    <a:pt x="567" y="2602"/>
                    <a:pt x="634" y="2769"/>
                  </a:cubicBezTo>
                  <a:cubicBezTo>
                    <a:pt x="701" y="3102"/>
                    <a:pt x="701" y="3469"/>
                    <a:pt x="634" y="3803"/>
                  </a:cubicBezTo>
                  <a:cubicBezTo>
                    <a:pt x="534" y="4136"/>
                    <a:pt x="534" y="4437"/>
                    <a:pt x="567" y="4770"/>
                  </a:cubicBezTo>
                  <a:cubicBezTo>
                    <a:pt x="634" y="5004"/>
                    <a:pt x="701" y="5170"/>
                    <a:pt x="867" y="5337"/>
                  </a:cubicBezTo>
                  <a:cubicBezTo>
                    <a:pt x="1001" y="5437"/>
                    <a:pt x="1067" y="5437"/>
                    <a:pt x="1067" y="5437"/>
                  </a:cubicBezTo>
                  <a:cubicBezTo>
                    <a:pt x="1067" y="5437"/>
                    <a:pt x="1001" y="5404"/>
                    <a:pt x="901" y="5170"/>
                  </a:cubicBezTo>
                  <a:cubicBezTo>
                    <a:pt x="801" y="5004"/>
                    <a:pt x="701" y="4837"/>
                    <a:pt x="701" y="4637"/>
                  </a:cubicBezTo>
                  <a:cubicBezTo>
                    <a:pt x="701" y="4336"/>
                    <a:pt x="701" y="4070"/>
                    <a:pt x="801" y="3769"/>
                  </a:cubicBezTo>
                  <a:cubicBezTo>
                    <a:pt x="901" y="3402"/>
                    <a:pt x="901" y="2969"/>
                    <a:pt x="801" y="2602"/>
                  </a:cubicBezTo>
                  <a:cubicBezTo>
                    <a:pt x="701" y="2435"/>
                    <a:pt x="567" y="2268"/>
                    <a:pt x="534" y="2102"/>
                  </a:cubicBezTo>
                  <a:cubicBezTo>
                    <a:pt x="500" y="1968"/>
                    <a:pt x="500" y="1801"/>
                    <a:pt x="534" y="1635"/>
                  </a:cubicBezTo>
                  <a:cubicBezTo>
                    <a:pt x="567" y="1468"/>
                    <a:pt x="567" y="1268"/>
                    <a:pt x="534" y="1101"/>
                  </a:cubicBezTo>
                  <a:lnTo>
                    <a:pt x="300" y="734"/>
                  </a:lnTo>
                  <a:cubicBezTo>
                    <a:pt x="167" y="567"/>
                    <a:pt x="67" y="400"/>
                    <a:pt x="133" y="167"/>
                  </a:cubicBezTo>
                  <a:cubicBezTo>
                    <a:pt x="133" y="33"/>
                    <a:pt x="200" y="0"/>
                    <a:pt x="200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2632050" y="1975125"/>
              <a:ext cx="46725" cy="131025"/>
            </a:xfrm>
            <a:custGeom>
              <a:avLst/>
              <a:gdLst/>
              <a:ahLst/>
              <a:cxnLst/>
              <a:rect l="l" t="t" r="r" b="b"/>
              <a:pathLst>
                <a:path w="1869" h="5241" extrusionOk="0">
                  <a:moveTo>
                    <a:pt x="259" y="0"/>
                  </a:moveTo>
                  <a:cubicBezTo>
                    <a:pt x="219" y="0"/>
                    <a:pt x="174" y="16"/>
                    <a:pt x="134" y="70"/>
                  </a:cubicBezTo>
                  <a:cubicBezTo>
                    <a:pt x="34" y="137"/>
                    <a:pt x="1" y="237"/>
                    <a:pt x="1" y="370"/>
                  </a:cubicBezTo>
                  <a:cubicBezTo>
                    <a:pt x="34" y="503"/>
                    <a:pt x="67" y="604"/>
                    <a:pt x="201" y="704"/>
                  </a:cubicBezTo>
                  <a:cubicBezTo>
                    <a:pt x="401" y="904"/>
                    <a:pt x="734" y="1037"/>
                    <a:pt x="734" y="1371"/>
                  </a:cubicBezTo>
                  <a:lnTo>
                    <a:pt x="734" y="1904"/>
                  </a:lnTo>
                  <a:lnTo>
                    <a:pt x="734" y="2538"/>
                  </a:lnTo>
                  <a:cubicBezTo>
                    <a:pt x="834" y="3239"/>
                    <a:pt x="1001" y="3939"/>
                    <a:pt x="1235" y="4606"/>
                  </a:cubicBezTo>
                  <a:cubicBezTo>
                    <a:pt x="1335" y="4840"/>
                    <a:pt x="1468" y="5040"/>
                    <a:pt x="1635" y="5173"/>
                  </a:cubicBezTo>
                  <a:cubicBezTo>
                    <a:pt x="1802" y="5240"/>
                    <a:pt x="1869" y="5240"/>
                    <a:pt x="1869" y="5240"/>
                  </a:cubicBezTo>
                  <a:cubicBezTo>
                    <a:pt x="1869" y="5240"/>
                    <a:pt x="1802" y="5207"/>
                    <a:pt x="1802" y="5107"/>
                  </a:cubicBezTo>
                  <a:cubicBezTo>
                    <a:pt x="1668" y="4940"/>
                    <a:pt x="1535" y="4773"/>
                    <a:pt x="1502" y="4573"/>
                  </a:cubicBezTo>
                  <a:cubicBezTo>
                    <a:pt x="1301" y="3906"/>
                    <a:pt x="1135" y="3205"/>
                    <a:pt x="1035" y="2472"/>
                  </a:cubicBezTo>
                  <a:cubicBezTo>
                    <a:pt x="1001" y="2305"/>
                    <a:pt x="1001" y="2105"/>
                    <a:pt x="1001" y="1904"/>
                  </a:cubicBezTo>
                  <a:lnTo>
                    <a:pt x="1001" y="1304"/>
                  </a:lnTo>
                  <a:cubicBezTo>
                    <a:pt x="968" y="1104"/>
                    <a:pt x="868" y="937"/>
                    <a:pt x="701" y="804"/>
                  </a:cubicBezTo>
                  <a:cubicBezTo>
                    <a:pt x="568" y="737"/>
                    <a:pt x="401" y="637"/>
                    <a:pt x="334" y="570"/>
                  </a:cubicBezTo>
                  <a:cubicBezTo>
                    <a:pt x="234" y="537"/>
                    <a:pt x="201" y="437"/>
                    <a:pt x="167" y="303"/>
                  </a:cubicBezTo>
                  <a:cubicBezTo>
                    <a:pt x="134" y="237"/>
                    <a:pt x="167" y="137"/>
                    <a:pt x="201" y="103"/>
                  </a:cubicBezTo>
                  <a:cubicBezTo>
                    <a:pt x="301" y="36"/>
                    <a:pt x="367" y="36"/>
                    <a:pt x="367" y="36"/>
                  </a:cubicBezTo>
                  <a:cubicBezTo>
                    <a:pt x="367" y="36"/>
                    <a:pt x="319" y="0"/>
                    <a:pt x="259" y="0"/>
                  </a:cubicBezTo>
                  <a:close/>
                </a:path>
              </a:pathLst>
            </a:custGeom>
            <a:solidFill>
              <a:srgbClr val="F69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2471100" y="1375625"/>
              <a:ext cx="482050" cy="337275"/>
            </a:xfrm>
            <a:custGeom>
              <a:avLst/>
              <a:gdLst/>
              <a:ahLst/>
              <a:cxnLst/>
              <a:rect l="l" t="t" r="r" b="b"/>
              <a:pathLst>
                <a:path w="19282" h="13491" extrusionOk="0">
                  <a:moveTo>
                    <a:pt x="10305" y="1"/>
                  </a:moveTo>
                  <a:cubicBezTo>
                    <a:pt x="9251" y="1"/>
                    <a:pt x="8181" y="183"/>
                    <a:pt x="7139" y="566"/>
                  </a:cubicBezTo>
                  <a:cubicBezTo>
                    <a:pt x="2436" y="2334"/>
                    <a:pt x="1" y="7571"/>
                    <a:pt x="1769" y="12308"/>
                  </a:cubicBezTo>
                  <a:cubicBezTo>
                    <a:pt x="1902" y="12708"/>
                    <a:pt x="1668" y="13209"/>
                    <a:pt x="2102" y="13409"/>
                  </a:cubicBezTo>
                  <a:cubicBezTo>
                    <a:pt x="2216" y="13466"/>
                    <a:pt x="2372" y="13490"/>
                    <a:pt x="2546" y="13490"/>
                  </a:cubicBezTo>
                  <a:cubicBezTo>
                    <a:pt x="2986" y="13490"/>
                    <a:pt x="3540" y="13333"/>
                    <a:pt x="3803" y="13142"/>
                  </a:cubicBezTo>
                  <a:cubicBezTo>
                    <a:pt x="4137" y="12842"/>
                    <a:pt x="4437" y="12408"/>
                    <a:pt x="4604" y="12008"/>
                  </a:cubicBezTo>
                  <a:cubicBezTo>
                    <a:pt x="5505" y="9973"/>
                    <a:pt x="5671" y="7671"/>
                    <a:pt x="5104" y="5503"/>
                  </a:cubicBezTo>
                  <a:lnTo>
                    <a:pt x="5104" y="5503"/>
                  </a:lnTo>
                  <a:cubicBezTo>
                    <a:pt x="5371" y="5870"/>
                    <a:pt x="5771" y="6204"/>
                    <a:pt x="6172" y="6471"/>
                  </a:cubicBezTo>
                  <a:cubicBezTo>
                    <a:pt x="6732" y="6778"/>
                    <a:pt x="7343" y="6926"/>
                    <a:pt x="7944" y="6926"/>
                  </a:cubicBezTo>
                  <a:cubicBezTo>
                    <a:pt x="9171" y="6926"/>
                    <a:pt x="10360" y="6311"/>
                    <a:pt x="11008" y="5170"/>
                  </a:cubicBezTo>
                  <a:cubicBezTo>
                    <a:pt x="11175" y="5403"/>
                    <a:pt x="11375" y="5637"/>
                    <a:pt x="11609" y="5837"/>
                  </a:cubicBezTo>
                  <a:cubicBezTo>
                    <a:pt x="12653" y="6802"/>
                    <a:pt x="13976" y="7279"/>
                    <a:pt x="15294" y="7279"/>
                  </a:cubicBezTo>
                  <a:cubicBezTo>
                    <a:pt x="16755" y="7279"/>
                    <a:pt x="18212" y="6694"/>
                    <a:pt x="19281" y="5537"/>
                  </a:cubicBezTo>
                  <a:lnTo>
                    <a:pt x="18681" y="5470"/>
                  </a:lnTo>
                  <a:cubicBezTo>
                    <a:pt x="17190" y="2052"/>
                    <a:pt x="13840" y="1"/>
                    <a:pt x="1030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2435250" y="1541550"/>
              <a:ext cx="168475" cy="42675"/>
            </a:xfrm>
            <a:custGeom>
              <a:avLst/>
              <a:gdLst/>
              <a:ahLst/>
              <a:cxnLst/>
              <a:rect l="l" t="t" r="r" b="b"/>
              <a:pathLst>
                <a:path w="6739" h="1707" extrusionOk="0">
                  <a:moveTo>
                    <a:pt x="6738" y="0"/>
                  </a:moveTo>
                  <a:cubicBezTo>
                    <a:pt x="6538" y="267"/>
                    <a:pt x="6271" y="534"/>
                    <a:pt x="6005" y="734"/>
                  </a:cubicBezTo>
                  <a:cubicBezTo>
                    <a:pt x="5237" y="1201"/>
                    <a:pt x="4403" y="1435"/>
                    <a:pt x="3536" y="1501"/>
                  </a:cubicBezTo>
                  <a:cubicBezTo>
                    <a:pt x="3449" y="1505"/>
                    <a:pt x="3363" y="1506"/>
                    <a:pt x="3277" y="1506"/>
                  </a:cubicBezTo>
                  <a:cubicBezTo>
                    <a:pt x="2502" y="1506"/>
                    <a:pt x="1751" y="1371"/>
                    <a:pt x="1001" y="1101"/>
                  </a:cubicBezTo>
                  <a:cubicBezTo>
                    <a:pt x="408" y="914"/>
                    <a:pt x="49" y="698"/>
                    <a:pt x="5" y="698"/>
                  </a:cubicBezTo>
                  <a:cubicBezTo>
                    <a:pt x="2" y="698"/>
                    <a:pt x="0" y="699"/>
                    <a:pt x="0" y="701"/>
                  </a:cubicBezTo>
                  <a:cubicBezTo>
                    <a:pt x="0" y="701"/>
                    <a:pt x="67" y="768"/>
                    <a:pt x="234" y="868"/>
                  </a:cubicBezTo>
                  <a:cubicBezTo>
                    <a:pt x="434" y="1001"/>
                    <a:pt x="701" y="1101"/>
                    <a:pt x="934" y="1235"/>
                  </a:cubicBezTo>
                  <a:cubicBezTo>
                    <a:pt x="1686" y="1565"/>
                    <a:pt x="2493" y="1706"/>
                    <a:pt x="3305" y="1706"/>
                  </a:cubicBezTo>
                  <a:cubicBezTo>
                    <a:pt x="3393" y="1706"/>
                    <a:pt x="3481" y="1705"/>
                    <a:pt x="3569" y="1702"/>
                  </a:cubicBezTo>
                  <a:cubicBezTo>
                    <a:pt x="4503" y="1668"/>
                    <a:pt x="5371" y="1368"/>
                    <a:pt x="6105" y="868"/>
                  </a:cubicBezTo>
                  <a:cubicBezTo>
                    <a:pt x="6405" y="701"/>
                    <a:pt x="6672" y="367"/>
                    <a:pt x="6738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2444425" y="1588250"/>
              <a:ext cx="163475" cy="26050"/>
            </a:xfrm>
            <a:custGeom>
              <a:avLst/>
              <a:gdLst/>
              <a:ahLst/>
              <a:cxnLst/>
              <a:rect l="l" t="t" r="r" b="b"/>
              <a:pathLst>
                <a:path w="6539" h="1042" extrusionOk="0">
                  <a:moveTo>
                    <a:pt x="6538" y="0"/>
                  </a:moveTo>
                  <a:cubicBezTo>
                    <a:pt x="5504" y="467"/>
                    <a:pt x="4403" y="734"/>
                    <a:pt x="3269" y="834"/>
                  </a:cubicBezTo>
                  <a:cubicBezTo>
                    <a:pt x="3177" y="837"/>
                    <a:pt x="3084" y="838"/>
                    <a:pt x="2992" y="838"/>
                  </a:cubicBezTo>
                  <a:cubicBezTo>
                    <a:pt x="1984" y="838"/>
                    <a:pt x="978" y="673"/>
                    <a:pt x="0" y="367"/>
                  </a:cubicBezTo>
                  <a:lnTo>
                    <a:pt x="0" y="367"/>
                  </a:lnTo>
                  <a:cubicBezTo>
                    <a:pt x="300" y="534"/>
                    <a:pt x="567" y="667"/>
                    <a:pt x="901" y="734"/>
                  </a:cubicBezTo>
                  <a:cubicBezTo>
                    <a:pt x="1556" y="943"/>
                    <a:pt x="2234" y="1042"/>
                    <a:pt x="2911" y="1042"/>
                  </a:cubicBezTo>
                  <a:cubicBezTo>
                    <a:pt x="3855" y="1042"/>
                    <a:pt x="4797" y="850"/>
                    <a:pt x="5671" y="501"/>
                  </a:cubicBezTo>
                  <a:cubicBezTo>
                    <a:pt x="6004" y="367"/>
                    <a:pt x="6305" y="200"/>
                    <a:pt x="6538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2564500" y="1349075"/>
              <a:ext cx="400325" cy="117450"/>
            </a:xfrm>
            <a:custGeom>
              <a:avLst/>
              <a:gdLst/>
              <a:ahLst/>
              <a:cxnLst/>
              <a:rect l="l" t="t" r="r" b="b"/>
              <a:pathLst>
                <a:path w="16013" h="4698" extrusionOk="0">
                  <a:moveTo>
                    <a:pt x="11541" y="0"/>
                  </a:moveTo>
                  <a:cubicBezTo>
                    <a:pt x="10318" y="0"/>
                    <a:pt x="9079" y="368"/>
                    <a:pt x="8040" y="1061"/>
                  </a:cubicBezTo>
                  <a:cubicBezTo>
                    <a:pt x="7706" y="1261"/>
                    <a:pt x="7406" y="1462"/>
                    <a:pt x="7106" y="1728"/>
                  </a:cubicBezTo>
                  <a:cubicBezTo>
                    <a:pt x="6839" y="1929"/>
                    <a:pt x="6572" y="2229"/>
                    <a:pt x="6338" y="2429"/>
                  </a:cubicBezTo>
                  <a:cubicBezTo>
                    <a:pt x="6161" y="2607"/>
                    <a:pt x="5953" y="2696"/>
                    <a:pt x="5745" y="2696"/>
                  </a:cubicBezTo>
                  <a:cubicBezTo>
                    <a:pt x="5642" y="2696"/>
                    <a:pt x="5538" y="2674"/>
                    <a:pt x="5438" y="2629"/>
                  </a:cubicBezTo>
                  <a:cubicBezTo>
                    <a:pt x="5171" y="2529"/>
                    <a:pt x="4904" y="2295"/>
                    <a:pt x="4704" y="2062"/>
                  </a:cubicBezTo>
                  <a:cubicBezTo>
                    <a:pt x="4237" y="1595"/>
                    <a:pt x="3603" y="1361"/>
                    <a:pt x="3003" y="1295"/>
                  </a:cubicBezTo>
                  <a:cubicBezTo>
                    <a:pt x="2933" y="1291"/>
                    <a:pt x="2864" y="1289"/>
                    <a:pt x="2795" y="1289"/>
                  </a:cubicBezTo>
                  <a:cubicBezTo>
                    <a:pt x="2305" y="1289"/>
                    <a:pt x="1840" y="1394"/>
                    <a:pt x="1402" y="1628"/>
                  </a:cubicBezTo>
                  <a:cubicBezTo>
                    <a:pt x="701" y="2062"/>
                    <a:pt x="201" y="2729"/>
                    <a:pt x="34" y="3530"/>
                  </a:cubicBezTo>
                  <a:cubicBezTo>
                    <a:pt x="1" y="3730"/>
                    <a:pt x="1" y="3930"/>
                    <a:pt x="1" y="4130"/>
                  </a:cubicBezTo>
                  <a:cubicBezTo>
                    <a:pt x="1" y="4197"/>
                    <a:pt x="1" y="4264"/>
                    <a:pt x="34" y="4364"/>
                  </a:cubicBezTo>
                  <a:cubicBezTo>
                    <a:pt x="34" y="4063"/>
                    <a:pt x="34" y="3797"/>
                    <a:pt x="101" y="3530"/>
                  </a:cubicBezTo>
                  <a:cubicBezTo>
                    <a:pt x="334" y="2762"/>
                    <a:pt x="835" y="2129"/>
                    <a:pt x="1502" y="1762"/>
                  </a:cubicBezTo>
                  <a:cubicBezTo>
                    <a:pt x="1868" y="1536"/>
                    <a:pt x="2282" y="1454"/>
                    <a:pt x="2744" y="1454"/>
                  </a:cubicBezTo>
                  <a:cubicBezTo>
                    <a:pt x="2829" y="1454"/>
                    <a:pt x="2915" y="1456"/>
                    <a:pt x="3003" y="1462"/>
                  </a:cubicBezTo>
                  <a:cubicBezTo>
                    <a:pt x="3603" y="1528"/>
                    <a:pt x="4170" y="1762"/>
                    <a:pt x="4604" y="2195"/>
                  </a:cubicBezTo>
                  <a:cubicBezTo>
                    <a:pt x="4837" y="2429"/>
                    <a:pt x="5104" y="2629"/>
                    <a:pt x="5404" y="2796"/>
                  </a:cubicBezTo>
                  <a:cubicBezTo>
                    <a:pt x="5531" y="2859"/>
                    <a:pt x="5645" y="2882"/>
                    <a:pt x="5770" y="2882"/>
                  </a:cubicBezTo>
                  <a:cubicBezTo>
                    <a:pt x="5843" y="2882"/>
                    <a:pt x="5919" y="2875"/>
                    <a:pt x="6005" y="2863"/>
                  </a:cubicBezTo>
                  <a:cubicBezTo>
                    <a:pt x="6172" y="2796"/>
                    <a:pt x="6338" y="2729"/>
                    <a:pt x="6505" y="2596"/>
                  </a:cubicBezTo>
                  <a:cubicBezTo>
                    <a:pt x="6772" y="2362"/>
                    <a:pt x="7006" y="2062"/>
                    <a:pt x="7272" y="1862"/>
                  </a:cubicBezTo>
                  <a:cubicBezTo>
                    <a:pt x="7539" y="1628"/>
                    <a:pt x="7873" y="1428"/>
                    <a:pt x="8173" y="1228"/>
                  </a:cubicBezTo>
                  <a:cubicBezTo>
                    <a:pt x="9206" y="519"/>
                    <a:pt x="10397" y="177"/>
                    <a:pt x="11628" y="177"/>
                  </a:cubicBezTo>
                  <a:cubicBezTo>
                    <a:pt x="11788" y="177"/>
                    <a:pt x="11948" y="182"/>
                    <a:pt x="12109" y="194"/>
                  </a:cubicBezTo>
                  <a:cubicBezTo>
                    <a:pt x="13243" y="294"/>
                    <a:pt x="14277" y="861"/>
                    <a:pt x="15011" y="1762"/>
                  </a:cubicBezTo>
                  <a:cubicBezTo>
                    <a:pt x="15445" y="2362"/>
                    <a:pt x="15745" y="3096"/>
                    <a:pt x="15879" y="3863"/>
                  </a:cubicBezTo>
                  <a:cubicBezTo>
                    <a:pt x="15945" y="4397"/>
                    <a:pt x="15879" y="4697"/>
                    <a:pt x="15912" y="4697"/>
                  </a:cubicBezTo>
                  <a:cubicBezTo>
                    <a:pt x="15912" y="4597"/>
                    <a:pt x="15912" y="4564"/>
                    <a:pt x="15945" y="4464"/>
                  </a:cubicBezTo>
                  <a:cubicBezTo>
                    <a:pt x="16012" y="4264"/>
                    <a:pt x="16012" y="4063"/>
                    <a:pt x="15945" y="3863"/>
                  </a:cubicBezTo>
                  <a:cubicBezTo>
                    <a:pt x="15879" y="3063"/>
                    <a:pt x="15578" y="2295"/>
                    <a:pt x="15111" y="1695"/>
                  </a:cubicBezTo>
                  <a:cubicBezTo>
                    <a:pt x="14778" y="1261"/>
                    <a:pt x="14378" y="894"/>
                    <a:pt x="13911" y="594"/>
                  </a:cubicBezTo>
                  <a:cubicBezTo>
                    <a:pt x="13377" y="261"/>
                    <a:pt x="12743" y="61"/>
                    <a:pt x="12109" y="27"/>
                  </a:cubicBezTo>
                  <a:cubicBezTo>
                    <a:pt x="11921" y="9"/>
                    <a:pt x="11731" y="0"/>
                    <a:pt x="1154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2433575" y="1559050"/>
              <a:ext cx="33375" cy="163475"/>
            </a:xfrm>
            <a:custGeom>
              <a:avLst/>
              <a:gdLst/>
              <a:ahLst/>
              <a:cxnLst/>
              <a:rect l="l" t="t" r="r" b="b"/>
              <a:pathLst>
                <a:path w="1335" h="6539" extrusionOk="0">
                  <a:moveTo>
                    <a:pt x="67" y="1"/>
                  </a:moveTo>
                  <a:cubicBezTo>
                    <a:pt x="1" y="334"/>
                    <a:pt x="1" y="668"/>
                    <a:pt x="1" y="968"/>
                  </a:cubicBezTo>
                  <a:cubicBezTo>
                    <a:pt x="1" y="1735"/>
                    <a:pt x="134" y="2536"/>
                    <a:pt x="267" y="3337"/>
                  </a:cubicBezTo>
                  <a:cubicBezTo>
                    <a:pt x="401" y="4137"/>
                    <a:pt x="601" y="4904"/>
                    <a:pt x="901" y="5672"/>
                  </a:cubicBezTo>
                  <a:cubicBezTo>
                    <a:pt x="1001" y="5938"/>
                    <a:pt x="1135" y="6272"/>
                    <a:pt x="1335" y="6539"/>
                  </a:cubicBezTo>
                  <a:cubicBezTo>
                    <a:pt x="1268" y="6239"/>
                    <a:pt x="1168" y="5905"/>
                    <a:pt x="1068" y="5605"/>
                  </a:cubicBezTo>
                  <a:cubicBezTo>
                    <a:pt x="834" y="4871"/>
                    <a:pt x="634" y="4137"/>
                    <a:pt x="501" y="3337"/>
                  </a:cubicBezTo>
                  <a:cubicBezTo>
                    <a:pt x="334" y="2469"/>
                    <a:pt x="234" y="1569"/>
                    <a:pt x="167" y="1002"/>
                  </a:cubicBezTo>
                  <a:cubicBezTo>
                    <a:pt x="134" y="668"/>
                    <a:pt x="134" y="334"/>
                    <a:pt x="67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49" name="Google Shape;549;p40"/>
          <p:cNvSpPr/>
          <p:nvPr/>
        </p:nvSpPr>
        <p:spPr>
          <a:xfrm>
            <a:off x="8622725" y="1163963"/>
            <a:ext cx="232553" cy="232371"/>
          </a:xfrm>
          <a:custGeom>
            <a:avLst/>
            <a:gdLst/>
            <a:ahLst/>
            <a:cxnLst/>
            <a:rect l="l" t="t" r="r" b="b"/>
            <a:pathLst>
              <a:path w="52495" h="52454" extrusionOk="0">
                <a:moveTo>
                  <a:pt x="26227" y="3980"/>
                </a:moveTo>
                <a:cubicBezTo>
                  <a:pt x="38525" y="3980"/>
                  <a:pt x="48514" y="13969"/>
                  <a:pt x="48514" y="26227"/>
                </a:cubicBezTo>
                <a:cubicBezTo>
                  <a:pt x="48514" y="38485"/>
                  <a:pt x="38525" y="48474"/>
                  <a:pt x="26227" y="48474"/>
                </a:cubicBezTo>
                <a:cubicBezTo>
                  <a:pt x="13970" y="48474"/>
                  <a:pt x="3980" y="38485"/>
                  <a:pt x="3980" y="26227"/>
                </a:cubicBezTo>
                <a:cubicBezTo>
                  <a:pt x="3980" y="13969"/>
                  <a:pt x="13970" y="3980"/>
                  <a:pt x="26227" y="3980"/>
                </a:cubicBezTo>
                <a:close/>
                <a:moveTo>
                  <a:pt x="26227" y="0"/>
                </a:moveTo>
                <a:cubicBezTo>
                  <a:pt x="11781" y="0"/>
                  <a:pt x="1" y="11740"/>
                  <a:pt x="1" y="26227"/>
                </a:cubicBezTo>
                <a:cubicBezTo>
                  <a:pt x="1" y="40673"/>
                  <a:pt x="11781" y="52454"/>
                  <a:pt x="26227" y="52454"/>
                </a:cubicBezTo>
                <a:cubicBezTo>
                  <a:pt x="40714" y="52454"/>
                  <a:pt x="52494" y="40713"/>
                  <a:pt x="52494" y="26227"/>
                </a:cubicBezTo>
                <a:cubicBezTo>
                  <a:pt x="52494" y="11780"/>
                  <a:pt x="40714" y="0"/>
                  <a:pt x="262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0" name="Google Shape;550;p40"/>
          <p:cNvSpPr/>
          <p:nvPr/>
        </p:nvSpPr>
        <p:spPr>
          <a:xfrm>
            <a:off x="8203625" y="716613"/>
            <a:ext cx="419109" cy="447355"/>
          </a:xfrm>
          <a:custGeom>
            <a:avLst/>
            <a:gdLst/>
            <a:ahLst/>
            <a:cxnLst/>
            <a:rect l="l" t="t" r="r" b="b"/>
            <a:pathLst>
              <a:path w="80831" h="86362" extrusionOk="0">
                <a:moveTo>
                  <a:pt x="40355" y="17949"/>
                </a:moveTo>
                <a:cubicBezTo>
                  <a:pt x="45091" y="33470"/>
                  <a:pt x="56673" y="40156"/>
                  <a:pt x="65826" y="43101"/>
                </a:cubicBezTo>
                <a:cubicBezTo>
                  <a:pt x="56673" y="46046"/>
                  <a:pt x="45091" y="52732"/>
                  <a:pt x="40355" y="68253"/>
                </a:cubicBezTo>
                <a:cubicBezTo>
                  <a:pt x="35619" y="52732"/>
                  <a:pt x="24038" y="46046"/>
                  <a:pt x="14885" y="43101"/>
                </a:cubicBezTo>
                <a:cubicBezTo>
                  <a:pt x="23998" y="40156"/>
                  <a:pt x="35619" y="33470"/>
                  <a:pt x="40355" y="17949"/>
                </a:cubicBezTo>
                <a:close/>
                <a:moveTo>
                  <a:pt x="40355" y="0"/>
                </a:moveTo>
                <a:cubicBezTo>
                  <a:pt x="39201" y="0"/>
                  <a:pt x="38206" y="955"/>
                  <a:pt x="38206" y="2109"/>
                </a:cubicBezTo>
                <a:cubicBezTo>
                  <a:pt x="38206" y="39679"/>
                  <a:pt x="5890" y="40992"/>
                  <a:pt x="2308" y="40992"/>
                </a:cubicBezTo>
                <a:cubicBezTo>
                  <a:pt x="1791" y="40992"/>
                  <a:pt x="1314" y="41151"/>
                  <a:pt x="995" y="41470"/>
                </a:cubicBezTo>
                <a:cubicBezTo>
                  <a:pt x="677" y="41629"/>
                  <a:pt x="518" y="41947"/>
                  <a:pt x="319" y="42106"/>
                </a:cubicBezTo>
                <a:cubicBezTo>
                  <a:pt x="0" y="42783"/>
                  <a:pt x="0" y="43579"/>
                  <a:pt x="319" y="44255"/>
                </a:cubicBezTo>
                <a:cubicBezTo>
                  <a:pt x="677" y="44892"/>
                  <a:pt x="1473" y="45370"/>
                  <a:pt x="2308" y="45370"/>
                </a:cubicBezTo>
                <a:lnTo>
                  <a:pt x="2468" y="45370"/>
                </a:lnTo>
                <a:cubicBezTo>
                  <a:pt x="6209" y="45370"/>
                  <a:pt x="38365" y="46683"/>
                  <a:pt x="38365" y="84252"/>
                </a:cubicBezTo>
                <a:cubicBezTo>
                  <a:pt x="38365" y="85406"/>
                  <a:pt x="39360" y="86361"/>
                  <a:pt x="40515" y="86361"/>
                </a:cubicBezTo>
                <a:cubicBezTo>
                  <a:pt x="41669" y="86361"/>
                  <a:pt x="42624" y="85406"/>
                  <a:pt x="42624" y="84252"/>
                </a:cubicBezTo>
                <a:cubicBezTo>
                  <a:pt x="42624" y="46842"/>
                  <a:pt x="74821" y="45370"/>
                  <a:pt x="78562" y="45370"/>
                </a:cubicBezTo>
                <a:cubicBezTo>
                  <a:pt x="79357" y="45370"/>
                  <a:pt x="80034" y="44892"/>
                  <a:pt x="80512" y="44255"/>
                </a:cubicBezTo>
                <a:cubicBezTo>
                  <a:pt x="80830" y="43579"/>
                  <a:pt x="80830" y="42783"/>
                  <a:pt x="80352" y="42106"/>
                </a:cubicBezTo>
                <a:cubicBezTo>
                  <a:pt x="80034" y="41470"/>
                  <a:pt x="79198" y="41151"/>
                  <a:pt x="78562" y="40992"/>
                </a:cubicBezTo>
                <a:cubicBezTo>
                  <a:pt x="74821" y="40992"/>
                  <a:pt x="42465" y="39679"/>
                  <a:pt x="42465" y="2109"/>
                </a:cubicBezTo>
                <a:cubicBezTo>
                  <a:pt x="42465" y="955"/>
                  <a:pt x="41510" y="0"/>
                  <a:pt x="40355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1" name="Google Shape;1085;p48">
            <a:extLst>
              <a:ext uri="{FF2B5EF4-FFF2-40B4-BE49-F238E27FC236}">
                <a16:creationId xmlns:a16="http://schemas.microsoft.com/office/drawing/2014/main" id="{A2A6A0E1-314F-0189-7BB5-AB5FBC14D175}"/>
              </a:ext>
            </a:extLst>
          </p:cNvPr>
          <p:cNvSpPr/>
          <p:nvPr/>
        </p:nvSpPr>
        <p:spPr>
          <a:xfrm rot="-7224091">
            <a:off x="4880533" y="-687010"/>
            <a:ext cx="509337" cy="39870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62" name="Google Shape;1129;p48">
            <a:extLst>
              <a:ext uri="{FF2B5EF4-FFF2-40B4-BE49-F238E27FC236}">
                <a16:creationId xmlns:a16="http://schemas.microsoft.com/office/drawing/2014/main" id="{A526DDA5-FEDB-490B-71F4-E3950FBB3986}"/>
              </a:ext>
            </a:extLst>
          </p:cNvPr>
          <p:cNvGrpSpPr/>
          <p:nvPr/>
        </p:nvGrpSpPr>
        <p:grpSpPr>
          <a:xfrm>
            <a:off x="4912817" y="-789265"/>
            <a:ext cx="286824" cy="282810"/>
            <a:chOff x="2390603" y="1188437"/>
            <a:chExt cx="642997" cy="592803"/>
          </a:xfrm>
        </p:grpSpPr>
        <p:sp>
          <p:nvSpPr>
            <p:cNvPr id="863" name="Google Shape;1130;p48">
              <a:extLst>
                <a:ext uri="{FF2B5EF4-FFF2-40B4-BE49-F238E27FC236}">
                  <a16:creationId xmlns:a16="http://schemas.microsoft.com/office/drawing/2014/main" id="{02D21C6A-F70D-E66C-AB2C-3CA43AF429FC}"/>
                </a:ext>
              </a:extLst>
            </p:cNvPr>
            <p:cNvSpPr/>
            <p:nvPr/>
          </p:nvSpPr>
          <p:spPr>
            <a:xfrm>
              <a:off x="2390603" y="1416327"/>
              <a:ext cx="381340" cy="364913"/>
            </a:xfrm>
            <a:custGeom>
              <a:avLst/>
              <a:gdLst/>
              <a:ahLst/>
              <a:cxnLst/>
              <a:rect l="l" t="t" r="r" b="b"/>
              <a:pathLst>
                <a:path w="8775" h="8397" extrusionOk="0">
                  <a:moveTo>
                    <a:pt x="6790" y="0"/>
                  </a:moveTo>
                  <a:cubicBezTo>
                    <a:pt x="6786" y="0"/>
                    <a:pt x="6781" y="0"/>
                    <a:pt x="6777" y="0"/>
                  </a:cubicBezTo>
                  <a:lnTo>
                    <a:pt x="1942" y="35"/>
                  </a:lnTo>
                  <a:cubicBezTo>
                    <a:pt x="867" y="49"/>
                    <a:pt x="0" y="923"/>
                    <a:pt x="7" y="1998"/>
                  </a:cubicBezTo>
                  <a:lnTo>
                    <a:pt x="35" y="4939"/>
                  </a:lnTo>
                  <a:cubicBezTo>
                    <a:pt x="42" y="6017"/>
                    <a:pt x="916" y="6874"/>
                    <a:pt x="1985" y="6874"/>
                  </a:cubicBezTo>
                  <a:cubicBezTo>
                    <a:pt x="1989" y="6874"/>
                    <a:pt x="1994" y="6874"/>
                    <a:pt x="1998" y="6874"/>
                  </a:cubicBezTo>
                  <a:lnTo>
                    <a:pt x="4474" y="6860"/>
                  </a:lnTo>
                  <a:cubicBezTo>
                    <a:pt x="4478" y="6860"/>
                    <a:pt x="4481" y="6859"/>
                    <a:pt x="4485" y="6859"/>
                  </a:cubicBezTo>
                  <a:cubicBezTo>
                    <a:pt x="4522" y="6859"/>
                    <a:pt x="4551" y="6892"/>
                    <a:pt x="4557" y="6930"/>
                  </a:cubicBezTo>
                  <a:cubicBezTo>
                    <a:pt x="4613" y="7172"/>
                    <a:pt x="4738" y="8005"/>
                    <a:pt x="3982" y="8248"/>
                  </a:cubicBezTo>
                  <a:cubicBezTo>
                    <a:pt x="3919" y="8261"/>
                    <a:pt x="3919" y="8352"/>
                    <a:pt x="3989" y="8359"/>
                  </a:cubicBezTo>
                  <a:cubicBezTo>
                    <a:pt x="4102" y="8379"/>
                    <a:pt x="4244" y="8397"/>
                    <a:pt x="4399" y="8397"/>
                  </a:cubicBezTo>
                  <a:cubicBezTo>
                    <a:pt x="4974" y="8397"/>
                    <a:pt x="5715" y="8155"/>
                    <a:pt x="5737" y="6937"/>
                  </a:cubicBezTo>
                  <a:cubicBezTo>
                    <a:pt x="5737" y="6888"/>
                    <a:pt x="5771" y="6846"/>
                    <a:pt x="5820" y="6846"/>
                  </a:cubicBezTo>
                  <a:lnTo>
                    <a:pt x="6832" y="6839"/>
                  </a:lnTo>
                  <a:cubicBezTo>
                    <a:pt x="7908" y="6826"/>
                    <a:pt x="8775" y="5952"/>
                    <a:pt x="8768" y="4877"/>
                  </a:cubicBezTo>
                  <a:lnTo>
                    <a:pt x="8747" y="1936"/>
                  </a:lnTo>
                  <a:cubicBezTo>
                    <a:pt x="8733" y="858"/>
                    <a:pt x="7859" y="0"/>
                    <a:pt x="67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4" name="Google Shape;1131;p48">
              <a:extLst>
                <a:ext uri="{FF2B5EF4-FFF2-40B4-BE49-F238E27FC236}">
                  <a16:creationId xmlns:a16="http://schemas.microsoft.com/office/drawing/2014/main" id="{28E8BA87-CFDD-E732-8149-40A77AA2028F}"/>
                </a:ext>
              </a:extLst>
            </p:cNvPr>
            <p:cNvSpPr/>
            <p:nvPr/>
          </p:nvSpPr>
          <p:spPr>
            <a:xfrm>
              <a:off x="2648000" y="1416936"/>
              <a:ext cx="123332" cy="297249"/>
            </a:xfrm>
            <a:custGeom>
              <a:avLst/>
              <a:gdLst/>
              <a:ahLst/>
              <a:cxnLst/>
              <a:rect l="l" t="t" r="r" b="b"/>
              <a:pathLst>
                <a:path w="2838" h="6840" extrusionOk="0">
                  <a:moveTo>
                    <a:pt x="1" y="0"/>
                  </a:moveTo>
                  <a:cubicBezTo>
                    <a:pt x="1076" y="7"/>
                    <a:pt x="1943" y="881"/>
                    <a:pt x="1950" y="1956"/>
                  </a:cubicBezTo>
                  <a:lnTo>
                    <a:pt x="1950" y="4890"/>
                  </a:lnTo>
                  <a:cubicBezTo>
                    <a:pt x="1943" y="5965"/>
                    <a:pt x="1076" y="6839"/>
                    <a:pt x="1" y="6839"/>
                  </a:cubicBezTo>
                  <a:lnTo>
                    <a:pt x="889" y="6839"/>
                  </a:lnTo>
                  <a:cubicBezTo>
                    <a:pt x="1964" y="6839"/>
                    <a:pt x="2838" y="5965"/>
                    <a:pt x="2838" y="4890"/>
                  </a:cubicBezTo>
                  <a:lnTo>
                    <a:pt x="2838" y="1956"/>
                  </a:lnTo>
                  <a:cubicBezTo>
                    <a:pt x="2838" y="881"/>
                    <a:pt x="1964" y="7"/>
                    <a:pt x="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5" name="Google Shape;1132;p48">
              <a:extLst>
                <a:ext uri="{FF2B5EF4-FFF2-40B4-BE49-F238E27FC236}">
                  <a16:creationId xmlns:a16="http://schemas.microsoft.com/office/drawing/2014/main" id="{4CBEA7E7-5B1C-0474-0732-E36F1D3D29AE}"/>
                </a:ext>
              </a:extLst>
            </p:cNvPr>
            <p:cNvSpPr/>
            <p:nvPr/>
          </p:nvSpPr>
          <p:spPr>
            <a:xfrm>
              <a:off x="2472867" y="1188437"/>
              <a:ext cx="560732" cy="464821"/>
            </a:xfrm>
            <a:custGeom>
              <a:avLst/>
              <a:gdLst/>
              <a:ahLst/>
              <a:cxnLst/>
              <a:rect l="l" t="t" r="r" b="b"/>
              <a:pathLst>
                <a:path w="12903" h="10696" extrusionOk="0">
                  <a:moveTo>
                    <a:pt x="1908" y="1"/>
                  </a:moveTo>
                  <a:cubicBezTo>
                    <a:pt x="854" y="1"/>
                    <a:pt x="1" y="854"/>
                    <a:pt x="1" y="1908"/>
                  </a:cubicBezTo>
                  <a:lnTo>
                    <a:pt x="1" y="6285"/>
                  </a:lnTo>
                  <a:cubicBezTo>
                    <a:pt x="1" y="7339"/>
                    <a:pt x="854" y="8192"/>
                    <a:pt x="1908" y="8192"/>
                  </a:cubicBezTo>
                  <a:lnTo>
                    <a:pt x="7797" y="8192"/>
                  </a:lnTo>
                  <a:cubicBezTo>
                    <a:pt x="7922" y="8192"/>
                    <a:pt x="8019" y="8303"/>
                    <a:pt x="8005" y="8428"/>
                  </a:cubicBezTo>
                  <a:cubicBezTo>
                    <a:pt x="7926" y="9062"/>
                    <a:pt x="7891" y="10695"/>
                    <a:pt x="9647" y="10695"/>
                  </a:cubicBezTo>
                  <a:cubicBezTo>
                    <a:pt x="9735" y="10695"/>
                    <a:pt x="9829" y="10691"/>
                    <a:pt x="9927" y="10682"/>
                  </a:cubicBezTo>
                  <a:cubicBezTo>
                    <a:pt x="9996" y="10675"/>
                    <a:pt x="10017" y="10585"/>
                    <a:pt x="9961" y="10551"/>
                  </a:cubicBezTo>
                  <a:cubicBezTo>
                    <a:pt x="9559" y="10322"/>
                    <a:pt x="8796" y="9684"/>
                    <a:pt x="9344" y="8331"/>
                  </a:cubicBezTo>
                  <a:cubicBezTo>
                    <a:pt x="9379" y="8255"/>
                    <a:pt x="9455" y="8206"/>
                    <a:pt x="9538" y="8206"/>
                  </a:cubicBezTo>
                  <a:lnTo>
                    <a:pt x="10995" y="8206"/>
                  </a:lnTo>
                  <a:cubicBezTo>
                    <a:pt x="12049" y="8206"/>
                    <a:pt x="12902" y="7353"/>
                    <a:pt x="12902" y="6299"/>
                  </a:cubicBezTo>
                  <a:lnTo>
                    <a:pt x="12902" y="1908"/>
                  </a:lnTo>
                  <a:cubicBezTo>
                    <a:pt x="12902" y="854"/>
                    <a:pt x="12049" y="1"/>
                    <a:pt x="109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6" name="Google Shape;1133;p48">
              <a:extLst>
                <a:ext uri="{FF2B5EF4-FFF2-40B4-BE49-F238E27FC236}">
                  <a16:creationId xmlns:a16="http://schemas.microsoft.com/office/drawing/2014/main" id="{BAABC918-ED08-21DA-390D-E63F08EEA1B1}"/>
                </a:ext>
              </a:extLst>
            </p:cNvPr>
            <p:cNvSpPr/>
            <p:nvPr/>
          </p:nvSpPr>
          <p:spPr>
            <a:xfrm>
              <a:off x="2912047" y="1188437"/>
              <a:ext cx="121551" cy="356656"/>
            </a:xfrm>
            <a:custGeom>
              <a:avLst/>
              <a:gdLst/>
              <a:ahLst/>
              <a:cxnLst/>
              <a:rect l="l" t="t" r="r" b="b"/>
              <a:pathLst>
                <a:path w="2797" h="8207" extrusionOk="0">
                  <a:moveTo>
                    <a:pt x="889" y="1"/>
                  </a:moveTo>
                  <a:lnTo>
                    <a:pt x="889" y="8"/>
                  </a:lnTo>
                  <a:lnTo>
                    <a:pt x="1" y="8"/>
                  </a:lnTo>
                  <a:cubicBezTo>
                    <a:pt x="1048" y="8"/>
                    <a:pt x="1908" y="861"/>
                    <a:pt x="1908" y="1915"/>
                  </a:cubicBezTo>
                  <a:lnTo>
                    <a:pt x="1908" y="6299"/>
                  </a:lnTo>
                  <a:cubicBezTo>
                    <a:pt x="1908" y="7353"/>
                    <a:pt x="1048" y="8206"/>
                    <a:pt x="1" y="8206"/>
                  </a:cubicBezTo>
                  <a:lnTo>
                    <a:pt x="889" y="8206"/>
                  </a:lnTo>
                  <a:cubicBezTo>
                    <a:pt x="1943" y="8206"/>
                    <a:pt x="2796" y="7353"/>
                    <a:pt x="2796" y="6299"/>
                  </a:cubicBezTo>
                  <a:lnTo>
                    <a:pt x="2796" y="1908"/>
                  </a:lnTo>
                  <a:cubicBezTo>
                    <a:pt x="2796" y="854"/>
                    <a:pt x="1943" y="1"/>
                    <a:pt x="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7" name="Google Shape;1134;p48">
              <a:extLst>
                <a:ext uri="{FF2B5EF4-FFF2-40B4-BE49-F238E27FC236}">
                  <a16:creationId xmlns:a16="http://schemas.microsoft.com/office/drawing/2014/main" id="{E2F325F2-A0AE-3AA2-AFC2-E2368E0FB461}"/>
                </a:ext>
              </a:extLst>
            </p:cNvPr>
            <p:cNvSpPr/>
            <p:nvPr/>
          </p:nvSpPr>
          <p:spPr>
            <a:xfrm>
              <a:off x="2606412" y="1369571"/>
              <a:ext cx="46456" cy="4650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5" y="1"/>
                  </a:moveTo>
                  <a:cubicBezTo>
                    <a:pt x="236" y="1"/>
                    <a:pt x="1" y="244"/>
                    <a:pt x="1" y="535"/>
                  </a:cubicBezTo>
                  <a:cubicBezTo>
                    <a:pt x="1" y="833"/>
                    <a:pt x="236" y="1069"/>
                    <a:pt x="535" y="1069"/>
                  </a:cubicBezTo>
                  <a:cubicBezTo>
                    <a:pt x="826" y="1069"/>
                    <a:pt x="1069" y="833"/>
                    <a:pt x="1069" y="535"/>
                  </a:cubicBezTo>
                  <a:cubicBezTo>
                    <a:pt x="1069" y="244"/>
                    <a:pt x="826" y="1"/>
                    <a:pt x="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8" name="Google Shape;1135;p48">
              <a:extLst>
                <a:ext uri="{FF2B5EF4-FFF2-40B4-BE49-F238E27FC236}">
                  <a16:creationId xmlns:a16="http://schemas.microsoft.com/office/drawing/2014/main" id="{8FE187CD-A8EE-20A5-6190-EBCB85DB7D62}"/>
                </a:ext>
              </a:extLst>
            </p:cNvPr>
            <p:cNvSpPr/>
            <p:nvPr/>
          </p:nvSpPr>
          <p:spPr>
            <a:xfrm>
              <a:off x="2722182" y="1369571"/>
              <a:ext cx="46456" cy="4650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4" y="1"/>
                  </a:moveTo>
                  <a:cubicBezTo>
                    <a:pt x="236" y="1"/>
                    <a:pt x="0" y="244"/>
                    <a:pt x="0" y="535"/>
                  </a:cubicBezTo>
                  <a:cubicBezTo>
                    <a:pt x="0" y="833"/>
                    <a:pt x="236" y="1069"/>
                    <a:pt x="534" y="1069"/>
                  </a:cubicBezTo>
                  <a:cubicBezTo>
                    <a:pt x="826" y="1069"/>
                    <a:pt x="1068" y="833"/>
                    <a:pt x="1068" y="535"/>
                  </a:cubicBezTo>
                  <a:cubicBezTo>
                    <a:pt x="1068" y="244"/>
                    <a:pt x="826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9" name="Google Shape;1136;p48">
              <a:extLst>
                <a:ext uri="{FF2B5EF4-FFF2-40B4-BE49-F238E27FC236}">
                  <a16:creationId xmlns:a16="http://schemas.microsoft.com/office/drawing/2014/main" id="{CA49BA7A-AC46-9657-5C06-3055F76E6320}"/>
                </a:ext>
              </a:extLst>
            </p:cNvPr>
            <p:cNvSpPr/>
            <p:nvPr/>
          </p:nvSpPr>
          <p:spPr>
            <a:xfrm>
              <a:off x="2837605" y="1369571"/>
              <a:ext cx="46760" cy="46500"/>
            </a:xfrm>
            <a:custGeom>
              <a:avLst/>
              <a:gdLst/>
              <a:ahLst/>
              <a:cxnLst/>
              <a:rect l="l" t="t" r="r" b="b"/>
              <a:pathLst>
                <a:path w="1076" h="1070" extrusionOk="0">
                  <a:moveTo>
                    <a:pt x="535" y="1"/>
                  </a:moveTo>
                  <a:cubicBezTo>
                    <a:pt x="243" y="1"/>
                    <a:pt x="1" y="244"/>
                    <a:pt x="1" y="535"/>
                  </a:cubicBezTo>
                  <a:cubicBezTo>
                    <a:pt x="1" y="833"/>
                    <a:pt x="243" y="1069"/>
                    <a:pt x="535" y="1069"/>
                  </a:cubicBezTo>
                  <a:cubicBezTo>
                    <a:pt x="833" y="1069"/>
                    <a:pt x="1076" y="833"/>
                    <a:pt x="1076" y="535"/>
                  </a:cubicBezTo>
                  <a:cubicBezTo>
                    <a:pt x="1076" y="244"/>
                    <a:pt x="833" y="1"/>
                    <a:pt x="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70" name="Google Shape;1085;p48">
            <a:extLst>
              <a:ext uri="{FF2B5EF4-FFF2-40B4-BE49-F238E27FC236}">
                <a16:creationId xmlns:a16="http://schemas.microsoft.com/office/drawing/2014/main" id="{3FA7D674-256C-8856-8D25-7026A4225424}"/>
              </a:ext>
            </a:extLst>
          </p:cNvPr>
          <p:cNvSpPr/>
          <p:nvPr/>
        </p:nvSpPr>
        <p:spPr>
          <a:xfrm rot="-7224091">
            <a:off x="4693980" y="5326627"/>
            <a:ext cx="308546" cy="496961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71" name="Google Shape;974;p46">
            <a:extLst>
              <a:ext uri="{FF2B5EF4-FFF2-40B4-BE49-F238E27FC236}">
                <a16:creationId xmlns:a16="http://schemas.microsoft.com/office/drawing/2014/main" id="{554B8F3C-FCB2-B8F9-5CAE-FCCFFA925736}"/>
              </a:ext>
            </a:extLst>
          </p:cNvPr>
          <p:cNvGrpSpPr/>
          <p:nvPr/>
        </p:nvGrpSpPr>
        <p:grpSpPr>
          <a:xfrm>
            <a:off x="4939497" y="5437654"/>
            <a:ext cx="233464" cy="165993"/>
            <a:chOff x="2385356" y="1388951"/>
            <a:chExt cx="611870" cy="915221"/>
          </a:xfrm>
        </p:grpSpPr>
        <p:sp>
          <p:nvSpPr>
            <p:cNvPr id="872" name="Google Shape;975;p46">
              <a:extLst>
                <a:ext uri="{FF2B5EF4-FFF2-40B4-BE49-F238E27FC236}">
                  <a16:creationId xmlns:a16="http://schemas.microsoft.com/office/drawing/2014/main" id="{58F48647-3676-60D0-5FF6-8D62BB79F400}"/>
                </a:ext>
              </a:extLst>
            </p:cNvPr>
            <p:cNvSpPr/>
            <p:nvPr/>
          </p:nvSpPr>
          <p:spPr>
            <a:xfrm>
              <a:off x="2385952" y="1388951"/>
              <a:ext cx="611274" cy="914625"/>
            </a:xfrm>
            <a:custGeom>
              <a:avLst/>
              <a:gdLst/>
              <a:ahLst/>
              <a:cxnLst/>
              <a:rect l="l" t="t" r="r" b="b"/>
              <a:pathLst>
                <a:path w="9232" h="13814" extrusionOk="0">
                  <a:moveTo>
                    <a:pt x="796" y="1"/>
                  </a:moveTo>
                  <a:cubicBezTo>
                    <a:pt x="355" y="1"/>
                    <a:pt x="1" y="355"/>
                    <a:pt x="1" y="787"/>
                  </a:cubicBezTo>
                  <a:lnTo>
                    <a:pt x="1" y="13027"/>
                  </a:lnTo>
                  <a:cubicBezTo>
                    <a:pt x="1" y="13468"/>
                    <a:pt x="355" y="13813"/>
                    <a:pt x="796" y="13813"/>
                  </a:cubicBezTo>
                  <a:lnTo>
                    <a:pt x="8445" y="13813"/>
                  </a:lnTo>
                  <a:cubicBezTo>
                    <a:pt x="8877" y="1381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31" y="355"/>
                    <a:pt x="8877" y="1"/>
                    <a:pt x="8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3" name="Google Shape;976;p46">
              <a:extLst>
                <a:ext uri="{FF2B5EF4-FFF2-40B4-BE49-F238E27FC236}">
                  <a16:creationId xmlns:a16="http://schemas.microsoft.com/office/drawing/2014/main" id="{8BC65BA1-69E3-ED83-BD71-D0D22FFA9FFB}"/>
                </a:ext>
              </a:extLst>
            </p:cNvPr>
            <p:cNvSpPr/>
            <p:nvPr/>
          </p:nvSpPr>
          <p:spPr>
            <a:xfrm>
              <a:off x="2385356" y="1388951"/>
              <a:ext cx="611870" cy="915221"/>
            </a:xfrm>
            <a:custGeom>
              <a:avLst/>
              <a:gdLst/>
              <a:ahLst/>
              <a:cxnLst/>
              <a:rect l="l" t="t" r="r" b="b"/>
              <a:pathLst>
                <a:path w="9241" h="13823" extrusionOk="0">
                  <a:moveTo>
                    <a:pt x="8244" y="1"/>
                  </a:moveTo>
                  <a:lnTo>
                    <a:pt x="8244" y="12040"/>
                  </a:lnTo>
                  <a:cubicBezTo>
                    <a:pt x="8244" y="12481"/>
                    <a:pt x="7889" y="12826"/>
                    <a:pt x="7458" y="12826"/>
                  </a:cubicBezTo>
                  <a:lnTo>
                    <a:pt x="0" y="12826"/>
                  </a:lnTo>
                  <a:lnTo>
                    <a:pt x="0" y="13027"/>
                  </a:lnTo>
                  <a:cubicBezTo>
                    <a:pt x="0" y="13468"/>
                    <a:pt x="355" y="13823"/>
                    <a:pt x="796" y="13823"/>
                  </a:cubicBezTo>
                  <a:lnTo>
                    <a:pt x="8445" y="13823"/>
                  </a:lnTo>
                  <a:cubicBezTo>
                    <a:pt x="8876" y="1382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40" y="355"/>
                    <a:pt x="8886" y="1"/>
                    <a:pt x="8445" y="1"/>
                  </a:cubicBezTo>
                  <a:close/>
                </a:path>
              </a:pathLst>
            </a:custGeom>
            <a:solidFill>
              <a:srgbClr val="D2C1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4" name="Google Shape;977;p46">
              <a:extLst>
                <a:ext uri="{FF2B5EF4-FFF2-40B4-BE49-F238E27FC236}">
                  <a16:creationId xmlns:a16="http://schemas.microsoft.com/office/drawing/2014/main" id="{F0B5AFEA-E52B-3FF5-8D4B-0269CEED945E}"/>
                </a:ext>
              </a:extLst>
            </p:cNvPr>
            <p:cNvSpPr/>
            <p:nvPr/>
          </p:nvSpPr>
          <p:spPr>
            <a:xfrm>
              <a:off x="2445610" y="1464496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19"/>
                    <a:pt x="1804" y="2719"/>
                  </a:cubicBezTo>
                  <a:cubicBezTo>
                    <a:pt x="2502" y="2719"/>
                    <a:pt x="3173" y="2179"/>
                    <a:pt x="3173" y="1361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5" name="Google Shape;978;p46">
              <a:extLst>
                <a:ext uri="{FF2B5EF4-FFF2-40B4-BE49-F238E27FC236}">
                  <a16:creationId xmlns:a16="http://schemas.microsoft.com/office/drawing/2014/main" id="{9F9D063C-2657-3B4E-C738-D42480BCD064}"/>
                </a:ext>
              </a:extLst>
            </p:cNvPr>
            <p:cNvSpPr/>
            <p:nvPr/>
          </p:nvSpPr>
          <p:spPr>
            <a:xfrm>
              <a:off x="2548438" y="1464496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1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17" y="2722"/>
                    <a:pt x="1620" y="2109"/>
                    <a:pt x="1620" y="1361"/>
                  </a:cubicBezTo>
                  <a:cubicBezTo>
                    <a:pt x="1620" y="60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6" name="Google Shape;979;p46">
              <a:extLst>
                <a:ext uri="{FF2B5EF4-FFF2-40B4-BE49-F238E27FC236}">
                  <a16:creationId xmlns:a16="http://schemas.microsoft.com/office/drawing/2014/main" id="{3E94A989-10E7-AD10-1E43-6CD7CE46244F}"/>
                </a:ext>
              </a:extLst>
            </p:cNvPr>
            <p:cNvSpPr/>
            <p:nvPr/>
          </p:nvSpPr>
          <p:spPr>
            <a:xfrm>
              <a:off x="2493217" y="1481645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8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6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7" name="Google Shape;980;p46">
              <a:extLst>
                <a:ext uri="{FF2B5EF4-FFF2-40B4-BE49-F238E27FC236}">
                  <a16:creationId xmlns:a16="http://schemas.microsoft.com/office/drawing/2014/main" id="{B634CEC0-3696-15AE-D88C-1DB4729B7DA4}"/>
                </a:ext>
              </a:extLst>
            </p:cNvPr>
            <p:cNvSpPr/>
            <p:nvPr/>
          </p:nvSpPr>
          <p:spPr>
            <a:xfrm>
              <a:off x="2602997" y="1482241"/>
              <a:ext cx="36284" cy="41977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59"/>
                  </a:lnTo>
                  <a:cubicBezTo>
                    <a:pt x="87" y="374"/>
                    <a:pt x="164" y="499"/>
                    <a:pt x="212" y="633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0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29"/>
                  </a:lnTo>
                  <a:lnTo>
                    <a:pt x="288" y="29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8" name="Google Shape;981;p46">
              <a:extLst>
                <a:ext uri="{FF2B5EF4-FFF2-40B4-BE49-F238E27FC236}">
                  <a16:creationId xmlns:a16="http://schemas.microsoft.com/office/drawing/2014/main" id="{046AD7E5-B6F6-CBEB-0C11-B381600DAEA4}"/>
                </a:ext>
              </a:extLst>
            </p:cNvPr>
            <p:cNvSpPr/>
            <p:nvPr/>
          </p:nvSpPr>
          <p:spPr>
            <a:xfrm>
              <a:off x="2696291" y="1464496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19"/>
                    <a:pt x="1813" y="2719"/>
                  </a:cubicBezTo>
                  <a:cubicBezTo>
                    <a:pt x="2512" y="2719"/>
                    <a:pt x="3183" y="2179"/>
                    <a:pt x="3183" y="1361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9" name="Google Shape;982;p46">
              <a:extLst>
                <a:ext uri="{FF2B5EF4-FFF2-40B4-BE49-F238E27FC236}">
                  <a16:creationId xmlns:a16="http://schemas.microsoft.com/office/drawing/2014/main" id="{61840235-9330-CE58-C843-E8D0F6E00C36}"/>
                </a:ext>
              </a:extLst>
            </p:cNvPr>
            <p:cNvSpPr/>
            <p:nvPr/>
          </p:nvSpPr>
          <p:spPr>
            <a:xfrm>
              <a:off x="2799781" y="1464496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0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07" y="2722"/>
                    <a:pt x="1620" y="2109"/>
                    <a:pt x="1620" y="1361"/>
                  </a:cubicBezTo>
                  <a:cubicBezTo>
                    <a:pt x="1620" y="60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0" name="Google Shape;983;p46">
              <a:extLst>
                <a:ext uri="{FF2B5EF4-FFF2-40B4-BE49-F238E27FC236}">
                  <a16:creationId xmlns:a16="http://schemas.microsoft.com/office/drawing/2014/main" id="{0384DE17-0054-4F15-2944-FFB23C5B0371}"/>
                </a:ext>
              </a:extLst>
            </p:cNvPr>
            <p:cNvSpPr/>
            <p:nvPr/>
          </p:nvSpPr>
          <p:spPr>
            <a:xfrm>
              <a:off x="2743898" y="1481645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0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6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1" name="Google Shape;984;p46">
              <a:extLst>
                <a:ext uri="{FF2B5EF4-FFF2-40B4-BE49-F238E27FC236}">
                  <a16:creationId xmlns:a16="http://schemas.microsoft.com/office/drawing/2014/main" id="{0663D23F-5562-0B64-75DC-ED9A11F7E0E7}"/>
                </a:ext>
              </a:extLst>
            </p:cNvPr>
            <p:cNvSpPr/>
            <p:nvPr/>
          </p:nvSpPr>
          <p:spPr>
            <a:xfrm>
              <a:off x="2853744" y="1482241"/>
              <a:ext cx="36880" cy="41977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59"/>
                  </a:lnTo>
                  <a:cubicBezTo>
                    <a:pt x="96" y="374"/>
                    <a:pt x="163" y="499"/>
                    <a:pt x="221" y="633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0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29"/>
                  </a:lnTo>
                  <a:lnTo>
                    <a:pt x="288" y="2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2" name="Google Shape;985;p46">
              <a:extLst>
                <a:ext uri="{FF2B5EF4-FFF2-40B4-BE49-F238E27FC236}">
                  <a16:creationId xmlns:a16="http://schemas.microsoft.com/office/drawing/2014/main" id="{F6D077A9-E336-0018-E97F-4F93CEE87563}"/>
                </a:ext>
              </a:extLst>
            </p:cNvPr>
            <p:cNvSpPr/>
            <p:nvPr/>
          </p:nvSpPr>
          <p:spPr>
            <a:xfrm>
              <a:off x="2445610" y="1750060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1"/>
                  </a:moveTo>
                  <a:cubicBezTo>
                    <a:pt x="605" y="1"/>
                    <a:pt x="1" y="1458"/>
                    <a:pt x="854" y="2320"/>
                  </a:cubicBezTo>
                  <a:cubicBezTo>
                    <a:pt x="1129" y="2596"/>
                    <a:pt x="1469" y="2719"/>
                    <a:pt x="1802" y="2719"/>
                  </a:cubicBezTo>
                  <a:cubicBezTo>
                    <a:pt x="2501" y="2719"/>
                    <a:pt x="3173" y="2176"/>
                    <a:pt x="3173" y="1352"/>
                  </a:cubicBezTo>
                  <a:cubicBezTo>
                    <a:pt x="3173" y="605"/>
                    <a:pt x="2560" y="1"/>
                    <a:pt x="18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3" name="Google Shape;986;p46">
              <a:extLst>
                <a:ext uri="{FF2B5EF4-FFF2-40B4-BE49-F238E27FC236}">
                  <a16:creationId xmlns:a16="http://schemas.microsoft.com/office/drawing/2014/main" id="{1EE43B03-4D78-ABC9-1CDB-2543221E9B89}"/>
                </a:ext>
              </a:extLst>
            </p:cNvPr>
            <p:cNvSpPr/>
            <p:nvPr/>
          </p:nvSpPr>
          <p:spPr>
            <a:xfrm>
              <a:off x="2548438" y="1749464"/>
              <a:ext cx="107330" cy="180886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1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17" y="2722"/>
                    <a:pt x="1620" y="2118"/>
                    <a:pt x="1620" y="1371"/>
                  </a:cubicBezTo>
                  <a:cubicBezTo>
                    <a:pt x="1620" y="614"/>
                    <a:pt x="101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4" name="Google Shape;987;p46">
              <a:extLst>
                <a:ext uri="{FF2B5EF4-FFF2-40B4-BE49-F238E27FC236}">
                  <a16:creationId xmlns:a16="http://schemas.microsoft.com/office/drawing/2014/main" id="{D9077923-49CF-AD7D-B99F-B96948F9DF84}"/>
                </a:ext>
              </a:extLst>
            </p:cNvPr>
            <p:cNvSpPr/>
            <p:nvPr/>
          </p:nvSpPr>
          <p:spPr>
            <a:xfrm>
              <a:off x="2493217" y="1767209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898"/>
                  </a:lnTo>
                  <a:cubicBezTo>
                    <a:pt x="77" y="2013"/>
                    <a:pt x="183" y="2109"/>
                    <a:pt x="288" y="2196"/>
                  </a:cubicBezTo>
                  <a:lnTo>
                    <a:pt x="2196" y="288"/>
                  </a:lnTo>
                  <a:cubicBezTo>
                    <a:pt x="2109" y="183"/>
                    <a:pt x="2004" y="77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5" name="Google Shape;988;p46">
              <a:extLst>
                <a:ext uri="{FF2B5EF4-FFF2-40B4-BE49-F238E27FC236}">
                  <a16:creationId xmlns:a16="http://schemas.microsoft.com/office/drawing/2014/main" id="{03AB1EA8-9257-B815-DC47-3D4FFBE09F6B}"/>
                </a:ext>
              </a:extLst>
            </p:cNvPr>
            <p:cNvSpPr/>
            <p:nvPr/>
          </p:nvSpPr>
          <p:spPr>
            <a:xfrm>
              <a:off x="2602997" y="1767871"/>
              <a:ext cx="36284" cy="41911"/>
            </a:xfrm>
            <a:custGeom>
              <a:avLst/>
              <a:gdLst/>
              <a:ahLst/>
              <a:cxnLst/>
              <a:rect l="l" t="t" r="r" b="b"/>
              <a:pathLst>
                <a:path w="548" h="633" extrusionOk="0">
                  <a:moveTo>
                    <a:pt x="250" y="0"/>
                  </a:moveTo>
                  <a:lnTo>
                    <a:pt x="1" y="249"/>
                  </a:lnTo>
                  <a:cubicBezTo>
                    <a:pt x="87" y="364"/>
                    <a:pt x="164" y="489"/>
                    <a:pt x="212" y="633"/>
                  </a:cubicBezTo>
                  <a:lnTo>
                    <a:pt x="547" y="297"/>
                  </a:lnTo>
                  <a:cubicBezTo>
                    <a:pt x="528" y="268"/>
                    <a:pt x="518" y="259"/>
                    <a:pt x="509" y="249"/>
                  </a:cubicBezTo>
                  <a:cubicBezTo>
                    <a:pt x="509" y="240"/>
                    <a:pt x="509" y="240"/>
                    <a:pt x="509" y="240"/>
                  </a:cubicBezTo>
                  <a:lnTo>
                    <a:pt x="480" y="201"/>
                  </a:lnTo>
                  <a:lnTo>
                    <a:pt x="471" y="192"/>
                  </a:lnTo>
                  <a:cubicBezTo>
                    <a:pt x="432" y="144"/>
                    <a:pt x="384" y="105"/>
                    <a:pt x="336" y="58"/>
                  </a:cubicBezTo>
                  <a:lnTo>
                    <a:pt x="327" y="48"/>
                  </a:lnTo>
                  <a:lnTo>
                    <a:pt x="298" y="29"/>
                  </a:lnTo>
                  <a:cubicBezTo>
                    <a:pt x="298" y="24"/>
                    <a:pt x="296" y="22"/>
                    <a:pt x="293" y="22"/>
                  </a:cubicBezTo>
                  <a:cubicBezTo>
                    <a:pt x="291" y="22"/>
                    <a:pt x="288" y="24"/>
                    <a:pt x="288" y="29"/>
                  </a:cubicBezTo>
                  <a:lnTo>
                    <a:pt x="2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6" name="Google Shape;989;p46">
              <a:extLst>
                <a:ext uri="{FF2B5EF4-FFF2-40B4-BE49-F238E27FC236}">
                  <a16:creationId xmlns:a16="http://schemas.microsoft.com/office/drawing/2014/main" id="{CA79D4EF-B816-F8FC-3694-00624D2ED417}"/>
                </a:ext>
              </a:extLst>
            </p:cNvPr>
            <p:cNvSpPr/>
            <p:nvPr/>
          </p:nvSpPr>
          <p:spPr>
            <a:xfrm>
              <a:off x="2696291" y="1750060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1"/>
                  </a:moveTo>
                  <a:cubicBezTo>
                    <a:pt x="614" y="1"/>
                    <a:pt x="1" y="1458"/>
                    <a:pt x="864" y="2320"/>
                  </a:cubicBezTo>
                  <a:cubicBezTo>
                    <a:pt x="1139" y="2596"/>
                    <a:pt x="1479" y="2719"/>
                    <a:pt x="1812" y="2719"/>
                  </a:cubicBezTo>
                  <a:cubicBezTo>
                    <a:pt x="2511" y="2719"/>
                    <a:pt x="3183" y="2176"/>
                    <a:pt x="3183" y="1352"/>
                  </a:cubicBezTo>
                  <a:cubicBezTo>
                    <a:pt x="3183" y="605"/>
                    <a:pt x="2570" y="1"/>
                    <a:pt x="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7" name="Google Shape;990;p46">
              <a:extLst>
                <a:ext uri="{FF2B5EF4-FFF2-40B4-BE49-F238E27FC236}">
                  <a16:creationId xmlns:a16="http://schemas.microsoft.com/office/drawing/2014/main" id="{D5048191-4E2F-33CD-1F0E-2CCE45B38B8F}"/>
                </a:ext>
              </a:extLst>
            </p:cNvPr>
            <p:cNvSpPr/>
            <p:nvPr/>
          </p:nvSpPr>
          <p:spPr>
            <a:xfrm>
              <a:off x="2799781" y="1749464"/>
              <a:ext cx="107330" cy="180886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0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07" y="2722"/>
                    <a:pt x="1620" y="2118"/>
                    <a:pt x="1620" y="1371"/>
                  </a:cubicBezTo>
                  <a:cubicBezTo>
                    <a:pt x="1620" y="614"/>
                    <a:pt x="100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8" name="Google Shape;991;p46">
              <a:extLst>
                <a:ext uri="{FF2B5EF4-FFF2-40B4-BE49-F238E27FC236}">
                  <a16:creationId xmlns:a16="http://schemas.microsoft.com/office/drawing/2014/main" id="{8386193D-2038-4FF2-6D5E-34D58EF7565E}"/>
                </a:ext>
              </a:extLst>
            </p:cNvPr>
            <p:cNvSpPr/>
            <p:nvPr/>
          </p:nvSpPr>
          <p:spPr>
            <a:xfrm>
              <a:off x="2743898" y="1767209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898"/>
                  </a:lnTo>
                  <a:cubicBezTo>
                    <a:pt x="87" y="2013"/>
                    <a:pt x="183" y="2109"/>
                    <a:pt x="298" y="2196"/>
                  </a:cubicBezTo>
                  <a:lnTo>
                    <a:pt x="2196" y="298"/>
                  </a:lnTo>
                  <a:cubicBezTo>
                    <a:pt x="2119" y="183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9" name="Google Shape;992;p46">
              <a:extLst>
                <a:ext uri="{FF2B5EF4-FFF2-40B4-BE49-F238E27FC236}">
                  <a16:creationId xmlns:a16="http://schemas.microsoft.com/office/drawing/2014/main" id="{658ED788-51C5-139D-34E6-565362F87FA3}"/>
                </a:ext>
              </a:extLst>
            </p:cNvPr>
            <p:cNvSpPr/>
            <p:nvPr/>
          </p:nvSpPr>
          <p:spPr>
            <a:xfrm>
              <a:off x="2853744" y="1767871"/>
              <a:ext cx="36880" cy="41911"/>
            </a:xfrm>
            <a:custGeom>
              <a:avLst/>
              <a:gdLst/>
              <a:ahLst/>
              <a:cxnLst/>
              <a:rect l="l" t="t" r="r" b="b"/>
              <a:pathLst>
                <a:path w="557" h="633" extrusionOk="0">
                  <a:moveTo>
                    <a:pt x="259" y="0"/>
                  </a:moveTo>
                  <a:lnTo>
                    <a:pt x="0" y="249"/>
                  </a:lnTo>
                  <a:cubicBezTo>
                    <a:pt x="96" y="364"/>
                    <a:pt x="163" y="489"/>
                    <a:pt x="221" y="633"/>
                  </a:cubicBezTo>
                  <a:lnTo>
                    <a:pt x="556" y="297"/>
                  </a:lnTo>
                  <a:cubicBezTo>
                    <a:pt x="537" y="278"/>
                    <a:pt x="527" y="259"/>
                    <a:pt x="518" y="249"/>
                  </a:cubicBezTo>
                  <a:cubicBezTo>
                    <a:pt x="508" y="240"/>
                    <a:pt x="508" y="240"/>
                    <a:pt x="518" y="240"/>
                  </a:cubicBezTo>
                  <a:lnTo>
                    <a:pt x="489" y="201"/>
                  </a:lnTo>
                  <a:lnTo>
                    <a:pt x="479" y="192"/>
                  </a:lnTo>
                  <a:cubicBezTo>
                    <a:pt x="441" y="144"/>
                    <a:pt x="393" y="105"/>
                    <a:pt x="345" y="58"/>
                  </a:cubicBezTo>
                  <a:lnTo>
                    <a:pt x="336" y="48"/>
                  </a:lnTo>
                  <a:lnTo>
                    <a:pt x="307" y="29"/>
                  </a:lnTo>
                  <a:cubicBezTo>
                    <a:pt x="302" y="24"/>
                    <a:pt x="300" y="22"/>
                    <a:pt x="297" y="22"/>
                  </a:cubicBezTo>
                  <a:cubicBezTo>
                    <a:pt x="295" y="22"/>
                    <a:pt x="292" y="24"/>
                    <a:pt x="288" y="29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0" name="Google Shape;993;p46">
              <a:extLst>
                <a:ext uri="{FF2B5EF4-FFF2-40B4-BE49-F238E27FC236}">
                  <a16:creationId xmlns:a16="http://schemas.microsoft.com/office/drawing/2014/main" id="{79003603-CCC9-1A24-F839-3D2C6302BACA}"/>
                </a:ext>
              </a:extLst>
            </p:cNvPr>
            <p:cNvSpPr/>
            <p:nvPr/>
          </p:nvSpPr>
          <p:spPr>
            <a:xfrm>
              <a:off x="2445610" y="2035028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20"/>
                    <a:pt x="1804" y="2720"/>
                  </a:cubicBezTo>
                  <a:cubicBezTo>
                    <a:pt x="2502" y="2720"/>
                    <a:pt x="3173" y="2179"/>
                    <a:pt x="3173" y="1362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1" name="Google Shape;994;p46">
              <a:extLst>
                <a:ext uri="{FF2B5EF4-FFF2-40B4-BE49-F238E27FC236}">
                  <a16:creationId xmlns:a16="http://schemas.microsoft.com/office/drawing/2014/main" id="{AF82F726-EB65-E37C-C736-F00B71BF8573}"/>
                </a:ext>
              </a:extLst>
            </p:cNvPr>
            <p:cNvSpPr/>
            <p:nvPr/>
          </p:nvSpPr>
          <p:spPr>
            <a:xfrm>
              <a:off x="2548438" y="2035028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1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17" y="2723"/>
                    <a:pt x="1620" y="2119"/>
                    <a:pt x="1620" y="1362"/>
                  </a:cubicBezTo>
                  <a:cubicBezTo>
                    <a:pt x="1620" y="61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2" name="Google Shape;995;p46">
              <a:extLst>
                <a:ext uri="{FF2B5EF4-FFF2-40B4-BE49-F238E27FC236}">
                  <a16:creationId xmlns:a16="http://schemas.microsoft.com/office/drawing/2014/main" id="{14E7E5EF-1C61-70BB-2BBA-E07D2151228F}"/>
                </a:ext>
              </a:extLst>
            </p:cNvPr>
            <p:cNvSpPr/>
            <p:nvPr/>
          </p:nvSpPr>
          <p:spPr>
            <a:xfrm>
              <a:off x="2493217" y="2052177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9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7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3" name="Google Shape;996;p46">
              <a:extLst>
                <a:ext uri="{FF2B5EF4-FFF2-40B4-BE49-F238E27FC236}">
                  <a16:creationId xmlns:a16="http://schemas.microsoft.com/office/drawing/2014/main" id="{6D0EA2B8-877C-4938-7357-24661FD26804}"/>
                </a:ext>
              </a:extLst>
            </p:cNvPr>
            <p:cNvSpPr/>
            <p:nvPr/>
          </p:nvSpPr>
          <p:spPr>
            <a:xfrm>
              <a:off x="2602997" y="2052772"/>
              <a:ext cx="36284" cy="41977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60"/>
                  </a:lnTo>
                  <a:cubicBezTo>
                    <a:pt x="87" y="375"/>
                    <a:pt x="164" y="499"/>
                    <a:pt x="212" y="634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1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30"/>
                  </a:lnTo>
                  <a:lnTo>
                    <a:pt x="288" y="3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4" name="Google Shape;997;p46">
              <a:extLst>
                <a:ext uri="{FF2B5EF4-FFF2-40B4-BE49-F238E27FC236}">
                  <a16:creationId xmlns:a16="http://schemas.microsoft.com/office/drawing/2014/main" id="{8F66AB16-1F82-5438-E00D-5223383E500B}"/>
                </a:ext>
              </a:extLst>
            </p:cNvPr>
            <p:cNvSpPr/>
            <p:nvPr/>
          </p:nvSpPr>
          <p:spPr>
            <a:xfrm>
              <a:off x="2696291" y="2035028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20"/>
                    <a:pt x="1813" y="2720"/>
                  </a:cubicBezTo>
                  <a:cubicBezTo>
                    <a:pt x="2512" y="2720"/>
                    <a:pt x="3183" y="2179"/>
                    <a:pt x="3183" y="1362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5" name="Google Shape;998;p46">
              <a:extLst>
                <a:ext uri="{FF2B5EF4-FFF2-40B4-BE49-F238E27FC236}">
                  <a16:creationId xmlns:a16="http://schemas.microsoft.com/office/drawing/2014/main" id="{883B2350-179E-53F6-F4E7-BE642614C64D}"/>
                </a:ext>
              </a:extLst>
            </p:cNvPr>
            <p:cNvSpPr/>
            <p:nvPr/>
          </p:nvSpPr>
          <p:spPr>
            <a:xfrm>
              <a:off x="2799781" y="2035028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0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07" y="2723"/>
                    <a:pt x="1620" y="2119"/>
                    <a:pt x="1620" y="1362"/>
                  </a:cubicBezTo>
                  <a:cubicBezTo>
                    <a:pt x="1620" y="61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6" name="Google Shape;999;p46">
              <a:extLst>
                <a:ext uri="{FF2B5EF4-FFF2-40B4-BE49-F238E27FC236}">
                  <a16:creationId xmlns:a16="http://schemas.microsoft.com/office/drawing/2014/main" id="{F3AD5D1F-3FC9-EF7A-EAF7-9D6C0F2DACA7}"/>
                </a:ext>
              </a:extLst>
            </p:cNvPr>
            <p:cNvSpPr/>
            <p:nvPr/>
          </p:nvSpPr>
          <p:spPr>
            <a:xfrm>
              <a:off x="2743898" y="2052177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1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7" name="Google Shape;1000;p46">
              <a:extLst>
                <a:ext uri="{FF2B5EF4-FFF2-40B4-BE49-F238E27FC236}">
                  <a16:creationId xmlns:a16="http://schemas.microsoft.com/office/drawing/2014/main" id="{ABE456EF-29A6-075C-EA59-351B3B766F21}"/>
                </a:ext>
              </a:extLst>
            </p:cNvPr>
            <p:cNvSpPr/>
            <p:nvPr/>
          </p:nvSpPr>
          <p:spPr>
            <a:xfrm>
              <a:off x="2853744" y="2052772"/>
              <a:ext cx="36880" cy="41977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60"/>
                  </a:lnTo>
                  <a:cubicBezTo>
                    <a:pt x="96" y="375"/>
                    <a:pt x="163" y="499"/>
                    <a:pt x="221" y="634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1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30"/>
                  </a:lnTo>
                  <a:lnTo>
                    <a:pt x="288" y="30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7" name="Google Shape;2477;p70"/>
          <p:cNvGrpSpPr/>
          <p:nvPr/>
        </p:nvGrpSpPr>
        <p:grpSpPr>
          <a:xfrm>
            <a:off x="1881794" y="2589638"/>
            <a:ext cx="5380411" cy="2567476"/>
            <a:chOff x="1848390" y="2589638"/>
            <a:chExt cx="5380411" cy="2567476"/>
          </a:xfrm>
        </p:grpSpPr>
        <p:sp>
          <p:nvSpPr>
            <p:cNvPr id="2478" name="Google Shape;2478;p70"/>
            <p:cNvSpPr/>
            <p:nvPr/>
          </p:nvSpPr>
          <p:spPr>
            <a:xfrm>
              <a:off x="1848390" y="2589638"/>
              <a:ext cx="5380411" cy="2567258"/>
            </a:xfrm>
            <a:custGeom>
              <a:avLst/>
              <a:gdLst/>
              <a:ahLst/>
              <a:cxnLst/>
              <a:rect l="l" t="t" r="r" b="b"/>
              <a:pathLst>
                <a:path w="66087" h="33020" extrusionOk="0">
                  <a:moveTo>
                    <a:pt x="33019" y="0"/>
                  </a:moveTo>
                  <a:cubicBezTo>
                    <a:pt x="14818" y="0"/>
                    <a:pt x="0" y="14808"/>
                    <a:pt x="0" y="33019"/>
                  </a:cubicBezTo>
                  <a:lnTo>
                    <a:pt x="1659" y="33019"/>
                  </a:lnTo>
                  <a:cubicBezTo>
                    <a:pt x="1659" y="15718"/>
                    <a:pt x="15718" y="1659"/>
                    <a:pt x="33019" y="1659"/>
                  </a:cubicBezTo>
                  <a:cubicBezTo>
                    <a:pt x="50321" y="1659"/>
                    <a:pt x="64427" y="15718"/>
                    <a:pt x="64427" y="33019"/>
                  </a:cubicBezTo>
                  <a:lnTo>
                    <a:pt x="66086" y="33019"/>
                  </a:lnTo>
                  <a:cubicBezTo>
                    <a:pt x="66086" y="14808"/>
                    <a:pt x="51269" y="0"/>
                    <a:pt x="33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9" name="Google Shape;2479;p70"/>
            <p:cNvSpPr/>
            <p:nvPr/>
          </p:nvSpPr>
          <p:spPr>
            <a:xfrm>
              <a:off x="2330144" y="3132005"/>
              <a:ext cx="4497892" cy="2025090"/>
            </a:xfrm>
            <a:custGeom>
              <a:avLst/>
              <a:gdLst/>
              <a:ahLst/>
              <a:cxnLst/>
              <a:rect l="l" t="t" r="r" b="b"/>
              <a:pathLst>
                <a:path w="27286" h="12285" extrusionOk="0">
                  <a:moveTo>
                    <a:pt x="13661" y="1"/>
                  </a:moveTo>
                  <a:cubicBezTo>
                    <a:pt x="10793" y="1"/>
                    <a:pt x="8149" y="858"/>
                    <a:pt x="5960" y="2341"/>
                  </a:cubicBezTo>
                  <a:cubicBezTo>
                    <a:pt x="5692" y="2529"/>
                    <a:pt x="5468" y="2681"/>
                    <a:pt x="5245" y="2868"/>
                  </a:cubicBezTo>
                  <a:cubicBezTo>
                    <a:pt x="4021" y="3798"/>
                    <a:pt x="2976" y="4950"/>
                    <a:pt x="2163" y="6219"/>
                  </a:cubicBezTo>
                  <a:cubicBezTo>
                    <a:pt x="1787" y="6808"/>
                    <a:pt x="1448" y="7407"/>
                    <a:pt x="1153" y="8041"/>
                  </a:cubicBezTo>
                  <a:cubicBezTo>
                    <a:pt x="1117" y="8113"/>
                    <a:pt x="1082" y="8193"/>
                    <a:pt x="1082" y="8265"/>
                  </a:cubicBezTo>
                  <a:cubicBezTo>
                    <a:pt x="519" y="9533"/>
                    <a:pt x="153" y="10873"/>
                    <a:pt x="1" y="12285"/>
                  </a:cubicBezTo>
                  <a:lnTo>
                    <a:pt x="27286" y="12285"/>
                  </a:lnTo>
                  <a:cubicBezTo>
                    <a:pt x="27250" y="11838"/>
                    <a:pt x="27178" y="11392"/>
                    <a:pt x="27098" y="10981"/>
                  </a:cubicBezTo>
                  <a:cubicBezTo>
                    <a:pt x="27098" y="10909"/>
                    <a:pt x="27062" y="10873"/>
                    <a:pt x="27062" y="10793"/>
                  </a:cubicBezTo>
                  <a:cubicBezTo>
                    <a:pt x="27026" y="10650"/>
                    <a:pt x="26991" y="10498"/>
                    <a:pt x="26955" y="10346"/>
                  </a:cubicBezTo>
                  <a:cubicBezTo>
                    <a:pt x="26955" y="10275"/>
                    <a:pt x="26910" y="10239"/>
                    <a:pt x="26910" y="10203"/>
                  </a:cubicBezTo>
                  <a:cubicBezTo>
                    <a:pt x="26910" y="10159"/>
                    <a:pt x="26910" y="10123"/>
                    <a:pt x="26875" y="10087"/>
                  </a:cubicBezTo>
                  <a:cubicBezTo>
                    <a:pt x="26205" y="7595"/>
                    <a:pt x="24864" y="5397"/>
                    <a:pt x="23006" y="3681"/>
                  </a:cubicBezTo>
                  <a:cubicBezTo>
                    <a:pt x="20549" y="1376"/>
                    <a:pt x="17270" y="1"/>
                    <a:pt x="13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0" name="Google Shape;2480;p70"/>
            <p:cNvSpPr/>
            <p:nvPr/>
          </p:nvSpPr>
          <p:spPr>
            <a:xfrm>
              <a:off x="2512924" y="3296541"/>
              <a:ext cx="4132486" cy="1860573"/>
            </a:xfrm>
            <a:custGeom>
              <a:avLst/>
              <a:gdLst/>
              <a:ahLst/>
              <a:cxnLst/>
              <a:rect l="l" t="t" r="r" b="b"/>
              <a:pathLst>
                <a:path w="27286" h="12285" extrusionOk="0">
                  <a:moveTo>
                    <a:pt x="13661" y="1"/>
                  </a:moveTo>
                  <a:cubicBezTo>
                    <a:pt x="10793" y="1"/>
                    <a:pt x="8149" y="858"/>
                    <a:pt x="5960" y="2341"/>
                  </a:cubicBezTo>
                  <a:cubicBezTo>
                    <a:pt x="5692" y="2529"/>
                    <a:pt x="5468" y="2681"/>
                    <a:pt x="5245" y="2868"/>
                  </a:cubicBezTo>
                  <a:cubicBezTo>
                    <a:pt x="4021" y="3798"/>
                    <a:pt x="2976" y="4950"/>
                    <a:pt x="2163" y="6219"/>
                  </a:cubicBezTo>
                  <a:cubicBezTo>
                    <a:pt x="1787" y="6808"/>
                    <a:pt x="1448" y="7407"/>
                    <a:pt x="1153" y="8041"/>
                  </a:cubicBezTo>
                  <a:cubicBezTo>
                    <a:pt x="1117" y="8113"/>
                    <a:pt x="1082" y="8193"/>
                    <a:pt x="1082" y="8265"/>
                  </a:cubicBezTo>
                  <a:cubicBezTo>
                    <a:pt x="519" y="9533"/>
                    <a:pt x="153" y="10873"/>
                    <a:pt x="1" y="12285"/>
                  </a:cubicBezTo>
                  <a:lnTo>
                    <a:pt x="27286" y="12285"/>
                  </a:lnTo>
                  <a:cubicBezTo>
                    <a:pt x="27250" y="11838"/>
                    <a:pt x="27178" y="11392"/>
                    <a:pt x="27098" y="10981"/>
                  </a:cubicBezTo>
                  <a:cubicBezTo>
                    <a:pt x="27098" y="10909"/>
                    <a:pt x="27062" y="10873"/>
                    <a:pt x="27062" y="10793"/>
                  </a:cubicBezTo>
                  <a:cubicBezTo>
                    <a:pt x="27026" y="10650"/>
                    <a:pt x="26991" y="10498"/>
                    <a:pt x="26955" y="10346"/>
                  </a:cubicBezTo>
                  <a:cubicBezTo>
                    <a:pt x="26955" y="10275"/>
                    <a:pt x="26910" y="10239"/>
                    <a:pt x="26910" y="10203"/>
                  </a:cubicBezTo>
                  <a:cubicBezTo>
                    <a:pt x="26910" y="10159"/>
                    <a:pt x="26910" y="10123"/>
                    <a:pt x="26875" y="10087"/>
                  </a:cubicBezTo>
                  <a:cubicBezTo>
                    <a:pt x="26205" y="7595"/>
                    <a:pt x="24864" y="5397"/>
                    <a:pt x="23006" y="3681"/>
                  </a:cubicBezTo>
                  <a:cubicBezTo>
                    <a:pt x="20549" y="1376"/>
                    <a:pt x="17270" y="1"/>
                    <a:pt x="13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1" name="Google Shape;2481;p70"/>
            <p:cNvSpPr/>
            <p:nvPr/>
          </p:nvSpPr>
          <p:spPr>
            <a:xfrm>
              <a:off x="2721657" y="3484483"/>
              <a:ext cx="3715037" cy="1672624"/>
            </a:xfrm>
            <a:custGeom>
              <a:avLst/>
              <a:gdLst/>
              <a:ahLst/>
              <a:cxnLst/>
              <a:rect l="l" t="t" r="r" b="b"/>
              <a:pathLst>
                <a:path w="27286" h="12285" extrusionOk="0">
                  <a:moveTo>
                    <a:pt x="13661" y="1"/>
                  </a:moveTo>
                  <a:cubicBezTo>
                    <a:pt x="10793" y="1"/>
                    <a:pt x="8149" y="858"/>
                    <a:pt x="5960" y="2341"/>
                  </a:cubicBezTo>
                  <a:cubicBezTo>
                    <a:pt x="5692" y="2529"/>
                    <a:pt x="5468" y="2681"/>
                    <a:pt x="5245" y="2868"/>
                  </a:cubicBezTo>
                  <a:cubicBezTo>
                    <a:pt x="4021" y="3798"/>
                    <a:pt x="2976" y="4950"/>
                    <a:pt x="2163" y="6219"/>
                  </a:cubicBezTo>
                  <a:cubicBezTo>
                    <a:pt x="1787" y="6808"/>
                    <a:pt x="1448" y="7407"/>
                    <a:pt x="1153" y="8041"/>
                  </a:cubicBezTo>
                  <a:cubicBezTo>
                    <a:pt x="1117" y="8113"/>
                    <a:pt x="1082" y="8193"/>
                    <a:pt x="1082" y="8265"/>
                  </a:cubicBezTo>
                  <a:cubicBezTo>
                    <a:pt x="519" y="9533"/>
                    <a:pt x="153" y="10873"/>
                    <a:pt x="1" y="12285"/>
                  </a:cubicBezTo>
                  <a:lnTo>
                    <a:pt x="27286" y="12285"/>
                  </a:lnTo>
                  <a:cubicBezTo>
                    <a:pt x="27250" y="11838"/>
                    <a:pt x="27178" y="11392"/>
                    <a:pt x="27098" y="10981"/>
                  </a:cubicBezTo>
                  <a:cubicBezTo>
                    <a:pt x="27098" y="10909"/>
                    <a:pt x="27062" y="10873"/>
                    <a:pt x="27062" y="10793"/>
                  </a:cubicBezTo>
                  <a:cubicBezTo>
                    <a:pt x="27026" y="10650"/>
                    <a:pt x="26991" y="10498"/>
                    <a:pt x="26955" y="10346"/>
                  </a:cubicBezTo>
                  <a:cubicBezTo>
                    <a:pt x="26955" y="10275"/>
                    <a:pt x="26910" y="10239"/>
                    <a:pt x="26910" y="10203"/>
                  </a:cubicBezTo>
                  <a:cubicBezTo>
                    <a:pt x="26910" y="10159"/>
                    <a:pt x="26910" y="10123"/>
                    <a:pt x="26875" y="10087"/>
                  </a:cubicBezTo>
                  <a:cubicBezTo>
                    <a:pt x="26205" y="7595"/>
                    <a:pt x="24864" y="5397"/>
                    <a:pt x="23006" y="3681"/>
                  </a:cubicBezTo>
                  <a:cubicBezTo>
                    <a:pt x="20549" y="1376"/>
                    <a:pt x="17270" y="1"/>
                    <a:pt x="136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482" name="Google Shape;2482;p70"/>
          <p:cNvSpPr/>
          <p:nvPr/>
        </p:nvSpPr>
        <p:spPr>
          <a:xfrm>
            <a:off x="1895865" y="5152823"/>
            <a:ext cx="5278037" cy="4411"/>
          </a:xfrm>
          <a:custGeom>
            <a:avLst/>
            <a:gdLst/>
            <a:ahLst/>
            <a:cxnLst/>
            <a:rect l="l" t="t" r="r" b="b"/>
            <a:pathLst>
              <a:path w="256054" h="214" extrusionOk="0">
                <a:moveTo>
                  <a:pt x="128057" y="1"/>
                </a:moveTo>
                <a:cubicBezTo>
                  <a:pt x="57296" y="1"/>
                  <a:pt x="0" y="31"/>
                  <a:pt x="0" y="122"/>
                </a:cubicBezTo>
                <a:cubicBezTo>
                  <a:pt x="0" y="183"/>
                  <a:pt x="57387" y="213"/>
                  <a:pt x="128057" y="213"/>
                </a:cubicBezTo>
                <a:cubicBezTo>
                  <a:pt x="198727" y="213"/>
                  <a:pt x="256054" y="153"/>
                  <a:pt x="256054" y="122"/>
                </a:cubicBezTo>
                <a:cubicBezTo>
                  <a:pt x="256054" y="31"/>
                  <a:pt x="198788" y="1"/>
                  <a:pt x="12805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3" name="Google Shape;2483;p70"/>
          <p:cNvSpPr/>
          <p:nvPr/>
        </p:nvSpPr>
        <p:spPr>
          <a:xfrm>
            <a:off x="6664426" y="3536732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4" name="Google Shape;2484;p70"/>
          <p:cNvSpPr/>
          <p:nvPr/>
        </p:nvSpPr>
        <p:spPr>
          <a:xfrm>
            <a:off x="5758874" y="2727775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5" name="Google Shape;2485;p70"/>
          <p:cNvSpPr/>
          <p:nvPr/>
        </p:nvSpPr>
        <p:spPr>
          <a:xfrm>
            <a:off x="3083026" y="2727775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6" name="Google Shape;2486;p70"/>
          <p:cNvSpPr/>
          <p:nvPr/>
        </p:nvSpPr>
        <p:spPr>
          <a:xfrm>
            <a:off x="2172031" y="3536732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487" name="Google Shape;2487;p70"/>
          <p:cNvCxnSpPr>
            <a:cxnSpLocks/>
            <a:stCxn id="3" idx="2"/>
            <a:endCxn id="2486" idx="2"/>
          </p:cNvCxnSpPr>
          <p:nvPr/>
        </p:nvCxnSpPr>
        <p:spPr>
          <a:xfrm rot="16200000" flipH="1">
            <a:off x="1595222" y="3110972"/>
            <a:ext cx="92911" cy="1060708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89" name="Google Shape;2489;p70"/>
          <p:cNvSpPr txBox="1">
            <a:spLocks noGrp="1"/>
          </p:cNvSpPr>
          <p:nvPr>
            <p:ph type="title"/>
          </p:nvPr>
        </p:nvSpPr>
        <p:spPr>
          <a:xfrm>
            <a:off x="731549" y="381443"/>
            <a:ext cx="7680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000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Можливі наступні варіанти порушення синтезу </a:t>
            </a:r>
            <a:r>
              <a:rPr lang="ru-RU" sz="200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ферментів:</a:t>
            </a:r>
            <a:endParaRPr lang="ru-RU" sz="2000" noProof="1">
              <a:solidFill>
                <a:schemeClr val="accent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491" name="Google Shape;2491;p70"/>
          <p:cNvGrpSpPr/>
          <p:nvPr/>
        </p:nvGrpSpPr>
        <p:grpSpPr>
          <a:xfrm>
            <a:off x="3371377" y="1313592"/>
            <a:ext cx="2460223" cy="3829911"/>
            <a:chOff x="2928125" y="1539450"/>
            <a:chExt cx="2066025" cy="3216250"/>
          </a:xfrm>
        </p:grpSpPr>
        <p:sp>
          <p:nvSpPr>
            <p:cNvPr id="2492" name="Google Shape;2492;p70"/>
            <p:cNvSpPr/>
            <p:nvPr/>
          </p:nvSpPr>
          <p:spPr>
            <a:xfrm>
              <a:off x="3594950" y="2015225"/>
              <a:ext cx="145525" cy="204400"/>
            </a:xfrm>
            <a:custGeom>
              <a:avLst/>
              <a:gdLst/>
              <a:ahLst/>
              <a:cxnLst/>
              <a:rect l="l" t="t" r="r" b="b"/>
              <a:pathLst>
                <a:path w="5821" h="8176" extrusionOk="0">
                  <a:moveTo>
                    <a:pt x="3738" y="1"/>
                  </a:moveTo>
                  <a:cubicBezTo>
                    <a:pt x="2157" y="1"/>
                    <a:pt x="0" y="626"/>
                    <a:pt x="198" y="4116"/>
                  </a:cubicBezTo>
                  <a:cubicBezTo>
                    <a:pt x="389" y="7480"/>
                    <a:pt x="2563" y="8175"/>
                    <a:pt x="4151" y="8175"/>
                  </a:cubicBezTo>
                  <a:cubicBezTo>
                    <a:pt x="5088" y="8175"/>
                    <a:pt x="5821" y="7933"/>
                    <a:pt x="5821" y="7854"/>
                  </a:cubicBezTo>
                  <a:cubicBezTo>
                    <a:pt x="5821" y="7672"/>
                    <a:pt x="5334" y="195"/>
                    <a:pt x="5334" y="195"/>
                  </a:cubicBezTo>
                  <a:cubicBezTo>
                    <a:pt x="5281" y="184"/>
                    <a:pt x="4594" y="1"/>
                    <a:pt x="3738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3" name="Google Shape;2493;p70"/>
            <p:cNvSpPr/>
            <p:nvPr/>
          </p:nvSpPr>
          <p:spPr>
            <a:xfrm>
              <a:off x="3634075" y="2058550"/>
              <a:ext cx="63850" cy="116700"/>
            </a:xfrm>
            <a:custGeom>
              <a:avLst/>
              <a:gdLst/>
              <a:ahLst/>
              <a:cxnLst/>
              <a:rect l="l" t="t" r="r" b="b"/>
              <a:pathLst>
                <a:path w="2554" h="4668" extrusionOk="0">
                  <a:moveTo>
                    <a:pt x="1301" y="1"/>
                  </a:moveTo>
                  <a:cubicBezTo>
                    <a:pt x="1254" y="1"/>
                    <a:pt x="1206" y="5"/>
                    <a:pt x="1155" y="12"/>
                  </a:cubicBezTo>
                  <a:cubicBezTo>
                    <a:pt x="700" y="133"/>
                    <a:pt x="365" y="468"/>
                    <a:pt x="244" y="893"/>
                  </a:cubicBezTo>
                  <a:cubicBezTo>
                    <a:pt x="61" y="1380"/>
                    <a:pt x="0" y="1866"/>
                    <a:pt x="31" y="2413"/>
                  </a:cubicBezTo>
                  <a:cubicBezTo>
                    <a:pt x="152" y="3477"/>
                    <a:pt x="760" y="4450"/>
                    <a:pt x="1551" y="4632"/>
                  </a:cubicBezTo>
                  <a:cubicBezTo>
                    <a:pt x="1632" y="4656"/>
                    <a:pt x="1713" y="4668"/>
                    <a:pt x="1793" y="4668"/>
                  </a:cubicBezTo>
                  <a:cubicBezTo>
                    <a:pt x="2011" y="4668"/>
                    <a:pt x="2216" y="4583"/>
                    <a:pt x="2371" y="4450"/>
                  </a:cubicBezTo>
                  <a:cubicBezTo>
                    <a:pt x="2554" y="4358"/>
                    <a:pt x="2554" y="4237"/>
                    <a:pt x="2554" y="4206"/>
                  </a:cubicBezTo>
                  <a:cubicBezTo>
                    <a:pt x="2542" y="4195"/>
                    <a:pt x="2532" y="4190"/>
                    <a:pt x="2522" y="4190"/>
                  </a:cubicBezTo>
                  <a:cubicBezTo>
                    <a:pt x="2477" y="4190"/>
                    <a:pt x="2434" y="4284"/>
                    <a:pt x="2310" y="4358"/>
                  </a:cubicBezTo>
                  <a:cubicBezTo>
                    <a:pt x="2177" y="4409"/>
                    <a:pt x="2052" y="4431"/>
                    <a:pt x="1926" y="4431"/>
                  </a:cubicBezTo>
                  <a:cubicBezTo>
                    <a:pt x="1824" y="4431"/>
                    <a:pt x="1721" y="4416"/>
                    <a:pt x="1611" y="4389"/>
                  </a:cubicBezTo>
                  <a:cubicBezTo>
                    <a:pt x="1064" y="4237"/>
                    <a:pt x="517" y="3355"/>
                    <a:pt x="456" y="2352"/>
                  </a:cubicBezTo>
                  <a:cubicBezTo>
                    <a:pt x="396" y="1927"/>
                    <a:pt x="456" y="1440"/>
                    <a:pt x="608" y="1045"/>
                  </a:cubicBezTo>
                  <a:cubicBezTo>
                    <a:pt x="669" y="680"/>
                    <a:pt x="943" y="407"/>
                    <a:pt x="1247" y="285"/>
                  </a:cubicBezTo>
                  <a:cubicBezTo>
                    <a:pt x="1296" y="264"/>
                    <a:pt x="1348" y="254"/>
                    <a:pt x="1399" y="254"/>
                  </a:cubicBezTo>
                  <a:cubicBezTo>
                    <a:pt x="1566" y="254"/>
                    <a:pt x="1731" y="358"/>
                    <a:pt x="1824" y="498"/>
                  </a:cubicBezTo>
                  <a:cubicBezTo>
                    <a:pt x="1885" y="650"/>
                    <a:pt x="1855" y="772"/>
                    <a:pt x="1885" y="772"/>
                  </a:cubicBezTo>
                  <a:cubicBezTo>
                    <a:pt x="1915" y="772"/>
                    <a:pt x="2007" y="650"/>
                    <a:pt x="1915" y="468"/>
                  </a:cubicBezTo>
                  <a:cubicBezTo>
                    <a:pt x="1885" y="346"/>
                    <a:pt x="1824" y="225"/>
                    <a:pt x="1703" y="133"/>
                  </a:cubicBezTo>
                  <a:cubicBezTo>
                    <a:pt x="1586" y="40"/>
                    <a:pt x="1453" y="1"/>
                    <a:pt x="1301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4" name="Google Shape;2494;p70"/>
            <p:cNvSpPr/>
            <p:nvPr/>
          </p:nvSpPr>
          <p:spPr>
            <a:xfrm>
              <a:off x="4063400" y="1541350"/>
              <a:ext cx="370100" cy="433925"/>
            </a:xfrm>
            <a:custGeom>
              <a:avLst/>
              <a:gdLst/>
              <a:ahLst/>
              <a:cxnLst/>
              <a:rect l="l" t="t" r="r" b="b"/>
              <a:pathLst>
                <a:path w="14804" h="17357" extrusionOk="0">
                  <a:moveTo>
                    <a:pt x="1" y="0"/>
                  </a:moveTo>
                  <a:lnTo>
                    <a:pt x="13892" y="17356"/>
                  </a:lnTo>
                  <a:cubicBezTo>
                    <a:pt x="14621" y="15654"/>
                    <a:pt x="14621" y="14347"/>
                    <a:pt x="14743" y="12493"/>
                  </a:cubicBezTo>
                  <a:cubicBezTo>
                    <a:pt x="14804" y="10517"/>
                    <a:pt x="14409" y="8572"/>
                    <a:pt x="13497" y="6839"/>
                  </a:cubicBezTo>
                  <a:cubicBezTo>
                    <a:pt x="12372" y="4681"/>
                    <a:pt x="11035" y="2918"/>
                    <a:pt x="8877" y="1794"/>
                  </a:cubicBezTo>
                  <a:cubicBezTo>
                    <a:pt x="5503" y="0"/>
                    <a:pt x="2737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5" name="Google Shape;2495;p70"/>
            <p:cNvSpPr/>
            <p:nvPr/>
          </p:nvSpPr>
          <p:spPr>
            <a:xfrm>
              <a:off x="3692575" y="1551025"/>
              <a:ext cx="744725" cy="1413100"/>
            </a:xfrm>
            <a:custGeom>
              <a:avLst/>
              <a:gdLst/>
              <a:ahLst/>
              <a:cxnLst/>
              <a:rect l="l" t="t" r="r" b="b"/>
              <a:pathLst>
                <a:path w="29789" h="56524" extrusionOk="0">
                  <a:moveTo>
                    <a:pt x="14796" y="0"/>
                  </a:moveTo>
                  <a:cubicBezTo>
                    <a:pt x="14447" y="0"/>
                    <a:pt x="14094" y="13"/>
                    <a:pt x="13740" y="39"/>
                  </a:cubicBezTo>
                  <a:cubicBezTo>
                    <a:pt x="5928" y="556"/>
                    <a:pt x="1" y="7182"/>
                    <a:pt x="244" y="14963"/>
                  </a:cubicBezTo>
                  <a:lnTo>
                    <a:pt x="1429" y="46605"/>
                  </a:lnTo>
                  <a:cubicBezTo>
                    <a:pt x="1637" y="52169"/>
                    <a:pt x="6196" y="56523"/>
                    <a:pt x="11683" y="56523"/>
                  </a:cubicBezTo>
                  <a:cubicBezTo>
                    <a:pt x="11831" y="56523"/>
                    <a:pt x="11980" y="56520"/>
                    <a:pt x="12129" y="56514"/>
                  </a:cubicBezTo>
                  <a:lnTo>
                    <a:pt x="12433" y="56514"/>
                  </a:lnTo>
                  <a:cubicBezTo>
                    <a:pt x="18147" y="56149"/>
                    <a:pt x="22463" y="51195"/>
                    <a:pt x="22099" y="45511"/>
                  </a:cubicBezTo>
                  <a:cubicBezTo>
                    <a:pt x="21886" y="42623"/>
                    <a:pt x="21703" y="40313"/>
                    <a:pt x="21703" y="40313"/>
                  </a:cubicBezTo>
                  <a:cubicBezTo>
                    <a:pt x="21703" y="40313"/>
                    <a:pt x="29576" y="39158"/>
                    <a:pt x="29728" y="31286"/>
                  </a:cubicBezTo>
                  <a:cubicBezTo>
                    <a:pt x="29789" y="27638"/>
                    <a:pt x="29485" y="20374"/>
                    <a:pt x="29150" y="13656"/>
                  </a:cubicBezTo>
                  <a:lnTo>
                    <a:pt x="29150" y="13413"/>
                  </a:lnTo>
                  <a:cubicBezTo>
                    <a:pt x="28599" y="5805"/>
                    <a:pt x="22277" y="0"/>
                    <a:pt x="14796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6" name="Google Shape;2496;p70"/>
            <p:cNvSpPr/>
            <p:nvPr/>
          </p:nvSpPr>
          <p:spPr>
            <a:xfrm>
              <a:off x="3984375" y="2481325"/>
              <a:ext cx="255350" cy="128175"/>
            </a:xfrm>
            <a:custGeom>
              <a:avLst/>
              <a:gdLst/>
              <a:ahLst/>
              <a:cxnLst/>
              <a:rect l="l" t="t" r="r" b="b"/>
              <a:pathLst>
                <a:path w="10214" h="5127" extrusionOk="0">
                  <a:moveTo>
                    <a:pt x="1" y="1"/>
                  </a:moveTo>
                  <a:cubicBezTo>
                    <a:pt x="1" y="1"/>
                    <a:pt x="2128" y="5127"/>
                    <a:pt x="9015" y="5127"/>
                  </a:cubicBezTo>
                  <a:cubicBezTo>
                    <a:pt x="9399" y="5127"/>
                    <a:pt x="9799" y="5111"/>
                    <a:pt x="10214" y="5077"/>
                  </a:cubicBezTo>
                  <a:lnTo>
                    <a:pt x="10062" y="3131"/>
                  </a:lnTo>
                  <a:cubicBezTo>
                    <a:pt x="10062" y="3131"/>
                    <a:pt x="9970" y="3137"/>
                    <a:pt x="9797" y="3137"/>
                  </a:cubicBezTo>
                  <a:cubicBezTo>
                    <a:pt x="8723" y="3137"/>
                    <a:pt x="4531" y="2934"/>
                    <a:pt x="1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7" name="Google Shape;2497;p70"/>
            <p:cNvSpPr/>
            <p:nvPr/>
          </p:nvSpPr>
          <p:spPr>
            <a:xfrm>
              <a:off x="4290625" y="1975975"/>
              <a:ext cx="55500" cy="54800"/>
            </a:xfrm>
            <a:custGeom>
              <a:avLst/>
              <a:gdLst/>
              <a:ahLst/>
              <a:cxnLst/>
              <a:rect l="l" t="t" r="r" b="b"/>
              <a:pathLst>
                <a:path w="2220" h="2192" extrusionOk="0">
                  <a:moveTo>
                    <a:pt x="1152" y="0"/>
                  </a:moveTo>
                  <a:cubicBezTo>
                    <a:pt x="1133" y="0"/>
                    <a:pt x="1114" y="1"/>
                    <a:pt x="1095" y="2"/>
                  </a:cubicBezTo>
                  <a:cubicBezTo>
                    <a:pt x="487" y="62"/>
                    <a:pt x="0" y="549"/>
                    <a:pt x="0" y="1157"/>
                  </a:cubicBezTo>
                  <a:lnTo>
                    <a:pt x="0" y="1187"/>
                  </a:lnTo>
                  <a:cubicBezTo>
                    <a:pt x="30" y="1746"/>
                    <a:pt x="515" y="2192"/>
                    <a:pt x="1070" y="2192"/>
                  </a:cubicBezTo>
                  <a:cubicBezTo>
                    <a:pt x="1088" y="2192"/>
                    <a:pt x="1107" y="2191"/>
                    <a:pt x="1125" y="2190"/>
                  </a:cubicBezTo>
                  <a:cubicBezTo>
                    <a:pt x="1763" y="2190"/>
                    <a:pt x="2219" y="1643"/>
                    <a:pt x="2219" y="1035"/>
                  </a:cubicBezTo>
                  <a:cubicBezTo>
                    <a:pt x="2190" y="446"/>
                    <a:pt x="1733" y="0"/>
                    <a:pt x="11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8" name="Google Shape;2498;p70"/>
            <p:cNvSpPr/>
            <p:nvPr/>
          </p:nvSpPr>
          <p:spPr>
            <a:xfrm>
              <a:off x="4260975" y="1933450"/>
              <a:ext cx="114775" cy="30225"/>
            </a:xfrm>
            <a:custGeom>
              <a:avLst/>
              <a:gdLst/>
              <a:ahLst/>
              <a:cxnLst/>
              <a:rect l="l" t="t" r="r" b="b"/>
              <a:pathLst>
                <a:path w="4591" h="1209" extrusionOk="0">
                  <a:moveTo>
                    <a:pt x="2311" y="0"/>
                  </a:moveTo>
                  <a:cubicBezTo>
                    <a:pt x="1673" y="0"/>
                    <a:pt x="1065" y="183"/>
                    <a:pt x="518" y="517"/>
                  </a:cubicBezTo>
                  <a:cubicBezTo>
                    <a:pt x="153" y="791"/>
                    <a:pt x="1" y="1064"/>
                    <a:pt x="62" y="1125"/>
                  </a:cubicBezTo>
                  <a:cubicBezTo>
                    <a:pt x="79" y="1142"/>
                    <a:pt x="104" y="1150"/>
                    <a:pt x="139" y="1150"/>
                  </a:cubicBezTo>
                  <a:cubicBezTo>
                    <a:pt x="414" y="1150"/>
                    <a:pt x="1230" y="669"/>
                    <a:pt x="2311" y="669"/>
                  </a:cubicBezTo>
                  <a:cubicBezTo>
                    <a:pt x="3403" y="669"/>
                    <a:pt x="4200" y="1208"/>
                    <a:pt x="4462" y="1208"/>
                  </a:cubicBezTo>
                  <a:cubicBezTo>
                    <a:pt x="4492" y="1208"/>
                    <a:pt x="4514" y="1201"/>
                    <a:pt x="4530" y="1186"/>
                  </a:cubicBezTo>
                  <a:cubicBezTo>
                    <a:pt x="4591" y="1095"/>
                    <a:pt x="4439" y="821"/>
                    <a:pt x="4074" y="578"/>
                  </a:cubicBezTo>
                  <a:cubicBezTo>
                    <a:pt x="3557" y="183"/>
                    <a:pt x="2949" y="0"/>
                    <a:pt x="23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9" name="Google Shape;2499;p70"/>
            <p:cNvSpPr/>
            <p:nvPr/>
          </p:nvSpPr>
          <p:spPr>
            <a:xfrm>
              <a:off x="3995025" y="1977375"/>
              <a:ext cx="56250" cy="53400"/>
            </a:xfrm>
            <a:custGeom>
              <a:avLst/>
              <a:gdLst/>
              <a:ahLst/>
              <a:cxnLst/>
              <a:rect l="l" t="t" r="r" b="b"/>
              <a:pathLst>
                <a:path w="2250" h="2136" extrusionOk="0">
                  <a:moveTo>
                    <a:pt x="1209" y="1"/>
                  </a:moveTo>
                  <a:cubicBezTo>
                    <a:pt x="1172" y="1"/>
                    <a:pt x="1133" y="3"/>
                    <a:pt x="1095" y="6"/>
                  </a:cubicBezTo>
                  <a:cubicBezTo>
                    <a:pt x="487" y="37"/>
                    <a:pt x="0" y="523"/>
                    <a:pt x="0" y="1131"/>
                  </a:cubicBezTo>
                  <a:cubicBezTo>
                    <a:pt x="30" y="1690"/>
                    <a:pt x="487" y="2136"/>
                    <a:pt x="1068" y="2136"/>
                  </a:cubicBezTo>
                  <a:cubicBezTo>
                    <a:pt x="1087" y="2136"/>
                    <a:pt x="1106" y="2135"/>
                    <a:pt x="1125" y="2134"/>
                  </a:cubicBezTo>
                  <a:cubicBezTo>
                    <a:pt x="1733" y="2134"/>
                    <a:pt x="2250" y="1587"/>
                    <a:pt x="2250" y="979"/>
                  </a:cubicBezTo>
                  <a:cubicBezTo>
                    <a:pt x="2193" y="410"/>
                    <a:pt x="1763" y="1"/>
                    <a:pt x="120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0" name="Google Shape;2500;p70"/>
            <p:cNvSpPr/>
            <p:nvPr/>
          </p:nvSpPr>
          <p:spPr>
            <a:xfrm>
              <a:off x="3964625" y="1936500"/>
              <a:ext cx="114775" cy="30200"/>
            </a:xfrm>
            <a:custGeom>
              <a:avLst/>
              <a:gdLst/>
              <a:ahLst/>
              <a:cxnLst/>
              <a:rect l="l" t="t" r="r" b="b"/>
              <a:pathLst>
                <a:path w="4591" h="1208" extrusionOk="0">
                  <a:moveTo>
                    <a:pt x="2311" y="0"/>
                  </a:moveTo>
                  <a:cubicBezTo>
                    <a:pt x="1672" y="0"/>
                    <a:pt x="1064" y="182"/>
                    <a:pt x="517" y="517"/>
                  </a:cubicBezTo>
                  <a:cubicBezTo>
                    <a:pt x="153" y="790"/>
                    <a:pt x="1" y="1064"/>
                    <a:pt x="61" y="1125"/>
                  </a:cubicBezTo>
                  <a:cubicBezTo>
                    <a:pt x="78" y="1142"/>
                    <a:pt x="104" y="1149"/>
                    <a:pt x="138" y="1149"/>
                  </a:cubicBezTo>
                  <a:cubicBezTo>
                    <a:pt x="413" y="1149"/>
                    <a:pt x="1230" y="669"/>
                    <a:pt x="2311" y="669"/>
                  </a:cubicBezTo>
                  <a:cubicBezTo>
                    <a:pt x="3402" y="669"/>
                    <a:pt x="4200" y="1208"/>
                    <a:pt x="4461" y="1208"/>
                  </a:cubicBezTo>
                  <a:cubicBezTo>
                    <a:pt x="4491" y="1208"/>
                    <a:pt x="4514" y="1201"/>
                    <a:pt x="4529" y="1185"/>
                  </a:cubicBezTo>
                  <a:cubicBezTo>
                    <a:pt x="4590" y="1094"/>
                    <a:pt x="4438" y="821"/>
                    <a:pt x="4074" y="547"/>
                  </a:cubicBezTo>
                  <a:cubicBezTo>
                    <a:pt x="3557" y="182"/>
                    <a:pt x="2919" y="0"/>
                    <a:pt x="23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1" name="Google Shape;2501;p70"/>
            <p:cNvSpPr/>
            <p:nvPr/>
          </p:nvSpPr>
          <p:spPr>
            <a:xfrm>
              <a:off x="4169800" y="1938000"/>
              <a:ext cx="91975" cy="253375"/>
            </a:xfrm>
            <a:custGeom>
              <a:avLst/>
              <a:gdLst/>
              <a:ahLst/>
              <a:cxnLst/>
              <a:rect l="l" t="t" r="r" b="b"/>
              <a:pathLst>
                <a:path w="3679" h="10135" extrusionOk="0">
                  <a:moveTo>
                    <a:pt x="155" y="1"/>
                  </a:moveTo>
                  <a:cubicBezTo>
                    <a:pt x="154" y="1"/>
                    <a:pt x="153" y="1"/>
                    <a:pt x="152" y="1"/>
                  </a:cubicBezTo>
                  <a:cubicBezTo>
                    <a:pt x="0" y="62"/>
                    <a:pt x="882" y="2828"/>
                    <a:pt x="2128" y="6171"/>
                  </a:cubicBezTo>
                  <a:cubicBezTo>
                    <a:pt x="2462" y="6992"/>
                    <a:pt x="2766" y="7752"/>
                    <a:pt x="3040" y="8512"/>
                  </a:cubicBezTo>
                  <a:cubicBezTo>
                    <a:pt x="3192" y="8785"/>
                    <a:pt x="3253" y="9120"/>
                    <a:pt x="3222" y="9423"/>
                  </a:cubicBezTo>
                  <a:cubicBezTo>
                    <a:pt x="3192" y="9667"/>
                    <a:pt x="2888" y="9697"/>
                    <a:pt x="2584" y="9727"/>
                  </a:cubicBezTo>
                  <a:cubicBezTo>
                    <a:pt x="1368" y="9879"/>
                    <a:pt x="608" y="10001"/>
                    <a:pt x="608" y="10092"/>
                  </a:cubicBezTo>
                  <a:cubicBezTo>
                    <a:pt x="608" y="10120"/>
                    <a:pt x="762" y="10135"/>
                    <a:pt x="1039" y="10135"/>
                  </a:cubicBezTo>
                  <a:cubicBezTo>
                    <a:pt x="1377" y="10135"/>
                    <a:pt x="1901" y="10112"/>
                    <a:pt x="2554" y="10062"/>
                  </a:cubicBezTo>
                  <a:cubicBezTo>
                    <a:pt x="2736" y="10062"/>
                    <a:pt x="2918" y="10031"/>
                    <a:pt x="3070" y="10001"/>
                  </a:cubicBezTo>
                  <a:cubicBezTo>
                    <a:pt x="3344" y="9910"/>
                    <a:pt x="3526" y="9758"/>
                    <a:pt x="3617" y="9545"/>
                  </a:cubicBezTo>
                  <a:cubicBezTo>
                    <a:pt x="3678" y="9120"/>
                    <a:pt x="3648" y="8694"/>
                    <a:pt x="3465" y="8329"/>
                  </a:cubicBezTo>
                  <a:cubicBezTo>
                    <a:pt x="3192" y="7569"/>
                    <a:pt x="2918" y="6809"/>
                    <a:pt x="2614" y="5989"/>
                  </a:cubicBezTo>
                  <a:cubicBezTo>
                    <a:pt x="1405" y="2664"/>
                    <a:pt x="317" y="1"/>
                    <a:pt x="1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2" name="Google Shape;2502;p70"/>
            <p:cNvSpPr/>
            <p:nvPr/>
          </p:nvSpPr>
          <p:spPr>
            <a:xfrm>
              <a:off x="4090000" y="2210050"/>
              <a:ext cx="100350" cy="87400"/>
            </a:xfrm>
            <a:custGeom>
              <a:avLst/>
              <a:gdLst/>
              <a:ahLst/>
              <a:cxnLst/>
              <a:rect l="l" t="t" r="r" b="b"/>
              <a:pathLst>
                <a:path w="4014" h="3496" extrusionOk="0">
                  <a:moveTo>
                    <a:pt x="214" y="0"/>
                  </a:moveTo>
                  <a:cubicBezTo>
                    <a:pt x="153" y="0"/>
                    <a:pt x="1" y="335"/>
                    <a:pt x="31" y="852"/>
                  </a:cubicBezTo>
                  <a:cubicBezTo>
                    <a:pt x="122" y="1581"/>
                    <a:pt x="457" y="2280"/>
                    <a:pt x="1034" y="2736"/>
                  </a:cubicBezTo>
                  <a:cubicBezTo>
                    <a:pt x="1581" y="3222"/>
                    <a:pt x="2341" y="3496"/>
                    <a:pt x="3101" y="3496"/>
                  </a:cubicBezTo>
                  <a:cubicBezTo>
                    <a:pt x="3709" y="3496"/>
                    <a:pt x="4013" y="3314"/>
                    <a:pt x="4013" y="3222"/>
                  </a:cubicBezTo>
                  <a:cubicBezTo>
                    <a:pt x="4013" y="3040"/>
                    <a:pt x="2615" y="3192"/>
                    <a:pt x="1521" y="2250"/>
                  </a:cubicBezTo>
                  <a:cubicBezTo>
                    <a:pt x="426" y="1277"/>
                    <a:pt x="426" y="0"/>
                    <a:pt x="21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3" name="Google Shape;2503;p70"/>
            <p:cNvSpPr/>
            <p:nvPr/>
          </p:nvSpPr>
          <p:spPr>
            <a:xfrm>
              <a:off x="3947150" y="1825225"/>
              <a:ext cx="139850" cy="39875"/>
            </a:xfrm>
            <a:custGeom>
              <a:avLst/>
              <a:gdLst/>
              <a:ahLst/>
              <a:cxnLst/>
              <a:rect l="l" t="t" r="r" b="b"/>
              <a:pathLst>
                <a:path w="5594" h="1595" extrusionOk="0">
                  <a:moveTo>
                    <a:pt x="3175" y="1"/>
                  </a:moveTo>
                  <a:cubicBezTo>
                    <a:pt x="2300" y="1"/>
                    <a:pt x="1428" y="250"/>
                    <a:pt x="669" y="712"/>
                  </a:cubicBezTo>
                  <a:cubicBezTo>
                    <a:pt x="213" y="1016"/>
                    <a:pt x="0" y="1320"/>
                    <a:pt x="92" y="1472"/>
                  </a:cubicBezTo>
                  <a:cubicBezTo>
                    <a:pt x="136" y="1561"/>
                    <a:pt x="267" y="1595"/>
                    <a:pt x="465" y="1595"/>
                  </a:cubicBezTo>
                  <a:cubicBezTo>
                    <a:pt x="950" y="1595"/>
                    <a:pt x="1835" y="1389"/>
                    <a:pt x="2827" y="1260"/>
                  </a:cubicBezTo>
                  <a:cubicBezTo>
                    <a:pt x="4225" y="1077"/>
                    <a:pt x="5441" y="1260"/>
                    <a:pt x="5563" y="925"/>
                  </a:cubicBezTo>
                  <a:cubicBezTo>
                    <a:pt x="5593" y="773"/>
                    <a:pt x="5320" y="500"/>
                    <a:pt x="4833" y="317"/>
                  </a:cubicBezTo>
                  <a:cubicBezTo>
                    <a:pt x="4299" y="103"/>
                    <a:pt x="3736" y="1"/>
                    <a:pt x="317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4" name="Google Shape;2504;p70"/>
            <p:cNvSpPr/>
            <p:nvPr/>
          </p:nvSpPr>
          <p:spPr>
            <a:xfrm>
              <a:off x="4264775" y="1823575"/>
              <a:ext cx="107175" cy="34750"/>
            </a:xfrm>
            <a:custGeom>
              <a:avLst/>
              <a:gdLst/>
              <a:ahLst/>
              <a:cxnLst/>
              <a:rect l="l" t="t" r="r" b="b"/>
              <a:pathLst>
                <a:path w="4287" h="1390" extrusionOk="0">
                  <a:moveTo>
                    <a:pt x="2038" y="1"/>
                  </a:moveTo>
                  <a:cubicBezTo>
                    <a:pt x="1503" y="1"/>
                    <a:pt x="969" y="147"/>
                    <a:pt x="487" y="444"/>
                  </a:cubicBezTo>
                  <a:cubicBezTo>
                    <a:pt x="122" y="718"/>
                    <a:pt x="1" y="991"/>
                    <a:pt x="62" y="1143"/>
                  </a:cubicBezTo>
                  <a:cubicBezTo>
                    <a:pt x="156" y="1251"/>
                    <a:pt x="371" y="1281"/>
                    <a:pt x="671" y="1281"/>
                  </a:cubicBezTo>
                  <a:cubicBezTo>
                    <a:pt x="1046" y="1281"/>
                    <a:pt x="1554" y="1234"/>
                    <a:pt x="2129" y="1234"/>
                  </a:cubicBezTo>
                  <a:cubicBezTo>
                    <a:pt x="2867" y="1234"/>
                    <a:pt x="3481" y="1389"/>
                    <a:pt x="3849" y="1389"/>
                  </a:cubicBezTo>
                  <a:cubicBezTo>
                    <a:pt x="3996" y="1389"/>
                    <a:pt x="4104" y="1365"/>
                    <a:pt x="4165" y="1295"/>
                  </a:cubicBezTo>
                  <a:cubicBezTo>
                    <a:pt x="4287" y="1143"/>
                    <a:pt x="4165" y="870"/>
                    <a:pt x="3800" y="566"/>
                  </a:cubicBezTo>
                  <a:cubicBezTo>
                    <a:pt x="3265" y="192"/>
                    <a:pt x="2651" y="1"/>
                    <a:pt x="20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5" name="Google Shape;2505;p70"/>
            <p:cNvSpPr/>
            <p:nvPr/>
          </p:nvSpPr>
          <p:spPr>
            <a:xfrm>
              <a:off x="3687275" y="1539450"/>
              <a:ext cx="605650" cy="608100"/>
            </a:xfrm>
            <a:custGeom>
              <a:avLst/>
              <a:gdLst/>
              <a:ahLst/>
              <a:cxnLst/>
              <a:rect l="l" t="t" r="r" b="b"/>
              <a:pathLst>
                <a:path w="24226" h="24324" extrusionOk="0">
                  <a:moveTo>
                    <a:pt x="15371" y="0"/>
                  </a:moveTo>
                  <a:cubicBezTo>
                    <a:pt x="13226" y="0"/>
                    <a:pt x="11079" y="380"/>
                    <a:pt x="9028" y="1140"/>
                  </a:cubicBezTo>
                  <a:cubicBezTo>
                    <a:pt x="5806" y="2386"/>
                    <a:pt x="2948" y="4788"/>
                    <a:pt x="1581" y="7918"/>
                  </a:cubicBezTo>
                  <a:cubicBezTo>
                    <a:pt x="0" y="11657"/>
                    <a:pt x="182" y="13906"/>
                    <a:pt x="608" y="17888"/>
                  </a:cubicBezTo>
                  <a:cubicBezTo>
                    <a:pt x="608" y="17888"/>
                    <a:pt x="942" y="19712"/>
                    <a:pt x="1034" y="20502"/>
                  </a:cubicBezTo>
                  <a:cubicBezTo>
                    <a:pt x="1064" y="20806"/>
                    <a:pt x="1034" y="24119"/>
                    <a:pt x="1824" y="24302"/>
                  </a:cubicBezTo>
                  <a:cubicBezTo>
                    <a:pt x="1888" y="24316"/>
                    <a:pt x="1960" y="24324"/>
                    <a:pt x="2037" y="24324"/>
                  </a:cubicBezTo>
                  <a:cubicBezTo>
                    <a:pt x="2761" y="24324"/>
                    <a:pt x="3980" y="23683"/>
                    <a:pt x="4529" y="22448"/>
                  </a:cubicBezTo>
                  <a:cubicBezTo>
                    <a:pt x="5137" y="21080"/>
                    <a:pt x="6292" y="17767"/>
                    <a:pt x="6201" y="16247"/>
                  </a:cubicBezTo>
                  <a:cubicBezTo>
                    <a:pt x="5988" y="14210"/>
                    <a:pt x="5927" y="12113"/>
                    <a:pt x="6353" y="10107"/>
                  </a:cubicBezTo>
                  <a:cubicBezTo>
                    <a:pt x="6748" y="8101"/>
                    <a:pt x="7721" y="6125"/>
                    <a:pt x="9332" y="4848"/>
                  </a:cubicBezTo>
                  <a:cubicBezTo>
                    <a:pt x="10381" y="4052"/>
                    <a:pt x="11703" y="3578"/>
                    <a:pt x="12997" y="3578"/>
                  </a:cubicBezTo>
                  <a:cubicBezTo>
                    <a:pt x="13727" y="3578"/>
                    <a:pt x="14449" y="3729"/>
                    <a:pt x="15107" y="4058"/>
                  </a:cubicBezTo>
                  <a:cubicBezTo>
                    <a:pt x="16262" y="4636"/>
                    <a:pt x="17082" y="5669"/>
                    <a:pt x="18146" y="6338"/>
                  </a:cubicBezTo>
                  <a:cubicBezTo>
                    <a:pt x="18960" y="6923"/>
                    <a:pt x="19880" y="7189"/>
                    <a:pt x="20836" y="7189"/>
                  </a:cubicBezTo>
                  <a:cubicBezTo>
                    <a:pt x="21022" y="7189"/>
                    <a:pt x="21210" y="7178"/>
                    <a:pt x="21399" y="7159"/>
                  </a:cubicBezTo>
                  <a:cubicBezTo>
                    <a:pt x="22554" y="7007"/>
                    <a:pt x="23526" y="6216"/>
                    <a:pt x="23891" y="5122"/>
                  </a:cubicBezTo>
                  <a:cubicBezTo>
                    <a:pt x="24225" y="3906"/>
                    <a:pt x="23618" y="2599"/>
                    <a:pt x="22645" y="1809"/>
                  </a:cubicBezTo>
                  <a:cubicBezTo>
                    <a:pt x="21642" y="1019"/>
                    <a:pt x="20426" y="623"/>
                    <a:pt x="19210" y="411"/>
                  </a:cubicBezTo>
                  <a:cubicBezTo>
                    <a:pt x="17945" y="137"/>
                    <a:pt x="16658" y="0"/>
                    <a:pt x="153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6" name="Google Shape;2506;p70"/>
            <p:cNvSpPr/>
            <p:nvPr/>
          </p:nvSpPr>
          <p:spPr>
            <a:xfrm>
              <a:off x="3871925" y="1869025"/>
              <a:ext cx="278900" cy="270850"/>
            </a:xfrm>
            <a:custGeom>
              <a:avLst/>
              <a:gdLst/>
              <a:ahLst/>
              <a:cxnLst/>
              <a:rect l="l" t="t" r="r" b="b"/>
              <a:pathLst>
                <a:path w="11156" h="10834" extrusionOk="0">
                  <a:moveTo>
                    <a:pt x="5735" y="1"/>
                  </a:moveTo>
                  <a:cubicBezTo>
                    <a:pt x="5120" y="1"/>
                    <a:pt x="4502" y="115"/>
                    <a:pt x="3921" y="328"/>
                  </a:cubicBezTo>
                  <a:cubicBezTo>
                    <a:pt x="2949" y="723"/>
                    <a:pt x="2067" y="1362"/>
                    <a:pt x="1429" y="2243"/>
                  </a:cubicBezTo>
                  <a:cubicBezTo>
                    <a:pt x="0" y="4128"/>
                    <a:pt x="0" y="6742"/>
                    <a:pt x="1429" y="8657"/>
                  </a:cubicBezTo>
                  <a:cubicBezTo>
                    <a:pt x="1733" y="9113"/>
                    <a:pt x="2098" y="9477"/>
                    <a:pt x="2553" y="9781"/>
                  </a:cubicBezTo>
                  <a:cubicBezTo>
                    <a:pt x="2979" y="10116"/>
                    <a:pt x="3435" y="10328"/>
                    <a:pt x="3921" y="10511"/>
                  </a:cubicBezTo>
                  <a:cubicBezTo>
                    <a:pt x="4543" y="10725"/>
                    <a:pt x="5184" y="10834"/>
                    <a:pt x="5817" y="10834"/>
                  </a:cubicBezTo>
                  <a:cubicBezTo>
                    <a:pt x="6978" y="10834"/>
                    <a:pt x="8114" y="10468"/>
                    <a:pt x="9058" y="9720"/>
                  </a:cubicBezTo>
                  <a:cubicBezTo>
                    <a:pt x="10031" y="8961"/>
                    <a:pt x="10730" y="7897"/>
                    <a:pt x="11004" y="6711"/>
                  </a:cubicBezTo>
                  <a:cubicBezTo>
                    <a:pt x="11064" y="6529"/>
                    <a:pt x="11095" y="6347"/>
                    <a:pt x="11095" y="6134"/>
                  </a:cubicBezTo>
                  <a:cubicBezTo>
                    <a:pt x="11155" y="5982"/>
                    <a:pt x="11155" y="5891"/>
                    <a:pt x="11155" y="5739"/>
                  </a:cubicBezTo>
                  <a:lnTo>
                    <a:pt x="11155" y="5465"/>
                  </a:lnTo>
                  <a:lnTo>
                    <a:pt x="11155" y="5404"/>
                  </a:lnTo>
                  <a:cubicBezTo>
                    <a:pt x="11125" y="5799"/>
                    <a:pt x="11034" y="6225"/>
                    <a:pt x="10973" y="6650"/>
                  </a:cubicBezTo>
                  <a:cubicBezTo>
                    <a:pt x="10669" y="7775"/>
                    <a:pt x="9970" y="8809"/>
                    <a:pt x="9028" y="9538"/>
                  </a:cubicBezTo>
                  <a:cubicBezTo>
                    <a:pt x="8389" y="10024"/>
                    <a:pt x="7630" y="10359"/>
                    <a:pt x="6809" y="10511"/>
                  </a:cubicBezTo>
                  <a:cubicBezTo>
                    <a:pt x="6484" y="10584"/>
                    <a:pt x="6158" y="10618"/>
                    <a:pt x="5835" y="10618"/>
                  </a:cubicBezTo>
                  <a:cubicBezTo>
                    <a:pt x="5223" y="10618"/>
                    <a:pt x="4620" y="10497"/>
                    <a:pt x="4043" y="10298"/>
                  </a:cubicBezTo>
                  <a:cubicBezTo>
                    <a:pt x="3557" y="10116"/>
                    <a:pt x="3131" y="9872"/>
                    <a:pt x="2705" y="9568"/>
                  </a:cubicBezTo>
                  <a:cubicBezTo>
                    <a:pt x="2310" y="9265"/>
                    <a:pt x="1915" y="8900"/>
                    <a:pt x="1611" y="8474"/>
                  </a:cubicBezTo>
                  <a:cubicBezTo>
                    <a:pt x="243" y="6620"/>
                    <a:pt x="243" y="4097"/>
                    <a:pt x="1611" y="2274"/>
                  </a:cubicBezTo>
                  <a:cubicBezTo>
                    <a:pt x="1915" y="1848"/>
                    <a:pt x="2280" y="1483"/>
                    <a:pt x="2705" y="1179"/>
                  </a:cubicBezTo>
                  <a:cubicBezTo>
                    <a:pt x="3131" y="875"/>
                    <a:pt x="3557" y="602"/>
                    <a:pt x="4043" y="450"/>
                  </a:cubicBezTo>
                  <a:cubicBezTo>
                    <a:pt x="4637" y="252"/>
                    <a:pt x="5244" y="157"/>
                    <a:pt x="5847" y="157"/>
                  </a:cubicBezTo>
                  <a:cubicBezTo>
                    <a:pt x="6170" y="157"/>
                    <a:pt x="6491" y="184"/>
                    <a:pt x="6809" y="237"/>
                  </a:cubicBezTo>
                  <a:cubicBezTo>
                    <a:pt x="7630" y="389"/>
                    <a:pt x="8389" y="723"/>
                    <a:pt x="9028" y="1210"/>
                  </a:cubicBezTo>
                  <a:cubicBezTo>
                    <a:pt x="9970" y="1939"/>
                    <a:pt x="10669" y="2973"/>
                    <a:pt x="10973" y="4097"/>
                  </a:cubicBezTo>
                  <a:cubicBezTo>
                    <a:pt x="11034" y="4523"/>
                    <a:pt x="11095" y="4979"/>
                    <a:pt x="11155" y="5404"/>
                  </a:cubicBezTo>
                  <a:cubicBezTo>
                    <a:pt x="11155" y="5404"/>
                    <a:pt x="11155" y="5385"/>
                    <a:pt x="11155" y="5374"/>
                  </a:cubicBezTo>
                  <a:lnTo>
                    <a:pt x="11155" y="5131"/>
                  </a:lnTo>
                  <a:cubicBezTo>
                    <a:pt x="11155" y="4979"/>
                    <a:pt x="11155" y="4857"/>
                    <a:pt x="11095" y="4705"/>
                  </a:cubicBezTo>
                  <a:lnTo>
                    <a:pt x="11004" y="4128"/>
                  </a:lnTo>
                  <a:cubicBezTo>
                    <a:pt x="10700" y="2912"/>
                    <a:pt x="10000" y="1878"/>
                    <a:pt x="9058" y="1118"/>
                  </a:cubicBezTo>
                  <a:cubicBezTo>
                    <a:pt x="8359" y="602"/>
                    <a:pt x="7599" y="267"/>
                    <a:pt x="6778" y="115"/>
                  </a:cubicBezTo>
                  <a:cubicBezTo>
                    <a:pt x="6436" y="38"/>
                    <a:pt x="6086" y="1"/>
                    <a:pt x="5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7" name="Google Shape;2507;p70"/>
            <p:cNvSpPr/>
            <p:nvPr/>
          </p:nvSpPr>
          <p:spPr>
            <a:xfrm>
              <a:off x="4217675" y="1869025"/>
              <a:ext cx="278900" cy="271350"/>
            </a:xfrm>
            <a:custGeom>
              <a:avLst/>
              <a:gdLst/>
              <a:ahLst/>
              <a:cxnLst/>
              <a:rect l="l" t="t" r="r" b="b"/>
              <a:pathLst>
                <a:path w="11156" h="10854" extrusionOk="0">
                  <a:moveTo>
                    <a:pt x="5735" y="1"/>
                  </a:moveTo>
                  <a:cubicBezTo>
                    <a:pt x="5120" y="1"/>
                    <a:pt x="4502" y="115"/>
                    <a:pt x="3921" y="328"/>
                  </a:cubicBezTo>
                  <a:cubicBezTo>
                    <a:pt x="3435" y="480"/>
                    <a:pt x="2979" y="754"/>
                    <a:pt x="2554" y="1058"/>
                  </a:cubicBezTo>
                  <a:cubicBezTo>
                    <a:pt x="2098" y="1362"/>
                    <a:pt x="1733" y="1726"/>
                    <a:pt x="1429" y="2182"/>
                  </a:cubicBezTo>
                  <a:cubicBezTo>
                    <a:pt x="0" y="4097"/>
                    <a:pt x="0" y="6711"/>
                    <a:pt x="1429" y="8626"/>
                  </a:cubicBezTo>
                  <a:cubicBezTo>
                    <a:pt x="2037" y="9508"/>
                    <a:pt x="2918" y="10146"/>
                    <a:pt x="3921" y="10511"/>
                  </a:cubicBezTo>
                  <a:cubicBezTo>
                    <a:pt x="4506" y="10745"/>
                    <a:pt x="5128" y="10853"/>
                    <a:pt x="5748" y="10853"/>
                  </a:cubicBezTo>
                  <a:cubicBezTo>
                    <a:pt x="6094" y="10853"/>
                    <a:pt x="6440" y="10819"/>
                    <a:pt x="6779" y="10754"/>
                  </a:cubicBezTo>
                  <a:cubicBezTo>
                    <a:pt x="7599" y="10602"/>
                    <a:pt x="8359" y="10268"/>
                    <a:pt x="9058" y="9720"/>
                  </a:cubicBezTo>
                  <a:cubicBezTo>
                    <a:pt x="10061" y="8961"/>
                    <a:pt x="10730" y="7897"/>
                    <a:pt x="11004" y="6711"/>
                  </a:cubicBezTo>
                  <a:cubicBezTo>
                    <a:pt x="11064" y="6529"/>
                    <a:pt x="11064" y="6347"/>
                    <a:pt x="11125" y="6134"/>
                  </a:cubicBezTo>
                  <a:cubicBezTo>
                    <a:pt x="11156" y="5982"/>
                    <a:pt x="11156" y="5891"/>
                    <a:pt x="11156" y="5739"/>
                  </a:cubicBezTo>
                  <a:lnTo>
                    <a:pt x="11156" y="5465"/>
                  </a:lnTo>
                  <a:lnTo>
                    <a:pt x="11156" y="5404"/>
                  </a:lnTo>
                  <a:cubicBezTo>
                    <a:pt x="11125" y="5799"/>
                    <a:pt x="11034" y="6225"/>
                    <a:pt x="10973" y="6650"/>
                  </a:cubicBezTo>
                  <a:cubicBezTo>
                    <a:pt x="10669" y="7775"/>
                    <a:pt x="9970" y="8809"/>
                    <a:pt x="9028" y="9538"/>
                  </a:cubicBezTo>
                  <a:cubicBezTo>
                    <a:pt x="8390" y="10024"/>
                    <a:pt x="7630" y="10359"/>
                    <a:pt x="6809" y="10511"/>
                  </a:cubicBezTo>
                  <a:cubicBezTo>
                    <a:pt x="6494" y="10584"/>
                    <a:pt x="6176" y="10618"/>
                    <a:pt x="5857" y="10618"/>
                  </a:cubicBezTo>
                  <a:cubicBezTo>
                    <a:pt x="5254" y="10618"/>
                    <a:pt x="4650" y="10497"/>
                    <a:pt x="4073" y="10298"/>
                  </a:cubicBezTo>
                  <a:cubicBezTo>
                    <a:pt x="3587" y="10116"/>
                    <a:pt x="3161" y="9872"/>
                    <a:pt x="2766" y="9568"/>
                  </a:cubicBezTo>
                  <a:cubicBezTo>
                    <a:pt x="2341" y="9265"/>
                    <a:pt x="1946" y="8900"/>
                    <a:pt x="1642" y="8474"/>
                  </a:cubicBezTo>
                  <a:cubicBezTo>
                    <a:pt x="274" y="6620"/>
                    <a:pt x="274" y="4097"/>
                    <a:pt x="1642" y="2274"/>
                  </a:cubicBezTo>
                  <a:cubicBezTo>
                    <a:pt x="2250" y="1453"/>
                    <a:pt x="3101" y="784"/>
                    <a:pt x="4073" y="450"/>
                  </a:cubicBezTo>
                  <a:cubicBezTo>
                    <a:pt x="4648" y="252"/>
                    <a:pt x="5248" y="157"/>
                    <a:pt x="5848" y="157"/>
                  </a:cubicBezTo>
                  <a:cubicBezTo>
                    <a:pt x="6170" y="157"/>
                    <a:pt x="6491" y="184"/>
                    <a:pt x="6809" y="237"/>
                  </a:cubicBezTo>
                  <a:cubicBezTo>
                    <a:pt x="7630" y="389"/>
                    <a:pt x="8390" y="723"/>
                    <a:pt x="9028" y="1210"/>
                  </a:cubicBezTo>
                  <a:cubicBezTo>
                    <a:pt x="9970" y="1939"/>
                    <a:pt x="10669" y="2973"/>
                    <a:pt x="10973" y="4097"/>
                  </a:cubicBezTo>
                  <a:cubicBezTo>
                    <a:pt x="11034" y="4523"/>
                    <a:pt x="11125" y="4979"/>
                    <a:pt x="11156" y="5404"/>
                  </a:cubicBezTo>
                  <a:cubicBezTo>
                    <a:pt x="11156" y="5393"/>
                    <a:pt x="11156" y="5383"/>
                    <a:pt x="11156" y="5374"/>
                  </a:cubicBezTo>
                  <a:lnTo>
                    <a:pt x="11156" y="5131"/>
                  </a:lnTo>
                  <a:cubicBezTo>
                    <a:pt x="11156" y="4979"/>
                    <a:pt x="11156" y="4857"/>
                    <a:pt x="11125" y="4705"/>
                  </a:cubicBezTo>
                  <a:lnTo>
                    <a:pt x="11004" y="4128"/>
                  </a:lnTo>
                  <a:cubicBezTo>
                    <a:pt x="10730" y="2912"/>
                    <a:pt x="10061" y="1878"/>
                    <a:pt x="9058" y="1118"/>
                  </a:cubicBezTo>
                  <a:cubicBezTo>
                    <a:pt x="8359" y="602"/>
                    <a:pt x="7599" y="267"/>
                    <a:pt x="6779" y="115"/>
                  </a:cubicBezTo>
                  <a:cubicBezTo>
                    <a:pt x="6436" y="38"/>
                    <a:pt x="6086" y="1"/>
                    <a:pt x="5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8" name="Google Shape;2508;p70"/>
            <p:cNvSpPr/>
            <p:nvPr/>
          </p:nvSpPr>
          <p:spPr>
            <a:xfrm>
              <a:off x="4148525" y="1976600"/>
              <a:ext cx="83600" cy="18825"/>
            </a:xfrm>
            <a:custGeom>
              <a:avLst/>
              <a:gdLst/>
              <a:ahLst/>
              <a:cxnLst/>
              <a:rect l="l" t="t" r="r" b="b"/>
              <a:pathLst>
                <a:path w="3344" h="753" extrusionOk="0">
                  <a:moveTo>
                    <a:pt x="1813" y="1"/>
                  </a:moveTo>
                  <a:cubicBezTo>
                    <a:pt x="1322" y="1"/>
                    <a:pt x="829" y="142"/>
                    <a:pt x="395" y="402"/>
                  </a:cubicBezTo>
                  <a:cubicBezTo>
                    <a:pt x="122" y="554"/>
                    <a:pt x="0" y="706"/>
                    <a:pt x="0" y="737"/>
                  </a:cubicBezTo>
                  <a:cubicBezTo>
                    <a:pt x="0" y="747"/>
                    <a:pt x="5" y="753"/>
                    <a:pt x="15" y="753"/>
                  </a:cubicBezTo>
                  <a:cubicBezTo>
                    <a:pt x="60" y="753"/>
                    <a:pt x="207" y="648"/>
                    <a:pt x="456" y="524"/>
                  </a:cubicBezTo>
                  <a:cubicBezTo>
                    <a:pt x="851" y="372"/>
                    <a:pt x="1216" y="250"/>
                    <a:pt x="1642" y="220"/>
                  </a:cubicBezTo>
                  <a:cubicBezTo>
                    <a:pt x="1715" y="215"/>
                    <a:pt x="1788" y="212"/>
                    <a:pt x="1860" y="212"/>
                  </a:cubicBezTo>
                  <a:cubicBezTo>
                    <a:pt x="2211" y="212"/>
                    <a:pt x="2555" y="271"/>
                    <a:pt x="2857" y="372"/>
                  </a:cubicBezTo>
                  <a:cubicBezTo>
                    <a:pt x="3129" y="426"/>
                    <a:pt x="3303" y="529"/>
                    <a:pt x="3337" y="529"/>
                  </a:cubicBezTo>
                  <a:cubicBezTo>
                    <a:pt x="3342" y="529"/>
                    <a:pt x="3344" y="527"/>
                    <a:pt x="3344" y="524"/>
                  </a:cubicBezTo>
                  <a:cubicBezTo>
                    <a:pt x="3344" y="493"/>
                    <a:pt x="3192" y="341"/>
                    <a:pt x="2888" y="250"/>
                  </a:cubicBezTo>
                  <a:cubicBezTo>
                    <a:pt x="2549" y="81"/>
                    <a:pt x="2181" y="1"/>
                    <a:pt x="18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9" name="Google Shape;2509;p70"/>
            <p:cNvSpPr/>
            <p:nvPr/>
          </p:nvSpPr>
          <p:spPr>
            <a:xfrm>
              <a:off x="4266300" y="1604500"/>
              <a:ext cx="59300" cy="53900"/>
            </a:xfrm>
            <a:custGeom>
              <a:avLst/>
              <a:gdLst/>
              <a:ahLst/>
              <a:cxnLst/>
              <a:rect l="l" t="t" r="r" b="b"/>
              <a:pathLst>
                <a:path w="2372" h="2156" extrusionOk="0">
                  <a:moveTo>
                    <a:pt x="583" y="1"/>
                  </a:moveTo>
                  <a:cubicBezTo>
                    <a:pt x="455" y="1"/>
                    <a:pt x="326" y="39"/>
                    <a:pt x="213" y="119"/>
                  </a:cubicBezTo>
                  <a:cubicBezTo>
                    <a:pt x="92" y="271"/>
                    <a:pt x="1" y="484"/>
                    <a:pt x="61" y="666"/>
                  </a:cubicBezTo>
                  <a:cubicBezTo>
                    <a:pt x="61" y="848"/>
                    <a:pt x="92" y="1031"/>
                    <a:pt x="153" y="1243"/>
                  </a:cubicBezTo>
                  <a:cubicBezTo>
                    <a:pt x="244" y="1426"/>
                    <a:pt x="365" y="1547"/>
                    <a:pt x="548" y="1639"/>
                  </a:cubicBezTo>
                  <a:lnTo>
                    <a:pt x="761" y="2155"/>
                  </a:lnTo>
                  <a:cubicBezTo>
                    <a:pt x="852" y="1730"/>
                    <a:pt x="730" y="1487"/>
                    <a:pt x="973" y="1335"/>
                  </a:cubicBezTo>
                  <a:cubicBezTo>
                    <a:pt x="1003" y="1314"/>
                    <a:pt x="1039" y="1304"/>
                    <a:pt x="1079" y="1304"/>
                  </a:cubicBezTo>
                  <a:cubicBezTo>
                    <a:pt x="1331" y="1304"/>
                    <a:pt x="1758" y="1668"/>
                    <a:pt x="1916" y="1851"/>
                  </a:cubicBezTo>
                  <a:cubicBezTo>
                    <a:pt x="1922" y="1857"/>
                    <a:pt x="1929" y="1860"/>
                    <a:pt x="1936" y="1860"/>
                  </a:cubicBezTo>
                  <a:cubicBezTo>
                    <a:pt x="2006" y="1860"/>
                    <a:pt x="2137" y="1636"/>
                    <a:pt x="2220" y="1608"/>
                  </a:cubicBezTo>
                  <a:cubicBezTo>
                    <a:pt x="2280" y="1456"/>
                    <a:pt x="2341" y="1274"/>
                    <a:pt x="2371" y="1091"/>
                  </a:cubicBezTo>
                  <a:cubicBezTo>
                    <a:pt x="2341" y="787"/>
                    <a:pt x="1885" y="696"/>
                    <a:pt x="1672" y="514"/>
                  </a:cubicBezTo>
                  <a:cubicBezTo>
                    <a:pt x="1460" y="332"/>
                    <a:pt x="1216" y="180"/>
                    <a:pt x="912" y="88"/>
                  </a:cubicBezTo>
                  <a:cubicBezTo>
                    <a:pt x="812" y="31"/>
                    <a:pt x="698" y="1"/>
                    <a:pt x="5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0" name="Google Shape;2510;p70"/>
            <p:cNvSpPr/>
            <p:nvPr/>
          </p:nvSpPr>
          <p:spPr>
            <a:xfrm>
              <a:off x="3694875" y="1833900"/>
              <a:ext cx="145925" cy="104125"/>
            </a:xfrm>
            <a:custGeom>
              <a:avLst/>
              <a:gdLst/>
              <a:ahLst/>
              <a:cxnLst/>
              <a:rect l="l" t="t" r="r" b="b"/>
              <a:pathLst>
                <a:path w="5837" h="4165" extrusionOk="0">
                  <a:moveTo>
                    <a:pt x="152" y="1"/>
                  </a:moveTo>
                  <a:cubicBezTo>
                    <a:pt x="152" y="31"/>
                    <a:pt x="0" y="1490"/>
                    <a:pt x="0" y="1946"/>
                  </a:cubicBezTo>
                  <a:cubicBezTo>
                    <a:pt x="0" y="1946"/>
                    <a:pt x="3830" y="3344"/>
                    <a:pt x="5836" y="4165"/>
                  </a:cubicBezTo>
                  <a:lnTo>
                    <a:pt x="5714" y="2189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1" name="Google Shape;2511;p70"/>
            <p:cNvSpPr/>
            <p:nvPr/>
          </p:nvSpPr>
          <p:spPr>
            <a:xfrm>
              <a:off x="3703975" y="1806550"/>
              <a:ext cx="135300" cy="57025"/>
            </a:xfrm>
            <a:custGeom>
              <a:avLst/>
              <a:gdLst/>
              <a:ahLst/>
              <a:cxnLst/>
              <a:rect l="l" t="t" r="r" b="b"/>
              <a:pathLst>
                <a:path w="5412" h="2281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456"/>
                    <a:pt x="1733" y="852"/>
                    <a:pt x="2676" y="1186"/>
                  </a:cubicBezTo>
                  <a:cubicBezTo>
                    <a:pt x="3588" y="1611"/>
                    <a:pt x="4499" y="1946"/>
                    <a:pt x="5411" y="2280"/>
                  </a:cubicBezTo>
                  <a:cubicBezTo>
                    <a:pt x="4530" y="1824"/>
                    <a:pt x="3648" y="1399"/>
                    <a:pt x="2736" y="1064"/>
                  </a:cubicBezTo>
                  <a:cubicBezTo>
                    <a:pt x="1825" y="639"/>
                    <a:pt x="913" y="304"/>
                    <a:pt x="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2" name="Google Shape;2512;p70"/>
            <p:cNvSpPr/>
            <p:nvPr/>
          </p:nvSpPr>
          <p:spPr>
            <a:xfrm>
              <a:off x="3692575" y="2609750"/>
              <a:ext cx="557025" cy="1136825"/>
            </a:xfrm>
            <a:custGeom>
              <a:avLst/>
              <a:gdLst/>
              <a:ahLst/>
              <a:cxnLst/>
              <a:rect l="l" t="t" r="r" b="b"/>
              <a:pathLst>
                <a:path w="22281" h="45473" extrusionOk="0">
                  <a:moveTo>
                    <a:pt x="1308" y="1"/>
                  </a:moveTo>
                  <a:lnTo>
                    <a:pt x="1612" y="9302"/>
                  </a:lnTo>
                  <a:lnTo>
                    <a:pt x="1" y="11672"/>
                  </a:lnTo>
                  <a:lnTo>
                    <a:pt x="8512" y="45472"/>
                  </a:lnTo>
                  <a:lnTo>
                    <a:pt x="16232" y="44530"/>
                  </a:lnTo>
                  <a:lnTo>
                    <a:pt x="22281" y="19788"/>
                  </a:lnTo>
                  <a:lnTo>
                    <a:pt x="22281" y="4621"/>
                  </a:lnTo>
                  <a:lnTo>
                    <a:pt x="21916" y="882"/>
                  </a:lnTo>
                  <a:lnTo>
                    <a:pt x="21916" y="882"/>
                  </a:lnTo>
                  <a:cubicBezTo>
                    <a:pt x="21916" y="884"/>
                    <a:pt x="22128" y="8268"/>
                    <a:pt x="12858" y="8390"/>
                  </a:cubicBezTo>
                  <a:cubicBezTo>
                    <a:pt x="12789" y="8391"/>
                    <a:pt x="12721" y="8391"/>
                    <a:pt x="12653" y="8391"/>
                  </a:cubicBezTo>
                  <a:cubicBezTo>
                    <a:pt x="3136" y="8391"/>
                    <a:pt x="1308" y="1"/>
                    <a:pt x="13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3" name="Google Shape;2513;p70"/>
            <p:cNvSpPr/>
            <p:nvPr/>
          </p:nvSpPr>
          <p:spPr>
            <a:xfrm>
              <a:off x="3732850" y="2743500"/>
              <a:ext cx="487125" cy="132800"/>
            </a:xfrm>
            <a:custGeom>
              <a:avLst/>
              <a:gdLst/>
              <a:ahLst/>
              <a:cxnLst/>
              <a:rect l="l" t="t" r="r" b="b"/>
              <a:pathLst>
                <a:path w="19485" h="5312" extrusionOk="0">
                  <a:moveTo>
                    <a:pt x="1" y="0"/>
                  </a:moveTo>
                  <a:lnTo>
                    <a:pt x="153" y="152"/>
                  </a:lnTo>
                  <a:cubicBezTo>
                    <a:pt x="214" y="274"/>
                    <a:pt x="426" y="426"/>
                    <a:pt x="609" y="608"/>
                  </a:cubicBezTo>
                  <a:cubicBezTo>
                    <a:pt x="1217" y="1155"/>
                    <a:pt x="1825" y="1672"/>
                    <a:pt x="2463" y="2128"/>
                  </a:cubicBezTo>
                  <a:cubicBezTo>
                    <a:pt x="3405" y="2827"/>
                    <a:pt x="4439" y="3465"/>
                    <a:pt x="5502" y="3952"/>
                  </a:cubicBezTo>
                  <a:cubicBezTo>
                    <a:pt x="6840" y="4620"/>
                    <a:pt x="8238" y="5015"/>
                    <a:pt x="9697" y="5228"/>
                  </a:cubicBezTo>
                  <a:cubicBezTo>
                    <a:pt x="10149" y="5285"/>
                    <a:pt x="10603" y="5312"/>
                    <a:pt x="11057" y="5312"/>
                  </a:cubicBezTo>
                  <a:cubicBezTo>
                    <a:pt x="12070" y="5312"/>
                    <a:pt x="13078" y="5176"/>
                    <a:pt x="14044" y="4924"/>
                  </a:cubicBezTo>
                  <a:cubicBezTo>
                    <a:pt x="15229" y="4620"/>
                    <a:pt x="16293" y="4073"/>
                    <a:pt x="17296" y="3404"/>
                  </a:cubicBezTo>
                  <a:cubicBezTo>
                    <a:pt x="17934" y="2949"/>
                    <a:pt x="18512" y="2371"/>
                    <a:pt x="18998" y="1733"/>
                  </a:cubicBezTo>
                  <a:cubicBezTo>
                    <a:pt x="19150" y="1581"/>
                    <a:pt x="19272" y="1368"/>
                    <a:pt x="19363" y="1186"/>
                  </a:cubicBezTo>
                  <a:cubicBezTo>
                    <a:pt x="19424" y="1155"/>
                    <a:pt x="19454" y="1064"/>
                    <a:pt x="19484" y="1003"/>
                  </a:cubicBezTo>
                  <a:cubicBezTo>
                    <a:pt x="19483" y="1002"/>
                    <a:pt x="19481" y="1001"/>
                    <a:pt x="19478" y="1001"/>
                  </a:cubicBezTo>
                  <a:cubicBezTo>
                    <a:pt x="19437" y="1001"/>
                    <a:pt x="19280" y="1246"/>
                    <a:pt x="18907" y="1763"/>
                  </a:cubicBezTo>
                  <a:cubicBezTo>
                    <a:pt x="18421" y="2371"/>
                    <a:pt x="17813" y="2888"/>
                    <a:pt x="17174" y="3344"/>
                  </a:cubicBezTo>
                  <a:cubicBezTo>
                    <a:pt x="16171" y="4012"/>
                    <a:pt x="15108" y="4499"/>
                    <a:pt x="13983" y="4803"/>
                  </a:cubicBezTo>
                  <a:cubicBezTo>
                    <a:pt x="13046" y="5032"/>
                    <a:pt x="12066" y="5161"/>
                    <a:pt x="11082" y="5161"/>
                  </a:cubicBezTo>
                  <a:cubicBezTo>
                    <a:pt x="10630" y="5161"/>
                    <a:pt x="10177" y="5134"/>
                    <a:pt x="9727" y="5076"/>
                  </a:cubicBezTo>
                  <a:cubicBezTo>
                    <a:pt x="8268" y="4863"/>
                    <a:pt x="6870" y="4468"/>
                    <a:pt x="5594" y="3860"/>
                  </a:cubicBezTo>
                  <a:cubicBezTo>
                    <a:pt x="4530" y="3344"/>
                    <a:pt x="3496" y="2736"/>
                    <a:pt x="2554" y="2067"/>
                  </a:cubicBezTo>
                  <a:cubicBezTo>
                    <a:pt x="1733" y="1459"/>
                    <a:pt x="1095" y="973"/>
                    <a:pt x="670" y="578"/>
                  </a:cubicBezTo>
                  <a:lnTo>
                    <a:pt x="183" y="152"/>
                  </a:lnTo>
                  <a:cubicBezTo>
                    <a:pt x="122" y="91"/>
                    <a:pt x="62" y="61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4" name="Google Shape;2514;p70"/>
            <p:cNvSpPr/>
            <p:nvPr/>
          </p:nvSpPr>
          <p:spPr>
            <a:xfrm>
              <a:off x="3248975" y="2613550"/>
              <a:ext cx="803075" cy="2142150"/>
            </a:xfrm>
            <a:custGeom>
              <a:avLst/>
              <a:gdLst/>
              <a:ahLst/>
              <a:cxnLst/>
              <a:rect l="l" t="t" r="r" b="b"/>
              <a:pathLst>
                <a:path w="32123" h="85686" extrusionOk="0">
                  <a:moveTo>
                    <a:pt x="19052" y="1"/>
                  </a:moveTo>
                  <a:lnTo>
                    <a:pt x="11453" y="5745"/>
                  </a:lnTo>
                  <a:cubicBezTo>
                    <a:pt x="11453" y="5745"/>
                    <a:pt x="767" y="42558"/>
                    <a:pt x="226" y="42558"/>
                  </a:cubicBezTo>
                  <a:cubicBezTo>
                    <a:pt x="216" y="42558"/>
                    <a:pt x="210" y="42547"/>
                    <a:pt x="207" y="42524"/>
                  </a:cubicBezTo>
                  <a:cubicBezTo>
                    <a:pt x="203" y="42504"/>
                    <a:pt x="200" y="42494"/>
                    <a:pt x="197" y="42494"/>
                  </a:cubicBezTo>
                  <a:cubicBezTo>
                    <a:pt x="0" y="42494"/>
                    <a:pt x="207" y="85686"/>
                    <a:pt x="207" y="85686"/>
                  </a:cubicBezTo>
                  <a:lnTo>
                    <a:pt x="32122" y="85686"/>
                  </a:lnTo>
                  <a:lnTo>
                    <a:pt x="31970" y="41734"/>
                  </a:lnTo>
                  <a:lnTo>
                    <a:pt x="19477" y="9666"/>
                  </a:lnTo>
                  <a:lnTo>
                    <a:pt x="190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5" name="Google Shape;2515;p70"/>
            <p:cNvSpPr/>
            <p:nvPr/>
          </p:nvSpPr>
          <p:spPr>
            <a:xfrm>
              <a:off x="4041375" y="3647000"/>
              <a:ext cx="6100" cy="1105675"/>
            </a:xfrm>
            <a:custGeom>
              <a:avLst/>
              <a:gdLst/>
              <a:ahLst/>
              <a:cxnLst/>
              <a:rect l="l" t="t" r="r" b="b"/>
              <a:pathLst>
                <a:path w="244" h="44227" extrusionOk="0">
                  <a:moveTo>
                    <a:pt x="122" y="1"/>
                  </a:moveTo>
                  <a:cubicBezTo>
                    <a:pt x="31" y="1"/>
                    <a:pt x="0" y="9909"/>
                    <a:pt x="0" y="22128"/>
                  </a:cubicBezTo>
                  <a:cubicBezTo>
                    <a:pt x="0" y="34317"/>
                    <a:pt x="92" y="44226"/>
                    <a:pt x="122" y="44226"/>
                  </a:cubicBezTo>
                  <a:cubicBezTo>
                    <a:pt x="152" y="44226"/>
                    <a:pt x="244" y="34317"/>
                    <a:pt x="244" y="22128"/>
                  </a:cubicBezTo>
                  <a:cubicBezTo>
                    <a:pt x="244" y="9909"/>
                    <a:pt x="183" y="1"/>
                    <a:pt x="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6" name="Google Shape;2516;p70"/>
            <p:cNvSpPr/>
            <p:nvPr/>
          </p:nvSpPr>
          <p:spPr>
            <a:xfrm>
              <a:off x="3538325" y="2913700"/>
              <a:ext cx="467350" cy="683925"/>
            </a:xfrm>
            <a:custGeom>
              <a:avLst/>
              <a:gdLst/>
              <a:ahLst/>
              <a:cxnLst/>
              <a:rect l="l" t="t" r="r" b="b"/>
              <a:pathLst>
                <a:path w="18694" h="27357" extrusionOk="0">
                  <a:moveTo>
                    <a:pt x="1" y="1"/>
                  </a:moveTo>
                  <a:lnTo>
                    <a:pt x="1551" y="1186"/>
                  </a:lnTo>
                  <a:lnTo>
                    <a:pt x="456" y="8299"/>
                  </a:lnTo>
                  <a:lnTo>
                    <a:pt x="18694" y="27357"/>
                  </a:lnTo>
                  <a:lnTo>
                    <a:pt x="2128" y="5624"/>
                  </a:lnTo>
                  <a:lnTo>
                    <a:pt x="35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7" name="Google Shape;2517;p70"/>
            <p:cNvSpPr/>
            <p:nvPr/>
          </p:nvSpPr>
          <p:spPr>
            <a:xfrm>
              <a:off x="2928125" y="2756400"/>
              <a:ext cx="1576800" cy="1749775"/>
            </a:xfrm>
            <a:custGeom>
              <a:avLst/>
              <a:gdLst/>
              <a:ahLst/>
              <a:cxnLst/>
              <a:rect l="l" t="t" r="r" b="b"/>
              <a:pathLst>
                <a:path w="63072" h="69991" extrusionOk="0">
                  <a:moveTo>
                    <a:pt x="24439" y="1"/>
                  </a:moveTo>
                  <a:cubicBezTo>
                    <a:pt x="24438" y="1"/>
                    <a:pt x="6171" y="9120"/>
                    <a:pt x="4894" y="14925"/>
                  </a:cubicBezTo>
                  <a:cubicBezTo>
                    <a:pt x="3648" y="20731"/>
                    <a:pt x="639" y="34834"/>
                    <a:pt x="335" y="45047"/>
                  </a:cubicBezTo>
                  <a:cubicBezTo>
                    <a:pt x="31" y="54166"/>
                    <a:pt x="1" y="60245"/>
                    <a:pt x="2098" y="63163"/>
                  </a:cubicBezTo>
                  <a:cubicBezTo>
                    <a:pt x="5201" y="67500"/>
                    <a:pt x="17347" y="69991"/>
                    <a:pt x="30496" y="69991"/>
                  </a:cubicBezTo>
                  <a:cubicBezTo>
                    <a:pt x="42594" y="69991"/>
                    <a:pt x="55541" y="67882"/>
                    <a:pt x="63072" y="63163"/>
                  </a:cubicBezTo>
                  <a:lnTo>
                    <a:pt x="45625" y="57449"/>
                  </a:lnTo>
                  <a:lnTo>
                    <a:pt x="17661" y="49242"/>
                  </a:lnTo>
                  <a:lnTo>
                    <a:pt x="16749" y="27995"/>
                  </a:lnTo>
                  <a:lnTo>
                    <a:pt x="244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8" name="Google Shape;2518;p70"/>
            <p:cNvSpPr/>
            <p:nvPr/>
          </p:nvSpPr>
          <p:spPr>
            <a:xfrm>
              <a:off x="3536050" y="2613550"/>
              <a:ext cx="478000" cy="996250"/>
            </a:xfrm>
            <a:custGeom>
              <a:avLst/>
              <a:gdLst/>
              <a:ahLst/>
              <a:cxnLst/>
              <a:rect l="l" t="t" r="r" b="b"/>
              <a:pathLst>
                <a:path w="19120" h="39850" extrusionOk="0">
                  <a:moveTo>
                    <a:pt x="7599" y="1"/>
                  </a:moveTo>
                  <a:cubicBezTo>
                    <a:pt x="7538" y="1"/>
                    <a:pt x="7478" y="31"/>
                    <a:pt x="7447" y="61"/>
                  </a:cubicBezTo>
                  <a:lnTo>
                    <a:pt x="7083" y="365"/>
                  </a:lnTo>
                  <a:lnTo>
                    <a:pt x="5563" y="1520"/>
                  </a:lnTo>
                  <a:lnTo>
                    <a:pt x="31" y="5684"/>
                  </a:lnTo>
                  <a:lnTo>
                    <a:pt x="0" y="5745"/>
                  </a:lnTo>
                  <a:lnTo>
                    <a:pt x="0" y="5776"/>
                  </a:lnTo>
                  <a:lnTo>
                    <a:pt x="0" y="12037"/>
                  </a:lnTo>
                  <a:lnTo>
                    <a:pt x="0" y="12128"/>
                  </a:lnTo>
                  <a:lnTo>
                    <a:pt x="3495" y="12128"/>
                  </a:lnTo>
                  <a:cubicBezTo>
                    <a:pt x="3050" y="13885"/>
                    <a:pt x="2603" y="15729"/>
                    <a:pt x="2128" y="17630"/>
                  </a:cubicBezTo>
                  <a:lnTo>
                    <a:pt x="2128" y="17660"/>
                  </a:lnTo>
                  <a:lnTo>
                    <a:pt x="2158" y="17721"/>
                  </a:lnTo>
                  <a:lnTo>
                    <a:pt x="3010" y="18846"/>
                  </a:lnTo>
                  <a:lnTo>
                    <a:pt x="14378" y="33740"/>
                  </a:lnTo>
                  <a:cubicBezTo>
                    <a:pt x="15806" y="35594"/>
                    <a:pt x="16992" y="37144"/>
                    <a:pt x="17812" y="38238"/>
                  </a:cubicBezTo>
                  <a:lnTo>
                    <a:pt x="18785" y="39454"/>
                  </a:lnTo>
                  <a:cubicBezTo>
                    <a:pt x="18876" y="39545"/>
                    <a:pt x="18998" y="39667"/>
                    <a:pt x="19028" y="39758"/>
                  </a:cubicBezTo>
                  <a:cubicBezTo>
                    <a:pt x="19089" y="39819"/>
                    <a:pt x="19119" y="39849"/>
                    <a:pt x="19119" y="39849"/>
                  </a:cubicBezTo>
                  <a:lnTo>
                    <a:pt x="19119" y="39788"/>
                  </a:lnTo>
                  <a:cubicBezTo>
                    <a:pt x="19089" y="39667"/>
                    <a:pt x="18998" y="39606"/>
                    <a:pt x="18876" y="39454"/>
                  </a:cubicBezTo>
                  <a:cubicBezTo>
                    <a:pt x="18694" y="39150"/>
                    <a:pt x="18359" y="38724"/>
                    <a:pt x="17964" y="38177"/>
                  </a:cubicBezTo>
                  <a:lnTo>
                    <a:pt x="14560" y="33679"/>
                  </a:lnTo>
                  <a:lnTo>
                    <a:pt x="3222" y="18724"/>
                  </a:lnTo>
                  <a:lnTo>
                    <a:pt x="2383" y="17615"/>
                  </a:lnTo>
                  <a:lnTo>
                    <a:pt x="3769" y="12037"/>
                  </a:lnTo>
                  <a:lnTo>
                    <a:pt x="3800" y="11946"/>
                  </a:lnTo>
                  <a:lnTo>
                    <a:pt x="183" y="11946"/>
                  </a:lnTo>
                  <a:lnTo>
                    <a:pt x="183" y="5783"/>
                  </a:lnTo>
                  <a:lnTo>
                    <a:pt x="5624" y="1611"/>
                  </a:lnTo>
                  <a:lnTo>
                    <a:pt x="7113" y="426"/>
                  </a:lnTo>
                  <a:lnTo>
                    <a:pt x="7478" y="122"/>
                  </a:lnTo>
                  <a:lnTo>
                    <a:pt x="75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9" name="Google Shape;2519;p70"/>
            <p:cNvSpPr/>
            <p:nvPr/>
          </p:nvSpPr>
          <p:spPr>
            <a:xfrm>
              <a:off x="4048225" y="2627650"/>
              <a:ext cx="723425" cy="2128050"/>
            </a:xfrm>
            <a:custGeom>
              <a:avLst/>
              <a:gdLst/>
              <a:ahLst/>
              <a:cxnLst/>
              <a:rect l="l" t="t" r="r" b="b"/>
              <a:pathLst>
                <a:path w="28937" h="85122" extrusionOk="0">
                  <a:moveTo>
                    <a:pt x="7828" y="1"/>
                  </a:moveTo>
                  <a:cubicBezTo>
                    <a:pt x="7756" y="1"/>
                    <a:pt x="7721" y="14"/>
                    <a:pt x="7721" y="14"/>
                  </a:cubicBezTo>
                  <a:lnTo>
                    <a:pt x="7812" y="1412"/>
                  </a:lnTo>
                  <a:lnTo>
                    <a:pt x="7812" y="4330"/>
                  </a:lnTo>
                  <a:lnTo>
                    <a:pt x="6748" y="16884"/>
                  </a:lnTo>
                  <a:lnTo>
                    <a:pt x="0" y="44118"/>
                  </a:lnTo>
                  <a:lnTo>
                    <a:pt x="152" y="85122"/>
                  </a:lnTo>
                  <a:lnTo>
                    <a:pt x="25745" y="85122"/>
                  </a:lnTo>
                  <a:lnTo>
                    <a:pt x="28937" y="35030"/>
                  </a:lnTo>
                  <a:lnTo>
                    <a:pt x="28633" y="13449"/>
                  </a:lnTo>
                  <a:lnTo>
                    <a:pt x="11094" y="3510"/>
                  </a:lnTo>
                  <a:cubicBezTo>
                    <a:pt x="9246" y="288"/>
                    <a:pt x="8157" y="1"/>
                    <a:pt x="78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0" name="Google Shape;2520;p70"/>
            <p:cNvSpPr/>
            <p:nvPr/>
          </p:nvSpPr>
          <p:spPr>
            <a:xfrm>
              <a:off x="3732100" y="2965375"/>
              <a:ext cx="1262050" cy="1427525"/>
            </a:xfrm>
            <a:custGeom>
              <a:avLst/>
              <a:gdLst/>
              <a:ahLst/>
              <a:cxnLst/>
              <a:rect l="l" t="t" r="r" b="b"/>
              <a:pathLst>
                <a:path w="50482" h="57101" extrusionOk="0">
                  <a:moveTo>
                    <a:pt x="41278" y="1"/>
                  </a:moveTo>
                  <a:lnTo>
                    <a:pt x="34074" y="9150"/>
                  </a:lnTo>
                  <a:lnTo>
                    <a:pt x="33436" y="35564"/>
                  </a:lnTo>
                  <a:lnTo>
                    <a:pt x="1763" y="33649"/>
                  </a:lnTo>
                  <a:lnTo>
                    <a:pt x="0" y="44986"/>
                  </a:lnTo>
                  <a:cubicBezTo>
                    <a:pt x="0" y="44986"/>
                    <a:pt x="26657" y="54044"/>
                    <a:pt x="33892" y="56415"/>
                  </a:cubicBezTo>
                  <a:cubicBezTo>
                    <a:pt x="35337" y="56887"/>
                    <a:pt x="36675" y="57100"/>
                    <a:pt x="37911" y="57100"/>
                  </a:cubicBezTo>
                  <a:cubicBezTo>
                    <a:pt x="46939" y="57100"/>
                    <a:pt x="50482" y="45701"/>
                    <a:pt x="50214" y="40488"/>
                  </a:cubicBezTo>
                  <a:cubicBezTo>
                    <a:pt x="50032" y="36658"/>
                    <a:pt x="48968" y="19150"/>
                    <a:pt x="48512" y="12767"/>
                  </a:cubicBezTo>
                  <a:cubicBezTo>
                    <a:pt x="47934" y="4894"/>
                    <a:pt x="41278" y="1"/>
                    <a:pt x="4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1" name="Google Shape;2521;p70"/>
            <p:cNvSpPr/>
            <p:nvPr/>
          </p:nvSpPr>
          <p:spPr>
            <a:xfrm>
              <a:off x="3371150" y="3822850"/>
              <a:ext cx="395925" cy="265675"/>
            </a:xfrm>
            <a:custGeom>
              <a:avLst/>
              <a:gdLst/>
              <a:ahLst/>
              <a:cxnLst/>
              <a:rect l="l" t="t" r="r" b="b"/>
              <a:pathLst>
                <a:path w="15837" h="10627" extrusionOk="0">
                  <a:moveTo>
                    <a:pt x="6809" y="0"/>
                  </a:moveTo>
                  <a:cubicBezTo>
                    <a:pt x="5941" y="0"/>
                    <a:pt x="5227" y="40"/>
                    <a:pt x="4803" y="140"/>
                  </a:cubicBezTo>
                  <a:cubicBezTo>
                    <a:pt x="2827" y="657"/>
                    <a:pt x="0" y="3088"/>
                    <a:pt x="0" y="3088"/>
                  </a:cubicBezTo>
                  <a:lnTo>
                    <a:pt x="31" y="6614"/>
                  </a:lnTo>
                  <a:lnTo>
                    <a:pt x="14438" y="10626"/>
                  </a:lnTo>
                  <a:lnTo>
                    <a:pt x="15837" y="596"/>
                  </a:lnTo>
                  <a:cubicBezTo>
                    <a:pt x="15837" y="596"/>
                    <a:pt x="10171" y="0"/>
                    <a:pt x="6809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2" name="Google Shape;2522;p70"/>
            <p:cNvSpPr/>
            <p:nvPr/>
          </p:nvSpPr>
          <p:spPr>
            <a:xfrm>
              <a:off x="4048225" y="2628000"/>
              <a:ext cx="399725" cy="1000025"/>
            </a:xfrm>
            <a:custGeom>
              <a:avLst/>
              <a:gdLst/>
              <a:ahLst/>
              <a:cxnLst/>
              <a:rect l="l" t="t" r="r" b="b"/>
              <a:pathLst>
                <a:path w="15989" h="40001" extrusionOk="0">
                  <a:moveTo>
                    <a:pt x="7751" y="0"/>
                  </a:moveTo>
                  <a:cubicBezTo>
                    <a:pt x="7812" y="30"/>
                    <a:pt x="7933" y="61"/>
                    <a:pt x="8025" y="61"/>
                  </a:cubicBezTo>
                  <a:cubicBezTo>
                    <a:pt x="8268" y="152"/>
                    <a:pt x="8511" y="243"/>
                    <a:pt x="8724" y="365"/>
                  </a:cubicBezTo>
                  <a:cubicBezTo>
                    <a:pt x="9301" y="699"/>
                    <a:pt x="9848" y="1581"/>
                    <a:pt x="10487" y="2644"/>
                  </a:cubicBezTo>
                  <a:cubicBezTo>
                    <a:pt x="11755" y="4819"/>
                    <a:pt x="13564" y="7865"/>
                    <a:pt x="15734" y="11422"/>
                  </a:cubicBezTo>
                  <a:lnTo>
                    <a:pt x="15734" y="11422"/>
                  </a:lnTo>
                  <a:lnTo>
                    <a:pt x="11125" y="12979"/>
                  </a:lnTo>
                  <a:lnTo>
                    <a:pt x="11064" y="13009"/>
                  </a:lnTo>
                  <a:lnTo>
                    <a:pt x="11094" y="13101"/>
                  </a:lnTo>
                  <a:lnTo>
                    <a:pt x="12156" y="15873"/>
                  </a:lnTo>
                  <a:lnTo>
                    <a:pt x="12156" y="15873"/>
                  </a:lnTo>
                  <a:cubicBezTo>
                    <a:pt x="11622" y="16470"/>
                    <a:pt x="11145" y="17096"/>
                    <a:pt x="10639" y="17781"/>
                  </a:cubicBezTo>
                  <a:cubicBezTo>
                    <a:pt x="9605" y="19088"/>
                    <a:pt x="8663" y="20487"/>
                    <a:pt x="7781" y="21885"/>
                  </a:cubicBezTo>
                  <a:cubicBezTo>
                    <a:pt x="7356" y="22554"/>
                    <a:pt x="6991" y="23283"/>
                    <a:pt x="6657" y="23982"/>
                  </a:cubicBezTo>
                  <a:cubicBezTo>
                    <a:pt x="6292" y="24651"/>
                    <a:pt x="6049" y="25380"/>
                    <a:pt x="5745" y="26049"/>
                  </a:cubicBezTo>
                  <a:lnTo>
                    <a:pt x="2736" y="33314"/>
                  </a:lnTo>
                  <a:lnTo>
                    <a:pt x="730" y="38207"/>
                  </a:lnTo>
                  <a:cubicBezTo>
                    <a:pt x="486" y="38785"/>
                    <a:pt x="304" y="39241"/>
                    <a:pt x="182" y="39545"/>
                  </a:cubicBezTo>
                  <a:cubicBezTo>
                    <a:pt x="122" y="39697"/>
                    <a:pt x="61" y="39818"/>
                    <a:pt x="30" y="39879"/>
                  </a:cubicBezTo>
                  <a:cubicBezTo>
                    <a:pt x="30" y="39940"/>
                    <a:pt x="0" y="39970"/>
                    <a:pt x="0" y="40001"/>
                  </a:cubicBezTo>
                  <a:cubicBezTo>
                    <a:pt x="30" y="39970"/>
                    <a:pt x="30" y="39940"/>
                    <a:pt x="122" y="39879"/>
                  </a:cubicBezTo>
                  <a:cubicBezTo>
                    <a:pt x="152" y="39818"/>
                    <a:pt x="182" y="39697"/>
                    <a:pt x="274" y="39545"/>
                  </a:cubicBezTo>
                  <a:cubicBezTo>
                    <a:pt x="426" y="39241"/>
                    <a:pt x="608" y="38785"/>
                    <a:pt x="821" y="38207"/>
                  </a:cubicBezTo>
                  <a:cubicBezTo>
                    <a:pt x="1337" y="37052"/>
                    <a:pt x="2006" y="35411"/>
                    <a:pt x="2888" y="33314"/>
                  </a:cubicBezTo>
                  <a:cubicBezTo>
                    <a:pt x="3769" y="31216"/>
                    <a:pt x="4772" y="28785"/>
                    <a:pt x="5927" y="26049"/>
                  </a:cubicBezTo>
                  <a:cubicBezTo>
                    <a:pt x="6201" y="25350"/>
                    <a:pt x="6505" y="24651"/>
                    <a:pt x="6839" y="23982"/>
                  </a:cubicBezTo>
                  <a:cubicBezTo>
                    <a:pt x="7173" y="23283"/>
                    <a:pt x="7538" y="22614"/>
                    <a:pt x="7964" y="21915"/>
                  </a:cubicBezTo>
                  <a:cubicBezTo>
                    <a:pt x="8845" y="20517"/>
                    <a:pt x="9787" y="19149"/>
                    <a:pt x="10821" y="17842"/>
                  </a:cubicBezTo>
                  <a:cubicBezTo>
                    <a:pt x="11307" y="17174"/>
                    <a:pt x="11854" y="16535"/>
                    <a:pt x="12371" y="15927"/>
                  </a:cubicBezTo>
                  <a:lnTo>
                    <a:pt x="12432" y="15867"/>
                  </a:lnTo>
                  <a:lnTo>
                    <a:pt x="12371" y="15836"/>
                  </a:lnTo>
                  <a:lnTo>
                    <a:pt x="11285" y="13077"/>
                  </a:lnTo>
                  <a:lnTo>
                    <a:pt x="11285" y="13077"/>
                  </a:lnTo>
                  <a:lnTo>
                    <a:pt x="15867" y="11490"/>
                  </a:lnTo>
                  <a:lnTo>
                    <a:pt x="15988" y="11459"/>
                  </a:lnTo>
                  <a:lnTo>
                    <a:pt x="15958" y="11398"/>
                  </a:lnTo>
                  <a:lnTo>
                    <a:pt x="10578" y="2584"/>
                  </a:lnTo>
                  <a:cubicBezTo>
                    <a:pt x="10274" y="2067"/>
                    <a:pt x="9970" y="1611"/>
                    <a:pt x="9635" y="1155"/>
                  </a:cubicBezTo>
                  <a:cubicBezTo>
                    <a:pt x="9362" y="821"/>
                    <a:pt x="9058" y="517"/>
                    <a:pt x="8724" y="304"/>
                  </a:cubicBezTo>
                  <a:cubicBezTo>
                    <a:pt x="8511" y="182"/>
                    <a:pt x="8268" y="61"/>
                    <a:pt x="8025" y="30"/>
                  </a:cubicBezTo>
                  <a:cubicBezTo>
                    <a:pt x="7933" y="0"/>
                    <a:pt x="7812" y="0"/>
                    <a:pt x="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3" name="Google Shape;2523;p70"/>
            <p:cNvSpPr/>
            <p:nvPr/>
          </p:nvSpPr>
          <p:spPr>
            <a:xfrm>
              <a:off x="3372675" y="3988200"/>
              <a:ext cx="1482575" cy="405325"/>
            </a:xfrm>
            <a:custGeom>
              <a:avLst/>
              <a:gdLst/>
              <a:ahLst/>
              <a:cxnLst/>
              <a:rect l="l" t="t" r="r" b="b"/>
              <a:pathLst>
                <a:path w="59303" h="16213" extrusionOk="0">
                  <a:moveTo>
                    <a:pt x="0" y="0"/>
                  </a:moveTo>
                  <a:lnTo>
                    <a:pt x="76" y="15"/>
                  </a:lnTo>
                  <a:lnTo>
                    <a:pt x="76" y="15"/>
                  </a:lnTo>
                  <a:cubicBezTo>
                    <a:pt x="46" y="8"/>
                    <a:pt x="15" y="0"/>
                    <a:pt x="0" y="0"/>
                  </a:cubicBezTo>
                  <a:close/>
                  <a:moveTo>
                    <a:pt x="76" y="15"/>
                  </a:moveTo>
                  <a:cubicBezTo>
                    <a:pt x="107" y="23"/>
                    <a:pt x="137" y="31"/>
                    <a:pt x="152" y="31"/>
                  </a:cubicBezTo>
                  <a:lnTo>
                    <a:pt x="76" y="15"/>
                  </a:lnTo>
                  <a:close/>
                  <a:moveTo>
                    <a:pt x="152" y="31"/>
                  </a:moveTo>
                  <a:lnTo>
                    <a:pt x="608" y="182"/>
                  </a:lnTo>
                  <a:lnTo>
                    <a:pt x="2371" y="699"/>
                  </a:lnTo>
                  <a:lnTo>
                    <a:pt x="8785" y="2614"/>
                  </a:lnTo>
                  <a:cubicBezTo>
                    <a:pt x="14225" y="4195"/>
                    <a:pt x="21703" y="6474"/>
                    <a:pt x="29910" y="9180"/>
                  </a:cubicBezTo>
                  <a:cubicBezTo>
                    <a:pt x="34043" y="10547"/>
                    <a:pt x="37934" y="11854"/>
                    <a:pt x="41460" y="13101"/>
                  </a:cubicBezTo>
                  <a:cubicBezTo>
                    <a:pt x="43253" y="13739"/>
                    <a:pt x="44925" y="14316"/>
                    <a:pt x="46475" y="14894"/>
                  </a:cubicBezTo>
                  <a:cubicBezTo>
                    <a:pt x="47266" y="15168"/>
                    <a:pt x="47995" y="15441"/>
                    <a:pt x="48755" y="15684"/>
                  </a:cubicBezTo>
                  <a:cubicBezTo>
                    <a:pt x="49484" y="15897"/>
                    <a:pt x="50184" y="16079"/>
                    <a:pt x="50943" y="16140"/>
                  </a:cubicBezTo>
                  <a:cubicBezTo>
                    <a:pt x="51351" y="16189"/>
                    <a:pt x="51758" y="16212"/>
                    <a:pt x="52164" y="16212"/>
                  </a:cubicBezTo>
                  <a:cubicBezTo>
                    <a:pt x="53031" y="16212"/>
                    <a:pt x="53894" y="16104"/>
                    <a:pt x="54743" y="15897"/>
                  </a:cubicBezTo>
                  <a:cubicBezTo>
                    <a:pt x="55716" y="15684"/>
                    <a:pt x="56567" y="15319"/>
                    <a:pt x="57418" y="14803"/>
                  </a:cubicBezTo>
                  <a:cubicBezTo>
                    <a:pt x="57904" y="14499"/>
                    <a:pt x="58390" y="14134"/>
                    <a:pt x="58846" y="13709"/>
                  </a:cubicBezTo>
                  <a:lnTo>
                    <a:pt x="59211" y="13374"/>
                  </a:lnTo>
                  <a:lnTo>
                    <a:pt x="59302" y="13253"/>
                  </a:lnTo>
                  <a:lnTo>
                    <a:pt x="59302" y="13253"/>
                  </a:lnTo>
                  <a:lnTo>
                    <a:pt x="59181" y="13374"/>
                  </a:lnTo>
                  <a:lnTo>
                    <a:pt x="58846" y="13678"/>
                  </a:lnTo>
                  <a:cubicBezTo>
                    <a:pt x="58390" y="14043"/>
                    <a:pt x="57904" y="14438"/>
                    <a:pt x="57387" y="14742"/>
                  </a:cubicBezTo>
                  <a:cubicBezTo>
                    <a:pt x="56536" y="15198"/>
                    <a:pt x="55655" y="15563"/>
                    <a:pt x="54713" y="15806"/>
                  </a:cubicBezTo>
                  <a:cubicBezTo>
                    <a:pt x="53931" y="15982"/>
                    <a:pt x="53124" y="16070"/>
                    <a:pt x="52309" y="16070"/>
                  </a:cubicBezTo>
                  <a:cubicBezTo>
                    <a:pt x="51855" y="16070"/>
                    <a:pt x="51399" y="16042"/>
                    <a:pt x="50943" y="15988"/>
                  </a:cubicBezTo>
                  <a:cubicBezTo>
                    <a:pt x="50184" y="15927"/>
                    <a:pt x="49484" y="15775"/>
                    <a:pt x="48785" y="15532"/>
                  </a:cubicBezTo>
                  <a:cubicBezTo>
                    <a:pt x="48025" y="15319"/>
                    <a:pt x="47296" y="14985"/>
                    <a:pt x="46506" y="14742"/>
                  </a:cubicBezTo>
                  <a:cubicBezTo>
                    <a:pt x="44925" y="14164"/>
                    <a:pt x="43253" y="13557"/>
                    <a:pt x="41490" y="12949"/>
                  </a:cubicBezTo>
                  <a:cubicBezTo>
                    <a:pt x="37965" y="11702"/>
                    <a:pt x="34043" y="10365"/>
                    <a:pt x="29940" y="9028"/>
                  </a:cubicBezTo>
                  <a:cubicBezTo>
                    <a:pt x="21733" y="6353"/>
                    <a:pt x="14256" y="4104"/>
                    <a:pt x="8815" y="2493"/>
                  </a:cubicBezTo>
                  <a:cubicBezTo>
                    <a:pt x="6079" y="1702"/>
                    <a:pt x="3891" y="1064"/>
                    <a:pt x="2371" y="638"/>
                  </a:cubicBezTo>
                  <a:lnTo>
                    <a:pt x="608" y="152"/>
                  </a:lnTo>
                  <a:lnTo>
                    <a:pt x="152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4" name="Google Shape;2524;p70"/>
            <p:cNvSpPr/>
            <p:nvPr/>
          </p:nvSpPr>
          <p:spPr>
            <a:xfrm>
              <a:off x="3195625" y="3985900"/>
              <a:ext cx="176300" cy="110975"/>
            </a:xfrm>
            <a:custGeom>
              <a:avLst/>
              <a:gdLst/>
              <a:ahLst/>
              <a:cxnLst/>
              <a:rect l="l" t="t" r="r" b="b"/>
              <a:pathLst>
                <a:path w="7052" h="4439" extrusionOk="0">
                  <a:moveTo>
                    <a:pt x="5745" y="1"/>
                  </a:moveTo>
                  <a:cubicBezTo>
                    <a:pt x="5259" y="1"/>
                    <a:pt x="4772" y="92"/>
                    <a:pt x="4316" y="214"/>
                  </a:cubicBezTo>
                  <a:cubicBezTo>
                    <a:pt x="3739" y="335"/>
                    <a:pt x="3222" y="609"/>
                    <a:pt x="2705" y="913"/>
                  </a:cubicBezTo>
                  <a:cubicBezTo>
                    <a:pt x="1854" y="1490"/>
                    <a:pt x="1094" y="2281"/>
                    <a:pt x="547" y="3253"/>
                  </a:cubicBezTo>
                  <a:cubicBezTo>
                    <a:pt x="395" y="3496"/>
                    <a:pt x="243" y="3800"/>
                    <a:pt x="122" y="4104"/>
                  </a:cubicBezTo>
                  <a:cubicBezTo>
                    <a:pt x="61" y="4226"/>
                    <a:pt x="61" y="4348"/>
                    <a:pt x="0" y="4439"/>
                  </a:cubicBezTo>
                  <a:cubicBezTo>
                    <a:pt x="61" y="4439"/>
                    <a:pt x="243" y="4013"/>
                    <a:pt x="669" y="3314"/>
                  </a:cubicBezTo>
                  <a:cubicBezTo>
                    <a:pt x="1186" y="2402"/>
                    <a:pt x="1945" y="1642"/>
                    <a:pt x="2827" y="1065"/>
                  </a:cubicBezTo>
                  <a:cubicBezTo>
                    <a:pt x="3313" y="761"/>
                    <a:pt x="3860" y="518"/>
                    <a:pt x="4377" y="366"/>
                  </a:cubicBezTo>
                  <a:cubicBezTo>
                    <a:pt x="4803" y="244"/>
                    <a:pt x="5289" y="153"/>
                    <a:pt x="5745" y="123"/>
                  </a:cubicBezTo>
                  <a:cubicBezTo>
                    <a:pt x="5839" y="119"/>
                    <a:pt x="5928" y="118"/>
                    <a:pt x="6013" y="118"/>
                  </a:cubicBezTo>
                  <a:cubicBezTo>
                    <a:pt x="6518" y="118"/>
                    <a:pt x="6860" y="170"/>
                    <a:pt x="6992" y="170"/>
                  </a:cubicBezTo>
                  <a:cubicBezTo>
                    <a:pt x="7031" y="170"/>
                    <a:pt x="7052" y="165"/>
                    <a:pt x="7052" y="153"/>
                  </a:cubicBezTo>
                  <a:cubicBezTo>
                    <a:pt x="6930" y="123"/>
                    <a:pt x="6809" y="92"/>
                    <a:pt x="6718" y="92"/>
                  </a:cubicBezTo>
                  <a:cubicBezTo>
                    <a:pt x="6414" y="62"/>
                    <a:pt x="6079" y="1"/>
                    <a:pt x="5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5" name="Google Shape;2525;p70"/>
            <p:cNvSpPr/>
            <p:nvPr/>
          </p:nvSpPr>
          <p:spPr>
            <a:xfrm>
              <a:off x="3151550" y="3898150"/>
              <a:ext cx="219625" cy="90100"/>
            </a:xfrm>
            <a:custGeom>
              <a:avLst/>
              <a:gdLst/>
              <a:ahLst/>
              <a:cxnLst/>
              <a:rect l="l" t="t" r="r" b="b"/>
              <a:pathLst>
                <a:path w="8785" h="3604" extrusionOk="0">
                  <a:moveTo>
                    <a:pt x="213" y="563"/>
                  </a:moveTo>
                  <a:cubicBezTo>
                    <a:pt x="152" y="593"/>
                    <a:pt x="61" y="715"/>
                    <a:pt x="31" y="775"/>
                  </a:cubicBezTo>
                  <a:cubicBezTo>
                    <a:pt x="0" y="867"/>
                    <a:pt x="0" y="897"/>
                    <a:pt x="0" y="897"/>
                  </a:cubicBezTo>
                  <a:lnTo>
                    <a:pt x="213" y="563"/>
                  </a:lnTo>
                  <a:close/>
                  <a:moveTo>
                    <a:pt x="2025" y="0"/>
                  </a:moveTo>
                  <a:cubicBezTo>
                    <a:pt x="1748" y="0"/>
                    <a:pt x="1474" y="15"/>
                    <a:pt x="1216" y="46"/>
                  </a:cubicBezTo>
                  <a:cubicBezTo>
                    <a:pt x="821" y="107"/>
                    <a:pt x="486" y="289"/>
                    <a:pt x="213" y="563"/>
                  </a:cubicBezTo>
                  <a:cubicBezTo>
                    <a:pt x="486" y="319"/>
                    <a:pt x="821" y="167"/>
                    <a:pt x="1186" y="137"/>
                  </a:cubicBezTo>
                  <a:cubicBezTo>
                    <a:pt x="1375" y="104"/>
                    <a:pt x="1570" y="91"/>
                    <a:pt x="1765" y="91"/>
                  </a:cubicBezTo>
                  <a:cubicBezTo>
                    <a:pt x="2100" y="91"/>
                    <a:pt x="2439" y="129"/>
                    <a:pt x="2766" y="167"/>
                  </a:cubicBezTo>
                  <a:cubicBezTo>
                    <a:pt x="3404" y="289"/>
                    <a:pt x="4073" y="441"/>
                    <a:pt x="4681" y="654"/>
                  </a:cubicBezTo>
                  <a:cubicBezTo>
                    <a:pt x="5806" y="1079"/>
                    <a:pt x="6870" y="1687"/>
                    <a:pt x="7751" y="2477"/>
                  </a:cubicBezTo>
                  <a:cubicBezTo>
                    <a:pt x="8400" y="3126"/>
                    <a:pt x="8705" y="3603"/>
                    <a:pt x="8778" y="3603"/>
                  </a:cubicBezTo>
                  <a:cubicBezTo>
                    <a:pt x="8781" y="3603"/>
                    <a:pt x="8783" y="3603"/>
                    <a:pt x="8784" y="3602"/>
                  </a:cubicBezTo>
                  <a:cubicBezTo>
                    <a:pt x="8724" y="3481"/>
                    <a:pt x="8663" y="3359"/>
                    <a:pt x="8572" y="3237"/>
                  </a:cubicBezTo>
                  <a:cubicBezTo>
                    <a:pt x="8359" y="2933"/>
                    <a:pt x="8116" y="2690"/>
                    <a:pt x="7873" y="2417"/>
                  </a:cubicBezTo>
                  <a:cubicBezTo>
                    <a:pt x="6991" y="1566"/>
                    <a:pt x="5927" y="927"/>
                    <a:pt x="4772" y="502"/>
                  </a:cubicBezTo>
                  <a:cubicBezTo>
                    <a:pt x="4164" y="289"/>
                    <a:pt x="3526" y="137"/>
                    <a:pt x="2857" y="46"/>
                  </a:cubicBezTo>
                  <a:cubicBezTo>
                    <a:pt x="2584" y="15"/>
                    <a:pt x="2303" y="0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6" name="Google Shape;2526;p70"/>
            <p:cNvSpPr/>
            <p:nvPr/>
          </p:nvSpPr>
          <p:spPr>
            <a:xfrm>
              <a:off x="3127225" y="3102925"/>
              <a:ext cx="284225" cy="208225"/>
            </a:xfrm>
            <a:custGeom>
              <a:avLst/>
              <a:gdLst/>
              <a:ahLst/>
              <a:cxnLst/>
              <a:rect l="l" t="t" r="r" b="b"/>
              <a:pathLst>
                <a:path w="11369" h="8329" extrusionOk="0">
                  <a:moveTo>
                    <a:pt x="608" y="0"/>
                  </a:moveTo>
                  <a:cubicBezTo>
                    <a:pt x="396" y="0"/>
                    <a:pt x="213" y="0"/>
                    <a:pt x="0" y="31"/>
                  </a:cubicBezTo>
                  <a:cubicBezTo>
                    <a:pt x="213" y="61"/>
                    <a:pt x="396" y="61"/>
                    <a:pt x="578" y="61"/>
                  </a:cubicBezTo>
                  <a:cubicBezTo>
                    <a:pt x="1125" y="61"/>
                    <a:pt x="1642" y="152"/>
                    <a:pt x="2189" y="243"/>
                  </a:cubicBezTo>
                  <a:cubicBezTo>
                    <a:pt x="3922" y="669"/>
                    <a:pt x="5532" y="1429"/>
                    <a:pt x="6961" y="2462"/>
                  </a:cubicBezTo>
                  <a:cubicBezTo>
                    <a:pt x="7751" y="3040"/>
                    <a:pt x="8481" y="3678"/>
                    <a:pt x="9180" y="4408"/>
                  </a:cubicBezTo>
                  <a:cubicBezTo>
                    <a:pt x="9727" y="4985"/>
                    <a:pt x="10183" y="5623"/>
                    <a:pt x="10609" y="6292"/>
                  </a:cubicBezTo>
                  <a:cubicBezTo>
                    <a:pt x="10821" y="6566"/>
                    <a:pt x="10943" y="6839"/>
                    <a:pt x="11034" y="7113"/>
                  </a:cubicBezTo>
                  <a:cubicBezTo>
                    <a:pt x="11108" y="7309"/>
                    <a:pt x="11182" y="7486"/>
                    <a:pt x="11239" y="7643"/>
                  </a:cubicBezTo>
                  <a:lnTo>
                    <a:pt x="11239" y="7643"/>
                  </a:lnTo>
                  <a:cubicBezTo>
                    <a:pt x="11211" y="7463"/>
                    <a:pt x="11176" y="7217"/>
                    <a:pt x="11065" y="7022"/>
                  </a:cubicBezTo>
                  <a:cubicBezTo>
                    <a:pt x="10943" y="6778"/>
                    <a:pt x="10882" y="6475"/>
                    <a:pt x="10700" y="6171"/>
                  </a:cubicBezTo>
                  <a:cubicBezTo>
                    <a:pt x="10305" y="5502"/>
                    <a:pt x="9818" y="4864"/>
                    <a:pt x="9302" y="4256"/>
                  </a:cubicBezTo>
                  <a:cubicBezTo>
                    <a:pt x="8602" y="3526"/>
                    <a:pt x="7873" y="2888"/>
                    <a:pt x="7083" y="2310"/>
                  </a:cubicBezTo>
                  <a:cubicBezTo>
                    <a:pt x="5624" y="1246"/>
                    <a:pt x="3952" y="517"/>
                    <a:pt x="2219" y="152"/>
                  </a:cubicBezTo>
                  <a:cubicBezTo>
                    <a:pt x="1672" y="31"/>
                    <a:pt x="1156" y="0"/>
                    <a:pt x="608" y="0"/>
                  </a:cubicBezTo>
                  <a:close/>
                  <a:moveTo>
                    <a:pt x="11239" y="7643"/>
                  </a:moveTo>
                  <a:cubicBezTo>
                    <a:pt x="11242" y="7659"/>
                    <a:pt x="11244" y="7675"/>
                    <a:pt x="11247" y="7690"/>
                  </a:cubicBezTo>
                  <a:cubicBezTo>
                    <a:pt x="11257" y="7708"/>
                    <a:pt x="11266" y="7725"/>
                    <a:pt x="11275" y="7743"/>
                  </a:cubicBezTo>
                  <a:lnTo>
                    <a:pt x="11275" y="7743"/>
                  </a:lnTo>
                  <a:cubicBezTo>
                    <a:pt x="11264" y="7711"/>
                    <a:pt x="11252" y="7677"/>
                    <a:pt x="11239" y="7643"/>
                  </a:cubicBezTo>
                  <a:close/>
                  <a:moveTo>
                    <a:pt x="11275" y="7743"/>
                  </a:moveTo>
                  <a:cubicBezTo>
                    <a:pt x="11275" y="7746"/>
                    <a:pt x="11276" y="7748"/>
                    <a:pt x="11277" y="7751"/>
                  </a:cubicBezTo>
                  <a:cubicBezTo>
                    <a:pt x="11277" y="7934"/>
                    <a:pt x="11308" y="8116"/>
                    <a:pt x="11368" y="8329"/>
                  </a:cubicBezTo>
                  <a:cubicBezTo>
                    <a:pt x="11368" y="8133"/>
                    <a:pt x="11368" y="7938"/>
                    <a:pt x="11275" y="7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7" name="Google Shape;2527;p70"/>
            <p:cNvSpPr/>
            <p:nvPr/>
          </p:nvSpPr>
          <p:spPr>
            <a:xfrm>
              <a:off x="3751850" y="3811125"/>
              <a:ext cx="987900" cy="311600"/>
            </a:xfrm>
            <a:custGeom>
              <a:avLst/>
              <a:gdLst/>
              <a:ahLst/>
              <a:cxnLst/>
              <a:rect l="l" t="t" r="r" b="b"/>
              <a:pathLst>
                <a:path w="39516" h="12464" extrusionOk="0">
                  <a:moveTo>
                    <a:pt x="791" y="1"/>
                  </a:moveTo>
                  <a:lnTo>
                    <a:pt x="791" y="62"/>
                  </a:lnTo>
                  <a:cubicBezTo>
                    <a:pt x="517" y="1794"/>
                    <a:pt x="335" y="3162"/>
                    <a:pt x="183" y="4104"/>
                  </a:cubicBezTo>
                  <a:cubicBezTo>
                    <a:pt x="92" y="4560"/>
                    <a:pt x="62" y="4925"/>
                    <a:pt x="31" y="5168"/>
                  </a:cubicBezTo>
                  <a:lnTo>
                    <a:pt x="1" y="5442"/>
                  </a:lnTo>
                  <a:lnTo>
                    <a:pt x="1" y="5533"/>
                  </a:lnTo>
                  <a:lnTo>
                    <a:pt x="31" y="5442"/>
                  </a:lnTo>
                  <a:cubicBezTo>
                    <a:pt x="31" y="5381"/>
                    <a:pt x="62" y="5290"/>
                    <a:pt x="62" y="5168"/>
                  </a:cubicBezTo>
                  <a:cubicBezTo>
                    <a:pt x="122" y="4925"/>
                    <a:pt x="183" y="4560"/>
                    <a:pt x="274" y="4104"/>
                  </a:cubicBezTo>
                  <a:cubicBezTo>
                    <a:pt x="425" y="3168"/>
                    <a:pt x="636" y="1812"/>
                    <a:pt x="937" y="95"/>
                  </a:cubicBezTo>
                  <a:lnTo>
                    <a:pt x="937" y="95"/>
                  </a:lnTo>
                  <a:cubicBezTo>
                    <a:pt x="5652" y="368"/>
                    <a:pt x="13104" y="671"/>
                    <a:pt x="21490" y="1034"/>
                  </a:cubicBezTo>
                  <a:lnTo>
                    <a:pt x="31673" y="1460"/>
                  </a:lnTo>
                  <a:cubicBezTo>
                    <a:pt x="33254" y="1582"/>
                    <a:pt x="34773" y="1490"/>
                    <a:pt x="36050" y="2037"/>
                  </a:cubicBezTo>
                  <a:cubicBezTo>
                    <a:pt x="36658" y="2281"/>
                    <a:pt x="37205" y="2706"/>
                    <a:pt x="37539" y="3284"/>
                  </a:cubicBezTo>
                  <a:cubicBezTo>
                    <a:pt x="37843" y="3800"/>
                    <a:pt x="38117" y="4378"/>
                    <a:pt x="38299" y="4955"/>
                  </a:cubicBezTo>
                  <a:cubicBezTo>
                    <a:pt x="38905" y="6681"/>
                    <a:pt x="39269" y="8558"/>
                    <a:pt x="39422" y="10405"/>
                  </a:cubicBezTo>
                  <a:lnTo>
                    <a:pt x="39422" y="10405"/>
                  </a:lnTo>
                  <a:cubicBezTo>
                    <a:pt x="39356" y="8568"/>
                    <a:pt x="38962" y="6732"/>
                    <a:pt x="38360" y="4955"/>
                  </a:cubicBezTo>
                  <a:cubicBezTo>
                    <a:pt x="38178" y="4348"/>
                    <a:pt x="37904" y="3770"/>
                    <a:pt x="37600" y="3253"/>
                  </a:cubicBezTo>
                  <a:cubicBezTo>
                    <a:pt x="37235" y="2676"/>
                    <a:pt x="36688" y="2220"/>
                    <a:pt x="36050" y="1946"/>
                  </a:cubicBezTo>
                  <a:cubicBezTo>
                    <a:pt x="35381" y="1642"/>
                    <a:pt x="34652" y="1490"/>
                    <a:pt x="33922" y="1460"/>
                  </a:cubicBezTo>
                  <a:cubicBezTo>
                    <a:pt x="33193" y="1369"/>
                    <a:pt x="32433" y="1369"/>
                    <a:pt x="31643" y="1338"/>
                  </a:cubicBezTo>
                  <a:lnTo>
                    <a:pt x="21460" y="882"/>
                  </a:lnTo>
                  <a:lnTo>
                    <a:pt x="821" y="1"/>
                  </a:lnTo>
                  <a:close/>
                  <a:moveTo>
                    <a:pt x="39422" y="10405"/>
                  </a:moveTo>
                  <a:cubicBezTo>
                    <a:pt x="39423" y="10422"/>
                    <a:pt x="39423" y="10440"/>
                    <a:pt x="39424" y="10457"/>
                  </a:cubicBezTo>
                  <a:cubicBezTo>
                    <a:pt x="39425" y="10468"/>
                    <a:pt x="39426" y="10480"/>
                    <a:pt x="39427" y="10491"/>
                  </a:cubicBezTo>
                  <a:lnTo>
                    <a:pt x="39427" y="10491"/>
                  </a:lnTo>
                  <a:cubicBezTo>
                    <a:pt x="39426" y="10470"/>
                    <a:pt x="39425" y="10448"/>
                    <a:pt x="39424" y="10427"/>
                  </a:cubicBezTo>
                  <a:cubicBezTo>
                    <a:pt x="39423" y="10419"/>
                    <a:pt x="39423" y="10412"/>
                    <a:pt x="39422" y="10405"/>
                  </a:cubicBezTo>
                  <a:close/>
                  <a:moveTo>
                    <a:pt x="39427" y="10491"/>
                  </a:moveTo>
                  <a:cubicBezTo>
                    <a:pt x="39440" y="10736"/>
                    <a:pt x="39456" y="10968"/>
                    <a:pt x="39472" y="11177"/>
                  </a:cubicBezTo>
                  <a:lnTo>
                    <a:pt x="39472" y="11177"/>
                  </a:lnTo>
                  <a:cubicBezTo>
                    <a:pt x="39464" y="10967"/>
                    <a:pt x="39450" y="10736"/>
                    <a:pt x="39427" y="10491"/>
                  </a:cubicBezTo>
                  <a:close/>
                  <a:moveTo>
                    <a:pt x="39472" y="11177"/>
                  </a:moveTo>
                  <a:cubicBezTo>
                    <a:pt x="39485" y="11502"/>
                    <a:pt x="39485" y="11777"/>
                    <a:pt x="39485" y="11977"/>
                  </a:cubicBezTo>
                  <a:lnTo>
                    <a:pt x="39485" y="12372"/>
                  </a:lnTo>
                  <a:cubicBezTo>
                    <a:pt x="39515" y="12402"/>
                    <a:pt x="39515" y="12463"/>
                    <a:pt x="39515" y="12463"/>
                  </a:cubicBezTo>
                  <a:lnTo>
                    <a:pt x="39515" y="12311"/>
                  </a:lnTo>
                  <a:lnTo>
                    <a:pt x="39515" y="11946"/>
                  </a:lnTo>
                  <a:cubicBezTo>
                    <a:pt x="39515" y="11753"/>
                    <a:pt x="39495" y="11489"/>
                    <a:pt x="39472" y="111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8" name="Google Shape;2528;p70"/>
            <p:cNvSpPr/>
            <p:nvPr/>
          </p:nvSpPr>
          <p:spPr>
            <a:xfrm>
              <a:off x="4585450" y="3502625"/>
              <a:ext cx="6100" cy="341975"/>
            </a:xfrm>
            <a:custGeom>
              <a:avLst/>
              <a:gdLst/>
              <a:ahLst/>
              <a:cxnLst/>
              <a:rect l="l" t="t" r="r" b="b"/>
              <a:pathLst>
                <a:path w="244" h="13679" extrusionOk="0">
                  <a:moveTo>
                    <a:pt x="122" y="0"/>
                  </a:moveTo>
                  <a:cubicBezTo>
                    <a:pt x="92" y="0"/>
                    <a:pt x="1" y="3070"/>
                    <a:pt x="1" y="6839"/>
                  </a:cubicBezTo>
                  <a:cubicBezTo>
                    <a:pt x="1" y="10608"/>
                    <a:pt x="62" y="13678"/>
                    <a:pt x="122" y="13678"/>
                  </a:cubicBezTo>
                  <a:cubicBezTo>
                    <a:pt x="214" y="13678"/>
                    <a:pt x="244" y="10608"/>
                    <a:pt x="244" y="6839"/>
                  </a:cubicBezTo>
                  <a:cubicBezTo>
                    <a:pt x="244" y="3070"/>
                    <a:pt x="15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9" name="Google Shape;2529;p70"/>
            <p:cNvSpPr/>
            <p:nvPr/>
          </p:nvSpPr>
          <p:spPr>
            <a:xfrm>
              <a:off x="2930400" y="3113550"/>
              <a:ext cx="1562375" cy="1415125"/>
            </a:xfrm>
            <a:custGeom>
              <a:avLst/>
              <a:gdLst/>
              <a:ahLst/>
              <a:cxnLst/>
              <a:rect l="l" t="t" r="r" b="b"/>
              <a:pathLst>
                <a:path w="62495" h="56605" extrusionOk="0">
                  <a:moveTo>
                    <a:pt x="5016" y="1"/>
                  </a:moveTo>
                  <a:cubicBezTo>
                    <a:pt x="5016" y="1"/>
                    <a:pt x="4983" y="35"/>
                    <a:pt x="4953" y="127"/>
                  </a:cubicBezTo>
                  <a:lnTo>
                    <a:pt x="4953" y="127"/>
                  </a:lnTo>
                  <a:cubicBezTo>
                    <a:pt x="4985" y="53"/>
                    <a:pt x="5016" y="1"/>
                    <a:pt x="5016" y="1"/>
                  </a:cubicBezTo>
                  <a:close/>
                  <a:moveTo>
                    <a:pt x="4953" y="127"/>
                  </a:moveTo>
                  <a:cubicBezTo>
                    <a:pt x="4930" y="179"/>
                    <a:pt x="4907" y="242"/>
                    <a:pt x="4895" y="305"/>
                  </a:cubicBezTo>
                  <a:cubicBezTo>
                    <a:pt x="4864" y="426"/>
                    <a:pt x="4743" y="670"/>
                    <a:pt x="4652" y="1004"/>
                  </a:cubicBezTo>
                  <a:cubicBezTo>
                    <a:pt x="4469" y="1642"/>
                    <a:pt x="4196" y="2645"/>
                    <a:pt x="3952" y="3922"/>
                  </a:cubicBezTo>
                  <a:cubicBezTo>
                    <a:pt x="3375" y="6475"/>
                    <a:pt x="2737" y="10244"/>
                    <a:pt x="1977" y="14925"/>
                  </a:cubicBezTo>
                  <a:cubicBezTo>
                    <a:pt x="1612" y="17266"/>
                    <a:pt x="1217" y="19819"/>
                    <a:pt x="822" y="22615"/>
                  </a:cubicBezTo>
                  <a:cubicBezTo>
                    <a:pt x="639" y="24044"/>
                    <a:pt x="518" y="25472"/>
                    <a:pt x="396" y="26992"/>
                  </a:cubicBezTo>
                  <a:cubicBezTo>
                    <a:pt x="335" y="28481"/>
                    <a:pt x="244" y="30032"/>
                    <a:pt x="183" y="31643"/>
                  </a:cubicBezTo>
                  <a:cubicBezTo>
                    <a:pt x="62" y="34834"/>
                    <a:pt x="1" y="38208"/>
                    <a:pt x="62" y="41734"/>
                  </a:cubicBezTo>
                  <a:cubicBezTo>
                    <a:pt x="62" y="42615"/>
                    <a:pt x="92" y="43497"/>
                    <a:pt x="183" y="44409"/>
                  </a:cubicBezTo>
                  <a:cubicBezTo>
                    <a:pt x="214" y="44865"/>
                    <a:pt x="305" y="45321"/>
                    <a:pt x="335" y="45777"/>
                  </a:cubicBezTo>
                  <a:cubicBezTo>
                    <a:pt x="396" y="46232"/>
                    <a:pt x="518" y="46658"/>
                    <a:pt x="670" y="47114"/>
                  </a:cubicBezTo>
                  <a:cubicBezTo>
                    <a:pt x="943" y="48026"/>
                    <a:pt x="1399" y="48847"/>
                    <a:pt x="1977" y="49576"/>
                  </a:cubicBezTo>
                  <a:cubicBezTo>
                    <a:pt x="2524" y="50336"/>
                    <a:pt x="3345" y="50913"/>
                    <a:pt x="4196" y="51278"/>
                  </a:cubicBezTo>
                  <a:cubicBezTo>
                    <a:pt x="6019" y="52160"/>
                    <a:pt x="7934" y="52920"/>
                    <a:pt x="9849" y="53436"/>
                  </a:cubicBezTo>
                  <a:cubicBezTo>
                    <a:pt x="11825" y="54014"/>
                    <a:pt x="13892" y="54500"/>
                    <a:pt x="15928" y="54926"/>
                  </a:cubicBezTo>
                  <a:cubicBezTo>
                    <a:pt x="20427" y="55868"/>
                    <a:pt x="24986" y="56415"/>
                    <a:pt x="29576" y="56597"/>
                  </a:cubicBezTo>
                  <a:cubicBezTo>
                    <a:pt x="29941" y="56602"/>
                    <a:pt x="30305" y="56605"/>
                    <a:pt x="30668" y="56605"/>
                  </a:cubicBezTo>
                  <a:cubicBezTo>
                    <a:pt x="32484" y="56605"/>
                    <a:pt x="34282" y="56542"/>
                    <a:pt x="36081" y="56415"/>
                  </a:cubicBezTo>
                  <a:cubicBezTo>
                    <a:pt x="38208" y="56263"/>
                    <a:pt x="40275" y="56020"/>
                    <a:pt x="42281" y="55716"/>
                  </a:cubicBezTo>
                  <a:cubicBezTo>
                    <a:pt x="46050" y="55138"/>
                    <a:pt x="49759" y="54287"/>
                    <a:pt x="53376" y="53102"/>
                  </a:cubicBezTo>
                  <a:cubicBezTo>
                    <a:pt x="56413" y="52079"/>
                    <a:pt x="59392" y="50819"/>
                    <a:pt x="62251" y="49261"/>
                  </a:cubicBezTo>
                  <a:lnTo>
                    <a:pt x="62251" y="49261"/>
                  </a:lnTo>
                  <a:lnTo>
                    <a:pt x="62282" y="49272"/>
                  </a:lnTo>
                  <a:lnTo>
                    <a:pt x="62282" y="49244"/>
                  </a:lnTo>
                  <a:lnTo>
                    <a:pt x="62282" y="49244"/>
                  </a:lnTo>
                  <a:cubicBezTo>
                    <a:pt x="62302" y="49233"/>
                    <a:pt x="62322" y="49222"/>
                    <a:pt x="62343" y="49211"/>
                  </a:cubicBezTo>
                  <a:lnTo>
                    <a:pt x="62495" y="49150"/>
                  </a:lnTo>
                  <a:lnTo>
                    <a:pt x="62343" y="49120"/>
                  </a:lnTo>
                  <a:lnTo>
                    <a:pt x="50032" y="44804"/>
                  </a:lnTo>
                  <a:lnTo>
                    <a:pt x="46719" y="43679"/>
                  </a:lnTo>
                  <a:lnTo>
                    <a:pt x="45838" y="43375"/>
                  </a:lnTo>
                  <a:lnTo>
                    <a:pt x="45534" y="43284"/>
                  </a:lnTo>
                  <a:lnTo>
                    <a:pt x="45534" y="43284"/>
                  </a:lnTo>
                  <a:cubicBezTo>
                    <a:pt x="45534" y="43284"/>
                    <a:pt x="45655" y="43345"/>
                    <a:pt x="45838" y="43406"/>
                  </a:cubicBezTo>
                  <a:lnTo>
                    <a:pt x="46689" y="43710"/>
                  </a:lnTo>
                  <a:lnTo>
                    <a:pt x="50002" y="44895"/>
                  </a:lnTo>
                  <a:lnTo>
                    <a:pt x="62144" y="49223"/>
                  </a:lnTo>
                  <a:lnTo>
                    <a:pt x="62144" y="49223"/>
                  </a:lnTo>
                  <a:cubicBezTo>
                    <a:pt x="59299" y="50711"/>
                    <a:pt x="56366" y="51963"/>
                    <a:pt x="53315" y="52980"/>
                  </a:cubicBezTo>
                  <a:cubicBezTo>
                    <a:pt x="49728" y="54166"/>
                    <a:pt x="45990" y="55047"/>
                    <a:pt x="42221" y="55564"/>
                  </a:cubicBezTo>
                  <a:cubicBezTo>
                    <a:pt x="40245" y="55868"/>
                    <a:pt x="38208" y="56111"/>
                    <a:pt x="36081" y="56263"/>
                  </a:cubicBezTo>
                  <a:cubicBezTo>
                    <a:pt x="34408" y="56381"/>
                    <a:pt x="32716" y="56426"/>
                    <a:pt x="31035" y="56426"/>
                  </a:cubicBezTo>
                  <a:cubicBezTo>
                    <a:pt x="30548" y="56426"/>
                    <a:pt x="30061" y="56422"/>
                    <a:pt x="29576" y="56415"/>
                  </a:cubicBezTo>
                  <a:cubicBezTo>
                    <a:pt x="25017" y="56202"/>
                    <a:pt x="20457" y="55655"/>
                    <a:pt x="15989" y="54743"/>
                  </a:cubicBezTo>
                  <a:cubicBezTo>
                    <a:pt x="13922" y="54318"/>
                    <a:pt x="11916" y="53831"/>
                    <a:pt x="9940" y="53254"/>
                  </a:cubicBezTo>
                  <a:cubicBezTo>
                    <a:pt x="7995" y="52676"/>
                    <a:pt x="6141" y="51947"/>
                    <a:pt x="4317" y="51096"/>
                  </a:cubicBezTo>
                  <a:cubicBezTo>
                    <a:pt x="3436" y="50701"/>
                    <a:pt x="2706" y="50123"/>
                    <a:pt x="2159" y="49424"/>
                  </a:cubicBezTo>
                  <a:cubicBezTo>
                    <a:pt x="1582" y="48695"/>
                    <a:pt x="1156" y="47904"/>
                    <a:pt x="882" y="47023"/>
                  </a:cubicBezTo>
                  <a:cubicBezTo>
                    <a:pt x="730" y="46567"/>
                    <a:pt x="639" y="46141"/>
                    <a:pt x="548" y="45685"/>
                  </a:cubicBezTo>
                  <a:cubicBezTo>
                    <a:pt x="518" y="45229"/>
                    <a:pt x="427" y="44804"/>
                    <a:pt x="396" y="44348"/>
                  </a:cubicBezTo>
                  <a:cubicBezTo>
                    <a:pt x="335" y="43466"/>
                    <a:pt x="305" y="42585"/>
                    <a:pt x="244" y="41704"/>
                  </a:cubicBezTo>
                  <a:cubicBezTo>
                    <a:pt x="123" y="38208"/>
                    <a:pt x="214" y="34834"/>
                    <a:pt x="335" y="31643"/>
                  </a:cubicBezTo>
                  <a:cubicBezTo>
                    <a:pt x="366" y="30032"/>
                    <a:pt x="427" y="28512"/>
                    <a:pt x="548" y="26992"/>
                  </a:cubicBezTo>
                  <a:cubicBezTo>
                    <a:pt x="670" y="25472"/>
                    <a:pt x="791" y="24044"/>
                    <a:pt x="974" y="22615"/>
                  </a:cubicBezTo>
                  <a:cubicBezTo>
                    <a:pt x="1369" y="19849"/>
                    <a:pt x="1734" y="17266"/>
                    <a:pt x="2129" y="14925"/>
                  </a:cubicBezTo>
                  <a:cubicBezTo>
                    <a:pt x="2828" y="10244"/>
                    <a:pt x="3496" y="6475"/>
                    <a:pt x="4013" y="3922"/>
                  </a:cubicBezTo>
                  <a:cubicBezTo>
                    <a:pt x="4287" y="2645"/>
                    <a:pt x="4500" y="1642"/>
                    <a:pt x="4712" y="1004"/>
                  </a:cubicBezTo>
                  <a:cubicBezTo>
                    <a:pt x="4773" y="670"/>
                    <a:pt x="4895" y="426"/>
                    <a:pt x="4925" y="244"/>
                  </a:cubicBezTo>
                  <a:cubicBezTo>
                    <a:pt x="4933" y="197"/>
                    <a:pt x="4943" y="159"/>
                    <a:pt x="4953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0" name="Google Shape;2530;p70"/>
            <p:cNvSpPr/>
            <p:nvPr/>
          </p:nvSpPr>
          <p:spPr>
            <a:xfrm>
              <a:off x="3369625" y="3402325"/>
              <a:ext cx="117050" cy="522050"/>
            </a:xfrm>
            <a:custGeom>
              <a:avLst/>
              <a:gdLst/>
              <a:ahLst/>
              <a:cxnLst/>
              <a:rect l="l" t="t" r="r" b="b"/>
              <a:pathLst>
                <a:path w="4682" h="20882" extrusionOk="0">
                  <a:moveTo>
                    <a:pt x="1794" y="0"/>
                  </a:moveTo>
                  <a:lnTo>
                    <a:pt x="1794" y="0"/>
                  </a:lnTo>
                  <a:cubicBezTo>
                    <a:pt x="1551" y="7052"/>
                    <a:pt x="700" y="13313"/>
                    <a:pt x="92" y="20213"/>
                  </a:cubicBezTo>
                  <a:lnTo>
                    <a:pt x="1" y="20882"/>
                  </a:lnTo>
                  <a:cubicBezTo>
                    <a:pt x="4682" y="15715"/>
                    <a:pt x="4499" y="6474"/>
                    <a:pt x="17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1" name="Google Shape;2531;p70"/>
            <p:cNvSpPr/>
            <p:nvPr/>
          </p:nvSpPr>
          <p:spPr>
            <a:xfrm>
              <a:off x="3362642" y="3434225"/>
              <a:ext cx="43350" cy="553225"/>
            </a:xfrm>
            <a:custGeom>
              <a:avLst/>
              <a:gdLst/>
              <a:ahLst/>
              <a:cxnLst/>
              <a:rect l="l" t="t" r="r" b="b"/>
              <a:pathLst>
                <a:path w="1734" h="22129" extrusionOk="0">
                  <a:moveTo>
                    <a:pt x="1733" y="1"/>
                  </a:moveTo>
                  <a:cubicBezTo>
                    <a:pt x="1703" y="92"/>
                    <a:pt x="1703" y="153"/>
                    <a:pt x="1703" y="183"/>
                  </a:cubicBezTo>
                  <a:cubicBezTo>
                    <a:pt x="1703" y="396"/>
                    <a:pt x="1673" y="578"/>
                    <a:pt x="1612" y="852"/>
                  </a:cubicBezTo>
                  <a:cubicBezTo>
                    <a:pt x="1581" y="1399"/>
                    <a:pt x="1521" y="2189"/>
                    <a:pt x="1399" y="3192"/>
                  </a:cubicBezTo>
                  <a:cubicBezTo>
                    <a:pt x="1156" y="5198"/>
                    <a:pt x="943" y="7995"/>
                    <a:pt x="670" y="11034"/>
                  </a:cubicBezTo>
                  <a:cubicBezTo>
                    <a:pt x="396" y="14074"/>
                    <a:pt x="214" y="16840"/>
                    <a:pt x="92" y="18846"/>
                  </a:cubicBezTo>
                  <a:cubicBezTo>
                    <a:pt x="62" y="19879"/>
                    <a:pt x="1" y="20670"/>
                    <a:pt x="1" y="21247"/>
                  </a:cubicBezTo>
                  <a:lnTo>
                    <a:pt x="1" y="21886"/>
                  </a:lnTo>
                  <a:lnTo>
                    <a:pt x="1" y="22129"/>
                  </a:lnTo>
                  <a:cubicBezTo>
                    <a:pt x="31" y="22038"/>
                    <a:pt x="31" y="21977"/>
                    <a:pt x="31" y="21886"/>
                  </a:cubicBezTo>
                  <a:lnTo>
                    <a:pt x="62" y="21247"/>
                  </a:lnTo>
                  <a:cubicBezTo>
                    <a:pt x="122" y="20670"/>
                    <a:pt x="183" y="19879"/>
                    <a:pt x="274" y="18876"/>
                  </a:cubicBezTo>
                  <a:lnTo>
                    <a:pt x="882" y="11065"/>
                  </a:lnTo>
                  <a:cubicBezTo>
                    <a:pt x="1126" y="8025"/>
                    <a:pt x="1369" y="5259"/>
                    <a:pt x="1521" y="3223"/>
                  </a:cubicBezTo>
                  <a:cubicBezTo>
                    <a:pt x="1581" y="2280"/>
                    <a:pt x="1673" y="1460"/>
                    <a:pt x="1703" y="882"/>
                  </a:cubicBezTo>
                  <a:cubicBezTo>
                    <a:pt x="1703" y="609"/>
                    <a:pt x="1733" y="426"/>
                    <a:pt x="1733" y="24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2" name="Google Shape;2532;p70"/>
            <p:cNvSpPr/>
            <p:nvPr/>
          </p:nvSpPr>
          <p:spPr>
            <a:xfrm>
              <a:off x="3700175" y="3200175"/>
              <a:ext cx="6875" cy="202175"/>
            </a:xfrm>
            <a:custGeom>
              <a:avLst/>
              <a:gdLst/>
              <a:ahLst/>
              <a:cxnLst/>
              <a:rect l="l" t="t" r="r" b="b"/>
              <a:pathLst>
                <a:path w="275" h="8087" extrusionOk="0">
                  <a:moveTo>
                    <a:pt x="122" y="1"/>
                  </a:moveTo>
                  <a:cubicBezTo>
                    <a:pt x="92" y="1"/>
                    <a:pt x="1" y="1794"/>
                    <a:pt x="1" y="4044"/>
                  </a:cubicBezTo>
                  <a:cubicBezTo>
                    <a:pt x="1" y="6293"/>
                    <a:pt x="92" y="8086"/>
                    <a:pt x="122" y="8086"/>
                  </a:cubicBezTo>
                  <a:cubicBezTo>
                    <a:pt x="244" y="6749"/>
                    <a:pt x="274" y="5381"/>
                    <a:pt x="244" y="4044"/>
                  </a:cubicBezTo>
                  <a:cubicBezTo>
                    <a:pt x="274" y="2676"/>
                    <a:pt x="244" y="1338"/>
                    <a:pt x="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3" name="Google Shape;2533;p70"/>
            <p:cNvSpPr/>
            <p:nvPr/>
          </p:nvSpPr>
          <p:spPr>
            <a:xfrm>
              <a:off x="3627225" y="3372625"/>
              <a:ext cx="170250" cy="242525"/>
            </a:xfrm>
            <a:custGeom>
              <a:avLst/>
              <a:gdLst/>
              <a:ahLst/>
              <a:cxnLst/>
              <a:rect l="l" t="t" r="r" b="b"/>
              <a:pathLst>
                <a:path w="6810" h="9701" extrusionOk="0">
                  <a:moveTo>
                    <a:pt x="3103" y="1"/>
                  </a:moveTo>
                  <a:cubicBezTo>
                    <a:pt x="1500" y="1"/>
                    <a:pt x="479" y="1187"/>
                    <a:pt x="153" y="2374"/>
                  </a:cubicBezTo>
                  <a:lnTo>
                    <a:pt x="1" y="6447"/>
                  </a:lnTo>
                  <a:cubicBezTo>
                    <a:pt x="92" y="7206"/>
                    <a:pt x="396" y="7966"/>
                    <a:pt x="882" y="8574"/>
                  </a:cubicBezTo>
                  <a:cubicBezTo>
                    <a:pt x="1327" y="9137"/>
                    <a:pt x="2175" y="9700"/>
                    <a:pt x="2865" y="9700"/>
                  </a:cubicBezTo>
                  <a:cubicBezTo>
                    <a:pt x="2883" y="9700"/>
                    <a:pt x="2901" y="9700"/>
                    <a:pt x="2919" y="9699"/>
                  </a:cubicBezTo>
                  <a:cubicBezTo>
                    <a:pt x="2952" y="9700"/>
                    <a:pt x="2985" y="9700"/>
                    <a:pt x="3018" y="9700"/>
                  </a:cubicBezTo>
                  <a:cubicBezTo>
                    <a:pt x="4106" y="9700"/>
                    <a:pt x="5125" y="9215"/>
                    <a:pt x="5715" y="8301"/>
                  </a:cubicBezTo>
                  <a:cubicBezTo>
                    <a:pt x="6566" y="6903"/>
                    <a:pt x="6809" y="4015"/>
                    <a:pt x="6080" y="2313"/>
                  </a:cubicBezTo>
                  <a:cubicBezTo>
                    <a:pt x="5594" y="1127"/>
                    <a:pt x="4530" y="33"/>
                    <a:pt x="3223" y="3"/>
                  </a:cubicBezTo>
                  <a:cubicBezTo>
                    <a:pt x="3182" y="1"/>
                    <a:pt x="3143" y="1"/>
                    <a:pt x="31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4" name="Google Shape;2534;p70"/>
            <p:cNvSpPr/>
            <p:nvPr/>
          </p:nvSpPr>
          <p:spPr>
            <a:xfrm>
              <a:off x="3626475" y="3369650"/>
              <a:ext cx="166450" cy="245600"/>
            </a:xfrm>
            <a:custGeom>
              <a:avLst/>
              <a:gdLst/>
              <a:ahLst/>
              <a:cxnLst/>
              <a:rect l="l" t="t" r="r" b="b"/>
              <a:pathLst>
                <a:path w="6658" h="9824" extrusionOk="0">
                  <a:moveTo>
                    <a:pt x="580" y="1476"/>
                  </a:moveTo>
                  <a:cubicBezTo>
                    <a:pt x="548" y="1521"/>
                    <a:pt x="517" y="1566"/>
                    <a:pt x="487" y="1611"/>
                  </a:cubicBezTo>
                  <a:cubicBezTo>
                    <a:pt x="484" y="1626"/>
                    <a:pt x="482" y="1641"/>
                    <a:pt x="479" y="1656"/>
                  </a:cubicBezTo>
                  <a:lnTo>
                    <a:pt x="479" y="1656"/>
                  </a:lnTo>
                  <a:cubicBezTo>
                    <a:pt x="482" y="1651"/>
                    <a:pt x="484" y="1646"/>
                    <a:pt x="487" y="1641"/>
                  </a:cubicBezTo>
                  <a:cubicBezTo>
                    <a:pt x="515" y="1585"/>
                    <a:pt x="546" y="1530"/>
                    <a:pt x="580" y="1476"/>
                  </a:cubicBezTo>
                  <a:close/>
                  <a:moveTo>
                    <a:pt x="479" y="1656"/>
                  </a:moveTo>
                  <a:cubicBezTo>
                    <a:pt x="331" y="1923"/>
                    <a:pt x="213" y="2163"/>
                    <a:pt x="183" y="2462"/>
                  </a:cubicBezTo>
                  <a:cubicBezTo>
                    <a:pt x="299" y="2229"/>
                    <a:pt x="416" y="1996"/>
                    <a:pt x="479" y="1656"/>
                  </a:cubicBezTo>
                  <a:close/>
                  <a:moveTo>
                    <a:pt x="3070" y="0"/>
                  </a:moveTo>
                  <a:cubicBezTo>
                    <a:pt x="2797" y="0"/>
                    <a:pt x="2554" y="31"/>
                    <a:pt x="2280" y="122"/>
                  </a:cubicBezTo>
                  <a:cubicBezTo>
                    <a:pt x="1855" y="243"/>
                    <a:pt x="1429" y="486"/>
                    <a:pt x="1095" y="790"/>
                  </a:cubicBezTo>
                  <a:cubicBezTo>
                    <a:pt x="921" y="1013"/>
                    <a:pt x="728" y="1236"/>
                    <a:pt x="580" y="1476"/>
                  </a:cubicBezTo>
                  <a:lnTo>
                    <a:pt x="580" y="1476"/>
                  </a:lnTo>
                  <a:cubicBezTo>
                    <a:pt x="740" y="1249"/>
                    <a:pt x="922" y="1029"/>
                    <a:pt x="1125" y="851"/>
                  </a:cubicBezTo>
                  <a:cubicBezTo>
                    <a:pt x="1490" y="547"/>
                    <a:pt x="1855" y="304"/>
                    <a:pt x="2280" y="182"/>
                  </a:cubicBezTo>
                  <a:cubicBezTo>
                    <a:pt x="2554" y="122"/>
                    <a:pt x="2766" y="91"/>
                    <a:pt x="3040" y="91"/>
                  </a:cubicBezTo>
                  <a:cubicBezTo>
                    <a:pt x="3314" y="91"/>
                    <a:pt x="3557" y="122"/>
                    <a:pt x="3830" y="182"/>
                  </a:cubicBezTo>
                  <a:cubicBezTo>
                    <a:pt x="4408" y="426"/>
                    <a:pt x="4925" y="760"/>
                    <a:pt x="5320" y="1246"/>
                  </a:cubicBezTo>
                  <a:cubicBezTo>
                    <a:pt x="6140" y="2280"/>
                    <a:pt x="6414" y="3769"/>
                    <a:pt x="6353" y="5289"/>
                  </a:cubicBezTo>
                  <a:cubicBezTo>
                    <a:pt x="6262" y="6474"/>
                    <a:pt x="6049" y="7629"/>
                    <a:pt x="5441" y="8480"/>
                  </a:cubicBezTo>
                  <a:cubicBezTo>
                    <a:pt x="4872" y="9192"/>
                    <a:pt x="4035" y="9611"/>
                    <a:pt x="3107" y="9611"/>
                  </a:cubicBezTo>
                  <a:cubicBezTo>
                    <a:pt x="3045" y="9611"/>
                    <a:pt x="2982" y="9609"/>
                    <a:pt x="2918" y="9605"/>
                  </a:cubicBezTo>
                  <a:cubicBezTo>
                    <a:pt x="2584" y="9605"/>
                    <a:pt x="2280" y="9544"/>
                    <a:pt x="1976" y="9392"/>
                  </a:cubicBezTo>
                  <a:cubicBezTo>
                    <a:pt x="1703" y="9271"/>
                    <a:pt x="1429" y="9088"/>
                    <a:pt x="1216" y="8906"/>
                  </a:cubicBezTo>
                  <a:cubicBezTo>
                    <a:pt x="882" y="8541"/>
                    <a:pt x="578" y="8177"/>
                    <a:pt x="365" y="7721"/>
                  </a:cubicBezTo>
                  <a:cubicBezTo>
                    <a:pt x="183" y="7325"/>
                    <a:pt x="61" y="6930"/>
                    <a:pt x="0" y="6505"/>
                  </a:cubicBezTo>
                  <a:lnTo>
                    <a:pt x="0" y="6566"/>
                  </a:lnTo>
                  <a:cubicBezTo>
                    <a:pt x="0" y="6687"/>
                    <a:pt x="31" y="6778"/>
                    <a:pt x="31" y="6839"/>
                  </a:cubicBezTo>
                  <a:cubicBezTo>
                    <a:pt x="61" y="7143"/>
                    <a:pt x="183" y="7447"/>
                    <a:pt x="304" y="7751"/>
                  </a:cubicBezTo>
                  <a:cubicBezTo>
                    <a:pt x="487" y="8207"/>
                    <a:pt x="791" y="8663"/>
                    <a:pt x="1125" y="8997"/>
                  </a:cubicBezTo>
                  <a:cubicBezTo>
                    <a:pt x="1368" y="9210"/>
                    <a:pt x="1642" y="9392"/>
                    <a:pt x="1885" y="9544"/>
                  </a:cubicBezTo>
                  <a:cubicBezTo>
                    <a:pt x="2189" y="9727"/>
                    <a:pt x="2584" y="9818"/>
                    <a:pt x="2918" y="9818"/>
                  </a:cubicBezTo>
                  <a:cubicBezTo>
                    <a:pt x="2980" y="9822"/>
                    <a:pt x="3042" y="9824"/>
                    <a:pt x="3105" y="9824"/>
                  </a:cubicBezTo>
                  <a:cubicBezTo>
                    <a:pt x="3535" y="9824"/>
                    <a:pt x="3979" y="9734"/>
                    <a:pt x="4377" y="9575"/>
                  </a:cubicBezTo>
                  <a:cubicBezTo>
                    <a:pt x="4864" y="9392"/>
                    <a:pt x="5289" y="9058"/>
                    <a:pt x="5624" y="8632"/>
                  </a:cubicBezTo>
                  <a:cubicBezTo>
                    <a:pt x="6262" y="7721"/>
                    <a:pt x="6505" y="6535"/>
                    <a:pt x="6566" y="5350"/>
                  </a:cubicBezTo>
                  <a:cubicBezTo>
                    <a:pt x="6657" y="4590"/>
                    <a:pt x="6566" y="3830"/>
                    <a:pt x="6414" y="3100"/>
                  </a:cubicBezTo>
                  <a:cubicBezTo>
                    <a:pt x="6262" y="2432"/>
                    <a:pt x="5958" y="1793"/>
                    <a:pt x="5502" y="1216"/>
                  </a:cubicBezTo>
                  <a:cubicBezTo>
                    <a:pt x="5077" y="730"/>
                    <a:pt x="4560" y="334"/>
                    <a:pt x="3952" y="122"/>
                  </a:cubicBezTo>
                  <a:cubicBezTo>
                    <a:pt x="3678" y="31"/>
                    <a:pt x="3374" y="0"/>
                    <a:pt x="30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5" name="Google Shape;2535;p70"/>
            <p:cNvSpPr/>
            <p:nvPr/>
          </p:nvSpPr>
          <p:spPr>
            <a:xfrm>
              <a:off x="3605200" y="3374200"/>
              <a:ext cx="170225" cy="242475"/>
            </a:xfrm>
            <a:custGeom>
              <a:avLst/>
              <a:gdLst/>
              <a:ahLst/>
              <a:cxnLst/>
              <a:rect l="l" t="t" r="r" b="b"/>
              <a:pathLst>
                <a:path w="6809" h="9699" extrusionOk="0">
                  <a:moveTo>
                    <a:pt x="3253" y="0"/>
                  </a:moveTo>
                  <a:cubicBezTo>
                    <a:pt x="1794" y="0"/>
                    <a:pt x="517" y="1004"/>
                    <a:pt x="152" y="2402"/>
                  </a:cubicBezTo>
                  <a:lnTo>
                    <a:pt x="0" y="6475"/>
                  </a:lnTo>
                  <a:cubicBezTo>
                    <a:pt x="92" y="7235"/>
                    <a:pt x="396" y="7995"/>
                    <a:pt x="882" y="8602"/>
                  </a:cubicBezTo>
                  <a:cubicBezTo>
                    <a:pt x="1296" y="9165"/>
                    <a:pt x="2171" y="9698"/>
                    <a:pt x="2890" y="9698"/>
                  </a:cubicBezTo>
                  <a:cubicBezTo>
                    <a:pt x="2910" y="9698"/>
                    <a:pt x="2929" y="9697"/>
                    <a:pt x="2949" y="9697"/>
                  </a:cubicBezTo>
                  <a:cubicBezTo>
                    <a:pt x="2981" y="9698"/>
                    <a:pt x="3013" y="9698"/>
                    <a:pt x="3045" y="9698"/>
                  </a:cubicBezTo>
                  <a:cubicBezTo>
                    <a:pt x="4105" y="9698"/>
                    <a:pt x="5125" y="9214"/>
                    <a:pt x="5715" y="8329"/>
                  </a:cubicBezTo>
                  <a:cubicBezTo>
                    <a:pt x="6596" y="6931"/>
                    <a:pt x="6809" y="4043"/>
                    <a:pt x="6080" y="2311"/>
                  </a:cubicBezTo>
                  <a:cubicBezTo>
                    <a:pt x="5593" y="1156"/>
                    <a:pt x="4529" y="31"/>
                    <a:pt x="3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6" name="Google Shape;2536;p70"/>
            <p:cNvSpPr/>
            <p:nvPr/>
          </p:nvSpPr>
          <p:spPr>
            <a:xfrm>
              <a:off x="3595167" y="3371150"/>
              <a:ext cx="165700" cy="245675"/>
            </a:xfrm>
            <a:custGeom>
              <a:avLst/>
              <a:gdLst/>
              <a:ahLst/>
              <a:cxnLst/>
              <a:rect l="l" t="t" r="r" b="b"/>
              <a:pathLst>
                <a:path w="6628" h="9827" extrusionOk="0">
                  <a:moveTo>
                    <a:pt x="493" y="1605"/>
                  </a:moveTo>
                  <a:cubicBezTo>
                    <a:pt x="491" y="1607"/>
                    <a:pt x="489" y="1609"/>
                    <a:pt x="487" y="1612"/>
                  </a:cubicBezTo>
                  <a:cubicBezTo>
                    <a:pt x="487" y="1613"/>
                    <a:pt x="487" y="1615"/>
                    <a:pt x="487" y="1616"/>
                  </a:cubicBezTo>
                  <a:lnTo>
                    <a:pt x="487" y="1616"/>
                  </a:lnTo>
                  <a:cubicBezTo>
                    <a:pt x="489" y="1612"/>
                    <a:pt x="491" y="1608"/>
                    <a:pt x="493" y="1605"/>
                  </a:cubicBezTo>
                  <a:close/>
                  <a:moveTo>
                    <a:pt x="487" y="1616"/>
                  </a:moveTo>
                  <a:cubicBezTo>
                    <a:pt x="476" y="1635"/>
                    <a:pt x="466" y="1654"/>
                    <a:pt x="457" y="1673"/>
                  </a:cubicBezTo>
                  <a:cubicBezTo>
                    <a:pt x="305" y="1916"/>
                    <a:pt x="183" y="2189"/>
                    <a:pt x="153" y="2493"/>
                  </a:cubicBezTo>
                  <a:cubicBezTo>
                    <a:pt x="274" y="2221"/>
                    <a:pt x="425" y="2008"/>
                    <a:pt x="487" y="1616"/>
                  </a:cubicBezTo>
                  <a:close/>
                  <a:moveTo>
                    <a:pt x="3041" y="1"/>
                  </a:moveTo>
                  <a:cubicBezTo>
                    <a:pt x="2311" y="62"/>
                    <a:pt x="1612" y="335"/>
                    <a:pt x="1065" y="852"/>
                  </a:cubicBezTo>
                  <a:cubicBezTo>
                    <a:pt x="868" y="1105"/>
                    <a:pt x="646" y="1332"/>
                    <a:pt x="493" y="1605"/>
                  </a:cubicBezTo>
                  <a:lnTo>
                    <a:pt x="493" y="1605"/>
                  </a:lnTo>
                  <a:cubicBezTo>
                    <a:pt x="703" y="1334"/>
                    <a:pt x="885" y="1093"/>
                    <a:pt x="1156" y="852"/>
                  </a:cubicBezTo>
                  <a:cubicBezTo>
                    <a:pt x="1673" y="366"/>
                    <a:pt x="2311" y="92"/>
                    <a:pt x="3041" y="92"/>
                  </a:cubicBezTo>
                  <a:cubicBezTo>
                    <a:pt x="3314" y="92"/>
                    <a:pt x="3588" y="122"/>
                    <a:pt x="3831" y="214"/>
                  </a:cubicBezTo>
                  <a:cubicBezTo>
                    <a:pt x="4439" y="396"/>
                    <a:pt x="4955" y="791"/>
                    <a:pt x="5320" y="1278"/>
                  </a:cubicBezTo>
                  <a:cubicBezTo>
                    <a:pt x="6171" y="2311"/>
                    <a:pt x="6414" y="3770"/>
                    <a:pt x="6354" y="5290"/>
                  </a:cubicBezTo>
                  <a:cubicBezTo>
                    <a:pt x="6262" y="6475"/>
                    <a:pt x="6050" y="7661"/>
                    <a:pt x="5442" y="8481"/>
                  </a:cubicBezTo>
                  <a:cubicBezTo>
                    <a:pt x="4854" y="9216"/>
                    <a:pt x="3983" y="9638"/>
                    <a:pt x="3019" y="9638"/>
                  </a:cubicBezTo>
                  <a:cubicBezTo>
                    <a:pt x="2986" y="9638"/>
                    <a:pt x="2953" y="9637"/>
                    <a:pt x="2919" y="9636"/>
                  </a:cubicBezTo>
                  <a:cubicBezTo>
                    <a:pt x="2585" y="9636"/>
                    <a:pt x="2281" y="9545"/>
                    <a:pt x="1977" y="9393"/>
                  </a:cubicBezTo>
                  <a:cubicBezTo>
                    <a:pt x="1703" y="9302"/>
                    <a:pt x="1460" y="9089"/>
                    <a:pt x="1217" y="8907"/>
                  </a:cubicBezTo>
                  <a:cubicBezTo>
                    <a:pt x="882" y="8572"/>
                    <a:pt x="578" y="8177"/>
                    <a:pt x="396" y="7721"/>
                  </a:cubicBezTo>
                  <a:cubicBezTo>
                    <a:pt x="183" y="7357"/>
                    <a:pt x="92" y="6931"/>
                    <a:pt x="1" y="6506"/>
                  </a:cubicBezTo>
                  <a:lnTo>
                    <a:pt x="1" y="6597"/>
                  </a:lnTo>
                  <a:cubicBezTo>
                    <a:pt x="1" y="6658"/>
                    <a:pt x="31" y="6749"/>
                    <a:pt x="31" y="6870"/>
                  </a:cubicBezTo>
                  <a:cubicBezTo>
                    <a:pt x="92" y="7174"/>
                    <a:pt x="183" y="7478"/>
                    <a:pt x="305" y="7782"/>
                  </a:cubicBezTo>
                  <a:cubicBezTo>
                    <a:pt x="487" y="8238"/>
                    <a:pt x="791" y="8694"/>
                    <a:pt x="1156" y="9028"/>
                  </a:cubicBezTo>
                  <a:cubicBezTo>
                    <a:pt x="1369" y="9241"/>
                    <a:pt x="1642" y="9393"/>
                    <a:pt x="1916" y="9545"/>
                  </a:cubicBezTo>
                  <a:cubicBezTo>
                    <a:pt x="2220" y="9758"/>
                    <a:pt x="2585" y="9819"/>
                    <a:pt x="2919" y="9819"/>
                  </a:cubicBezTo>
                  <a:cubicBezTo>
                    <a:pt x="3003" y="9824"/>
                    <a:pt x="3086" y="9826"/>
                    <a:pt x="3168" y="9826"/>
                  </a:cubicBezTo>
                  <a:cubicBezTo>
                    <a:pt x="3593" y="9826"/>
                    <a:pt x="3996" y="9759"/>
                    <a:pt x="4378" y="9606"/>
                  </a:cubicBezTo>
                  <a:cubicBezTo>
                    <a:pt x="4864" y="9393"/>
                    <a:pt x="5290" y="9059"/>
                    <a:pt x="5624" y="8633"/>
                  </a:cubicBezTo>
                  <a:cubicBezTo>
                    <a:pt x="6262" y="7721"/>
                    <a:pt x="6506" y="6536"/>
                    <a:pt x="6566" y="5381"/>
                  </a:cubicBezTo>
                  <a:cubicBezTo>
                    <a:pt x="6627" y="4621"/>
                    <a:pt x="6536" y="3861"/>
                    <a:pt x="6384" y="3132"/>
                  </a:cubicBezTo>
                  <a:cubicBezTo>
                    <a:pt x="6232" y="2433"/>
                    <a:pt x="5928" y="1764"/>
                    <a:pt x="5472" y="1217"/>
                  </a:cubicBezTo>
                  <a:cubicBezTo>
                    <a:pt x="5047" y="730"/>
                    <a:pt x="4530" y="366"/>
                    <a:pt x="3922" y="122"/>
                  </a:cubicBezTo>
                  <a:cubicBezTo>
                    <a:pt x="3648" y="62"/>
                    <a:pt x="3344" y="1"/>
                    <a:pt x="30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7" name="Google Shape;2537;p70"/>
            <p:cNvSpPr/>
            <p:nvPr/>
          </p:nvSpPr>
          <p:spPr>
            <a:xfrm>
              <a:off x="3586200" y="3422400"/>
              <a:ext cx="111725" cy="133450"/>
            </a:xfrm>
            <a:custGeom>
              <a:avLst/>
              <a:gdLst/>
              <a:ahLst/>
              <a:cxnLst/>
              <a:rect l="l" t="t" r="r" b="b"/>
              <a:pathLst>
                <a:path w="4469" h="5338" extrusionOk="0">
                  <a:moveTo>
                    <a:pt x="2114" y="0"/>
                  </a:moveTo>
                  <a:cubicBezTo>
                    <a:pt x="1333" y="0"/>
                    <a:pt x="633" y="490"/>
                    <a:pt x="304" y="1203"/>
                  </a:cubicBezTo>
                  <a:cubicBezTo>
                    <a:pt x="0" y="1994"/>
                    <a:pt x="0" y="2875"/>
                    <a:pt x="304" y="3665"/>
                  </a:cubicBezTo>
                  <a:cubicBezTo>
                    <a:pt x="426" y="4091"/>
                    <a:pt x="669" y="4456"/>
                    <a:pt x="973" y="4760"/>
                  </a:cubicBezTo>
                  <a:cubicBezTo>
                    <a:pt x="1277" y="5124"/>
                    <a:pt x="1642" y="5307"/>
                    <a:pt x="2098" y="5337"/>
                  </a:cubicBezTo>
                  <a:cubicBezTo>
                    <a:pt x="2736" y="5307"/>
                    <a:pt x="3314" y="4972"/>
                    <a:pt x="3648" y="4425"/>
                  </a:cubicBezTo>
                  <a:cubicBezTo>
                    <a:pt x="4256" y="3604"/>
                    <a:pt x="4469" y="2541"/>
                    <a:pt x="4195" y="1507"/>
                  </a:cubicBezTo>
                  <a:cubicBezTo>
                    <a:pt x="4013" y="869"/>
                    <a:pt x="3557" y="170"/>
                    <a:pt x="2858" y="139"/>
                  </a:cubicBezTo>
                  <a:lnTo>
                    <a:pt x="2371" y="18"/>
                  </a:lnTo>
                  <a:cubicBezTo>
                    <a:pt x="2285" y="6"/>
                    <a:pt x="2199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8" name="Google Shape;2538;p70"/>
            <p:cNvSpPr/>
            <p:nvPr/>
          </p:nvSpPr>
          <p:spPr>
            <a:xfrm>
              <a:off x="3574667" y="3419975"/>
              <a:ext cx="114775" cy="137350"/>
            </a:xfrm>
            <a:custGeom>
              <a:avLst/>
              <a:gdLst/>
              <a:ahLst/>
              <a:cxnLst/>
              <a:rect l="l" t="t" r="r" b="b"/>
              <a:pathLst>
                <a:path w="4591" h="5494" extrusionOk="0">
                  <a:moveTo>
                    <a:pt x="2109" y="1"/>
                  </a:moveTo>
                  <a:cubicBezTo>
                    <a:pt x="2037" y="1"/>
                    <a:pt x="1961" y="8"/>
                    <a:pt x="1885" y="24"/>
                  </a:cubicBezTo>
                  <a:cubicBezTo>
                    <a:pt x="1368" y="115"/>
                    <a:pt x="851" y="419"/>
                    <a:pt x="547" y="875"/>
                  </a:cubicBezTo>
                  <a:cubicBezTo>
                    <a:pt x="152" y="1543"/>
                    <a:pt x="0" y="2364"/>
                    <a:pt x="183" y="3154"/>
                  </a:cubicBezTo>
                  <a:cubicBezTo>
                    <a:pt x="304" y="3641"/>
                    <a:pt x="456" y="4066"/>
                    <a:pt x="669" y="4492"/>
                  </a:cubicBezTo>
                  <a:cubicBezTo>
                    <a:pt x="943" y="4948"/>
                    <a:pt x="1368" y="5282"/>
                    <a:pt x="1854" y="5434"/>
                  </a:cubicBezTo>
                  <a:cubicBezTo>
                    <a:pt x="1991" y="5474"/>
                    <a:pt x="2129" y="5493"/>
                    <a:pt x="2267" y="5493"/>
                  </a:cubicBezTo>
                  <a:cubicBezTo>
                    <a:pt x="2651" y="5493"/>
                    <a:pt x="3031" y="5346"/>
                    <a:pt x="3344" y="5100"/>
                  </a:cubicBezTo>
                  <a:cubicBezTo>
                    <a:pt x="3678" y="4826"/>
                    <a:pt x="3982" y="4401"/>
                    <a:pt x="4164" y="4005"/>
                  </a:cubicBezTo>
                  <a:cubicBezTo>
                    <a:pt x="4499" y="3276"/>
                    <a:pt x="4590" y="2486"/>
                    <a:pt x="4408" y="1665"/>
                  </a:cubicBezTo>
                  <a:cubicBezTo>
                    <a:pt x="4286" y="1148"/>
                    <a:pt x="3982" y="692"/>
                    <a:pt x="3526" y="388"/>
                  </a:cubicBezTo>
                  <a:cubicBezTo>
                    <a:pt x="3405" y="297"/>
                    <a:pt x="3253" y="236"/>
                    <a:pt x="3101" y="236"/>
                  </a:cubicBezTo>
                  <a:lnTo>
                    <a:pt x="2949" y="236"/>
                  </a:lnTo>
                  <a:cubicBezTo>
                    <a:pt x="3131" y="297"/>
                    <a:pt x="3344" y="388"/>
                    <a:pt x="3496" y="419"/>
                  </a:cubicBezTo>
                  <a:cubicBezTo>
                    <a:pt x="3891" y="753"/>
                    <a:pt x="4164" y="1209"/>
                    <a:pt x="4256" y="1726"/>
                  </a:cubicBezTo>
                  <a:cubicBezTo>
                    <a:pt x="4408" y="2425"/>
                    <a:pt x="4316" y="3246"/>
                    <a:pt x="3982" y="3914"/>
                  </a:cubicBezTo>
                  <a:cubicBezTo>
                    <a:pt x="3800" y="4309"/>
                    <a:pt x="3526" y="4674"/>
                    <a:pt x="3192" y="4948"/>
                  </a:cubicBezTo>
                  <a:cubicBezTo>
                    <a:pt x="2921" y="5173"/>
                    <a:pt x="2584" y="5298"/>
                    <a:pt x="2242" y="5298"/>
                  </a:cubicBezTo>
                  <a:cubicBezTo>
                    <a:pt x="2122" y="5298"/>
                    <a:pt x="2003" y="5283"/>
                    <a:pt x="1885" y="5252"/>
                  </a:cubicBezTo>
                  <a:cubicBezTo>
                    <a:pt x="1429" y="5100"/>
                    <a:pt x="1064" y="4796"/>
                    <a:pt x="821" y="4370"/>
                  </a:cubicBezTo>
                  <a:cubicBezTo>
                    <a:pt x="639" y="4005"/>
                    <a:pt x="456" y="3580"/>
                    <a:pt x="365" y="3124"/>
                  </a:cubicBezTo>
                  <a:cubicBezTo>
                    <a:pt x="183" y="2394"/>
                    <a:pt x="304" y="1604"/>
                    <a:pt x="669" y="966"/>
                  </a:cubicBezTo>
                  <a:cubicBezTo>
                    <a:pt x="943" y="540"/>
                    <a:pt x="1398" y="236"/>
                    <a:pt x="1885" y="115"/>
                  </a:cubicBezTo>
                  <a:cubicBezTo>
                    <a:pt x="2067" y="84"/>
                    <a:pt x="2280" y="84"/>
                    <a:pt x="2462" y="84"/>
                  </a:cubicBezTo>
                  <a:cubicBezTo>
                    <a:pt x="2462" y="84"/>
                    <a:pt x="2371" y="24"/>
                    <a:pt x="2310" y="24"/>
                  </a:cubicBezTo>
                  <a:cubicBezTo>
                    <a:pt x="2250" y="8"/>
                    <a:pt x="2181" y="1"/>
                    <a:pt x="2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9" name="Google Shape;2539;p70"/>
            <p:cNvSpPr/>
            <p:nvPr/>
          </p:nvSpPr>
          <p:spPr>
            <a:xfrm>
              <a:off x="3643200" y="3554425"/>
              <a:ext cx="50925" cy="24200"/>
            </a:xfrm>
            <a:custGeom>
              <a:avLst/>
              <a:gdLst/>
              <a:ahLst/>
              <a:cxnLst/>
              <a:rect l="l" t="t" r="r" b="b"/>
              <a:pathLst>
                <a:path w="2037" h="968" extrusionOk="0">
                  <a:moveTo>
                    <a:pt x="619" y="0"/>
                  </a:moveTo>
                  <a:cubicBezTo>
                    <a:pt x="538" y="0"/>
                    <a:pt x="454" y="8"/>
                    <a:pt x="365" y="26"/>
                  </a:cubicBezTo>
                  <a:cubicBezTo>
                    <a:pt x="122" y="56"/>
                    <a:pt x="0" y="56"/>
                    <a:pt x="0" y="86"/>
                  </a:cubicBezTo>
                  <a:cubicBezTo>
                    <a:pt x="0" y="117"/>
                    <a:pt x="152" y="178"/>
                    <a:pt x="365" y="178"/>
                  </a:cubicBezTo>
                  <a:cubicBezTo>
                    <a:pt x="608" y="178"/>
                    <a:pt x="882" y="208"/>
                    <a:pt x="1155" y="269"/>
                  </a:cubicBezTo>
                  <a:cubicBezTo>
                    <a:pt x="1368" y="360"/>
                    <a:pt x="1611" y="512"/>
                    <a:pt x="1793" y="694"/>
                  </a:cubicBezTo>
                  <a:cubicBezTo>
                    <a:pt x="1915" y="846"/>
                    <a:pt x="1945" y="968"/>
                    <a:pt x="1976" y="968"/>
                  </a:cubicBezTo>
                  <a:cubicBezTo>
                    <a:pt x="2037" y="968"/>
                    <a:pt x="2037" y="816"/>
                    <a:pt x="1945" y="634"/>
                  </a:cubicBezTo>
                  <a:cubicBezTo>
                    <a:pt x="1763" y="360"/>
                    <a:pt x="1520" y="178"/>
                    <a:pt x="1216" y="86"/>
                  </a:cubicBezTo>
                  <a:cubicBezTo>
                    <a:pt x="1001" y="43"/>
                    <a:pt x="817" y="0"/>
                    <a:pt x="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0" name="Google Shape;2540;p70"/>
            <p:cNvSpPr/>
            <p:nvPr/>
          </p:nvSpPr>
          <p:spPr>
            <a:xfrm>
              <a:off x="3644700" y="3410675"/>
              <a:ext cx="55500" cy="15675"/>
            </a:xfrm>
            <a:custGeom>
              <a:avLst/>
              <a:gdLst/>
              <a:ahLst/>
              <a:cxnLst/>
              <a:rect l="l" t="t" r="r" b="b"/>
              <a:pathLst>
                <a:path w="2220" h="627" extrusionOk="0">
                  <a:moveTo>
                    <a:pt x="2220" y="0"/>
                  </a:moveTo>
                  <a:cubicBezTo>
                    <a:pt x="1885" y="152"/>
                    <a:pt x="1551" y="304"/>
                    <a:pt x="1156" y="396"/>
                  </a:cubicBezTo>
                  <a:cubicBezTo>
                    <a:pt x="992" y="423"/>
                    <a:pt x="822" y="438"/>
                    <a:pt x="651" y="438"/>
                  </a:cubicBezTo>
                  <a:cubicBezTo>
                    <a:pt x="442" y="438"/>
                    <a:pt x="232" y="415"/>
                    <a:pt x="31" y="365"/>
                  </a:cubicBezTo>
                  <a:lnTo>
                    <a:pt x="31" y="365"/>
                  </a:lnTo>
                  <a:cubicBezTo>
                    <a:pt x="1" y="396"/>
                    <a:pt x="92" y="487"/>
                    <a:pt x="335" y="548"/>
                  </a:cubicBezTo>
                  <a:cubicBezTo>
                    <a:pt x="489" y="605"/>
                    <a:pt x="668" y="627"/>
                    <a:pt x="856" y="627"/>
                  </a:cubicBezTo>
                  <a:cubicBezTo>
                    <a:pt x="964" y="627"/>
                    <a:pt x="1075" y="620"/>
                    <a:pt x="1186" y="608"/>
                  </a:cubicBezTo>
                  <a:cubicBezTo>
                    <a:pt x="1521" y="578"/>
                    <a:pt x="1764" y="456"/>
                    <a:pt x="2007" y="274"/>
                  </a:cubicBezTo>
                  <a:cubicBezTo>
                    <a:pt x="2159" y="152"/>
                    <a:pt x="2220" y="1"/>
                    <a:pt x="22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1" name="Google Shape;2541;p70"/>
            <p:cNvSpPr/>
            <p:nvPr/>
          </p:nvSpPr>
          <p:spPr>
            <a:xfrm>
              <a:off x="4352925" y="2729825"/>
              <a:ext cx="128450" cy="282700"/>
            </a:xfrm>
            <a:custGeom>
              <a:avLst/>
              <a:gdLst/>
              <a:ahLst/>
              <a:cxnLst/>
              <a:rect l="l" t="t" r="r" b="b"/>
              <a:pathLst>
                <a:path w="5138" h="11308" extrusionOk="0">
                  <a:moveTo>
                    <a:pt x="1" y="0"/>
                  </a:moveTo>
                  <a:lnTo>
                    <a:pt x="1" y="0"/>
                  </a:lnTo>
                  <a:cubicBezTo>
                    <a:pt x="548" y="334"/>
                    <a:pt x="1065" y="699"/>
                    <a:pt x="1490" y="1125"/>
                  </a:cubicBezTo>
                  <a:cubicBezTo>
                    <a:pt x="2615" y="2189"/>
                    <a:pt x="3405" y="3465"/>
                    <a:pt x="3831" y="4955"/>
                  </a:cubicBezTo>
                  <a:cubicBezTo>
                    <a:pt x="4287" y="6444"/>
                    <a:pt x="4590" y="7933"/>
                    <a:pt x="4834" y="9453"/>
                  </a:cubicBezTo>
                  <a:cubicBezTo>
                    <a:pt x="4894" y="9970"/>
                    <a:pt x="4986" y="10426"/>
                    <a:pt x="5016" y="10821"/>
                  </a:cubicBezTo>
                  <a:cubicBezTo>
                    <a:pt x="5016" y="10973"/>
                    <a:pt x="5046" y="11155"/>
                    <a:pt x="5107" y="11307"/>
                  </a:cubicBezTo>
                  <a:cubicBezTo>
                    <a:pt x="5138" y="11125"/>
                    <a:pt x="5138" y="10912"/>
                    <a:pt x="5107" y="10790"/>
                  </a:cubicBezTo>
                  <a:cubicBezTo>
                    <a:pt x="5107" y="10456"/>
                    <a:pt x="5046" y="9970"/>
                    <a:pt x="4986" y="9392"/>
                  </a:cubicBezTo>
                  <a:cubicBezTo>
                    <a:pt x="4773" y="7842"/>
                    <a:pt x="4469" y="6383"/>
                    <a:pt x="4013" y="4894"/>
                  </a:cubicBezTo>
                  <a:cubicBezTo>
                    <a:pt x="3618" y="3374"/>
                    <a:pt x="2767" y="2037"/>
                    <a:pt x="1612" y="1003"/>
                  </a:cubicBezTo>
                  <a:cubicBezTo>
                    <a:pt x="1247" y="699"/>
                    <a:pt x="882" y="456"/>
                    <a:pt x="457" y="213"/>
                  </a:cubicBezTo>
                  <a:cubicBezTo>
                    <a:pt x="335" y="152"/>
                    <a:pt x="244" y="61"/>
                    <a:pt x="122" y="30"/>
                  </a:cubicBezTo>
                  <a:cubicBezTo>
                    <a:pt x="3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2" name="Google Shape;2542;p70"/>
            <p:cNvSpPr/>
            <p:nvPr/>
          </p:nvSpPr>
          <p:spPr>
            <a:xfrm>
              <a:off x="4232100" y="3748700"/>
              <a:ext cx="116300" cy="76175"/>
            </a:xfrm>
            <a:custGeom>
              <a:avLst/>
              <a:gdLst/>
              <a:ahLst/>
              <a:cxnLst/>
              <a:rect l="l" t="t" r="r" b="b"/>
              <a:pathLst>
                <a:path w="4652" h="3047" extrusionOk="0">
                  <a:moveTo>
                    <a:pt x="3062" y="0"/>
                  </a:moveTo>
                  <a:cubicBezTo>
                    <a:pt x="2027" y="0"/>
                    <a:pt x="1173" y="1011"/>
                    <a:pt x="122" y="1069"/>
                  </a:cubicBezTo>
                  <a:lnTo>
                    <a:pt x="1" y="1282"/>
                  </a:lnTo>
                  <a:cubicBezTo>
                    <a:pt x="1156" y="1556"/>
                    <a:pt x="1825" y="2893"/>
                    <a:pt x="2980" y="3045"/>
                  </a:cubicBezTo>
                  <a:cubicBezTo>
                    <a:pt x="2999" y="3046"/>
                    <a:pt x="3019" y="3046"/>
                    <a:pt x="3039" y="3046"/>
                  </a:cubicBezTo>
                  <a:cubicBezTo>
                    <a:pt x="3836" y="3046"/>
                    <a:pt x="4562" y="2448"/>
                    <a:pt x="4621" y="1647"/>
                  </a:cubicBezTo>
                  <a:cubicBezTo>
                    <a:pt x="4651" y="796"/>
                    <a:pt x="4043" y="66"/>
                    <a:pt x="3192" y="6"/>
                  </a:cubicBezTo>
                  <a:cubicBezTo>
                    <a:pt x="3149" y="2"/>
                    <a:pt x="3105" y="0"/>
                    <a:pt x="3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3" name="Google Shape;2543;p70"/>
            <p:cNvSpPr/>
            <p:nvPr/>
          </p:nvSpPr>
          <p:spPr>
            <a:xfrm>
              <a:off x="4143950" y="3008825"/>
              <a:ext cx="455975" cy="790175"/>
            </a:xfrm>
            <a:custGeom>
              <a:avLst/>
              <a:gdLst/>
              <a:ahLst/>
              <a:cxnLst/>
              <a:rect l="l" t="t" r="r" b="b"/>
              <a:pathLst>
                <a:path w="18239" h="31607" extrusionOk="0">
                  <a:moveTo>
                    <a:pt x="13072" y="0"/>
                  </a:moveTo>
                  <a:cubicBezTo>
                    <a:pt x="11911" y="0"/>
                    <a:pt x="8813" y="433"/>
                    <a:pt x="7053" y="4859"/>
                  </a:cubicBezTo>
                  <a:cubicBezTo>
                    <a:pt x="4895" y="10360"/>
                    <a:pt x="1490" y="21029"/>
                    <a:pt x="1247" y="22306"/>
                  </a:cubicBezTo>
                  <a:cubicBezTo>
                    <a:pt x="1217" y="22458"/>
                    <a:pt x="1186" y="22610"/>
                    <a:pt x="1126" y="22822"/>
                  </a:cubicBezTo>
                  <a:cubicBezTo>
                    <a:pt x="791" y="24494"/>
                    <a:pt x="1" y="27959"/>
                    <a:pt x="2402" y="29996"/>
                  </a:cubicBezTo>
                  <a:cubicBezTo>
                    <a:pt x="3858" y="31251"/>
                    <a:pt x="5167" y="31538"/>
                    <a:pt x="6064" y="31538"/>
                  </a:cubicBezTo>
                  <a:cubicBezTo>
                    <a:pt x="6796" y="31538"/>
                    <a:pt x="7255" y="31347"/>
                    <a:pt x="7296" y="31333"/>
                  </a:cubicBezTo>
                  <a:lnTo>
                    <a:pt x="7144" y="30999"/>
                  </a:lnTo>
                  <a:cubicBezTo>
                    <a:pt x="7103" y="30999"/>
                    <a:pt x="6703" y="31167"/>
                    <a:pt x="6051" y="31167"/>
                  </a:cubicBezTo>
                  <a:cubicBezTo>
                    <a:pt x="5236" y="31167"/>
                    <a:pt x="4030" y="30904"/>
                    <a:pt x="2645" y="29722"/>
                  </a:cubicBezTo>
                  <a:cubicBezTo>
                    <a:pt x="457" y="27777"/>
                    <a:pt x="1217" y="24464"/>
                    <a:pt x="1551" y="22853"/>
                  </a:cubicBezTo>
                  <a:cubicBezTo>
                    <a:pt x="1612" y="22640"/>
                    <a:pt x="1642" y="22458"/>
                    <a:pt x="1673" y="22306"/>
                  </a:cubicBezTo>
                  <a:cubicBezTo>
                    <a:pt x="1885" y="21029"/>
                    <a:pt x="5320" y="10391"/>
                    <a:pt x="7448" y="4889"/>
                  </a:cubicBezTo>
                  <a:cubicBezTo>
                    <a:pt x="9023" y="737"/>
                    <a:pt x="11721" y="257"/>
                    <a:pt x="12912" y="257"/>
                  </a:cubicBezTo>
                  <a:cubicBezTo>
                    <a:pt x="13238" y="257"/>
                    <a:pt x="13451" y="293"/>
                    <a:pt x="13497" y="299"/>
                  </a:cubicBezTo>
                  <a:cubicBezTo>
                    <a:pt x="13679" y="330"/>
                    <a:pt x="17904" y="968"/>
                    <a:pt x="17904" y="5801"/>
                  </a:cubicBezTo>
                  <a:cubicBezTo>
                    <a:pt x="17904" y="8871"/>
                    <a:pt x="17691" y="25163"/>
                    <a:pt x="17600" y="25983"/>
                  </a:cubicBezTo>
                  <a:lnTo>
                    <a:pt x="17600" y="26044"/>
                  </a:lnTo>
                  <a:cubicBezTo>
                    <a:pt x="17296" y="28142"/>
                    <a:pt x="16567" y="29631"/>
                    <a:pt x="15412" y="30482"/>
                  </a:cubicBezTo>
                  <a:cubicBezTo>
                    <a:pt x="14777" y="30981"/>
                    <a:pt x="13973" y="31243"/>
                    <a:pt x="13037" y="31243"/>
                  </a:cubicBezTo>
                  <a:cubicBezTo>
                    <a:pt x="12719" y="31243"/>
                    <a:pt x="12385" y="31212"/>
                    <a:pt x="12038" y="31151"/>
                  </a:cubicBezTo>
                  <a:lnTo>
                    <a:pt x="11977" y="31546"/>
                  </a:lnTo>
                  <a:cubicBezTo>
                    <a:pt x="12311" y="31576"/>
                    <a:pt x="12646" y="31607"/>
                    <a:pt x="13010" y="31607"/>
                  </a:cubicBezTo>
                  <a:cubicBezTo>
                    <a:pt x="13922" y="31607"/>
                    <a:pt x="14864" y="31333"/>
                    <a:pt x="15624" y="30847"/>
                  </a:cubicBezTo>
                  <a:cubicBezTo>
                    <a:pt x="16840" y="29965"/>
                    <a:pt x="17630" y="28415"/>
                    <a:pt x="17934" y="26227"/>
                  </a:cubicBezTo>
                  <a:lnTo>
                    <a:pt x="17934" y="26135"/>
                  </a:lnTo>
                  <a:cubicBezTo>
                    <a:pt x="18086" y="25254"/>
                    <a:pt x="18238" y="8476"/>
                    <a:pt x="18238" y="5922"/>
                  </a:cubicBezTo>
                  <a:cubicBezTo>
                    <a:pt x="18238" y="755"/>
                    <a:pt x="13557" y="26"/>
                    <a:pt x="13527" y="26"/>
                  </a:cubicBezTo>
                  <a:cubicBezTo>
                    <a:pt x="13521" y="26"/>
                    <a:pt x="13354" y="0"/>
                    <a:pt x="13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4" name="Google Shape;2544;p70"/>
            <p:cNvSpPr/>
            <p:nvPr/>
          </p:nvSpPr>
          <p:spPr>
            <a:xfrm>
              <a:off x="4314925" y="3105125"/>
              <a:ext cx="281200" cy="127000"/>
            </a:xfrm>
            <a:custGeom>
              <a:avLst/>
              <a:gdLst/>
              <a:ahLst/>
              <a:cxnLst/>
              <a:rect l="l" t="t" r="r" b="b"/>
              <a:pathLst>
                <a:path w="11248" h="5080" extrusionOk="0">
                  <a:moveTo>
                    <a:pt x="4951" y="1"/>
                  </a:moveTo>
                  <a:cubicBezTo>
                    <a:pt x="3796" y="1"/>
                    <a:pt x="2654" y="292"/>
                    <a:pt x="1612" y="855"/>
                  </a:cubicBezTo>
                  <a:cubicBezTo>
                    <a:pt x="1186" y="1128"/>
                    <a:pt x="761" y="1432"/>
                    <a:pt x="396" y="1766"/>
                  </a:cubicBezTo>
                  <a:cubicBezTo>
                    <a:pt x="275" y="1858"/>
                    <a:pt x="153" y="1949"/>
                    <a:pt x="92" y="2070"/>
                  </a:cubicBezTo>
                  <a:cubicBezTo>
                    <a:pt x="31" y="2101"/>
                    <a:pt x="31" y="2162"/>
                    <a:pt x="1" y="2192"/>
                  </a:cubicBezTo>
                  <a:cubicBezTo>
                    <a:pt x="487" y="1736"/>
                    <a:pt x="1065" y="1341"/>
                    <a:pt x="1673" y="1007"/>
                  </a:cubicBezTo>
                  <a:cubicBezTo>
                    <a:pt x="2668" y="488"/>
                    <a:pt x="3777" y="238"/>
                    <a:pt x="4903" y="238"/>
                  </a:cubicBezTo>
                  <a:cubicBezTo>
                    <a:pt x="5427" y="238"/>
                    <a:pt x="5954" y="292"/>
                    <a:pt x="6475" y="399"/>
                  </a:cubicBezTo>
                  <a:cubicBezTo>
                    <a:pt x="7326" y="581"/>
                    <a:pt x="8177" y="1007"/>
                    <a:pt x="8907" y="1523"/>
                  </a:cubicBezTo>
                  <a:cubicBezTo>
                    <a:pt x="9515" y="1979"/>
                    <a:pt x="10001" y="2557"/>
                    <a:pt x="10427" y="3165"/>
                  </a:cubicBezTo>
                  <a:cubicBezTo>
                    <a:pt x="10791" y="3773"/>
                    <a:pt x="11065" y="4380"/>
                    <a:pt x="11217" y="5080"/>
                  </a:cubicBezTo>
                  <a:cubicBezTo>
                    <a:pt x="11247" y="5080"/>
                    <a:pt x="11217" y="5049"/>
                    <a:pt x="11217" y="4928"/>
                  </a:cubicBezTo>
                  <a:cubicBezTo>
                    <a:pt x="11217" y="4776"/>
                    <a:pt x="11187" y="4654"/>
                    <a:pt x="11126" y="4502"/>
                  </a:cubicBezTo>
                  <a:cubicBezTo>
                    <a:pt x="11035" y="4016"/>
                    <a:pt x="10822" y="3560"/>
                    <a:pt x="10579" y="3104"/>
                  </a:cubicBezTo>
                  <a:cubicBezTo>
                    <a:pt x="10153" y="2405"/>
                    <a:pt x="9667" y="1858"/>
                    <a:pt x="9059" y="1402"/>
                  </a:cubicBezTo>
                  <a:cubicBezTo>
                    <a:pt x="8329" y="794"/>
                    <a:pt x="7448" y="399"/>
                    <a:pt x="6536" y="186"/>
                  </a:cubicBezTo>
                  <a:cubicBezTo>
                    <a:pt x="6011" y="62"/>
                    <a:pt x="5479" y="1"/>
                    <a:pt x="4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5" name="Google Shape;2545;p70"/>
            <p:cNvSpPr/>
            <p:nvPr/>
          </p:nvSpPr>
          <p:spPr>
            <a:xfrm>
              <a:off x="4618125" y="3846850"/>
              <a:ext cx="219650" cy="145175"/>
            </a:xfrm>
            <a:custGeom>
              <a:avLst/>
              <a:gdLst/>
              <a:ahLst/>
              <a:cxnLst/>
              <a:rect l="l" t="t" r="r" b="b"/>
              <a:pathLst>
                <a:path w="8786" h="5807" extrusionOk="0">
                  <a:moveTo>
                    <a:pt x="1" y="1"/>
                  </a:moveTo>
                  <a:cubicBezTo>
                    <a:pt x="153" y="31"/>
                    <a:pt x="305" y="61"/>
                    <a:pt x="457" y="61"/>
                  </a:cubicBezTo>
                  <a:lnTo>
                    <a:pt x="1703" y="122"/>
                  </a:lnTo>
                  <a:cubicBezTo>
                    <a:pt x="2341" y="183"/>
                    <a:pt x="2949" y="244"/>
                    <a:pt x="3557" y="335"/>
                  </a:cubicBezTo>
                  <a:cubicBezTo>
                    <a:pt x="4287" y="456"/>
                    <a:pt x="5016" y="700"/>
                    <a:pt x="5654" y="1095"/>
                  </a:cubicBezTo>
                  <a:cubicBezTo>
                    <a:pt x="6809" y="1855"/>
                    <a:pt x="7721" y="2919"/>
                    <a:pt x="8238" y="4165"/>
                  </a:cubicBezTo>
                  <a:cubicBezTo>
                    <a:pt x="8481" y="4712"/>
                    <a:pt x="8633" y="5259"/>
                    <a:pt x="8785" y="5806"/>
                  </a:cubicBezTo>
                  <a:cubicBezTo>
                    <a:pt x="8785" y="5654"/>
                    <a:pt x="8785" y="5502"/>
                    <a:pt x="8664" y="5350"/>
                  </a:cubicBezTo>
                  <a:cubicBezTo>
                    <a:pt x="8572" y="4925"/>
                    <a:pt x="8481" y="4499"/>
                    <a:pt x="8329" y="4134"/>
                  </a:cubicBezTo>
                  <a:cubicBezTo>
                    <a:pt x="7813" y="2827"/>
                    <a:pt x="6901" y="1703"/>
                    <a:pt x="5746" y="943"/>
                  </a:cubicBezTo>
                  <a:cubicBezTo>
                    <a:pt x="5077" y="517"/>
                    <a:pt x="4317" y="305"/>
                    <a:pt x="3557" y="183"/>
                  </a:cubicBezTo>
                  <a:cubicBezTo>
                    <a:pt x="2949" y="92"/>
                    <a:pt x="2311" y="31"/>
                    <a:pt x="1703" y="31"/>
                  </a:cubicBezTo>
                  <a:lnTo>
                    <a:pt x="4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6" name="Google Shape;2546;p70"/>
            <p:cNvSpPr/>
            <p:nvPr/>
          </p:nvSpPr>
          <p:spPr>
            <a:xfrm>
              <a:off x="4359000" y="3576325"/>
              <a:ext cx="521325" cy="274350"/>
            </a:xfrm>
            <a:custGeom>
              <a:avLst/>
              <a:gdLst/>
              <a:ahLst/>
              <a:cxnLst/>
              <a:rect l="l" t="t" r="r" b="b"/>
              <a:pathLst>
                <a:path w="20853" h="10974" extrusionOk="0">
                  <a:moveTo>
                    <a:pt x="14461" y="0"/>
                  </a:moveTo>
                  <a:cubicBezTo>
                    <a:pt x="12691" y="0"/>
                    <a:pt x="5615" y="3215"/>
                    <a:pt x="4712" y="3891"/>
                  </a:cubicBezTo>
                  <a:cubicBezTo>
                    <a:pt x="3709" y="4621"/>
                    <a:pt x="1" y="10274"/>
                    <a:pt x="1" y="10274"/>
                  </a:cubicBezTo>
                  <a:lnTo>
                    <a:pt x="10822" y="10852"/>
                  </a:lnTo>
                  <a:lnTo>
                    <a:pt x="12676" y="10974"/>
                  </a:lnTo>
                  <a:cubicBezTo>
                    <a:pt x="13132" y="9910"/>
                    <a:pt x="18877" y="6049"/>
                    <a:pt x="19758" y="5411"/>
                  </a:cubicBezTo>
                  <a:cubicBezTo>
                    <a:pt x="20427" y="4986"/>
                    <a:pt x="20852" y="4226"/>
                    <a:pt x="20852" y="3435"/>
                  </a:cubicBezTo>
                  <a:cubicBezTo>
                    <a:pt x="20852" y="3131"/>
                    <a:pt x="20374" y="3055"/>
                    <a:pt x="19895" y="3055"/>
                  </a:cubicBezTo>
                  <a:cubicBezTo>
                    <a:pt x="19416" y="3055"/>
                    <a:pt x="18937" y="3131"/>
                    <a:pt x="18937" y="3131"/>
                  </a:cubicBezTo>
                  <a:cubicBezTo>
                    <a:pt x="19363" y="2554"/>
                    <a:pt x="19363" y="1764"/>
                    <a:pt x="18937" y="1186"/>
                  </a:cubicBezTo>
                  <a:cubicBezTo>
                    <a:pt x="18882" y="1105"/>
                    <a:pt x="18739" y="1071"/>
                    <a:pt x="18540" y="1071"/>
                  </a:cubicBezTo>
                  <a:cubicBezTo>
                    <a:pt x="17544" y="1071"/>
                    <a:pt x="15138" y="1916"/>
                    <a:pt x="15138" y="1916"/>
                  </a:cubicBezTo>
                  <a:cubicBezTo>
                    <a:pt x="15138" y="1916"/>
                    <a:pt x="15715" y="639"/>
                    <a:pt x="14773" y="62"/>
                  </a:cubicBezTo>
                  <a:cubicBezTo>
                    <a:pt x="14705" y="20"/>
                    <a:pt x="14599" y="0"/>
                    <a:pt x="14461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7" name="Google Shape;2547;p70"/>
            <p:cNvSpPr/>
            <p:nvPr/>
          </p:nvSpPr>
          <p:spPr>
            <a:xfrm>
              <a:off x="4626500" y="3654600"/>
              <a:ext cx="201400" cy="137675"/>
            </a:xfrm>
            <a:custGeom>
              <a:avLst/>
              <a:gdLst/>
              <a:ahLst/>
              <a:cxnLst/>
              <a:rect l="l" t="t" r="r" b="b"/>
              <a:pathLst>
                <a:path w="8056" h="5507" extrusionOk="0">
                  <a:moveTo>
                    <a:pt x="8055" y="0"/>
                  </a:moveTo>
                  <a:lnTo>
                    <a:pt x="8055" y="0"/>
                  </a:lnTo>
                  <a:cubicBezTo>
                    <a:pt x="7933" y="31"/>
                    <a:pt x="7781" y="92"/>
                    <a:pt x="7690" y="122"/>
                  </a:cubicBezTo>
                  <a:cubicBezTo>
                    <a:pt x="7447" y="183"/>
                    <a:pt x="7113" y="335"/>
                    <a:pt x="6687" y="487"/>
                  </a:cubicBezTo>
                  <a:cubicBezTo>
                    <a:pt x="5593" y="912"/>
                    <a:pt x="4529" y="1399"/>
                    <a:pt x="3496" y="2007"/>
                  </a:cubicBezTo>
                  <a:cubicBezTo>
                    <a:pt x="2462" y="2614"/>
                    <a:pt x="1550" y="3374"/>
                    <a:pt x="790" y="4286"/>
                  </a:cubicBezTo>
                  <a:cubicBezTo>
                    <a:pt x="578" y="4560"/>
                    <a:pt x="395" y="4864"/>
                    <a:pt x="183" y="5168"/>
                  </a:cubicBezTo>
                  <a:cubicBezTo>
                    <a:pt x="122" y="5289"/>
                    <a:pt x="31" y="5411"/>
                    <a:pt x="0" y="5502"/>
                  </a:cubicBezTo>
                  <a:cubicBezTo>
                    <a:pt x="2" y="5505"/>
                    <a:pt x="4" y="5507"/>
                    <a:pt x="7" y="5507"/>
                  </a:cubicBezTo>
                  <a:cubicBezTo>
                    <a:pt x="61" y="5507"/>
                    <a:pt x="335" y="5010"/>
                    <a:pt x="882" y="4377"/>
                  </a:cubicBezTo>
                  <a:cubicBezTo>
                    <a:pt x="1642" y="3496"/>
                    <a:pt x="2553" y="2766"/>
                    <a:pt x="3587" y="2159"/>
                  </a:cubicBezTo>
                  <a:cubicBezTo>
                    <a:pt x="4590" y="1551"/>
                    <a:pt x="5623" y="1064"/>
                    <a:pt x="6718" y="608"/>
                  </a:cubicBezTo>
                  <a:lnTo>
                    <a:pt x="7721" y="183"/>
                  </a:lnTo>
                  <a:cubicBezTo>
                    <a:pt x="7842" y="152"/>
                    <a:pt x="7933" y="92"/>
                    <a:pt x="8055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8" name="Google Shape;2548;p70"/>
            <p:cNvSpPr/>
            <p:nvPr/>
          </p:nvSpPr>
          <p:spPr>
            <a:xfrm>
              <a:off x="4508700" y="3623450"/>
              <a:ext cx="221150" cy="167200"/>
            </a:xfrm>
            <a:custGeom>
              <a:avLst/>
              <a:gdLst/>
              <a:ahLst/>
              <a:cxnLst/>
              <a:rect l="l" t="t" r="r" b="b"/>
              <a:pathLst>
                <a:path w="8846" h="6688" extrusionOk="0">
                  <a:moveTo>
                    <a:pt x="8846" y="0"/>
                  </a:moveTo>
                  <a:cubicBezTo>
                    <a:pt x="8694" y="0"/>
                    <a:pt x="8542" y="31"/>
                    <a:pt x="8390" y="61"/>
                  </a:cubicBezTo>
                  <a:cubicBezTo>
                    <a:pt x="7995" y="183"/>
                    <a:pt x="7600" y="304"/>
                    <a:pt x="7235" y="456"/>
                  </a:cubicBezTo>
                  <a:cubicBezTo>
                    <a:pt x="5958" y="973"/>
                    <a:pt x="4743" y="1581"/>
                    <a:pt x="3588" y="2280"/>
                  </a:cubicBezTo>
                  <a:cubicBezTo>
                    <a:pt x="3223" y="2462"/>
                    <a:pt x="2888" y="2645"/>
                    <a:pt x="2584" y="2888"/>
                  </a:cubicBezTo>
                  <a:cubicBezTo>
                    <a:pt x="2281" y="3101"/>
                    <a:pt x="2007" y="3344"/>
                    <a:pt x="1794" y="3648"/>
                  </a:cubicBezTo>
                  <a:cubicBezTo>
                    <a:pt x="1399" y="4134"/>
                    <a:pt x="1065" y="4620"/>
                    <a:pt x="761" y="5167"/>
                  </a:cubicBezTo>
                  <a:cubicBezTo>
                    <a:pt x="487" y="5623"/>
                    <a:pt x="305" y="5988"/>
                    <a:pt x="183" y="6262"/>
                  </a:cubicBezTo>
                  <a:cubicBezTo>
                    <a:pt x="122" y="6414"/>
                    <a:pt x="31" y="6535"/>
                    <a:pt x="1" y="6687"/>
                  </a:cubicBezTo>
                  <a:lnTo>
                    <a:pt x="244" y="6353"/>
                  </a:lnTo>
                  <a:lnTo>
                    <a:pt x="882" y="5259"/>
                  </a:lnTo>
                  <a:cubicBezTo>
                    <a:pt x="1217" y="4742"/>
                    <a:pt x="1551" y="4256"/>
                    <a:pt x="1946" y="3800"/>
                  </a:cubicBezTo>
                  <a:cubicBezTo>
                    <a:pt x="2159" y="3526"/>
                    <a:pt x="2433" y="3313"/>
                    <a:pt x="2706" y="3070"/>
                  </a:cubicBezTo>
                  <a:cubicBezTo>
                    <a:pt x="3010" y="2888"/>
                    <a:pt x="3344" y="2645"/>
                    <a:pt x="3679" y="2462"/>
                  </a:cubicBezTo>
                  <a:cubicBezTo>
                    <a:pt x="4864" y="1794"/>
                    <a:pt x="6050" y="1125"/>
                    <a:pt x="7296" y="608"/>
                  </a:cubicBezTo>
                  <a:cubicBezTo>
                    <a:pt x="8238" y="183"/>
                    <a:pt x="8846" y="31"/>
                    <a:pt x="8846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551" name="Google Shape;2551;p70"/>
          <p:cNvCxnSpPr>
            <a:cxnSpLocks/>
            <a:stCxn id="7" idx="2"/>
            <a:endCxn id="2485" idx="2"/>
          </p:cNvCxnSpPr>
          <p:nvPr/>
        </p:nvCxnSpPr>
        <p:spPr>
          <a:xfrm rot="16200000" flipH="1">
            <a:off x="2655416" y="2451214"/>
            <a:ext cx="590901" cy="264319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2" name="Google Shape;2552;p70"/>
          <p:cNvCxnSpPr>
            <a:cxnSpLocks/>
            <a:stCxn id="12" idx="2"/>
            <a:endCxn id="2484" idx="6"/>
          </p:cNvCxnSpPr>
          <p:nvPr/>
        </p:nvCxnSpPr>
        <p:spPr>
          <a:xfrm rot="5400000">
            <a:off x="6101128" y="2252874"/>
            <a:ext cx="585798" cy="666105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3" name="Google Shape;2553;p70"/>
          <p:cNvCxnSpPr>
            <a:cxnSpLocks/>
            <a:stCxn id="16" idx="2"/>
            <a:endCxn id="2483" idx="6"/>
          </p:cNvCxnSpPr>
          <p:nvPr/>
        </p:nvCxnSpPr>
        <p:spPr>
          <a:xfrm rot="5400000">
            <a:off x="7448141" y="3113256"/>
            <a:ext cx="92911" cy="1056140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EB84941-3C1F-6E4D-3B0D-984B94DD4F03}"/>
              </a:ext>
            </a:extLst>
          </p:cNvPr>
          <p:cNvSpPr txBox="1"/>
          <p:nvPr/>
        </p:nvSpPr>
        <p:spPr>
          <a:xfrm>
            <a:off x="131805" y="2425320"/>
            <a:ext cx="19590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фермент не синтезується </a:t>
            </a:r>
            <a:r>
              <a:rPr lang="ru-RU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зовсім, так як відсутня нуклеїнова кислота - матриця;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4E5BDF-830C-FB44-F486-5B857F692FC0}"/>
              </a:ext>
            </a:extLst>
          </p:cNvPr>
          <p:cNvSpPr txBox="1"/>
          <p:nvPr/>
        </p:nvSpPr>
        <p:spPr>
          <a:xfrm>
            <a:off x="1797184" y="1333817"/>
            <a:ext cx="20430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порушена послідовність </a:t>
            </a:r>
            <a:r>
              <a:rPr lang="ru-RU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амінокислот в молекулі ензиму;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EC3B3C-56C2-8AD4-CD6D-E236495CCF5A}"/>
              </a:ext>
            </a:extLst>
          </p:cNvPr>
          <p:cNvSpPr txBox="1"/>
          <p:nvPr/>
        </p:nvSpPr>
        <p:spPr>
          <a:xfrm>
            <a:off x="5605557" y="1338920"/>
            <a:ext cx="22430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відсутня або неправильно </a:t>
            </a:r>
            <a:r>
              <a:rPr lang="ru-RU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синтезується кофермент;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90038F-01AD-F5BB-E656-F7BFBD125D23}"/>
              </a:ext>
            </a:extLst>
          </p:cNvPr>
          <p:cNvSpPr txBox="1"/>
          <p:nvPr/>
        </p:nvSpPr>
        <p:spPr>
          <a:xfrm>
            <a:off x="6953445" y="2425320"/>
            <a:ext cx="213844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активність ензиму </a:t>
            </a:r>
            <a:r>
              <a:rPr lang="ru-RU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змінена у зв'язку з аномаліями інших ферментних системах;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98AACE-64B7-7021-2FE9-A6CAF8F300A3}"/>
              </a:ext>
            </a:extLst>
          </p:cNvPr>
          <p:cNvSpPr txBox="1"/>
          <p:nvPr/>
        </p:nvSpPr>
        <p:spPr>
          <a:xfrm>
            <a:off x="2236469" y="-1391876"/>
            <a:ext cx="467106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dirty="0">
                <a:effectLst/>
                <a:latin typeface="Century Gothic" panose="020B0502020202020204" pitchFamily="34" charset="0"/>
              </a:rPr>
              <a:t>Відсутність або знижена активність ферменту створює передумови для накопичення в організмі компонентів, що передують блокованої реакції або утворюються в результаті її збочення і нерідко надають токсичний вплив. </a:t>
            </a:r>
            <a:endParaRPr lang="en-US" b="0" i="0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CAD67A-7FAD-3FFF-28FE-69A09DE49C77}"/>
              </a:ext>
            </a:extLst>
          </p:cNvPr>
          <p:cNvSpPr txBox="1"/>
          <p:nvPr/>
        </p:nvSpPr>
        <p:spPr>
          <a:xfrm>
            <a:off x="2236469" y="5475255"/>
            <a:ext cx="46710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  <a:p>
            <a:pPr algn="ctr"/>
            <a:r>
              <a:rPr lang="uk-UA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Таке становище складається при спадкових хворобах обміну амінокислот, наприклад фенілпіровиноградна олігофренія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uk-UA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276;p50">
            <a:extLst>
              <a:ext uri="{FF2B5EF4-FFF2-40B4-BE49-F238E27FC236}">
                <a16:creationId xmlns:a16="http://schemas.microsoft.com/office/drawing/2014/main" id="{EB1CB8B5-3E01-105F-2AC8-D914C586D062}"/>
              </a:ext>
            </a:extLst>
          </p:cNvPr>
          <p:cNvSpPr/>
          <p:nvPr/>
        </p:nvSpPr>
        <p:spPr>
          <a:xfrm rot="5400000" flipH="1">
            <a:off x="4120022" y="925276"/>
            <a:ext cx="772005" cy="473723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8" name="Google Shape;578;p43"/>
          <p:cNvSpPr txBox="1">
            <a:spLocks noGrp="1"/>
          </p:cNvSpPr>
          <p:nvPr>
            <p:ph type="title"/>
          </p:nvPr>
        </p:nvSpPr>
        <p:spPr>
          <a:xfrm>
            <a:off x="6874640" y="1441375"/>
            <a:ext cx="622810" cy="16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!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579" name="Google Shape;579;p43"/>
          <p:cNvSpPr/>
          <p:nvPr/>
        </p:nvSpPr>
        <p:spPr>
          <a:xfrm>
            <a:off x="8289621" y="4403969"/>
            <a:ext cx="259457" cy="259254"/>
          </a:xfrm>
          <a:custGeom>
            <a:avLst/>
            <a:gdLst/>
            <a:ahLst/>
            <a:cxnLst/>
            <a:rect l="l" t="t" r="r" b="b"/>
            <a:pathLst>
              <a:path w="52495" h="52454" extrusionOk="0">
                <a:moveTo>
                  <a:pt x="26227" y="3980"/>
                </a:moveTo>
                <a:cubicBezTo>
                  <a:pt x="38525" y="3980"/>
                  <a:pt x="48514" y="13969"/>
                  <a:pt x="48514" y="26227"/>
                </a:cubicBezTo>
                <a:cubicBezTo>
                  <a:pt x="48514" y="38485"/>
                  <a:pt x="38525" y="48474"/>
                  <a:pt x="26227" y="48474"/>
                </a:cubicBezTo>
                <a:cubicBezTo>
                  <a:pt x="13970" y="48474"/>
                  <a:pt x="3980" y="38485"/>
                  <a:pt x="3980" y="26227"/>
                </a:cubicBezTo>
                <a:cubicBezTo>
                  <a:pt x="3980" y="13969"/>
                  <a:pt x="13970" y="3980"/>
                  <a:pt x="26227" y="3980"/>
                </a:cubicBezTo>
                <a:close/>
                <a:moveTo>
                  <a:pt x="26227" y="0"/>
                </a:moveTo>
                <a:cubicBezTo>
                  <a:pt x="11781" y="0"/>
                  <a:pt x="1" y="11740"/>
                  <a:pt x="1" y="26227"/>
                </a:cubicBezTo>
                <a:cubicBezTo>
                  <a:pt x="1" y="40673"/>
                  <a:pt x="11781" y="52454"/>
                  <a:pt x="26227" y="52454"/>
                </a:cubicBezTo>
                <a:cubicBezTo>
                  <a:pt x="40714" y="52454"/>
                  <a:pt x="52494" y="40713"/>
                  <a:pt x="52494" y="26227"/>
                </a:cubicBezTo>
                <a:cubicBezTo>
                  <a:pt x="52494" y="11780"/>
                  <a:pt x="40714" y="0"/>
                  <a:pt x="2622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1" name="Google Shape;581;p43"/>
          <p:cNvSpPr/>
          <p:nvPr/>
        </p:nvSpPr>
        <p:spPr>
          <a:xfrm>
            <a:off x="1140637" y="4408799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2" name="Google Shape;582;p43"/>
          <p:cNvSpPr/>
          <p:nvPr/>
        </p:nvSpPr>
        <p:spPr>
          <a:xfrm>
            <a:off x="396115" y="3792901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3" name="Google Shape;583;p43"/>
          <p:cNvSpPr/>
          <p:nvPr/>
        </p:nvSpPr>
        <p:spPr>
          <a:xfrm>
            <a:off x="7410387" y="3523836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4" name="Google Shape;584;p43"/>
          <p:cNvSpPr/>
          <p:nvPr/>
        </p:nvSpPr>
        <p:spPr>
          <a:xfrm>
            <a:off x="4985084" y="3919199"/>
            <a:ext cx="2525117" cy="622986"/>
          </a:xfrm>
          <a:custGeom>
            <a:avLst/>
            <a:gdLst/>
            <a:ahLst/>
            <a:cxnLst/>
            <a:rect l="l" t="t" r="r" b="b"/>
            <a:pathLst>
              <a:path w="41331" h="10197" extrusionOk="0">
                <a:moveTo>
                  <a:pt x="25043" y="0"/>
                </a:moveTo>
                <a:cubicBezTo>
                  <a:pt x="23783" y="0"/>
                  <a:pt x="22479" y="481"/>
                  <a:pt x="21349" y="1057"/>
                </a:cubicBezTo>
                <a:cubicBezTo>
                  <a:pt x="19748" y="1891"/>
                  <a:pt x="18014" y="2925"/>
                  <a:pt x="16179" y="3058"/>
                </a:cubicBezTo>
                <a:cubicBezTo>
                  <a:pt x="16049" y="3066"/>
                  <a:pt x="15917" y="3070"/>
                  <a:pt x="15785" y="3070"/>
                </a:cubicBezTo>
                <a:cubicBezTo>
                  <a:pt x="14966" y="3070"/>
                  <a:pt x="14116" y="2935"/>
                  <a:pt x="13303" y="2935"/>
                </a:cubicBezTo>
                <a:cubicBezTo>
                  <a:pt x="12634" y="2935"/>
                  <a:pt x="11990" y="3026"/>
                  <a:pt x="11409" y="3358"/>
                </a:cubicBezTo>
                <a:cubicBezTo>
                  <a:pt x="10341" y="3926"/>
                  <a:pt x="9774" y="5160"/>
                  <a:pt x="8807" y="5894"/>
                </a:cubicBezTo>
                <a:cubicBezTo>
                  <a:pt x="7840" y="6661"/>
                  <a:pt x="6605" y="6728"/>
                  <a:pt x="5438" y="6828"/>
                </a:cubicBezTo>
                <a:cubicBezTo>
                  <a:pt x="4270" y="6894"/>
                  <a:pt x="3003" y="6894"/>
                  <a:pt x="1969" y="7395"/>
                </a:cubicBezTo>
                <a:cubicBezTo>
                  <a:pt x="935" y="7895"/>
                  <a:pt x="1" y="9029"/>
                  <a:pt x="234" y="10197"/>
                </a:cubicBezTo>
                <a:lnTo>
                  <a:pt x="40997" y="9763"/>
                </a:lnTo>
                <a:cubicBezTo>
                  <a:pt x="41330" y="7528"/>
                  <a:pt x="38128" y="5660"/>
                  <a:pt x="35726" y="5427"/>
                </a:cubicBezTo>
                <a:cubicBezTo>
                  <a:pt x="35459" y="5411"/>
                  <a:pt x="35191" y="5408"/>
                  <a:pt x="34925" y="5408"/>
                </a:cubicBezTo>
                <a:cubicBezTo>
                  <a:pt x="34749" y="5408"/>
                  <a:pt x="34574" y="5410"/>
                  <a:pt x="34400" y="5410"/>
                </a:cubicBezTo>
                <a:cubicBezTo>
                  <a:pt x="33682" y="5410"/>
                  <a:pt x="32973" y="5387"/>
                  <a:pt x="32290" y="5160"/>
                </a:cubicBezTo>
                <a:cubicBezTo>
                  <a:pt x="29922" y="4326"/>
                  <a:pt x="28988" y="1257"/>
                  <a:pt x="26686" y="323"/>
                </a:cubicBezTo>
                <a:cubicBezTo>
                  <a:pt x="26161" y="96"/>
                  <a:pt x="25606" y="0"/>
                  <a:pt x="25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5" name="Google Shape;585;p43"/>
          <p:cNvSpPr/>
          <p:nvPr/>
        </p:nvSpPr>
        <p:spPr>
          <a:xfrm>
            <a:off x="6874640" y="3822712"/>
            <a:ext cx="459520" cy="490784"/>
          </a:xfrm>
          <a:custGeom>
            <a:avLst/>
            <a:gdLst/>
            <a:ahLst/>
            <a:cxnLst/>
            <a:rect l="l" t="t" r="r" b="b"/>
            <a:pathLst>
              <a:path w="14360" h="15337" extrusionOk="0">
                <a:moveTo>
                  <a:pt x="7168" y="3192"/>
                </a:moveTo>
                <a:cubicBezTo>
                  <a:pt x="8002" y="5942"/>
                  <a:pt x="10062" y="7133"/>
                  <a:pt x="11693" y="7657"/>
                </a:cubicBezTo>
                <a:cubicBezTo>
                  <a:pt x="10062" y="8180"/>
                  <a:pt x="8002" y="9371"/>
                  <a:pt x="7168" y="12121"/>
                </a:cubicBezTo>
                <a:cubicBezTo>
                  <a:pt x="6323" y="9371"/>
                  <a:pt x="4263" y="8180"/>
                  <a:pt x="2644" y="7657"/>
                </a:cubicBezTo>
                <a:cubicBezTo>
                  <a:pt x="4263" y="7133"/>
                  <a:pt x="6323" y="5942"/>
                  <a:pt x="7168" y="3192"/>
                </a:cubicBezTo>
                <a:close/>
                <a:moveTo>
                  <a:pt x="7168" y="1"/>
                </a:moveTo>
                <a:cubicBezTo>
                  <a:pt x="6966" y="1"/>
                  <a:pt x="6787" y="179"/>
                  <a:pt x="6787" y="382"/>
                </a:cubicBezTo>
                <a:cubicBezTo>
                  <a:pt x="6787" y="7049"/>
                  <a:pt x="1049" y="7276"/>
                  <a:pt x="418" y="7276"/>
                </a:cubicBezTo>
                <a:cubicBezTo>
                  <a:pt x="322" y="7276"/>
                  <a:pt x="239" y="7311"/>
                  <a:pt x="179" y="7371"/>
                </a:cubicBezTo>
                <a:cubicBezTo>
                  <a:pt x="120" y="7395"/>
                  <a:pt x="96" y="7454"/>
                  <a:pt x="60" y="7478"/>
                </a:cubicBezTo>
                <a:cubicBezTo>
                  <a:pt x="1" y="7597"/>
                  <a:pt x="1" y="7740"/>
                  <a:pt x="60" y="7859"/>
                </a:cubicBezTo>
                <a:cubicBezTo>
                  <a:pt x="120" y="7978"/>
                  <a:pt x="263" y="8061"/>
                  <a:pt x="418" y="8061"/>
                </a:cubicBezTo>
                <a:lnTo>
                  <a:pt x="441" y="8061"/>
                </a:lnTo>
                <a:cubicBezTo>
                  <a:pt x="1108" y="8061"/>
                  <a:pt x="6823" y="8288"/>
                  <a:pt x="6823" y="14955"/>
                </a:cubicBezTo>
                <a:cubicBezTo>
                  <a:pt x="6823" y="15157"/>
                  <a:pt x="6990" y="15336"/>
                  <a:pt x="7192" y="15336"/>
                </a:cubicBezTo>
                <a:cubicBezTo>
                  <a:pt x="7395" y="15336"/>
                  <a:pt x="7573" y="15157"/>
                  <a:pt x="7573" y="14955"/>
                </a:cubicBezTo>
                <a:cubicBezTo>
                  <a:pt x="7573" y="8323"/>
                  <a:pt x="13276" y="8061"/>
                  <a:pt x="13943" y="8061"/>
                </a:cubicBezTo>
                <a:cubicBezTo>
                  <a:pt x="14098" y="8061"/>
                  <a:pt x="14205" y="7978"/>
                  <a:pt x="14300" y="7859"/>
                </a:cubicBezTo>
                <a:cubicBezTo>
                  <a:pt x="14360" y="7740"/>
                  <a:pt x="14360" y="7597"/>
                  <a:pt x="14265" y="7478"/>
                </a:cubicBezTo>
                <a:cubicBezTo>
                  <a:pt x="14205" y="7371"/>
                  <a:pt x="14062" y="7311"/>
                  <a:pt x="13955" y="7276"/>
                </a:cubicBezTo>
                <a:cubicBezTo>
                  <a:pt x="13288" y="7276"/>
                  <a:pt x="7537" y="7049"/>
                  <a:pt x="7537" y="382"/>
                </a:cubicBezTo>
                <a:cubicBezTo>
                  <a:pt x="7537" y="179"/>
                  <a:pt x="7371" y="1"/>
                  <a:pt x="7168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6" name="Google Shape;586;p43"/>
          <p:cNvSpPr/>
          <p:nvPr/>
        </p:nvSpPr>
        <p:spPr>
          <a:xfrm>
            <a:off x="-212700" y="473225"/>
            <a:ext cx="3307197" cy="809870"/>
          </a:xfrm>
          <a:custGeom>
            <a:avLst/>
            <a:gdLst/>
            <a:ahLst/>
            <a:cxnLst/>
            <a:rect l="l" t="t" r="r" b="b"/>
            <a:pathLst>
              <a:path w="31256" h="7654" extrusionOk="0">
                <a:moveTo>
                  <a:pt x="18962" y="1"/>
                </a:moveTo>
                <a:cubicBezTo>
                  <a:pt x="18014" y="1"/>
                  <a:pt x="17024" y="376"/>
                  <a:pt x="16145" y="815"/>
                </a:cubicBezTo>
                <a:cubicBezTo>
                  <a:pt x="14911" y="1449"/>
                  <a:pt x="13643" y="2250"/>
                  <a:pt x="12276" y="2317"/>
                </a:cubicBezTo>
                <a:cubicBezTo>
                  <a:pt x="12151" y="2327"/>
                  <a:pt x="12026" y="2331"/>
                  <a:pt x="11900" y="2331"/>
                </a:cubicBezTo>
                <a:cubicBezTo>
                  <a:pt x="11285" y="2331"/>
                  <a:pt x="10647" y="2230"/>
                  <a:pt x="10031" y="2230"/>
                </a:cubicBezTo>
                <a:cubicBezTo>
                  <a:pt x="9546" y="2230"/>
                  <a:pt x="9074" y="2293"/>
                  <a:pt x="8640" y="2517"/>
                </a:cubicBezTo>
                <a:cubicBezTo>
                  <a:pt x="7839" y="2984"/>
                  <a:pt x="7439" y="3918"/>
                  <a:pt x="6672" y="4451"/>
                </a:cubicBezTo>
                <a:cubicBezTo>
                  <a:pt x="5938" y="4985"/>
                  <a:pt x="5004" y="5085"/>
                  <a:pt x="4136" y="5152"/>
                </a:cubicBezTo>
                <a:cubicBezTo>
                  <a:pt x="4063" y="5149"/>
                  <a:pt x="3989" y="5148"/>
                  <a:pt x="3915" y="5148"/>
                </a:cubicBezTo>
                <a:cubicBezTo>
                  <a:pt x="3112" y="5148"/>
                  <a:pt x="2265" y="5311"/>
                  <a:pt x="1501" y="5586"/>
                </a:cubicBezTo>
                <a:cubicBezTo>
                  <a:pt x="734" y="5952"/>
                  <a:pt x="0" y="6820"/>
                  <a:pt x="234" y="7654"/>
                </a:cubicBezTo>
                <a:lnTo>
                  <a:pt x="30989" y="7320"/>
                </a:lnTo>
                <a:cubicBezTo>
                  <a:pt x="31256" y="5619"/>
                  <a:pt x="28821" y="4185"/>
                  <a:pt x="26986" y="4084"/>
                </a:cubicBezTo>
                <a:cubicBezTo>
                  <a:pt x="26119" y="3984"/>
                  <a:pt x="25251" y="4151"/>
                  <a:pt x="24418" y="3851"/>
                </a:cubicBezTo>
                <a:cubicBezTo>
                  <a:pt x="22650" y="3251"/>
                  <a:pt x="21949" y="949"/>
                  <a:pt x="20181" y="248"/>
                </a:cubicBezTo>
                <a:cubicBezTo>
                  <a:pt x="19792" y="74"/>
                  <a:pt x="19381" y="1"/>
                  <a:pt x="189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7" name="Google Shape;587;p43"/>
          <p:cNvSpPr/>
          <p:nvPr/>
        </p:nvSpPr>
        <p:spPr>
          <a:xfrm>
            <a:off x="606037" y="1152774"/>
            <a:ext cx="249600" cy="249600"/>
          </a:xfrm>
          <a:custGeom>
            <a:avLst/>
            <a:gdLst/>
            <a:ahLst/>
            <a:cxnLst/>
            <a:rect l="l" t="t" r="r" b="b"/>
            <a:pathLst>
              <a:path w="7800" h="7800" extrusionOk="0">
                <a:moveTo>
                  <a:pt x="3894" y="751"/>
                </a:moveTo>
                <a:cubicBezTo>
                  <a:pt x="5632" y="751"/>
                  <a:pt x="7049" y="2168"/>
                  <a:pt x="7049" y="3906"/>
                </a:cubicBezTo>
                <a:cubicBezTo>
                  <a:pt x="7049" y="5644"/>
                  <a:pt x="5632" y="7061"/>
                  <a:pt x="3894" y="7061"/>
                </a:cubicBezTo>
                <a:cubicBezTo>
                  <a:pt x="2156" y="7061"/>
                  <a:pt x="739" y="5644"/>
                  <a:pt x="739" y="3906"/>
                </a:cubicBezTo>
                <a:cubicBezTo>
                  <a:pt x="739" y="2168"/>
                  <a:pt x="2156" y="751"/>
                  <a:pt x="3894" y="751"/>
                </a:cubicBezTo>
                <a:close/>
                <a:moveTo>
                  <a:pt x="3894" y="1"/>
                </a:moveTo>
                <a:cubicBezTo>
                  <a:pt x="1739" y="1"/>
                  <a:pt x="1" y="1751"/>
                  <a:pt x="1" y="3906"/>
                </a:cubicBezTo>
                <a:cubicBezTo>
                  <a:pt x="1" y="6049"/>
                  <a:pt x="1751" y="7799"/>
                  <a:pt x="3894" y="7799"/>
                </a:cubicBezTo>
                <a:cubicBezTo>
                  <a:pt x="6049" y="7799"/>
                  <a:pt x="7799" y="6049"/>
                  <a:pt x="7799" y="3906"/>
                </a:cubicBezTo>
                <a:cubicBezTo>
                  <a:pt x="7799" y="1751"/>
                  <a:pt x="6049" y="1"/>
                  <a:pt x="3894" y="1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8B545-96F5-F090-BC33-08BBADB2655E}"/>
              </a:ext>
            </a:extLst>
          </p:cNvPr>
          <p:cNvSpPr txBox="1"/>
          <p:nvPr/>
        </p:nvSpPr>
        <p:spPr>
          <a:xfrm>
            <a:off x="2170494" y="2694529"/>
            <a:ext cx="46710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  <a:p>
            <a:pPr algn="ctr"/>
            <a:r>
              <a:rPr lang="uk-UA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Таке становище складається при спадкових хворобах обміну амінокислот, наприклад фенілпіровиноградна олігофренія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uk-UA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0D5D4C-A021-A084-E223-7D535CE1608D}"/>
              </a:ext>
            </a:extLst>
          </p:cNvPr>
          <p:cNvSpPr txBox="1"/>
          <p:nvPr/>
        </p:nvSpPr>
        <p:spPr>
          <a:xfrm>
            <a:off x="2236470" y="1650836"/>
            <a:ext cx="467106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dirty="0">
                <a:effectLst/>
                <a:latin typeface="Century Gothic" panose="020B0502020202020204" pitchFamily="34" charset="0"/>
              </a:rPr>
              <a:t>Відсутність або знижена активність ферменту створює передумови для накопичення в організмі компонентів, що передують блокованої реакції або утворюються в результаті її збочення і нерідко надають токсичний вплив. </a:t>
            </a:r>
            <a:endParaRPr lang="en-US" b="0" i="0" dirty="0">
              <a:effectLst/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3648;p75">
            <a:extLst>
              <a:ext uri="{FF2B5EF4-FFF2-40B4-BE49-F238E27FC236}">
                <a16:creationId xmlns:a16="http://schemas.microsoft.com/office/drawing/2014/main" id="{743FAC7C-C584-3BEB-2881-B804FD33B217}"/>
              </a:ext>
            </a:extLst>
          </p:cNvPr>
          <p:cNvGrpSpPr/>
          <p:nvPr/>
        </p:nvGrpSpPr>
        <p:grpSpPr>
          <a:xfrm>
            <a:off x="1056901" y="1669881"/>
            <a:ext cx="119204" cy="65634"/>
            <a:chOff x="1931478" y="2982222"/>
            <a:chExt cx="2380391" cy="1542022"/>
          </a:xfrm>
        </p:grpSpPr>
        <p:sp>
          <p:nvSpPr>
            <p:cNvPr id="44" name="Google Shape;3649;p75">
              <a:extLst>
                <a:ext uri="{FF2B5EF4-FFF2-40B4-BE49-F238E27FC236}">
                  <a16:creationId xmlns:a16="http://schemas.microsoft.com/office/drawing/2014/main" id="{A032E10B-C1B8-A12C-EE17-9E6F19BFC702}"/>
                </a:ext>
              </a:extLst>
            </p:cNvPr>
            <p:cNvSpPr/>
            <p:nvPr/>
          </p:nvSpPr>
          <p:spPr>
            <a:xfrm>
              <a:off x="2198653" y="3569719"/>
              <a:ext cx="96753" cy="140064"/>
            </a:xfrm>
            <a:custGeom>
              <a:avLst/>
              <a:gdLst/>
              <a:ahLst/>
              <a:cxnLst/>
              <a:rect l="l" t="t" r="r" b="b"/>
              <a:pathLst>
                <a:path w="10457" h="15138" extrusionOk="0">
                  <a:moveTo>
                    <a:pt x="2523" y="1"/>
                  </a:moveTo>
                  <a:lnTo>
                    <a:pt x="2523" y="1368"/>
                  </a:lnTo>
                  <a:cubicBezTo>
                    <a:pt x="1125" y="1399"/>
                    <a:pt x="1" y="2584"/>
                    <a:pt x="1" y="3982"/>
                  </a:cubicBezTo>
                  <a:lnTo>
                    <a:pt x="1" y="13952"/>
                  </a:lnTo>
                  <a:cubicBezTo>
                    <a:pt x="1" y="14590"/>
                    <a:pt x="548" y="15138"/>
                    <a:pt x="1186" y="15138"/>
                  </a:cubicBezTo>
                  <a:lnTo>
                    <a:pt x="9271" y="15138"/>
                  </a:lnTo>
                  <a:cubicBezTo>
                    <a:pt x="9940" y="15138"/>
                    <a:pt x="10457" y="14590"/>
                    <a:pt x="10457" y="13952"/>
                  </a:cubicBezTo>
                  <a:lnTo>
                    <a:pt x="10457" y="4074"/>
                  </a:lnTo>
                  <a:cubicBezTo>
                    <a:pt x="10457" y="2615"/>
                    <a:pt x="9271" y="1460"/>
                    <a:pt x="7843" y="1460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3650;p75">
              <a:extLst>
                <a:ext uri="{FF2B5EF4-FFF2-40B4-BE49-F238E27FC236}">
                  <a16:creationId xmlns:a16="http://schemas.microsoft.com/office/drawing/2014/main" id="{F9FE7279-5D16-2477-0958-EC1DA3CAD975}"/>
                </a:ext>
              </a:extLst>
            </p:cNvPr>
            <p:cNvSpPr/>
            <p:nvPr/>
          </p:nvSpPr>
          <p:spPr>
            <a:xfrm>
              <a:off x="2222275" y="3571403"/>
              <a:ext cx="49233" cy="8170"/>
            </a:xfrm>
            <a:custGeom>
              <a:avLst/>
              <a:gdLst/>
              <a:ahLst/>
              <a:cxnLst/>
              <a:rect l="l" t="t" r="r" b="b"/>
              <a:pathLst>
                <a:path w="5321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3651;p75">
              <a:extLst>
                <a:ext uri="{FF2B5EF4-FFF2-40B4-BE49-F238E27FC236}">
                  <a16:creationId xmlns:a16="http://schemas.microsoft.com/office/drawing/2014/main" id="{EDD97D9F-D7FD-FBDF-7B03-F05E396B275E}"/>
                </a:ext>
              </a:extLst>
            </p:cNvPr>
            <p:cNvSpPr/>
            <p:nvPr/>
          </p:nvSpPr>
          <p:spPr>
            <a:xfrm>
              <a:off x="2216649" y="3551158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56" y="0"/>
                  </a:moveTo>
                  <a:cubicBezTo>
                    <a:pt x="548" y="0"/>
                    <a:pt x="1" y="487"/>
                    <a:pt x="31" y="1125"/>
                  </a:cubicBezTo>
                  <a:lnTo>
                    <a:pt x="31" y="1885"/>
                  </a:lnTo>
                  <a:cubicBezTo>
                    <a:pt x="31" y="2280"/>
                    <a:pt x="335" y="2614"/>
                    <a:pt x="761" y="2614"/>
                  </a:cubicBezTo>
                  <a:lnTo>
                    <a:pt x="5867" y="2614"/>
                  </a:lnTo>
                  <a:cubicBezTo>
                    <a:pt x="6232" y="2614"/>
                    <a:pt x="6566" y="2311"/>
                    <a:pt x="6566" y="1885"/>
                  </a:cubicBezTo>
                  <a:lnTo>
                    <a:pt x="6566" y="1125"/>
                  </a:lnTo>
                  <a:cubicBezTo>
                    <a:pt x="6566" y="487"/>
                    <a:pt x="6080" y="0"/>
                    <a:pt x="544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3652;p75">
              <a:extLst>
                <a:ext uri="{FF2B5EF4-FFF2-40B4-BE49-F238E27FC236}">
                  <a16:creationId xmlns:a16="http://schemas.microsoft.com/office/drawing/2014/main" id="{8FB71F24-9DD3-5270-BA8A-DB3FF74ADFE7}"/>
                </a:ext>
              </a:extLst>
            </p:cNvPr>
            <p:cNvSpPr/>
            <p:nvPr/>
          </p:nvSpPr>
          <p:spPr>
            <a:xfrm>
              <a:off x="2223681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53" y="1764"/>
                    <a:pt x="153" y="85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3653;p75">
              <a:extLst>
                <a:ext uri="{FF2B5EF4-FFF2-40B4-BE49-F238E27FC236}">
                  <a16:creationId xmlns:a16="http://schemas.microsoft.com/office/drawing/2014/main" id="{7AD892E6-908B-6AAD-6E36-C513128A8324}"/>
                </a:ext>
              </a:extLst>
            </p:cNvPr>
            <p:cNvSpPr/>
            <p:nvPr/>
          </p:nvSpPr>
          <p:spPr>
            <a:xfrm>
              <a:off x="2230149" y="3551723"/>
              <a:ext cx="1702" cy="23908"/>
            </a:xfrm>
            <a:custGeom>
              <a:avLst/>
              <a:gdLst/>
              <a:ahLst/>
              <a:cxnLst/>
              <a:rect l="l" t="t" r="r" b="b"/>
              <a:pathLst>
                <a:path w="184" h="2584" extrusionOk="0">
                  <a:moveTo>
                    <a:pt x="9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92" y="2584"/>
                  </a:cubicBezTo>
                  <a:cubicBezTo>
                    <a:pt x="153" y="2128"/>
                    <a:pt x="183" y="1733"/>
                    <a:pt x="183" y="1307"/>
                  </a:cubicBezTo>
                  <a:cubicBezTo>
                    <a:pt x="183" y="882"/>
                    <a:pt x="183" y="426"/>
                    <a:pt x="9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3654;p75">
              <a:extLst>
                <a:ext uri="{FF2B5EF4-FFF2-40B4-BE49-F238E27FC236}">
                  <a16:creationId xmlns:a16="http://schemas.microsoft.com/office/drawing/2014/main" id="{5CF5DF54-8DD3-DB95-20DD-1BB062734A6D}"/>
                </a:ext>
              </a:extLst>
            </p:cNvPr>
            <p:cNvSpPr/>
            <p:nvPr/>
          </p:nvSpPr>
          <p:spPr>
            <a:xfrm>
              <a:off x="2236339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3655;p75">
              <a:extLst>
                <a:ext uri="{FF2B5EF4-FFF2-40B4-BE49-F238E27FC236}">
                  <a16:creationId xmlns:a16="http://schemas.microsoft.com/office/drawing/2014/main" id="{FA222CB3-62DC-FC28-9892-7F0DEDB4D0E9}"/>
                </a:ext>
              </a:extLst>
            </p:cNvPr>
            <p:cNvSpPr/>
            <p:nvPr/>
          </p:nvSpPr>
          <p:spPr>
            <a:xfrm>
              <a:off x="2242806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9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92" y="2584"/>
                  </a:cubicBezTo>
                  <a:cubicBezTo>
                    <a:pt x="183" y="2128"/>
                    <a:pt x="213" y="1733"/>
                    <a:pt x="183" y="1307"/>
                  </a:cubicBezTo>
                  <a:cubicBezTo>
                    <a:pt x="183" y="882"/>
                    <a:pt x="183" y="426"/>
                    <a:pt x="9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3656;p75">
              <a:extLst>
                <a:ext uri="{FF2B5EF4-FFF2-40B4-BE49-F238E27FC236}">
                  <a16:creationId xmlns:a16="http://schemas.microsoft.com/office/drawing/2014/main" id="{8AABAA0D-3361-1D71-B2C7-5EF98845E9F4}"/>
                </a:ext>
              </a:extLst>
            </p:cNvPr>
            <p:cNvSpPr/>
            <p:nvPr/>
          </p:nvSpPr>
          <p:spPr>
            <a:xfrm>
              <a:off x="2249274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62" y="426"/>
                    <a:pt x="1" y="852"/>
                    <a:pt x="62" y="1308"/>
                  </a:cubicBezTo>
                  <a:cubicBezTo>
                    <a:pt x="62" y="1764"/>
                    <a:pt x="62" y="2220"/>
                    <a:pt x="122" y="2615"/>
                  </a:cubicBezTo>
                  <a:cubicBezTo>
                    <a:pt x="214" y="1764"/>
                    <a:pt x="214" y="882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3657;p75">
              <a:extLst>
                <a:ext uri="{FF2B5EF4-FFF2-40B4-BE49-F238E27FC236}">
                  <a16:creationId xmlns:a16="http://schemas.microsoft.com/office/drawing/2014/main" id="{4C7ECDAC-60EE-512E-ECA8-8D160352872B}"/>
                </a:ext>
              </a:extLst>
            </p:cNvPr>
            <p:cNvSpPr/>
            <p:nvPr/>
          </p:nvSpPr>
          <p:spPr>
            <a:xfrm>
              <a:off x="2256028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0" y="882"/>
                    <a:pt x="0" y="1764"/>
                    <a:pt x="91" y="2615"/>
                  </a:cubicBezTo>
                  <a:cubicBezTo>
                    <a:pt x="183" y="1764"/>
                    <a:pt x="183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3658;p75">
              <a:extLst>
                <a:ext uri="{FF2B5EF4-FFF2-40B4-BE49-F238E27FC236}">
                  <a16:creationId xmlns:a16="http://schemas.microsoft.com/office/drawing/2014/main" id="{AB255E25-7135-34DA-F151-C5C00984B194}"/>
                </a:ext>
              </a:extLst>
            </p:cNvPr>
            <p:cNvSpPr/>
            <p:nvPr/>
          </p:nvSpPr>
          <p:spPr>
            <a:xfrm>
              <a:off x="2262773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2" y="1"/>
                  </a:moveTo>
                  <a:cubicBezTo>
                    <a:pt x="1" y="882"/>
                    <a:pt x="1" y="1764"/>
                    <a:pt x="62" y="2615"/>
                  </a:cubicBezTo>
                  <a:cubicBezTo>
                    <a:pt x="122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3659;p75">
              <a:extLst>
                <a:ext uri="{FF2B5EF4-FFF2-40B4-BE49-F238E27FC236}">
                  <a16:creationId xmlns:a16="http://schemas.microsoft.com/office/drawing/2014/main" id="{F3CBFFF7-5838-CB53-F58C-4A86BFB68F16}"/>
                </a:ext>
              </a:extLst>
            </p:cNvPr>
            <p:cNvSpPr/>
            <p:nvPr/>
          </p:nvSpPr>
          <p:spPr>
            <a:xfrm>
              <a:off x="2268686" y="3551436"/>
              <a:ext cx="2258" cy="24195"/>
            </a:xfrm>
            <a:custGeom>
              <a:avLst/>
              <a:gdLst/>
              <a:ahLst/>
              <a:cxnLst/>
              <a:rect l="l" t="t" r="r" b="b"/>
              <a:pathLst>
                <a:path w="244" h="2615" extrusionOk="0">
                  <a:moveTo>
                    <a:pt x="122" y="1"/>
                  </a:moveTo>
                  <a:cubicBezTo>
                    <a:pt x="30" y="426"/>
                    <a:pt x="0" y="852"/>
                    <a:pt x="30" y="1308"/>
                  </a:cubicBezTo>
                  <a:cubicBezTo>
                    <a:pt x="30" y="1764"/>
                    <a:pt x="30" y="2220"/>
                    <a:pt x="122" y="2615"/>
                  </a:cubicBezTo>
                  <a:cubicBezTo>
                    <a:pt x="182" y="2159"/>
                    <a:pt x="243" y="1764"/>
                    <a:pt x="182" y="1308"/>
                  </a:cubicBezTo>
                  <a:cubicBezTo>
                    <a:pt x="182" y="882"/>
                    <a:pt x="182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3660;p75">
              <a:extLst>
                <a:ext uri="{FF2B5EF4-FFF2-40B4-BE49-F238E27FC236}">
                  <a16:creationId xmlns:a16="http://schemas.microsoft.com/office/drawing/2014/main" id="{70AEBBBD-360D-A95C-8D5E-CFE89992ECD2}"/>
                </a:ext>
              </a:extLst>
            </p:cNvPr>
            <p:cNvSpPr/>
            <p:nvPr/>
          </p:nvSpPr>
          <p:spPr>
            <a:xfrm>
              <a:off x="2212430" y="3620062"/>
              <a:ext cx="70606" cy="46697"/>
            </a:xfrm>
            <a:custGeom>
              <a:avLst/>
              <a:gdLst/>
              <a:ahLst/>
              <a:cxnLst/>
              <a:rect l="l" t="t" r="r" b="b"/>
              <a:pathLst>
                <a:path w="7631" h="5047" extrusionOk="0">
                  <a:moveTo>
                    <a:pt x="578" y="0"/>
                  </a:moveTo>
                  <a:cubicBezTo>
                    <a:pt x="24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75" y="5046"/>
                    <a:pt x="578" y="5046"/>
                  </a:cubicBezTo>
                  <a:lnTo>
                    <a:pt x="7083" y="5046"/>
                  </a:lnTo>
                  <a:cubicBezTo>
                    <a:pt x="7387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87" y="0"/>
                    <a:pt x="708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3661;p75">
              <a:extLst>
                <a:ext uri="{FF2B5EF4-FFF2-40B4-BE49-F238E27FC236}">
                  <a16:creationId xmlns:a16="http://schemas.microsoft.com/office/drawing/2014/main" id="{684D2623-94DD-C51A-C503-BD49FE170815}"/>
                </a:ext>
              </a:extLst>
            </p:cNvPr>
            <p:cNvSpPr/>
            <p:nvPr/>
          </p:nvSpPr>
          <p:spPr>
            <a:xfrm>
              <a:off x="2215530" y="3621746"/>
              <a:ext cx="62723" cy="41636"/>
            </a:xfrm>
            <a:custGeom>
              <a:avLst/>
              <a:gdLst/>
              <a:ahLst/>
              <a:cxnLst/>
              <a:rect l="l" t="t" r="r" b="b"/>
              <a:pathLst>
                <a:path w="6779" h="4500" extrusionOk="0">
                  <a:moveTo>
                    <a:pt x="6743" y="2090"/>
                  </a:moveTo>
                  <a:cubicBezTo>
                    <a:pt x="6729" y="2548"/>
                    <a:pt x="6718" y="2951"/>
                    <a:pt x="6718" y="3283"/>
                  </a:cubicBezTo>
                  <a:lnTo>
                    <a:pt x="6718" y="4135"/>
                  </a:lnTo>
                  <a:lnTo>
                    <a:pt x="6718" y="4378"/>
                  </a:lnTo>
                  <a:cubicBezTo>
                    <a:pt x="6730" y="4384"/>
                    <a:pt x="6740" y="4390"/>
                    <a:pt x="6748" y="4397"/>
                  </a:cubicBezTo>
                  <a:lnTo>
                    <a:pt x="6748" y="4397"/>
                  </a:lnTo>
                  <a:lnTo>
                    <a:pt x="6748" y="4195"/>
                  </a:lnTo>
                  <a:lnTo>
                    <a:pt x="6748" y="3314"/>
                  </a:lnTo>
                  <a:cubicBezTo>
                    <a:pt x="6748" y="2970"/>
                    <a:pt x="6748" y="2559"/>
                    <a:pt x="6743" y="2090"/>
                  </a:cubicBezTo>
                  <a:close/>
                  <a:moveTo>
                    <a:pt x="91" y="1"/>
                  </a:moveTo>
                  <a:lnTo>
                    <a:pt x="0" y="92"/>
                  </a:lnTo>
                  <a:lnTo>
                    <a:pt x="0" y="1217"/>
                  </a:lnTo>
                  <a:lnTo>
                    <a:pt x="0" y="2311"/>
                  </a:lnTo>
                  <a:lnTo>
                    <a:pt x="0" y="4499"/>
                  </a:lnTo>
                  <a:lnTo>
                    <a:pt x="6748" y="4499"/>
                  </a:lnTo>
                  <a:lnTo>
                    <a:pt x="6596" y="4439"/>
                  </a:lnTo>
                  <a:lnTo>
                    <a:pt x="6201" y="4439"/>
                  </a:lnTo>
                  <a:lnTo>
                    <a:pt x="4833" y="4408"/>
                  </a:lnTo>
                  <a:lnTo>
                    <a:pt x="122" y="4378"/>
                  </a:lnTo>
                  <a:lnTo>
                    <a:pt x="122" y="4378"/>
                  </a:lnTo>
                  <a:lnTo>
                    <a:pt x="122" y="2372"/>
                  </a:lnTo>
                  <a:lnTo>
                    <a:pt x="122" y="1247"/>
                  </a:lnTo>
                  <a:lnTo>
                    <a:pt x="122" y="700"/>
                  </a:lnTo>
                  <a:lnTo>
                    <a:pt x="122" y="183"/>
                  </a:lnTo>
                  <a:lnTo>
                    <a:pt x="6689" y="183"/>
                  </a:lnTo>
                  <a:cubicBezTo>
                    <a:pt x="6721" y="888"/>
                    <a:pt x="6736" y="1530"/>
                    <a:pt x="6743" y="2090"/>
                  </a:cubicBezTo>
                  <a:lnTo>
                    <a:pt x="6743" y="2090"/>
                  </a:lnTo>
                  <a:cubicBezTo>
                    <a:pt x="6759" y="1503"/>
                    <a:pt x="6779" y="826"/>
                    <a:pt x="6779" y="92"/>
                  </a:cubicBezTo>
                  <a:lnTo>
                    <a:pt x="6779" y="31"/>
                  </a:lnTo>
                  <a:lnTo>
                    <a:pt x="6718" y="31"/>
                  </a:lnTo>
                  <a:lnTo>
                    <a:pt x="91" y="1"/>
                  </a:lnTo>
                  <a:close/>
                  <a:moveTo>
                    <a:pt x="6748" y="4397"/>
                  </a:moveTo>
                  <a:lnTo>
                    <a:pt x="6748" y="4408"/>
                  </a:lnTo>
                  <a:lnTo>
                    <a:pt x="6748" y="4499"/>
                  </a:lnTo>
                  <a:cubicBezTo>
                    <a:pt x="6772" y="4451"/>
                    <a:pt x="6777" y="4422"/>
                    <a:pt x="6748" y="4397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3662;p75">
              <a:extLst>
                <a:ext uri="{FF2B5EF4-FFF2-40B4-BE49-F238E27FC236}">
                  <a16:creationId xmlns:a16="http://schemas.microsoft.com/office/drawing/2014/main" id="{AE0D6EC9-4D42-C504-9BE0-28D08B6F05FA}"/>
                </a:ext>
              </a:extLst>
            </p:cNvPr>
            <p:cNvSpPr/>
            <p:nvPr/>
          </p:nvSpPr>
          <p:spPr>
            <a:xfrm>
              <a:off x="2226217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3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3663;p75">
              <a:extLst>
                <a:ext uri="{FF2B5EF4-FFF2-40B4-BE49-F238E27FC236}">
                  <a16:creationId xmlns:a16="http://schemas.microsoft.com/office/drawing/2014/main" id="{0C5AD34D-F239-C487-2EC1-65C8EBBB1643}"/>
                </a:ext>
              </a:extLst>
            </p:cNvPr>
            <p:cNvSpPr/>
            <p:nvPr/>
          </p:nvSpPr>
          <p:spPr>
            <a:xfrm>
              <a:off x="2226217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3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3664;p75">
              <a:extLst>
                <a:ext uri="{FF2B5EF4-FFF2-40B4-BE49-F238E27FC236}">
                  <a16:creationId xmlns:a16="http://schemas.microsoft.com/office/drawing/2014/main" id="{A793205E-BBD8-3503-4A1C-33A4883E6C52}"/>
                </a:ext>
              </a:extLst>
            </p:cNvPr>
            <p:cNvSpPr/>
            <p:nvPr/>
          </p:nvSpPr>
          <p:spPr>
            <a:xfrm>
              <a:off x="2226217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7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3665;p75">
              <a:extLst>
                <a:ext uri="{FF2B5EF4-FFF2-40B4-BE49-F238E27FC236}">
                  <a16:creationId xmlns:a16="http://schemas.microsoft.com/office/drawing/2014/main" id="{0C28A504-66C9-C07C-DA75-279E1A2D53E9}"/>
                </a:ext>
              </a:extLst>
            </p:cNvPr>
            <p:cNvSpPr/>
            <p:nvPr/>
          </p:nvSpPr>
          <p:spPr>
            <a:xfrm>
              <a:off x="2223117" y="3582090"/>
              <a:ext cx="45578" cy="1527"/>
            </a:xfrm>
            <a:custGeom>
              <a:avLst/>
              <a:gdLst/>
              <a:ahLst/>
              <a:cxnLst/>
              <a:rect l="l" t="t" r="r" b="b"/>
              <a:pathLst>
                <a:path w="4926" h="165" extrusionOk="0">
                  <a:moveTo>
                    <a:pt x="2463" y="1"/>
                  </a:moveTo>
                  <a:cubicBezTo>
                    <a:pt x="1612" y="1"/>
                    <a:pt x="822" y="1"/>
                    <a:pt x="1" y="62"/>
                  </a:cubicBezTo>
                  <a:cubicBezTo>
                    <a:pt x="616" y="130"/>
                    <a:pt x="1215" y="164"/>
                    <a:pt x="1835" y="164"/>
                  </a:cubicBezTo>
                  <a:cubicBezTo>
                    <a:pt x="2041" y="164"/>
                    <a:pt x="2250" y="161"/>
                    <a:pt x="2463" y="153"/>
                  </a:cubicBezTo>
                  <a:cubicBezTo>
                    <a:pt x="3284" y="153"/>
                    <a:pt x="4104" y="153"/>
                    <a:pt x="4925" y="62"/>
                  </a:cubicBezTo>
                  <a:cubicBezTo>
                    <a:pt x="4104" y="31"/>
                    <a:pt x="3253" y="1"/>
                    <a:pt x="24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3666;p75">
              <a:extLst>
                <a:ext uri="{FF2B5EF4-FFF2-40B4-BE49-F238E27FC236}">
                  <a16:creationId xmlns:a16="http://schemas.microsoft.com/office/drawing/2014/main" id="{8FDBD829-CC7E-BE41-BB78-532C72ACAD2A}"/>
                </a:ext>
              </a:extLst>
            </p:cNvPr>
            <p:cNvSpPr/>
            <p:nvPr/>
          </p:nvSpPr>
          <p:spPr>
            <a:xfrm>
              <a:off x="2202031" y="3589566"/>
              <a:ext cx="14915" cy="103906"/>
            </a:xfrm>
            <a:custGeom>
              <a:avLst/>
              <a:gdLst/>
              <a:ahLst/>
              <a:cxnLst/>
              <a:rect l="l" t="t" r="r" b="b"/>
              <a:pathLst>
                <a:path w="1612" h="11230" extrusionOk="0">
                  <a:moveTo>
                    <a:pt x="1601" y="0"/>
                  </a:moveTo>
                  <a:cubicBezTo>
                    <a:pt x="1588" y="0"/>
                    <a:pt x="1561" y="14"/>
                    <a:pt x="1520" y="14"/>
                  </a:cubicBezTo>
                  <a:cubicBezTo>
                    <a:pt x="1399" y="14"/>
                    <a:pt x="1277" y="105"/>
                    <a:pt x="1155" y="135"/>
                  </a:cubicBezTo>
                  <a:cubicBezTo>
                    <a:pt x="791" y="378"/>
                    <a:pt x="517" y="682"/>
                    <a:pt x="335" y="1078"/>
                  </a:cubicBezTo>
                  <a:cubicBezTo>
                    <a:pt x="91" y="1655"/>
                    <a:pt x="0" y="2293"/>
                    <a:pt x="31" y="2962"/>
                  </a:cubicBezTo>
                  <a:lnTo>
                    <a:pt x="31" y="5272"/>
                  </a:lnTo>
                  <a:lnTo>
                    <a:pt x="31" y="9497"/>
                  </a:lnTo>
                  <a:lnTo>
                    <a:pt x="31" y="10774"/>
                  </a:lnTo>
                  <a:cubicBezTo>
                    <a:pt x="31" y="10926"/>
                    <a:pt x="31" y="11078"/>
                    <a:pt x="61" y="11230"/>
                  </a:cubicBezTo>
                  <a:cubicBezTo>
                    <a:pt x="91" y="11078"/>
                    <a:pt x="91" y="10926"/>
                    <a:pt x="91" y="10774"/>
                  </a:cubicBezTo>
                  <a:cubicBezTo>
                    <a:pt x="91" y="10439"/>
                    <a:pt x="152" y="10014"/>
                    <a:pt x="152" y="9497"/>
                  </a:cubicBezTo>
                  <a:cubicBezTo>
                    <a:pt x="152" y="8372"/>
                    <a:pt x="183" y="6913"/>
                    <a:pt x="183" y="5272"/>
                  </a:cubicBezTo>
                  <a:lnTo>
                    <a:pt x="183" y="2962"/>
                  </a:lnTo>
                  <a:cubicBezTo>
                    <a:pt x="152" y="2354"/>
                    <a:pt x="213" y="1685"/>
                    <a:pt x="456" y="1138"/>
                  </a:cubicBezTo>
                  <a:cubicBezTo>
                    <a:pt x="608" y="743"/>
                    <a:pt x="851" y="439"/>
                    <a:pt x="1216" y="226"/>
                  </a:cubicBezTo>
                  <a:cubicBezTo>
                    <a:pt x="1368" y="135"/>
                    <a:pt x="1459" y="74"/>
                    <a:pt x="1611" y="14"/>
                  </a:cubicBezTo>
                  <a:cubicBezTo>
                    <a:pt x="1611" y="4"/>
                    <a:pt x="1608" y="0"/>
                    <a:pt x="16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3667;p75">
              <a:extLst>
                <a:ext uri="{FF2B5EF4-FFF2-40B4-BE49-F238E27FC236}">
                  <a16:creationId xmlns:a16="http://schemas.microsoft.com/office/drawing/2014/main" id="{2731D029-35AB-FFB1-3DD9-5624065981C4}"/>
                </a:ext>
              </a:extLst>
            </p:cNvPr>
            <p:cNvSpPr/>
            <p:nvPr/>
          </p:nvSpPr>
          <p:spPr>
            <a:xfrm>
              <a:off x="2204279" y="3697681"/>
              <a:ext cx="87751" cy="9290"/>
            </a:xfrm>
            <a:custGeom>
              <a:avLst/>
              <a:gdLst/>
              <a:ahLst/>
              <a:cxnLst/>
              <a:rect l="l" t="t" r="r" b="b"/>
              <a:pathLst>
                <a:path w="9484" h="1004" extrusionOk="0">
                  <a:moveTo>
                    <a:pt x="4773" y="1"/>
                  </a:moveTo>
                  <a:cubicBezTo>
                    <a:pt x="4104" y="1"/>
                    <a:pt x="3496" y="31"/>
                    <a:pt x="2858" y="153"/>
                  </a:cubicBezTo>
                  <a:cubicBezTo>
                    <a:pt x="2341" y="244"/>
                    <a:pt x="1824" y="335"/>
                    <a:pt x="1338" y="487"/>
                  </a:cubicBezTo>
                  <a:cubicBezTo>
                    <a:pt x="1125" y="578"/>
                    <a:pt x="912" y="639"/>
                    <a:pt x="760" y="700"/>
                  </a:cubicBezTo>
                  <a:cubicBezTo>
                    <a:pt x="608" y="730"/>
                    <a:pt x="517" y="760"/>
                    <a:pt x="365" y="852"/>
                  </a:cubicBezTo>
                  <a:cubicBezTo>
                    <a:pt x="244" y="882"/>
                    <a:pt x="122" y="912"/>
                    <a:pt x="0" y="1004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517" y="852"/>
                    <a:pt x="608" y="760"/>
                    <a:pt x="821" y="730"/>
                  </a:cubicBezTo>
                  <a:cubicBezTo>
                    <a:pt x="1004" y="700"/>
                    <a:pt x="1156" y="608"/>
                    <a:pt x="1368" y="578"/>
                  </a:cubicBezTo>
                  <a:cubicBezTo>
                    <a:pt x="1885" y="457"/>
                    <a:pt x="2402" y="335"/>
                    <a:pt x="2888" y="274"/>
                  </a:cubicBezTo>
                  <a:cubicBezTo>
                    <a:pt x="3496" y="153"/>
                    <a:pt x="4165" y="122"/>
                    <a:pt x="4773" y="122"/>
                  </a:cubicBezTo>
                  <a:cubicBezTo>
                    <a:pt x="5411" y="122"/>
                    <a:pt x="6019" y="153"/>
                    <a:pt x="6627" y="213"/>
                  </a:cubicBezTo>
                  <a:cubicBezTo>
                    <a:pt x="7113" y="305"/>
                    <a:pt x="7599" y="396"/>
                    <a:pt x="8116" y="548"/>
                  </a:cubicBezTo>
                  <a:cubicBezTo>
                    <a:pt x="8329" y="578"/>
                    <a:pt x="8511" y="608"/>
                    <a:pt x="8663" y="700"/>
                  </a:cubicBezTo>
                  <a:cubicBezTo>
                    <a:pt x="8815" y="760"/>
                    <a:pt x="8967" y="791"/>
                    <a:pt x="9089" y="852"/>
                  </a:cubicBezTo>
                  <a:cubicBezTo>
                    <a:pt x="9210" y="882"/>
                    <a:pt x="9362" y="912"/>
                    <a:pt x="9484" y="943"/>
                  </a:cubicBezTo>
                  <a:cubicBezTo>
                    <a:pt x="9362" y="882"/>
                    <a:pt x="9271" y="852"/>
                    <a:pt x="9180" y="852"/>
                  </a:cubicBezTo>
                  <a:cubicBezTo>
                    <a:pt x="9058" y="791"/>
                    <a:pt x="8937" y="730"/>
                    <a:pt x="8754" y="700"/>
                  </a:cubicBezTo>
                  <a:cubicBezTo>
                    <a:pt x="8572" y="639"/>
                    <a:pt x="8420" y="578"/>
                    <a:pt x="8177" y="487"/>
                  </a:cubicBezTo>
                  <a:cubicBezTo>
                    <a:pt x="7691" y="335"/>
                    <a:pt x="7204" y="213"/>
                    <a:pt x="6657" y="153"/>
                  </a:cubicBezTo>
                  <a:cubicBezTo>
                    <a:pt x="6019" y="31"/>
                    <a:pt x="5411" y="1"/>
                    <a:pt x="4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3668;p75">
              <a:extLst>
                <a:ext uri="{FF2B5EF4-FFF2-40B4-BE49-F238E27FC236}">
                  <a16:creationId xmlns:a16="http://schemas.microsoft.com/office/drawing/2014/main" id="{F5194B0C-759E-CE83-F216-786D11EC4CF6}"/>
                </a:ext>
              </a:extLst>
            </p:cNvPr>
            <p:cNvSpPr/>
            <p:nvPr/>
          </p:nvSpPr>
          <p:spPr>
            <a:xfrm>
              <a:off x="2312274" y="3569719"/>
              <a:ext cx="97031" cy="140064"/>
            </a:xfrm>
            <a:custGeom>
              <a:avLst/>
              <a:gdLst/>
              <a:ahLst/>
              <a:cxnLst/>
              <a:rect l="l" t="t" r="r" b="b"/>
              <a:pathLst>
                <a:path w="10487" h="15138" extrusionOk="0">
                  <a:moveTo>
                    <a:pt x="2554" y="1"/>
                  </a:moveTo>
                  <a:lnTo>
                    <a:pt x="2554" y="1368"/>
                  </a:lnTo>
                  <a:lnTo>
                    <a:pt x="2493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48" y="15138"/>
                    <a:pt x="1186" y="15138"/>
                  </a:cubicBezTo>
                  <a:lnTo>
                    <a:pt x="9271" y="15138"/>
                  </a:lnTo>
                  <a:cubicBezTo>
                    <a:pt x="9909" y="15138"/>
                    <a:pt x="10457" y="14590"/>
                    <a:pt x="10457" y="13952"/>
                  </a:cubicBezTo>
                  <a:lnTo>
                    <a:pt x="10487" y="4074"/>
                  </a:lnTo>
                  <a:cubicBezTo>
                    <a:pt x="10487" y="2615"/>
                    <a:pt x="9302" y="1460"/>
                    <a:pt x="7873" y="1460"/>
                  </a:cubicBezTo>
                  <a:lnTo>
                    <a:pt x="787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6" name="Google Shape;3669;p75">
              <a:extLst>
                <a:ext uri="{FF2B5EF4-FFF2-40B4-BE49-F238E27FC236}">
                  <a16:creationId xmlns:a16="http://schemas.microsoft.com/office/drawing/2014/main" id="{132F1081-132E-ACE2-BBAD-03C97C091E14}"/>
                </a:ext>
              </a:extLst>
            </p:cNvPr>
            <p:cNvSpPr/>
            <p:nvPr/>
          </p:nvSpPr>
          <p:spPr>
            <a:xfrm>
              <a:off x="2335896" y="3571403"/>
              <a:ext cx="49223" cy="8170"/>
            </a:xfrm>
            <a:custGeom>
              <a:avLst/>
              <a:gdLst/>
              <a:ahLst/>
              <a:cxnLst/>
              <a:rect l="l" t="t" r="r" b="b"/>
              <a:pathLst>
                <a:path w="5320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7" name="Google Shape;3670;p75">
              <a:extLst>
                <a:ext uri="{FF2B5EF4-FFF2-40B4-BE49-F238E27FC236}">
                  <a16:creationId xmlns:a16="http://schemas.microsoft.com/office/drawing/2014/main" id="{54BA99C2-CDA5-DDF8-391A-48D48068193A}"/>
                </a:ext>
              </a:extLst>
            </p:cNvPr>
            <p:cNvSpPr/>
            <p:nvPr/>
          </p:nvSpPr>
          <p:spPr>
            <a:xfrm>
              <a:off x="2331963" y="3550030"/>
              <a:ext cx="60474" cy="24195"/>
            </a:xfrm>
            <a:custGeom>
              <a:avLst/>
              <a:gdLst/>
              <a:ahLst/>
              <a:cxnLst/>
              <a:rect l="l" t="t" r="r" b="b"/>
              <a:pathLst>
                <a:path w="6536" h="2615" extrusionOk="0">
                  <a:moveTo>
                    <a:pt x="1155" y="1"/>
                  </a:moveTo>
                  <a:cubicBezTo>
                    <a:pt x="486" y="1"/>
                    <a:pt x="0" y="487"/>
                    <a:pt x="0" y="1156"/>
                  </a:cubicBezTo>
                  <a:lnTo>
                    <a:pt x="0" y="1916"/>
                  </a:lnTo>
                  <a:cubicBezTo>
                    <a:pt x="0" y="2281"/>
                    <a:pt x="304" y="2615"/>
                    <a:pt x="730" y="2615"/>
                  </a:cubicBezTo>
                  <a:lnTo>
                    <a:pt x="5806" y="2615"/>
                  </a:lnTo>
                  <a:cubicBezTo>
                    <a:pt x="6201" y="2615"/>
                    <a:pt x="6535" y="2311"/>
                    <a:pt x="6535" y="1916"/>
                  </a:cubicBezTo>
                  <a:lnTo>
                    <a:pt x="6535" y="1156"/>
                  </a:lnTo>
                  <a:cubicBezTo>
                    <a:pt x="6535" y="487"/>
                    <a:pt x="6049" y="1"/>
                    <a:pt x="541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8" name="Google Shape;3671;p75">
              <a:extLst>
                <a:ext uri="{FF2B5EF4-FFF2-40B4-BE49-F238E27FC236}">
                  <a16:creationId xmlns:a16="http://schemas.microsoft.com/office/drawing/2014/main" id="{C53B31BF-10E0-0E96-628B-CB0A7C432BB0}"/>
                </a:ext>
              </a:extLst>
            </p:cNvPr>
            <p:cNvSpPr/>
            <p:nvPr/>
          </p:nvSpPr>
          <p:spPr>
            <a:xfrm>
              <a:off x="2337025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1" y="1"/>
                  </a:moveTo>
                  <a:cubicBezTo>
                    <a:pt x="31" y="457"/>
                    <a:pt x="0" y="882"/>
                    <a:pt x="31" y="1338"/>
                  </a:cubicBezTo>
                  <a:cubicBezTo>
                    <a:pt x="31" y="1764"/>
                    <a:pt x="31" y="2220"/>
                    <a:pt x="91" y="2615"/>
                  </a:cubicBezTo>
                  <a:cubicBezTo>
                    <a:pt x="183" y="2159"/>
                    <a:pt x="213" y="1764"/>
                    <a:pt x="183" y="1338"/>
                  </a:cubicBezTo>
                  <a:cubicBezTo>
                    <a:pt x="183" y="882"/>
                    <a:pt x="183" y="426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9" name="Google Shape;3672;p75">
              <a:extLst>
                <a:ext uri="{FF2B5EF4-FFF2-40B4-BE49-F238E27FC236}">
                  <a16:creationId xmlns:a16="http://schemas.microsoft.com/office/drawing/2014/main" id="{263F2775-2809-A577-B209-7D25A57B5DD5}"/>
                </a:ext>
              </a:extLst>
            </p:cNvPr>
            <p:cNvSpPr/>
            <p:nvPr/>
          </p:nvSpPr>
          <p:spPr>
            <a:xfrm>
              <a:off x="2343492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1" y="426"/>
                    <a:pt x="0" y="851"/>
                    <a:pt x="61" y="1307"/>
                  </a:cubicBezTo>
                  <a:cubicBezTo>
                    <a:pt x="61" y="1733"/>
                    <a:pt x="61" y="2189"/>
                    <a:pt x="122" y="2584"/>
                  </a:cubicBezTo>
                  <a:cubicBezTo>
                    <a:pt x="213" y="2128"/>
                    <a:pt x="213" y="1733"/>
                    <a:pt x="213" y="1307"/>
                  </a:cubicBezTo>
                  <a:cubicBezTo>
                    <a:pt x="213" y="882"/>
                    <a:pt x="21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0" name="Google Shape;3673;p75">
              <a:extLst>
                <a:ext uri="{FF2B5EF4-FFF2-40B4-BE49-F238E27FC236}">
                  <a16:creationId xmlns:a16="http://schemas.microsoft.com/office/drawing/2014/main" id="{1FE0CFC6-7B7C-CBCC-7DD1-982A5FEE4946}"/>
                </a:ext>
              </a:extLst>
            </p:cNvPr>
            <p:cNvSpPr/>
            <p:nvPr/>
          </p:nvSpPr>
          <p:spPr>
            <a:xfrm>
              <a:off x="2349959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2" y="1"/>
                  </a:moveTo>
                  <a:cubicBezTo>
                    <a:pt x="31" y="426"/>
                    <a:pt x="0" y="852"/>
                    <a:pt x="31" y="1308"/>
                  </a:cubicBezTo>
                  <a:cubicBezTo>
                    <a:pt x="31" y="1764"/>
                    <a:pt x="31" y="2220"/>
                    <a:pt x="92" y="2615"/>
                  </a:cubicBezTo>
                  <a:cubicBezTo>
                    <a:pt x="213" y="1764"/>
                    <a:pt x="213" y="85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1" name="Google Shape;3674;p75">
              <a:extLst>
                <a:ext uri="{FF2B5EF4-FFF2-40B4-BE49-F238E27FC236}">
                  <a16:creationId xmlns:a16="http://schemas.microsoft.com/office/drawing/2014/main" id="{2204C662-E629-3645-967F-F0486E88FA2E}"/>
                </a:ext>
              </a:extLst>
            </p:cNvPr>
            <p:cNvSpPr/>
            <p:nvPr/>
          </p:nvSpPr>
          <p:spPr>
            <a:xfrm>
              <a:off x="2356991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1" y="1"/>
                  </a:moveTo>
                  <a:cubicBezTo>
                    <a:pt x="0" y="882"/>
                    <a:pt x="0" y="1764"/>
                    <a:pt x="61" y="2615"/>
                  </a:cubicBezTo>
                  <a:cubicBezTo>
                    <a:pt x="152" y="1764"/>
                    <a:pt x="152" y="882"/>
                    <a:pt x="6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2" name="Google Shape;3675;p75">
              <a:extLst>
                <a:ext uri="{FF2B5EF4-FFF2-40B4-BE49-F238E27FC236}">
                  <a16:creationId xmlns:a16="http://schemas.microsoft.com/office/drawing/2014/main" id="{EE611811-DF85-9B0B-D571-38194152503D}"/>
                </a:ext>
              </a:extLst>
            </p:cNvPr>
            <p:cNvSpPr/>
            <p:nvPr/>
          </p:nvSpPr>
          <p:spPr>
            <a:xfrm>
              <a:off x="2362894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1" y="1764"/>
                    <a:pt x="31" y="2220"/>
                    <a:pt x="122" y="2615"/>
                  </a:cubicBezTo>
                  <a:cubicBezTo>
                    <a:pt x="183" y="2159"/>
                    <a:pt x="213" y="1764"/>
                    <a:pt x="183" y="130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3" name="Google Shape;3676;p75">
              <a:extLst>
                <a:ext uri="{FF2B5EF4-FFF2-40B4-BE49-F238E27FC236}">
                  <a16:creationId xmlns:a16="http://schemas.microsoft.com/office/drawing/2014/main" id="{3792B169-FF80-5855-764B-B792DF468077}"/>
                </a:ext>
              </a:extLst>
            </p:cNvPr>
            <p:cNvSpPr/>
            <p:nvPr/>
          </p:nvSpPr>
          <p:spPr>
            <a:xfrm>
              <a:off x="2369649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122" y="1"/>
                  </a:moveTo>
                  <a:cubicBezTo>
                    <a:pt x="31" y="457"/>
                    <a:pt x="0" y="882"/>
                    <a:pt x="31" y="133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52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4" name="Google Shape;3677;p75">
              <a:extLst>
                <a:ext uri="{FF2B5EF4-FFF2-40B4-BE49-F238E27FC236}">
                  <a16:creationId xmlns:a16="http://schemas.microsoft.com/office/drawing/2014/main" id="{0BBE45CD-78D2-09A0-9B78-EE17737683E2}"/>
                </a:ext>
              </a:extLst>
            </p:cNvPr>
            <p:cNvSpPr/>
            <p:nvPr/>
          </p:nvSpPr>
          <p:spPr>
            <a:xfrm>
              <a:off x="2375829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2" y="426"/>
                    <a:pt x="1" y="851"/>
                    <a:pt x="62" y="1307"/>
                  </a:cubicBezTo>
                  <a:cubicBezTo>
                    <a:pt x="62" y="1733"/>
                    <a:pt x="62" y="2189"/>
                    <a:pt x="122" y="2584"/>
                  </a:cubicBezTo>
                  <a:cubicBezTo>
                    <a:pt x="214" y="2128"/>
                    <a:pt x="214" y="1733"/>
                    <a:pt x="183" y="1307"/>
                  </a:cubicBezTo>
                  <a:cubicBezTo>
                    <a:pt x="183" y="882"/>
                    <a:pt x="18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5" name="Google Shape;3678;p75">
              <a:extLst>
                <a:ext uri="{FF2B5EF4-FFF2-40B4-BE49-F238E27FC236}">
                  <a16:creationId xmlns:a16="http://schemas.microsoft.com/office/drawing/2014/main" id="{944F4453-89BF-77B0-E7FC-C05616FAF1E3}"/>
                </a:ext>
              </a:extLst>
            </p:cNvPr>
            <p:cNvSpPr/>
            <p:nvPr/>
          </p:nvSpPr>
          <p:spPr>
            <a:xfrm>
              <a:off x="2382297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3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3" y="2615"/>
                  </a:cubicBezTo>
                  <a:cubicBezTo>
                    <a:pt x="214" y="1764"/>
                    <a:pt x="214" y="882"/>
                    <a:pt x="12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6" name="Google Shape;3679;p75">
              <a:extLst>
                <a:ext uri="{FF2B5EF4-FFF2-40B4-BE49-F238E27FC236}">
                  <a16:creationId xmlns:a16="http://schemas.microsoft.com/office/drawing/2014/main" id="{4987EC5E-55FA-9D23-DED4-B13EA9BEC52F}"/>
                </a:ext>
              </a:extLst>
            </p:cNvPr>
            <p:cNvSpPr/>
            <p:nvPr/>
          </p:nvSpPr>
          <p:spPr>
            <a:xfrm>
              <a:off x="2326051" y="3620062"/>
              <a:ext cx="70606" cy="46697"/>
            </a:xfrm>
            <a:custGeom>
              <a:avLst/>
              <a:gdLst/>
              <a:ahLst/>
              <a:cxnLst/>
              <a:rect l="l" t="t" r="r" b="b"/>
              <a:pathLst>
                <a:path w="7631" h="5047" extrusionOk="0">
                  <a:moveTo>
                    <a:pt x="578" y="0"/>
                  </a:moveTo>
                  <a:cubicBezTo>
                    <a:pt x="27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44" y="5046"/>
                    <a:pt x="578" y="5046"/>
                  </a:cubicBezTo>
                  <a:lnTo>
                    <a:pt x="7053" y="5046"/>
                  </a:lnTo>
                  <a:cubicBezTo>
                    <a:pt x="7357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57" y="0"/>
                    <a:pt x="705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7" name="Google Shape;3680;p75">
              <a:extLst>
                <a:ext uri="{FF2B5EF4-FFF2-40B4-BE49-F238E27FC236}">
                  <a16:creationId xmlns:a16="http://schemas.microsoft.com/office/drawing/2014/main" id="{FB182CF8-A145-5B52-69D3-4C89A8C10E8E}"/>
                </a:ext>
              </a:extLst>
            </p:cNvPr>
            <p:cNvSpPr/>
            <p:nvPr/>
          </p:nvSpPr>
          <p:spPr>
            <a:xfrm>
              <a:off x="2329151" y="3622033"/>
              <a:ext cx="63000" cy="41349"/>
            </a:xfrm>
            <a:custGeom>
              <a:avLst/>
              <a:gdLst/>
              <a:ahLst/>
              <a:cxnLst/>
              <a:rect l="l" t="t" r="r" b="b"/>
              <a:pathLst>
                <a:path w="6809" h="4469" extrusionOk="0">
                  <a:moveTo>
                    <a:pt x="61" y="0"/>
                  </a:moveTo>
                  <a:lnTo>
                    <a:pt x="0" y="91"/>
                  </a:lnTo>
                  <a:lnTo>
                    <a:pt x="0" y="4408"/>
                  </a:lnTo>
                  <a:lnTo>
                    <a:pt x="6231" y="4408"/>
                  </a:lnTo>
                  <a:lnTo>
                    <a:pt x="4863" y="4377"/>
                  </a:lnTo>
                  <a:lnTo>
                    <a:pt x="152" y="4347"/>
                  </a:lnTo>
                  <a:lnTo>
                    <a:pt x="152" y="4347"/>
                  </a:lnTo>
                  <a:lnTo>
                    <a:pt x="152" y="2341"/>
                  </a:lnTo>
                  <a:lnTo>
                    <a:pt x="152" y="1216"/>
                  </a:lnTo>
                  <a:lnTo>
                    <a:pt x="152" y="152"/>
                  </a:lnTo>
                  <a:lnTo>
                    <a:pt x="6719" y="152"/>
                  </a:lnTo>
                  <a:cubicBezTo>
                    <a:pt x="6752" y="869"/>
                    <a:pt x="6767" y="1520"/>
                    <a:pt x="6773" y="2088"/>
                  </a:cubicBezTo>
                  <a:lnTo>
                    <a:pt x="6773" y="2088"/>
                  </a:lnTo>
                  <a:cubicBezTo>
                    <a:pt x="6790" y="1508"/>
                    <a:pt x="6809" y="838"/>
                    <a:pt x="6809" y="91"/>
                  </a:cubicBezTo>
                  <a:lnTo>
                    <a:pt x="6809" y="61"/>
                  </a:lnTo>
                  <a:lnTo>
                    <a:pt x="6748" y="61"/>
                  </a:lnTo>
                  <a:lnTo>
                    <a:pt x="61" y="0"/>
                  </a:lnTo>
                  <a:close/>
                  <a:moveTo>
                    <a:pt x="6626" y="4408"/>
                  </a:moveTo>
                  <a:lnTo>
                    <a:pt x="6714" y="4443"/>
                  </a:lnTo>
                  <a:lnTo>
                    <a:pt x="6714" y="4443"/>
                  </a:lnTo>
                  <a:cubicBezTo>
                    <a:pt x="6704" y="4434"/>
                    <a:pt x="6695" y="4423"/>
                    <a:pt x="6687" y="4408"/>
                  </a:cubicBezTo>
                  <a:close/>
                  <a:moveTo>
                    <a:pt x="6714" y="4443"/>
                  </a:moveTo>
                  <a:cubicBezTo>
                    <a:pt x="6728" y="4454"/>
                    <a:pt x="6742" y="4460"/>
                    <a:pt x="6754" y="4464"/>
                  </a:cubicBezTo>
                  <a:lnTo>
                    <a:pt x="6754" y="4464"/>
                  </a:lnTo>
                  <a:cubicBezTo>
                    <a:pt x="6746" y="4461"/>
                    <a:pt x="6740" y="4456"/>
                    <a:pt x="6735" y="4451"/>
                  </a:cubicBezTo>
                  <a:lnTo>
                    <a:pt x="6735" y="4451"/>
                  </a:lnTo>
                  <a:lnTo>
                    <a:pt x="6714" y="4443"/>
                  </a:lnTo>
                  <a:close/>
                  <a:moveTo>
                    <a:pt x="6754" y="4464"/>
                  </a:moveTo>
                  <a:cubicBezTo>
                    <a:pt x="6760" y="4467"/>
                    <a:pt x="6769" y="4468"/>
                    <a:pt x="6778" y="4468"/>
                  </a:cubicBezTo>
                  <a:cubicBezTo>
                    <a:pt x="6778" y="4468"/>
                    <a:pt x="6768" y="4468"/>
                    <a:pt x="6754" y="4464"/>
                  </a:cubicBezTo>
                  <a:close/>
                  <a:moveTo>
                    <a:pt x="6773" y="2088"/>
                  </a:moveTo>
                  <a:cubicBezTo>
                    <a:pt x="6760" y="2546"/>
                    <a:pt x="6748" y="2947"/>
                    <a:pt x="6748" y="3283"/>
                  </a:cubicBezTo>
                  <a:cubicBezTo>
                    <a:pt x="6748" y="3648"/>
                    <a:pt x="6748" y="3921"/>
                    <a:pt x="6718" y="4164"/>
                  </a:cubicBezTo>
                  <a:lnTo>
                    <a:pt x="6718" y="4377"/>
                  </a:lnTo>
                  <a:cubicBezTo>
                    <a:pt x="6718" y="4397"/>
                    <a:pt x="6718" y="4431"/>
                    <a:pt x="6735" y="4451"/>
                  </a:cubicBezTo>
                  <a:lnTo>
                    <a:pt x="6735" y="4451"/>
                  </a:lnTo>
                  <a:lnTo>
                    <a:pt x="6778" y="4468"/>
                  </a:lnTo>
                  <a:lnTo>
                    <a:pt x="6778" y="4377"/>
                  </a:lnTo>
                  <a:lnTo>
                    <a:pt x="6778" y="4164"/>
                  </a:lnTo>
                  <a:lnTo>
                    <a:pt x="6778" y="3283"/>
                  </a:lnTo>
                  <a:cubicBezTo>
                    <a:pt x="6778" y="2946"/>
                    <a:pt x="6778" y="2544"/>
                    <a:pt x="6773" y="208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8" name="Google Shape;3681;p75">
              <a:extLst>
                <a:ext uri="{FF2B5EF4-FFF2-40B4-BE49-F238E27FC236}">
                  <a16:creationId xmlns:a16="http://schemas.microsoft.com/office/drawing/2014/main" id="{6DEA0858-560F-5664-8151-F8D9434BD320}"/>
                </a:ext>
              </a:extLst>
            </p:cNvPr>
            <p:cNvSpPr/>
            <p:nvPr/>
          </p:nvSpPr>
          <p:spPr>
            <a:xfrm>
              <a:off x="2340115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1" y="73"/>
                  </a:cubicBezTo>
                  <a:cubicBezTo>
                    <a:pt x="571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9" name="Google Shape;3682;p75">
              <a:extLst>
                <a:ext uri="{FF2B5EF4-FFF2-40B4-BE49-F238E27FC236}">
                  <a16:creationId xmlns:a16="http://schemas.microsoft.com/office/drawing/2014/main" id="{57609C58-9A22-2000-E4C5-B7A8F2558F4C}"/>
                </a:ext>
              </a:extLst>
            </p:cNvPr>
            <p:cNvSpPr/>
            <p:nvPr/>
          </p:nvSpPr>
          <p:spPr>
            <a:xfrm>
              <a:off x="2340115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1" y="73"/>
                  </a:cubicBezTo>
                  <a:cubicBezTo>
                    <a:pt x="571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0" name="Google Shape;3683;p75">
              <a:extLst>
                <a:ext uri="{FF2B5EF4-FFF2-40B4-BE49-F238E27FC236}">
                  <a16:creationId xmlns:a16="http://schemas.microsoft.com/office/drawing/2014/main" id="{EAA9DFD1-5C16-1DA5-E3EB-F8963C9BB418}"/>
                </a:ext>
              </a:extLst>
            </p:cNvPr>
            <p:cNvSpPr/>
            <p:nvPr/>
          </p:nvSpPr>
          <p:spPr>
            <a:xfrm>
              <a:off x="2339837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7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1" name="Google Shape;3684;p75">
              <a:extLst>
                <a:ext uri="{FF2B5EF4-FFF2-40B4-BE49-F238E27FC236}">
                  <a16:creationId xmlns:a16="http://schemas.microsoft.com/office/drawing/2014/main" id="{DD6BDA35-9E03-0353-22D3-65D382949D7A}"/>
                </a:ext>
              </a:extLst>
            </p:cNvPr>
            <p:cNvSpPr/>
            <p:nvPr/>
          </p:nvSpPr>
          <p:spPr>
            <a:xfrm>
              <a:off x="2336460" y="3582090"/>
              <a:ext cx="45846" cy="1527"/>
            </a:xfrm>
            <a:custGeom>
              <a:avLst/>
              <a:gdLst/>
              <a:ahLst/>
              <a:cxnLst/>
              <a:rect l="l" t="t" r="r" b="b"/>
              <a:pathLst>
                <a:path w="4955" h="165" extrusionOk="0">
                  <a:moveTo>
                    <a:pt x="2493" y="1"/>
                  </a:moveTo>
                  <a:cubicBezTo>
                    <a:pt x="1642" y="1"/>
                    <a:pt x="852" y="1"/>
                    <a:pt x="0" y="62"/>
                  </a:cubicBezTo>
                  <a:cubicBezTo>
                    <a:pt x="639" y="130"/>
                    <a:pt x="1243" y="164"/>
                    <a:pt x="1864" y="164"/>
                  </a:cubicBezTo>
                  <a:cubicBezTo>
                    <a:pt x="2071" y="164"/>
                    <a:pt x="2280" y="161"/>
                    <a:pt x="2493" y="153"/>
                  </a:cubicBezTo>
                  <a:cubicBezTo>
                    <a:pt x="3314" y="153"/>
                    <a:pt x="4104" y="153"/>
                    <a:pt x="4955" y="62"/>
                  </a:cubicBezTo>
                  <a:cubicBezTo>
                    <a:pt x="4104" y="31"/>
                    <a:pt x="3314" y="1"/>
                    <a:pt x="249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2" name="Google Shape;3685;p75">
              <a:extLst>
                <a:ext uri="{FF2B5EF4-FFF2-40B4-BE49-F238E27FC236}">
                  <a16:creationId xmlns:a16="http://schemas.microsoft.com/office/drawing/2014/main" id="{DCF5D057-10B7-2D4A-EC9A-F89486293EEA}"/>
                </a:ext>
              </a:extLst>
            </p:cNvPr>
            <p:cNvSpPr/>
            <p:nvPr/>
          </p:nvSpPr>
          <p:spPr>
            <a:xfrm>
              <a:off x="2315364" y="3589566"/>
              <a:ext cx="15202" cy="103906"/>
            </a:xfrm>
            <a:custGeom>
              <a:avLst/>
              <a:gdLst/>
              <a:ahLst/>
              <a:cxnLst/>
              <a:rect l="l" t="t" r="r" b="b"/>
              <a:pathLst>
                <a:path w="1643" h="11230" extrusionOk="0">
                  <a:moveTo>
                    <a:pt x="1631" y="0"/>
                  </a:moveTo>
                  <a:cubicBezTo>
                    <a:pt x="1615" y="0"/>
                    <a:pt x="1581" y="14"/>
                    <a:pt x="1521" y="14"/>
                  </a:cubicBezTo>
                  <a:cubicBezTo>
                    <a:pt x="1429" y="14"/>
                    <a:pt x="1308" y="105"/>
                    <a:pt x="1186" y="135"/>
                  </a:cubicBezTo>
                  <a:cubicBezTo>
                    <a:pt x="821" y="378"/>
                    <a:pt x="548" y="682"/>
                    <a:pt x="366" y="1078"/>
                  </a:cubicBezTo>
                  <a:cubicBezTo>
                    <a:pt x="122" y="1655"/>
                    <a:pt x="1" y="2293"/>
                    <a:pt x="62" y="2962"/>
                  </a:cubicBezTo>
                  <a:lnTo>
                    <a:pt x="62" y="5272"/>
                  </a:lnTo>
                  <a:lnTo>
                    <a:pt x="62" y="9497"/>
                  </a:lnTo>
                  <a:lnTo>
                    <a:pt x="62" y="10774"/>
                  </a:lnTo>
                  <a:cubicBezTo>
                    <a:pt x="62" y="10926"/>
                    <a:pt x="62" y="11078"/>
                    <a:pt x="92" y="11230"/>
                  </a:cubicBezTo>
                  <a:cubicBezTo>
                    <a:pt x="122" y="11078"/>
                    <a:pt x="153" y="10926"/>
                    <a:pt x="122" y="10804"/>
                  </a:cubicBezTo>
                  <a:cubicBezTo>
                    <a:pt x="153" y="10470"/>
                    <a:pt x="153" y="10044"/>
                    <a:pt x="153" y="9527"/>
                  </a:cubicBezTo>
                  <a:cubicBezTo>
                    <a:pt x="153" y="8433"/>
                    <a:pt x="214" y="6944"/>
                    <a:pt x="214" y="5303"/>
                  </a:cubicBezTo>
                  <a:lnTo>
                    <a:pt x="214" y="2992"/>
                  </a:lnTo>
                  <a:cubicBezTo>
                    <a:pt x="153" y="2385"/>
                    <a:pt x="244" y="1746"/>
                    <a:pt x="457" y="1169"/>
                  </a:cubicBezTo>
                  <a:cubicBezTo>
                    <a:pt x="609" y="774"/>
                    <a:pt x="882" y="439"/>
                    <a:pt x="1217" y="226"/>
                  </a:cubicBezTo>
                  <a:cubicBezTo>
                    <a:pt x="1338" y="135"/>
                    <a:pt x="1490" y="74"/>
                    <a:pt x="1642" y="14"/>
                  </a:cubicBezTo>
                  <a:cubicBezTo>
                    <a:pt x="1642" y="4"/>
                    <a:pt x="1639" y="0"/>
                    <a:pt x="1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3" name="Google Shape;3686;p75">
              <a:extLst>
                <a:ext uri="{FF2B5EF4-FFF2-40B4-BE49-F238E27FC236}">
                  <a16:creationId xmlns:a16="http://schemas.microsoft.com/office/drawing/2014/main" id="{5FD73B87-7701-7E7D-BA35-939C595AFF75}"/>
                </a:ext>
              </a:extLst>
            </p:cNvPr>
            <p:cNvSpPr/>
            <p:nvPr/>
          </p:nvSpPr>
          <p:spPr>
            <a:xfrm>
              <a:off x="2318177" y="3697403"/>
              <a:ext cx="87196" cy="9003"/>
            </a:xfrm>
            <a:custGeom>
              <a:avLst/>
              <a:gdLst/>
              <a:ahLst/>
              <a:cxnLst/>
              <a:rect l="l" t="t" r="r" b="b"/>
              <a:pathLst>
                <a:path w="9424" h="973" extrusionOk="0">
                  <a:moveTo>
                    <a:pt x="4742" y="0"/>
                  </a:moveTo>
                  <a:cubicBezTo>
                    <a:pt x="4104" y="0"/>
                    <a:pt x="3496" y="31"/>
                    <a:pt x="2858" y="152"/>
                  </a:cubicBezTo>
                  <a:cubicBezTo>
                    <a:pt x="2311" y="213"/>
                    <a:pt x="1824" y="335"/>
                    <a:pt x="1338" y="487"/>
                  </a:cubicBezTo>
                  <a:cubicBezTo>
                    <a:pt x="1095" y="578"/>
                    <a:pt x="913" y="638"/>
                    <a:pt x="761" y="669"/>
                  </a:cubicBezTo>
                  <a:cubicBezTo>
                    <a:pt x="609" y="730"/>
                    <a:pt x="457" y="790"/>
                    <a:pt x="335" y="821"/>
                  </a:cubicBezTo>
                  <a:cubicBezTo>
                    <a:pt x="244" y="882"/>
                    <a:pt x="122" y="912"/>
                    <a:pt x="1" y="973"/>
                  </a:cubicBezTo>
                  <a:cubicBezTo>
                    <a:pt x="122" y="942"/>
                    <a:pt x="274" y="912"/>
                    <a:pt x="396" y="882"/>
                  </a:cubicBezTo>
                  <a:cubicBezTo>
                    <a:pt x="487" y="821"/>
                    <a:pt x="639" y="760"/>
                    <a:pt x="791" y="730"/>
                  </a:cubicBezTo>
                  <a:cubicBezTo>
                    <a:pt x="943" y="669"/>
                    <a:pt x="1156" y="608"/>
                    <a:pt x="1369" y="578"/>
                  </a:cubicBezTo>
                  <a:cubicBezTo>
                    <a:pt x="1855" y="456"/>
                    <a:pt x="2372" y="335"/>
                    <a:pt x="2858" y="243"/>
                  </a:cubicBezTo>
                  <a:cubicBezTo>
                    <a:pt x="3466" y="152"/>
                    <a:pt x="4104" y="91"/>
                    <a:pt x="4712" y="91"/>
                  </a:cubicBezTo>
                  <a:cubicBezTo>
                    <a:pt x="5320" y="91"/>
                    <a:pt x="5989" y="183"/>
                    <a:pt x="6566" y="243"/>
                  </a:cubicBezTo>
                  <a:cubicBezTo>
                    <a:pt x="7083" y="335"/>
                    <a:pt x="7569" y="456"/>
                    <a:pt x="8056" y="578"/>
                  </a:cubicBezTo>
                  <a:cubicBezTo>
                    <a:pt x="8299" y="608"/>
                    <a:pt x="8481" y="638"/>
                    <a:pt x="8633" y="730"/>
                  </a:cubicBezTo>
                  <a:cubicBezTo>
                    <a:pt x="8785" y="790"/>
                    <a:pt x="8937" y="821"/>
                    <a:pt x="9059" y="882"/>
                  </a:cubicBezTo>
                  <a:cubicBezTo>
                    <a:pt x="9180" y="912"/>
                    <a:pt x="9302" y="942"/>
                    <a:pt x="9423" y="973"/>
                  </a:cubicBezTo>
                  <a:cubicBezTo>
                    <a:pt x="9363" y="912"/>
                    <a:pt x="9241" y="882"/>
                    <a:pt x="9150" y="821"/>
                  </a:cubicBezTo>
                  <a:cubicBezTo>
                    <a:pt x="9059" y="790"/>
                    <a:pt x="8907" y="730"/>
                    <a:pt x="8755" y="669"/>
                  </a:cubicBezTo>
                  <a:cubicBezTo>
                    <a:pt x="8603" y="638"/>
                    <a:pt x="8390" y="578"/>
                    <a:pt x="8177" y="487"/>
                  </a:cubicBezTo>
                  <a:cubicBezTo>
                    <a:pt x="7691" y="335"/>
                    <a:pt x="7174" y="213"/>
                    <a:pt x="6657" y="152"/>
                  </a:cubicBezTo>
                  <a:cubicBezTo>
                    <a:pt x="6019" y="31"/>
                    <a:pt x="5411" y="0"/>
                    <a:pt x="4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4" name="Google Shape;3687;p75">
              <a:extLst>
                <a:ext uri="{FF2B5EF4-FFF2-40B4-BE49-F238E27FC236}">
                  <a16:creationId xmlns:a16="http://schemas.microsoft.com/office/drawing/2014/main" id="{146D78C5-A7F6-7672-DCE6-A1D314BA4339}"/>
                </a:ext>
              </a:extLst>
            </p:cNvPr>
            <p:cNvSpPr/>
            <p:nvPr/>
          </p:nvSpPr>
          <p:spPr>
            <a:xfrm>
              <a:off x="2425895" y="3569719"/>
              <a:ext cx="97318" cy="140064"/>
            </a:xfrm>
            <a:custGeom>
              <a:avLst/>
              <a:gdLst/>
              <a:ahLst/>
              <a:cxnLst/>
              <a:rect l="l" t="t" r="r" b="b"/>
              <a:pathLst>
                <a:path w="10518" h="15138" extrusionOk="0">
                  <a:moveTo>
                    <a:pt x="2584" y="1"/>
                  </a:moveTo>
                  <a:lnTo>
                    <a:pt x="2584" y="1368"/>
                  </a:lnTo>
                  <a:lnTo>
                    <a:pt x="2554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17" y="15138"/>
                    <a:pt x="1186" y="15138"/>
                  </a:cubicBezTo>
                  <a:lnTo>
                    <a:pt x="9301" y="15138"/>
                  </a:lnTo>
                  <a:cubicBezTo>
                    <a:pt x="9940" y="15138"/>
                    <a:pt x="10487" y="14590"/>
                    <a:pt x="10487" y="13952"/>
                  </a:cubicBezTo>
                  <a:lnTo>
                    <a:pt x="10517" y="4074"/>
                  </a:lnTo>
                  <a:cubicBezTo>
                    <a:pt x="10517" y="2615"/>
                    <a:pt x="9332" y="1460"/>
                    <a:pt x="7903" y="1460"/>
                  </a:cubicBezTo>
                  <a:lnTo>
                    <a:pt x="790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3688;p75">
              <a:extLst>
                <a:ext uri="{FF2B5EF4-FFF2-40B4-BE49-F238E27FC236}">
                  <a16:creationId xmlns:a16="http://schemas.microsoft.com/office/drawing/2014/main" id="{6D5B2BB4-7B91-1A9C-BD5A-CF6C9D7E3429}"/>
                </a:ext>
              </a:extLst>
            </p:cNvPr>
            <p:cNvSpPr/>
            <p:nvPr/>
          </p:nvSpPr>
          <p:spPr>
            <a:xfrm>
              <a:off x="2449794" y="3571403"/>
              <a:ext cx="48946" cy="8170"/>
            </a:xfrm>
            <a:custGeom>
              <a:avLst/>
              <a:gdLst/>
              <a:ahLst/>
              <a:cxnLst/>
              <a:rect l="l" t="t" r="r" b="b"/>
              <a:pathLst>
                <a:path w="5290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290" y="882"/>
                  </a:lnTo>
                  <a:lnTo>
                    <a:pt x="529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6" name="Google Shape;3689;p75">
              <a:extLst>
                <a:ext uri="{FF2B5EF4-FFF2-40B4-BE49-F238E27FC236}">
                  <a16:creationId xmlns:a16="http://schemas.microsoft.com/office/drawing/2014/main" id="{4A224820-F70E-AFD2-AC94-D7D1AA65BA1D}"/>
                </a:ext>
              </a:extLst>
            </p:cNvPr>
            <p:cNvSpPr/>
            <p:nvPr/>
          </p:nvSpPr>
          <p:spPr>
            <a:xfrm>
              <a:off x="2445575" y="3549752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26" y="1"/>
                  </a:moveTo>
                  <a:cubicBezTo>
                    <a:pt x="487" y="1"/>
                    <a:pt x="1" y="487"/>
                    <a:pt x="1" y="1125"/>
                  </a:cubicBezTo>
                  <a:lnTo>
                    <a:pt x="1" y="1885"/>
                  </a:lnTo>
                  <a:cubicBezTo>
                    <a:pt x="1" y="2280"/>
                    <a:pt x="305" y="2615"/>
                    <a:pt x="730" y="2615"/>
                  </a:cubicBezTo>
                  <a:lnTo>
                    <a:pt x="5837" y="2615"/>
                  </a:lnTo>
                  <a:cubicBezTo>
                    <a:pt x="6232" y="2615"/>
                    <a:pt x="6566" y="2280"/>
                    <a:pt x="6566" y="1885"/>
                  </a:cubicBezTo>
                  <a:lnTo>
                    <a:pt x="6566" y="1125"/>
                  </a:lnTo>
                  <a:cubicBezTo>
                    <a:pt x="6566" y="487"/>
                    <a:pt x="6080" y="1"/>
                    <a:pt x="544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7" name="Google Shape;3690;p75">
              <a:extLst>
                <a:ext uri="{FF2B5EF4-FFF2-40B4-BE49-F238E27FC236}">
                  <a16:creationId xmlns:a16="http://schemas.microsoft.com/office/drawing/2014/main" id="{82487851-388E-83E5-EB92-254F00024FDF}"/>
                </a:ext>
              </a:extLst>
            </p:cNvPr>
            <p:cNvSpPr/>
            <p:nvPr/>
          </p:nvSpPr>
          <p:spPr>
            <a:xfrm>
              <a:off x="2451200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2" y="1"/>
                  </a:moveTo>
                  <a:cubicBezTo>
                    <a:pt x="1" y="882"/>
                    <a:pt x="1" y="1764"/>
                    <a:pt x="62" y="2615"/>
                  </a:cubicBezTo>
                  <a:cubicBezTo>
                    <a:pt x="153" y="1764"/>
                    <a:pt x="153" y="852"/>
                    <a:pt x="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8" name="Google Shape;3691;p75">
              <a:extLst>
                <a:ext uri="{FF2B5EF4-FFF2-40B4-BE49-F238E27FC236}">
                  <a16:creationId xmlns:a16="http://schemas.microsoft.com/office/drawing/2014/main" id="{1CA640F7-D7C6-6C05-6B02-B47A7842541A}"/>
                </a:ext>
              </a:extLst>
            </p:cNvPr>
            <p:cNvSpPr/>
            <p:nvPr/>
          </p:nvSpPr>
          <p:spPr>
            <a:xfrm>
              <a:off x="2457390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53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9" name="Google Shape;3692;p75">
              <a:extLst>
                <a:ext uri="{FF2B5EF4-FFF2-40B4-BE49-F238E27FC236}">
                  <a16:creationId xmlns:a16="http://schemas.microsoft.com/office/drawing/2014/main" id="{AA23CBCF-A2D1-FE85-1214-FA06CAEF602C}"/>
                </a:ext>
              </a:extLst>
            </p:cNvPr>
            <p:cNvSpPr/>
            <p:nvPr/>
          </p:nvSpPr>
          <p:spPr>
            <a:xfrm>
              <a:off x="2463858" y="3551436"/>
              <a:ext cx="1702" cy="24195"/>
            </a:xfrm>
            <a:custGeom>
              <a:avLst/>
              <a:gdLst/>
              <a:ahLst/>
              <a:cxnLst/>
              <a:rect l="l" t="t" r="r" b="b"/>
              <a:pathLst>
                <a:path w="18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5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0" name="Google Shape;3693;p75">
              <a:extLst>
                <a:ext uri="{FF2B5EF4-FFF2-40B4-BE49-F238E27FC236}">
                  <a16:creationId xmlns:a16="http://schemas.microsoft.com/office/drawing/2014/main" id="{9BA1FCC8-3CB0-5E1A-E120-9FB02F2B3506}"/>
                </a:ext>
              </a:extLst>
            </p:cNvPr>
            <p:cNvSpPr/>
            <p:nvPr/>
          </p:nvSpPr>
          <p:spPr>
            <a:xfrm>
              <a:off x="2470048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1" y="426"/>
                    <a:pt x="0" y="851"/>
                    <a:pt x="61" y="1307"/>
                  </a:cubicBezTo>
                  <a:cubicBezTo>
                    <a:pt x="61" y="1733"/>
                    <a:pt x="61" y="2189"/>
                    <a:pt x="122" y="2584"/>
                  </a:cubicBezTo>
                  <a:cubicBezTo>
                    <a:pt x="213" y="2128"/>
                    <a:pt x="213" y="1733"/>
                    <a:pt x="213" y="1307"/>
                  </a:cubicBezTo>
                  <a:cubicBezTo>
                    <a:pt x="213" y="882"/>
                    <a:pt x="21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1" name="Google Shape;3694;p75">
              <a:extLst>
                <a:ext uri="{FF2B5EF4-FFF2-40B4-BE49-F238E27FC236}">
                  <a16:creationId xmlns:a16="http://schemas.microsoft.com/office/drawing/2014/main" id="{D0BF13F4-537C-0324-2186-79913C719BC3}"/>
                </a:ext>
              </a:extLst>
            </p:cNvPr>
            <p:cNvSpPr/>
            <p:nvPr/>
          </p:nvSpPr>
          <p:spPr>
            <a:xfrm>
              <a:off x="2476515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2159"/>
                    <a:pt x="213" y="1764"/>
                    <a:pt x="183" y="130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2" name="Google Shape;3695;p75">
              <a:extLst>
                <a:ext uri="{FF2B5EF4-FFF2-40B4-BE49-F238E27FC236}">
                  <a16:creationId xmlns:a16="http://schemas.microsoft.com/office/drawing/2014/main" id="{F44B0F20-F60D-82BF-3061-A2109B25FAA2}"/>
                </a:ext>
              </a:extLst>
            </p:cNvPr>
            <p:cNvSpPr/>
            <p:nvPr/>
          </p:nvSpPr>
          <p:spPr>
            <a:xfrm>
              <a:off x="2483270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30" y="457"/>
                    <a:pt x="0" y="882"/>
                    <a:pt x="30" y="1338"/>
                  </a:cubicBezTo>
                  <a:cubicBezTo>
                    <a:pt x="30" y="1764"/>
                    <a:pt x="30" y="2220"/>
                    <a:pt x="91" y="2615"/>
                  </a:cubicBezTo>
                  <a:cubicBezTo>
                    <a:pt x="182" y="1764"/>
                    <a:pt x="182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3" name="Google Shape;3696;p75">
              <a:extLst>
                <a:ext uri="{FF2B5EF4-FFF2-40B4-BE49-F238E27FC236}">
                  <a16:creationId xmlns:a16="http://schemas.microsoft.com/office/drawing/2014/main" id="{9778DF09-BA9D-1CFB-6905-6CCEB4FB1CEE}"/>
                </a:ext>
              </a:extLst>
            </p:cNvPr>
            <p:cNvSpPr/>
            <p:nvPr/>
          </p:nvSpPr>
          <p:spPr>
            <a:xfrm>
              <a:off x="2489737" y="3551436"/>
              <a:ext cx="1971" cy="24195"/>
            </a:xfrm>
            <a:custGeom>
              <a:avLst/>
              <a:gdLst/>
              <a:ahLst/>
              <a:cxnLst/>
              <a:rect l="l" t="t" r="r" b="b"/>
              <a:pathLst>
                <a:path w="213" h="2615" extrusionOk="0">
                  <a:moveTo>
                    <a:pt x="91" y="1"/>
                  </a:moveTo>
                  <a:cubicBezTo>
                    <a:pt x="0" y="882"/>
                    <a:pt x="0" y="1764"/>
                    <a:pt x="91" y="2615"/>
                  </a:cubicBezTo>
                  <a:cubicBezTo>
                    <a:pt x="213" y="1764"/>
                    <a:pt x="213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4" name="Google Shape;3697;p75">
              <a:extLst>
                <a:ext uri="{FF2B5EF4-FFF2-40B4-BE49-F238E27FC236}">
                  <a16:creationId xmlns:a16="http://schemas.microsoft.com/office/drawing/2014/main" id="{57B9EBEC-37D3-FC8D-6DA5-FA3969FCB7BC}"/>
                </a:ext>
              </a:extLst>
            </p:cNvPr>
            <p:cNvSpPr/>
            <p:nvPr/>
          </p:nvSpPr>
          <p:spPr>
            <a:xfrm>
              <a:off x="2496482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22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5" name="Google Shape;3698;p75">
              <a:extLst>
                <a:ext uri="{FF2B5EF4-FFF2-40B4-BE49-F238E27FC236}">
                  <a16:creationId xmlns:a16="http://schemas.microsoft.com/office/drawing/2014/main" id="{F2037F47-F399-E9E3-81B6-572A8E3E0ACA}"/>
                </a:ext>
              </a:extLst>
            </p:cNvPr>
            <p:cNvSpPr/>
            <p:nvPr/>
          </p:nvSpPr>
          <p:spPr>
            <a:xfrm>
              <a:off x="2439672" y="3620062"/>
              <a:ext cx="70597" cy="46697"/>
            </a:xfrm>
            <a:custGeom>
              <a:avLst/>
              <a:gdLst/>
              <a:ahLst/>
              <a:cxnLst/>
              <a:rect l="l" t="t" r="r" b="b"/>
              <a:pathLst>
                <a:path w="7630" h="5047" extrusionOk="0">
                  <a:moveTo>
                    <a:pt x="548" y="0"/>
                  </a:moveTo>
                  <a:cubicBezTo>
                    <a:pt x="24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44" y="5046"/>
                    <a:pt x="548" y="5046"/>
                  </a:cubicBezTo>
                  <a:lnTo>
                    <a:pt x="7052" y="5046"/>
                  </a:lnTo>
                  <a:cubicBezTo>
                    <a:pt x="7356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56" y="0"/>
                    <a:pt x="705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6" name="Google Shape;3699;p75">
              <a:extLst>
                <a:ext uri="{FF2B5EF4-FFF2-40B4-BE49-F238E27FC236}">
                  <a16:creationId xmlns:a16="http://schemas.microsoft.com/office/drawing/2014/main" id="{5F6DE4A2-61BD-5D0A-8238-8CF0BE4E5472}"/>
                </a:ext>
              </a:extLst>
            </p:cNvPr>
            <p:cNvSpPr/>
            <p:nvPr/>
          </p:nvSpPr>
          <p:spPr>
            <a:xfrm>
              <a:off x="2443280" y="3621468"/>
              <a:ext cx="63056" cy="42006"/>
            </a:xfrm>
            <a:custGeom>
              <a:avLst/>
              <a:gdLst/>
              <a:ahLst/>
              <a:cxnLst/>
              <a:rect l="l" t="t" r="r" b="b"/>
              <a:pathLst>
                <a:path w="6815" h="4540" extrusionOk="0">
                  <a:moveTo>
                    <a:pt x="6541" y="4469"/>
                  </a:moveTo>
                  <a:lnTo>
                    <a:pt x="6674" y="4522"/>
                  </a:lnTo>
                  <a:lnTo>
                    <a:pt x="6674" y="4522"/>
                  </a:lnTo>
                  <a:cubicBezTo>
                    <a:pt x="6662" y="4514"/>
                    <a:pt x="6647" y="4499"/>
                    <a:pt x="6632" y="4469"/>
                  </a:cubicBezTo>
                  <a:close/>
                  <a:moveTo>
                    <a:pt x="6674" y="4522"/>
                  </a:moveTo>
                  <a:lnTo>
                    <a:pt x="6674" y="4522"/>
                  </a:lnTo>
                  <a:cubicBezTo>
                    <a:pt x="6685" y="4529"/>
                    <a:pt x="6693" y="4529"/>
                    <a:pt x="6693" y="4529"/>
                  </a:cubicBezTo>
                  <a:lnTo>
                    <a:pt x="6674" y="4522"/>
                  </a:lnTo>
                  <a:close/>
                  <a:moveTo>
                    <a:pt x="97" y="0"/>
                  </a:moveTo>
                  <a:lnTo>
                    <a:pt x="6" y="61"/>
                  </a:lnTo>
                  <a:lnTo>
                    <a:pt x="6" y="199"/>
                  </a:lnTo>
                  <a:lnTo>
                    <a:pt x="6" y="199"/>
                  </a:lnTo>
                  <a:cubicBezTo>
                    <a:pt x="1" y="208"/>
                    <a:pt x="0" y="213"/>
                    <a:pt x="6" y="213"/>
                  </a:cubicBezTo>
                  <a:lnTo>
                    <a:pt x="6" y="1216"/>
                  </a:lnTo>
                  <a:lnTo>
                    <a:pt x="6" y="2310"/>
                  </a:lnTo>
                  <a:lnTo>
                    <a:pt x="6" y="4469"/>
                  </a:lnTo>
                  <a:lnTo>
                    <a:pt x="6176" y="4469"/>
                  </a:lnTo>
                  <a:lnTo>
                    <a:pt x="4808" y="4438"/>
                  </a:lnTo>
                  <a:lnTo>
                    <a:pt x="97" y="4408"/>
                  </a:lnTo>
                  <a:lnTo>
                    <a:pt x="97" y="4408"/>
                  </a:lnTo>
                  <a:lnTo>
                    <a:pt x="97" y="2402"/>
                  </a:lnTo>
                  <a:lnTo>
                    <a:pt x="97" y="1277"/>
                  </a:lnTo>
                  <a:lnTo>
                    <a:pt x="97" y="213"/>
                  </a:lnTo>
                  <a:lnTo>
                    <a:pt x="6663" y="213"/>
                  </a:lnTo>
                  <a:cubicBezTo>
                    <a:pt x="6693" y="1507"/>
                    <a:pt x="6693" y="2590"/>
                    <a:pt x="6693" y="3344"/>
                  </a:cubicBezTo>
                  <a:lnTo>
                    <a:pt x="6693" y="4225"/>
                  </a:lnTo>
                  <a:lnTo>
                    <a:pt x="6693" y="4438"/>
                  </a:lnTo>
                  <a:lnTo>
                    <a:pt x="6693" y="4529"/>
                  </a:lnTo>
                  <a:cubicBezTo>
                    <a:pt x="6693" y="4536"/>
                    <a:pt x="6693" y="4540"/>
                    <a:pt x="6694" y="4540"/>
                  </a:cubicBezTo>
                  <a:cubicBezTo>
                    <a:pt x="6697" y="4540"/>
                    <a:pt x="6713" y="4495"/>
                    <a:pt x="6784" y="4377"/>
                  </a:cubicBezTo>
                  <a:lnTo>
                    <a:pt x="6784" y="4134"/>
                  </a:lnTo>
                  <a:lnTo>
                    <a:pt x="6784" y="3253"/>
                  </a:lnTo>
                  <a:cubicBezTo>
                    <a:pt x="6784" y="2493"/>
                    <a:pt x="6814" y="1399"/>
                    <a:pt x="6814" y="61"/>
                  </a:cubicBezTo>
                  <a:lnTo>
                    <a:pt x="6814" y="31"/>
                  </a:lnTo>
                  <a:lnTo>
                    <a:pt x="6784" y="31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7" name="Google Shape;3700;p75">
              <a:extLst>
                <a:ext uri="{FF2B5EF4-FFF2-40B4-BE49-F238E27FC236}">
                  <a16:creationId xmlns:a16="http://schemas.microsoft.com/office/drawing/2014/main" id="{C9D50448-1502-F65F-C05A-5184BF1ACCBB}"/>
                </a:ext>
              </a:extLst>
            </p:cNvPr>
            <p:cNvSpPr/>
            <p:nvPr/>
          </p:nvSpPr>
          <p:spPr>
            <a:xfrm>
              <a:off x="2453736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3701;p75">
              <a:extLst>
                <a:ext uri="{FF2B5EF4-FFF2-40B4-BE49-F238E27FC236}">
                  <a16:creationId xmlns:a16="http://schemas.microsoft.com/office/drawing/2014/main" id="{31C40B9C-B32E-F2C2-7C37-858DAC7A1C9E}"/>
                </a:ext>
              </a:extLst>
            </p:cNvPr>
            <p:cNvSpPr/>
            <p:nvPr/>
          </p:nvSpPr>
          <p:spPr>
            <a:xfrm>
              <a:off x="2453736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9" name="Google Shape;3702;p75">
              <a:extLst>
                <a:ext uri="{FF2B5EF4-FFF2-40B4-BE49-F238E27FC236}">
                  <a16:creationId xmlns:a16="http://schemas.microsoft.com/office/drawing/2014/main" id="{F726B866-EDA3-9DC3-EA7C-606815487DAD}"/>
                </a:ext>
              </a:extLst>
            </p:cNvPr>
            <p:cNvSpPr/>
            <p:nvPr/>
          </p:nvSpPr>
          <p:spPr>
            <a:xfrm>
              <a:off x="2453736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8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0" name="Google Shape;3703;p75">
              <a:extLst>
                <a:ext uri="{FF2B5EF4-FFF2-40B4-BE49-F238E27FC236}">
                  <a16:creationId xmlns:a16="http://schemas.microsoft.com/office/drawing/2014/main" id="{8B97575A-E600-1AA9-20AA-B655086B39FB}"/>
                </a:ext>
              </a:extLst>
            </p:cNvPr>
            <p:cNvSpPr/>
            <p:nvPr/>
          </p:nvSpPr>
          <p:spPr>
            <a:xfrm>
              <a:off x="2450081" y="3582090"/>
              <a:ext cx="45846" cy="1527"/>
            </a:xfrm>
            <a:custGeom>
              <a:avLst/>
              <a:gdLst/>
              <a:ahLst/>
              <a:cxnLst/>
              <a:rect l="l" t="t" r="r" b="b"/>
              <a:pathLst>
                <a:path w="4955" h="165" extrusionOk="0">
                  <a:moveTo>
                    <a:pt x="2462" y="1"/>
                  </a:moveTo>
                  <a:cubicBezTo>
                    <a:pt x="1642" y="1"/>
                    <a:pt x="851" y="1"/>
                    <a:pt x="0" y="62"/>
                  </a:cubicBezTo>
                  <a:cubicBezTo>
                    <a:pt x="639" y="130"/>
                    <a:pt x="1243" y="164"/>
                    <a:pt x="1851" y="164"/>
                  </a:cubicBezTo>
                  <a:cubicBezTo>
                    <a:pt x="2054" y="164"/>
                    <a:pt x="2257" y="161"/>
                    <a:pt x="2462" y="153"/>
                  </a:cubicBezTo>
                  <a:cubicBezTo>
                    <a:pt x="3313" y="153"/>
                    <a:pt x="4104" y="153"/>
                    <a:pt x="4955" y="62"/>
                  </a:cubicBezTo>
                  <a:cubicBezTo>
                    <a:pt x="4134" y="31"/>
                    <a:pt x="3313" y="1"/>
                    <a:pt x="24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1" name="Google Shape;3704;p75">
              <a:extLst>
                <a:ext uri="{FF2B5EF4-FFF2-40B4-BE49-F238E27FC236}">
                  <a16:creationId xmlns:a16="http://schemas.microsoft.com/office/drawing/2014/main" id="{A0D6DF09-8FB8-E03F-219B-2CB343737FF5}"/>
                </a:ext>
              </a:extLst>
            </p:cNvPr>
            <p:cNvSpPr/>
            <p:nvPr/>
          </p:nvSpPr>
          <p:spPr>
            <a:xfrm>
              <a:off x="2429272" y="3589566"/>
              <a:ext cx="15193" cy="103906"/>
            </a:xfrm>
            <a:custGeom>
              <a:avLst/>
              <a:gdLst/>
              <a:ahLst/>
              <a:cxnLst/>
              <a:rect l="l" t="t" r="r" b="b"/>
              <a:pathLst>
                <a:path w="1642" h="11230" extrusionOk="0">
                  <a:moveTo>
                    <a:pt x="1630" y="0"/>
                  </a:moveTo>
                  <a:cubicBezTo>
                    <a:pt x="1614" y="0"/>
                    <a:pt x="1581" y="14"/>
                    <a:pt x="1520" y="14"/>
                  </a:cubicBezTo>
                  <a:cubicBezTo>
                    <a:pt x="1429" y="14"/>
                    <a:pt x="1307" y="105"/>
                    <a:pt x="1185" y="135"/>
                  </a:cubicBezTo>
                  <a:cubicBezTo>
                    <a:pt x="821" y="378"/>
                    <a:pt x="547" y="682"/>
                    <a:pt x="365" y="1078"/>
                  </a:cubicBezTo>
                  <a:cubicBezTo>
                    <a:pt x="122" y="1655"/>
                    <a:pt x="0" y="2293"/>
                    <a:pt x="61" y="2962"/>
                  </a:cubicBezTo>
                  <a:lnTo>
                    <a:pt x="61" y="5272"/>
                  </a:lnTo>
                  <a:lnTo>
                    <a:pt x="61" y="9497"/>
                  </a:lnTo>
                  <a:lnTo>
                    <a:pt x="61" y="10774"/>
                  </a:lnTo>
                  <a:cubicBezTo>
                    <a:pt x="61" y="10926"/>
                    <a:pt x="61" y="11078"/>
                    <a:pt x="91" y="11230"/>
                  </a:cubicBezTo>
                  <a:lnTo>
                    <a:pt x="91" y="10804"/>
                  </a:lnTo>
                  <a:cubicBezTo>
                    <a:pt x="91" y="10470"/>
                    <a:pt x="122" y="10044"/>
                    <a:pt x="122" y="9527"/>
                  </a:cubicBezTo>
                  <a:cubicBezTo>
                    <a:pt x="122" y="8433"/>
                    <a:pt x="152" y="6944"/>
                    <a:pt x="152" y="5303"/>
                  </a:cubicBezTo>
                  <a:lnTo>
                    <a:pt x="152" y="2992"/>
                  </a:lnTo>
                  <a:cubicBezTo>
                    <a:pt x="122" y="2385"/>
                    <a:pt x="213" y="1746"/>
                    <a:pt x="426" y="1169"/>
                  </a:cubicBezTo>
                  <a:cubicBezTo>
                    <a:pt x="608" y="774"/>
                    <a:pt x="882" y="439"/>
                    <a:pt x="1216" y="226"/>
                  </a:cubicBezTo>
                  <a:cubicBezTo>
                    <a:pt x="1337" y="135"/>
                    <a:pt x="1489" y="74"/>
                    <a:pt x="1641" y="14"/>
                  </a:cubicBezTo>
                  <a:cubicBezTo>
                    <a:pt x="1641" y="4"/>
                    <a:pt x="1638" y="0"/>
                    <a:pt x="16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2" name="Google Shape;3705;p75">
              <a:extLst>
                <a:ext uri="{FF2B5EF4-FFF2-40B4-BE49-F238E27FC236}">
                  <a16:creationId xmlns:a16="http://schemas.microsoft.com/office/drawing/2014/main" id="{8FEF196C-650B-DC55-D13A-6E16DDBEB3E7}"/>
                </a:ext>
              </a:extLst>
            </p:cNvPr>
            <p:cNvSpPr/>
            <p:nvPr/>
          </p:nvSpPr>
          <p:spPr>
            <a:xfrm>
              <a:off x="2431798" y="3697403"/>
              <a:ext cx="87473" cy="9003"/>
            </a:xfrm>
            <a:custGeom>
              <a:avLst/>
              <a:gdLst/>
              <a:ahLst/>
              <a:cxnLst/>
              <a:rect l="l" t="t" r="r" b="b"/>
              <a:pathLst>
                <a:path w="9454" h="973" extrusionOk="0">
                  <a:moveTo>
                    <a:pt x="4742" y="0"/>
                  </a:moveTo>
                  <a:cubicBezTo>
                    <a:pt x="4104" y="0"/>
                    <a:pt x="3496" y="31"/>
                    <a:pt x="2858" y="152"/>
                  </a:cubicBezTo>
                  <a:cubicBezTo>
                    <a:pt x="2311" y="213"/>
                    <a:pt x="1824" y="335"/>
                    <a:pt x="1338" y="487"/>
                  </a:cubicBezTo>
                  <a:cubicBezTo>
                    <a:pt x="1095" y="578"/>
                    <a:pt x="912" y="638"/>
                    <a:pt x="760" y="669"/>
                  </a:cubicBezTo>
                  <a:cubicBezTo>
                    <a:pt x="609" y="730"/>
                    <a:pt x="487" y="760"/>
                    <a:pt x="335" y="821"/>
                  </a:cubicBezTo>
                  <a:cubicBezTo>
                    <a:pt x="244" y="882"/>
                    <a:pt x="122" y="912"/>
                    <a:pt x="1" y="973"/>
                  </a:cubicBezTo>
                  <a:cubicBezTo>
                    <a:pt x="122" y="942"/>
                    <a:pt x="274" y="912"/>
                    <a:pt x="396" y="882"/>
                  </a:cubicBezTo>
                  <a:cubicBezTo>
                    <a:pt x="487" y="821"/>
                    <a:pt x="609" y="760"/>
                    <a:pt x="791" y="730"/>
                  </a:cubicBezTo>
                  <a:cubicBezTo>
                    <a:pt x="1004" y="669"/>
                    <a:pt x="1156" y="608"/>
                    <a:pt x="1368" y="578"/>
                  </a:cubicBezTo>
                  <a:cubicBezTo>
                    <a:pt x="1855" y="456"/>
                    <a:pt x="2402" y="335"/>
                    <a:pt x="2888" y="243"/>
                  </a:cubicBezTo>
                  <a:cubicBezTo>
                    <a:pt x="3496" y="152"/>
                    <a:pt x="4134" y="91"/>
                    <a:pt x="4742" y="91"/>
                  </a:cubicBezTo>
                  <a:cubicBezTo>
                    <a:pt x="5350" y="91"/>
                    <a:pt x="6019" y="183"/>
                    <a:pt x="6627" y="243"/>
                  </a:cubicBezTo>
                  <a:cubicBezTo>
                    <a:pt x="7113" y="335"/>
                    <a:pt x="7600" y="426"/>
                    <a:pt x="8086" y="578"/>
                  </a:cubicBezTo>
                  <a:cubicBezTo>
                    <a:pt x="8329" y="608"/>
                    <a:pt x="8511" y="638"/>
                    <a:pt x="8663" y="730"/>
                  </a:cubicBezTo>
                  <a:cubicBezTo>
                    <a:pt x="8815" y="790"/>
                    <a:pt x="8967" y="821"/>
                    <a:pt x="9089" y="882"/>
                  </a:cubicBezTo>
                  <a:cubicBezTo>
                    <a:pt x="9210" y="912"/>
                    <a:pt x="9362" y="942"/>
                    <a:pt x="9454" y="973"/>
                  </a:cubicBezTo>
                  <a:cubicBezTo>
                    <a:pt x="9362" y="912"/>
                    <a:pt x="9241" y="882"/>
                    <a:pt x="9150" y="821"/>
                  </a:cubicBezTo>
                  <a:cubicBezTo>
                    <a:pt x="9059" y="790"/>
                    <a:pt x="8937" y="730"/>
                    <a:pt x="8755" y="669"/>
                  </a:cubicBezTo>
                  <a:cubicBezTo>
                    <a:pt x="8542" y="638"/>
                    <a:pt x="8390" y="578"/>
                    <a:pt x="8177" y="487"/>
                  </a:cubicBezTo>
                  <a:cubicBezTo>
                    <a:pt x="7660" y="335"/>
                    <a:pt x="7174" y="213"/>
                    <a:pt x="6657" y="152"/>
                  </a:cubicBezTo>
                  <a:cubicBezTo>
                    <a:pt x="6019" y="31"/>
                    <a:pt x="5381" y="0"/>
                    <a:pt x="4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3" name="Google Shape;3706;p75">
              <a:extLst>
                <a:ext uri="{FF2B5EF4-FFF2-40B4-BE49-F238E27FC236}">
                  <a16:creationId xmlns:a16="http://schemas.microsoft.com/office/drawing/2014/main" id="{FBE9D9B8-EEE9-3CDE-446E-57367ABA74C6}"/>
                </a:ext>
              </a:extLst>
            </p:cNvPr>
            <p:cNvSpPr/>
            <p:nvPr/>
          </p:nvSpPr>
          <p:spPr>
            <a:xfrm>
              <a:off x="2539515" y="3569719"/>
              <a:ext cx="96467" cy="140064"/>
            </a:xfrm>
            <a:custGeom>
              <a:avLst/>
              <a:gdLst/>
              <a:ahLst/>
              <a:cxnLst/>
              <a:rect l="l" t="t" r="r" b="b"/>
              <a:pathLst>
                <a:path w="10426" h="15138" extrusionOk="0">
                  <a:moveTo>
                    <a:pt x="2493" y="1"/>
                  </a:moveTo>
                  <a:lnTo>
                    <a:pt x="2493" y="1368"/>
                  </a:lnTo>
                  <a:lnTo>
                    <a:pt x="2462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17" y="15138"/>
                    <a:pt x="1155" y="15138"/>
                  </a:cubicBezTo>
                  <a:lnTo>
                    <a:pt x="9271" y="15138"/>
                  </a:lnTo>
                  <a:cubicBezTo>
                    <a:pt x="9909" y="15138"/>
                    <a:pt x="10426" y="14590"/>
                    <a:pt x="10426" y="13952"/>
                  </a:cubicBezTo>
                  <a:lnTo>
                    <a:pt x="10426" y="4074"/>
                  </a:lnTo>
                  <a:cubicBezTo>
                    <a:pt x="10426" y="2615"/>
                    <a:pt x="9271" y="1460"/>
                    <a:pt x="7812" y="1460"/>
                  </a:cubicBezTo>
                  <a:lnTo>
                    <a:pt x="7812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4" name="Google Shape;3707;p75">
              <a:extLst>
                <a:ext uri="{FF2B5EF4-FFF2-40B4-BE49-F238E27FC236}">
                  <a16:creationId xmlns:a16="http://schemas.microsoft.com/office/drawing/2014/main" id="{B66AAE23-0D58-9CEF-D8B6-5BA1FBCB3759}"/>
                </a:ext>
              </a:extLst>
            </p:cNvPr>
            <p:cNvSpPr/>
            <p:nvPr/>
          </p:nvSpPr>
          <p:spPr>
            <a:xfrm>
              <a:off x="2563415" y="3571403"/>
              <a:ext cx="49233" cy="8170"/>
            </a:xfrm>
            <a:custGeom>
              <a:avLst/>
              <a:gdLst/>
              <a:ahLst/>
              <a:cxnLst/>
              <a:rect l="l" t="t" r="r" b="b"/>
              <a:pathLst>
                <a:path w="5321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5" name="Google Shape;3708;p75">
              <a:extLst>
                <a:ext uri="{FF2B5EF4-FFF2-40B4-BE49-F238E27FC236}">
                  <a16:creationId xmlns:a16="http://schemas.microsoft.com/office/drawing/2014/main" id="{932CA11B-2055-6546-4AB8-F0A095A70360}"/>
                </a:ext>
              </a:extLst>
            </p:cNvPr>
            <p:cNvSpPr/>
            <p:nvPr/>
          </p:nvSpPr>
          <p:spPr>
            <a:xfrm>
              <a:off x="2559196" y="3549474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25" y="0"/>
                  </a:moveTo>
                  <a:cubicBezTo>
                    <a:pt x="518" y="0"/>
                    <a:pt x="1" y="486"/>
                    <a:pt x="1" y="1125"/>
                  </a:cubicBezTo>
                  <a:lnTo>
                    <a:pt x="1" y="1885"/>
                  </a:lnTo>
                  <a:cubicBezTo>
                    <a:pt x="1" y="2280"/>
                    <a:pt x="305" y="2614"/>
                    <a:pt x="700" y="2614"/>
                  </a:cubicBezTo>
                  <a:lnTo>
                    <a:pt x="5806" y="2614"/>
                  </a:lnTo>
                  <a:cubicBezTo>
                    <a:pt x="6232" y="2614"/>
                    <a:pt x="6566" y="2310"/>
                    <a:pt x="6566" y="1885"/>
                  </a:cubicBezTo>
                  <a:lnTo>
                    <a:pt x="6566" y="1125"/>
                  </a:lnTo>
                  <a:cubicBezTo>
                    <a:pt x="6566" y="486"/>
                    <a:pt x="6080" y="0"/>
                    <a:pt x="541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3709;p75">
              <a:extLst>
                <a:ext uri="{FF2B5EF4-FFF2-40B4-BE49-F238E27FC236}">
                  <a16:creationId xmlns:a16="http://schemas.microsoft.com/office/drawing/2014/main" id="{E5517E44-A0CD-5922-A338-33E720E2449F}"/>
                </a:ext>
              </a:extLst>
            </p:cNvPr>
            <p:cNvSpPr/>
            <p:nvPr/>
          </p:nvSpPr>
          <p:spPr>
            <a:xfrm>
              <a:off x="2564257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3" y="1"/>
                  </a:moveTo>
                  <a:cubicBezTo>
                    <a:pt x="62" y="457"/>
                    <a:pt x="1" y="882"/>
                    <a:pt x="62" y="1338"/>
                  </a:cubicBezTo>
                  <a:cubicBezTo>
                    <a:pt x="62" y="1764"/>
                    <a:pt x="62" y="2220"/>
                    <a:pt x="123" y="2615"/>
                  </a:cubicBezTo>
                  <a:cubicBezTo>
                    <a:pt x="214" y="2159"/>
                    <a:pt x="214" y="1764"/>
                    <a:pt x="183" y="1338"/>
                  </a:cubicBezTo>
                  <a:cubicBezTo>
                    <a:pt x="183" y="882"/>
                    <a:pt x="183" y="426"/>
                    <a:pt x="12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7" name="Google Shape;3710;p75">
              <a:extLst>
                <a:ext uri="{FF2B5EF4-FFF2-40B4-BE49-F238E27FC236}">
                  <a16:creationId xmlns:a16="http://schemas.microsoft.com/office/drawing/2014/main" id="{E5605A49-0BF5-707F-375E-A22E4A1C57B5}"/>
                </a:ext>
              </a:extLst>
            </p:cNvPr>
            <p:cNvSpPr/>
            <p:nvPr/>
          </p:nvSpPr>
          <p:spPr>
            <a:xfrm>
              <a:off x="2570733" y="3551723"/>
              <a:ext cx="1693" cy="23908"/>
            </a:xfrm>
            <a:custGeom>
              <a:avLst/>
              <a:gdLst/>
              <a:ahLst/>
              <a:cxnLst/>
              <a:rect l="l" t="t" r="r" b="b"/>
              <a:pathLst>
                <a:path w="183" h="2584" extrusionOk="0">
                  <a:moveTo>
                    <a:pt x="122" y="0"/>
                  </a:moveTo>
                  <a:cubicBezTo>
                    <a:pt x="30" y="426"/>
                    <a:pt x="0" y="851"/>
                    <a:pt x="30" y="1307"/>
                  </a:cubicBezTo>
                  <a:cubicBezTo>
                    <a:pt x="30" y="1733"/>
                    <a:pt x="30" y="2189"/>
                    <a:pt x="122" y="2584"/>
                  </a:cubicBezTo>
                  <a:cubicBezTo>
                    <a:pt x="182" y="2128"/>
                    <a:pt x="182" y="1733"/>
                    <a:pt x="182" y="1307"/>
                  </a:cubicBezTo>
                  <a:cubicBezTo>
                    <a:pt x="182" y="882"/>
                    <a:pt x="182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8" name="Google Shape;3711;p75">
              <a:extLst>
                <a:ext uri="{FF2B5EF4-FFF2-40B4-BE49-F238E27FC236}">
                  <a16:creationId xmlns:a16="http://schemas.microsoft.com/office/drawing/2014/main" id="{6D6E569E-D51E-B0E2-4F7B-619F949279ED}"/>
                </a:ext>
              </a:extLst>
            </p:cNvPr>
            <p:cNvSpPr/>
            <p:nvPr/>
          </p:nvSpPr>
          <p:spPr>
            <a:xfrm>
              <a:off x="2577478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92" y="2615"/>
                  </a:cubicBezTo>
                  <a:cubicBezTo>
                    <a:pt x="18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9" name="Google Shape;3712;p75">
              <a:extLst>
                <a:ext uri="{FF2B5EF4-FFF2-40B4-BE49-F238E27FC236}">
                  <a16:creationId xmlns:a16="http://schemas.microsoft.com/office/drawing/2014/main" id="{422C1AAD-17DA-2C5B-FF3D-EFBA092022BC}"/>
                </a:ext>
              </a:extLst>
            </p:cNvPr>
            <p:cNvSpPr/>
            <p:nvPr/>
          </p:nvSpPr>
          <p:spPr>
            <a:xfrm>
              <a:off x="2583946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213" y="1764"/>
                    <a:pt x="213" y="88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0" name="Google Shape;3713;p75">
              <a:extLst>
                <a:ext uri="{FF2B5EF4-FFF2-40B4-BE49-F238E27FC236}">
                  <a16:creationId xmlns:a16="http://schemas.microsoft.com/office/drawing/2014/main" id="{01BBDE0F-163C-7D7D-B024-B1AC019A6037}"/>
                </a:ext>
              </a:extLst>
            </p:cNvPr>
            <p:cNvSpPr/>
            <p:nvPr/>
          </p:nvSpPr>
          <p:spPr>
            <a:xfrm>
              <a:off x="2590413" y="3551436"/>
              <a:ext cx="1702" cy="24195"/>
            </a:xfrm>
            <a:custGeom>
              <a:avLst/>
              <a:gdLst/>
              <a:ahLst/>
              <a:cxnLst/>
              <a:rect l="l" t="t" r="r" b="b"/>
              <a:pathLst>
                <a:path w="18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1764"/>
                    <a:pt x="183" y="882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1" name="Google Shape;3714;p75">
              <a:extLst>
                <a:ext uri="{FF2B5EF4-FFF2-40B4-BE49-F238E27FC236}">
                  <a16:creationId xmlns:a16="http://schemas.microsoft.com/office/drawing/2014/main" id="{059F3F95-1FEF-9C83-1EC7-F6D27C41F9A6}"/>
                </a:ext>
              </a:extLst>
            </p:cNvPr>
            <p:cNvSpPr/>
            <p:nvPr/>
          </p:nvSpPr>
          <p:spPr>
            <a:xfrm>
              <a:off x="2596603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61" y="457"/>
                    <a:pt x="0" y="882"/>
                    <a:pt x="61" y="1338"/>
                  </a:cubicBezTo>
                  <a:cubicBezTo>
                    <a:pt x="61" y="1764"/>
                    <a:pt x="61" y="2220"/>
                    <a:pt x="122" y="2615"/>
                  </a:cubicBezTo>
                  <a:cubicBezTo>
                    <a:pt x="213" y="2159"/>
                    <a:pt x="213" y="1764"/>
                    <a:pt x="213" y="1338"/>
                  </a:cubicBezTo>
                  <a:cubicBezTo>
                    <a:pt x="213" y="882"/>
                    <a:pt x="21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2" name="Google Shape;3715;p75">
              <a:extLst>
                <a:ext uri="{FF2B5EF4-FFF2-40B4-BE49-F238E27FC236}">
                  <a16:creationId xmlns:a16="http://schemas.microsoft.com/office/drawing/2014/main" id="{2F2ED31D-FE04-1C4F-4A2A-EB6D22793D26}"/>
                </a:ext>
              </a:extLst>
            </p:cNvPr>
            <p:cNvSpPr/>
            <p:nvPr/>
          </p:nvSpPr>
          <p:spPr>
            <a:xfrm>
              <a:off x="2603071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122" y="2584"/>
                  </a:cubicBezTo>
                  <a:cubicBezTo>
                    <a:pt x="183" y="2128"/>
                    <a:pt x="213" y="1733"/>
                    <a:pt x="183" y="1307"/>
                  </a:cubicBezTo>
                  <a:cubicBezTo>
                    <a:pt x="183" y="882"/>
                    <a:pt x="18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3" name="Google Shape;3716;p75">
              <a:extLst>
                <a:ext uri="{FF2B5EF4-FFF2-40B4-BE49-F238E27FC236}">
                  <a16:creationId xmlns:a16="http://schemas.microsoft.com/office/drawing/2014/main" id="{81E64E8A-E366-B406-9963-C94B6892C140}"/>
                </a:ext>
              </a:extLst>
            </p:cNvPr>
            <p:cNvSpPr/>
            <p:nvPr/>
          </p:nvSpPr>
          <p:spPr>
            <a:xfrm>
              <a:off x="2609825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30" y="426"/>
                    <a:pt x="0" y="852"/>
                    <a:pt x="30" y="1308"/>
                  </a:cubicBezTo>
                  <a:cubicBezTo>
                    <a:pt x="30" y="1764"/>
                    <a:pt x="30" y="2220"/>
                    <a:pt x="91" y="2615"/>
                  </a:cubicBezTo>
                  <a:cubicBezTo>
                    <a:pt x="182" y="2159"/>
                    <a:pt x="182" y="1764"/>
                    <a:pt x="182" y="1308"/>
                  </a:cubicBezTo>
                  <a:cubicBezTo>
                    <a:pt x="182" y="882"/>
                    <a:pt x="182" y="426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4" name="Google Shape;3717;p75">
              <a:extLst>
                <a:ext uri="{FF2B5EF4-FFF2-40B4-BE49-F238E27FC236}">
                  <a16:creationId xmlns:a16="http://schemas.microsoft.com/office/drawing/2014/main" id="{64AFC4A6-0BEB-F403-3278-106DC1B641B1}"/>
                </a:ext>
              </a:extLst>
            </p:cNvPr>
            <p:cNvSpPr/>
            <p:nvPr/>
          </p:nvSpPr>
          <p:spPr>
            <a:xfrm>
              <a:off x="2553015" y="3620062"/>
              <a:ext cx="70874" cy="46697"/>
            </a:xfrm>
            <a:custGeom>
              <a:avLst/>
              <a:gdLst/>
              <a:ahLst/>
              <a:cxnLst/>
              <a:rect l="l" t="t" r="r" b="b"/>
              <a:pathLst>
                <a:path w="7660" h="5047" extrusionOk="0">
                  <a:moveTo>
                    <a:pt x="578" y="0"/>
                  </a:moveTo>
                  <a:cubicBezTo>
                    <a:pt x="274" y="0"/>
                    <a:pt x="61" y="213"/>
                    <a:pt x="0" y="578"/>
                  </a:cubicBezTo>
                  <a:lnTo>
                    <a:pt x="0" y="4469"/>
                  </a:lnTo>
                  <a:cubicBezTo>
                    <a:pt x="0" y="4772"/>
                    <a:pt x="274" y="5046"/>
                    <a:pt x="578" y="5046"/>
                  </a:cubicBezTo>
                  <a:lnTo>
                    <a:pt x="7082" y="5046"/>
                  </a:lnTo>
                  <a:cubicBezTo>
                    <a:pt x="7386" y="5046"/>
                    <a:pt x="7660" y="4772"/>
                    <a:pt x="7660" y="4469"/>
                  </a:cubicBezTo>
                  <a:lnTo>
                    <a:pt x="7660" y="578"/>
                  </a:lnTo>
                  <a:cubicBezTo>
                    <a:pt x="7660" y="244"/>
                    <a:pt x="7386" y="0"/>
                    <a:pt x="708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5" name="Google Shape;3718;p75">
              <a:extLst>
                <a:ext uri="{FF2B5EF4-FFF2-40B4-BE49-F238E27FC236}">
                  <a16:creationId xmlns:a16="http://schemas.microsoft.com/office/drawing/2014/main" id="{450A07D1-30BF-956F-F100-8E9796C2AFBC}"/>
                </a:ext>
              </a:extLst>
            </p:cNvPr>
            <p:cNvSpPr/>
            <p:nvPr/>
          </p:nvSpPr>
          <p:spPr>
            <a:xfrm>
              <a:off x="2556670" y="3622033"/>
              <a:ext cx="63000" cy="41349"/>
            </a:xfrm>
            <a:custGeom>
              <a:avLst/>
              <a:gdLst/>
              <a:ahLst/>
              <a:cxnLst/>
              <a:rect l="l" t="t" r="r" b="b"/>
              <a:pathLst>
                <a:path w="6809" h="4469" extrusionOk="0">
                  <a:moveTo>
                    <a:pt x="6566" y="4408"/>
                  </a:moveTo>
                  <a:lnTo>
                    <a:pt x="6699" y="4461"/>
                  </a:lnTo>
                  <a:cubicBezTo>
                    <a:pt x="6687" y="4453"/>
                    <a:pt x="6672" y="4438"/>
                    <a:pt x="6657" y="4408"/>
                  </a:cubicBezTo>
                  <a:close/>
                  <a:moveTo>
                    <a:pt x="6699" y="4461"/>
                  </a:moveTo>
                  <a:lnTo>
                    <a:pt x="6699" y="4461"/>
                  </a:lnTo>
                  <a:cubicBezTo>
                    <a:pt x="6710" y="4468"/>
                    <a:pt x="6718" y="4468"/>
                    <a:pt x="6718" y="4468"/>
                  </a:cubicBezTo>
                  <a:lnTo>
                    <a:pt x="6699" y="4461"/>
                  </a:lnTo>
                  <a:close/>
                  <a:moveTo>
                    <a:pt x="61" y="0"/>
                  </a:moveTo>
                  <a:lnTo>
                    <a:pt x="0" y="91"/>
                  </a:lnTo>
                  <a:lnTo>
                    <a:pt x="0" y="4408"/>
                  </a:lnTo>
                  <a:lnTo>
                    <a:pt x="6201" y="4408"/>
                  </a:lnTo>
                  <a:lnTo>
                    <a:pt x="4833" y="4377"/>
                  </a:lnTo>
                  <a:lnTo>
                    <a:pt x="122" y="4347"/>
                  </a:lnTo>
                  <a:lnTo>
                    <a:pt x="122" y="4347"/>
                  </a:lnTo>
                  <a:lnTo>
                    <a:pt x="122" y="2341"/>
                  </a:lnTo>
                  <a:lnTo>
                    <a:pt x="122" y="1216"/>
                  </a:lnTo>
                  <a:lnTo>
                    <a:pt x="122" y="152"/>
                  </a:lnTo>
                  <a:lnTo>
                    <a:pt x="6688" y="152"/>
                  </a:lnTo>
                  <a:cubicBezTo>
                    <a:pt x="6718" y="1446"/>
                    <a:pt x="6718" y="2529"/>
                    <a:pt x="6718" y="3283"/>
                  </a:cubicBezTo>
                  <a:lnTo>
                    <a:pt x="6718" y="4164"/>
                  </a:lnTo>
                  <a:lnTo>
                    <a:pt x="6718" y="4377"/>
                  </a:lnTo>
                  <a:lnTo>
                    <a:pt x="6718" y="4468"/>
                  </a:lnTo>
                  <a:cubicBezTo>
                    <a:pt x="6718" y="4468"/>
                    <a:pt x="6718" y="4408"/>
                    <a:pt x="6748" y="4377"/>
                  </a:cubicBezTo>
                  <a:lnTo>
                    <a:pt x="6748" y="4164"/>
                  </a:lnTo>
                  <a:lnTo>
                    <a:pt x="6748" y="3283"/>
                  </a:lnTo>
                  <a:cubicBezTo>
                    <a:pt x="6748" y="2523"/>
                    <a:pt x="6809" y="1429"/>
                    <a:pt x="6809" y="91"/>
                  </a:cubicBezTo>
                  <a:lnTo>
                    <a:pt x="6809" y="61"/>
                  </a:lnTo>
                  <a:lnTo>
                    <a:pt x="6748" y="6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6" name="Google Shape;3719;p75">
              <a:extLst>
                <a:ext uri="{FF2B5EF4-FFF2-40B4-BE49-F238E27FC236}">
                  <a16:creationId xmlns:a16="http://schemas.microsoft.com/office/drawing/2014/main" id="{CB8D8DD3-09EB-3BEB-7717-EC02E0518B2B}"/>
                </a:ext>
              </a:extLst>
            </p:cNvPr>
            <p:cNvSpPr/>
            <p:nvPr/>
          </p:nvSpPr>
          <p:spPr>
            <a:xfrm>
              <a:off x="2567069" y="3635421"/>
              <a:ext cx="42201" cy="1628"/>
            </a:xfrm>
            <a:custGeom>
              <a:avLst/>
              <a:gdLst/>
              <a:ahLst/>
              <a:cxnLst/>
              <a:rect l="l" t="t" r="r" b="b"/>
              <a:pathLst>
                <a:path w="4561" h="176" extrusionOk="0">
                  <a:moveTo>
                    <a:pt x="2891" y="0"/>
                  </a:moveTo>
                  <a:cubicBezTo>
                    <a:pt x="2688" y="0"/>
                    <a:pt x="2484" y="4"/>
                    <a:pt x="2281" y="12"/>
                  </a:cubicBezTo>
                  <a:cubicBezTo>
                    <a:pt x="1521" y="12"/>
                    <a:pt x="761" y="12"/>
                    <a:pt x="1" y="73"/>
                  </a:cubicBezTo>
                  <a:cubicBezTo>
                    <a:pt x="571" y="141"/>
                    <a:pt x="1141" y="176"/>
                    <a:pt x="1711" y="176"/>
                  </a:cubicBezTo>
                  <a:cubicBezTo>
                    <a:pt x="1901" y="176"/>
                    <a:pt x="2091" y="172"/>
                    <a:pt x="2281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8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7" name="Google Shape;3720;p75">
              <a:extLst>
                <a:ext uri="{FF2B5EF4-FFF2-40B4-BE49-F238E27FC236}">
                  <a16:creationId xmlns:a16="http://schemas.microsoft.com/office/drawing/2014/main" id="{C9B911C7-B0F5-3B8B-DD6A-C52EDF065A16}"/>
                </a:ext>
              </a:extLst>
            </p:cNvPr>
            <p:cNvSpPr/>
            <p:nvPr/>
          </p:nvSpPr>
          <p:spPr>
            <a:xfrm>
              <a:off x="2567069" y="3642453"/>
              <a:ext cx="42201" cy="1628"/>
            </a:xfrm>
            <a:custGeom>
              <a:avLst/>
              <a:gdLst/>
              <a:ahLst/>
              <a:cxnLst/>
              <a:rect l="l" t="t" r="r" b="b"/>
              <a:pathLst>
                <a:path w="4561" h="176" extrusionOk="0">
                  <a:moveTo>
                    <a:pt x="2891" y="0"/>
                  </a:moveTo>
                  <a:cubicBezTo>
                    <a:pt x="2688" y="0"/>
                    <a:pt x="2484" y="4"/>
                    <a:pt x="2281" y="12"/>
                  </a:cubicBezTo>
                  <a:cubicBezTo>
                    <a:pt x="1521" y="12"/>
                    <a:pt x="761" y="12"/>
                    <a:pt x="1" y="73"/>
                  </a:cubicBezTo>
                  <a:cubicBezTo>
                    <a:pt x="571" y="141"/>
                    <a:pt x="1141" y="175"/>
                    <a:pt x="1711" y="175"/>
                  </a:cubicBezTo>
                  <a:cubicBezTo>
                    <a:pt x="1901" y="175"/>
                    <a:pt x="2091" y="172"/>
                    <a:pt x="2281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8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8" name="Google Shape;3721;p75">
              <a:extLst>
                <a:ext uri="{FF2B5EF4-FFF2-40B4-BE49-F238E27FC236}">
                  <a16:creationId xmlns:a16="http://schemas.microsoft.com/office/drawing/2014/main" id="{ABBFFE2D-0EA6-8EB9-5606-6924AADDC2BC}"/>
                </a:ext>
              </a:extLst>
            </p:cNvPr>
            <p:cNvSpPr/>
            <p:nvPr/>
          </p:nvSpPr>
          <p:spPr>
            <a:xfrm>
              <a:off x="2567069" y="3649309"/>
              <a:ext cx="42201" cy="1369"/>
            </a:xfrm>
            <a:custGeom>
              <a:avLst/>
              <a:gdLst/>
              <a:ahLst/>
              <a:cxnLst/>
              <a:rect l="l" t="t" r="r" b="b"/>
              <a:pathLst>
                <a:path w="4561" h="148" extrusionOk="0">
                  <a:moveTo>
                    <a:pt x="2281" y="1"/>
                  </a:moveTo>
                  <a:cubicBezTo>
                    <a:pt x="1521" y="1"/>
                    <a:pt x="761" y="1"/>
                    <a:pt x="1" y="61"/>
                  </a:cubicBezTo>
                  <a:cubicBezTo>
                    <a:pt x="538" y="104"/>
                    <a:pt x="1076" y="147"/>
                    <a:pt x="1613" y="147"/>
                  </a:cubicBezTo>
                  <a:cubicBezTo>
                    <a:pt x="1835" y="147"/>
                    <a:pt x="2058" y="140"/>
                    <a:pt x="2281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9" name="Google Shape;3722;p75">
              <a:extLst>
                <a:ext uri="{FF2B5EF4-FFF2-40B4-BE49-F238E27FC236}">
                  <a16:creationId xmlns:a16="http://schemas.microsoft.com/office/drawing/2014/main" id="{5046E4E7-CA7E-577C-5983-1B6267F58EB5}"/>
                </a:ext>
              </a:extLst>
            </p:cNvPr>
            <p:cNvSpPr/>
            <p:nvPr/>
          </p:nvSpPr>
          <p:spPr>
            <a:xfrm>
              <a:off x="2563979" y="3582090"/>
              <a:ext cx="45855" cy="1527"/>
            </a:xfrm>
            <a:custGeom>
              <a:avLst/>
              <a:gdLst/>
              <a:ahLst/>
              <a:cxnLst/>
              <a:rect l="l" t="t" r="r" b="b"/>
              <a:pathLst>
                <a:path w="4956" h="165" extrusionOk="0">
                  <a:moveTo>
                    <a:pt x="2463" y="1"/>
                  </a:moveTo>
                  <a:cubicBezTo>
                    <a:pt x="1642" y="1"/>
                    <a:pt x="852" y="1"/>
                    <a:pt x="1" y="62"/>
                  </a:cubicBezTo>
                  <a:cubicBezTo>
                    <a:pt x="639" y="130"/>
                    <a:pt x="1243" y="164"/>
                    <a:pt x="1851" y="164"/>
                  </a:cubicBezTo>
                  <a:cubicBezTo>
                    <a:pt x="2054" y="164"/>
                    <a:pt x="2257" y="161"/>
                    <a:pt x="2463" y="153"/>
                  </a:cubicBezTo>
                  <a:cubicBezTo>
                    <a:pt x="3314" y="153"/>
                    <a:pt x="4104" y="153"/>
                    <a:pt x="4955" y="62"/>
                  </a:cubicBezTo>
                  <a:cubicBezTo>
                    <a:pt x="4104" y="31"/>
                    <a:pt x="3283" y="1"/>
                    <a:pt x="24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0" name="Google Shape;3723;p75">
              <a:extLst>
                <a:ext uri="{FF2B5EF4-FFF2-40B4-BE49-F238E27FC236}">
                  <a16:creationId xmlns:a16="http://schemas.microsoft.com/office/drawing/2014/main" id="{43B62679-B32F-53CC-409E-2DC3D25DE52A}"/>
                </a:ext>
              </a:extLst>
            </p:cNvPr>
            <p:cNvSpPr/>
            <p:nvPr/>
          </p:nvSpPr>
          <p:spPr>
            <a:xfrm>
              <a:off x="2542883" y="3589566"/>
              <a:ext cx="15202" cy="103906"/>
            </a:xfrm>
            <a:custGeom>
              <a:avLst/>
              <a:gdLst/>
              <a:ahLst/>
              <a:cxnLst/>
              <a:rect l="l" t="t" r="r" b="b"/>
              <a:pathLst>
                <a:path w="1643" h="11230" extrusionOk="0">
                  <a:moveTo>
                    <a:pt x="1631" y="0"/>
                  </a:moveTo>
                  <a:cubicBezTo>
                    <a:pt x="1615" y="0"/>
                    <a:pt x="1581" y="14"/>
                    <a:pt x="1521" y="14"/>
                  </a:cubicBezTo>
                  <a:cubicBezTo>
                    <a:pt x="1399" y="14"/>
                    <a:pt x="1308" y="105"/>
                    <a:pt x="1186" y="135"/>
                  </a:cubicBezTo>
                  <a:cubicBezTo>
                    <a:pt x="791" y="378"/>
                    <a:pt x="548" y="682"/>
                    <a:pt x="335" y="1078"/>
                  </a:cubicBezTo>
                  <a:cubicBezTo>
                    <a:pt x="122" y="1655"/>
                    <a:pt x="1" y="2293"/>
                    <a:pt x="31" y="2962"/>
                  </a:cubicBezTo>
                  <a:lnTo>
                    <a:pt x="31" y="5272"/>
                  </a:lnTo>
                  <a:lnTo>
                    <a:pt x="31" y="9497"/>
                  </a:lnTo>
                  <a:lnTo>
                    <a:pt x="31" y="10774"/>
                  </a:lnTo>
                  <a:cubicBezTo>
                    <a:pt x="31" y="10926"/>
                    <a:pt x="31" y="11078"/>
                    <a:pt x="92" y="11230"/>
                  </a:cubicBezTo>
                  <a:cubicBezTo>
                    <a:pt x="122" y="11078"/>
                    <a:pt x="122" y="10926"/>
                    <a:pt x="122" y="10774"/>
                  </a:cubicBezTo>
                  <a:cubicBezTo>
                    <a:pt x="153" y="10439"/>
                    <a:pt x="153" y="10014"/>
                    <a:pt x="153" y="9497"/>
                  </a:cubicBezTo>
                  <a:cubicBezTo>
                    <a:pt x="153" y="8372"/>
                    <a:pt x="183" y="6913"/>
                    <a:pt x="183" y="5272"/>
                  </a:cubicBezTo>
                  <a:lnTo>
                    <a:pt x="183" y="2962"/>
                  </a:lnTo>
                  <a:cubicBezTo>
                    <a:pt x="153" y="2354"/>
                    <a:pt x="244" y="1685"/>
                    <a:pt x="457" y="1138"/>
                  </a:cubicBezTo>
                  <a:cubicBezTo>
                    <a:pt x="609" y="743"/>
                    <a:pt x="882" y="439"/>
                    <a:pt x="1217" y="226"/>
                  </a:cubicBezTo>
                  <a:cubicBezTo>
                    <a:pt x="1338" y="135"/>
                    <a:pt x="1490" y="74"/>
                    <a:pt x="1642" y="14"/>
                  </a:cubicBezTo>
                  <a:cubicBezTo>
                    <a:pt x="1642" y="4"/>
                    <a:pt x="1639" y="0"/>
                    <a:pt x="1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1" name="Google Shape;3724;p75">
              <a:extLst>
                <a:ext uri="{FF2B5EF4-FFF2-40B4-BE49-F238E27FC236}">
                  <a16:creationId xmlns:a16="http://schemas.microsoft.com/office/drawing/2014/main" id="{D83358E0-9136-E61C-024E-3558B4A63C40}"/>
                </a:ext>
              </a:extLst>
            </p:cNvPr>
            <p:cNvSpPr/>
            <p:nvPr/>
          </p:nvSpPr>
          <p:spPr>
            <a:xfrm>
              <a:off x="2545696" y="3697681"/>
              <a:ext cx="87196" cy="9290"/>
            </a:xfrm>
            <a:custGeom>
              <a:avLst/>
              <a:gdLst/>
              <a:ahLst/>
              <a:cxnLst/>
              <a:rect l="l" t="t" r="r" b="b"/>
              <a:pathLst>
                <a:path w="9424" h="1004" extrusionOk="0">
                  <a:moveTo>
                    <a:pt x="4743" y="1"/>
                  </a:moveTo>
                  <a:cubicBezTo>
                    <a:pt x="4104" y="1"/>
                    <a:pt x="3496" y="31"/>
                    <a:pt x="2858" y="153"/>
                  </a:cubicBezTo>
                  <a:cubicBezTo>
                    <a:pt x="2311" y="244"/>
                    <a:pt x="1825" y="335"/>
                    <a:pt x="1338" y="487"/>
                  </a:cubicBezTo>
                  <a:cubicBezTo>
                    <a:pt x="1095" y="578"/>
                    <a:pt x="913" y="639"/>
                    <a:pt x="761" y="700"/>
                  </a:cubicBezTo>
                  <a:cubicBezTo>
                    <a:pt x="609" y="730"/>
                    <a:pt x="487" y="760"/>
                    <a:pt x="335" y="852"/>
                  </a:cubicBezTo>
                  <a:cubicBezTo>
                    <a:pt x="244" y="882"/>
                    <a:pt x="122" y="912"/>
                    <a:pt x="1" y="1004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487" y="852"/>
                    <a:pt x="639" y="760"/>
                    <a:pt x="791" y="730"/>
                  </a:cubicBezTo>
                  <a:cubicBezTo>
                    <a:pt x="943" y="700"/>
                    <a:pt x="1156" y="608"/>
                    <a:pt x="1369" y="578"/>
                  </a:cubicBezTo>
                  <a:cubicBezTo>
                    <a:pt x="1825" y="457"/>
                    <a:pt x="2372" y="335"/>
                    <a:pt x="2858" y="274"/>
                  </a:cubicBezTo>
                  <a:cubicBezTo>
                    <a:pt x="3466" y="153"/>
                    <a:pt x="4104" y="122"/>
                    <a:pt x="4712" y="122"/>
                  </a:cubicBezTo>
                  <a:cubicBezTo>
                    <a:pt x="5320" y="122"/>
                    <a:pt x="5928" y="153"/>
                    <a:pt x="6536" y="213"/>
                  </a:cubicBezTo>
                  <a:cubicBezTo>
                    <a:pt x="7022" y="305"/>
                    <a:pt x="7569" y="396"/>
                    <a:pt x="8056" y="548"/>
                  </a:cubicBezTo>
                  <a:cubicBezTo>
                    <a:pt x="8299" y="578"/>
                    <a:pt x="8481" y="608"/>
                    <a:pt x="8633" y="700"/>
                  </a:cubicBezTo>
                  <a:cubicBezTo>
                    <a:pt x="8785" y="760"/>
                    <a:pt x="8937" y="791"/>
                    <a:pt x="9059" y="852"/>
                  </a:cubicBezTo>
                  <a:cubicBezTo>
                    <a:pt x="9150" y="882"/>
                    <a:pt x="9302" y="912"/>
                    <a:pt x="9424" y="943"/>
                  </a:cubicBezTo>
                  <a:cubicBezTo>
                    <a:pt x="9302" y="882"/>
                    <a:pt x="9241" y="852"/>
                    <a:pt x="9150" y="852"/>
                  </a:cubicBezTo>
                  <a:cubicBezTo>
                    <a:pt x="9059" y="791"/>
                    <a:pt x="8937" y="730"/>
                    <a:pt x="8755" y="700"/>
                  </a:cubicBezTo>
                  <a:cubicBezTo>
                    <a:pt x="8542" y="639"/>
                    <a:pt x="8390" y="578"/>
                    <a:pt x="8177" y="487"/>
                  </a:cubicBezTo>
                  <a:cubicBezTo>
                    <a:pt x="7691" y="335"/>
                    <a:pt x="7174" y="213"/>
                    <a:pt x="6658" y="153"/>
                  </a:cubicBezTo>
                  <a:cubicBezTo>
                    <a:pt x="6019" y="31"/>
                    <a:pt x="5411" y="1"/>
                    <a:pt x="47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2" name="Google Shape;3725;p75">
              <a:extLst>
                <a:ext uri="{FF2B5EF4-FFF2-40B4-BE49-F238E27FC236}">
                  <a16:creationId xmlns:a16="http://schemas.microsoft.com/office/drawing/2014/main" id="{2857D1ED-1490-A7D7-C2B8-3BDFA2F40E8C}"/>
                </a:ext>
              </a:extLst>
            </p:cNvPr>
            <p:cNvSpPr/>
            <p:nvPr/>
          </p:nvSpPr>
          <p:spPr>
            <a:xfrm>
              <a:off x="2160690" y="3710052"/>
              <a:ext cx="665976" cy="23918"/>
            </a:xfrm>
            <a:custGeom>
              <a:avLst/>
              <a:gdLst/>
              <a:ahLst/>
              <a:cxnLst/>
              <a:rect l="l" t="t" r="r" b="b"/>
              <a:pathLst>
                <a:path w="71978" h="2585" extrusionOk="0">
                  <a:moveTo>
                    <a:pt x="0" y="1"/>
                  </a:moveTo>
                  <a:lnTo>
                    <a:pt x="0" y="2585"/>
                  </a:lnTo>
                  <a:lnTo>
                    <a:pt x="71977" y="2585"/>
                  </a:lnTo>
                  <a:lnTo>
                    <a:pt x="7197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3" name="Google Shape;3726;p75">
              <a:extLst>
                <a:ext uri="{FF2B5EF4-FFF2-40B4-BE49-F238E27FC236}">
                  <a16:creationId xmlns:a16="http://schemas.microsoft.com/office/drawing/2014/main" id="{C9EC1DF6-5026-B208-86EC-72CC735E4552}"/>
                </a:ext>
              </a:extLst>
            </p:cNvPr>
            <p:cNvSpPr/>
            <p:nvPr/>
          </p:nvSpPr>
          <p:spPr>
            <a:xfrm>
              <a:off x="2423082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4" name="Google Shape;3727;p75">
              <a:extLst>
                <a:ext uri="{FF2B5EF4-FFF2-40B4-BE49-F238E27FC236}">
                  <a16:creationId xmlns:a16="http://schemas.microsoft.com/office/drawing/2014/main" id="{1531C672-4320-20F7-DFB4-1EFB335C79A0}"/>
                </a:ext>
              </a:extLst>
            </p:cNvPr>
            <p:cNvSpPr/>
            <p:nvPr/>
          </p:nvSpPr>
          <p:spPr>
            <a:xfrm>
              <a:off x="2441078" y="3314082"/>
              <a:ext cx="82412" cy="26721"/>
            </a:xfrm>
            <a:custGeom>
              <a:avLst/>
              <a:gdLst/>
              <a:ahLst/>
              <a:cxnLst/>
              <a:rect l="l" t="t" r="r" b="b"/>
              <a:pathLst>
                <a:path w="8907" h="2888" extrusionOk="0">
                  <a:moveTo>
                    <a:pt x="1" y="0"/>
                  </a:moveTo>
                  <a:lnTo>
                    <a:pt x="1" y="2888"/>
                  </a:lnTo>
                  <a:lnTo>
                    <a:pt x="8907" y="2888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5" name="Google Shape;3728;p75">
              <a:extLst>
                <a:ext uri="{FF2B5EF4-FFF2-40B4-BE49-F238E27FC236}">
                  <a16:creationId xmlns:a16="http://schemas.microsoft.com/office/drawing/2014/main" id="{AE074889-195B-B63D-9B31-7A9635B3E929}"/>
                </a:ext>
              </a:extLst>
            </p:cNvPr>
            <p:cNvSpPr/>
            <p:nvPr/>
          </p:nvSpPr>
          <p:spPr>
            <a:xfrm>
              <a:off x="2561453" y="3299453"/>
              <a:ext cx="88593" cy="64666"/>
            </a:xfrm>
            <a:custGeom>
              <a:avLst/>
              <a:gdLst/>
              <a:ahLst/>
              <a:cxnLst/>
              <a:rect l="l" t="t" r="r" b="b"/>
              <a:pathLst>
                <a:path w="9575" h="6989" extrusionOk="0">
                  <a:moveTo>
                    <a:pt x="122" y="0"/>
                  </a:moveTo>
                  <a:cubicBezTo>
                    <a:pt x="0" y="2311"/>
                    <a:pt x="1125" y="4560"/>
                    <a:pt x="3009" y="5836"/>
                  </a:cubicBezTo>
                  <a:cubicBezTo>
                    <a:pt x="4143" y="6598"/>
                    <a:pt x="5464" y="6989"/>
                    <a:pt x="6789" y="6989"/>
                  </a:cubicBezTo>
                  <a:cubicBezTo>
                    <a:pt x="7737" y="6989"/>
                    <a:pt x="8688" y="6789"/>
                    <a:pt x="9575" y="6384"/>
                  </a:cubicBezTo>
                  <a:lnTo>
                    <a:pt x="9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6" name="Google Shape;3729;p75">
              <a:extLst>
                <a:ext uri="{FF2B5EF4-FFF2-40B4-BE49-F238E27FC236}">
                  <a16:creationId xmlns:a16="http://schemas.microsoft.com/office/drawing/2014/main" id="{65EDE708-5849-8058-B263-46F289705738}"/>
                </a:ext>
              </a:extLst>
            </p:cNvPr>
            <p:cNvSpPr/>
            <p:nvPr/>
          </p:nvSpPr>
          <p:spPr>
            <a:xfrm>
              <a:off x="2443891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00" y="1"/>
                  </a:moveTo>
                  <a:cubicBezTo>
                    <a:pt x="4773" y="1"/>
                    <a:pt x="1" y="31"/>
                    <a:pt x="1" y="122"/>
                  </a:cubicBezTo>
                  <a:cubicBezTo>
                    <a:pt x="1" y="183"/>
                    <a:pt x="4773" y="214"/>
                    <a:pt x="10700" y="214"/>
                  </a:cubicBezTo>
                  <a:cubicBezTo>
                    <a:pt x="16627" y="214"/>
                    <a:pt x="21430" y="153"/>
                    <a:pt x="21430" y="122"/>
                  </a:cubicBezTo>
                  <a:cubicBezTo>
                    <a:pt x="21430" y="31"/>
                    <a:pt x="16627" y="1"/>
                    <a:pt x="10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7" name="Google Shape;3730;p75">
              <a:extLst>
                <a:ext uri="{FF2B5EF4-FFF2-40B4-BE49-F238E27FC236}">
                  <a16:creationId xmlns:a16="http://schemas.microsoft.com/office/drawing/2014/main" id="{533B4BD3-DA79-0F2A-502B-2C81D0C969B6}"/>
                </a:ext>
              </a:extLst>
            </p:cNvPr>
            <p:cNvSpPr/>
            <p:nvPr/>
          </p:nvSpPr>
          <p:spPr>
            <a:xfrm>
              <a:off x="2659039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8" name="Google Shape;3731;p75">
              <a:extLst>
                <a:ext uri="{FF2B5EF4-FFF2-40B4-BE49-F238E27FC236}">
                  <a16:creationId xmlns:a16="http://schemas.microsoft.com/office/drawing/2014/main" id="{1245F045-8303-6FB8-E933-D8C3D137385A}"/>
                </a:ext>
              </a:extLst>
            </p:cNvPr>
            <p:cNvSpPr/>
            <p:nvPr/>
          </p:nvSpPr>
          <p:spPr>
            <a:xfrm>
              <a:off x="2676758" y="3314082"/>
              <a:ext cx="82690" cy="26721"/>
            </a:xfrm>
            <a:custGeom>
              <a:avLst/>
              <a:gdLst/>
              <a:ahLst/>
              <a:cxnLst/>
              <a:rect l="l" t="t" r="r" b="b"/>
              <a:pathLst>
                <a:path w="8937" h="2888" extrusionOk="0">
                  <a:moveTo>
                    <a:pt x="0" y="0"/>
                  </a:moveTo>
                  <a:lnTo>
                    <a:pt x="0" y="2888"/>
                  </a:lnTo>
                  <a:lnTo>
                    <a:pt x="8937" y="288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9" name="Google Shape;3732;p75">
              <a:extLst>
                <a:ext uri="{FF2B5EF4-FFF2-40B4-BE49-F238E27FC236}">
                  <a16:creationId xmlns:a16="http://schemas.microsoft.com/office/drawing/2014/main" id="{844E4277-E89F-B5A7-D2CA-E2B79A6793D3}"/>
                </a:ext>
              </a:extLst>
            </p:cNvPr>
            <p:cNvSpPr/>
            <p:nvPr/>
          </p:nvSpPr>
          <p:spPr>
            <a:xfrm>
              <a:off x="2797410" y="3299453"/>
              <a:ext cx="88593" cy="64666"/>
            </a:xfrm>
            <a:custGeom>
              <a:avLst/>
              <a:gdLst/>
              <a:ahLst/>
              <a:cxnLst/>
              <a:rect l="l" t="t" r="r" b="b"/>
              <a:pathLst>
                <a:path w="9575" h="6989" extrusionOk="0">
                  <a:moveTo>
                    <a:pt x="122" y="0"/>
                  </a:moveTo>
                  <a:cubicBezTo>
                    <a:pt x="0" y="2311"/>
                    <a:pt x="1094" y="4529"/>
                    <a:pt x="3009" y="5836"/>
                  </a:cubicBezTo>
                  <a:cubicBezTo>
                    <a:pt x="4143" y="6598"/>
                    <a:pt x="5464" y="6989"/>
                    <a:pt x="6789" y="6989"/>
                  </a:cubicBezTo>
                  <a:cubicBezTo>
                    <a:pt x="7737" y="6989"/>
                    <a:pt x="8688" y="6789"/>
                    <a:pt x="9575" y="6384"/>
                  </a:cubicBezTo>
                  <a:lnTo>
                    <a:pt x="9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0" name="Google Shape;3733;p75">
              <a:extLst>
                <a:ext uri="{FF2B5EF4-FFF2-40B4-BE49-F238E27FC236}">
                  <a16:creationId xmlns:a16="http://schemas.microsoft.com/office/drawing/2014/main" id="{8DD8F94A-2549-1695-C98D-F92DCE0EAC51}"/>
                </a:ext>
              </a:extLst>
            </p:cNvPr>
            <p:cNvSpPr/>
            <p:nvPr/>
          </p:nvSpPr>
          <p:spPr>
            <a:xfrm>
              <a:off x="2679571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30" y="1"/>
                  </a:moveTo>
                  <a:cubicBezTo>
                    <a:pt x="4803" y="1"/>
                    <a:pt x="0" y="31"/>
                    <a:pt x="0" y="122"/>
                  </a:cubicBezTo>
                  <a:cubicBezTo>
                    <a:pt x="0" y="183"/>
                    <a:pt x="4803" y="214"/>
                    <a:pt x="10730" y="214"/>
                  </a:cubicBezTo>
                  <a:cubicBezTo>
                    <a:pt x="16657" y="214"/>
                    <a:pt x="21429" y="153"/>
                    <a:pt x="21429" y="122"/>
                  </a:cubicBezTo>
                  <a:cubicBezTo>
                    <a:pt x="21429" y="31"/>
                    <a:pt x="16657" y="1"/>
                    <a:pt x="107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1" name="Google Shape;3734;p75">
              <a:extLst>
                <a:ext uri="{FF2B5EF4-FFF2-40B4-BE49-F238E27FC236}">
                  <a16:creationId xmlns:a16="http://schemas.microsoft.com/office/drawing/2014/main" id="{1A4AB7DB-696F-AF7E-7C6C-3B71C25D8303}"/>
                </a:ext>
              </a:extLst>
            </p:cNvPr>
            <p:cNvSpPr/>
            <p:nvPr/>
          </p:nvSpPr>
          <p:spPr>
            <a:xfrm>
              <a:off x="2188531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2" name="Google Shape;3735;p75">
              <a:extLst>
                <a:ext uri="{FF2B5EF4-FFF2-40B4-BE49-F238E27FC236}">
                  <a16:creationId xmlns:a16="http://schemas.microsoft.com/office/drawing/2014/main" id="{C0369DE7-F7EE-1303-EC18-AD9B99A6278E}"/>
                </a:ext>
              </a:extLst>
            </p:cNvPr>
            <p:cNvSpPr/>
            <p:nvPr/>
          </p:nvSpPr>
          <p:spPr>
            <a:xfrm>
              <a:off x="2206527" y="3314082"/>
              <a:ext cx="82412" cy="26721"/>
            </a:xfrm>
            <a:custGeom>
              <a:avLst/>
              <a:gdLst/>
              <a:ahLst/>
              <a:cxnLst/>
              <a:rect l="l" t="t" r="r" b="b"/>
              <a:pathLst>
                <a:path w="8907" h="2888" extrusionOk="0">
                  <a:moveTo>
                    <a:pt x="1" y="0"/>
                  </a:moveTo>
                  <a:lnTo>
                    <a:pt x="1" y="2888"/>
                  </a:lnTo>
                  <a:lnTo>
                    <a:pt x="8907" y="2888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3" name="Google Shape;3736;p75">
              <a:extLst>
                <a:ext uri="{FF2B5EF4-FFF2-40B4-BE49-F238E27FC236}">
                  <a16:creationId xmlns:a16="http://schemas.microsoft.com/office/drawing/2014/main" id="{54E9F229-9A24-817F-8FCF-A578304606E4}"/>
                </a:ext>
              </a:extLst>
            </p:cNvPr>
            <p:cNvSpPr/>
            <p:nvPr/>
          </p:nvSpPr>
          <p:spPr>
            <a:xfrm>
              <a:off x="2326893" y="3299453"/>
              <a:ext cx="88889" cy="64666"/>
            </a:xfrm>
            <a:custGeom>
              <a:avLst/>
              <a:gdLst/>
              <a:ahLst/>
              <a:cxnLst/>
              <a:rect l="l" t="t" r="r" b="b"/>
              <a:pathLst>
                <a:path w="9607" h="6989" extrusionOk="0">
                  <a:moveTo>
                    <a:pt x="123" y="0"/>
                  </a:moveTo>
                  <a:cubicBezTo>
                    <a:pt x="1" y="2311"/>
                    <a:pt x="1126" y="4529"/>
                    <a:pt x="3010" y="5836"/>
                  </a:cubicBezTo>
                  <a:cubicBezTo>
                    <a:pt x="4144" y="6598"/>
                    <a:pt x="5465" y="6989"/>
                    <a:pt x="6796" y="6989"/>
                  </a:cubicBezTo>
                  <a:cubicBezTo>
                    <a:pt x="7748" y="6989"/>
                    <a:pt x="8706" y="6789"/>
                    <a:pt x="9606" y="6384"/>
                  </a:cubicBezTo>
                  <a:lnTo>
                    <a:pt x="96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4" name="Google Shape;3737;p75">
              <a:extLst>
                <a:ext uri="{FF2B5EF4-FFF2-40B4-BE49-F238E27FC236}">
                  <a16:creationId xmlns:a16="http://schemas.microsoft.com/office/drawing/2014/main" id="{AFDC9668-931F-7F22-ACA7-8168D25E047D}"/>
                </a:ext>
              </a:extLst>
            </p:cNvPr>
            <p:cNvSpPr/>
            <p:nvPr/>
          </p:nvSpPr>
          <p:spPr>
            <a:xfrm>
              <a:off x="2209340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00" y="1"/>
                  </a:moveTo>
                  <a:cubicBezTo>
                    <a:pt x="4773" y="1"/>
                    <a:pt x="1" y="31"/>
                    <a:pt x="1" y="122"/>
                  </a:cubicBezTo>
                  <a:cubicBezTo>
                    <a:pt x="1" y="183"/>
                    <a:pt x="4773" y="214"/>
                    <a:pt x="10700" y="214"/>
                  </a:cubicBezTo>
                  <a:cubicBezTo>
                    <a:pt x="16627" y="214"/>
                    <a:pt x="21430" y="153"/>
                    <a:pt x="21430" y="122"/>
                  </a:cubicBezTo>
                  <a:cubicBezTo>
                    <a:pt x="21430" y="31"/>
                    <a:pt x="16627" y="1"/>
                    <a:pt x="10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5" name="Google Shape;3738;p75">
              <a:extLst>
                <a:ext uri="{FF2B5EF4-FFF2-40B4-BE49-F238E27FC236}">
                  <a16:creationId xmlns:a16="http://schemas.microsoft.com/office/drawing/2014/main" id="{BC86E574-7FA8-000E-0E64-CA01B06641EC}"/>
                </a:ext>
              </a:extLst>
            </p:cNvPr>
            <p:cNvSpPr/>
            <p:nvPr/>
          </p:nvSpPr>
          <p:spPr>
            <a:xfrm>
              <a:off x="2160690" y="3415887"/>
              <a:ext cx="685101" cy="23908"/>
            </a:xfrm>
            <a:custGeom>
              <a:avLst/>
              <a:gdLst/>
              <a:ahLst/>
              <a:cxnLst/>
              <a:rect l="l" t="t" r="r" b="b"/>
              <a:pathLst>
                <a:path w="74045" h="2584" extrusionOk="0">
                  <a:moveTo>
                    <a:pt x="0" y="0"/>
                  </a:moveTo>
                  <a:lnTo>
                    <a:pt x="0" y="2584"/>
                  </a:lnTo>
                  <a:lnTo>
                    <a:pt x="74044" y="2584"/>
                  </a:lnTo>
                  <a:lnTo>
                    <a:pt x="740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6" name="Google Shape;3739;p75">
              <a:extLst>
                <a:ext uri="{FF2B5EF4-FFF2-40B4-BE49-F238E27FC236}">
                  <a16:creationId xmlns:a16="http://schemas.microsoft.com/office/drawing/2014/main" id="{2087DDEF-52FB-B805-4902-94A55BF4C4D8}"/>
                </a:ext>
              </a:extLst>
            </p:cNvPr>
            <p:cNvSpPr/>
            <p:nvPr/>
          </p:nvSpPr>
          <p:spPr>
            <a:xfrm>
              <a:off x="2189373" y="3032843"/>
              <a:ext cx="89444" cy="129942"/>
            </a:xfrm>
            <a:custGeom>
              <a:avLst/>
              <a:gdLst/>
              <a:ahLst/>
              <a:cxnLst/>
              <a:rect l="l" t="t" r="r" b="b"/>
              <a:pathLst>
                <a:path w="9667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48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700" y="14043"/>
                    <a:pt x="1581" y="14043"/>
                  </a:cubicBezTo>
                  <a:lnTo>
                    <a:pt x="7995" y="14043"/>
                  </a:lnTo>
                  <a:cubicBezTo>
                    <a:pt x="8876" y="14043"/>
                    <a:pt x="9606" y="13314"/>
                    <a:pt x="9606" y="12432"/>
                  </a:cubicBezTo>
                  <a:lnTo>
                    <a:pt x="9606" y="2858"/>
                  </a:lnTo>
                  <a:cubicBezTo>
                    <a:pt x="9666" y="2098"/>
                    <a:pt x="9089" y="1429"/>
                    <a:pt x="8299" y="1307"/>
                  </a:cubicBezTo>
                  <a:lnTo>
                    <a:pt x="82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7" name="Google Shape;3740;p75">
              <a:extLst>
                <a:ext uri="{FF2B5EF4-FFF2-40B4-BE49-F238E27FC236}">
                  <a16:creationId xmlns:a16="http://schemas.microsoft.com/office/drawing/2014/main" id="{396F4DBE-1842-9752-2CB6-2BD217AC8CD6}"/>
                </a:ext>
              </a:extLst>
            </p:cNvPr>
            <p:cNvSpPr/>
            <p:nvPr/>
          </p:nvSpPr>
          <p:spPr>
            <a:xfrm>
              <a:off x="2201466" y="304399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61" y="0"/>
                  </a:moveTo>
                  <a:cubicBezTo>
                    <a:pt x="1765" y="0"/>
                    <a:pt x="883" y="40"/>
                    <a:pt x="1" y="133"/>
                  </a:cubicBezTo>
                  <a:cubicBezTo>
                    <a:pt x="906" y="226"/>
                    <a:pt x="1794" y="265"/>
                    <a:pt x="2678" y="265"/>
                  </a:cubicBezTo>
                  <a:cubicBezTo>
                    <a:pt x="2951" y="265"/>
                    <a:pt x="3223" y="262"/>
                    <a:pt x="3496" y="254"/>
                  </a:cubicBezTo>
                  <a:cubicBezTo>
                    <a:pt x="4681" y="254"/>
                    <a:pt x="5867" y="254"/>
                    <a:pt x="6992" y="133"/>
                  </a:cubicBezTo>
                  <a:cubicBezTo>
                    <a:pt x="6132" y="40"/>
                    <a:pt x="5238" y="0"/>
                    <a:pt x="4335" y="0"/>
                  </a:cubicBezTo>
                  <a:cubicBezTo>
                    <a:pt x="4056" y="0"/>
                    <a:pt x="3776" y="4"/>
                    <a:pt x="3496" y="11"/>
                  </a:cubicBezTo>
                  <a:cubicBezTo>
                    <a:pt x="3216" y="4"/>
                    <a:pt x="2938" y="0"/>
                    <a:pt x="26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8" name="Google Shape;3741;p75">
              <a:extLst>
                <a:ext uri="{FF2B5EF4-FFF2-40B4-BE49-F238E27FC236}">
                  <a16:creationId xmlns:a16="http://schemas.microsoft.com/office/drawing/2014/main" id="{F700DCBA-3D2E-CD68-BD25-3E87A471E100}"/>
                </a:ext>
              </a:extLst>
            </p:cNvPr>
            <p:cNvSpPr/>
            <p:nvPr/>
          </p:nvSpPr>
          <p:spPr>
            <a:xfrm>
              <a:off x="2201466" y="3040615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661" y="1"/>
                  </a:moveTo>
                  <a:cubicBezTo>
                    <a:pt x="1765" y="1"/>
                    <a:pt x="883" y="40"/>
                    <a:pt x="1" y="133"/>
                  </a:cubicBezTo>
                  <a:cubicBezTo>
                    <a:pt x="855" y="199"/>
                    <a:pt x="1694" y="249"/>
                    <a:pt x="2528" y="249"/>
                  </a:cubicBezTo>
                  <a:cubicBezTo>
                    <a:pt x="2851" y="249"/>
                    <a:pt x="3173" y="241"/>
                    <a:pt x="3496" y="224"/>
                  </a:cubicBezTo>
                  <a:cubicBezTo>
                    <a:pt x="4681" y="224"/>
                    <a:pt x="5867" y="224"/>
                    <a:pt x="6992" y="133"/>
                  </a:cubicBezTo>
                  <a:cubicBezTo>
                    <a:pt x="6132" y="40"/>
                    <a:pt x="5238" y="1"/>
                    <a:pt x="4335" y="1"/>
                  </a:cubicBezTo>
                  <a:cubicBezTo>
                    <a:pt x="4056" y="1"/>
                    <a:pt x="3776" y="4"/>
                    <a:pt x="3496" y="12"/>
                  </a:cubicBezTo>
                  <a:cubicBezTo>
                    <a:pt x="3216" y="4"/>
                    <a:pt x="2938" y="1"/>
                    <a:pt x="2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9" name="Google Shape;3742;p75">
              <a:extLst>
                <a:ext uri="{FF2B5EF4-FFF2-40B4-BE49-F238E27FC236}">
                  <a16:creationId xmlns:a16="http://schemas.microsoft.com/office/drawing/2014/main" id="{E5BA3B01-B0A0-5F2E-98D0-F41170EAF77B}"/>
                </a:ext>
              </a:extLst>
            </p:cNvPr>
            <p:cNvSpPr/>
            <p:nvPr/>
          </p:nvSpPr>
          <p:spPr>
            <a:xfrm>
              <a:off x="2201466" y="3037386"/>
              <a:ext cx="64693" cy="2036"/>
            </a:xfrm>
            <a:custGeom>
              <a:avLst/>
              <a:gdLst/>
              <a:ahLst/>
              <a:cxnLst/>
              <a:rect l="l" t="t" r="r" b="b"/>
              <a:pathLst>
                <a:path w="6992" h="220" extrusionOk="0">
                  <a:moveTo>
                    <a:pt x="2467" y="1"/>
                  </a:moveTo>
                  <a:cubicBezTo>
                    <a:pt x="1647" y="1"/>
                    <a:pt x="839" y="44"/>
                    <a:pt x="1" y="87"/>
                  </a:cubicBezTo>
                  <a:cubicBezTo>
                    <a:pt x="906" y="180"/>
                    <a:pt x="1794" y="219"/>
                    <a:pt x="2678" y="219"/>
                  </a:cubicBezTo>
                  <a:cubicBezTo>
                    <a:pt x="2951" y="219"/>
                    <a:pt x="3223" y="216"/>
                    <a:pt x="3496" y="209"/>
                  </a:cubicBezTo>
                  <a:cubicBezTo>
                    <a:pt x="3776" y="216"/>
                    <a:pt x="4056" y="219"/>
                    <a:pt x="4335" y="219"/>
                  </a:cubicBezTo>
                  <a:cubicBezTo>
                    <a:pt x="5238" y="219"/>
                    <a:pt x="6132" y="180"/>
                    <a:pt x="6992" y="87"/>
                  </a:cubicBezTo>
                  <a:cubicBezTo>
                    <a:pt x="6196" y="44"/>
                    <a:pt x="5371" y="1"/>
                    <a:pt x="4536" y="1"/>
                  </a:cubicBezTo>
                  <a:cubicBezTo>
                    <a:pt x="4190" y="1"/>
                    <a:pt x="3843" y="8"/>
                    <a:pt x="3496" y="26"/>
                  </a:cubicBezTo>
                  <a:cubicBezTo>
                    <a:pt x="3149" y="8"/>
                    <a:pt x="2807" y="1"/>
                    <a:pt x="24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0" name="Google Shape;3743;p75">
              <a:extLst>
                <a:ext uri="{FF2B5EF4-FFF2-40B4-BE49-F238E27FC236}">
                  <a16:creationId xmlns:a16="http://schemas.microsoft.com/office/drawing/2014/main" id="{A1774D24-BD93-A2A3-9AE9-6C4F60167609}"/>
                </a:ext>
              </a:extLst>
            </p:cNvPr>
            <p:cNvSpPr/>
            <p:nvPr/>
          </p:nvSpPr>
          <p:spPr>
            <a:xfrm>
              <a:off x="2189651" y="3013153"/>
              <a:ext cx="87760" cy="21105"/>
            </a:xfrm>
            <a:custGeom>
              <a:avLst/>
              <a:gdLst/>
              <a:ahLst/>
              <a:cxnLst/>
              <a:rect l="l" t="t" r="r" b="b"/>
              <a:pathLst>
                <a:path w="9485" h="2281" extrusionOk="0">
                  <a:moveTo>
                    <a:pt x="335" y="1"/>
                  </a:moveTo>
                  <a:cubicBezTo>
                    <a:pt x="153" y="1"/>
                    <a:pt x="1" y="153"/>
                    <a:pt x="1" y="365"/>
                  </a:cubicBezTo>
                  <a:lnTo>
                    <a:pt x="1" y="1946"/>
                  </a:lnTo>
                  <a:cubicBezTo>
                    <a:pt x="1" y="2128"/>
                    <a:pt x="153" y="2280"/>
                    <a:pt x="335" y="2280"/>
                  </a:cubicBezTo>
                  <a:lnTo>
                    <a:pt x="9150" y="2280"/>
                  </a:lnTo>
                  <a:cubicBezTo>
                    <a:pt x="9332" y="2280"/>
                    <a:pt x="9484" y="2128"/>
                    <a:pt x="9484" y="1946"/>
                  </a:cubicBezTo>
                  <a:lnTo>
                    <a:pt x="9484" y="365"/>
                  </a:lnTo>
                  <a:cubicBezTo>
                    <a:pt x="9484" y="153"/>
                    <a:pt x="9332" y="1"/>
                    <a:pt x="9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1" name="Google Shape;3744;p75">
              <a:extLst>
                <a:ext uri="{FF2B5EF4-FFF2-40B4-BE49-F238E27FC236}">
                  <a16:creationId xmlns:a16="http://schemas.microsoft.com/office/drawing/2014/main" id="{F096F4A8-238B-B704-4560-3EF22B3F1EDF}"/>
                </a:ext>
              </a:extLst>
            </p:cNvPr>
            <p:cNvSpPr/>
            <p:nvPr/>
          </p:nvSpPr>
          <p:spPr>
            <a:xfrm>
              <a:off x="2192750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31" y="1399"/>
                    <a:pt x="31" y="1733"/>
                    <a:pt x="152" y="2067"/>
                  </a:cubicBezTo>
                  <a:cubicBezTo>
                    <a:pt x="243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2" name="Google Shape;3745;p75">
              <a:extLst>
                <a:ext uri="{FF2B5EF4-FFF2-40B4-BE49-F238E27FC236}">
                  <a16:creationId xmlns:a16="http://schemas.microsoft.com/office/drawing/2014/main" id="{58352FE6-E720-DDD9-D56C-9C93491538AF}"/>
                </a:ext>
              </a:extLst>
            </p:cNvPr>
            <p:cNvSpPr/>
            <p:nvPr/>
          </p:nvSpPr>
          <p:spPr>
            <a:xfrm>
              <a:off x="219808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3" name="Google Shape;3746;p75">
              <a:extLst>
                <a:ext uri="{FF2B5EF4-FFF2-40B4-BE49-F238E27FC236}">
                  <a16:creationId xmlns:a16="http://schemas.microsoft.com/office/drawing/2014/main" id="{A0E36648-4A54-C251-CE21-42195F6A83DA}"/>
                </a:ext>
              </a:extLst>
            </p:cNvPr>
            <p:cNvSpPr/>
            <p:nvPr/>
          </p:nvSpPr>
          <p:spPr>
            <a:xfrm>
              <a:off x="2203714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4" name="Google Shape;3747;p75">
              <a:extLst>
                <a:ext uri="{FF2B5EF4-FFF2-40B4-BE49-F238E27FC236}">
                  <a16:creationId xmlns:a16="http://schemas.microsoft.com/office/drawing/2014/main" id="{1A9C31AB-712B-77A7-600B-0AB20CCFD90C}"/>
                </a:ext>
              </a:extLst>
            </p:cNvPr>
            <p:cNvSpPr/>
            <p:nvPr/>
          </p:nvSpPr>
          <p:spPr>
            <a:xfrm>
              <a:off x="2209340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1" y="1399"/>
                    <a:pt x="31" y="1733"/>
                    <a:pt x="122" y="2067"/>
                  </a:cubicBezTo>
                  <a:cubicBezTo>
                    <a:pt x="213" y="1763"/>
                    <a:pt x="274" y="1399"/>
                    <a:pt x="213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5" name="Google Shape;3748;p75">
              <a:extLst>
                <a:ext uri="{FF2B5EF4-FFF2-40B4-BE49-F238E27FC236}">
                  <a16:creationId xmlns:a16="http://schemas.microsoft.com/office/drawing/2014/main" id="{8B8A72F5-5EDB-D024-B48C-B02F95D561EA}"/>
                </a:ext>
              </a:extLst>
            </p:cNvPr>
            <p:cNvSpPr/>
            <p:nvPr/>
          </p:nvSpPr>
          <p:spPr>
            <a:xfrm>
              <a:off x="2214688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3" y="1794"/>
                    <a:pt x="243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6" name="Google Shape;3749;p75">
              <a:extLst>
                <a:ext uri="{FF2B5EF4-FFF2-40B4-BE49-F238E27FC236}">
                  <a16:creationId xmlns:a16="http://schemas.microsoft.com/office/drawing/2014/main" id="{D0398258-D62F-0D49-70F2-E0ED9EC23984}"/>
                </a:ext>
              </a:extLst>
            </p:cNvPr>
            <p:cNvSpPr/>
            <p:nvPr/>
          </p:nvSpPr>
          <p:spPr>
            <a:xfrm>
              <a:off x="2220313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13" y="1794"/>
                    <a:pt x="243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7" name="Google Shape;3750;p75">
              <a:extLst>
                <a:ext uri="{FF2B5EF4-FFF2-40B4-BE49-F238E27FC236}">
                  <a16:creationId xmlns:a16="http://schemas.microsoft.com/office/drawing/2014/main" id="{0152E2ED-5580-56EA-E979-7FB1482B2201}"/>
                </a:ext>
              </a:extLst>
            </p:cNvPr>
            <p:cNvSpPr/>
            <p:nvPr/>
          </p:nvSpPr>
          <p:spPr>
            <a:xfrm>
              <a:off x="2225375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61" y="365"/>
                    <a:pt x="0" y="730"/>
                    <a:pt x="61" y="1065"/>
                  </a:cubicBezTo>
                  <a:cubicBezTo>
                    <a:pt x="61" y="1429"/>
                    <a:pt x="6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8" name="Google Shape;3751;p75">
              <a:extLst>
                <a:ext uri="{FF2B5EF4-FFF2-40B4-BE49-F238E27FC236}">
                  <a16:creationId xmlns:a16="http://schemas.microsoft.com/office/drawing/2014/main" id="{DB8AB4A8-3336-4647-8059-8AD4C657C7DB}"/>
                </a:ext>
              </a:extLst>
            </p:cNvPr>
            <p:cNvSpPr/>
            <p:nvPr/>
          </p:nvSpPr>
          <p:spPr>
            <a:xfrm>
              <a:off x="223100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61" y="365"/>
                    <a:pt x="0" y="730"/>
                    <a:pt x="61" y="1065"/>
                  </a:cubicBezTo>
                  <a:cubicBezTo>
                    <a:pt x="61" y="1429"/>
                    <a:pt x="61" y="1794"/>
                    <a:pt x="152" y="2128"/>
                  </a:cubicBezTo>
                  <a:cubicBezTo>
                    <a:pt x="24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9" name="Google Shape;3752;p75">
              <a:extLst>
                <a:ext uri="{FF2B5EF4-FFF2-40B4-BE49-F238E27FC236}">
                  <a16:creationId xmlns:a16="http://schemas.microsoft.com/office/drawing/2014/main" id="{84CDA46C-5249-2850-CCA6-5AC0CDB69A47}"/>
                </a:ext>
              </a:extLst>
            </p:cNvPr>
            <p:cNvSpPr/>
            <p:nvPr/>
          </p:nvSpPr>
          <p:spPr>
            <a:xfrm>
              <a:off x="223661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44" y="1794"/>
                    <a:pt x="275" y="1460"/>
                    <a:pt x="275" y="1065"/>
                  </a:cubicBezTo>
                  <a:cubicBezTo>
                    <a:pt x="275" y="730"/>
                    <a:pt x="275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0" name="Google Shape;3753;p75">
              <a:extLst>
                <a:ext uri="{FF2B5EF4-FFF2-40B4-BE49-F238E27FC236}">
                  <a16:creationId xmlns:a16="http://schemas.microsoft.com/office/drawing/2014/main" id="{959A6813-776A-FADA-7033-F4A0A9E68137}"/>
                </a:ext>
              </a:extLst>
            </p:cNvPr>
            <p:cNvSpPr/>
            <p:nvPr/>
          </p:nvSpPr>
          <p:spPr>
            <a:xfrm>
              <a:off x="224196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1" name="Google Shape;3754;p75">
              <a:extLst>
                <a:ext uri="{FF2B5EF4-FFF2-40B4-BE49-F238E27FC236}">
                  <a16:creationId xmlns:a16="http://schemas.microsoft.com/office/drawing/2014/main" id="{BF04D5A5-6F69-8568-4764-67954558C4BB}"/>
                </a:ext>
              </a:extLst>
            </p:cNvPr>
            <p:cNvSpPr/>
            <p:nvPr/>
          </p:nvSpPr>
          <p:spPr>
            <a:xfrm>
              <a:off x="224759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2" name="Google Shape;3755;p75">
              <a:extLst>
                <a:ext uri="{FF2B5EF4-FFF2-40B4-BE49-F238E27FC236}">
                  <a16:creationId xmlns:a16="http://schemas.microsoft.com/office/drawing/2014/main" id="{9B07C8F2-56E9-48E0-FE73-9ED67C3719ED}"/>
                </a:ext>
              </a:extLst>
            </p:cNvPr>
            <p:cNvSpPr/>
            <p:nvPr/>
          </p:nvSpPr>
          <p:spPr>
            <a:xfrm>
              <a:off x="225292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3" name="Google Shape;3756;p75">
              <a:extLst>
                <a:ext uri="{FF2B5EF4-FFF2-40B4-BE49-F238E27FC236}">
                  <a16:creationId xmlns:a16="http://schemas.microsoft.com/office/drawing/2014/main" id="{F12DA275-4F31-8124-DFD6-B17973084222}"/>
                </a:ext>
              </a:extLst>
            </p:cNvPr>
            <p:cNvSpPr/>
            <p:nvPr/>
          </p:nvSpPr>
          <p:spPr>
            <a:xfrm>
              <a:off x="2258554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1" y="1399"/>
                    <a:pt x="31" y="1733"/>
                    <a:pt x="153" y="2067"/>
                  </a:cubicBezTo>
                  <a:cubicBezTo>
                    <a:pt x="214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4" name="Google Shape;3757;p75">
              <a:extLst>
                <a:ext uri="{FF2B5EF4-FFF2-40B4-BE49-F238E27FC236}">
                  <a16:creationId xmlns:a16="http://schemas.microsoft.com/office/drawing/2014/main" id="{ED821206-8524-8B76-0D48-912A2F4DE2B8}"/>
                </a:ext>
              </a:extLst>
            </p:cNvPr>
            <p:cNvSpPr/>
            <p:nvPr/>
          </p:nvSpPr>
          <p:spPr>
            <a:xfrm>
              <a:off x="2264180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31" y="1399"/>
                    <a:pt x="62" y="1733"/>
                    <a:pt x="153" y="2067"/>
                  </a:cubicBezTo>
                  <a:cubicBezTo>
                    <a:pt x="214" y="1763"/>
                    <a:pt x="244" y="1399"/>
                    <a:pt x="274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5" name="Google Shape;3758;p75">
              <a:extLst>
                <a:ext uri="{FF2B5EF4-FFF2-40B4-BE49-F238E27FC236}">
                  <a16:creationId xmlns:a16="http://schemas.microsoft.com/office/drawing/2014/main" id="{3AC239CD-781E-553D-57BF-73D0DFE78137}"/>
                </a:ext>
              </a:extLst>
            </p:cNvPr>
            <p:cNvSpPr/>
            <p:nvPr/>
          </p:nvSpPr>
          <p:spPr>
            <a:xfrm>
              <a:off x="2269528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3" y="1794"/>
                    <a:pt x="304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6" name="Google Shape;3759;p75">
              <a:extLst>
                <a:ext uri="{FF2B5EF4-FFF2-40B4-BE49-F238E27FC236}">
                  <a16:creationId xmlns:a16="http://schemas.microsoft.com/office/drawing/2014/main" id="{3A8FBA20-DB3F-0D74-EEF8-34F52C3C3E71}"/>
                </a:ext>
              </a:extLst>
            </p:cNvPr>
            <p:cNvSpPr/>
            <p:nvPr/>
          </p:nvSpPr>
          <p:spPr>
            <a:xfrm>
              <a:off x="2197247" y="3073618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1" y="1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7" name="Google Shape;3760;p75">
              <a:extLst>
                <a:ext uri="{FF2B5EF4-FFF2-40B4-BE49-F238E27FC236}">
                  <a16:creationId xmlns:a16="http://schemas.microsoft.com/office/drawing/2014/main" id="{D1724E13-2E43-9199-C8BB-F7FC97F810D2}"/>
                </a:ext>
              </a:extLst>
            </p:cNvPr>
            <p:cNvSpPr/>
            <p:nvPr/>
          </p:nvSpPr>
          <p:spPr>
            <a:xfrm>
              <a:off x="2297091" y="3032843"/>
              <a:ext cx="89721" cy="129942"/>
            </a:xfrm>
            <a:custGeom>
              <a:avLst/>
              <a:gdLst/>
              <a:ahLst/>
              <a:cxnLst/>
              <a:rect l="l" t="t" r="r" b="b"/>
              <a:pathLst>
                <a:path w="9697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78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730" y="14043"/>
                    <a:pt x="1611" y="14043"/>
                  </a:cubicBezTo>
                  <a:lnTo>
                    <a:pt x="8025" y="14043"/>
                  </a:lnTo>
                  <a:cubicBezTo>
                    <a:pt x="8906" y="14043"/>
                    <a:pt x="9605" y="13314"/>
                    <a:pt x="9605" y="12432"/>
                  </a:cubicBezTo>
                  <a:lnTo>
                    <a:pt x="9605" y="2858"/>
                  </a:lnTo>
                  <a:cubicBezTo>
                    <a:pt x="9696" y="2098"/>
                    <a:pt x="9119" y="1429"/>
                    <a:pt x="8328" y="1307"/>
                  </a:cubicBezTo>
                  <a:lnTo>
                    <a:pt x="83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8" name="Google Shape;3761;p75">
              <a:extLst>
                <a:ext uri="{FF2B5EF4-FFF2-40B4-BE49-F238E27FC236}">
                  <a16:creationId xmlns:a16="http://schemas.microsoft.com/office/drawing/2014/main" id="{8DA48516-0AD1-6DF0-5ECD-DA2EE8B0FD21}"/>
                </a:ext>
              </a:extLst>
            </p:cNvPr>
            <p:cNvSpPr/>
            <p:nvPr/>
          </p:nvSpPr>
          <p:spPr>
            <a:xfrm>
              <a:off x="2309739" y="3043992"/>
              <a:ext cx="64416" cy="2461"/>
            </a:xfrm>
            <a:custGeom>
              <a:avLst/>
              <a:gdLst/>
              <a:ahLst/>
              <a:cxnLst/>
              <a:rect l="l" t="t" r="r" b="b"/>
              <a:pathLst>
                <a:path w="6962" h="266" extrusionOk="0">
                  <a:moveTo>
                    <a:pt x="2674" y="0"/>
                  </a:moveTo>
                  <a:cubicBezTo>
                    <a:pt x="1783" y="0"/>
                    <a:pt x="883" y="40"/>
                    <a:pt x="1" y="133"/>
                  </a:cubicBezTo>
                  <a:cubicBezTo>
                    <a:pt x="906" y="226"/>
                    <a:pt x="1794" y="265"/>
                    <a:pt x="2678" y="265"/>
                  </a:cubicBezTo>
                  <a:cubicBezTo>
                    <a:pt x="2951" y="265"/>
                    <a:pt x="3224" y="262"/>
                    <a:pt x="3496" y="254"/>
                  </a:cubicBezTo>
                  <a:cubicBezTo>
                    <a:pt x="4651" y="254"/>
                    <a:pt x="5837" y="254"/>
                    <a:pt x="6961" y="133"/>
                  </a:cubicBezTo>
                  <a:cubicBezTo>
                    <a:pt x="6102" y="40"/>
                    <a:pt x="5208" y="0"/>
                    <a:pt x="4318" y="0"/>
                  </a:cubicBezTo>
                  <a:cubicBezTo>
                    <a:pt x="4043" y="0"/>
                    <a:pt x="3769" y="4"/>
                    <a:pt x="3496" y="11"/>
                  </a:cubicBezTo>
                  <a:cubicBezTo>
                    <a:pt x="3224" y="4"/>
                    <a:pt x="2949" y="0"/>
                    <a:pt x="2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9" name="Google Shape;3762;p75">
              <a:extLst>
                <a:ext uri="{FF2B5EF4-FFF2-40B4-BE49-F238E27FC236}">
                  <a16:creationId xmlns:a16="http://schemas.microsoft.com/office/drawing/2014/main" id="{BC115FA7-67B7-F1E0-F906-863CFAE54E68}"/>
                </a:ext>
              </a:extLst>
            </p:cNvPr>
            <p:cNvSpPr/>
            <p:nvPr/>
          </p:nvSpPr>
          <p:spPr>
            <a:xfrm>
              <a:off x="2309739" y="3040615"/>
              <a:ext cx="64416" cy="2304"/>
            </a:xfrm>
            <a:custGeom>
              <a:avLst/>
              <a:gdLst/>
              <a:ahLst/>
              <a:cxnLst/>
              <a:rect l="l" t="t" r="r" b="b"/>
              <a:pathLst>
                <a:path w="6962" h="249" extrusionOk="0">
                  <a:moveTo>
                    <a:pt x="2674" y="1"/>
                  </a:moveTo>
                  <a:cubicBezTo>
                    <a:pt x="1783" y="1"/>
                    <a:pt x="883" y="40"/>
                    <a:pt x="1" y="133"/>
                  </a:cubicBezTo>
                  <a:cubicBezTo>
                    <a:pt x="855" y="199"/>
                    <a:pt x="1694" y="249"/>
                    <a:pt x="2528" y="249"/>
                  </a:cubicBezTo>
                  <a:cubicBezTo>
                    <a:pt x="2851" y="249"/>
                    <a:pt x="3174" y="241"/>
                    <a:pt x="3496" y="224"/>
                  </a:cubicBezTo>
                  <a:cubicBezTo>
                    <a:pt x="4651" y="224"/>
                    <a:pt x="5837" y="224"/>
                    <a:pt x="6961" y="133"/>
                  </a:cubicBezTo>
                  <a:cubicBezTo>
                    <a:pt x="6102" y="40"/>
                    <a:pt x="5208" y="1"/>
                    <a:pt x="4318" y="1"/>
                  </a:cubicBezTo>
                  <a:cubicBezTo>
                    <a:pt x="4043" y="1"/>
                    <a:pt x="3769" y="4"/>
                    <a:pt x="3496" y="12"/>
                  </a:cubicBezTo>
                  <a:cubicBezTo>
                    <a:pt x="3224" y="4"/>
                    <a:pt x="2949" y="1"/>
                    <a:pt x="26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0" name="Google Shape;3763;p75">
              <a:extLst>
                <a:ext uri="{FF2B5EF4-FFF2-40B4-BE49-F238E27FC236}">
                  <a16:creationId xmlns:a16="http://schemas.microsoft.com/office/drawing/2014/main" id="{6198A00D-6E9D-B2CA-A376-DF551ABBCAD9}"/>
                </a:ext>
              </a:extLst>
            </p:cNvPr>
            <p:cNvSpPr/>
            <p:nvPr/>
          </p:nvSpPr>
          <p:spPr>
            <a:xfrm>
              <a:off x="2309739" y="3037062"/>
              <a:ext cx="64416" cy="2359"/>
            </a:xfrm>
            <a:custGeom>
              <a:avLst/>
              <a:gdLst/>
              <a:ahLst/>
              <a:cxnLst/>
              <a:rect l="l" t="t" r="r" b="b"/>
              <a:pathLst>
                <a:path w="6962" h="255" extrusionOk="0">
                  <a:moveTo>
                    <a:pt x="3496" y="0"/>
                  </a:moveTo>
                  <a:cubicBezTo>
                    <a:pt x="2341" y="0"/>
                    <a:pt x="1156" y="0"/>
                    <a:pt x="1" y="122"/>
                  </a:cubicBezTo>
                  <a:cubicBezTo>
                    <a:pt x="906" y="215"/>
                    <a:pt x="1794" y="254"/>
                    <a:pt x="2678" y="254"/>
                  </a:cubicBezTo>
                  <a:cubicBezTo>
                    <a:pt x="2951" y="254"/>
                    <a:pt x="3224" y="251"/>
                    <a:pt x="3496" y="244"/>
                  </a:cubicBezTo>
                  <a:cubicBezTo>
                    <a:pt x="3769" y="251"/>
                    <a:pt x="4043" y="254"/>
                    <a:pt x="4318" y="254"/>
                  </a:cubicBezTo>
                  <a:cubicBezTo>
                    <a:pt x="5208" y="254"/>
                    <a:pt x="6102" y="215"/>
                    <a:pt x="6961" y="122"/>
                  </a:cubicBezTo>
                  <a:cubicBezTo>
                    <a:pt x="5837" y="61"/>
                    <a:pt x="465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1" name="Google Shape;3764;p75">
              <a:extLst>
                <a:ext uri="{FF2B5EF4-FFF2-40B4-BE49-F238E27FC236}">
                  <a16:creationId xmlns:a16="http://schemas.microsoft.com/office/drawing/2014/main" id="{F89BBD7C-9454-24E9-E3CD-5363AFCD4CE3}"/>
                </a:ext>
              </a:extLst>
            </p:cNvPr>
            <p:cNvSpPr/>
            <p:nvPr/>
          </p:nvSpPr>
          <p:spPr>
            <a:xfrm>
              <a:off x="2297091" y="3013153"/>
              <a:ext cx="88028" cy="21105"/>
            </a:xfrm>
            <a:custGeom>
              <a:avLst/>
              <a:gdLst/>
              <a:ahLst/>
              <a:cxnLst/>
              <a:rect l="l" t="t" r="r" b="b"/>
              <a:pathLst>
                <a:path w="9514" h="2281" extrusionOk="0">
                  <a:moveTo>
                    <a:pt x="365" y="1"/>
                  </a:moveTo>
                  <a:cubicBezTo>
                    <a:pt x="152" y="1"/>
                    <a:pt x="0" y="153"/>
                    <a:pt x="0" y="365"/>
                  </a:cubicBezTo>
                  <a:lnTo>
                    <a:pt x="0" y="1946"/>
                  </a:lnTo>
                  <a:cubicBezTo>
                    <a:pt x="0" y="2128"/>
                    <a:pt x="152" y="2280"/>
                    <a:pt x="365" y="2280"/>
                  </a:cubicBezTo>
                  <a:lnTo>
                    <a:pt x="9180" y="2280"/>
                  </a:lnTo>
                  <a:cubicBezTo>
                    <a:pt x="9362" y="2280"/>
                    <a:pt x="9514" y="2128"/>
                    <a:pt x="9514" y="1946"/>
                  </a:cubicBezTo>
                  <a:lnTo>
                    <a:pt x="9514" y="365"/>
                  </a:lnTo>
                  <a:cubicBezTo>
                    <a:pt x="9514" y="153"/>
                    <a:pt x="9362" y="1"/>
                    <a:pt x="9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2" name="Google Shape;3765;p75">
              <a:extLst>
                <a:ext uri="{FF2B5EF4-FFF2-40B4-BE49-F238E27FC236}">
                  <a16:creationId xmlns:a16="http://schemas.microsoft.com/office/drawing/2014/main" id="{252BECB9-AF20-9FED-0081-37B50E3C3EC2}"/>
                </a:ext>
              </a:extLst>
            </p:cNvPr>
            <p:cNvSpPr/>
            <p:nvPr/>
          </p:nvSpPr>
          <p:spPr>
            <a:xfrm>
              <a:off x="2300745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0" y="1399"/>
                    <a:pt x="31" y="1733"/>
                    <a:pt x="91" y="2067"/>
                  </a:cubicBezTo>
                  <a:cubicBezTo>
                    <a:pt x="21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3" name="Google Shape;3766;p75">
              <a:extLst>
                <a:ext uri="{FF2B5EF4-FFF2-40B4-BE49-F238E27FC236}">
                  <a16:creationId xmlns:a16="http://schemas.microsoft.com/office/drawing/2014/main" id="{31B56A8C-F4AB-B672-0196-2D5F0D482944}"/>
                </a:ext>
              </a:extLst>
            </p:cNvPr>
            <p:cNvSpPr/>
            <p:nvPr/>
          </p:nvSpPr>
          <p:spPr>
            <a:xfrm>
              <a:off x="2306084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4" name="Google Shape;3767;p75">
              <a:extLst>
                <a:ext uri="{FF2B5EF4-FFF2-40B4-BE49-F238E27FC236}">
                  <a16:creationId xmlns:a16="http://schemas.microsoft.com/office/drawing/2014/main" id="{BF4118E8-4BED-CF69-A0D8-8E4EC905E568}"/>
                </a:ext>
              </a:extLst>
            </p:cNvPr>
            <p:cNvSpPr/>
            <p:nvPr/>
          </p:nvSpPr>
          <p:spPr>
            <a:xfrm>
              <a:off x="2311710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5" name="Google Shape;3768;p75">
              <a:extLst>
                <a:ext uri="{FF2B5EF4-FFF2-40B4-BE49-F238E27FC236}">
                  <a16:creationId xmlns:a16="http://schemas.microsoft.com/office/drawing/2014/main" id="{5885B27A-B2CA-D4F7-6936-47C1CC38BFA9}"/>
                </a:ext>
              </a:extLst>
            </p:cNvPr>
            <p:cNvSpPr/>
            <p:nvPr/>
          </p:nvSpPr>
          <p:spPr>
            <a:xfrm>
              <a:off x="2316771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6" name="Google Shape;3769;p75">
              <a:extLst>
                <a:ext uri="{FF2B5EF4-FFF2-40B4-BE49-F238E27FC236}">
                  <a16:creationId xmlns:a16="http://schemas.microsoft.com/office/drawing/2014/main" id="{63C9550A-E82C-E6FD-B37B-4DE5B16B68E5}"/>
                </a:ext>
              </a:extLst>
            </p:cNvPr>
            <p:cNvSpPr/>
            <p:nvPr/>
          </p:nvSpPr>
          <p:spPr>
            <a:xfrm>
              <a:off x="232239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1" y="1429"/>
                    <a:pt x="31" y="1794"/>
                    <a:pt x="153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7" name="Google Shape;3770;p75">
              <a:extLst>
                <a:ext uri="{FF2B5EF4-FFF2-40B4-BE49-F238E27FC236}">
                  <a16:creationId xmlns:a16="http://schemas.microsoft.com/office/drawing/2014/main" id="{021481C1-0742-6FE2-F66A-EEDE66296BAC}"/>
                </a:ext>
              </a:extLst>
            </p:cNvPr>
            <p:cNvSpPr/>
            <p:nvPr/>
          </p:nvSpPr>
          <p:spPr>
            <a:xfrm>
              <a:off x="232774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8" name="Google Shape;3771;p75">
              <a:extLst>
                <a:ext uri="{FF2B5EF4-FFF2-40B4-BE49-F238E27FC236}">
                  <a16:creationId xmlns:a16="http://schemas.microsoft.com/office/drawing/2014/main" id="{D9241756-CF12-AE8E-D326-D461A73A0FE9}"/>
                </a:ext>
              </a:extLst>
            </p:cNvPr>
            <p:cNvSpPr/>
            <p:nvPr/>
          </p:nvSpPr>
          <p:spPr>
            <a:xfrm>
              <a:off x="233337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9" name="Google Shape;3772;p75">
              <a:extLst>
                <a:ext uri="{FF2B5EF4-FFF2-40B4-BE49-F238E27FC236}">
                  <a16:creationId xmlns:a16="http://schemas.microsoft.com/office/drawing/2014/main" id="{AEE5DD39-D9B1-BB4C-C00E-F1D2B3036FAA}"/>
                </a:ext>
              </a:extLst>
            </p:cNvPr>
            <p:cNvSpPr/>
            <p:nvPr/>
          </p:nvSpPr>
          <p:spPr>
            <a:xfrm>
              <a:off x="2338995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0" y="335"/>
                    <a:pt x="0" y="700"/>
                    <a:pt x="30" y="1064"/>
                  </a:cubicBezTo>
                  <a:cubicBezTo>
                    <a:pt x="30" y="1399"/>
                    <a:pt x="91" y="1733"/>
                    <a:pt x="152" y="2067"/>
                  </a:cubicBezTo>
                  <a:cubicBezTo>
                    <a:pt x="24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0" name="Google Shape;3773;p75">
              <a:extLst>
                <a:ext uri="{FF2B5EF4-FFF2-40B4-BE49-F238E27FC236}">
                  <a16:creationId xmlns:a16="http://schemas.microsoft.com/office/drawing/2014/main" id="{1E9E3C52-A3A0-07CB-57AF-F357E44A34C0}"/>
                </a:ext>
              </a:extLst>
            </p:cNvPr>
            <p:cNvSpPr/>
            <p:nvPr/>
          </p:nvSpPr>
          <p:spPr>
            <a:xfrm>
              <a:off x="234433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1" name="Google Shape;3774;p75">
              <a:extLst>
                <a:ext uri="{FF2B5EF4-FFF2-40B4-BE49-F238E27FC236}">
                  <a16:creationId xmlns:a16="http://schemas.microsoft.com/office/drawing/2014/main" id="{88B2233E-DA51-C098-0167-C72DA4F7AA69}"/>
                </a:ext>
              </a:extLst>
            </p:cNvPr>
            <p:cNvSpPr/>
            <p:nvPr/>
          </p:nvSpPr>
          <p:spPr>
            <a:xfrm>
              <a:off x="2349959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0" y="1399"/>
                    <a:pt x="31" y="1733"/>
                    <a:pt x="152" y="2067"/>
                  </a:cubicBezTo>
                  <a:cubicBezTo>
                    <a:pt x="213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2" name="Google Shape;3775;p75">
              <a:extLst>
                <a:ext uri="{FF2B5EF4-FFF2-40B4-BE49-F238E27FC236}">
                  <a16:creationId xmlns:a16="http://schemas.microsoft.com/office/drawing/2014/main" id="{A69D79CE-4281-53C5-E2BC-DB5CE59091B4}"/>
                </a:ext>
              </a:extLst>
            </p:cNvPr>
            <p:cNvSpPr/>
            <p:nvPr/>
          </p:nvSpPr>
          <p:spPr>
            <a:xfrm>
              <a:off x="2355585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13" y="1794"/>
                    <a:pt x="24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3" name="Google Shape;3776;p75">
              <a:extLst>
                <a:ext uri="{FF2B5EF4-FFF2-40B4-BE49-F238E27FC236}">
                  <a16:creationId xmlns:a16="http://schemas.microsoft.com/office/drawing/2014/main" id="{C0A3D325-7C15-BDAF-6B58-D244E6A98C53}"/>
                </a:ext>
              </a:extLst>
            </p:cNvPr>
            <p:cNvSpPr/>
            <p:nvPr/>
          </p:nvSpPr>
          <p:spPr>
            <a:xfrm>
              <a:off x="236092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4" name="Google Shape;3777;p75">
              <a:extLst>
                <a:ext uri="{FF2B5EF4-FFF2-40B4-BE49-F238E27FC236}">
                  <a16:creationId xmlns:a16="http://schemas.microsoft.com/office/drawing/2014/main" id="{A4434B71-06E4-33A9-6407-565B77FBE82E}"/>
                </a:ext>
              </a:extLst>
            </p:cNvPr>
            <p:cNvSpPr/>
            <p:nvPr/>
          </p:nvSpPr>
          <p:spPr>
            <a:xfrm>
              <a:off x="2366549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5" name="Google Shape;3778;p75">
              <a:extLst>
                <a:ext uri="{FF2B5EF4-FFF2-40B4-BE49-F238E27FC236}">
                  <a16:creationId xmlns:a16="http://schemas.microsoft.com/office/drawing/2014/main" id="{ADA595B2-3573-19F1-960F-CBA01B473C41}"/>
                </a:ext>
              </a:extLst>
            </p:cNvPr>
            <p:cNvSpPr/>
            <p:nvPr/>
          </p:nvSpPr>
          <p:spPr>
            <a:xfrm>
              <a:off x="2371610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6" name="Google Shape;3779;p75">
              <a:extLst>
                <a:ext uri="{FF2B5EF4-FFF2-40B4-BE49-F238E27FC236}">
                  <a16:creationId xmlns:a16="http://schemas.microsoft.com/office/drawing/2014/main" id="{13BE68E3-06B6-1B5F-45D4-5786C9A9C6D9}"/>
                </a:ext>
              </a:extLst>
            </p:cNvPr>
            <p:cNvSpPr/>
            <p:nvPr/>
          </p:nvSpPr>
          <p:spPr>
            <a:xfrm>
              <a:off x="237723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7" name="Google Shape;3780;p75">
              <a:extLst>
                <a:ext uri="{FF2B5EF4-FFF2-40B4-BE49-F238E27FC236}">
                  <a16:creationId xmlns:a16="http://schemas.microsoft.com/office/drawing/2014/main" id="{2BE35498-3916-4557-6F8A-11AA4520AB77}"/>
                </a:ext>
              </a:extLst>
            </p:cNvPr>
            <p:cNvSpPr/>
            <p:nvPr/>
          </p:nvSpPr>
          <p:spPr>
            <a:xfrm>
              <a:off x="2305242" y="3073618"/>
              <a:ext cx="73696" cy="50630"/>
            </a:xfrm>
            <a:custGeom>
              <a:avLst/>
              <a:gdLst/>
              <a:ahLst/>
              <a:cxnLst/>
              <a:rect l="l" t="t" r="r" b="b"/>
              <a:pathLst>
                <a:path w="7965" h="5472" extrusionOk="0">
                  <a:moveTo>
                    <a:pt x="1" y="1"/>
                  </a:moveTo>
                  <a:lnTo>
                    <a:pt x="1" y="5472"/>
                  </a:lnTo>
                  <a:lnTo>
                    <a:pt x="7964" y="5472"/>
                  </a:lnTo>
                  <a:lnTo>
                    <a:pt x="79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8" name="Google Shape;3781;p75">
              <a:extLst>
                <a:ext uri="{FF2B5EF4-FFF2-40B4-BE49-F238E27FC236}">
                  <a16:creationId xmlns:a16="http://schemas.microsoft.com/office/drawing/2014/main" id="{F76D948D-6FAF-993E-DCD6-CB1380CD7602}"/>
                </a:ext>
              </a:extLst>
            </p:cNvPr>
            <p:cNvSpPr/>
            <p:nvPr/>
          </p:nvSpPr>
          <p:spPr>
            <a:xfrm>
              <a:off x="2408741" y="3032843"/>
              <a:ext cx="89435" cy="129942"/>
            </a:xfrm>
            <a:custGeom>
              <a:avLst/>
              <a:gdLst/>
              <a:ahLst/>
              <a:cxnLst/>
              <a:rect l="l" t="t" r="r" b="b"/>
              <a:pathLst>
                <a:path w="9666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47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699" y="14043"/>
                    <a:pt x="1581" y="14043"/>
                  </a:cubicBezTo>
                  <a:lnTo>
                    <a:pt x="7994" y="14043"/>
                  </a:lnTo>
                  <a:cubicBezTo>
                    <a:pt x="8876" y="14043"/>
                    <a:pt x="9605" y="13314"/>
                    <a:pt x="9605" y="12432"/>
                  </a:cubicBezTo>
                  <a:lnTo>
                    <a:pt x="9605" y="2858"/>
                  </a:lnTo>
                  <a:cubicBezTo>
                    <a:pt x="9666" y="2098"/>
                    <a:pt x="9119" y="1429"/>
                    <a:pt x="8298" y="1307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9" name="Google Shape;3782;p75">
              <a:extLst>
                <a:ext uri="{FF2B5EF4-FFF2-40B4-BE49-F238E27FC236}">
                  <a16:creationId xmlns:a16="http://schemas.microsoft.com/office/drawing/2014/main" id="{42BCFE89-C674-055B-93A5-E7019DC1D420}"/>
                </a:ext>
              </a:extLst>
            </p:cNvPr>
            <p:cNvSpPr/>
            <p:nvPr/>
          </p:nvSpPr>
          <p:spPr>
            <a:xfrm>
              <a:off x="2421389" y="3043992"/>
              <a:ext cx="64138" cy="2461"/>
            </a:xfrm>
            <a:custGeom>
              <a:avLst/>
              <a:gdLst/>
              <a:ahLst/>
              <a:cxnLst/>
              <a:rect l="l" t="t" r="r" b="b"/>
              <a:pathLst>
                <a:path w="6932" h="266" extrusionOk="0">
                  <a:moveTo>
                    <a:pt x="2658" y="0"/>
                  </a:moveTo>
                  <a:cubicBezTo>
                    <a:pt x="1755" y="0"/>
                    <a:pt x="860" y="40"/>
                    <a:pt x="1" y="133"/>
                  </a:cubicBezTo>
                  <a:cubicBezTo>
                    <a:pt x="883" y="226"/>
                    <a:pt x="1766" y="265"/>
                    <a:pt x="2662" y="265"/>
                  </a:cubicBezTo>
                  <a:cubicBezTo>
                    <a:pt x="2938" y="265"/>
                    <a:pt x="3217" y="262"/>
                    <a:pt x="3496" y="254"/>
                  </a:cubicBezTo>
                  <a:cubicBezTo>
                    <a:pt x="4621" y="254"/>
                    <a:pt x="5807" y="254"/>
                    <a:pt x="6931" y="133"/>
                  </a:cubicBezTo>
                  <a:cubicBezTo>
                    <a:pt x="6072" y="40"/>
                    <a:pt x="5177" y="0"/>
                    <a:pt x="4301" y="0"/>
                  </a:cubicBezTo>
                  <a:cubicBezTo>
                    <a:pt x="4031" y="0"/>
                    <a:pt x="3762" y="4"/>
                    <a:pt x="3496" y="11"/>
                  </a:cubicBezTo>
                  <a:cubicBezTo>
                    <a:pt x="3217" y="4"/>
                    <a:pt x="2937" y="0"/>
                    <a:pt x="26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0" name="Google Shape;3783;p75">
              <a:extLst>
                <a:ext uri="{FF2B5EF4-FFF2-40B4-BE49-F238E27FC236}">
                  <a16:creationId xmlns:a16="http://schemas.microsoft.com/office/drawing/2014/main" id="{D5F9785C-9E2F-D234-5809-CF7C21A8CD33}"/>
                </a:ext>
              </a:extLst>
            </p:cNvPr>
            <p:cNvSpPr/>
            <p:nvPr/>
          </p:nvSpPr>
          <p:spPr>
            <a:xfrm>
              <a:off x="2421389" y="3040615"/>
              <a:ext cx="64138" cy="2304"/>
            </a:xfrm>
            <a:custGeom>
              <a:avLst/>
              <a:gdLst/>
              <a:ahLst/>
              <a:cxnLst/>
              <a:rect l="l" t="t" r="r" b="b"/>
              <a:pathLst>
                <a:path w="6932" h="249" extrusionOk="0">
                  <a:moveTo>
                    <a:pt x="2658" y="1"/>
                  </a:moveTo>
                  <a:cubicBezTo>
                    <a:pt x="1755" y="1"/>
                    <a:pt x="860" y="40"/>
                    <a:pt x="1" y="133"/>
                  </a:cubicBezTo>
                  <a:cubicBezTo>
                    <a:pt x="833" y="199"/>
                    <a:pt x="1666" y="249"/>
                    <a:pt x="2510" y="249"/>
                  </a:cubicBezTo>
                  <a:cubicBezTo>
                    <a:pt x="2837" y="249"/>
                    <a:pt x="3165" y="241"/>
                    <a:pt x="3496" y="224"/>
                  </a:cubicBezTo>
                  <a:cubicBezTo>
                    <a:pt x="4621" y="224"/>
                    <a:pt x="5807" y="224"/>
                    <a:pt x="6931" y="133"/>
                  </a:cubicBezTo>
                  <a:cubicBezTo>
                    <a:pt x="6072" y="40"/>
                    <a:pt x="5177" y="1"/>
                    <a:pt x="4301" y="1"/>
                  </a:cubicBezTo>
                  <a:cubicBezTo>
                    <a:pt x="4031" y="1"/>
                    <a:pt x="3762" y="4"/>
                    <a:pt x="3496" y="12"/>
                  </a:cubicBezTo>
                  <a:cubicBezTo>
                    <a:pt x="3217" y="4"/>
                    <a:pt x="2937" y="1"/>
                    <a:pt x="26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1" name="Google Shape;3784;p75">
              <a:extLst>
                <a:ext uri="{FF2B5EF4-FFF2-40B4-BE49-F238E27FC236}">
                  <a16:creationId xmlns:a16="http://schemas.microsoft.com/office/drawing/2014/main" id="{0EBD45DF-1EA3-5FB5-CA67-CE44B7F049F1}"/>
                </a:ext>
              </a:extLst>
            </p:cNvPr>
            <p:cNvSpPr/>
            <p:nvPr/>
          </p:nvSpPr>
          <p:spPr>
            <a:xfrm>
              <a:off x="2421389" y="3037062"/>
              <a:ext cx="64138" cy="2359"/>
            </a:xfrm>
            <a:custGeom>
              <a:avLst/>
              <a:gdLst/>
              <a:ahLst/>
              <a:cxnLst/>
              <a:rect l="l" t="t" r="r" b="b"/>
              <a:pathLst>
                <a:path w="6932" h="255" extrusionOk="0">
                  <a:moveTo>
                    <a:pt x="3496" y="0"/>
                  </a:moveTo>
                  <a:cubicBezTo>
                    <a:pt x="2311" y="0"/>
                    <a:pt x="1126" y="0"/>
                    <a:pt x="1" y="122"/>
                  </a:cubicBezTo>
                  <a:cubicBezTo>
                    <a:pt x="883" y="215"/>
                    <a:pt x="1766" y="254"/>
                    <a:pt x="2662" y="254"/>
                  </a:cubicBezTo>
                  <a:cubicBezTo>
                    <a:pt x="2938" y="254"/>
                    <a:pt x="3217" y="251"/>
                    <a:pt x="3496" y="244"/>
                  </a:cubicBezTo>
                  <a:cubicBezTo>
                    <a:pt x="3762" y="251"/>
                    <a:pt x="4031" y="254"/>
                    <a:pt x="4301" y="254"/>
                  </a:cubicBezTo>
                  <a:cubicBezTo>
                    <a:pt x="5177" y="254"/>
                    <a:pt x="6072" y="215"/>
                    <a:pt x="6931" y="122"/>
                  </a:cubicBezTo>
                  <a:cubicBezTo>
                    <a:pt x="5807" y="61"/>
                    <a:pt x="462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2" name="Google Shape;3785;p75">
              <a:extLst>
                <a:ext uri="{FF2B5EF4-FFF2-40B4-BE49-F238E27FC236}">
                  <a16:creationId xmlns:a16="http://schemas.microsoft.com/office/drawing/2014/main" id="{DF4FACB8-CE5B-25A2-22C1-8316CFF40E89}"/>
                </a:ext>
              </a:extLst>
            </p:cNvPr>
            <p:cNvSpPr/>
            <p:nvPr/>
          </p:nvSpPr>
          <p:spPr>
            <a:xfrm>
              <a:off x="2409018" y="3013153"/>
              <a:ext cx="87751" cy="21105"/>
            </a:xfrm>
            <a:custGeom>
              <a:avLst/>
              <a:gdLst/>
              <a:ahLst/>
              <a:cxnLst/>
              <a:rect l="l" t="t" r="r" b="b"/>
              <a:pathLst>
                <a:path w="9484" h="2281" extrusionOk="0">
                  <a:moveTo>
                    <a:pt x="335" y="1"/>
                  </a:moveTo>
                  <a:cubicBezTo>
                    <a:pt x="153" y="1"/>
                    <a:pt x="1" y="153"/>
                    <a:pt x="1" y="365"/>
                  </a:cubicBezTo>
                  <a:lnTo>
                    <a:pt x="1" y="1946"/>
                  </a:lnTo>
                  <a:cubicBezTo>
                    <a:pt x="1" y="2128"/>
                    <a:pt x="153" y="2280"/>
                    <a:pt x="335" y="2280"/>
                  </a:cubicBezTo>
                  <a:lnTo>
                    <a:pt x="9150" y="2280"/>
                  </a:lnTo>
                  <a:cubicBezTo>
                    <a:pt x="9332" y="2280"/>
                    <a:pt x="9484" y="2128"/>
                    <a:pt x="9484" y="1946"/>
                  </a:cubicBezTo>
                  <a:lnTo>
                    <a:pt x="9484" y="365"/>
                  </a:lnTo>
                  <a:cubicBezTo>
                    <a:pt x="9484" y="153"/>
                    <a:pt x="9332" y="1"/>
                    <a:pt x="9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3" name="Google Shape;3786;p75">
              <a:extLst>
                <a:ext uri="{FF2B5EF4-FFF2-40B4-BE49-F238E27FC236}">
                  <a16:creationId xmlns:a16="http://schemas.microsoft.com/office/drawing/2014/main" id="{00A25B93-B26B-0DE2-8592-41CE39AF1717}"/>
                </a:ext>
              </a:extLst>
            </p:cNvPr>
            <p:cNvSpPr/>
            <p:nvPr/>
          </p:nvSpPr>
          <p:spPr>
            <a:xfrm>
              <a:off x="241210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305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4" name="Google Shape;3787;p75">
              <a:extLst>
                <a:ext uri="{FF2B5EF4-FFF2-40B4-BE49-F238E27FC236}">
                  <a16:creationId xmlns:a16="http://schemas.microsoft.com/office/drawing/2014/main" id="{E81D5AB6-9D15-2991-49BE-F6265084CDF0}"/>
                </a:ext>
              </a:extLst>
            </p:cNvPr>
            <p:cNvSpPr/>
            <p:nvPr/>
          </p:nvSpPr>
          <p:spPr>
            <a:xfrm>
              <a:off x="241745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5" name="Google Shape;3788;p75">
              <a:extLst>
                <a:ext uri="{FF2B5EF4-FFF2-40B4-BE49-F238E27FC236}">
                  <a16:creationId xmlns:a16="http://schemas.microsoft.com/office/drawing/2014/main" id="{CF6FDEC1-BCEC-DDF2-0DBB-5BE27CA7C7F7}"/>
                </a:ext>
              </a:extLst>
            </p:cNvPr>
            <p:cNvSpPr/>
            <p:nvPr/>
          </p:nvSpPr>
          <p:spPr>
            <a:xfrm>
              <a:off x="2423082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1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6" name="Google Shape;3789;p75">
              <a:extLst>
                <a:ext uri="{FF2B5EF4-FFF2-40B4-BE49-F238E27FC236}">
                  <a16:creationId xmlns:a16="http://schemas.microsoft.com/office/drawing/2014/main" id="{359103CD-E9F5-DC5C-6424-D98BC84E7C21}"/>
                </a:ext>
              </a:extLst>
            </p:cNvPr>
            <p:cNvSpPr/>
            <p:nvPr/>
          </p:nvSpPr>
          <p:spPr>
            <a:xfrm>
              <a:off x="2428421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7" name="Google Shape;3790;p75">
              <a:extLst>
                <a:ext uri="{FF2B5EF4-FFF2-40B4-BE49-F238E27FC236}">
                  <a16:creationId xmlns:a16="http://schemas.microsoft.com/office/drawing/2014/main" id="{4C448F9F-AD7A-0B74-AF82-822B0C731EE4}"/>
                </a:ext>
              </a:extLst>
            </p:cNvPr>
            <p:cNvSpPr/>
            <p:nvPr/>
          </p:nvSpPr>
          <p:spPr>
            <a:xfrm>
              <a:off x="2434046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8" name="Google Shape;3791;p75">
              <a:extLst>
                <a:ext uri="{FF2B5EF4-FFF2-40B4-BE49-F238E27FC236}">
                  <a16:creationId xmlns:a16="http://schemas.microsoft.com/office/drawing/2014/main" id="{AB4AC41C-5203-9E03-DEA8-DA19C7B41FA6}"/>
                </a:ext>
              </a:extLst>
            </p:cNvPr>
            <p:cNvSpPr/>
            <p:nvPr/>
          </p:nvSpPr>
          <p:spPr>
            <a:xfrm>
              <a:off x="2439672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13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9" name="Google Shape;3792;p75">
              <a:extLst>
                <a:ext uri="{FF2B5EF4-FFF2-40B4-BE49-F238E27FC236}">
                  <a16:creationId xmlns:a16="http://schemas.microsoft.com/office/drawing/2014/main" id="{10D9B243-29D9-E493-E4BA-841F0CE8A9C5}"/>
                </a:ext>
              </a:extLst>
            </p:cNvPr>
            <p:cNvSpPr/>
            <p:nvPr/>
          </p:nvSpPr>
          <p:spPr>
            <a:xfrm>
              <a:off x="2444733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0" name="Google Shape;3793;p75">
              <a:extLst>
                <a:ext uri="{FF2B5EF4-FFF2-40B4-BE49-F238E27FC236}">
                  <a16:creationId xmlns:a16="http://schemas.microsoft.com/office/drawing/2014/main" id="{8E79AF4D-F52E-4BF8-3C7B-DD7479F29354}"/>
                </a:ext>
              </a:extLst>
            </p:cNvPr>
            <p:cNvSpPr/>
            <p:nvPr/>
          </p:nvSpPr>
          <p:spPr>
            <a:xfrm>
              <a:off x="2450358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1" name="Google Shape;3794;p75">
              <a:extLst>
                <a:ext uri="{FF2B5EF4-FFF2-40B4-BE49-F238E27FC236}">
                  <a16:creationId xmlns:a16="http://schemas.microsoft.com/office/drawing/2014/main" id="{31A0D8A6-4FDF-89C4-554A-CB5CACDC3FFD}"/>
                </a:ext>
              </a:extLst>
            </p:cNvPr>
            <p:cNvSpPr/>
            <p:nvPr/>
          </p:nvSpPr>
          <p:spPr>
            <a:xfrm>
              <a:off x="245570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2" name="Google Shape;3795;p75">
              <a:extLst>
                <a:ext uri="{FF2B5EF4-FFF2-40B4-BE49-F238E27FC236}">
                  <a16:creationId xmlns:a16="http://schemas.microsoft.com/office/drawing/2014/main" id="{A3AF31B5-708F-4BCC-6CF4-86D2CD3CD54C}"/>
                </a:ext>
              </a:extLst>
            </p:cNvPr>
            <p:cNvSpPr/>
            <p:nvPr/>
          </p:nvSpPr>
          <p:spPr>
            <a:xfrm>
              <a:off x="2461332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3" name="Google Shape;3796;p75">
              <a:extLst>
                <a:ext uri="{FF2B5EF4-FFF2-40B4-BE49-F238E27FC236}">
                  <a16:creationId xmlns:a16="http://schemas.microsoft.com/office/drawing/2014/main" id="{AE28F237-0858-95CD-E062-F068DE099BCC}"/>
                </a:ext>
              </a:extLst>
            </p:cNvPr>
            <p:cNvSpPr/>
            <p:nvPr/>
          </p:nvSpPr>
          <p:spPr>
            <a:xfrm>
              <a:off x="2466957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4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4" name="Google Shape;3797;p75">
              <a:extLst>
                <a:ext uri="{FF2B5EF4-FFF2-40B4-BE49-F238E27FC236}">
                  <a16:creationId xmlns:a16="http://schemas.microsoft.com/office/drawing/2014/main" id="{F34098B2-D381-299B-86E1-FB99C77BCBCA}"/>
                </a:ext>
              </a:extLst>
            </p:cNvPr>
            <p:cNvSpPr/>
            <p:nvPr/>
          </p:nvSpPr>
          <p:spPr>
            <a:xfrm>
              <a:off x="247229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5" name="Google Shape;3798;p75">
              <a:extLst>
                <a:ext uri="{FF2B5EF4-FFF2-40B4-BE49-F238E27FC236}">
                  <a16:creationId xmlns:a16="http://schemas.microsoft.com/office/drawing/2014/main" id="{8FBC1E05-4052-82AA-2696-F0B568DB56A6}"/>
                </a:ext>
              </a:extLst>
            </p:cNvPr>
            <p:cNvSpPr/>
            <p:nvPr/>
          </p:nvSpPr>
          <p:spPr>
            <a:xfrm>
              <a:off x="2477922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6" name="Google Shape;3799;p75">
              <a:extLst>
                <a:ext uri="{FF2B5EF4-FFF2-40B4-BE49-F238E27FC236}">
                  <a16:creationId xmlns:a16="http://schemas.microsoft.com/office/drawing/2014/main" id="{7E5F9EE0-B956-8F47-E63D-C089524A90D2}"/>
                </a:ext>
              </a:extLst>
            </p:cNvPr>
            <p:cNvSpPr/>
            <p:nvPr/>
          </p:nvSpPr>
          <p:spPr>
            <a:xfrm>
              <a:off x="2483547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31" y="1399"/>
                    <a:pt x="61" y="1733"/>
                    <a:pt x="152" y="2067"/>
                  </a:cubicBezTo>
                  <a:cubicBezTo>
                    <a:pt x="21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7" name="Google Shape;3800;p75">
              <a:extLst>
                <a:ext uri="{FF2B5EF4-FFF2-40B4-BE49-F238E27FC236}">
                  <a16:creationId xmlns:a16="http://schemas.microsoft.com/office/drawing/2014/main" id="{4E2D9211-0DA4-F373-5163-B5402693DE57}"/>
                </a:ext>
              </a:extLst>
            </p:cNvPr>
            <p:cNvSpPr/>
            <p:nvPr/>
          </p:nvSpPr>
          <p:spPr>
            <a:xfrm>
              <a:off x="248888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8" name="Google Shape;3801;p75">
              <a:extLst>
                <a:ext uri="{FF2B5EF4-FFF2-40B4-BE49-F238E27FC236}">
                  <a16:creationId xmlns:a16="http://schemas.microsoft.com/office/drawing/2014/main" id="{27CDD285-0CD1-BDCE-370B-D8BBEB452DA7}"/>
                </a:ext>
              </a:extLst>
            </p:cNvPr>
            <p:cNvSpPr/>
            <p:nvPr/>
          </p:nvSpPr>
          <p:spPr>
            <a:xfrm>
              <a:off x="2416615" y="3073618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0" y="1"/>
                  </a:moveTo>
                  <a:lnTo>
                    <a:pt x="0" y="5472"/>
                  </a:lnTo>
                  <a:lnTo>
                    <a:pt x="7994" y="5472"/>
                  </a:lnTo>
                  <a:lnTo>
                    <a:pt x="79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9" name="Google Shape;3802;p75">
              <a:extLst>
                <a:ext uri="{FF2B5EF4-FFF2-40B4-BE49-F238E27FC236}">
                  <a16:creationId xmlns:a16="http://schemas.microsoft.com/office/drawing/2014/main" id="{F8707DC7-66AF-E689-DA97-C7CE54A8BEC1}"/>
                </a:ext>
              </a:extLst>
            </p:cNvPr>
            <p:cNvSpPr/>
            <p:nvPr/>
          </p:nvSpPr>
          <p:spPr>
            <a:xfrm>
              <a:off x="2519826" y="3032278"/>
              <a:ext cx="89157" cy="129655"/>
            </a:xfrm>
            <a:custGeom>
              <a:avLst/>
              <a:gdLst/>
              <a:ahLst/>
              <a:cxnLst/>
              <a:rect l="l" t="t" r="r" b="b"/>
              <a:pathLst>
                <a:path w="9636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4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00" y="14013"/>
                    <a:pt x="1581" y="14013"/>
                  </a:cubicBezTo>
                  <a:lnTo>
                    <a:pt x="7995" y="14013"/>
                  </a:lnTo>
                  <a:cubicBezTo>
                    <a:pt x="8876" y="14013"/>
                    <a:pt x="9605" y="13284"/>
                    <a:pt x="9605" y="12432"/>
                  </a:cubicBezTo>
                  <a:lnTo>
                    <a:pt x="9605" y="2888"/>
                  </a:lnTo>
                  <a:cubicBezTo>
                    <a:pt x="9636" y="2098"/>
                    <a:pt x="9058" y="1429"/>
                    <a:pt x="8298" y="1277"/>
                  </a:cubicBezTo>
                  <a:lnTo>
                    <a:pt x="82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0" name="Google Shape;3803;p75">
              <a:extLst>
                <a:ext uri="{FF2B5EF4-FFF2-40B4-BE49-F238E27FC236}">
                  <a16:creationId xmlns:a16="http://schemas.microsoft.com/office/drawing/2014/main" id="{01FB15A4-6495-E7A7-4FF5-F9DA8FC244D0}"/>
                </a:ext>
              </a:extLst>
            </p:cNvPr>
            <p:cNvSpPr/>
            <p:nvPr/>
          </p:nvSpPr>
          <p:spPr>
            <a:xfrm>
              <a:off x="2532484" y="3043529"/>
              <a:ext cx="64129" cy="2202"/>
            </a:xfrm>
            <a:custGeom>
              <a:avLst/>
              <a:gdLst/>
              <a:ahLst/>
              <a:cxnLst/>
              <a:rect l="l" t="t" r="r" b="b"/>
              <a:pathLst>
                <a:path w="6931" h="238" extrusionOk="0">
                  <a:moveTo>
                    <a:pt x="3496" y="0"/>
                  </a:moveTo>
                  <a:cubicBezTo>
                    <a:pt x="2310" y="0"/>
                    <a:pt x="1125" y="0"/>
                    <a:pt x="0" y="122"/>
                  </a:cubicBezTo>
                  <a:cubicBezTo>
                    <a:pt x="833" y="188"/>
                    <a:pt x="1665" y="238"/>
                    <a:pt x="2509" y="238"/>
                  </a:cubicBezTo>
                  <a:cubicBezTo>
                    <a:pt x="2836" y="238"/>
                    <a:pt x="3165" y="230"/>
                    <a:pt x="3496" y="213"/>
                  </a:cubicBezTo>
                  <a:cubicBezTo>
                    <a:pt x="4620" y="213"/>
                    <a:pt x="5806" y="213"/>
                    <a:pt x="6930" y="122"/>
                  </a:cubicBezTo>
                  <a:cubicBezTo>
                    <a:pt x="5775" y="31"/>
                    <a:pt x="4620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1" name="Google Shape;3804;p75">
              <a:extLst>
                <a:ext uri="{FF2B5EF4-FFF2-40B4-BE49-F238E27FC236}">
                  <a16:creationId xmlns:a16="http://schemas.microsoft.com/office/drawing/2014/main" id="{88883B75-7948-8209-C07A-DFFFD2B84BD0}"/>
                </a:ext>
              </a:extLst>
            </p:cNvPr>
            <p:cNvSpPr/>
            <p:nvPr/>
          </p:nvSpPr>
          <p:spPr>
            <a:xfrm>
              <a:off x="2532484" y="3040208"/>
              <a:ext cx="64129" cy="2304"/>
            </a:xfrm>
            <a:custGeom>
              <a:avLst/>
              <a:gdLst/>
              <a:ahLst/>
              <a:cxnLst/>
              <a:rect l="l" t="t" r="r" b="b"/>
              <a:pathLst>
                <a:path w="6931" h="249" extrusionOk="0">
                  <a:moveTo>
                    <a:pt x="2504" y="1"/>
                  </a:moveTo>
                  <a:cubicBezTo>
                    <a:pt x="1653" y="1"/>
                    <a:pt x="811" y="51"/>
                    <a:pt x="0" y="116"/>
                  </a:cubicBezTo>
                  <a:cubicBezTo>
                    <a:pt x="883" y="209"/>
                    <a:pt x="1765" y="249"/>
                    <a:pt x="2661" y="249"/>
                  </a:cubicBezTo>
                  <a:cubicBezTo>
                    <a:pt x="2938" y="249"/>
                    <a:pt x="3216" y="245"/>
                    <a:pt x="3496" y="238"/>
                  </a:cubicBezTo>
                  <a:cubicBezTo>
                    <a:pt x="4620" y="238"/>
                    <a:pt x="5806" y="238"/>
                    <a:pt x="6930" y="116"/>
                  </a:cubicBezTo>
                  <a:cubicBezTo>
                    <a:pt x="6098" y="51"/>
                    <a:pt x="5265" y="1"/>
                    <a:pt x="4444" y="1"/>
                  </a:cubicBezTo>
                  <a:cubicBezTo>
                    <a:pt x="4126" y="1"/>
                    <a:pt x="3810" y="8"/>
                    <a:pt x="3496" y="25"/>
                  </a:cubicBezTo>
                  <a:cubicBezTo>
                    <a:pt x="3165" y="8"/>
                    <a:pt x="2834" y="1"/>
                    <a:pt x="2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2" name="Google Shape;3805;p75">
              <a:extLst>
                <a:ext uri="{FF2B5EF4-FFF2-40B4-BE49-F238E27FC236}">
                  <a16:creationId xmlns:a16="http://schemas.microsoft.com/office/drawing/2014/main" id="{79C4A054-F5EC-50F4-A28B-87187C4E31A1}"/>
                </a:ext>
              </a:extLst>
            </p:cNvPr>
            <p:cNvSpPr/>
            <p:nvPr/>
          </p:nvSpPr>
          <p:spPr>
            <a:xfrm>
              <a:off x="2532484" y="3036682"/>
              <a:ext cx="64129" cy="2461"/>
            </a:xfrm>
            <a:custGeom>
              <a:avLst/>
              <a:gdLst/>
              <a:ahLst/>
              <a:cxnLst/>
              <a:rect l="l" t="t" r="r" b="b"/>
              <a:pathLst>
                <a:path w="6931" h="266" extrusionOk="0">
                  <a:moveTo>
                    <a:pt x="2657" y="0"/>
                  </a:moveTo>
                  <a:cubicBezTo>
                    <a:pt x="1754" y="0"/>
                    <a:pt x="859" y="40"/>
                    <a:pt x="0" y="133"/>
                  </a:cubicBezTo>
                  <a:cubicBezTo>
                    <a:pt x="883" y="225"/>
                    <a:pt x="1765" y="265"/>
                    <a:pt x="2661" y="265"/>
                  </a:cubicBezTo>
                  <a:cubicBezTo>
                    <a:pt x="2938" y="265"/>
                    <a:pt x="3216" y="261"/>
                    <a:pt x="3496" y="254"/>
                  </a:cubicBezTo>
                  <a:cubicBezTo>
                    <a:pt x="4620" y="254"/>
                    <a:pt x="5806" y="254"/>
                    <a:pt x="6930" y="133"/>
                  </a:cubicBezTo>
                  <a:cubicBezTo>
                    <a:pt x="6048" y="40"/>
                    <a:pt x="5166" y="0"/>
                    <a:pt x="4297" y="0"/>
                  </a:cubicBezTo>
                  <a:cubicBezTo>
                    <a:pt x="4028" y="0"/>
                    <a:pt x="3761" y="4"/>
                    <a:pt x="3496" y="11"/>
                  </a:cubicBezTo>
                  <a:cubicBezTo>
                    <a:pt x="3216" y="4"/>
                    <a:pt x="2936" y="0"/>
                    <a:pt x="2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3" name="Google Shape;3806;p75">
              <a:extLst>
                <a:ext uri="{FF2B5EF4-FFF2-40B4-BE49-F238E27FC236}">
                  <a16:creationId xmlns:a16="http://schemas.microsoft.com/office/drawing/2014/main" id="{0C319087-2FB8-469A-4B6D-D8218BC905B4}"/>
                </a:ext>
              </a:extLst>
            </p:cNvPr>
            <p:cNvSpPr/>
            <p:nvPr/>
          </p:nvSpPr>
          <p:spPr>
            <a:xfrm>
              <a:off x="2519826" y="3012876"/>
              <a:ext cx="87751" cy="20818"/>
            </a:xfrm>
            <a:custGeom>
              <a:avLst/>
              <a:gdLst/>
              <a:ahLst/>
              <a:cxnLst/>
              <a:rect l="l" t="t" r="r" b="b"/>
              <a:pathLst>
                <a:path w="9484" h="2250" extrusionOk="0">
                  <a:moveTo>
                    <a:pt x="335" y="0"/>
                  </a:moveTo>
                  <a:cubicBezTo>
                    <a:pt x="152" y="0"/>
                    <a:pt x="0" y="152"/>
                    <a:pt x="0" y="304"/>
                  </a:cubicBezTo>
                  <a:lnTo>
                    <a:pt x="0" y="1915"/>
                  </a:lnTo>
                  <a:cubicBezTo>
                    <a:pt x="0" y="2098"/>
                    <a:pt x="152" y="2250"/>
                    <a:pt x="335" y="2250"/>
                  </a:cubicBezTo>
                  <a:lnTo>
                    <a:pt x="9150" y="2250"/>
                  </a:lnTo>
                  <a:cubicBezTo>
                    <a:pt x="9332" y="2250"/>
                    <a:pt x="9484" y="2098"/>
                    <a:pt x="9484" y="1915"/>
                  </a:cubicBezTo>
                  <a:lnTo>
                    <a:pt x="9484" y="335"/>
                  </a:lnTo>
                  <a:cubicBezTo>
                    <a:pt x="9484" y="152"/>
                    <a:pt x="9332" y="0"/>
                    <a:pt x="9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4" name="Google Shape;3807;p75">
              <a:extLst>
                <a:ext uri="{FF2B5EF4-FFF2-40B4-BE49-F238E27FC236}">
                  <a16:creationId xmlns:a16="http://schemas.microsoft.com/office/drawing/2014/main" id="{96AF3D98-BFB8-32F7-0A41-F5FCB55F2C8D}"/>
                </a:ext>
              </a:extLst>
            </p:cNvPr>
            <p:cNvSpPr/>
            <p:nvPr/>
          </p:nvSpPr>
          <p:spPr>
            <a:xfrm>
              <a:off x="2522916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5" name="Google Shape;3808;p75">
              <a:extLst>
                <a:ext uri="{FF2B5EF4-FFF2-40B4-BE49-F238E27FC236}">
                  <a16:creationId xmlns:a16="http://schemas.microsoft.com/office/drawing/2014/main" id="{94E44ED3-D785-B346-CF6F-3FABA8170329}"/>
                </a:ext>
              </a:extLst>
            </p:cNvPr>
            <p:cNvSpPr/>
            <p:nvPr/>
          </p:nvSpPr>
          <p:spPr>
            <a:xfrm>
              <a:off x="252854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6" name="Google Shape;3809;p75">
              <a:extLst>
                <a:ext uri="{FF2B5EF4-FFF2-40B4-BE49-F238E27FC236}">
                  <a16:creationId xmlns:a16="http://schemas.microsoft.com/office/drawing/2014/main" id="{96A07D9F-9229-B130-A87F-CAFC8EEA5147}"/>
                </a:ext>
              </a:extLst>
            </p:cNvPr>
            <p:cNvSpPr/>
            <p:nvPr/>
          </p:nvSpPr>
          <p:spPr>
            <a:xfrm>
              <a:off x="2533890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304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7" name="Google Shape;3810;p75">
              <a:extLst>
                <a:ext uri="{FF2B5EF4-FFF2-40B4-BE49-F238E27FC236}">
                  <a16:creationId xmlns:a16="http://schemas.microsoft.com/office/drawing/2014/main" id="{1786D308-0F3C-E5F2-C903-C74CDB217118}"/>
                </a:ext>
              </a:extLst>
            </p:cNvPr>
            <p:cNvSpPr/>
            <p:nvPr/>
          </p:nvSpPr>
          <p:spPr>
            <a:xfrm>
              <a:off x="2539515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1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8" name="Google Shape;3811;p75">
              <a:extLst>
                <a:ext uri="{FF2B5EF4-FFF2-40B4-BE49-F238E27FC236}">
                  <a16:creationId xmlns:a16="http://schemas.microsoft.com/office/drawing/2014/main" id="{094C17AA-1FA5-02F3-2818-87FD952B8F95}"/>
                </a:ext>
              </a:extLst>
            </p:cNvPr>
            <p:cNvSpPr/>
            <p:nvPr/>
          </p:nvSpPr>
          <p:spPr>
            <a:xfrm>
              <a:off x="254457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9" name="Google Shape;3812;p75">
              <a:extLst>
                <a:ext uri="{FF2B5EF4-FFF2-40B4-BE49-F238E27FC236}">
                  <a16:creationId xmlns:a16="http://schemas.microsoft.com/office/drawing/2014/main" id="{EBC1F745-D62A-4342-21A8-19EB2A268559}"/>
                </a:ext>
              </a:extLst>
            </p:cNvPr>
            <p:cNvSpPr/>
            <p:nvPr/>
          </p:nvSpPr>
          <p:spPr>
            <a:xfrm>
              <a:off x="2550202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0" name="Google Shape;3813;p75">
              <a:extLst>
                <a:ext uri="{FF2B5EF4-FFF2-40B4-BE49-F238E27FC236}">
                  <a16:creationId xmlns:a16="http://schemas.microsoft.com/office/drawing/2014/main" id="{991AFC17-0541-2D78-BCC7-2B5721BA64E5}"/>
                </a:ext>
              </a:extLst>
            </p:cNvPr>
            <p:cNvSpPr/>
            <p:nvPr/>
          </p:nvSpPr>
          <p:spPr>
            <a:xfrm>
              <a:off x="255582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1" name="Google Shape;3814;p75">
              <a:extLst>
                <a:ext uri="{FF2B5EF4-FFF2-40B4-BE49-F238E27FC236}">
                  <a16:creationId xmlns:a16="http://schemas.microsoft.com/office/drawing/2014/main" id="{02837A45-1A44-18E5-2AE3-C7DEAE14E2D1}"/>
                </a:ext>
              </a:extLst>
            </p:cNvPr>
            <p:cNvSpPr/>
            <p:nvPr/>
          </p:nvSpPr>
          <p:spPr>
            <a:xfrm>
              <a:off x="256116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2" name="Google Shape;3815;p75">
              <a:extLst>
                <a:ext uri="{FF2B5EF4-FFF2-40B4-BE49-F238E27FC236}">
                  <a16:creationId xmlns:a16="http://schemas.microsoft.com/office/drawing/2014/main" id="{B3A04C0E-1936-AFA3-A210-8A0F28F64255}"/>
                </a:ext>
              </a:extLst>
            </p:cNvPr>
            <p:cNvSpPr/>
            <p:nvPr/>
          </p:nvSpPr>
          <p:spPr>
            <a:xfrm>
              <a:off x="256679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4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3" name="Google Shape;3816;p75">
              <a:extLst>
                <a:ext uri="{FF2B5EF4-FFF2-40B4-BE49-F238E27FC236}">
                  <a16:creationId xmlns:a16="http://schemas.microsoft.com/office/drawing/2014/main" id="{B577A8A8-59B4-2074-28EE-8D88D63E4CE8}"/>
                </a:ext>
              </a:extLst>
            </p:cNvPr>
            <p:cNvSpPr/>
            <p:nvPr/>
          </p:nvSpPr>
          <p:spPr>
            <a:xfrm>
              <a:off x="2572140" y="3012876"/>
              <a:ext cx="2813" cy="19699"/>
            </a:xfrm>
            <a:custGeom>
              <a:avLst/>
              <a:gdLst/>
              <a:ahLst/>
              <a:cxnLst/>
              <a:rect l="l" t="t" r="r" b="b"/>
              <a:pathLst>
                <a:path w="30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30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4" name="Google Shape;3817;p75">
              <a:extLst>
                <a:ext uri="{FF2B5EF4-FFF2-40B4-BE49-F238E27FC236}">
                  <a16:creationId xmlns:a16="http://schemas.microsoft.com/office/drawing/2014/main" id="{1C65A87B-A0EF-5222-0110-E64B4E6FAB51}"/>
                </a:ext>
              </a:extLst>
            </p:cNvPr>
            <p:cNvSpPr/>
            <p:nvPr/>
          </p:nvSpPr>
          <p:spPr>
            <a:xfrm>
              <a:off x="257775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5" y="1794"/>
                    <a:pt x="305" y="1459"/>
                    <a:pt x="275" y="1064"/>
                  </a:cubicBezTo>
                  <a:cubicBezTo>
                    <a:pt x="275" y="730"/>
                    <a:pt x="275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5" name="Google Shape;3818;p75">
              <a:extLst>
                <a:ext uri="{FF2B5EF4-FFF2-40B4-BE49-F238E27FC236}">
                  <a16:creationId xmlns:a16="http://schemas.microsoft.com/office/drawing/2014/main" id="{3DF7765C-EDE7-8F50-92FE-4CFFBDCCAF07}"/>
                </a:ext>
              </a:extLst>
            </p:cNvPr>
            <p:cNvSpPr/>
            <p:nvPr/>
          </p:nvSpPr>
          <p:spPr>
            <a:xfrm>
              <a:off x="258338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6" name="Google Shape;3819;p75">
              <a:extLst>
                <a:ext uri="{FF2B5EF4-FFF2-40B4-BE49-F238E27FC236}">
                  <a16:creationId xmlns:a16="http://schemas.microsoft.com/office/drawing/2014/main" id="{E1B89161-4FBF-F210-0B1F-C40BB573CF4B}"/>
                </a:ext>
              </a:extLst>
            </p:cNvPr>
            <p:cNvSpPr/>
            <p:nvPr/>
          </p:nvSpPr>
          <p:spPr>
            <a:xfrm>
              <a:off x="2588730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304" y="1459"/>
                    <a:pt x="244" y="1064"/>
                  </a:cubicBezTo>
                  <a:cubicBezTo>
                    <a:pt x="244" y="730"/>
                    <a:pt x="24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7" name="Google Shape;3820;p75">
              <a:extLst>
                <a:ext uri="{FF2B5EF4-FFF2-40B4-BE49-F238E27FC236}">
                  <a16:creationId xmlns:a16="http://schemas.microsoft.com/office/drawing/2014/main" id="{902B0F8B-8ADE-1335-AAC2-A5AF11AD2B4A}"/>
                </a:ext>
              </a:extLst>
            </p:cNvPr>
            <p:cNvSpPr/>
            <p:nvPr/>
          </p:nvSpPr>
          <p:spPr>
            <a:xfrm>
              <a:off x="2594355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8" name="Google Shape;3821;p75">
              <a:extLst>
                <a:ext uri="{FF2B5EF4-FFF2-40B4-BE49-F238E27FC236}">
                  <a16:creationId xmlns:a16="http://schemas.microsoft.com/office/drawing/2014/main" id="{BF7093B9-BD4A-2281-4FC7-7411B2A3D575}"/>
                </a:ext>
              </a:extLst>
            </p:cNvPr>
            <p:cNvSpPr/>
            <p:nvPr/>
          </p:nvSpPr>
          <p:spPr>
            <a:xfrm>
              <a:off x="2599981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0" y="1399"/>
                    <a:pt x="31" y="1794"/>
                    <a:pt x="152" y="2128"/>
                  </a:cubicBezTo>
                  <a:cubicBezTo>
                    <a:pt x="21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9" name="Google Shape;3822;p75">
              <a:extLst>
                <a:ext uri="{FF2B5EF4-FFF2-40B4-BE49-F238E27FC236}">
                  <a16:creationId xmlns:a16="http://schemas.microsoft.com/office/drawing/2014/main" id="{EEE30A96-C3AF-80A0-DC2C-6A81331EC368}"/>
                </a:ext>
              </a:extLst>
            </p:cNvPr>
            <p:cNvSpPr/>
            <p:nvPr/>
          </p:nvSpPr>
          <p:spPr>
            <a:xfrm>
              <a:off x="2527700" y="3073341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1" y="0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0" name="Google Shape;3823;p75">
              <a:extLst>
                <a:ext uri="{FF2B5EF4-FFF2-40B4-BE49-F238E27FC236}">
                  <a16:creationId xmlns:a16="http://schemas.microsoft.com/office/drawing/2014/main" id="{04D1CA50-1219-7B93-1107-8475463C81CF}"/>
                </a:ext>
              </a:extLst>
            </p:cNvPr>
            <p:cNvSpPr/>
            <p:nvPr/>
          </p:nvSpPr>
          <p:spPr>
            <a:xfrm>
              <a:off x="2624167" y="3032278"/>
              <a:ext cx="89721" cy="129655"/>
            </a:xfrm>
            <a:custGeom>
              <a:avLst/>
              <a:gdLst/>
              <a:ahLst/>
              <a:cxnLst/>
              <a:rect l="l" t="t" r="r" b="b"/>
              <a:pathLst>
                <a:path w="9697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7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30" y="14013"/>
                    <a:pt x="1581" y="14013"/>
                  </a:cubicBezTo>
                  <a:lnTo>
                    <a:pt x="8025" y="14013"/>
                  </a:lnTo>
                  <a:cubicBezTo>
                    <a:pt x="8876" y="14013"/>
                    <a:pt x="9605" y="13284"/>
                    <a:pt x="9605" y="12432"/>
                  </a:cubicBezTo>
                  <a:lnTo>
                    <a:pt x="9605" y="2888"/>
                  </a:lnTo>
                  <a:cubicBezTo>
                    <a:pt x="9696" y="2098"/>
                    <a:pt x="9119" y="1429"/>
                    <a:pt x="8329" y="127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1" name="Google Shape;3824;p75">
              <a:extLst>
                <a:ext uri="{FF2B5EF4-FFF2-40B4-BE49-F238E27FC236}">
                  <a16:creationId xmlns:a16="http://schemas.microsoft.com/office/drawing/2014/main" id="{805E450B-BF1F-CE6E-4AE3-21FEE176015C}"/>
                </a:ext>
              </a:extLst>
            </p:cNvPr>
            <p:cNvSpPr/>
            <p:nvPr/>
          </p:nvSpPr>
          <p:spPr>
            <a:xfrm>
              <a:off x="2636537" y="3043529"/>
              <a:ext cx="64693" cy="2202"/>
            </a:xfrm>
            <a:custGeom>
              <a:avLst/>
              <a:gdLst/>
              <a:ahLst/>
              <a:cxnLst/>
              <a:rect l="l" t="t" r="r" b="b"/>
              <a:pathLst>
                <a:path w="6992" h="238" extrusionOk="0">
                  <a:moveTo>
                    <a:pt x="3496" y="0"/>
                  </a:moveTo>
                  <a:cubicBezTo>
                    <a:pt x="2311" y="0"/>
                    <a:pt x="1125" y="0"/>
                    <a:pt x="1" y="122"/>
                  </a:cubicBezTo>
                  <a:cubicBezTo>
                    <a:pt x="833" y="188"/>
                    <a:pt x="1666" y="238"/>
                    <a:pt x="2510" y="238"/>
                  </a:cubicBezTo>
                  <a:cubicBezTo>
                    <a:pt x="2836" y="238"/>
                    <a:pt x="3165" y="230"/>
                    <a:pt x="3496" y="213"/>
                  </a:cubicBezTo>
                  <a:cubicBezTo>
                    <a:pt x="4651" y="213"/>
                    <a:pt x="5837" y="213"/>
                    <a:pt x="6992" y="122"/>
                  </a:cubicBezTo>
                  <a:cubicBezTo>
                    <a:pt x="5837" y="31"/>
                    <a:pt x="465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2" name="Google Shape;3825;p75">
              <a:extLst>
                <a:ext uri="{FF2B5EF4-FFF2-40B4-BE49-F238E27FC236}">
                  <a16:creationId xmlns:a16="http://schemas.microsoft.com/office/drawing/2014/main" id="{409B34C2-246B-6CC8-3D84-2C650A234499}"/>
                </a:ext>
              </a:extLst>
            </p:cNvPr>
            <p:cNvSpPr/>
            <p:nvPr/>
          </p:nvSpPr>
          <p:spPr>
            <a:xfrm>
              <a:off x="2636537" y="3040208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504" y="1"/>
                  </a:moveTo>
                  <a:cubicBezTo>
                    <a:pt x="1653" y="1"/>
                    <a:pt x="811" y="51"/>
                    <a:pt x="1" y="116"/>
                  </a:cubicBezTo>
                  <a:cubicBezTo>
                    <a:pt x="883" y="209"/>
                    <a:pt x="1765" y="249"/>
                    <a:pt x="2661" y="249"/>
                  </a:cubicBezTo>
                  <a:cubicBezTo>
                    <a:pt x="2938" y="249"/>
                    <a:pt x="3216" y="245"/>
                    <a:pt x="3496" y="238"/>
                  </a:cubicBezTo>
                  <a:cubicBezTo>
                    <a:pt x="4651" y="238"/>
                    <a:pt x="5837" y="238"/>
                    <a:pt x="6992" y="116"/>
                  </a:cubicBezTo>
                  <a:cubicBezTo>
                    <a:pt x="6159" y="51"/>
                    <a:pt x="5311" y="1"/>
                    <a:pt x="4470" y="1"/>
                  </a:cubicBezTo>
                  <a:cubicBezTo>
                    <a:pt x="4144" y="1"/>
                    <a:pt x="3819" y="8"/>
                    <a:pt x="3496" y="25"/>
                  </a:cubicBezTo>
                  <a:cubicBezTo>
                    <a:pt x="3165" y="8"/>
                    <a:pt x="2834" y="1"/>
                    <a:pt x="2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3" name="Google Shape;3826;p75">
              <a:extLst>
                <a:ext uri="{FF2B5EF4-FFF2-40B4-BE49-F238E27FC236}">
                  <a16:creationId xmlns:a16="http://schemas.microsoft.com/office/drawing/2014/main" id="{26FF8E01-E65C-35B4-751E-3B2CBDFAC48D}"/>
                </a:ext>
              </a:extLst>
            </p:cNvPr>
            <p:cNvSpPr/>
            <p:nvPr/>
          </p:nvSpPr>
          <p:spPr>
            <a:xfrm>
              <a:off x="2636537" y="303668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57" y="0"/>
                  </a:moveTo>
                  <a:cubicBezTo>
                    <a:pt x="1754" y="0"/>
                    <a:pt x="860" y="40"/>
                    <a:pt x="1" y="133"/>
                  </a:cubicBezTo>
                  <a:cubicBezTo>
                    <a:pt x="883" y="225"/>
                    <a:pt x="1765" y="265"/>
                    <a:pt x="2661" y="265"/>
                  </a:cubicBezTo>
                  <a:cubicBezTo>
                    <a:pt x="2938" y="265"/>
                    <a:pt x="3216" y="261"/>
                    <a:pt x="3496" y="254"/>
                  </a:cubicBezTo>
                  <a:cubicBezTo>
                    <a:pt x="4651" y="254"/>
                    <a:pt x="5837" y="254"/>
                    <a:pt x="6992" y="133"/>
                  </a:cubicBezTo>
                  <a:cubicBezTo>
                    <a:pt x="6109" y="40"/>
                    <a:pt x="5209" y="0"/>
                    <a:pt x="4318" y="0"/>
                  </a:cubicBezTo>
                  <a:cubicBezTo>
                    <a:pt x="4043" y="0"/>
                    <a:pt x="3769" y="4"/>
                    <a:pt x="3496" y="11"/>
                  </a:cubicBezTo>
                  <a:cubicBezTo>
                    <a:pt x="3216" y="4"/>
                    <a:pt x="2936" y="0"/>
                    <a:pt x="2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4" name="Google Shape;3827;p75">
              <a:extLst>
                <a:ext uri="{FF2B5EF4-FFF2-40B4-BE49-F238E27FC236}">
                  <a16:creationId xmlns:a16="http://schemas.microsoft.com/office/drawing/2014/main" id="{5959C5EC-6255-BCEC-6044-45319D249805}"/>
                </a:ext>
              </a:extLst>
            </p:cNvPr>
            <p:cNvSpPr/>
            <p:nvPr/>
          </p:nvSpPr>
          <p:spPr>
            <a:xfrm>
              <a:off x="2624167" y="3012876"/>
              <a:ext cx="87751" cy="20818"/>
            </a:xfrm>
            <a:custGeom>
              <a:avLst/>
              <a:gdLst/>
              <a:ahLst/>
              <a:cxnLst/>
              <a:rect l="l" t="t" r="r" b="b"/>
              <a:pathLst>
                <a:path w="9484" h="2250" extrusionOk="0">
                  <a:moveTo>
                    <a:pt x="335" y="0"/>
                  </a:moveTo>
                  <a:cubicBezTo>
                    <a:pt x="152" y="0"/>
                    <a:pt x="0" y="152"/>
                    <a:pt x="0" y="304"/>
                  </a:cubicBezTo>
                  <a:lnTo>
                    <a:pt x="0" y="1915"/>
                  </a:lnTo>
                  <a:cubicBezTo>
                    <a:pt x="0" y="2098"/>
                    <a:pt x="152" y="2250"/>
                    <a:pt x="335" y="2250"/>
                  </a:cubicBezTo>
                  <a:lnTo>
                    <a:pt x="9149" y="2250"/>
                  </a:lnTo>
                  <a:cubicBezTo>
                    <a:pt x="9332" y="2250"/>
                    <a:pt x="9484" y="2098"/>
                    <a:pt x="9484" y="1915"/>
                  </a:cubicBezTo>
                  <a:lnTo>
                    <a:pt x="9484" y="335"/>
                  </a:lnTo>
                  <a:cubicBezTo>
                    <a:pt x="9484" y="152"/>
                    <a:pt x="9332" y="0"/>
                    <a:pt x="9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5" name="Google Shape;3828;p75">
              <a:extLst>
                <a:ext uri="{FF2B5EF4-FFF2-40B4-BE49-F238E27FC236}">
                  <a16:creationId xmlns:a16="http://schemas.microsoft.com/office/drawing/2014/main" id="{543E6ED9-5908-40CC-A5FB-8B2D6883C07A}"/>
                </a:ext>
              </a:extLst>
            </p:cNvPr>
            <p:cNvSpPr/>
            <p:nvPr/>
          </p:nvSpPr>
          <p:spPr>
            <a:xfrm>
              <a:off x="262725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6" name="Google Shape;3829;p75">
              <a:extLst>
                <a:ext uri="{FF2B5EF4-FFF2-40B4-BE49-F238E27FC236}">
                  <a16:creationId xmlns:a16="http://schemas.microsoft.com/office/drawing/2014/main" id="{C3930B44-9AE9-C520-E650-C1FB1A07A0BA}"/>
                </a:ext>
              </a:extLst>
            </p:cNvPr>
            <p:cNvSpPr/>
            <p:nvPr/>
          </p:nvSpPr>
          <p:spPr>
            <a:xfrm>
              <a:off x="263288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2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7" name="Google Shape;3830;p75">
              <a:extLst>
                <a:ext uri="{FF2B5EF4-FFF2-40B4-BE49-F238E27FC236}">
                  <a16:creationId xmlns:a16="http://schemas.microsoft.com/office/drawing/2014/main" id="{8536B6BB-00F6-B144-A43D-9938DC2E754B}"/>
                </a:ext>
              </a:extLst>
            </p:cNvPr>
            <p:cNvSpPr/>
            <p:nvPr/>
          </p:nvSpPr>
          <p:spPr>
            <a:xfrm>
              <a:off x="2638230" y="3012876"/>
              <a:ext cx="2813" cy="19699"/>
            </a:xfrm>
            <a:custGeom>
              <a:avLst/>
              <a:gdLst/>
              <a:ahLst/>
              <a:cxnLst/>
              <a:rect l="l" t="t" r="r" b="b"/>
              <a:pathLst>
                <a:path w="30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8" name="Google Shape;3831;p75">
              <a:extLst>
                <a:ext uri="{FF2B5EF4-FFF2-40B4-BE49-F238E27FC236}">
                  <a16:creationId xmlns:a16="http://schemas.microsoft.com/office/drawing/2014/main" id="{0E43F24F-70ED-B9FA-F00C-0943DAD0ED66}"/>
                </a:ext>
              </a:extLst>
            </p:cNvPr>
            <p:cNvSpPr/>
            <p:nvPr/>
          </p:nvSpPr>
          <p:spPr>
            <a:xfrm>
              <a:off x="264384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1" y="1399"/>
                    <a:pt x="31" y="1794"/>
                    <a:pt x="153" y="2128"/>
                  </a:cubicBezTo>
                  <a:cubicBezTo>
                    <a:pt x="275" y="1794"/>
                    <a:pt x="305" y="1459"/>
                    <a:pt x="275" y="1064"/>
                  </a:cubicBezTo>
                  <a:cubicBezTo>
                    <a:pt x="275" y="730"/>
                    <a:pt x="275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9" name="Google Shape;3832;p75">
              <a:extLst>
                <a:ext uri="{FF2B5EF4-FFF2-40B4-BE49-F238E27FC236}">
                  <a16:creationId xmlns:a16="http://schemas.microsoft.com/office/drawing/2014/main" id="{22DDEB73-4BF9-70BB-9F0D-8A59F2D0A2A3}"/>
                </a:ext>
              </a:extLst>
            </p:cNvPr>
            <p:cNvSpPr/>
            <p:nvPr/>
          </p:nvSpPr>
          <p:spPr>
            <a:xfrm>
              <a:off x="264947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0" name="Google Shape;3833;p75">
              <a:extLst>
                <a:ext uri="{FF2B5EF4-FFF2-40B4-BE49-F238E27FC236}">
                  <a16:creationId xmlns:a16="http://schemas.microsoft.com/office/drawing/2014/main" id="{0375179A-0B03-881D-5633-74BD7EBE8CD1}"/>
                </a:ext>
              </a:extLst>
            </p:cNvPr>
            <p:cNvSpPr/>
            <p:nvPr/>
          </p:nvSpPr>
          <p:spPr>
            <a:xfrm>
              <a:off x="2654820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244" y="1399"/>
                    <a:pt x="244" y="1064"/>
                  </a:cubicBezTo>
                  <a:cubicBezTo>
                    <a:pt x="244" y="730"/>
                    <a:pt x="24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1" name="Google Shape;3834;p75">
              <a:extLst>
                <a:ext uri="{FF2B5EF4-FFF2-40B4-BE49-F238E27FC236}">
                  <a16:creationId xmlns:a16="http://schemas.microsoft.com/office/drawing/2014/main" id="{EF949839-55F5-9F7B-ACCE-3612F93FF8DC}"/>
                </a:ext>
              </a:extLst>
            </p:cNvPr>
            <p:cNvSpPr/>
            <p:nvPr/>
          </p:nvSpPr>
          <p:spPr>
            <a:xfrm>
              <a:off x="2660446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2" name="Google Shape;3835;p75">
              <a:extLst>
                <a:ext uri="{FF2B5EF4-FFF2-40B4-BE49-F238E27FC236}">
                  <a16:creationId xmlns:a16="http://schemas.microsoft.com/office/drawing/2014/main" id="{0C7FA951-B3FD-432B-BD7F-9AB4B99E2564}"/>
                </a:ext>
              </a:extLst>
            </p:cNvPr>
            <p:cNvSpPr/>
            <p:nvPr/>
          </p:nvSpPr>
          <p:spPr>
            <a:xfrm>
              <a:off x="266550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3" name="Google Shape;3836;p75">
              <a:extLst>
                <a:ext uri="{FF2B5EF4-FFF2-40B4-BE49-F238E27FC236}">
                  <a16:creationId xmlns:a16="http://schemas.microsoft.com/office/drawing/2014/main" id="{F82249A1-F18D-3DE3-BD7B-ED84534FDF56}"/>
                </a:ext>
              </a:extLst>
            </p:cNvPr>
            <p:cNvSpPr/>
            <p:nvPr/>
          </p:nvSpPr>
          <p:spPr>
            <a:xfrm>
              <a:off x="267113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4" name="Google Shape;3837;p75">
              <a:extLst>
                <a:ext uri="{FF2B5EF4-FFF2-40B4-BE49-F238E27FC236}">
                  <a16:creationId xmlns:a16="http://schemas.microsoft.com/office/drawing/2014/main" id="{7D687F08-BF61-A4A3-1854-386FAC175CD9}"/>
                </a:ext>
              </a:extLst>
            </p:cNvPr>
            <p:cNvSpPr/>
            <p:nvPr/>
          </p:nvSpPr>
          <p:spPr>
            <a:xfrm>
              <a:off x="267675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5" name="Google Shape;3838;p75">
              <a:extLst>
                <a:ext uri="{FF2B5EF4-FFF2-40B4-BE49-F238E27FC236}">
                  <a16:creationId xmlns:a16="http://schemas.microsoft.com/office/drawing/2014/main" id="{0024FB8E-CE3B-8DC9-2116-F338F59EC950}"/>
                </a:ext>
              </a:extLst>
            </p:cNvPr>
            <p:cNvSpPr/>
            <p:nvPr/>
          </p:nvSpPr>
          <p:spPr>
            <a:xfrm>
              <a:off x="268209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6" name="Google Shape;3839;p75">
              <a:extLst>
                <a:ext uri="{FF2B5EF4-FFF2-40B4-BE49-F238E27FC236}">
                  <a16:creationId xmlns:a16="http://schemas.microsoft.com/office/drawing/2014/main" id="{4E917A89-A676-DB7B-C30F-0CDF672639EF}"/>
                </a:ext>
              </a:extLst>
            </p:cNvPr>
            <p:cNvSpPr/>
            <p:nvPr/>
          </p:nvSpPr>
          <p:spPr>
            <a:xfrm>
              <a:off x="268772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7" name="Google Shape;3840;p75">
              <a:extLst>
                <a:ext uri="{FF2B5EF4-FFF2-40B4-BE49-F238E27FC236}">
                  <a16:creationId xmlns:a16="http://schemas.microsoft.com/office/drawing/2014/main" id="{AD5E981B-6F68-0910-3CB9-8015C4C66182}"/>
                </a:ext>
              </a:extLst>
            </p:cNvPr>
            <p:cNvSpPr/>
            <p:nvPr/>
          </p:nvSpPr>
          <p:spPr>
            <a:xfrm>
              <a:off x="2693348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8" name="Google Shape;3841;p75">
              <a:extLst>
                <a:ext uri="{FF2B5EF4-FFF2-40B4-BE49-F238E27FC236}">
                  <a16:creationId xmlns:a16="http://schemas.microsoft.com/office/drawing/2014/main" id="{8573E60D-BA7D-9046-3C73-BA9253945CC0}"/>
                </a:ext>
              </a:extLst>
            </p:cNvPr>
            <p:cNvSpPr/>
            <p:nvPr/>
          </p:nvSpPr>
          <p:spPr>
            <a:xfrm>
              <a:off x="2698695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9" name="Google Shape;3842;p75">
              <a:extLst>
                <a:ext uri="{FF2B5EF4-FFF2-40B4-BE49-F238E27FC236}">
                  <a16:creationId xmlns:a16="http://schemas.microsoft.com/office/drawing/2014/main" id="{BCD50277-C1E9-3B30-F1D5-818E8EF14F3A}"/>
                </a:ext>
              </a:extLst>
            </p:cNvPr>
            <p:cNvSpPr/>
            <p:nvPr/>
          </p:nvSpPr>
          <p:spPr>
            <a:xfrm>
              <a:off x="2704321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0" name="Google Shape;3843;p75">
              <a:extLst>
                <a:ext uri="{FF2B5EF4-FFF2-40B4-BE49-F238E27FC236}">
                  <a16:creationId xmlns:a16="http://schemas.microsoft.com/office/drawing/2014/main" id="{6478DC63-CD68-4849-5637-A5E060AF1E8B}"/>
                </a:ext>
              </a:extLst>
            </p:cNvPr>
            <p:cNvSpPr/>
            <p:nvPr/>
          </p:nvSpPr>
          <p:spPr>
            <a:xfrm>
              <a:off x="2632040" y="3073341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0" y="0"/>
                  </a:moveTo>
                  <a:lnTo>
                    <a:pt x="0" y="5472"/>
                  </a:lnTo>
                  <a:lnTo>
                    <a:pt x="7994" y="5472"/>
                  </a:lnTo>
                  <a:lnTo>
                    <a:pt x="79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1" name="Google Shape;3844;p75">
              <a:extLst>
                <a:ext uri="{FF2B5EF4-FFF2-40B4-BE49-F238E27FC236}">
                  <a16:creationId xmlns:a16="http://schemas.microsoft.com/office/drawing/2014/main" id="{2A7C237F-F295-69A5-78AA-ED7A91634D7F}"/>
                </a:ext>
              </a:extLst>
            </p:cNvPr>
            <p:cNvSpPr/>
            <p:nvPr/>
          </p:nvSpPr>
          <p:spPr>
            <a:xfrm>
              <a:off x="2727378" y="3032278"/>
              <a:ext cx="89721" cy="129655"/>
            </a:xfrm>
            <a:custGeom>
              <a:avLst/>
              <a:gdLst/>
              <a:ahLst/>
              <a:cxnLst/>
              <a:rect l="l" t="t" r="r" b="b"/>
              <a:pathLst>
                <a:path w="9697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7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30" y="14013"/>
                    <a:pt x="1611" y="14013"/>
                  </a:cubicBezTo>
                  <a:lnTo>
                    <a:pt x="8025" y="14013"/>
                  </a:lnTo>
                  <a:cubicBezTo>
                    <a:pt x="8906" y="14013"/>
                    <a:pt x="9606" y="13284"/>
                    <a:pt x="9606" y="12432"/>
                  </a:cubicBezTo>
                  <a:lnTo>
                    <a:pt x="9606" y="2888"/>
                  </a:lnTo>
                  <a:cubicBezTo>
                    <a:pt x="9697" y="2098"/>
                    <a:pt x="9119" y="1429"/>
                    <a:pt x="8329" y="127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2" name="Google Shape;3845;p75">
              <a:extLst>
                <a:ext uri="{FF2B5EF4-FFF2-40B4-BE49-F238E27FC236}">
                  <a16:creationId xmlns:a16="http://schemas.microsoft.com/office/drawing/2014/main" id="{7C3C2147-D070-ED91-D4E3-DD06D07C0D65}"/>
                </a:ext>
              </a:extLst>
            </p:cNvPr>
            <p:cNvSpPr/>
            <p:nvPr/>
          </p:nvSpPr>
          <p:spPr>
            <a:xfrm>
              <a:off x="2739749" y="3043529"/>
              <a:ext cx="64693" cy="2202"/>
            </a:xfrm>
            <a:custGeom>
              <a:avLst/>
              <a:gdLst/>
              <a:ahLst/>
              <a:cxnLst/>
              <a:rect l="l" t="t" r="r" b="b"/>
              <a:pathLst>
                <a:path w="6992" h="238" extrusionOk="0">
                  <a:moveTo>
                    <a:pt x="3496" y="0"/>
                  </a:moveTo>
                  <a:cubicBezTo>
                    <a:pt x="2311" y="0"/>
                    <a:pt x="1156" y="0"/>
                    <a:pt x="1" y="122"/>
                  </a:cubicBezTo>
                  <a:cubicBezTo>
                    <a:pt x="855" y="188"/>
                    <a:pt x="1678" y="238"/>
                    <a:pt x="2515" y="238"/>
                  </a:cubicBezTo>
                  <a:cubicBezTo>
                    <a:pt x="2839" y="238"/>
                    <a:pt x="3165" y="230"/>
                    <a:pt x="3496" y="213"/>
                  </a:cubicBezTo>
                  <a:cubicBezTo>
                    <a:pt x="4682" y="213"/>
                    <a:pt x="5867" y="213"/>
                    <a:pt x="6992" y="122"/>
                  </a:cubicBezTo>
                  <a:cubicBezTo>
                    <a:pt x="5867" y="31"/>
                    <a:pt x="4682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3" name="Google Shape;3846;p75">
              <a:extLst>
                <a:ext uri="{FF2B5EF4-FFF2-40B4-BE49-F238E27FC236}">
                  <a16:creationId xmlns:a16="http://schemas.microsoft.com/office/drawing/2014/main" id="{5EAC6483-862B-201E-EDA5-272C37918C77}"/>
                </a:ext>
              </a:extLst>
            </p:cNvPr>
            <p:cNvSpPr/>
            <p:nvPr/>
          </p:nvSpPr>
          <p:spPr>
            <a:xfrm>
              <a:off x="2739749" y="3040208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510" y="1"/>
                  </a:moveTo>
                  <a:cubicBezTo>
                    <a:pt x="1666" y="1"/>
                    <a:pt x="833" y="51"/>
                    <a:pt x="1" y="116"/>
                  </a:cubicBezTo>
                  <a:cubicBezTo>
                    <a:pt x="906" y="209"/>
                    <a:pt x="1777" y="249"/>
                    <a:pt x="2665" y="249"/>
                  </a:cubicBezTo>
                  <a:cubicBezTo>
                    <a:pt x="2940" y="249"/>
                    <a:pt x="3217" y="245"/>
                    <a:pt x="3496" y="238"/>
                  </a:cubicBezTo>
                  <a:cubicBezTo>
                    <a:pt x="4682" y="238"/>
                    <a:pt x="5867" y="238"/>
                    <a:pt x="6992" y="116"/>
                  </a:cubicBezTo>
                  <a:cubicBezTo>
                    <a:pt x="6181" y="51"/>
                    <a:pt x="5339" y="1"/>
                    <a:pt x="4488" y="1"/>
                  </a:cubicBezTo>
                  <a:cubicBezTo>
                    <a:pt x="4158" y="1"/>
                    <a:pt x="3827" y="8"/>
                    <a:pt x="3496" y="25"/>
                  </a:cubicBezTo>
                  <a:cubicBezTo>
                    <a:pt x="3165" y="8"/>
                    <a:pt x="2837" y="1"/>
                    <a:pt x="25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4" name="Google Shape;3847;p75">
              <a:extLst>
                <a:ext uri="{FF2B5EF4-FFF2-40B4-BE49-F238E27FC236}">
                  <a16:creationId xmlns:a16="http://schemas.microsoft.com/office/drawing/2014/main" id="{4F90215D-2E80-A5BA-A350-4815282C5AAF}"/>
                </a:ext>
              </a:extLst>
            </p:cNvPr>
            <p:cNvSpPr/>
            <p:nvPr/>
          </p:nvSpPr>
          <p:spPr>
            <a:xfrm>
              <a:off x="2739749" y="303668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62" y="0"/>
                  </a:moveTo>
                  <a:cubicBezTo>
                    <a:pt x="1766" y="0"/>
                    <a:pt x="883" y="40"/>
                    <a:pt x="1" y="133"/>
                  </a:cubicBezTo>
                  <a:cubicBezTo>
                    <a:pt x="906" y="225"/>
                    <a:pt x="1777" y="265"/>
                    <a:pt x="2665" y="265"/>
                  </a:cubicBezTo>
                  <a:cubicBezTo>
                    <a:pt x="2940" y="265"/>
                    <a:pt x="3217" y="261"/>
                    <a:pt x="3496" y="254"/>
                  </a:cubicBezTo>
                  <a:cubicBezTo>
                    <a:pt x="4682" y="254"/>
                    <a:pt x="5867" y="254"/>
                    <a:pt x="6992" y="133"/>
                  </a:cubicBezTo>
                  <a:cubicBezTo>
                    <a:pt x="6133" y="40"/>
                    <a:pt x="5238" y="0"/>
                    <a:pt x="4335" y="0"/>
                  </a:cubicBezTo>
                  <a:cubicBezTo>
                    <a:pt x="4056" y="0"/>
                    <a:pt x="3776" y="4"/>
                    <a:pt x="3496" y="11"/>
                  </a:cubicBezTo>
                  <a:cubicBezTo>
                    <a:pt x="3217" y="4"/>
                    <a:pt x="2938" y="0"/>
                    <a:pt x="26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5" name="Google Shape;3848;p75">
              <a:extLst>
                <a:ext uri="{FF2B5EF4-FFF2-40B4-BE49-F238E27FC236}">
                  <a16:creationId xmlns:a16="http://schemas.microsoft.com/office/drawing/2014/main" id="{4E4E7563-36F1-6870-3D4F-F98D8BE9AABA}"/>
                </a:ext>
              </a:extLst>
            </p:cNvPr>
            <p:cNvSpPr/>
            <p:nvPr/>
          </p:nvSpPr>
          <p:spPr>
            <a:xfrm>
              <a:off x="2727656" y="3012876"/>
              <a:ext cx="88038" cy="20818"/>
            </a:xfrm>
            <a:custGeom>
              <a:avLst/>
              <a:gdLst/>
              <a:ahLst/>
              <a:cxnLst/>
              <a:rect l="l" t="t" r="r" b="b"/>
              <a:pathLst>
                <a:path w="9515" h="2250" extrusionOk="0">
                  <a:moveTo>
                    <a:pt x="366" y="0"/>
                  </a:moveTo>
                  <a:cubicBezTo>
                    <a:pt x="183" y="0"/>
                    <a:pt x="1" y="152"/>
                    <a:pt x="31" y="304"/>
                  </a:cubicBezTo>
                  <a:lnTo>
                    <a:pt x="31" y="1915"/>
                  </a:lnTo>
                  <a:cubicBezTo>
                    <a:pt x="31" y="2098"/>
                    <a:pt x="183" y="2250"/>
                    <a:pt x="366" y="2250"/>
                  </a:cubicBezTo>
                  <a:lnTo>
                    <a:pt x="9180" y="2250"/>
                  </a:lnTo>
                  <a:cubicBezTo>
                    <a:pt x="9363" y="2250"/>
                    <a:pt x="9515" y="2098"/>
                    <a:pt x="9515" y="1915"/>
                  </a:cubicBezTo>
                  <a:lnTo>
                    <a:pt x="9515" y="335"/>
                  </a:lnTo>
                  <a:cubicBezTo>
                    <a:pt x="9515" y="152"/>
                    <a:pt x="9363" y="0"/>
                    <a:pt x="9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6" name="Google Shape;3849;p75">
              <a:extLst>
                <a:ext uri="{FF2B5EF4-FFF2-40B4-BE49-F238E27FC236}">
                  <a16:creationId xmlns:a16="http://schemas.microsoft.com/office/drawing/2014/main" id="{7F543089-79E0-57E9-C37D-B8D8C7666A98}"/>
                </a:ext>
              </a:extLst>
            </p:cNvPr>
            <p:cNvSpPr/>
            <p:nvPr/>
          </p:nvSpPr>
          <p:spPr>
            <a:xfrm>
              <a:off x="2731033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7" name="Google Shape;3850;p75">
              <a:extLst>
                <a:ext uri="{FF2B5EF4-FFF2-40B4-BE49-F238E27FC236}">
                  <a16:creationId xmlns:a16="http://schemas.microsoft.com/office/drawing/2014/main" id="{9186F48F-ADEA-869F-84C3-F7773F827ED5}"/>
                </a:ext>
              </a:extLst>
            </p:cNvPr>
            <p:cNvSpPr/>
            <p:nvPr/>
          </p:nvSpPr>
          <p:spPr>
            <a:xfrm>
              <a:off x="2736094" y="3012876"/>
              <a:ext cx="3109" cy="19699"/>
            </a:xfrm>
            <a:custGeom>
              <a:avLst/>
              <a:gdLst/>
              <a:ahLst/>
              <a:cxnLst/>
              <a:rect l="l" t="t" r="r" b="b"/>
              <a:pathLst>
                <a:path w="336" h="2129" extrusionOk="0">
                  <a:moveTo>
                    <a:pt x="18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83" y="2128"/>
                  </a:cubicBezTo>
                  <a:cubicBezTo>
                    <a:pt x="274" y="1794"/>
                    <a:pt x="335" y="145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8" name="Google Shape;3851;p75">
              <a:extLst>
                <a:ext uri="{FF2B5EF4-FFF2-40B4-BE49-F238E27FC236}">
                  <a16:creationId xmlns:a16="http://schemas.microsoft.com/office/drawing/2014/main" id="{95E00707-EFB4-9A85-7DD5-4E1986075C38}"/>
                </a:ext>
              </a:extLst>
            </p:cNvPr>
            <p:cNvSpPr/>
            <p:nvPr/>
          </p:nvSpPr>
          <p:spPr>
            <a:xfrm>
              <a:off x="2741720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83" y="0"/>
                  </a:moveTo>
                  <a:cubicBezTo>
                    <a:pt x="61" y="335"/>
                    <a:pt x="1" y="730"/>
                    <a:pt x="61" y="1064"/>
                  </a:cubicBezTo>
                  <a:cubicBezTo>
                    <a:pt x="61" y="1399"/>
                    <a:pt x="61" y="1794"/>
                    <a:pt x="183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9" name="Google Shape;3852;p75">
              <a:extLst>
                <a:ext uri="{FF2B5EF4-FFF2-40B4-BE49-F238E27FC236}">
                  <a16:creationId xmlns:a16="http://schemas.microsoft.com/office/drawing/2014/main" id="{37111413-8B3E-F266-0E52-5AEDD8DDEE7A}"/>
                </a:ext>
              </a:extLst>
            </p:cNvPr>
            <p:cNvSpPr/>
            <p:nvPr/>
          </p:nvSpPr>
          <p:spPr>
            <a:xfrm>
              <a:off x="2747345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61" y="335"/>
                    <a:pt x="1" y="730"/>
                    <a:pt x="61" y="1064"/>
                  </a:cubicBezTo>
                  <a:cubicBezTo>
                    <a:pt x="61" y="1399"/>
                    <a:pt x="61" y="1794"/>
                    <a:pt x="153" y="2128"/>
                  </a:cubicBezTo>
                  <a:cubicBezTo>
                    <a:pt x="24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0" name="Google Shape;3853;p75">
              <a:extLst>
                <a:ext uri="{FF2B5EF4-FFF2-40B4-BE49-F238E27FC236}">
                  <a16:creationId xmlns:a16="http://schemas.microsoft.com/office/drawing/2014/main" id="{ADD8F05B-E0C7-E086-C4CD-762E244A54F8}"/>
                </a:ext>
              </a:extLst>
            </p:cNvPr>
            <p:cNvSpPr/>
            <p:nvPr/>
          </p:nvSpPr>
          <p:spPr>
            <a:xfrm>
              <a:off x="275269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1" name="Google Shape;3854;p75">
              <a:extLst>
                <a:ext uri="{FF2B5EF4-FFF2-40B4-BE49-F238E27FC236}">
                  <a16:creationId xmlns:a16="http://schemas.microsoft.com/office/drawing/2014/main" id="{27E054A7-640F-CE79-6E88-3271BED14A26}"/>
                </a:ext>
              </a:extLst>
            </p:cNvPr>
            <p:cNvSpPr/>
            <p:nvPr/>
          </p:nvSpPr>
          <p:spPr>
            <a:xfrm>
              <a:off x="2758319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2" name="Google Shape;3855;p75">
              <a:extLst>
                <a:ext uri="{FF2B5EF4-FFF2-40B4-BE49-F238E27FC236}">
                  <a16:creationId xmlns:a16="http://schemas.microsoft.com/office/drawing/2014/main" id="{E4BC083D-C0BE-650D-B924-94AEF6C8A31D}"/>
                </a:ext>
              </a:extLst>
            </p:cNvPr>
            <p:cNvSpPr/>
            <p:nvPr/>
          </p:nvSpPr>
          <p:spPr>
            <a:xfrm>
              <a:off x="276365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4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3" name="Google Shape;3856;p75">
              <a:extLst>
                <a:ext uri="{FF2B5EF4-FFF2-40B4-BE49-F238E27FC236}">
                  <a16:creationId xmlns:a16="http://schemas.microsoft.com/office/drawing/2014/main" id="{DCF9279E-B7AC-2479-D92A-CD9AA5BED8CC}"/>
                </a:ext>
              </a:extLst>
            </p:cNvPr>
            <p:cNvSpPr/>
            <p:nvPr/>
          </p:nvSpPr>
          <p:spPr>
            <a:xfrm>
              <a:off x="276928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4" name="Google Shape;3857;p75">
              <a:extLst>
                <a:ext uri="{FF2B5EF4-FFF2-40B4-BE49-F238E27FC236}">
                  <a16:creationId xmlns:a16="http://schemas.microsoft.com/office/drawing/2014/main" id="{CD45F6EE-80B0-3BE5-1326-57D66887E105}"/>
                </a:ext>
              </a:extLst>
            </p:cNvPr>
            <p:cNvSpPr/>
            <p:nvPr/>
          </p:nvSpPr>
          <p:spPr>
            <a:xfrm>
              <a:off x="277490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5" name="Google Shape;3858;p75">
              <a:extLst>
                <a:ext uri="{FF2B5EF4-FFF2-40B4-BE49-F238E27FC236}">
                  <a16:creationId xmlns:a16="http://schemas.microsoft.com/office/drawing/2014/main" id="{03709A97-A231-1B13-998E-D428605EB6E7}"/>
                </a:ext>
              </a:extLst>
            </p:cNvPr>
            <p:cNvSpPr/>
            <p:nvPr/>
          </p:nvSpPr>
          <p:spPr>
            <a:xfrm>
              <a:off x="278024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6" name="Google Shape;3859;p75">
              <a:extLst>
                <a:ext uri="{FF2B5EF4-FFF2-40B4-BE49-F238E27FC236}">
                  <a16:creationId xmlns:a16="http://schemas.microsoft.com/office/drawing/2014/main" id="{0451F480-E1CF-D38B-BBDC-6563AED67C35}"/>
                </a:ext>
              </a:extLst>
            </p:cNvPr>
            <p:cNvSpPr/>
            <p:nvPr/>
          </p:nvSpPr>
          <p:spPr>
            <a:xfrm>
              <a:off x="2785873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3860;p75">
              <a:extLst>
                <a:ext uri="{FF2B5EF4-FFF2-40B4-BE49-F238E27FC236}">
                  <a16:creationId xmlns:a16="http://schemas.microsoft.com/office/drawing/2014/main" id="{9F930243-53AE-2261-267B-8C286476F94B}"/>
                </a:ext>
              </a:extLst>
            </p:cNvPr>
            <p:cNvSpPr/>
            <p:nvPr/>
          </p:nvSpPr>
          <p:spPr>
            <a:xfrm>
              <a:off x="2791498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8" name="Google Shape;3861;p75">
              <a:extLst>
                <a:ext uri="{FF2B5EF4-FFF2-40B4-BE49-F238E27FC236}">
                  <a16:creationId xmlns:a16="http://schemas.microsoft.com/office/drawing/2014/main" id="{3E0EBDC9-DE3E-EBF2-0DCF-492579DA1C9B}"/>
                </a:ext>
              </a:extLst>
            </p:cNvPr>
            <p:cNvSpPr/>
            <p:nvPr/>
          </p:nvSpPr>
          <p:spPr>
            <a:xfrm>
              <a:off x="2796559" y="3012876"/>
              <a:ext cx="3109" cy="19699"/>
            </a:xfrm>
            <a:custGeom>
              <a:avLst/>
              <a:gdLst/>
              <a:ahLst/>
              <a:cxnLst/>
              <a:rect l="l" t="t" r="r" b="b"/>
              <a:pathLst>
                <a:path w="336" h="2129" extrusionOk="0">
                  <a:moveTo>
                    <a:pt x="15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53" y="2128"/>
                  </a:cubicBezTo>
                  <a:cubicBezTo>
                    <a:pt x="274" y="1794"/>
                    <a:pt x="33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9" name="Google Shape;3862;p75">
              <a:extLst>
                <a:ext uri="{FF2B5EF4-FFF2-40B4-BE49-F238E27FC236}">
                  <a16:creationId xmlns:a16="http://schemas.microsoft.com/office/drawing/2014/main" id="{F625F31F-4216-70C4-6C1A-6205A1F9FDDA}"/>
                </a:ext>
              </a:extLst>
            </p:cNvPr>
            <p:cNvSpPr/>
            <p:nvPr/>
          </p:nvSpPr>
          <p:spPr>
            <a:xfrm>
              <a:off x="2802185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8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83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0" name="Google Shape;3863;p75">
              <a:extLst>
                <a:ext uri="{FF2B5EF4-FFF2-40B4-BE49-F238E27FC236}">
                  <a16:creationId xmlns:a16="http://schemas.microsoft.com/office/drawing/2014/main" id="{B267CCF1-9777-F3CC-A6B8-31B24B179FCF}"/>
                </a:ext>
              </a:extLst>
            </p:cNvPr>
            <p:cNvSpPr/>
            <p:nvPr/>
          </p:nvSpPr>
          <p:spPr>
            <a:xfrm>
              <a:off x="280753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1" name="Google Shape;3864;p75">
              <a:extLst>
                <a:ext uri="{FF2B5EF4-FFF2-40B4-BE49-F238E27FC236}">
                  <a16:creationId xmlns:a16="http://schemas.microsoft.com/office/drawing/2014/main" id="{1234755F-A694-C871-C91E-7979CC829F67}"/>
                </a:ext>
              </a:extLst>
            </p:cNvPr>
            <p:cNvSpPr/>
            <p:nvPr/>
          </p:nvSpPr>
          <p:spPr>
            <a:xfrm>
              <a:off x="2735530" y="3073341"/>
              <a:ext cx="73983" cy="50630"/>
            </a:xfrm>
            <a:custGeom>
              <a:avLst/>
              <a:gdLst/>
              <a:ahLst/>
              <a:cxnLst/>
              <a:rect l="l" t="t" r="r" b="b"/>
              <a:pathLst>
                <a:path w="7996" h="5472" extrusionOk="0">
                  <a:moveTo>
                    <a:pt x="1" y="0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2" name="Google Shape;3865;p75">
              <a:extLst>
                <a:ext uri="{FF2B5EF4-FFF2-40B4-BE49-F238E27FC236}">
                  <a16:creationId xmlns:a16="http://schemas.microsoft.com/office/drawing/2014/main" id="{07A361EC-F522-094C-D293-8AFE0A283EB3}"/>
                </a:ext>
              </a:extLst>
            </p:cNvPr>
            <p:cNvSpPr/>
            <p:nvPr/>
          </p:nvSpPr>
          <p:spPr>
            <a:xfrm>
              <a:off x="2160690" y="3162489"/>
              <a:ext cx="693253" cy="25037"/>
            </a:xfrm>
            <a:custGeom>
              <a:avLst/>
              <a:gdLst/>
              <a:ahLst/>
              <a:cxnLst/>
              <a:rect l="l" t="t" r="r" b="b"/>
              <a:pathLst>
                <a:path w="74926" h="2706" extrusionOk="0">
                  <a:moveTo>
                    <a:pt x="0" y="1"/>
                  </a:moveTo>
                  <a:lnTo>
                    <a:pt x="0" y="2706"/>
                  </a:lnTo>
                  <a:lnTo>
                    <a:pt x="74926" y="2706"/>
                  </a:lnTo>
                  <a:lnTo>
                    <a:pt x="749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3" name="Google Shape;3866;p75">
              <a:extLst>
                <a:ext uri="{FF2B5EF4-FFF2-40B4-BE49-F238E27FC236}">
                  <a16:creationId xmlns:a16="http://schemas.microsoft.com/office/drawing/2014/main" id="{DD28F195-F0D4-32CF-DD6F-919747B97BEC}"/>
                </a:ext>
              </a:extLst>
            </p:cNvPr>
            <p:cNvSpPr/>
            <p:nvPr/>
          </p:nvSpPr>
          <p:spPr>
            <a:xfrm>
              <a:off x="3371130" y="3290738"/>
              <a:ext cx="101537" cy="146245"/>
            </a:xfrm>
            <a:custGeom>
              <a:avLst/>
              <a:gdLst/>
              <a:ahLst/>
              <a:cxnLst/>
              <a:rect l="l" t="t" r="r" b="b"/>
              <a:pathLst>
                <a:path w="10974" h="15806" extrusionOk="0">
                  <a:moveTo>
                    <a:pt x="2705" y="0"/>
                  </a:moveTo>
                  <a:lnTo>
                    <a:pt x="2705" y="1429"/>
                  </a:lnTo>
                  <a:lnTo>
                    <a:pt x="2675" y="1429"/>
                  </a:lnTo>
                  <a:cubicBezTo>
                    <a:pt x="1216" y="1459"/>
                    <a:pt x="31" y="2675"/>
                    <a:pt x="0" y="4164"/>
                  </a:cubicBezTo>
                  <a:lnTo>
                    <a:pt x="0" y="14590"/>
                  </a:lnTo>
                  <a:cubicBezTo>
                    <a:pt x="0" y="15259"/>
                    <a:pt x="578" y="15806"/>
                    <a:pt x="1216" y="15806"/>
                  </a:cubicBezTo>
                  <a:lnTo>
                    <a:pt x="9727" y="15806"/>
                  </a:lnTo>
                  <a:cubicBezTo>
                    <a:pt x="10426" y="15806"/>
                    <a:pt x="10943" y="15259"/>
                    <a:pt x="10943" y="14590"/>
                  </a:cubicBezTo>
                  <a:lnTo>
                    <a:pt x="10973" y="4256"/>
                  </a:lnTo>
                  <a:cubicBezTo>
                    <a:pt x="10973" y="2736"/>
                    <a:pt x="9757" y="1520"/>
                    <a:pt x="8237" y="1520"/>
                  </a:cubicBezTo>
                  <a:lnTo>
                    <a:pt x="82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4" name="Google Shape;3867;p75">
              <a:extLst>
                <a:ext uri="{FF2B5EF4-FFF2-40B4-BE49-F238E27FC236}">
                  <a16:creationId xmlns:a16="http://schemas.microsoft.com/office/drawing/2014/main" id="{8B0B5C46-2CD1-ED0A-F03A-5597AEF11818}"/>
                </a:ext>
              </a:extLst>
            </p:cNvPr>
            <p:cNvSpPr/>
            <p:nvPr/>
          </p:nvSpPr>
          <p:spPr>
            <a:xfrm>
              <a:off x="3396158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32" y="912"/>
                  </a:lnTo>
                  <a:lnTo>
                    <a:pt x="5532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5" name="Google Shape;3868;p75">
              <a:extLst>
                <a:ext uri="{FF2B5EF4-FFF2-40B4-BE49-F238E27FC236}">
                  <a16:creationId xmlns:a16="http://schemas.microsoft.com/office/drawing/2014/main" id="{30922099-CA36-D73C-2D5E-1D4B3A7DD4D2}"/>
                </a:ext>
              </a:extLst>
            </p:cNvPr>
            <p:cNvSpPr/>
            <p:nvPr/>
          </p:nvSpPr>
          <p:spPr>
            <a:xfrm>
              <a:off x="3390255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5" y="0"/>
                  </a:moveTo>
                  <a:cubicBezTo>
                    <a:pt x="517" y="0"/>
                    <a:pt x="0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474" y="2736"/>
                    <a:pt x="6839" y="2432"/>
                    <a:pt x="6839" y="2007"/>
                  </a:cubicBezTo>
                  <a:lnTo>
                    <a:pt x="6839" y="1125"/>
                  </a:lnTo>
                  <a:cubicBezTo>
                    <a:pt x="6839" y="487"/>
                    <a:pt x="6322" y="0"/>
                    <a:pt x="5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6" name="Google Shape;3869;p75">
              <a:extLst>
                <a:ext uri="{FF2B5EF4-FFF2-40B4-BE49-F238E27FC236}">
                  <a16:creationId xmlns:a16="http://schemas.microsoft.com/office/drawing/2014/main" id="{2EDFA508-DE62-B97B-9055-AB7E5D64B621}"/>
                </a:ext>
              </a:extLst>
            </p:cNvPr>
            <p:cNvSpPr/>
            <p:nvPr/>
          </p:nvSpPr>
          <p:spPr>
            <a:xfrm>
              <a:off x="3397287" y="3271326"/>
              <a:ext cx="1971" cy="25324"/>
            </a:xfrm>
            <a:custGeom>
              <a:avLst/>
              <a:gdLst/>
              <a:ahLst/>
              <a:cxnLst/>
              <a:rect l="l" t="t" r="r" b="b"/>
              <a:pathLst>
                <a:path w="213" h="2737" extrusionOk="0">
                  <a:moveTo>
                    <a:pt x="91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0" y="1825"/>
                    <a:pt x="30" y="2281"/>
                    <a:pt x="91" y="2736"/>
                  </a:cubicBezTo>
                  <a:cubicBezTo>
                    <a:pt x="182" y="2281"/>
                    <a:pt x="213" y="1825"/>
                    <a:pt x="182" y="1369"/>
                  </a:cubicBezTo>
                  <a:cubicBezTo>
                    <a:pt x="182" y="913"/>
                    <a:pt x="182" y="457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7" name="Google Shape;3870;p75">
              <a:extLst>
                <a:ext uri="{FF2B5EF4-FFF2-40B4-BE49-F238E27FC236}">
                  <a16:creationId xmlns:a16="http://schemas.microsoft.com/office/drawing/2014/main" id="{1FC7D947-FC28-C77D-E85A-00BE8243E6F3}"/>
                </a:ext>
              </a:extLst>
            </p:cNvPr>
            <p:cNvSpPr/>
            <p:nvPr/>
          </p:nvSpPr>
          <p:spPr>
            <a:xfrm>
              <a:off x="3403754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4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8" name="Google Shape;3871;p75">
              <a:extLst>
                <a:ext uri="{FF2B5EF4-FFF2-40B4-BE49-F238E27FC236}">
                  <a16:creationId xmlns:a16="http://schemas.microsoft.com/office/drawing/2014/main" id="{D2254505-0E2C-4D8E-3EF6-B92A1CDB595C}"/>
                </a:ext>
              </a:extLst>
            </p:cNvPr>
            <p:cNvSpPr/>
            <p:nvPr/>
          </p:nvSpPr>
          <p:spPr>
            <a:xfrm>
              <a:off x="3410786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9" name="Google Shape;3872;p75">
              <a:extLst>
                <a:ext uri="{FF2B5EF4-FFF2-40B4-BE49-F238E27FC236}">
                  <a16:creationId xmlns:a16="http://schemas.microsoft.com/office/drawing/2014/main" id="{023FD7B7-1FED-80DA-031C-B276E98A3715}"/>
                </a:ext>
              </a:extLst>
            </p:cNvPr>
            <p:cNvSpPr/>
            <p:nvPr/>
          </p:nvSpPr>
          <p:spPr>
            <a:xfrm>
              <a:off x="3417531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244" y="1825"/>
                    <a:pt x="183" y="1369"/>
                  </a:cubicBezTo>
                  <a:cubicBezTo>
                    <a:pt x="24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0" name="Google Shape;3873;p75">
              <a:extLst>
                <a:ext uri="{FF2B5EF4-FFF2-40B4-BE49-F238E27FC236}">
                  <a16:creationId xmlns:a16="http://schemas.microsoft.com/office/drawing/2014/main" id="{7C098F4E-0DEC-5C3F-651C-29CBF642CFDC}"/>
                </a:ext>
              </a:extLst>
            </p:cNvPr>
            <p:cNvSpPr/>
            <p:nvPr/>
          </p:nvSpPr>
          <p:spPr>
            <a:xfrm>
              <a:off x="3424286" y="3271326"/>
              <a:ext cx="1971" cy="25324"/>
            </a:xfrm>
            <a:custGeom>
              <a:avLst/>
              <a:gdLst/>
              <a:ahLst/>
              <a:cxnLst/>
              <a:rect l="l" t="t" r="r" b="b"/>
              <a:pathLst>
                <a:path w="213" h="2737" extrusionOk="0">
                  <a:moveTo>
                    <a:pt x="122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30" y="1825"/>
                    <a:pt x="30" y="2281"/>
                    <a:pt x="122" y="2736"/>
                  </a:cubicBezTo>
                  <a:cubicBezTo>
                    <a:pt x="182" y="2281"/>
                    <a:pt x="213" y="1825"/>
                    <a:pt x="182" y="1369"/>
                  </a:cubicBezTo>
                  <a:cubicBezTo>
                    <a:pt x="213" y="913"/>
                    <a:pt x="182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1" name="Google Shape;3874;p75">
              <a:extLst>
                <a:ext uri="{FF2B5EF4-FFF2-40B4-BE49-F238E27FC236}">
                  <a16:creationId xmlns:a16="http://schemas.microsoft.com/office/drawing/2014/main" id="{DFED9892-6820-05F2-5973-DCCC245AE366}"/>
                </a:ext>
              </a:extLst>
            </p:cNvPr>
            <p:cNvSpPr/>
            <p:nvPr/>
          </p:nvSpPr>
          <p:spPr>
            <a:xfrm>
              <a:off x="3431308" y="3271613"/>
              <a:ext cx="1702" cy="25315"/>
            </a:xfrm>
            <a:custGeom>
              <a:avLst/>
              <a:gdLst/>
              <a:ahLst/>
              <a:cxnLst/>
              <a:rect l="l" t="t" r="r" b="b"/>
              <a:pathLst>
                <a:path w="184" h="2736" extrusionOk="0">
                  <a:moveTo>
                    <a:pt x="123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3" y="2736"/>
                  </a:cubicBezTo>
                  <a:cubicBezTo>
                    <a:pt x="153" y="2280"/>
                    <a:pt x="183" y="1794"/>
                    <a:pt x="183" y="1368"/>
                  </a:cubicBezTo>
                  <a:cubicBezTo>
                    <a:pt x="183" y="912"/>
                    <a:pt x="183" y="456"/>
                    <a:pt x="1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2" name="Google Shape;3875;p75">
              <a:extLst>
                <a:ext uri="{FF2B5EF4-FFF2-40B4-BE49-F238E27FC236}">
                  <a16:creationId xmlns:a16="http://schemas.microsoft.com/office/drawing/2014/main" id="{D96F6618-96CD-E515-3043-19053F6A1214}"/>
                </a:ext>
              </a:extLst>
            </p:cNvPr>
            <p:cNvSpPr/>
            <p:nvPr/>
          </p:nvSpPr>
          <p:spPr>
            <a:xfrm>
              <a:off x="3438063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9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9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213" y="912"/>
                    <a:pt x="183" y="456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3" name="Google Shape;3876;p75">
              <a:extLst>
                <a:ext uri="{FF2B5EF4-FFF2-40B4-BE49-F238E27FC236}">
                  <a16:creationId xmlns:a16="http://schemas.microsoft.com/office/drawing/2014/main" id="{912B2C6E-359C-92E1-B736-8BBC0E72237C}"/>
                </a:ext>
              </a:extLst>
            </p:cNvPr>
            <p:cNvSpPr/>
            <p:nvPr/>
          </p:nvSpPr>
          <p:spPr>
            <a:xfrm>
              <a:off x="3444530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1" y="912"/>
                    <a:pt x="61" y="1368"/>
                  </a:cubicBezTo>
                  <a:cubicBezTo>
                    <a:pt x="61" y="1824"/>
                    <a:pt x="61" y="2280"/>
                    <a:pt x="122" y="2736"/>
                  </a:cubicBezTo>
                  <a:cubicBezTo>
                    <a:pt x="213" y="2280"/>
                    <a:pt x="244" y="1794"/>
                    <a:pt x="213" y="1368"/>
                  </a:cubicBezTo>
                  <a:cubicBezTo>
                    <a:pt x="21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4" name="Google Shape;3877;p75">
              <a:extLst>
                <a:ext uri="{FF2B5EF4-FFF2-40B4-BE49-F238E27FC236}">
                  <a16:creationId xmlns:a16="http://schemas.microsoft.com/office/drawing/2014/main" id="{1DA0B376-35DC-5B68-087A-E7ED7E652CD9}"/>
                </a:ext>
              </a:extLst>
            </p:cNvPr>
            <p:cNvSpPr/>
            <p:nvPr/>
          </p:nvSpPr>
          <p:spPr>
            <a:xfrm>
              <a:off x="3385472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4" y="5016"/>
                    <a:pt x="7994" y="4712"/>
                  </a:cubicBezTo>
                  <a:lnTo>
                    <a:pt x="7994" y="578"/>
                  </a:lnTo>
                  <a:cubicBezTo>
                    <a:pt x="799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5" name="Google Shape;3878;p75">
              <a:extLst>
                <a:ext uri="{FF2B5EF4-FFF2-40B4-BE49-F238E27FC236}">
                  <a16:creationId xmlns:a16="http://schemas.microsoft.com/office/drawing/2014/main" id="{3830715F-F40F-29FB-6895-2E04F8D6AD33}"/>
                </a:ext>
              </a:extLst>
            </p:cNvPr>
            <p:cNvSpPr/>
            <p:nvPr/>
          </p:nvSpPr>
          <p:spPr>
            <a:xfrm>
              <a:off x="3389126" y="3345855"/>
              <a:ext cx="66100" cy="43320"/>
            </a:xfrm>
            <a:custGeom>
              <a:avLst/>
              <a:gdLst/>
              <a:ahLst/>
              <a:cxnLst/>
              <a:rect l="l" t="t" r="r" b="b"/>
              <a:pathLst>
                <a:path w="7144" h="4682" extrusionOk="0">
                  <a:moveTo>
                    <a:pt x="61" y="1"/>
                  </a:moveTo>
                  <a:lnTo>
                    <a:pt x="1" y="62"/>
                  </a:lnTo>
                  <a:lnTo>
                    <a:pt x="1" y="4621"/>
                  </a:lnTo>
                  <a:lnTo>
                    <a:pt x="61" y="4621"/>
                  </a:lnTo>
                  <a:lnTo>
                    <a:pt x="122" y="4682"/>
                  </a:lnTo>
                  <a:lnTo>
                    <a:pt x="122" y="4620"/>
                  </a:lnTo>
                  <a:lnTo>
                    <a:pt x="122" y="4620"/>
                  </a:lnTo>
                  <a:lnTo>
                    <a:pt x="2569" y="4606"/>
                  </a:lnTo>
                  <a:lnTo>
                    <a:pt x="2569" y="4606"/>
                  </a:lnTo>
                  <a:lnTo>
                    <a:pt x="122" y="4591"/>
                  </a:lnTo>
                  <a:lnTo>
                    <a:pt x="122" y="4591"/>
                  </a:lnTo>
                  <a:lnTo>
                    <a:pt x="122" y="2463"/>
                  </a:lnTo>
                  <a:lnTo>
                    <a:pt x="122" y="1277"/>
                  </a:lnTo>
                  <a:lnTo>
                    <a:pt x="122" y="669"/>
                  </a:lnTo>
                  <a:lnTo>
                    <a:pt x="122" y="153"/>
                  </a:lnTo>
                  <a:lnTo>
                    <a:pt x="6992" y="153"/>
                  </a:lnTo>
                  <a:cubicBezTo>
                    <a:pt x="7022" y="1507"/>
                    <a:pt x="7022" y="2621"/>
                    <a:pt x="7022" y="3405"/>
                  </a:cubicBezTo>
                  <a:lnTo>
                    <a:pt x="7022" y="4317"/>
                  </a:lnTo>
                  <a:lnTo>
                    <a:pt x="7022" y="4560"/>
                  </a:lnTo>
                  <a:lnTo>
                    <a:pt x="7022" y="4621"/>
                  </a:lnTo>
                  <a:cubicBezTo>
                    <a:pt x="7022" y="4599"/>
                    <a:pt x="7037" y="4578"/>
                    <a:pt x="7057" y="4578"/>
                  </a:cubicBezTo>
                  <a:cubicBezTo>
                    <a:pt x="7065" y="4578"/>
                    <a:pt x="7074" y="4582"/>
                    <a:pt x="7083" y="4590"/>
                  </a:cubicBezTo>
                  <a:lnTo>
                    <a:pt x="7083" y="4378"/>
                  </a:lnTo>
                  <a:lnTo>
                    <a:pt x="7083" y="3466"/>
                  </a:lnTo>
                  <a:cubicBezTo>
                    <a:pt x="7083" y="2645"/>
                    <a:pt x="7144" y="1520"/>
                    <a:pt x="7144" y="122"/>
                  </a:cubicBezTo>
                  <a:lnTo>
                    <a:pt x="7144" y="31"/>
                  </a:lnTo>
                  <a:lnTo>
                    <a:pt x="7052" y="31"/>
                  </a:lnTo>
                  <a:lnTo>
                    <a:pt x="61" y="1"/>
                  </a:lnTo>
                  <a:close/>
                  <a:moveTo>
                    <a:pt x="5137" y="4590"/>
                  </a:moveTo>
                  <a:lnTo>
                    <a:pt x="2569" y="4606"/>
                  </a:lnTo>
                  <a:lnTo>
                    <a:pt x="2569" y="4606"/>
                  </a:lnTo>
                  <a:lnTo>
                    <a:pt x="5046" y="4621"/>
                  </a:lnTo>
                  <a:lnTo>
                    <a:pt x="6505" y="4682"/>
                  </a:lnTo>
                  <a:lnTo>
                    <a:pt x="6870" y="4682"/>
                  </a:lnTo>
                  <a:lnTo>
                    <a:pt x="7022" y="4621"/>
                  </a:lnTo>
                  <a:lnTo>
                    <a:pt x="6900" y="459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6" name="Google Shape;3879;p75">
              <a:extLst>
                <a:ext uri="{FF2B5EF4-FFF2-40B4-BE49-F238E27FC236}">
                  <a16:creationId xmlns:a16="http://schemas.microsoft.com/office/drawing/2014/main" id="{4C4E6279-5F8D-97B2-88C8-3BC0B8ABD1BF}"/>
                </a:ext>
              </a:extLst>
            </p:cNvPr>
            <p:cNvSpPr/>
            <p:nvPr/>
          </p:nvSpPr>
          <p:spPr>
            <a:xfrm>
              <a:off x="3400655" y="3359077"/>
              <a:ext cx="43607" cy="1647"/>
            </a:xfrm>
            <a:custGeom>
              <a:avLst/>
              <a:gdLst/>
              <a:ahLst/>
              <a:cxnLst/>
              <a:rect l="l" t="t" r="r" b="b"/>
              <a:pathLst>
                <a:path w="4713" h="178" extrusionOk="0">
                  <a:moveTo>
                    <a:pt x="2372" y="0"/>
                  </a:moveTo>
                  <a:cubicBezTo>
                    <a:pt x="1612" y="0"/>
                    <a:pt x="791" y="0"/>
                    <a:pt x="1" y="91"/>
                  </a:cubicBezTo>
                  <a:cubicBezTo>
                    <a:pt x="557" y="136"/>
                    <a:pt x="1130" y="164"/>
                    <a:pt x="1718" y="164"/>
                  </a:cubicBezTo>
                  <a:cubicBezTo>
                    <a:pt x="1934" y="164"/>
                    <a:pt x="2152" y="160"/>
                    <a:pt x="2372" y="152"/>
                  </a:cubicBezTo>
                  <a:cubicBezTo>
                    <a:pt x="2594" y="170"/>
                    <a:pt x="2819" y="177"/>
                    <a:pt x="3046" y="177"/>
                  </a:cubicBezTo>
                  <a:cubicBezTo>
                    <a:pt x="3594" y="177"/>
                    <a:pt x="4153" y="134"/>
                    <a:pt x="4712" y="91"/>
                  </a:cubicBezTo>
                  <a:cubicBezTo>
                    <a:pt x="3922" y="0"/>
                    <a:pt x="3132" y="0"/>
                    <a:pt x="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7" name="Google Shape;3880;p75">
              <a:extLst>
                <a:ext uri="{FF2B5EF4-FFF2-40B4-BE49-F238E27FC236}">
                  <a16:creationId xmlns:a16="http://schemas.microsoft.com/office/drawing/2014/main" id="{D552B8EA-14B4-EFCA-F4E7-E899072231BF}"/>
                </a:ext>
              </a:extLst>
            </p:cNvPr>
            <p:cNvSpPr/>
            <p:nvPr/>
          </p:nvSpPr>
          <p:spPr>
            <a:xfrm>
              <a:off x="3400655" y="3366432"/>
              <a:ext cx="43607" cy="1758"/>
            </a:xfrm>
            <a:custGeom>
              <a:avLst/>
              <a:gdLst/>
              <a:ahLst/>
              <a:cxnLst/>
              <a:rect l="l" t="t" r="r" b="b"/>
              <a:pathLst>
                <a:path w="4713" h="190" extrusionOk="0">
                  <a:moveTo>
                    <a:pt x="1691" y="1"/>
                  </a:moveTo>
                  <a:cubicBezTo>
                    <a:pt x="1134" y="1"/>
                    <a:pt x="560" y="44"/>
                    <a:pt x="1" y="87"/>
                  </a:cubicBezTo>
                  <a:cubicBezTo>
                    <a:pt x="571" y="155"/>
                    <a:pt x="1158" y="189"/>
                    <a:pt x="1762" y="189"/>
                  </a:cubicBezTo>
                  <a:cubicBezTo>
                    <a:pt x="1963" y="189"/>
                    <a:pt x="2166" y="186"/>
                    <a:pt x="2372" y="178"/>
                  </a:cubicBezTo>
                  <a:cubicBezTo>
                    <a:pt x="3162" y="178"/>
                    <a:pt x="3922" y="178"/>
                    <a:pt x="4712" y="87"/>
                  </a:cubicBezTo>
                  <a:cubicBezTo>
                    <a:pt x="3922" y="26"/>
                    <a:pt x="3162" y="26"/>
                    <a:pt x="2372" y="26"/>
                  </a:cubicBezTo>
                  <a:cubicBezTo>
                    <a:pt x="2149" y="8"/>
                    <a:pt x="1921" y="1"/>
                    <a:pt x="16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8" name="Google Shape;3881;p75">
              <a:extLst>
                <a:ext uri="{FF2B5EF4-FFF2-40B4-BE49-F238E27FC236}">
                  <a16:creationId xmlns:a16="http://schemas.microsoft.com/office/drawing/2014/main" id="{EA102275-5417-1633-F705-0477378215C9}"/>
                </a:ext>
              </a:extLst>
            </p:cNvPr>
            <p:cNvSpPr/>
            <p:nvPr/>
          </p:nvSpPr>
          <p:spPr>
            <a:xfrm>
              <a:off x="3400655" y="3373871"/>
              <a:ext cx="43607" cy="1628"/>
            </a:xfrm>
            <a:custGeom>
              <a:avLst/>
              <a:gdLst/>
              <a:ahLst/>
              <a:cxnLst/>
              <a:rect l="l" t="t" r="r" b="b"/>
              <a:pathLst>
                <a:path w="4713" h="176" extrusionOk="0">
                  <a:moveTo>
                    <a:pt x="2988" y="0"/>
                  </a:moveTo>
                  <a:cubicBezTo>
                    <a:pt x="2781" y="0"/>
                    <a:pt x="2575" y="4"/>
                    <a:pt x="2372" y="12"/>
                  </a:cubicBezTo>
                  <a:cubicBezTo>
                    <a:pt x="1612" y="12"/>
                    <a:pt x="791" y="12"/>
                    <a:pt x="1" y="73"/>
                  </a:cubicBezTo>
                  <a:cubicBezTo>
                    <a:pt x="571" y="141"/>
                    <a:pt x="1158" y="176"/>
                    <a:pt x="1762" y="176"/>
                  </a:cubicBezTo>
                  <a:cubicBezTo>
                    <a:pt x="1963" y="176"/>
                    <a:pt x="2166" y="172"/>
                    <a:pt x="2372" y="164"/>
                  </a:cubicBezTo>
                  <a:cubicBezTo>
                    <a:pt x="2562" y="172"/>
                    <a:pt x="2754" y="176"/>
                    <a:pt x="2947" y="176"/>
                  </a:cubicBezTo>
                  <a:cubicBezTo>
                    <a:pt x="3527" y="176"/>
                    <a:pt x="4119" y="141"/>
                    <a:pt x="4712" y="73"/>
                  </a:cubicBezTo>
                  <a:cubicBezTo>
                    <a:pt x="4134" y="29"/>
                    <a:pt x="3555" y="0"/>
                    <a:pt x="29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9" name="Google Shape;3882;p75">
              <a:extLst>
                <a:ext uri="{FF2B5EF4-FFF2-40B4-BE49-F238E27FC236}">
                  <a16:creationId xmlns:a16="http://schemas.microsoft.com/office/drawing/2014/main" id="{6AA7A1FB-93A8-41FA-BE6F-0B833613AC5F}"/>
                </a:ext>
              </a:extLst>
            </p:cNvPr>
            <p:cNvSpPr/>
            <p:nvPr/>
          </p:nvSpPr>
          <p:spPr>
            <a:xfrm>
              <a:off x="3396723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33" y="0"/>
                    <a:pt x="882" y="0"/>
                    <a:pt x="0" y="61"/>
                  </a:cubicBezTo>
                  <a:cubicBezTo>
                    <a:pt x="661" y="130"/>
                    <a:pt x="1305" y="164"/>
                    <a:pt x="1945" y="164"/>
                  </a:cubicBezTo>
                  <a:cubicBezTo>
                    <a:pt x="2158" y="164"/>
                    <a:pt x="2371" y="160"/>
                    <a:pt x="2584" y="152"/>
                  </a:cubicBezTo>
                  <a:cubicBezTo>
                    <a:pt x="2804" y="160"/>
                    <a:pt x="3023" y="164"/>
                    <a:pt x="3240" y="164"/>
                  </a:cubicBezTo>
                  <a:cubicBezTo>
                    <a:pt x="3891" y="164"/>
                    <a:pt x="4529" y="130"/>
                    <a:pt x="5168" y="61"/>
                  </a:cubicBezTo>
                  <a:cubicBezTo>
                    <a:pt x="4316" y="0"/>
                    <a:pt x="343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0" name="Google Shape;3883;p75">
              <a:extLst>
                <a:ext uri="{FF2B5EF4-FFF2-40B4-BE49-F238E27FC236}">
                  <a16:creationId xmlns:a16="http://schemas.microsoft.com/office/drawing/2014/main" id="{B9AE191A-C65F-5295-9EE1-025CE6C0098B}"/>
                </a:ext>
              </a:extLst>
            </p:cNvPr>
            <p:cNvSpPr/>
            <p:nvPr/>
          </p:nvSpPr>
          <p:spPr>
            <a:xfrm>
              <a:off x="3374785" y="3310982"/>
              <a:ext cx="15757" cy="109133"/>
            </a:xfrm>
            <a:custGeom>
              <a:avLst/>
              <a:gdLst/>
              <a:ahLst/>
              <a:cxnLst/>
              <a:rect l="l" t="t" r="r" b="b"/>
              <a:pathLst>
                <a:path w="1703" h="11795" extrusionOk="0">
                  <a:moveTo>
                    <a:pt x="1703" y="1"/>
                  </a:moveTo>
                  <a:lnTo>
                    <a:pt x="1703" y="1"/>
                  </a:lnTo>
                  <a:cubicBezTo>
                    <a:pt x="1667" y="8"/>
                    <a:pt x="1631" y="18"/>
                    <a:pt x="1596" y="31"/>
                  </a:cubicBezTo>
                  <a:lnTo>
                    <a:pt x="1596" y="31"/>
                  </a:lnTo>
                  <a:cubicBezTo>
                    <a:pt x="1622" y="30"/>
                    <a:pt x="1651" y="26"/>
                    <a:pt x="1703" y="1"/>
                  </a:cubicBezTo>
                  <a:close/>
                  <a:moveTo>
                    <a:pt x="1596" y="31"/>
                  </a:moveTo>
                  <a:cubicBezTo>
                    <a:pt x="1591" y="31"/>
                    <a:pt x="1586" y="31"/>
                    <a:pt x="1581" y="31"/>
                  </a:cubicBezTo>
                  <a:cubicBezTo>
                    <a:pt x="1557" y="43"/>
                    <a:pt x="1535" y="54"/>
                    <a:pt x="1513" y="64"/>
                  </a:cubicBezTo>
                  <a:lnTo>
                    <a:pt x="1513" y="64"/>
                  </a:lnTo>
                  <a:cubicBezTo>
                    <a:pt x="1540" y="52"/>
                    <a:pt x="1568" y="41"/>
                    <a:pt x="1596" y="31"/>
                  </a:cubicBezTo>
                  <a:close/>
                  <a:moveTo>
                    <a:pt x="1513" y="64"/>
                  </a:moveTo>
                  <a:lnTo>
                    <a:pt x="1513" y="64"/>
                  </a:lnTo>
                  <a:cubicBezTo>
                    <a:pt x="1494" y="72"/>
                    <a:pt x="1475" y="80"/>
                    <a:pt x="1456" y="89"/>
                  </a:cubicBezTo>
                  <a:lnTo>
                    <a:pt x="1456" y="89"/>
                  </a:lnTo>
                  <a:cubicBezTo>
                    <a:pt x="1475" y="81"/>
                    <a:pt x="1494" y="72"/>
                    <a:pt x="1513" y="64"/>
                  </a:cubicBezTo>
                  <a:close/>
                  <a:moveTo>
                    <a:pt x="1456" y="89"/>
                  </a:moveTo>
                  <a:cubicBezTo>
                    <a:pt x="1388" y="118"/>
                    <a:pt x="1324" y="145"/>
                    <a:pt x="1247" y="183"/>
                  </a:cubicBezTo>
                  <a:cubicBezTo>
                    <a:pt x="1316" y="155"/>
                    <a:pt x="1386" y="121"/>
                    <a:pt x="1456" y="89"/>
                  </a:cubicBezTo>
                  <a:close/>
                  <a:moveTo>
                    <a:pt x="1246" y="183"/>
                  </a:moveTo>
                  <a:cubicBezTo>
                    <a:pt x="851" y="426"/>
                    <a:pt x="547" y="761"/>
                    <a:pt x="365" y="1186"/>
                  </a:cubicBezTo>
                  <a:cubicBezTo>
                    <a:pt x="92" y="1794"/>
                    <a:pt x="0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lnTo>
                    <a:pt x="31" y="11277"/>
                  </a:lnTo>
                  <a:cubicBezTo>
                    <a:pt x="31" y="11429"/>
                    <a:pt x="31" y="11642"/>
                    <a:pt x="61" y="11794"/>
                  </a:cubicBezTo>
                  <a:cubicBezTo>
                    <a:pt x="92" y="11642"/>
                    <a:pt x="152" y="11490"/>
                    <a:pt x="61" y="11277"/>
                  </a:cubicBezTo>
                  <a:cubicBezTo>
                    <a:pt x="61" y="10943"/>
                    <a:pt x="92" y="10487"/>
                    <a:pt x="92" y="9970"/>
                  </a:cubicBezTo>
                  <a:cubicBezTo>
                    <a:pt x="92" y="8815"/>
                    <a:pt x="122" y="7265"/>
                    <a:pt x="122" y="5563"/>
                  </a:cubicBezTo>
                  <a:lnTo>
                    <a:pt x="122" y="3131"/>
                  </a:lnTo>
                  <a:cubicBezTo>
                    <a:pt x="122" y="2432"/>
                    <a:pt x="213" y="1794"/>
                    <a:pt x="456" y="1186"/>
                  </a:cubicBezTo>
                  <a:cubicBezTo>
                    <a:pt x="608" y="791"/>
                    <a:pt x="851" y="426"/>
                    <a:pt x="1246" y="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1" name="Google Shape;3884;p75">
              <a:extLst>
                <a:ext uri="{FF2B5EF4-FFF2-40B4-BE49-F238E27FC236}">
                  <a16:creationId xmlns:a16="http://schemas.microsoft.com/office/drawing/2014/main" id="{242ACED6-BC83-89CA-8759-EB0116AE2D3D}"/>
                </a:ext>
              </a:extLst>
            </p:cNvPr>
            <p:cNvSpPr/>
            <p:nvPr/>
          </p:nvSpPr>
          <p:spPr>
            <a:xfrm>
              <a:off x="3377311" y="3423687"/>
              <a:ext cx="91692" cy="9641"/>
            </a:xfrm>
            <a:custGeom>
              <a:avLst/>
              <a:gdLst/>
              <a:ahLst/>
              <a:cxnLst/>
              <a:rect l="l" t="t" r="r" b="b"/>
              <a:pathLst>
                <a:path w="9910" h="1042" extrusionOk="0">
                  <a:moveTo>
                    <a:pt x="9296" y="839"/>
                  </a:moveTo>
                  <a:cubicBezTo>
                    <a:pt x="9352" y="867"/>
                    <a:pt x="9406" y="896"/>
                    <a:pt x="9454" y="920"/>
                  </a:cubicBezTo>
                  <a:cubicBezTo>
                    <a:pt x="9477" y="920"/>
                    <a:pt x="9500" y="921"/>
                    <a:pt x="9521" y="923"/>
                  </a:cubicBezTo>
                  <a:lnTo>
                    <a:pt x="9521" y="923"/>
                  </a:lnTo>
                  <a:cubicBezTo>
                    <a:pt x="9519" y="922"/>
                    <a:pt x="9517" y="921"/>
                    <a:pt x="9515" y="920"/>
                  </a:cubicBezTo>
                  <a:cubicBezTo>
                    <a:pt x="9450" y="904"/>
                    <a:pt x="9378" y="871"/>
                    <a:pt x="9296" y="839"/>
                  </a:cubicBezTo>
                  <a:close/>
                  <a:moveTo>
                    <a:pt x="4902" y="1"/>
                  </a:moveTo>
                  <a:cubicBezTo>
                    <a:pt x="4241" y="1"/>
                    <a:pt x="3588" y="54"/>
                    <a:pt x="2949" y="160"/>
                  </a:cubicBezTo>
                  <a:cubicBezTo>
                    <a:pt x="2402" y="251"/>
                    <a:pt x="1916" y="373"/>
                    <a:pt x="1369" y="525"/>
                  </a:cubicBezTo>
                  <a:cubicBezTo>
                    <a:pt x="1186" y="555"/>
                    <a:pt x="1004" y="616"/>
                    <a:pt x="822" y="707"/>
                  </a:cubicBezTo>
                  <a:cubicBezTo>
                    <a:pt x="700" y="738"/>
                    <a:pt x="548" y="768"/>
                    <a:pt x="396" y="859"/>
                  </a:cubicBezTo>
                  <a:cubicBezTo>
                    <a:pt x="244" y="890"/>
                    <a:pt x="123" y="920"/>
                    <a:pt x="1" y="1011"/>
                  </a:cubicBezTo>
                  <a:cubicBezTo>
                    <a:pt x="123" y="951"/>
                    <a:pt x="275" y="920"/>
                    <a:pt x="396" y="890"/>
                  </a:cubicBezTo>
                  <a:cubicBezTo>
                    <a:pt x="518" y="859"/>
                    <a:pt x="700" y="768"/>
                    <a:pt x="852" y="738"/>
                  </a:cubicBezTo>
                  <a:cubicBezTo>
                    <a:pt x="1004" y="707"/>
                    <a:pt x="1186" y="616"/>
                    <a:pt x="1430" y="586"/>
                  </a:cubicBezTo>
                  <a:cubicBezTo>
                    <a:pt x="1916" y="434"/>
                    <a:pt x="2463" y="312"/>
                    <a:pt x="2980" y="251"/>
                  </a:cubicBezTo>
                  <a:cubicBezTo>
                    <a:pt x="3633" y="145"/>
                    <a:pt x="4287" y="92"/>
                    <a:pt x="4940" y="92"/>
                  </a:cubicBezTo>
                  <a:cubicBezTo>
                    <a:pt x="5594" y="92"/>
                    <a:pt x="6247" y="145"/>
                    <a:pt x="6901" y="251"/>
                  </a:cubicBezTo>
                  <a:cubicBezTo>
                    <a:pt x="7417" y="312"/>
                    <a:pt x="7934" y="434"/>
                    <a:pt x="8451" y="586"/>
                  </a:cubicBezTo>
                  <a:cubicBezTo>
                    <a:pt x="8694" y="647"/>
                    <a:pt x="8876" y="738"/>
                    <a:pt x="9059" y="768"/>
                  </a:cubicBezTo>
                  <a:cubicBezTo>
                    <a:pt x="9145" y="782"/>
                    <a:pt x="9224" y="810"/>
                    <a:pt x="9296" y="839"/>
                  </a:cubicBezTo>
                  <a:lnTo>
                    <a:pt x="9296" y="839"/>
                  </a:lnTo>
                  <a:cubicBezTo>
                    <a:pt x="9211" y="796"/>
                    <a:pt x="9120" y="756"/>
                    <a:pt x="9028" y="738"/>
                  </a:cubicBezTo>
                  <a:cubicBezTo>
                    <a:pt x="8876" y="707"/>
                    <a:pt x="8694" y="616"/>
                    <a:pt x="8451" y="555"/>
                  </a:cubicBezTo>
                  <a:cubicBezTo>
                    <a:pt x="7965" y="403"/>
                    <a:pt x="7417" y="251"/>
                    <a:pt x="6901" y="160"/>
                  </a:cubicBezTo>
                  <a:cubicBezTo>
                    <a:pt x="6232" y="54"/>
                    <a:pt x="5563" y="1"/>
                    <a:pt x="4902" y="1"/>
                  </a:cubicBezTo>
                  <a:close/>
                  <a:moveTo>
                    <a:pt x="9521" y="923"/>
                  </a:moveTo>
                  <a:cubicBezTo>
                    <a:pt x="9642" y="982"/>
                    <a:pt x="9790" y="1012"/>
                    <a:pt x="9910" y="1042"/>
                  </a:cubicBezTo>
                  <a:cubicBezTo>
                    <a:pt x="9802" y="1015"/>
                    <a:pt x="9694" y="939"/>
                    <a:pt x="9521" y="9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2" name="Google Shape;3885;p75">
              <a:extLst>
                <a:ext uri="{FF2B5EF4-FFF2-40B4-BE49-F238E27FC236}">
                  <a16:creationId xmlns:a16="http://schemas.microsoft.com/office/drawing/2014/main" id="{F75198AD-B2E8-059F-57DB-CB52515329F8}"/>
                </a:ext>
              </a:extLst>
            </p:cNvPr>
            <p:cNvSpPr/>
            <p:nvPr/>
          </p:nvSpPr>
          <p:spPr>
            <a:xfrm>
              <a:off x="3490090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45" y="0"/>
                  </a:moveTo>
                  <a:lnTo>
                    <a:pt x="2645" y="1429"/>
                  </a:lnTo>
                  <a:cubicBezTo>
                    <a:pt x="1216" y="1459"/>
                    <a:pt x="3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16" y="15806"/>
                  </a:cubicBezTo>
                  <a:lnTo>
                    <a:pt x="9666" y="15806"/>
                  </a:lnTo>
                  <a:cubicBezTo>
                    <a:pt x="10366" y="15806"/>
                    <a:pt x="10882" y="15259"/>
                    <a:pt x="10882" y="14590"/>
                  </a:cubicBezTo>
                  <a:lnTo>
                    <a:pt x="10943" y="4256"/>
                  </a:lnTo>
                  <a:cubicBezTo>
                    <a:pt x="10943" y="2736"/>
                    <a:pt x="9727" y="1520"/>
                    <a:pt x="8207" y="1520"/>
                  </a:cubicBezTo>
                  <a:lnTo>
                    <a:pt x="82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3" name="Google Shape;3886;p75">
              <a:extLst>
                <a:ext uri="{FF2B5EF4-FFF2-40B4-BE49-F238E27FC236}">
                  <a16:creationId xmlns:a16="http://schemas.microsoft.com/office/drawing/2014/main" id="{9782D2D4-E28F-5C3D-4553-BBA526FEA12F}"/>
                </a:ext>
              </a:extLst>
            </p:cNvPr>
            <p:cNvSpPr/>
            <p:nvPr/>
          </p:nvSpPr>
          <p:spPr>
            <a:xfrm>
              <a:off x="3514840" y="3292422"/>
              <a:ext cx="51472" cy="8448"/>
            </a:xfrm>
            <a:custGeom>
              <a:avLst/>
              <a:gdLst/>
              <a:ahLst/>
              <a:cxnLst/>
              <a:rect l="l" t="t" r="r" b="b"/>
              <a:pathLst>
                <a:path w="556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63" y="912"/>
                  </a:lnTo>
                  <a:lnTo>
                    <a:pt x="5563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4" name="Google Shape;3887;p75">
              <a:extLst>
                <a:ext uri="{FF2B5EF4-FFF2-40B4-BE49-F238E27FC236}">
                  <a16:creationId xmlns:a16="http://schemas.microsoft.com/office/drawing/2014/main" id="{2241FA39-7175-6E59-DD10-53A7B8ABB73A}"/>
                </a:ext>
              </a:extLst>
            </p:cNvPr>
            <p:cNvSpPr/>
            <p:nvPr/>
          </p:nvSpPr>
          <p:spPr>
            <a:xfrm>
              <a:off x="3508937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55" y="0"/>
                  </a:moveTo>
                  <a:cubicBezTo>
                    <a:pt x="547" y="0"/>
                    <a:pt x="0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4" y="2736"/>
                    <a:pt x="760" y="2736"/>
                  </a:cubicBezTo>
                  <a:lnTo>
                    <a:pt x="6110" y="2736"/>
                  </a:lnTo>
                  <a:cubicBezTo>
                    <a:pt x="6505" y="2736"/>
                    <a:pt x="6839" y="2432"/>
                    <a:pt x="6839" y="2007"/>
                  </a:cubicBezTo>
                  <a:lnTo>
                    <a:pt x="6839" y="1125"/>
                  </a:lnTo>
                  <a:cubicBezTo>
                    <a:pt x="6839" y="487"/>
                    <a:pt x="6353" y="0"/>
                    <a:pt x="5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5" name="Google Shape;3888;p75">
              <a:extLst>
                <a:ext uri="{FF2B5EF4-FFF2-40B4-BE49-F238E27FC236}">
                  <a16:creationId xmlns:a16="http://schemas.microsoft.com/office/drawing/2014/main" id="{63603794-3C1C-8EF0-EB5F-4B64B7A58734}"/>
                </a:ext>
              </a:extLst>
            </p:cNvPr>
            <p:cNvSpPr/>
            <p:nvPr/>
          </p:nvSpPr>
          <p:spPr>
            <a:xfrm>
              <a:off x="351596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0" y="1825"/>
                    <a:pt x="30" y="2281"/>
                    <a:pt x="122" y="2736"/>
                  </a:cubicBezTo>
                  <a:cubicBezTo>
                    <a:pt x="182" y="2281"/>
                    <a:pt x="243" y="1825"/>
                    <a:pt x="182" y="1369"/>
                  </a:cubicBezTo>
                  <a:cubicBezTo>
                    <a:pt x="243" y="913"/>
                    <a:pt x="182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6" name="Google Shape;3889;p75">
              <a:extLst>
                <a:ext uri="{FF2B5EF4-FFF2-40B4-BE49-F238E27FC236}">
                  <a16:creationId xmlns:a16="http://schemas.microsoft.com/office/drawing/2014/main" id="{6F636B3F-A365-60F9-7CEC-44D72EA401D0}"/>
                </a:ext>
              </a:extLst>
            </p:cNvPr>
            <p:cNvSpPr/>
            <p:nvPr/>
          </p:nvSpPr>
          <p:spPr>
            <a:xfrm>
              <a:off x="3522714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7" name="Google Shape;3890;p75">
              <a:extLst>
                <a:ext uri="{FF2B5EF4-FFF2-40B4-BE49-F238E27FC236}">
                  <a16:creationId xmlns:a16="http://schemas.microsoft.com/office/drawing/2014/main" id="{E713D43F-E729-13E3-FCC6-976E835518BD}"/>
                </a:ext>
              </a:extLst>
            </p:cNvPr>
            <p:cNvSpPr/>
            <p:nvPr/>
          </p:nvSpPr>
          <p:spPr>
            <a:xfrm>
              <a:off x="3529746" y="3271326"/>
              <a:ext cx="1693" cy="25324"/>
            </a:xfrm>
            <a:custGeom>
              <a:avLst/>
              <a:gdLst/>
              <a:ahLst/>
              <a:cxnLst/>
              <a:rect l="l" t="t" r="r" b="b"/>
              <a:pathLst>
                <a:path w="183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18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8" name="Google Shape;3891;p75">
              <a:extLst>
                <a:ext uri="{FF2B5EF4-FFF2-40B4-BE49-F238E27FC236}">
                  <a16:creationId xmlns:a16="http://schemas.microsoft.com/office/drawing/2014/main" id="{C34F1026-7719-CC47-2B34-754207E4C54F}"/>
                </a:ext>
              </a:extLst>
            </p:cNvPr>
            <p:cNvSpPr/>
            <p:nvPr/>
          </p:nvSpPr>
          <p:spPr>
            <a:xfrm>
              <a:off x="3536491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9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9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9" name="Google Shape;3892;p75">
              <a:extLst>
                <a:ext uri="{FF2B5EF4-FFF2-40B4-BE49-F238E27FC236}">
                  <a16:creationId xmlns:a16="http://schemas.microsoft.com/office/drawing/2014/main" id="{C3E52C6C-6FC0-4E32-2D4A-1E7AEE91AF47}"/>
                </a:ext>
              </a:extLst>
            </p:cNvPr>
            <p:cNvSpPr/>
            <p:nvPr/>
          </p:nvSpPr>
          <p:spPr>
            <a:xfrm>
              <a:off x="3542968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0" name="Google Shape;3893;p75">
              <a:extLst>
                <a:ext uri="{FF2B5EF4-FFF2-40B4-BE49-F238E27FC236}">
                  <a16:creationId xmlns:a16="http://schemas.microsoft.com/office/drawing/2014/main" id="{BF1DA512-2E67-FD5F-7C93-2FDD1A354D1E}"/>
                </a:ext>
              </a:extLst>
            </p:cNvPr>
            <p:cNvSpPr/>
            <p:nvPr/>
          </p:nvSpPr>
          <p:spPr>
            <a:xfrm>
              <a:off x="3549713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2" y="2736"/>
                  </a:cubicBezTo>
                  <a:cubicBezTo>
                    <a:pt x="183" y="2280"/>
                    <a:pt x="244" y="1794"/>
                    <a:pt x="183" y="1368"/>
                  </a:cubicBezTo>
                  <a:cubicBezTo>
                    <a:pt x="244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1" name="Google Shape;3894;p75">
              <a:extLst>
                <a:ext uri="{FF2B5EF4-FFF2-40B4-BE49-F238E27FC236}">
                  <a16:creationId xmlns:a16="http://schemas.microsoft.com/office/drawing/2014/main" id="{B5FBB726-89D4-CCB4-A575-5ED6062D5CAA}"/>
                </a:ext>
              </a:extLst>
            </p:cNvPr>
            <p:cNvSpPr/>
            <p:nvPr/>
          </p:nvSpPr>
          <p:spPr>
            <a:xfrm>
              <a:off x="3556745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31" y="1824"/>
                    <a:pt x="31" y="2280"/>
                    <a:pt x="12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244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2" name="Google Shape;3895;p75">
              <a:extLst>
                <a:ext uri="{FF2B5EF4-FFF2-40B4-BE49-F238E27FC236}">
                  <a16:creationId xmlns:a16="http://schemas.microsoft.com/office/drawing/2014/main" id="{6B9B8B6C-53A0-B3F0-19F8-99E6273E0E92}"/>
                </a:ext>
              </a:extLst>
            </p:cNvPr>
            <p:cNvSpPr/>
            <p:nvPr/>
          </p:nvSpPr>
          <p:spPr>
            <a:xfrm>
              <a:off x="3563490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2" y="2736"/>
                  </a:cubicBezTo>
                  <a:cubicBezTo>
                    <a:pt x="183" y="2280"/>
                    <a:pt x="214" y="1794"/>
                    <a:pt x="183" y="1368"/>
                  </a:cubicBezTo>
                  <a:cubicBezTo>
                    <a:pt x="18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3" name="Google Shape;3896;p75">
              <a:extLst>
                <a:ext uri="{FF2B5EF4-FFF2-40B4-BE49-F238E27FC236}">
                  <a16:creationId xmlns:a16="http://schemas.microsoft.com/office/drawing/2014/main" id="{C9BA017E-3006-2531-61DF-C7A1266E79E8}"/>
                </a:ext>
              </a:extLst>
            </p:cNvPr>
            <p:cNvSpPr/>
            <p:nvPr/>
          </p:nvSpPr>
          <p:spPr>
            <a:xfrm>
              <a:off x="3504431" y="3343042"/>
              <a:ext cx="73696" cy="48946"/>
            </a:xfrm>
            <a:custGeom>
              <a:avLst/>
              <a:gdLst/>
              <a:ahLst/>
              <a:cxnLst/>
              <a:rect l="l" t="t" r="r" b="b"/>
              <a:pathLst>
                <a:path w="7965" h="5290" extrusionOk="0">
                  <a:moveTo>
                    <a:pt x="578" y="1"/>
                  </a:moveTo>
                  <a:cubicBezTo>
                    <a:pt x="274" y="1"/>
                    <a:pt x="1" y="214"/>
                    <a:pt x="1" y="578"/>
                  </a:cubicBezTo>
                  <a:lnTo>
                    <a:pt x="1" y="4712"/>
                  </a:lnTo>
                  <a:cubicBezTo>
                    <a:pt x="1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64" y="5016"/>
                    <a:pt x="7964" y="4712"/>
                  </a:cubicBezTo>
                  <a:lnTo>
                    <a:pt x="7964" y="578"/>
                  </a:lnTo>
                  <a:cubicBezTo>
                    <a:pt x="796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4" name="Google Shape;3897;p75">
              <a:extLst>
                <a:ext uri="{FF2B5EF4-FFF2-40B4-BE49-F238E27FC236}">
                  <a16:creationId xmlns:a16="http://schemas.microsoft.com/office/drawing/2014/main" id="{346CA6C9-BE82-55B3-A962-67511B97EB8A}"/>
                </a:ext>
              </a:extLst>
            </p:cNvPr>
            <p:cNvSpPr/>
            <p:nvPr/>
          </p:nvSpPr>
          <p:spPr>
            <a:xfrm>
              <a:off x="3507531" y="3345577"/>
              <a:ext cx="65813" cy="43598"/>
            </a:xfrm>
            <a:custGeom>
              <a:avLst/>
              <a:gdLst/>
              <a:ahLst/>
              <a:cxnLst/>
              <a:rect l="l" t="t" r="r" b="b"/>
              <a:pathLst>
                <a:path w="7113" h="4712" extrusionOk="0">
                  <a:moveTo>
                    <a:pt x="7025" y="4633"/>
                  </a:moveTo>
                  <a:cubicBezTo>
                    <a:pt x="7010" y="4633"/>
                    <a:pt x="6996" y="4638"/>
                    <a:pt x="6981" y="4651"/>
                  </a:cubicBezTo>
                  <a:lnTo>
                    <a:pt x="7082" y="4651"/>
                  </a:lnTo>
                  <a:cubicBezTo>
                    <a:pt x="7060" y="4640"/>
                    <a:pt x="7042" y="4633"/>
                    <a:pt x="7025" y="4633"/>
                  </a:cubicBezTo>
                  <a:close/>
                  <a:moveTo>
                    <a:pt x="7077" y="2195"/>
                  </a:moveTo>
                  <a:lnTo>
                    <a:pt x="7077" y="2195"/>
                  </a:lnTo>
                  <a:cubicBezTo>
                    <a:pt x="7064" y="2672"/>
                    <a:pt x="7052" y="3086"/>
                    <a:pt x="7052" y="3435"/>
                  </a:cubicBezTo>
                  <a:lnTo>
                    <a:pt x="7052" y="4347"/>
                  </a:lnTo>
                  <a:lnTo>
                    <a:pt x="7052" y="4590"/>
                  </a:lnTo>
                  <a:lnTo>
                    <a:pt x="7082" y="4651"/>
                  </a:lnTo>
                  <a:lnTo>
                    <a:pt x="7082" y="4590"/>
                  </a:lnTo>
                  <a:lnTo>
                    <a:pt x="7082" y="4347"/>
                  </a:lnTo>
                  <a:lnTo>
                    <a:pt x="7082" y="3435"/>
                  </a:lnTo>
                  <a:cubicBezTo>
                    <a:pt x="7082" y="3085"/>
                    <a:pt x="7082" y="2669"/>
                    <a:pt x="7077" y="2195"/>
                  </a:cubicBezTo>
                  <a:close/>
                  <a:moveTo>
                    <a:pt x="91" y="0"/>
                  </a:moveTo>
                  <a:lnTo>
                    <a:pt x="0" y="61"/>
                  </a:lnTo>
                  <a:lnTo>
                    <a:pt x="0" y="1247"/>
                  </a:lnTo>
                  <a:lnTo>
                    <a:pt x="0" y="2432"/>
                  </a:lnTo>
                  <a:lnTo>
                    <a:pt x="0" y="4712"/>
                  </a:lnTo>
                  <a:lnTo>
                    <a:pt x="91" y="4712"/>
                  </a:lnTo>
                  <a:lnTo>
                    <a:pt x="152" y="4711"/>
                  </a:lnTo>
                  <a:lnTo>
                    <a:pt x="152" y="4711"/>
                  </a:lnTo>
                  <a:lnTo>
                    <a:pt x="152" y="4712"/>
                  </a:lnTo>
                  <a:lnTo>
                    <a:pt x="152" y="4711"/>
                  </a:lnTo>
                  <a:lnTo>
                    <a:pt x="152" y="4711"/>
                  </a:lnTo>
                  <a:lnTo>
                    <a:pt x="5113" y="4651"/>
                  </a:lnTo>
                  <a:lnTo>
                    <a:pt x="5113" y="4651"/>
                  </a:lnTo>
                  <a:lnTo>
                    <a:pt x="5107" y="4651"/>
                  </a:lnTo>
                  <a:lnTo>
                    <a:pt x="152" y="4621"/>
                  </a:lnTo>
                  <a:lnTo>
                    <a:pt x="152" y="4621"/>
                  </a:lnTo>
                  <a:lnTo>
                    <a:pt x="152" y="2493"/>
                  </a:lnTo>
                  <a:lnTo>
                    <a:pt x="152" y="1307"/>
                  </a:lnTo>
                  <a:lnTo>
                    <a:pt x="152" y="183"/>
                  </a:lnTo>
                  <a:lnTo>
                    <a:pt x="7023" y="183"/>
                  </a:lnTo>
                  <a:cubicBezTo>
                    <a:pt x="7056" y="932"/>
                    <a:pt x="7071" y="1608"/>
                    <a:pt x="7077" y="2195"/>
                  </a:cubicBezTo>
                  <a:lnTo>
                    <a:pt x="7077" y="2195"/>
                  </a:lnTo>
                  <a:cubicBezTo>
                    <a:pt x="7094" y="1592"/>
                    <a:pt x="7113" y="889"/>
                    <a:pt x="7113" y="92"/>
                  </a:cubicBezTo>
                  <a:lnTo>
                    <a:pt x="7113" y="31"/>
                  </a:lnTo>
                  <a:lnTo>
                    <a:pt x="7052" y="31"/>
                  </a:lnTo>
                  <a:lnTo>
                    <a:pt x="91" y="0"/>
                  </a:lnTo>
                  <a:close/>
                  <a:moveTo>
                    <a:pt x="5137" y="4651"/>
                  </a:moveTo>
                  <a:lnTo>
                    <a:pt x="5113" y="4651"/>
                  </a:lnTo>
                  <a:lnTo>
                    <a:pt x="5113" y="4651"/>
                  </a:lnTo>
                  <a:lnTo>
                    <a:pt x="6535" y="4712"/>
                  </a:lnTo>
                  <a:lnTo>
                    <a:pt x="6930" y="4712"/>
                  </a:lnTo>
                  <a:cubicBezTo>
                    <a:pt x="6949" y="4683"/>
                    <a:pt x="6966" y="4663"/>
                    <a:pt x="6981" y="46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5" name="Google Shape;3898;p75">
              <a:extLst>
                <a:ext uri="{FF2B5EF4-FFF2-40B4-BE49-F238E27FC236}">
                  <a16:creationId xmlns:a16="http://schemas.microsoft.com/office/drawing/2014/main" id="{F036792D-C133-955D-9C27-5AC851F7410E}"/>
                </a:ext>
              </a:extLst>
            </p:cNvPr>
            <p:cNvSpPr/>
            <p:nvPr/>
          </p:nvSpPr>
          <p:spPr>
            <a:xfrm>
              <a:off x="3519624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0" y="0"/>
                    <a:pt x="0" y="91"/>
                  </a:cubicBezTo>
                  <a:cubicBezTo>
                    <a:pt x="556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3" y="170"/>
                    <a:pt x="2788" y="177"/>
                    <a:pt x="3016" y="177"/>
                  </a:cubicBezTo>
                  <a:cubicBezTo>
                    <a:pt x="3566" y="177"/>
                    <a:pt x="4131" y="134"/>
                    <a:pt x="4712" y="91"/>
                  </a:cubicBezTo>
                  <a:cubicBezTo>
                    <a:pt x="3891" y="0"/>
                    <a:pt x="310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6" name="Google Shape;3899;p75">
              <a:extLst>
                <a:ext uri="{FF2B5EF4-FFF2-40B4-BE49-F238E27FC236}">
                  <a16:creationId xmlns:a16="http://schemas.microsoft.com/office/drawing/2014/main" id="{8DFB626E-9AA7-E3CA-5AA3-50C9DCE7796E}"/>
                </a:ext>
              </a:extLst>
            </p:cNvPr>
            <p:cNvSpPr/>
            <p:nvPr/>
          </p:nvSpPr>
          <p:spPr>
            <a:xfrm>
              <a:off x="3519624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0" y="87"/>
                  </a:cubicBezTo>
                  <a:cubicBezTo>
                    <a:pt x="570" y="155"/>
                    <a:pt x="1157" y="189"/>
                    <a:pt x="1748" y="189"/>
                  </a:cubicBezTo>
                  <a:cubicBezTo>
                    <a:pt x="1945" y="189"/>
                    <a:pt x="2143" y="186"/>
                    <a:pt x="2341" y="178"/>
                  </a:cubicBezTo>
                  <a:cubicBezTo>
                    <a:pt x="2531" y="186"/>
                    <a:pt x="2722" y="189"/>
                    <a:pt x="2916" y="189"/>
                  </a:cubicBezTo>
                  <a:cubicBezTo>
                    <a:pt x="3498" y="189"/>
                    <a:pt x="4096" y="155"/>
                    <a:pt x="4712" y="87"/>
                  </a:cubicBezTo>
                  <a:cubicBezTo>
                    <a:pt x="3891" y="26"/>
                    <a:pt x="310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7" name="Google Shape;3900;p75">
              <a:extLst>
                <a:ext uri="{FF2B5EF4-FFF2-40B4-BE49-F238E27FC236}">
                  <a16:creationId xmlns:a16="http://schemas.microsoft.com/office/drawing/2014/main" id="{4350C213-2F61-ED29-3941-3B36F419BB85}"/>
                </a:ext>
              </a:extLst>
            </p:cNvPr>
            <p:cNvSpPr/>
            <p:nvPr/>
          </p:nvSpPr>
          <p:spPr>
            <a:xfrm>
              <a:off x="3519624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58" y="0"/>
                  </a:moveTo>
                  <a:cubicBezTo>
                    <a:pt x="2750" y="0"/>
                    <a:pt x="2544" y="4"/>
                    <a:pt x="2341" y="12"/>
                  </a:cubicBezTo>
                  <a:cubicBezTo>
                    <a:pt x="1581" y="12"/>
                    <a:pt x="790" y="12"/>
                    <a:pt x="0" y="73"/>
                  </a:cubicBezTo>
                  <a:cubicBezTo>
                    <a:pt x="570" y="141"/>
                    <a:pt x="1157" y="176"/>
                    <a:pt x="1748" y="176"/>
                  </a:cubicBezTo>
                  <a:cubicBezTo>
                    <a:pt x="1945" y="176"/>
                    <a:pt x="2143" y="172"/>
                    <a:pt x="2341" y="164"/>
                  </a:cubicBezTo>
                  <a:cubicBezTo>
                    <a:pt x="2531" y="172"/>
                    <a:pt x="2722" y="176"/>
                    <a:pt x="2916" y="176"/>
                  </a:cubicBezTo>
                  <a:cubicBezTo>
                    <a:pt x="3498" y="176"/>
                    <a:pt x="4096" y="141"/>
                    <a:pt x="4712" y="73"/>
                  </a:cubicBezTo>
                  <a:cubicBezTo>
                    <a:pt x="4111" y="29"/>
                    <a:pt x="3526" y="0"/>
                    <a:pt x="2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8" name="Google Shape;3901;p75">
              <a:extLst>
                <a:ext uri="{FF2B5EF4-FFF2-40B4-BE49-F238E27FC236}">
                  <a16:creationId xmlns:a16="http://schemas.microsoft.com/office/drawing/2014/main" id="{98DD501E-5156-8178-7632-FD522C75A653}"/>
                </a:ext>
              </a:extLst>
            </p:cNvPr>
            <p:cNvSpPr/>
            <p:nvPr/>
          </p:nvSpPr>
          <p:spPr>
            <a:xfrm>
              <a:off x="3515682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03" y="0"/>
                    <a:pt x="882" y="0"/>
                    <a:pt x="1" y="61"/>
                  </a:cubicBezTo>
                  <a:cubicBezTo>
                    <a:pt x="662" y="130"/>
                    <a:pt x="1289" y="164"/>
                    <a:pt x="1933" y="164"/>
                  </a:cubicBezTo>
                  <a:cubicBezTo>
                    <a:pt x="2147" y="164"/>
                    <a:pt x="2364" y="160"/>
                    <a:pt x="2584" y="152"/>
                  </a:cubicBezTo>
                  <a:cubicBezTo>
                    <a:pt x="2805" y="160"/>
                    <a:pt x="3021" y="164"/>
                    <a:pt x="3236" y="164"/>
                  </a:cubicBezTo>
                  <a:cubicBezTo>
                    <a:pt x="3880" y="164"/>
                    <a:pt x="4507" y="130"/>
                    <a:pt x="5168" y="61"/>
                  </a:cubicBezTo>
                  <a:cubicBezTo>
                    <a:pt x="4286" y="0"/>
                    <a:pt x="340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9" name="Google Shape;3902;p75">
              <a:extLst>
                <a:ext uri="{FF2B5EF4-FFF2-40B4-BE49-F238E27FC236}">
                  <a16:creationId xmlns:a16="http://schemas.microsoft.com/office/drawing/2014/main" id="{4D0699DB-2F45-9067-540F-72B024C05BEE}"/>
                </a:ext>
              </a:extLst>
            </p:cNvPr>
            <p:cNvSpPr/>
            <p:nvPr/>
          </p:nvSpPr>
          <p:spPr>
            <a:xfrm>
              <a:off x="3493467" y="3310982"/>
              <a:ext cx="15757" cy="109133"/>
            </a:xfrm>
            <a:custGeom>
              <a:avLst/>
              <a:gdLst/>
              <a:ahLst/>
              <a:cxnLst/>
              <a:rect l="l" t="t" r="r" b="b"/>
              <a:pathLst>
                <a:path w="1703" h="11795" extrusionOk="0">
                  <a:moveTo>
                    <a:pt x="1703" y="1"/>
                  </a:moveTo>
                  <a:cubicBezTo>
                    <a:pt x="1667" y="8"/>
                    <a:pt x="1631" y="18"/>
                    <a:pt x="1595" y="31"/>
                  </a:cubicBezTo>
                  <a:lnTo>
                    <a:pt x="1595" y="31"/>
                  </a:lnTo>
                  <a:cubicBezTo>
                    <a:pt x="1647" y="31"/>
                    <a:pt x="1675" y="29"/>
                    <a:pt x="1703" y="1"/>
                  </a:cubicBezTo>
                  <a:close/>
                  <a:moveTo>
                    <a:pt x="1595" y="31"/>
                  </a:moveTo>
                  <a:cubicBezTo>
                    <a:pt x="1591" y="31"/>
                    <a:pt x="1586" y="31"/>
                    <a:pt x="1581" y="31"/>
                  </a:cubicBezTo>
                  <a:cubicBezTo>
                    <a:pt x="1574" y="36"/>
                    <a:pt x="1567" y="40"/>
                    <a:pt x="1560" y="44"/>
                  </a:cubicBezTo>
                  <a:lnTo>
                    <a:pt x="1560" y="44"/>
                  </a:lnTo>
                  <a:cubicBezTo>
                    <a:pt x="1572" y="40"/>
                    <a:pt x="1583" y="35"/>
                    <a:pt x="1595" y="31"/>
                  </a:cubicBezTo>
                  <a:close/>
                  <a:moveTo>
                    <a:pt x="1560" y="44"/>
                  </a:moveTo>
                  <a:lnTo>
                    <a:pt x="1560" y="44"/>
                  </a:lnTo>
                  <a:cubicBezTo>
                    <a:pt x="1496" y="69"/>
                    <a:pt x="1432" y="100"/>
                    <a:pt x="1368" y="130"/>
                  </a:cubicBezTo>
                  <a:lnTo>
                    <a:pt x="1368" y="130"/>
                  </a:lnTo>
                  <a:cubicBezTo>
                    <a:pt x="1437" y="102"/>
                    <a:pt x="1504" y="78"/>
                    <a:pt x="1560" y="44"/>
                  </a:cubicBezTo>
                  <a:close/>
                  <a:moveTo>
                    <a:pt x="1368" y="130"/>
                  </a:moveTo>
                  <a:cubicBezTo>
                    <a:pt x="1328" y="146"/>
                    <a:pt x="1287" y="163"/>
                    <a:pt x="1247" y="183"/>
                  </a:cubicBezTo>
                  <a:cubicBezTo>
                    <a:pt x="1287" y="167"/>
                    <a:pt x="1327" y="149"/>
                    <a:pt x="1368" y="130"/>
                  </a:cubicBezTo>
                  <a:close/>
                  <a:moveTo>
                    <a:pt x="1246" y="183"/>
                  </a:moveTo>
                  <a:cubicBezTo>
                    <a:pt x="882" y="426"/>
                    <a:pt x="578" y="761"/>
                    <a:pt x="365" y="1186"/>
                  </a:cubicBezTo>
                  <a:cubicBezTo>
                    <a:pt x="122" y="1794"/>
                    <a:pt x="0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lnTo>
                    <a:pt x="31" y="11277"/>
                  </a:lnTo>
                  <a:cubicBezTo>
                    <a:pt x="31" y="11429"/>
                    <a:pt x="31" y="11642"/>
                    <a:pt x="92" y="11794"/>
                  </a:cubicBezTo>
                  <a:cubicBezTo>
                    <a:pt x="122" y="11642"/>
                    <a:pt x="152" y="11490"/>
                    <a:pt x="61" y="11277"/>
                  </a:cubicBezTo>
                  <a:cubicBezTo>
                    <a:pt x="61" y="10943"/>
                    <a:pt x="122" y="10487"/>
                    <a:pt x="122" y="9970"/>
                  </a:cubicBezTo>
                  <a:cubicBezTo>
                    <a:pt x="122" y="8815"/>
                    <a:pt x="152" y="7265"/>
                    <a:pt x="152" y="5563"/>
                  </a:cubicBezTo>
                  <a:lnTo>
                    <a:pt x="152" y="3131"/>
                  </a:lnTo>
                  <a:cubicBezTo>
                    <a:pt x="152" y="2432"/>
                    <a:pt x="213" y="1794"/>
                    <a:pt x="456" y="1186"/>
                  </a:cubicBezTo>
                  <a:cubicBezTo>
                    <a:pt x="608" y="791"/>
                    <a:pt x="882" y="426"/>
                    <a:pt x="1246" y="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0" name="Google Shape;3903;p75">
              <a:extLst>
                <a:ext uri="{FF2B5EF4-FFF2-40B4-BE49-F238E27FC236}">
                  <a16:creationId xmlns:a16="http://schemas.microsoft.com/office/drawing/2014/main" id="{CE44D630-A786-4744-567D-62B21A0DC2AC}"/>
                </a:ext>
              </a:extLst>
            </p:cNvPr>
            <p:cNvSpPr/>
            <p:nvPr/>
          </p:nvSpPr>
          <p:spPr>
            <a:xfrm>
              <a:off x="3496279" y="3423687"/>
              <a:ext cx="91405" cy="9641"/>
            </a:xfrm>
            <a:custGeom>
              <a:avLst/>
              <a:gdLst/>
              <a:ahLst/>
              <a:cxnLst/>
              <a:rect l="l" t="t" r="r" b="b"/>
              <a:pathLst>
                <a:path w="9879" h="1042" extrusionOk="0">
                  <a:moveTo>
                    <a:pt x="9173" y="795"/>
                  </a:moveTo>
                  <a:cubicBezTo>
                    <a:pt x="9263" y="834"/>
                    <a:pt x="9349" y="883"/>
                    <a:pt x="9423" y="920"/>
                  </a:cubicBezTo>
                  <a:cubicBezTo>
                    <a:pt x="9460" y="920"/>
                    <a:pt x="9493" y="922"/>
                    <a:pt x="9523" y="926"/>
                  </a:cubicBezTo>
                  <a:lnTo>
                    <a:pt x="9523" y="926"/>
                  </a:lnTo>
                  <a:cubicBezTo>
                    <a:pt x="9520" y="924"/>
                    <a:pt x="9517" y="922"/>
                    <a:pt x="9514" y="920"/>
                  </a:cubicBezTo>
                  <a:cubicBezTo>
                    <a:pt x="9419" y="896"/>
                    <a:pt x="9305" y="835"/>
                    <a:pt x="9173" y="795"/>
                  </a:cubicBezTo>
                  <a:close/>
                  <a:moveTo>
                    <a:pt x="4894" y="1"/>
                  </a:moveTo>
                  <a:cubicBezTo>
                    <a:pt x="4233" y="1"/>
                    <a:pt x="3572" y="54"/>
                    <a:pt x="2918" y="160"/>
                  </a:cubicBezTo>
                  <a:cubicBezTo>
                    <a:pt x="2402" y="251"/>
                    <a:pt x="1885" y="373"/>
                    <a:pt x="1368" y="525"/>
                  </a:cubicBezTo>
                  <a:cubicBezTo>
                    <a:pt x="1186" y="555"/>
                    <a:pt x="1003" y="616"/>
                    <a:pt x="791" y="707"/>
                  </a:cubicBezTo>
                  <a:cubicBezTo>
                    <a:pt x="669" y="738"/>
                    <a:pt x="517" y="768"/>
                    <a:pt x="365" y="859"/>
                  </a:cubicBezTo>
                  <a:cubicBezTo>
                    <a:pt x="243" y="890"/>
                    <a:pt x="122" y="920"/>
                    <a:pt x="0" y="1011"/>
                  </a:cubicBezTo>
                  <a:cubicBezTo>
                    <a:pt x="122" y="951"/>
                    <a:pt x="274" y="920"/>
                    <a:pt x="365" y="890"/>
                  </a:cubicBezTo>
                  <a:cubicBezTo>
                    <a:pt x="487" y="859"/>
                    <a:pt x="669" y="768"/>
                    <a:pt x="821" y="738"/>
                  </a:cubicBezTo>
                  <a:cubicBezTo>
                    <a:pt x="973" y="707"/>
                    <a:pt x="1186" y="616"/>
                    <a:pt x="1399" y="586"/>
                  </a:cubicBezTo>
                  <a:cubicBezTo>
                    <a:pt x="1885" y="434"/>
                    <a:pt x="2432" y="312"/>
                    <a:pt x="2949" y="251"/>
                  </a:cubicBezTo>
                  <a:cubicBezTo>
                    <a:pt x="3602" y="145"/>
                    <a:pt x="4263" y="92"/>
                    <a:pt x="4921" y="92"/>
                  </a:cubicBezTo>
                  <a:cubicBezTo>
                    <a:pt x="5578" y="92"/>
                    <a:pt x="6231" y="145"/>
                    <a:pt x="6870" y="251"/>
                  </a:cubicBezTo>
                  <a:cubicBezTo>
                    <a:pt x="7417" y="312"/>
                    <a:pt x="7903" y="434"/>
                    <a:pt x="8450" y="586"/>
                  </a:cubicBezTo>
                  <a:cubicBezTo>
                    <a:pt x="8663" y="647"/>
                    <a:pt x="8845" y="738"/>
                    <a:pt x="9058" y="768"/>
                  </a:cubicBezTo>
                  <a:cubicBezTo>
                    <a:pt x="9098" y="775"/>
                    <a:pt x="9136" y="784"/>
                    <a:pt x="9173" y="795"/>
                  </a:cubicBezTo>
                  <a:lnTo>
                    <a:pt x="9173" y="795"/>
                  </a:lnTo>
                  <a:cubicBezTo>
                    <a:pt x="9115" y="770"/>
                    <a:pt x="9056" y="750"/>
                    <a:pt x="8997" y="738"/>
                  </a:cubicBezTo>
                  <a:cubicBezTo>
                    <a:pt x="8845" y="707"/>
                    <a:pt x="8663" y="616"/>
                    <a:pt x="8450" y="555"/>
                  </a:cubicBezTo>
                  <a:cubicBezTo>
                    <a:pt x="7934" y="403"/>
                    <a:pt x="7417" y="251"/>
                    <a:pt x="6870" y="160"/>
                  </a:cubicBezTo>
                  <a:cubicBezTo>
                    <a:pt x="6216" y="54"/>
                    <a:pt x="5555" y="1"/>
                    <a:pt x="4894" y="1"/>
                  </a:cubicBezTo>
                  <a:close/>
                  <a:moveTo>
                    <a:pt x="9523" y="926"/>
                  </a:moveTo>
                  <a:cubicBezTo>
                    <a:pt x="9615" y="983"/>
                    <a:pt x="9761" y="1012"/>
                    <a:pt x="9879" y="1042"/>
                  </a:cubicBezTo>
                  <a:cubicBezTo>
                    <a:pt x="9776" y="1016"/>
                    <a:pt x="9694" y="946"/>
                    <a:pt x="9523" y="9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1" name="Google Shape;3904;p75">
              <a:extLst>
                <a:ext uri="{FF2B5EF4-FFF2-40B4-BE49-F238E27FC236}">
                  <a16:creationId xmlns:a16="http://schemas.microsoft.com/office/drawing/2014/main" id="{DC47DAAE-2520-925F-2968-31328A779C6F}"/>
                </a:ext>
              </a:extLst>
            </p:cNvPr>
            <p:cNvSpPr/>
            <p:nvPr/>
          </p:nvSpPr>
          <p:spPr>
            <a:xfrm>
              <a:off x="3608771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75" y="0"/>
                  </a:moveTo>
                  <a:lnTo>
                    <a:pt x="2675" y="1429"/>
                  </a:lnTo>
                  <a:cubicBezTo>
                    <a:pt x="1186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78" y="15806"/>
                    <a:pt x="1216" y="15806"/>
                  </a:cubicBezTo>
                  <a:lnTo>
                    <a:pt x="9697" y="15806"/>
                  </a:lnTo>
                  <a:cubicBezTo>
                    <a:pt x="10366" y="15806"/>
                    <a:pt x="10913" y="15259"/>
                    <a:pt x="10913" y="14590"/>
                  </a:cubicBezTo>
                  <a:lnTo>
                    <a:pt x="10943" y="4256"/>
                  </a:lnTo>
                  <a:cubicBezTo>
                    <a:pt x="10943" y="2736"/>
                    <a:pt x="9727" y="1520"/>
                    <a:pt x="8207" y="1520"/>
                  </a:cubicBezTo>
                  <a:lnTo>
                    <a:pt x="82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2" name="Google Shape;3905;p75">
              <a:extLst>
                <a:ext uri="{FF2B5EF4-FFF2-40B4-BE49-F238E27FC236}">
                  <a16:creationId xmlns:a16="http://schemas.microsoft.com/office/drawing/2014/main" id="{41A29FD2-B144-6AD4-9300-595A037D2EF6}"/>
                </a:ext>
              </a:extLst>
            </p:cNvPr>
            <p:cNvSpPr/>
            <p:nvPr/>
          </p:nvSpPr>
          <p:spPr>
            <a:xfrm>
              <a:off x="3633799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1" y="1"/>
                  </a:moveTo>
                  <a:lnTo>
                    <a:pt x="1" y="730"/>
                  </a:lnTo>
                  <a:lnTo>
                    <a:pt x="5533" y="912"/>
                  </a:lnTo>
                  <a:lnTo>
                    <a:pt x="5533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3" name="Google Shape;3906;p75">
              <a:extLst>
                <a:ext uri="{FF2B5EF4-FFF2-40B4-BE49-F238E27FC236}">
                  <a16:creationId xmlns:a16="http://schemas.microsoft.com/office/drawing/2014/main" id="{F9843752-038D-BD6D-D8F3-5B6D4493C810}"/>
                </a:ext>
              </a:extLst>
            </p:cNvPr>
            <p:cNvSpPr/>
            <p:nvPr/>
          </p:nvSpPr>
          <p:spPr>
            <a:xfrm>
              <a:off x="3627896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5" y="0"/>
                  </a:moveTo>
                  <a:cubicBezTo>
                    <a:pt x="517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47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23" y="0"/>
                    <a:pt x="5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4" name="Google Shape;3907;p75">
              <a:extLst>
                <a:ext uri="{FF2B5EF4-FFF2-40B4-BE49-F238E27FC236}">
                  <a16:creationId xmlns:a16="http://schemas.microsoft.com/office/drawing/2014/main" id="{4F3DBCE4-D23A-8ADE-C77A-DD3170B78C61}"/>
                </a:ext>
              </a:extLst>
            </p:cNvPr>
            <p:cNvSpPr/>
            <p:nvPr/>
          </p:nvSpPr>
          <p:spPr>
            <a:xfrm>
              <a:off x="3634928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9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9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5" name="Google Shape;3908;p75">
              <a:extLst>
                <a:ext uri="{FF2B5EF4-FFF2-40B4-BE49-F238E27FC236}">
                  <a16:creationId xmlns:a16="http://schemas.microsoft.com/office/drawing/2014/main" id="{D2A5E7E6-5413-9100-9548-93301F0B1669}"/>
                </a:ext>
              </a:extLst>
            </p:cNvPr>
            <p:cNvSpPr/>
            <p:nvPr/>
          </p:nvSpPr>
          <p:spPr>
            <a:xfrm>
              <a:off x="3641396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1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183" y="2281"/>
                    <a:pt x="244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6" name="Google Shape;3909;p75">
              <a:extLst>
                <a:ext uri="{FF2B5EF4-FFF2-40B4-BE49-F238E27FC236}">
                  <a16:creationId xmlns:a16="http://schemas.microsoft.com/office/drawing/2014/main" id="{F429B190-1EF1-C8AD-BEA4-5C14C0774055}"/>
                </a:ext>
              </a:extLst>
            </p:cNvPr>
            <p:cNvSpPr/>
            <p:nvPr/>
          </p:nvSpPr>
          <p:spPr>
            <a:xfrm>
              <a:off x="3648428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183" y="2281"/>
                    <a:pt x="183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7" name="Google Shape;3910;p75">
              <a:extLst>
                <a:ext uri="{FF2B5EF4-FFF2-40B4-BE49-F238E27FC236}">
                  <a16:creationId xmlns:a16="http://schemas.microsoft.com/office/drawing/2014/main" id="{0749B2CF-1580-ABA6-8E48-144D8BE1EB64}"/>
                </a:ext>
              </a:extLst>
            </p:cNvPr>
            <p:cNvSpPr/>
            <p:nvPr/>
          </p:nvSpPr>
          <p:spPr>
            <a:xfrm>
              <a:off x="3655173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8" name="Google Shape;3911;p75">
              <a:extLst>
                <a:ext uri="{FF2B5EF4-FFF2-40B4-BE49-F238E27FC236}">
                  <a16:creationId xmlns:a16="http://schemas.microsoft.com/office/drawing/2014/main" id="{728337EE-4A9F-9FB9-EB2F-FA2ACFBD552A}"/>
                </a:ext>
              </a:extLst>
            </p:cNvPr>
            <p:cNvSpPr/>
            <p:nvPr/>
          </p:nvSpPr>
          <p:spPr>
            <a:xfrm>
              <a:off x="3661927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9" name="Google Shape;3912;p75">
              <a:extLst>
                <a:ext uri="{FF2B5EF4-FFF2-40B4-BE49-F238E27FC236}">
                  <a16:creationId xmlns:a16="http://schemas.microsoft.com/office/drawing/2014/main" id="{D1CCFF4C-3019-11A0-DB37-B75AB7ABE17A}"/>
                </a:ext>
              </a:extLst>
            </p:cNvPr>
            <p:cNvSpPr/>
            <p:nvPr/>
          </p:nvSpPr>
          <p:spPr>
            <a:xfrm>
              <a:off x="3668394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1" y="912"/>
                    <a:pt x="61" y="1368"/>
                  </a:cubicBezTo>
                  <a:cubicBezTo>
                    <a:pt x="31" y="1824"/>
                    <a:pt x="61" y="2280"/>
                    <a:pt x="122" y="2736"/>
                  </a:cubicBezTo>
                  <a:cubicBezTo>
                    <a:pt x="213" y="2280"/>
                    <a:pt x="244" y="1794"/>
                    <a:pt x="213" y="1368"/>
                  </a:cubicBezTo>
                  <a:cubicBezTo>
                    <a:pt x="244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0" name="Google Shape;3913;p75">
              <a:extLst>
                <a:ext uri="{FF2B5EF4-FFF2-40B4-BE49-F238E27FC236}">
                  <a16:creationId xmlns:a16="http://schemas.microsoft.com/office/drawing/2014/main" id="{E663DD33-E02B-F601-9FED-F997DCAE5B02}"/>
                </a:ext>
              </a:extLst>
            </p:cNvPr>
            <p:cNvSpPr/>
            <p:nvPr/>
          </p:nvSpPr>
          <p:spPr>
            <a:xfrm>
              <a:off x="3675426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61" y="456"/>
                    <a:pt x="0" y="912"/>
                    <a:pt x="61" y="1368"/>
                  </a:cubicBezTo>
                  <a:cubicBezTo>
                    <a:pt x="61" y="1824"/>
                    <a:pt x="61" y="2280"/>
                    <a:pt x="122" y="2736"/>
                  </a:cubicBezTo>
                  <a:cubicBezTo>
                    <a:pt x="213" y="2280"/>
                    <a:pt x="213" y="1794"/>
                    <a:pt x="213" y="1368"/>
                  </a:cubicBezTo>
                  <a:cubicBezTo>
                    <a:pt x="21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1" name="Google Shape;3914;p75">
              <a:extLst>
                <a:ext uri="{FF2B5EF4-FFF2-40B4-BE49-F238E27FC236}">
                  <a16:creationId xmlns:a16="http://schemas.microsoft.com/office/drawing/2014/main" id="{D70FEA36-8F13-123B-93BC-3B22C41B5486}"/>
                </a:ext>
              </a:extLst>
            </p:cNvPr>
            <p:cNvSpPr/>
            <p:nvPr/>
          </p:nvSpPr>
          <p:spPr>
            <a:xfrm>
              <a:off x="3682171" y="3271613"/>
              <a:ext cx="2267" cy="25315"/>
            </a:xfrm>
            <a:custGeom>
              <a:avLst/>
              <a:gdLst/>
              <a:ahLst/>
              <a:cxnLst/>
              <a:rect l="l" t="t" r="r" b="b"/>
              <a:pathLst>
                <a:path w="245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1" y="1824"/>
                    <a:pt x="62" y="2280"/>
                    <a:pt x="122" y="2736"/>
                  </a:cubicBezTo>
                  <a:cubicBezTo>
                    <a:pt x="214" y="2280"/>
                    <a:pt x="244" y="1794"/>
                    <a:pt x="214" y="1368"/>
                  </a:cubicBezTo>
                  <a:cubicBezTo>
                    <a:pt x="24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2" name="Google Shape;3915;p75">
              <a:extLst>
                <a:ext uri="{FF2B5EF4-FFF2-40B4-BE49-F238E27FC236}">
                  <a16:creationId xmlns:a16="http://schemas.microsoft.com/office/drawing/2014/main" id="{156E6B67-7925-73C6-792B-015B275B9D8E}"/>
                </a:ext>
              </a:extLst>
            </p:cNvPr>
            <p:cNvSpPr/>
            <p:nvPr/>
          </p:nvSpPr>
          <p:spPr>
            <a:xfrm>
              <a:off x="3623113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1" y="214"/>
                    <a:pt x="1" y="578"/>
                  </a:cubicBezTo>
                  <a:lnTo>
                    <a:pt x="1" y="4712"/>
                  </a:lnTo>
                  <a:cubicBezTo>
                    <a:pt x="1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5" y="5016"/>
                    <a:pt x="7995" y="4712"/>
                  </a:cubicBezTo>
                  <a:lnTo>
                    <a:pt x="7995" y="578"/>
                  </a:lnTo>
                  <a:cubicBezTo>
                    <a:pt x="7995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3" name="Google Shape;3916;p75">
              <a:extLst>
                <a:ext uri="{FF2B5EF4-FFF2-40B4-BE49-F238E27FC236}">
                  <a16:creationId xmlns:a16="http://schemas.microsoft.com/office/drawing/2014/main" id="{8712E92B-3DEE-CF29-049A-2935DFE003A1}"/>
                </a:ext>
              </a:extLst>
            </p:cNvPr>
            <p:cNvSpPr/>
            <p:nvPr/>
          </p:nvSpPr>
          <p:spPr>
            <a:xfrm>
              <a:off x="3626490" y="3345577"/>
              <a:ext cx="65535" cy="43598"/>
            </a:xfrm>
            <a:custGeom>
              <a:avLst/>
              <a:gdLst/>
              <a:ahLst/>
              <a:cxnLst/>
              <a:rect l="l" t="t" r="r" b="b"/>
              <a:pathLst>
                <a:path w="7083" h="4712" extrusionOk="0">
                  <a:moveTo>
                    <a:pt x="7017" y="4633"/>
                  </a:moveTo>
                  <a:cubicBezTo>
                    <a:pt x="7006" y="4633"/>
                    <a:pt x="6994" y="4638"/>
                    <a:pt x="6980" y="4651"/>
                  </a:cubicBezTo>
                  <a:lnTo>
                    <a:pt x="7052" y="4651"/>
                  </a:lnTo>
                  <a:cubicBezTo>
                    <a:pt x="7041" y="4640"/>
                    <a:pt x="7030" y="4633"/>
                    <a:pt x="7017" y="4633"/>
                  </a:cubicBezTo>
                  <a:close/>
                  <a:moveTo>
                    <a:pt x="61" y="0"/>
                  </a:moveTo>
                  <a:lnTo>
                    <a:pt x="1" y="61"/>
                  </a:lnTo>
                  <a:lnTo>
                    <a:pt x="1" y="1247"/>
                  </a:lnTo>
                  <a:lnTo>
                    <a:pt x="1" y="2432"/>
                  </a:lnTo>
                  <a:lnTo>
                    <a:pt x="1" y="4712"/>
                  </a:lnTo>
                  <a:lnTo>
                    <a:pt x="61" y="4712"/>
                  </a:lnTo>
                  <a:lnTo>
                    <a:pt x="181" y="4710"/>
                  </a:lnTo>
                  <a:lnTo>
                    <a:pt x="181" y="4710"/>
                  </a:lnTo>
                  <a:lnTo>
                    <a:pt x="183" y="4712"/>
                  </a:lnTo>
                  <a:lnTo>
                    <a:pt x="183" y="4710"/>
                  </a:lnTo>
                  <a:lnTo>
                    <a:pt x="183" y="4710"/>
                  </a:lnTo>
                  <a:lnTo>
                    <a:pt x="510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52" y="1537"/>
                    <a:pt x="7052" y="2651"/>
                    <a:pt x="7052" y="3435"/>
                  </a:cubicBezTo>
                  <a:cubicBezTo>
                    <a:pt x="7052" y="2662"/>
                    <a:pt x="7081" y="1568"/>
                    <a:pt x="7083" y="183"/>
                  </a:cubicBezTo>
                  <a:lnTo>
                    <a:pt x="7083" y="183"/>
                  </a:lnTo>
                  <a:lnTo>
                    <a:pt x="7083" y="183"/>
                  </a:lnTo>
                  <a:lnTo>
                    <a:pt x="7083" y="183"/>
                  </a:lnTo>
                  <a:cubicBezTo>
                    <a:pt x="7083" y="152"/>
                    <a:pt x="7083" y="122"/>
                    <a:pt x="7083" y="92"/>
                  </a:cubicBezTo>
                  <a:lnTo>
                    <a:pt x="7083" y="31"/>
                  </a:lnTo>
                  <a:lnTo>
                    <a:pt x="7022" y="31"/>
                  </a:lnTo>
                  <a:lnTo>
                    <a:pt x="61" y="0"/>
                  </a:lnTo>
                  <a:close/>
                  <a:moveTo>
                    <a:pt x="5107" y="4651"/>
                  </a:moveTo>
                  <a:lnTo>
                    <a:pt x="6566" y="4712"/>
                  </a:lnTo>
                  <a:lnTo>
                    <a:pt x="6931" y="4712"/>
                  </a:lnTo>
                  <a:cubicBezTo>
                    <a:pt x="6950" y="4683"/>
                    <a:pt x="6966" y="4663"/>
                    <a:pt x="6980" y="46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4" name="Google Shape;3917;p75">
              <a:extLst>
                <a:ext uri="{FF2B5EF4-FFF2-40B4-BE49-F238E27FC236}">
                  <a16:creationId xmlns:a16="http://schemas.microsoft.com/office/drawing/2014/main" id="{5044477E-0594-4737-6DA4-1DB9253A7C9C}"/>
                </a:ext>
              </a:extLst>
            </p:cNvPr>
            <p:cNvSpPr/>
            <p:nvPr/>
          </p:nvSpPr>
          <p:spPr>
            <a:xfrm>
              <a:off x="3638305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0" y="0"/>
                    <a:pt x="0" y="91"/>
                  </a:cubicBezTo>
                  <a:cubicBezTo>
                    <a:pt x="556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3" y="170"/>
                    <a:pt x="2791" y="177"/>
                    <a:pt x="3022" y="177"/>
                  </a:cubicBezTo>
                  <a:cubicBezTo>
                    <a:pt x="3579" y="177"/>
                    <a:pt x="4153" y="134"/>
                    <a:pt x="4711" y="91"/>
                  </a:cubicBezTo>
                  <a:cubicBezTo>
                    <a:pt x="3921" y="0"/>
                    <a:pt x="313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5" name="Google Shape;3918;p75">
              <a:extLst>
                <a:ext uri="{FF2B5EF4-FFF2-40B4-BE49-F238E27FC236}">
                  <a16:creationId xmlns:a16="http://schemas.microsoft.com/office/drawing/2014/main" id="{68BFF242-5C3A-C44B-A403-492F01969005}"/>
                </a:ext>
              </a:extLst>
            </p:cNvPr>
            <p:cNvSpPr/>
            <p:nvPr/>
          </p:nvSpPr>
          <p:spPr>
            <a:xfrm>
              <a:off x="3638305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0" y="87"/>
                  </a:cubicBezTo>
                  <a:cubicBezTo>
                    <a:pt x="570" y="155"/>
                    <a:pt x="1157" y="189"/>
                    <a:pt x="1748" y="189"/>
                  </a:cubicBezTo>
                  <a:cubicBezTo>
                    <a:pt x="1945" y="189"/>
                    <a:pt x="2143" y="186"/>
                    <a:pt x="2341" y="178"/>
                  </a:cubicBezTo>
                  <a:cubicBezTo>
                    <a:pt x="2531" y="186"/>
                    <a:pt x="2724" y="189"/>
                    <a:pt x="2921" y="189"/>
                  </a:cubicBezTo>
                  <a:cubicBezTo>
                    <a:pt x="3509" y="189"/>
                    <a:pt x="4119" y="155"/>
                    <a:pt x="4711" y="87"/>
                  </a:cubicBezTo>
                  <a:cubicBezTo>
                    <a:pt x="3921" y="26"/>
                    <a:pt x="313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6" name="Google Shape;3919;p75">
              <a:extLst>
                <a:ext uri="{FF2B5EF4-FFF2-40B4-BE49-F238E27FC236}">
                  <a16:creationId xmlns:a16="http://schemas.microsoft.com/office/drawing/2014/main" id="{45524065-C655-E363-459D-4E1E889C40A1}"/>
                </a:ext>
              </a:extLst>
            </p:cNvPr>
            <p:cNvSpPr/>
            <p:nvPr/>
          </p:nvSpPr>
          <p:spPr>
            <a:xfrm>
              <a:off x="3638305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76" y="0"/>
                  </a:moveTo>
                  <a:cubicBezTo>
                    <a:pt x="2764" y="0"/>
                    <a:pt x="2552" y="4"/>
                    <a:pt x="2341" y="12"/>
                  </a:cubicBezTo>
                  <a:cubicBezTo>
                    <a:pt x="1581" y="12"/>
                    <a:pt x="790" y="12"/>
                    <a:pt x="0" y="73"/>
                  </a:cubicBezTo>
                  <a:cubicBezTo>
                    <a:pt x="570" y="141"/>
                    <a:pt x="1157" y="176"/>
                    <a:pt x="1748" y="176"/>
                  </a:cubicBezTo>
                  <a:cubicBezTo>
                    <a:pt x="1945" y="176"/>
                    <a:pt x="2143" y="172"/>
                    <a:pt x="2341" y="164"/>
                  </a:cubicBezTo>
                  <a:cubicBezTo>
                    <a:pt x="2531" y="172"/>
                    <a:pt x="2724" y="176"/>
                    <a:pt x="2921" y="176"/>
                  </a:cubicBezTo>
                  <a:cubicBezTo>
                    <a:pt x="3509" y="176"/>
                    <a:pt x="4119" y="141"/>
                    <a:pt x="4711" y="73"/>
                  </a:cubicBezTo>
                  <a:cubicBezTo>
                    <a:pt x="4133" y="29"/>
                    <a:pt x="3554" y="0"/>
                    <a:pt x="2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7" name="Google Shape;3920;p75">
              <a:extLst>
                <a:ext uri="{FF2B5EF4-FFF2-40B4-BE49-F238E27FC236}">
                  <a16:creationId xmlns:a16="http://schemas.microsoft.com/office/drawing/2014/main" id="{AE744274-4B22-BF32-9C8E-B7CCA855E7AE}"/>
                </a:ext>
              </a:extLst>
            </p:cNvPr>
            <p:cNvSpPr/>
            <p:nvPr/>
          </p:nvSpPr>
          <p:spPr>
            <a:xfrm>
              <a:off x="3634364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33" y="0"/>
                    <a:pt x="882" y="0"/>
                    <a:pt x="1" y="61"/>
                  </a:cubicBezTo>
                  <a:cubicBezTo>
                    <a:pt x="662" y="130"/>
                    <a:pt x="1306" y="164"/>
                    <a:pt x="1945" y="164"/>
                  </a:cubicBezTo>
                  <a:cubicBezTo>
                    <a:pt x="2159" y="164"/>
                    <a:pt x="2371" y="160"/>
                    <a:pt x="2584" y="152"/>
                  </a:cubicBezTo>
                  <a:cubicBezTo>
                    <a:pt x="2805" y="160"/>
                    <a:pt x="3023" y="164"/>
                    <a:pt x="3240" y="164"/>
                  </a:cubicBezTo>
                  <a:cubicBezTo>
                    <a:pt x="3891" y="164"/>
                    <a:pt x="4530" y="130"/>
                    <a:pt x="5168" y="61"/>
                  </a:cubicBezTo>
                  <a:cubicBezTo>
                    <a:pt x="4317" y="0"/>
                    <a:pt x="343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8" name="Google Shape;3921;p75">
              <a:extLst>
                <a:ext uri="{FF2B5EF4-FFF2-40B4-BE49-F238E27FC236}">
                  <a16:creationId xmlns:a16="http://schemas.microsoft.com/office/drawing/2014/main" id="{6ED3A907-E0AB-C58C-7087-B0AD2501CF66}"/>
                </a:ext>
              </a:extLst>
            </p:cNvPr>
            <p:cNvSpPr/>
            <p:nvPr/>
          </p:nvSpPr>
          <p:spPr>
            <a:xfrm>
              <a:off x="3612149" y="3310982"/>
              <a:ext cx="16035" cy="109133"/>
            </a:xfrm>
            <a:custGeom>
              <a:avLst/>
              <a:gdLst/>
              <a:ahLst/>
              <a:cxnLst/>
              <a:rect l="l" t="t" r="r" b="b"/>
              <a:pathLst>
                <a:path w="1733" h="11795" extrusionOk="0">
                  <a:moveTo>
                    <a:pt x="1733" y="1"/>
                  </a:moveTo>
                  <a:lnTo>
                    <a:pt x="1611" y="31"/>
                  </a:lnTo>
                  <a:cubicBezTo>
                    <a:pt x="1490" y="92"/>
                    <a:pt x="1368" y="122"/>
                    <a:pt x="1277" y="183"/>
                  </a:cubicBezTo>
                  <a:cubicBezTo>
                    <a:pt x="1429" y="122"/>
                    <a:pt x="1581" y="92"/>
                    <a:pt x="1733" y="1"/>
                  </a:cubicBezTo>
                  <a:close/>
                  <a:moveTo>
                    <a:pt x="1277" y="183"/>
                  </a:moveTo>
                  <a:lnTo>
                    <a:pt x="1277" y="183"/>
                  </a:lnTo>
                  <a:cubicBezTo>
                    <a:pt x="882" y="426"/>
                    <a:pt x="578" y="761"/>
                    <a:pt x="396" y="1186"/>
                  </a:cubicBezTo>
                  <a:cubicBezTo>
                    <a:pt x="122" y="1794"/>
                    <a:pt x="0" y="2432"/>
                    <a:pt x="61" y="3131"/>
                  </a:cubicBezTo>
                  <a:lnTo>
                    <a:pt x="61" y="5563"/>
                  </a:lnTo>
                  <a:lnTo>
                    <a:pt x="61" y="9970"/>
                  </a:lnTo>
                  <a:lnTo>
                    <a:pt x="61" y="11277"/>
                  </a:lnTo>
                  <a:cubicBezTo>
                    <a:pt x="61" y="10943"/>
                    <a:pt x="92" y="10487"/>
                    <a:pt x="92" y="9970"/>
                  </a:cubicBezTo>
                  <a:cubicBezTo>
                    <a:pt x="92" y="8815"/>
                    <a:pt x="122" y="7265"/>
                    <a:pt x="122" y="5563"/>
                  </a:cubicBezTo>
                  <a:lnTo>
                    <a:pt x="122" y="3131"/>
                  </a:lnTo>
                  <a:cubicBezTo>
                    <a:pt x="122" y="2432"/>
                    <a:pt x="213" y="1794"/>
                    <a:pt x="426" y="1186"/>
                  </a:cubicBezTo>
                  <a:cubicBezTo>
                    <a:pt x="608" y="791"/>
                    <a:pt x="882" y="426"/>
                    <a:pt x="1277" y="183"/>
                  </a:cubicBezTo>
                  <a:close/>
                  <a:moveTo>
                    <a:pt x="61" y="11277"/>
                  </a:moveTo>
                  <a:cubicBezTo>
                    <a:pt x="61" y="11429"/>
                    <a:pt x="61" y="11642"/>
                    <a:pt x="92" y="11794"/>
                  </a:cubicBezTo>
                  <a:cubicBezTo>
                    <a:pt x="122" y="11642"/>
                    <a:pt x="183" y="11490"/>
                    <a:pt x="61" y="112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9" name="Google Shape;3922;p75">
              <a:extLst>
                <a:ext uri="{FF2B5EF4-FFF2-40B4-BE49-F238E27FC236}">
                  <a16:creationId xmlns:a16="http://schemas.microsoft.com/office/drawing/2014/main" id="{66DEB4EA-6EC8-1176-DA79-0B02B99E9D53}"/>
                </a:ext>
              </a:extLst>
            </p:cNvPr>
            <p:cNvSpPr/>
            <p:nvPr/>
          </p:nvSpPr>
          <p:spPr>
            <a:xfrm>
              <a:off x="3614961" y="3423761"/>
              <a:ext cx="91405" cy="9567"/>
            </a:xfrm>
            <a:custGeom>
              <a:avLst/>
              <a:gdLst/>
              <a:ahLst/>
              <a:cxnLst/>
              <a:rect l="l" t="t" r="r" b="b"/>
              <a:pathLst>
                <a:path w="9879" h="1034" extrusionOk="0">
                  <a:moveTo>
                    <a:pt x="4955" y="0"/>
                  </a:moveTo>
                  <a:cubicBezTo>
                    <a:pt x="4317" y="0"/>
                    <a:pt x="3617" y="31"/>
                    <a:pt x="2979" y="152"/>
                  </a:cubicBezTo>
                  <a:cubicBezTo>
                    <a:pt x="2432" y="243"/>
                    <a:pt x="1946" y="365"/>
                    <a:pt x="1429" y="517"/>
                  </a:cubicBezTo>
                  <a:cubicBezTo>
                    <a:pt x="1216" y="547"/>
                    <a:pt x="1034" y="608"/>
                    <a:pt x="851" y="699"/>
                  </a:cubicBezTo>
                  <a:cubicBezTo>
                    <a:pt x="699" y="730"/>
                    <a:pt x="547" y="760"/>
                    <a:pt x="395" y="851"/>
                  </a:cubicBezTo>
                  <a:cubicBezTo>
                    <a:pt x="243" y="882"/>
                    <a:pt x="122" y="912"/>
                    <a:pt x="0" y="1003"/>
                  </a:cubicBezTo>
                  <a:cubicBezTo>
                    <a:pt x="122" y="943"/>
                    <a:pt x="274" y="912"/>
                    <a:pt x="395" y="882"/>
                  </a:cubicBezTo>
                  <a:cubicBezTo>
                    <a:pt x="547" y="851"/>
                    <a:pt x="669" y="760"/>
                    <a:pt x="851" y="730"/>
                  </a:cubicBezTo>
                  <a:cubicBezTo>
                    <a:pt x="1034" y="699"/>
                    <a:pt x="1216" y="608"/>
                    <a:pt x="1459" y="578"/>
                  </a:cubicBezTo>
                  <a:cubicBezTo>
                    <a:pt x="1946" y="426"/>
                    <a:pt x="2493" y="304"/>
                    <a:pt x="3009" y="243"/>
                  </a:cubicBezTo>
                  <a:cubicBezTo>
                    <a:pt x="3663" y="137"/>
                    <a:pt x="4317" y="84"/>
                    <a:pt x="4970" y="84"/>
                  </a:cubicBezTo>
                  <a:cubicBezTo>
                    <a:pt x="5624" y="84"/>
                    <a:pt x="6277" y="137"/>
                    <a:pt x="6931" y="243"/>
                  </a:cubicBezTo>
                  <a:cubicBezTo>
                    <a:pt x="7447" y="304"/>
                    <a:pt x="7964" y="426"/>
                    <a:pt x="8481" y="578"/>
                  </a:cubicBezTo>
                  <a:cubicBezTo>
                    <a:pt x="8663" y="639"/>
                    <a:pt x="8876" y="730"/>
                    <a:pt x="9058" y="760"/>
                  </a:cubicBezTo>
                  <a:cubicBezTo>
                    <a:pt x="9241" y="791"/>
                    <a:pt x="9393" y="882"/>
                    <a:pt x="9514" y="912"/>
                  </a:cubicBezTo>
                  <a:cubicBezTo>
                    <a:pt x="9636" y="973"/>
                    <a:pt x="9788" y="1003"/>
                    <a:pt x="9879" y="1034"/>
                  </a:cubicBezTo>
                  <a:lnTo>
                    <a:pt x="9545" y="912"/>
                  </a:lnTo>
                  <a:cubicBezTo>
                    <a:pt x="9393" y="851"/>
                    <a:pt x="9241" y="760"/>
                    <a:pt x="9089" y="730"/>
                  </a:cubicBezTo>
                  <a:cubicBezTo>
                    <a:pt x="8937" y="699"/>
                    <a:pt x="8754" y="608"/>
                    <a:pt x="8542" y="547"/>
                  </a:cubicBezTo>
                  <a:cubicBezTo>
                    <a:pt x="7994" y="395"/>
                    <a:pt x="7478" y="243"/>
                    <a:pt x="6931" y="152"/>
                  </a:cubicBezTo>
                  <a:cubicBezTo>
                    <a:pt x="6292" y="91"/>
                    <a:pt x="5593" y="0"/>
                    <a:pt x="4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0" name="Google Shape;3923;p75">
              <a:extLst>
                <a:ext uri="{FF2B5EF4-FFF2-40B4-BE49-F238E27FC236}">
                  <a16:creationId xmlns:a16="http://schemas.microsoft.com/office/drawing/2014/main" id="{E8DCBAA6-A7CB-C3CF-A2F5-433FD1F215CE}"/>
                </a:ext>
              </a:extLst>
            </p:cNvPr>
            <p:cNvSpPr/>
            <p:nvPr/>
          </p:nvSpPr>
          <p:spPr>
            <a:xfrm>
              <a:off x="3727453" y="3290738"/>
              <a:ext cx="101537" cy="146245"/>
            </a:xfrm>
            <a:custGeom>
              <a:avLst/>
              <a:gdLst/>
              <a:ahLst/>
              <a:cxnLst/>
              <a:rect l="l" t="t" r="r" b="b"/>
              <a:pathLst>
                <a:path w="10974" h="15806" extrusionOk="0">
                  <a:moveTo>
                    <a:pt x="2675" y="0"/>
                  </a:moveTo>
                  <a:lnTo>
                    <a:pt x="2675" y="1429"/>
                  </a:lnTo>
                  <a:cubicBezTo>
                    <a:pt x="1247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47" y="15806"/>
                  </a:cubicBezTo>
                  <a:lnTo>
                    <a:pt x="9697" y="15806"/>
                  </a:lnTo>
                  <a:cubicBezTo>
                    <a:pt x="10396" y="15806"/>
                    <a:pt x="10913" y="15259"/>
                    <a:pt x="10913" y="14590"/>
                  </a:cubicBezTo>
                  <a:lnTo>
                    <a:pt x="10973" y="4256"/>
                  </a:lnTo>
                  <a:cubicBezTo>
                    <a:pt x="10973" y="2736"/>
                    <a:pt x="9758" y="1520"/>
                    <a:pt x="8238" y="1520"/>
                  </a:cubicBezTo>
                  <a:lnTo>
                    <a:pt x="82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1" name="Google Shape;3924;p75">
              <a:extLst>
                <a:ext uri="{FF2B5EF4-FFF2-40B4-BE49-F238E27FC236}">
                  <a16:creationId xmlns:a16="http://schemas.microsoft.com/office/drawing/2014/main" id="{6F8AF5F8-66C9-5F29-3233-16206B30AF26}"/>
                </a:ext>
              </a:extLst>
            </p:cNvPr>
            <p:cNvSpPr/>
            <p:nvPr/>
          </p:nvSpPr>
          <p:spPr>
            <a:xfrm>
              <a:off x="3752481" y="3292422"/>
              <a:ext cx="51481" cy="8448"/>
            </a:xfrm>
            <a:custGeom>
              <a:avLst/>
              <a:gdLst/>
              <a:ahLst/>
              <a:cxnLst/>
              <a:rect l="l" t="t" r="r" b="b"/>
              <a:pathLst>
                <a:path w="5564" h="913" extrusionOk="0">
                  <a:moveTo>
                    <a:pt x="1" y="1"/>
                  </a:moveTo>
                  <a:lnTo>
                    <a:pt x="1" y="730"/>
                  </a:lnTo>
                  <a:lnTo>
                    <a:pt x="5563" y="912"/>
                  </a:lnTo>
                  <a:lnTo>
                    <a:pt x="5563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2" name="Google Shape;3925;p75">
              <a:extLst>
                <a:ext uri="{FF2B5EF4-FFF2-40B4-BE49-F238E27FC236}">
                  <a16:creationId xmlns:a16="http://schemas.microsoft.com/office/drawing/2014/main" id="{0AF8C38F-271B-D975-55B4-BD38734907E2}"/>
                </a:ext>
              </a:extLst>
            </p:cNvPr>
            <p:cNvSpPr/>
            <p:nvPr/>
          </p:nvSpPr>
          <p:spPr>
            <a:xfrm>
              <a:off x="3746578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56" y="0"/>
                  </a:moveTo>
                  <a:cubicBezTo>
                    <a:pt x="548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50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53" y="0"/>
                    <a:pt x="5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3" name="Google Shape;3926;p75">
              <a:extLst>
                <a:ext uri="{FF2B5EF4-FFF2-40B4-BE49-F238E27FC236}">
                  <a16:creationId xmlns:a16="http://schemas.microsoft.com/office/drawing/2014/main" id="{BAAB59D9-C362-94C4-B215-700EC677FBB1}"/>
                </a:ext>
              </a:extLst>
            </p:cNvPr>
            <p:cNvSpPr/>
            <p:nvPr/>
          </p:nvSpPr>
          <p:spPr>
            <a:xfrm>
              <a:off x="3753610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4" name="Google Shape;3927;p75">
              <a:extLst>
                <a:ext uri="{FF2B5EF4-FFF2-40B4-BE49-F238E27FC236}">
                  <a16:creationId xmlns:a16="http://schemas.microsoft.com/office/drawing/2014/main" id="{FEB7917A-1BD4-DF52-3252-3E2E725F865C}"/>
                </a:ext>
              </a:extLst>
            </p:cNvPr>
            <p:cNvSpPr/>
            <p:nvPr/>
          </p:nvSpPr>
          <p:spPr>
            <a:xfrm>
              <a:off x="3760355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5" name="Google Shape;3928;p75">
              <a:extLst>
                <a:ext uri="{FF2B5EF4-FFF2-40B4-BE49-F238E27FC236}">
                  <a16:creationId xmlns:a16="http://schemas.microsoft.com/office/drawing/2014/main" id="{FE19A3A2-F677-00BD-8329-8A6649DD9289}"/>
                </a:ext>
              </a:extLst>
            </p:cNvPr>
            <p:cNvSpPr/>
            <p:nvPr/>
          </p:nvSpPr>
          <p:spPr>
            <a:xfrm>
              <a:off x="3767387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183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6" name="Google Shape;3929;p75">
              <a:extLst>
                <a:ext uri="{FF2B5EF4-FFF2-40B4-BE49-F238E27FC236}">
                  <a16:creationId xmlns:a16="http://schemas.microsoft.com/office/drawing/2014/main" id="{627988B1-B28E-22AD-47D4-086BE4FC5E74}"/>
                </a:ext>
              </a:extLst>
            </p:cNvPr>
            <p:cNvSpPr/>
            <p:nvPr/>
          </p:nvSpPr>
          <p:spPr>
            <a:xfrm>
              <a:off x="3773854" y="3271326"/>
              <a:ext cx="2267" cy="25324"/>
            </a:xfrm>
            <a:custGeom>
              <a:avLst/>
              <a:gdLst/>
              <a:ahLst/>
              <a:cxnLst/>
              <a:rect l="l" t="t" r="r" b="b"/>
              <a:pathLst>
                <a:path w="245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62" y="1825"/>
                    <a:pt x="62" y="2281"/>
                    <a:pt x="122" y="2736"/>
                  </a:cubicBezTo>
                  <a:cubicBezTo>
                    <a:pt x="214" y="2281"/>
                    <a:pt x="244" y="1825"/>
                    <a:pt x="214" y="1369"/>
                  </a:cubicBezTo>
                  <a:cubicBezTo>
                    <a:pt x="21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7" name="Google Shape;3930;p75">
              <a:extLst>
                <a:ext uri="{FF2B5EF4-FFF2-40B4-BE49-F238E27FC236}">
                  <a16:creationId xmlns:a16="http://schemas.microsoft.com/office/drawing/2014/main" id="{470C0003-571C-AE7E-4B92-AC508770C49A}"/>
                </a:ext>
              </a:extLst>
            </p:cNvPr>
            <p:cNvSpPr/>
            <p:nvPr/>
          </p:nvSpPr>
          <p:spPr>
            <a:xfrm>
              <a:off x="378060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213" y="2281"/>
                    <a:pt x="244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8" name="Google Shape;3931;p75">
              <a:extLst>
                <a:ext uri="{FF2B5EF4-FFF2-40B4-BE49-F238E27FC236}">
                  <a16:creationId xmlns:a16="http://schemas.microsoft.com/office/drawing/2014/main" id="{0F4E50EA-617D-B0EF-CCC6-020666A6E8D1}"/>
                </a:ext>
              </a:extLst>
            </p:cNvPr>
            <p:cNvSpPr/>
            <p:nvPr/>
          </p:nvSpPr>
          <p:spPr>
            <a:xfrm>
              <a:off x="3787641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0" y="912"/>
                    <a:pt x="61" y="1368"/>
                  </a:cubicBezTo>
                  <a:cubicBezTo>
                    <a:pt x="0" y="1824"/>
                    <a:pt x="61" y="2280"/>
                    <a:pt x="122" y="2736"/>
                  </a:cubicBezTo>
                  <a:cubicBezTo>
                    <a:pt x="152" y="2280"/>
                    <a:pt x="213" y="1794"/>
                    <a:pt x="213" y="1368"/>
                  </a:cubicBezTo>
                  <a:cubicBezTo>
                    <a:pt x="24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9" name="Google Shape;3932;p75">
              <a:extLst>
                <a:ext uri="{FF2B5EF4-FFF2-40B4-BE49-F238E27FC236}">
                  <a16:creationId xmlns:a16="http://schemas.microsoft.com/office/drawing/2014/main" id="{A56579A6-ECEE-3086-C777-0ED3A43A161C}"/>
                </a:ext>
              </a:extLst>
            </p:cNvPr>
            <p:cNvSpPr/>
            <p:nvPr/>
          </p:nvSpPr>
          <p:spPr>
            <a:xfrm>
              <a:off x="3794386" y="3271613"/>
              <a:ext cx="1702" cy="25315"/>
            </a:xfrm>
            <a:custGeom>
              <a:avLst/>
              <a:gdLst/>
              <a:ahLst/>
              <a:cxnLst/>
              <a:rect l="l" t="t" r="r" b="b"/>
              <a:pathLst>
                <a:path w="18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31" y="1824"/>
                    <a:pt x="31" y="2280"/>
                    <a:pt x="12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18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0" name="Google Shape;3933;p75">
              <a:extLst>
                <a:ext uri="{FF2B5EF4-FFF2-40B4-BE49-F238E27FC236}">
                  <a16:creationId xmlns:a16="http://schemas.microsoft.com/office/drawing/2014/main" id="{DE903D48-D0E5-9615-04A9-42EBEAFD0B15}"/>
                </a:ext>
              </a:extLst>
            </p:cNvPr>
            <p:cNvSpPr/>
            <p:nvPr/>
          </p:nvSpPr>
          <p:spPr>
            <a:xfrm>
              <a:off x="3801140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122" y="2736"/>
                  </a:cubicBezTo>
                  <a:cubicBezTo>
                    <a:pt x="183" y="2280"/>
                    <a:pt x="213" y="1794"/>
                    <a:pt x="183" y="1368"/>
                  </a:cubicBezTo>
                  <a:cubicBezTo>
                    <a:pt x="21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1" name="Google Shape;3934;p75">
              <a:extLst>
                <a:ext uri="{FF2B5EF4-FFF2-40B4-BE49-F238E27FC236}">
                  <a16:creationId xmlns:a16="http://schemas.microsoft.com/office/drawing/2014/main" id="{C32291F9-697C-3DEB-38AC-FF2366900460}"/>
                </a:ext>
              </a:extLst>
            </p:cNvPr>
            <p:cNvSpPr/>
            <p:nvPr/>
          </p:nvSpPr>
          <p:spPr>
            <a:xfrm>
              <a:off x="3742081" y="3343042"/>
              <a:ext cx="73687" cy="48946"/>
            </a:xfrm>
            <a:custGeom>
              <a:avLst/>
              <a:gdLst/>
              <a:ahLst/>
              <a:cxnLst/>
              <a:rect l="l" t="t" r="r" b="b"/>
              <a:pathLst>
                <a:path w="7964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690" y="5290"/>
                    <a:pt x="7964" y="5016"/>
                    <a:pt x="7964" y="4712"/>
                  </a:cubicBezTo>
                  <a:lnTo>
                    <a:pt x="7964" y="578"/>
                  </a:lnTo>
                  <a:cubicBezTo>
                    <a:pt x="7964" y="274"/>
                    <a:pt x="7690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2" name="Google Shape;3935;p75">
              <a:extLst>
                <a:ext uri="{FF2B5EF4-FFF2-40B4-BE49-F238E27FC236}">
                  <a16:creationId xmlns:a16="http://schemas.microsoft.com/office/drawing/2014/main" id="{D1C19A68-9C02-2581-F59D-8B81F532C7A8}"/>
                </a:ext>
              </a:extLst>
            </p:cNvPr>
            <p:cNvSpPr/>
            <p:nvPr/>
          </p:nvSpPr>
          <p:spPr>
            <a:xfrm>
              <a:off x="3745172" y="3345577"/>
              <a:ext cx="65822" cy="43598"/>
            </a:xfrm>
            <a:custGeom>
              <a:avLst/>
              <a:gdLst/>
              <a:ahLst/>
              <a:cxnLst/>
              <a:rect l="l" t="t" r="r" b="b"/>
              <a:pathLst>
                <a:path w="7114" h="4712" extrusionOk="0">
                  <a:moveTo>
                    <a:pt x="92" y="0"/>
                  </a:moveTo>
                  <a:lnTo>
                    <a:pt x="1" y="61"/>
                  </a:lnTo>
                  <a:lnTo>
                    <a:pt x="1" y="1247"/>
                  </a:lnTo>
                  <a:lnTo>
                    <a:pt x="1" y="2432"/>
                  </a:lnTo>
                  <a:lnTo>
                    <a:pt x="1" y="4712"/>
                  </a:lnTo>
                  <a:lnTo>
                    <a:pt x="92" y="4712"/>
                  </a:lnTo>
                  <a:lnTo>
                    <a:pt x="182" y="4711"/>
                  </a:lnTo>
                  <a:lnTo>
                    <a:pt x="182" y="4711"/>
                  </a:lnTo>
                  <a:lnTo>
                    <a:pt x="183" y="4712"/>
                  </a:lnTo>
                  <a:lnTo>
                    <a:pt x="183" y="4711"/>
                  </a:lnTo>
                  <a:lnTo>
                    <a:pt x="183" y="4711"/>
                  </a:lnTo>
                  <a:lnTo>
                    <a:pt x="513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83" y="1537"/>
                    <a:pt x="7083" y="2651"/>
                    <a:pt x="7083" y="3435"/>
                  </a:cubicBezTo>
                  <a:cubicBezTo>
                    <a:pt x="7083" y="2662"/>
                    <a:pt x="7112" y="1568"/>
                    <a:pt x="7113" y="183"/>
                  </a:cubicBezTo>
                  <a:lnTo>
                    <a:pt x="7113" y="183"/>
                  </a:lnTo>
                  <a:lnTo>
                    <a:pt x="7113" y="183"/>
                  </a:lnTo>
                  <a:lnTo>
                    <a:pt x="7113" y="183"/>
                  </a:lnTo>
                  <a:cubicBezTo>
                    <a:pt x="7113" y="152"/>
                    <a:pt x="7113" y="122"/>
                    <a:pt x="7113" y="92"/>
                  </a:cubicBezTo>
                  <a:lnTo>
                    <a:pt x="7113" y="31"/>
                  </a:lnTo>
                  <a:lnTo>
                    <a:pt x="7022" y="31"/>
                  </a:lnTo>
                  <a:lnTo>
                    <a:pt x="92" y="0"/>
                  </a:lnTo>
                  <a:close/>
                  <a:moveTo>
                    <a:pt x="5137" y="4651"/>
                  </a:moveTo>
                  <a:lnTo>
                    <a:pt x="6566" y="4712"/>
                  </a:lnTo>
                  <a:lnTo>
                    <a:pt x="6961" y="4712"/>
                  </a:lnTo>
                  <a:lnTo>
                    <a:pt x="7083" y="4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3" name="Google Shape;3936;p75">
              <a:extLst>
                <a:ext uri="{FF2B5EF4-FFF2-40B4-BE49-F238E27FC236}">
                  <a16:creationId xmlns:a16="http://schemas.microsoft.com/office/drawing/2014/main" id="{94CF64D3-9094-252A-4F55-8A67A8451C24}"/>
                </a:ext>
              </a:extLst>
            </p:cNvPr>
            <p:cNvSpPr/>
            <p:nvPr/>
          </p:nvSpPr>
          <p:spPr>
            <a:xfrm>
              <a:off x="3756987" y="3359077"/>
              <a:ext cx="43875" cy="1647"/>
            </a:xfrm>
            <a:custGeom>
              <a:avLst/>
              <a:gdLst/>
              <a:ahLst/>
              <a:cxnLst/>
              <a:rect l="l" t="t" r="r" b="b"/>
              <a:pathLst>
                <a:path w="4742" h="178" extrusionOk="0">
                  <a:moveTo>
                    <a:pt x="2371" y="0"/>
                  </a:moveTo>
                  <a:cubicBezTo>
                    <a:pt x="1611" y="0"/>
                    <a:pt x="821" y="0"/>
                    <a:pt x="0" y="91"/>
                  </a:cubicBezTo>
                  <a:cubicBezTo>
                    <a:pt x="556" y="136"/>
                    <a:pt x="1145" y="164"/>
                    <a:pt x="1731" y="164"/>
                  </a:cubicBezTo>
                  <a:cubicBezTo>
                    <a:pt x="1945" y="164"/>
                    <a:pt x="2159" y="160"/>
                    <a:pt x="2371" y="152"/>
                  </a:cubicBezTo>
                  <a:cubicBezTo>
                    <a:pt x="2594" y="170"/>
                    <a:pt x="2819" y="177"/>
                    <a:pt x="3047" y="177"/>
                  </a:cubicBezTo>
                  <a:cubicBezTo>
                    <a:pt x="3596" y="177"/>
                    <a:pt x="4162" y="134"/>
                    <a:pt x="4742" y="91"/>
                  </a:cubicBezTo>
                  <a:cubicBezTo>
                    <a:pt x="3921" y="0"/>
                    <a:pt x="3131" y="0"/>
                    <a:pt x="23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4" name="Google Shape;3937;p75">
              <a:extLst>
                <a:ext uri="{FF2B5EF4-FFF2-40B4-BE49-F238E27FC236}">
                  <a16:creationId xmlns:a16="http://schemas.microsoft.com/office/drawing/2014/main" id="{15FBFD57-985C-5E61-8FE5-2F9CC7946471}"/>
                </a:ext>
              </a:extLst>
            </p:cNvPr>
            <p:cNvSpPr/>
            <p:nvPr/>
          </p:nvSpPr>
          <p:spPr>
            <a:xfrm>
              <a:off x="3756987" y="3366432"/>
              <a:ext cx="43875" cy="1758"/>
            </a:xfrm>
            <a:custGeom>
              <a:avLst/>
              <a:gdLst/>
              <a:ahLst/>
              <a:cxnLst/>
              <a:rect l="l" t="t" r="r" b="b"/>
              <a:pathLst>
                <a:path w="4742" h="190" extrusionOk="0">
                  <a:moveTo>
                    <a:pt x="1695" y="1"/>
                  </a:moveTo>
                  <a:cubicBezTo>
                    <a:pt x="1146" y="1"/>
                    <a:pt x="580" y="44"/>
                    <a:pt x="0" y="87"/>
                  </a:cubicBezTo>
                  <a:cubicBezTo>
                    <a:pt x="570" y="155"/>
                    <a:pt x="1174" y="189"/>
                    <a:pt x="1774" y="189"/>
                  </a:cubicBezTo>
                  <a:cubicBezTo>
                    <a:pt x="1974" y="189"/>
                    <a:pt x="2173" y="186"/>
                    <a:pt x="2371" y="178"/>
                  </a:cubicBezTo>
                  <a:cubicBezTo>
                    <a:pt x="2561" y="186"/>
                    <a:pt x="2753" y="189"/>
                    <a:pt x="2947" y="189"/>
                  </a:cubicBezTo>
                  <a:cubicBezTo>
                    <a:pt x="3528" y="189"/>
                    <a:pt x="4126" y="155"/>
                    <a:pt x="4742" y="87"/>
                  </a:cubicBezTo>
                  <a:cubicBezTo>
                    <a:pt x="3921" y="26"/>
                    <a:pt x="3131" y="26"/>
                    <a:pt x="2371" y="26"/>
                  </a:cubicBezTo>
                  <a:cubicBezTo>
                    <a:pt x="2148" y="8"/>
                    <a:pt x="1923" y="1"/>
                    <a:pt x="16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5" name="Google Shape;3938;p75">
              <a:extLst>
                <a:ext uri="{FF2B5EF4-FFF2-40B4-BE49-F238E27FC236}">
                  <a16:creationId xmlns:a16="http://schemas.microsoft.com/office/drawing/2014/main" id="{D1A6F64A-2BCF-970F-EB88-8D64E98916BC}"/>
                </a:ext>
              </a:extLst>
            </p:cNvPr>
            <p:cNvSpPr/>
            <p:nvPr/>
          </p:nvSpPr>
          <p:spPr>
            <a:xfrm>
              <a:off x="3756987" y="3373871"/>
              <a:ext cx="43875" cy="1628"/>
            </a:xfrm>
            <a:custGeom>
              <a:avLst/>
              <a:gdLst/>
              <a:ahLst/>
              <a:cxnLst/>
              <a:rect l="l" t="t" r="r" b="b"/>
              <a:pathLst>
                <a:path w="4742" h="176" extrusionOk="0">
                  <a:moveTo>
                    <a:pt x="2988" y="0"/>
                  </a:moveTo>
                  <a:cubicBezTo>
                    <a:pt x="2780" y="0"/>
                    <a:pt x="2575" y="4"/>
                    <a:pt x="2371" y="12"/>
                  </a:cubicBezTo>
                  <a:cubicBezTo>
                    <a:pt x="1611" y="12"/>
                    <a:pt x="821" y="12"/>
                    <a:pt x="0" y="73"/>
                  </a:cubicBezTo>
                  <a:cubicBezTo>
                    <a:pt x="570" y="141"/>
                    <a:pt x="1174" y="176"/>
                    <a:pt x="1774" y="176"/>
                  </a:cubicBezTo>
                  <a:cubicBezTo>
                    <a:pt x="1974" y="176"/>
                    <a:pt x="2173" y="172"/>
                    <a:pt x="2371" y="164"/>
                  </a:cubicBezTo>
                  <a:cubicBezTo>
                    <a:pt x="2561" y="172"/>
                    <a:pt x="2753" y="176"/>
                    <a:pt x="2947" y="176"/>
                  </a:cubicBezTo>
                  <a:cubicBezTo>
                    <a:pt x="3528" y="176"/>
                    <a:pt x="4126" y="141"/>
                    <a:pt x="4742" y="73"/>
                  </a:cubicBezTo>
                  <a:cubicBezTo>
                    <a:pt x="4141" y="29"/>
                    <a:pt x="3557" y="0"/>
                    <a:pt x="29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6" name="Google Shape;3939;p75">
              <a:extLst>
                <a:ext uri="{FF2B5EF4-FFF2-40B4-BE49-F238E27FC236}">
                  <a16:creationId xmlns:a16="http://schemas.microsoft.com/office/drawing/2014/main" id="{B7BC157B-AFFD-C24F-EFCE-0A6FE497422B}"/>
                </a:ext>
              </a:extLst>
            </p:cNvPr>
            <p:cNvSpPr/>
            <p:nvPr/>
          </p:nvSpPr>
          <p:spPr>
            <a:xfrm>
              <a:off x="3753332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02" y="0"/>
                    <a:pt x="881" y="0"/>
                    <a:pt x="0" y="61"/>
                  </a:cubicBezTo>
                  <a:cubicBezTo>
                    <a:pt x="661" y="130"/>
                    <a:pt x="1288" y="164"/>
                    <a:pt x="1932" y="164"/>
                  </a:cubicBezTo>
                  <a:cubicBezTo>
                    <a:pt x="2147" y="164"/>
                    <a:pt x="2363" y="160"/>
                    <a:pt x="2584" y="152"/>
                  </a:cubicBezTo>
                  <a:cubicBezTo>
                    <a:pt x="2804" y="160"/>
                    <a:pt x="3021" y="164"/>
                    <a:pt x="3235" y="164"/>
                  </a:cubicBezTo>
                  <a:cubicBezTo>
                    <a:pt x="3879" y="164"/>
                    <a:pt x="4506" y="130"/>
                    <a:pt x="5167" y="61"/>
                  </a:cubicBezTo>
                  <a:cubicBezTo>
                    <a:pt x="4286" y="0"/>
                    <a:pt x="3404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7" name="Google Shape;3940;p75">
              <a:extLst>
                <a:ext uri="{FF2B5EF4-FFF2-40B4-BE49-F238E27FC236}">
                  <a16:creationId xmlns:a16="http://schemas.microsoft.com/office/drawing/2014/main" id="{3079BA72-096B-9D8F-AB0C-1E5B247BFA30}"/>
                </a:ext>
              </a:extLst>
            </p:cNvPr>
            <p:cNvSpPr/>
            <p:nvPr/>
          </p:nvSpPr>
          <p:spPr>
            <a:xfrm>
              <a:off x="3731108" y="3310982"/>
              <a:ext cx="15479" cy="109133"/>
            </a:xfrm>
            <a:custGeom>
              <a:avLst/>
              <a:gdLst/>
              <a:ahLst/>
              <a:cxnLst/>
              <a:rect l="l" t="t" r="r" b="b"/>
              <a:pathLst>
                <a:path w="1673" h="11795" extrusionOk="0">
                  <a:moveTo>
                    <a:pt x="1673" y="1"/>
                  </a:moveTo>
                  <a:lnTo>
                    <a:pt x="1673" y="1"/>
                  </a:lnTo>
                  <a:cubicBezTo>
                    <a:pt x="1652" y="5"/>
                    <a:pt x="1632" y="10"/>
                    <a:pt x="1611" y="16"/>
                  </a:cubicBezTo>
                  <a:lnTo>
                    <a:pt x="1611" y="16"/>
                  </a:lnTo>
                  <a:lnTo>
                    <a:pt x="1673" y="1"/>
                  </a:lnTo>
                  <a:close/>
                  <a:moveTo>
                    <a:pt x="1611" y="16"/>
                  </a:moveTo>
                  <a:lnTo>
                    <a:pt x="1551" y="31"/>
                  </a:lnTo>
                  <a:cubicBezTo>
                    <a:pt x="1527" y="43"/>
                    <a:pt x="1505" y="54"/>
                    <a:pt x="1483" y="64"/>
                  </a:cubicBezTo>
                  <a:lnTo>
                    <a:pt x="1483" y="64"/>
                  </a:lnTo>
                  <a:cubicBezTo>
                    <a:pt x="1526" y="45"/>
                    <a:pt x="1569" y="29"/>
                    <a:pt x="1611" y="16"/>
                  </a:cubicBezTo>
                  <a:close/>
                  <a:moveTo>
                    <a:pt x="1483" y="64"/>
                  </a:moveTo>
                  <a:lnTo>
                    <a:pt x="1483" y="64"/>
                  </a:lnTo>
                  <a:cubicBezTo>
                    <a:pt x="1464" y="72"/>
                    <a:pt x="1445" y="80"/>
                    <a:pt x="1426" y="89"/>
                  </a:cubicBezTo>
                  <a:lnTo>
                    <a:pt x="1426" y="89"/>
                  </a:lnTo>
                  <a:cubicBezTo>
                    <a:pt x="1445" y="81"/>
                    <a:pt x="1464" y="72"/>
                    <a:pt x="1483" y="64"/>
                  </a:cubicBezTo>
                  <a:close/>
                  <a:moveTo>
                    <a:pt x="1426" y="89"/>
                  </a:moveTo>
                  <a:cubicBezTo>
                    <a:pt x="1358" y="118"/>
                    <a:pt x="1293" y="145"/>
                    <a:pt x="1217" y="183"/>
                  </a:cubicBezTo>
                  <a:cubicBezTo>
                    <a:pt x="1286" y="155"/>
                    <a:pt x="1356" y="121"/>
                    <a:pt x="1426" y="89"/>
                  </a:cubicBezTo>
                  <a:close/>
                  <a:moveTo>
                    <a:pt x="1216" y="183"/>
                  </a:moveTo>
                  <a:cubicBezTo>
                    <a:pt x="821" y="426"/>
                    <a:pt x="517" y="761"/>
                    <a:pt x="335" y="1186"/>
                  </a:cubicBezTo>
                  <a:cubicBezTo>
                    <a:pt x="122" y="1794"/>
                    <a:pt x="1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cubicBezTo>
                    <a:pt x="31" y="8815"/>
                    <a:pt x="62" y="7265"/>
                    <a:pt x="62" y="5563"/>
                  </a:cubicBezTo>
                  <a:lnTo>
                    <a:pt x="62" y="3131"/>
                  </a:lnTo>
                  <a:cubicBezTo>
                    <a:pt x="62" y="2432"/>
                    <a:pt x="153" y="1794"/>
                    <a:pt x="365" y="1186"/>
                  </a:cubicBezTo>
                  <a:cubicBezTo>
                    <a:pt x="578" y="761"/>
                    <a:pt x="821" y="426"/>
                    <a:pt x="1216" y="183"/>
                  </a:cubicBezTo>
                  <a:close/>
                  <a:moveTo>
                    <a:pt x="31" y="9970"/>
                  </a:moveTo>
                  <a:cubicBezTo>
                    <a:pt x="31" y="10487"/>
                    <a:pt x="1" y="10943"/>
                    <a:pt x="1" y="11277"/>
                  </a:cubicBezTo>
                  <a:cubicBezTo>
                    <a:pt x="12" y="11297"/>
                    <a:pt x="22" y="11316"/>
                    <a:pt x="31" y="11335"/>
                  </a:cubicBezTo>
                  <a:lnTo>
                    <a:pt x="31" y="11335"/>
                  </a:lnTo>
                  <a:cubicBezTo>
                    <a:pt x="31" y="11315"/>
                    <a:pt x="31" y="11296"/>
                    <a:pt x="31" y="11277"/>
                  </a:cubicBezTo>
                  <a:lnTo>
                    <a:pt x="31" y="9970"/>
                  </a:lnTo>
                  <a:close/>
                  <a:moveTo>
                    <a:pt x="31" y="11335"/>
                  </a:moveTo>
                  <a:cubicBezTo>
                    <a:pt x="32" y="11480"/>
                    <a:pt x="38" y="11660"/>
                    <a:pt x="92" y="11794"/>
                  </a:cubicBezTo>
                  <a:cubicBezTo>
                    <a:pt x="120" y="11656"/>
                    <a:pt x="122" y="11518"/>
                    <a:pt x="31" y="113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8" name="Google Shape;3941;p75">
              <a:extLst>
                <a:ext uri="{FF2B5EF4-FFF2-40B4-BE49-F238E27FC236}">
                  <a16:creationId xmlns:a16="http://schemas.microsoft.com/office/drawing/2014/main" id="{0A2BD107-39B9-0197-CAAF-6C8541259899}"/>
                </a:ext>
              </a:extLst>
            </p:cNvPr>
            <p:cNvSpPr/>
            <p:nvPr/>
          </p:nvSpPr>
          <p:spPr>
            <a:xfrm>
              <a:off x="3733921" y="3423761"/>
              <a:ext cx="91415" cy="9567"/>
            </a:xfrm>
            <a:custGeom>
              <a:avLst/>
              <a:gdLst/>
              <a:ahLst/>
              <a:cxnLst/>
              <a:rect l="l" t="t" r="r" b="b"/>
              <a:pathLst>
                <a:path w="9880" h="1034" extrusionOk="0">
                  <a:moveTo>
                    <a:pt x="4955" y="0"/>
                  </a:moveTo>
                  <a:cubicBezTo>
                    <a:pt x="4286" y="0"/>
                    <a:pt x="3618" y="31"/>
                    <a:pt x="2979" y="152"/>
                  </a:cubicBezTo>
                  <a:cubicBezTo>
                    <a:pt x="2432" y="243"/>
                    <a:pt x="1946" y="365"/>
                    <a:pt x="1399" y="517"/>
                  </a:cubicBezTo>
                  <a:cubicBezTo>
                    <a:pt x="1186" y="547"/>
                    <a:pt x="973" y="608"/>
                    <a:pt x="791" y="699"/>
                  </a:cubicBezTo>
                  <a:cubicBezTo>
                    <a:pt x="669" y="730"/>
                    <a:pt x="517" y="760"/>
                    <a:pt x="365" y="851"/>
                  </a:cubicBezTo>
                  <a:cubicBezTo>
                    <a:pt x="213" y="882"/>
                    <a:pt x="122" y="912"/>
                    <a:pt x="1" y="1003"/>
                  </a:cubicBezTo>
                  <a:cubicBezTo>
                    <a:pt x="122" y="943"/>
                    <a:pt x="274" y="912"/>
                    <a:pt x="365" y="882"/>
                  </a:cubicBezTo>
                  <a:cubicBezTo>
                    <a:pt x="548" y="851"/>
                    <a:pt x="639" y="760"/>
                    <a:pt x="821" y="730"/>
                  </a:cubicBezTo>
                  <a:cubicBezTo>
                    <a:pt x="1034" y="699"/>
                    <a:pt x="1217" y="608"/>
                    <a:pt x="1460" y="578"/>
                  </a:cubicBezTo>
                  <a:cubicBezTo>
                    <a:pt x="1946" y="426"/>
                    <a:pt x="2463" y="304"/>
                    <a:pt x="3010" y="243"/>
                  </a:cubicBezTo>
                  <a:cubicBezTo>
                    <a:pt x="3648" y="137"/>
                    <a:pt x="4302" y="84"/>
                    <a:pt x="4955" y="84"/>
                  </a:cubicBezTo>
                  <a:cubicBezTo>
                    <a:pt x="5609" y="84"/>
                    <a:pt x="6262" y="137"/>
                    <a:pt x="6901" y="243"/>
                  </a:cubicBezTo>
                  <a:cubicBezTo>
                    <a:pt x="7448" y="304"/>
                    <a:pt x="7934" y="426"/>
                    <a:pt x="8481" y="578"/>
                  </a:cubicBezTo>
                  <a:cubicBezTo>
                    <a:pt x="8663" y="639"/>
                    <a:pt x="8846" y="730"/>
                    <a:pt x="9059" y="760"/>
                  </a:cubicBezTo>
                  <a:cubicBezTo>
                    <a:pt x="9241" y="791"/>
                    <a:pt x="9393" y="882"/>
                    <a:pt x="9515" y="912"/>
                  </a:cubicBezTo>
                  <a:cubicBezTo>
                    <a:pt x="9363" y="851"/>
                    <a:pt x="9211" y="760"/>
                    <a:pt x="9059" y="730"/>
                  </a:cubicBezTo>
                  <a:cubicBezTo>
                    <a:pt x="8907" y="699"/>
                    <a:pt x="8694" y="608"/>
                    <a:pt x="8481" y="547"/>
                  </a:cubicBezTo>
                  <a:cubicBezTo>
                    <a:pt x="7995" y="395"/>
                    <a:pt x="7448" y="243"/>
                    <a:pt x="6931" y="152"/>
                  </a:cubicBezTo>
                  <a:cubicBezTo>
                    <a:pt x="6262" y="91"/>
                    <a:pt x="5594" y="0"/>
                    <a:pt x="4955" y="0"/>
                  </a:cubicBezTo>
                  <a:close/>
                  <a:moveTo>
                    <a:pt x="9515" y="912"/>
                  </a:moveTo>
                  <a:cubicBezTo>
                    <a:pt x="9606" y="973"/>
                    <a:pt x="9758" y="1003"/>
                    <a:pt x="9879" y="1034"/>
                  </a:cubicBezTo>
                  <a:cubicBezTo>
                    <a:pt x="9758" y="1003"/>
                    <a:pt x="9667" y="973"/>
                    <a:pt x="9515" y="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9" name="Google Shape;3942;p75">
              <a:extLst>
                <a:ext uri="{FF2B5EF4-FFF2-40B4-BE49-F238E27FC236}">
                  <a16:creationId xmlns:a16="http://schemas.microsoft.com/office/drawing/2014/main" id="{A7DC3C21-E1B3-DE7D-9F82-DCF36BE7BEB8}"/>
                </a:ext>
              </a:extLst>
            </p:cNvPr>
            <p:cNvSpPr/>
            <p:nvPr/>
          </p:nvSpPr>
          <p:spPr>
            <a:xfrm>
              <a:off x="3846413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76" y="0"/>
                  </a:moveTo>
                  <a:lnTo>
                    <a:pt x="2676" y="1429"/>
                  </a:lnTo>
                  <a:cubicBezTo>
                    <a:pt x="1217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17" y="15806"/>
                  </a:cubicBezTo>
                  <a:lnTo>
                    <a:pt x="9697" y="15806"/>
                  </a:lnTo>
                  <a:cubicBezTo>
                    <a:pt x="10366" y="15806"/>
                    <a:pt x="10913" y="15259"/>
                    <a:pt x="10913" y="14590"/>
                  </a:cubicBezTo>
                  <a:lnTo>
                    <a:pt x="10943" y="4256"/>
                  </a:lnTo>
                  <a:cubicBezTo>
                    <a:pt x="10943" y="2736"/>
                    <a:pt x="9728" y="1520"/>
                    <a:pt x="8208" y="1520"/>
                  </a:cubicBezTo>
                  <a:lnTo>
                    <a:pt x="82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0" name="Google Shape;3943;p75">
              <a:extLst>
                <a:ext uri="{FF2B5EF4-FFF2-40B4-BE49-F238E27FC236}">
                  <a16:creationId xmlns:a16="http://schemas.microsoft.com/office/drawing/2014/main" id="{9F339A5D-D2EC-57AA-2843-28C144C48304}"/>
                </a:ext>
              </a:extLst>
            </p:cNvPr>
            <p:cNvSpPr/>
            <p:nvPr/>
          </p:nvSpPr>
          <p:spPr>
            <a:xfrm>
              <a:off x="3871450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32" y="912"/>
                  </a:lnTo>
                  <a:lnTo>
                    <a:pt x="5532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1" name="Google Shape;3944;p75">
              <a:extLst>
                <a:ext uri="{FF2B5EF4-FFF2-40B4-BE49-F238E27FC236}">
                  <a16:creationId xmlns:a16="http://schemas.microsoft.com/office/drawing/2014/main" id="{58C05C73-26E6-AB8E-1FAC-E7AD7FD99E35}"/>
                </a:ext>
              </a:extLst>
            </p:cNvPr>
            <p:cNvSpPr/>
            <p:nvPr/>
          </p:nvSpPr>
          <p:spPr>
            <a:xfrm>
              <a:off x="3865538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6" y="0"/>
                  </a:moveTo>
                  <a:cubicBezTo>
                    <a:pt x="518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1" y="2736"/>
                  </a:cubicBezTo>
                  <a:lnTo>
                    <a:pt x="6110" y="2736"/>
                  </a:lnTo>
                  <a:cubicBezTo>
                    <a:pt x="647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23" y="0"/>
                    <a:pt x="5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2" name="Google Shape;3945;p75">
              <a:extLst>
                <a:ext uri="{FF2B5EF4-FFF2-40B4-BE49-F238E27FC236}">
                  <a16:creationId xmlns:a16="http://schemas.microsoft.com/office/drawing/2014/main" id="{E2B749C7-E4A6-C406-CB91-D8FA612B3611}"/>
                </a:ext>
              </a:extLst>
            </p:cNvPr>
            <p:cNvSpPr/>
            <p:nvPr/>
          </p:nvSpPr>
          <p:spPr>
            <a:xfrm>
              <a:off x="3872292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4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3" name="Google Shape;3946;p75">
              <a:extLst>
                <a:ext uri="{FF2B5EF4-FFF2-40B4-BE49-F238E27FC236}">
                  <a16:creationId xmlns:a16="http://schemas.microsoft.com/office/drawing/2014/main" id="{51EBB402-9068-CB1E-8826-5B25C963B9CF}"/>
                </a:ext>
              </a:extLst>
            </p:cNvPr>
            <p:cNvSpPr/>
            <p:nvPr/>
          </p:nvSpPr>
          <p:spPr>
            <a:xfrm>
              <a:off x="3879037" y="3271326"/>
              <a:ext cx="2267" cy="25324"/>
            </a:xfrm>
            <a:custGeom>
              <a:avLst/>
              <a:gdLst/>
              <a:ahLst/>
              <a:cxnLst/>
              <a:rect l="l" t="t" r="r" b="b"/>
              <a:pathLst>
                <a:path w="245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1" y="1825"/>
                    <a:pt x="62" y="2281"/>
                    <a:pt x="122" y="2736"/>
                  </a:cubicBezTo>
                  <a:cubicBezTo>
                    <a:pt x="214" y="2281"/>
                    <a:pt x="244" y="1825"/>
                    <a:pt x="214" y="1369"/>
                  </a:cubicBezTo>
                  <a:cubicBezTo>
                    <a:pt x="21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4" name="Google Shape;3947;p75">
              <a:extLst>
                <a:ext uri="{FF2B5EF4-FFF2-40B4-BE49-F238E27FC236}">
                  <a16:creationId xmlns:a16="http://schemas.microsoft.com/office/drawing/2014/main" id="{5D894CBD-2F96-AF89-07A1-76FDC82C639C}"/>
                </a:ext>
              </a:extLst>
            </p:cNvPr>
            <p:cNvSpPr/>
            <p:nvPr/>
          </p:nvSpPr>
          <p:spPr>
            <a:xfrm>
              <a:off x="388606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1" y="1825"/>
                    <a:pt x="62" y="2281"/>
                    <a:pt x="122" y="2736"/>
                  </a:cubicBezTo>
                  <a:cubicBezTo>
                    <a:pt x="214" y="2281"/>
                    <a:pt x="214" y="1825"/>
                    <a:pt x="214" y="1369"/>
                  </a:cubicBezTo>
                  <a:cubicBezTo>
                    <a:pt x="24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5" name="Google Shape;3948;p75">
              <a:extLst>
                <a:ext uri="{FF2B5EF4-FFF2-40B4-BE49-F238E27FC236}">
                  <a16:creationId xmlns:a16="http://schemas.microsoft.com/office/drawing/2014/main" id="{4F95FC06-C6BA-3F24-B460-BE2E4BD55EF8}"/>
                </a:ext>
              </a:extLst>
            </p:cNvPr>
            <p:cNvSpPr/>
            <p:nvPr/>
          </p:nvSpPr>
          <p:spPr>
            <a:xfrm>
              <a:off x="3892823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4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6" name="Google Shape;3949;p75">
              <a:extLst>
                <a:ext uri="{FF2B5EF4-FFF2-40B4-BE49-F238E27FC236}">
                  <a16:creationId xmlns:a16="http://schemas.microsoft.com/office/drawing/2014/main" id="{971BB622-F653-A8AC-7B49-C6E65198CA56}"/>
                </a:ext>
              </a:extLst>
            </p:cNvPr>
            <p:cNvSpPr/>
            <p:nvPr/>
          </p:nvSpPr>
          <p:spPr>
            <a:xfrm>
              <a:off x="3899568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7" name="Google Shape;3950;p75">
              <a:extLst>
                <a:ext uri="{FF2B5EF4-FFF2-40B4-BE49-F238E27FC236}">
                  <a16:creationId xmlns:a16="http://schemas.microsoft.com/office/drawing/2014/main" id="{2E055DC2-077F-EFE8-4F77-B04B3D7A9D1D}"/>
                </a:ext>
              </a:extLst>
            </p:cNvPr>
            <p:cNvSpPr/>
            <p:nvPr/>
          </p:nvSpPr>
          <p:spPr>
            <a:xfrm>
              <a:off x="3906036" y="3271613"/>
              <a:ext cx="2267" cy="25315"/>
            </a:xfrm>
            <a:custGeom>
              <a:avLst/>
              <a:gdLst/>
              <a:ahLst/>
              <a:cxnLst/>
              <a:rect l="l" t="t" r="r" b="b"/>
              <a:pathLst>
                <a:path w="245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62" y="1824"/>
                    <a:pt x="62" y="2280"/>
                    <a:pt x="122" y="2736"/>
                  </a:cubicBezTo>
                  <a:cubicBezTo>
                    <a:pt x="214" y="2280"/>
                    <a:pt x="244" y="1794"/>
                    <a:pt x="214" y="1368"/>
                  </a:cubicBezTo>
                  <a:cubicBezTo>
                    <a:pt x="24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8" name="Google Shape;3951;p75">
              <a:extLst>
                <a:ext uri="{FF2B5EF4-FFF2-40B4-BE49-F238E27FC236}">
                  <a16:creationId xmlns:a16="http://schemas.microsoft.com/office/drawing/2014/main" id="{798BAC89-F7A7-917F-D18D-A79C7BBD67AE}"/>
                </a:ext>
              </a:extLst>
            </p:cNvPr>
            <p:cNvSpPr/>
            <p:nvPr/>
          </p:nvSpPr>
          <p:spPr>
            <a:xfrm>
              <a:off x="3913068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31" y="1824"/>
                    <a:pt x="62" y="2280"/>
                    <a:pt x="122" y="2736"/>
                  </a:cubicBezTo>
                  <a:cubicBezTo>
                    <a:pt x="214" y="2280"/>
                    <a:pt x="214" y="1794"/>
                    <a:pt x="214" y="1368"/>
                  </a:cubicBezTo>
                  <a:cubicBezTo>
                    <a:pt x="21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9" name="Google Shape;3952;p75">
              <a:extLst>
                <a:ext uri="{FF2B5EF4-FFF2-40B4-BE49-F238E27FC236}">
                  <a16:creationId xmlns:a16="http://schemas.microsoft.com/office/drawing/2014/main" id="{C1630B5F-0A54-583E-FC6D-D7674C78D0C9}"/>
                </a:ext>
              </a:extLst>
            </p:cNvPr>
            <p:cNvSpPr/>
            <p:nvPr/>
          </p:nvSpPr>
          <p:spPr>
            <a:xfrm>
              <a:off x="3919822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122" y="2736"/>
                  </a:cubicBezTo>
                  <a:cubicBezTo>
                    <a:pt x="213" y="2280"/>
                    <a:pt x="243" y="1794"/>
                    <a:pt x="213" y="1368"/>
                  </a:cubicBezTo>
                  <a:cubicBezTo>
                    <a:pt x="24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0" name="Google Shape;3953;p75">
              <a:extLst>
                <a:ext uri="{FF2B5EF4-FFF2-40B4-BE49-F238E27FC236}">
                  <a16:creationId xmlns:a16="http://schemas.microsoft.com/office/drawing/2014/main" id="{09DBC65A-0447-15CD-D10C-3BC7864662B3}"/>
                </a:ext>
              </a:extLst>
            </p:cNvPr>
            <p:cNvSpPr/>
            <p:nvPr/>
          </p:nvSpPr>
          <p:spPr>
            <a:xfrm>
              <a:off x="3860763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4" y="5016"/>
                    <a:pt x="7994" y="4712"/>
                  </a:cubicBezTo>
                  <a:lnTo>
                    <a:pt x="7994" y="578"/>
                  </a:lnTo>
                  <a:cubicBezTo>
                    <a:pt x="799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1" name="Google Shape;3954;p75">
              <a:extLst>
                <a:ext uri="{FF2B5EF4-FFF2-40B4-BE49-F238E27FC236}">
                  <a16:creationId xmlns:a16="http://schemas.microsoft.com/office/drawing/2014/main" id="{DBEE8406-1458-967D-BB52-B72E073CA7F2}"/>
                </a:ext>
              </a:extLst>
            </p:cNvPr>
            <p:cNvSpPr/>
            <p:nvPr/>
          </p:nvSpPr>
          <p:spPr>
            <a:xfrm>
              <a:off x="3864131" y="3345577"/>
              <a:ext cx="66100" cy="43598"/>
            </a:xfrm>
            <a:custGeom>
              <a:avLst/>
              <a:gdLst/>
              <a:ahLst/>
              <a:cxnLst/>
              <a:rect l="l" t="t" r="r" b="b"/>
              <a:pathLst>
                <a:path w="7144" h="4712" extrusionOk="0">
                  <a:moveTo>
                    <a:pt x="62" y="0"/>
                  </a:moveTo>
                  <a:lnTo>
                    <a:pt x="1" y="61"/>
                  </a:lnTo>
                  <a:lnTo>
                    <a:pt x="1" y="669"/>
                  </a:lnTo>
                  <a:lnTo>
                    <a:pt x="1" y="1277"/>
                  </a:lnTo>
                  <a:lnTo>
                    <a:pt x="1" y="4712"/>
                  </a:lnTo>
                  <a:lnTo>
                    <a:pt x="62" y="4712"/>
                  </a:lnTo>
                  <a:lnTo>
                    <a:pt x="182" y="4710"/>
                  </a:lnTo>
                  <a:lnTo>
                    <a:pt x="182" y="4710"/>
                  </a:lnTo>
                  <a:lnTo>
                    <a:pt x="183" y="4712"/>
                  </a:lnTo>
                  <a:lnTo>
                    <a:pt x="183" y="4710"/>
                  </a:lnTo>
                  <a:lnTo>
                    <a:pt x="183" y="4710"/>
                  </a:lnTo>
                  <a:lnTo>
                    <a:pt x="510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53" y="1537"/>
                    <a:pt x="7053" y="2651"/>
                    <a:pt x="7053" y="3435"/>
                  </a:cubicBezTo>
                  <a:lnTo>
                    <a:pt x="7053" y="4347"/>
                  </a:lnTo>
                  <a:lnTo>
                    <a:pt x="7053" y="4590"/>
                  </a:lnTo>
                  <a:lnTo>
                    <a:pt x="7053" y="4651"/>
                  </a:lnTo>
                  <a:cubicBezTo>
                    <a:pt x="7053" y="4651"/>
                    <a:pt x="7083" y="4651"/>
                    <a:pt x="7083" y="4590"/>
                  </a:cubicBezTo>
                  <a:lnTo>
                    <a:pt x="7083" y="4347"/>
                  </a:lnTo>
                  <a:lnTo>
                    <a:pt x="7083" y="3435"/>
                  </a:lnTo>
                  <a:cubicBezTo>
                    <a:pt x="7083" y="2645"/>
                    <a:pt x="7144" y="1520"/>
                    <a:pt x="7144" y="92"/>
                  </a:cubicBezTo>
                  <a:lnTo>
                    <a:pt x="7144" y="31"/>
                  </a:lnTo>
                  <a:lnTo>
                    <a:pt x="7053" y="31"/>
                  </a:lnTo>
                  <a:lnTo>
                    <a:pt x="62" y="0"/>
                  </a:lnTo>
                  <a:close/>
                  <a:moveTo>
                    <a:pt x="5107" y="4651"/>
                  </a:moveTo>
                  <a:lnTo>
                    <a:pt x="6566" y="4712"/>
                  </a:lnTo>
                  <a:lnTo>
                    <a:pt x="6931" y="4712"/>
                  </a:lnTo>
                  <a:lnTo>
                    <a:pt x="7053" y="4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2" name="Google Shape;3955;p75">
              <a:extLst>
                <a:ext uri="{FF2B5EF4-FFF2-40B4-BE49-F238E27FC236}">
                  <a16:creationId xmlns:a16="http://schemas.microsoft.com/office/drawing/2014/main" id="{933A9813-CE4D-8B0A-9E02-247F52D19CF4}"/>
                </a:ext>
              </a:extLst>
            </p:cNvPr>
            <p:cNvSpPr/>
            <p:nvPr/>
          </p:nvSpPr>
          <p:spPr>
            <a:xfrm>
              <a:off x="3875947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1" y="0"/>
                    <a:pt x="1" y="91"/>
                  </a:cubicBezTo>
                  <a:cubicBezTo>
                    <a:pt x="557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4" y="170"/>
                    <a:pt x="2791" y="177"/>
                    <a:pt x="3022" y="177"/>
                  </a:cubicBezTo>
                  <a:cubicBezTo>
                    <a:pt x="3579" y="177"/>
                    <a:pt x="4153" y="134"/>
                    <a:pt x="4712" y="91"/>
                  </a:cubicBezTo>
                  <a:cubicBezTo>
                    <a:pt x="3922" y="0"/>
                    <a:pt x="313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3" name="Google Shape;3956;p75">
              <a:extLst>
                <a:ext uri="{FF2B5EF4-FFF2-40B4-BE49-F238E27FC236}">
                  <a16:creationId xmlns:a16="http://schemas.microsoft.com/office/drawing/2014/main" id="{C344B443-BAE8-0098-D5DE-F7EE60745774}"/>
                </a:ext>
              </a:extLst>
            </p:cNvPr>
            <p:cNvSpPr/>
            <p:nvPr/>
          </p:nvSpPr>
          <p:spPr>
            <a:xfrm>
              <a:off x="3875947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1" y="87"/>
                  </a:cubicBezTo>
                  <a:cubicBezTo>
                    <a:pt x="570" y="155"/>
                    <a:pt x="1157" y="189"/>
                    <a:pt x="1749" y="189"/>
                  </a:cubicBezTo>
                  <a:cubicBezTo>
                    <a:pt x="1946" y="189"/>
                    <a:pt x="2143" y="186"/>
                    <a:pt x="2341" y="178"/>
                  </a:cubicBezTo>
                  <a:cubicBezTo>
                    <a:pt x="2531" y="186"/>
                    <a:pt x="2725" y="189"/>
                    <a:pt x="2921" y="189"/>
                  </a:cubicBezTo>
                  <a:cubicBezTo>
                    <a:pt x="3509" y="189"/>
                    <a:pt x="4119" y="155"/>
                    <a:pt x="4712" y="87"/>
                  </a:cubicBezTo>
                  <a:cubicBezTo>
                    <a:pt x="3922" y="26"/>
                    <a:pt x="313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4" name="Google Shape;3957;p75">
              <a:extLst>
                <a:ext uri="{FF2B5EF4-FFF2-40B4-BE49-F238E27FC236}">
                  <a16:creationId xmlns:a16="http://schemas.microsoft.com/office/drawing/2014/main" id="{180F3439-A311-108C-A90A-7B04C60AF32D}"/>
                </a:ext>
              </a:extLst>
            </p:cNvPr>
            <p:cNvSpPr/>
            <p:nvPr/>
          </p:nvSpPr>
          <p:spPr>
            <a:xfrm>
              <a:off x="3875947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76" y="0"/>
                  </a:moveTo>
                  <a:cubicBezTo>
                    <a:pt x="2765" y="0"/>
                    <a:pt x="2553" y="4"/>
                    <a:pt x="2341" y="12"/>
                  </a:cubicBezTo>
                  <a:cubicBezTo>
                    <a:pt x="1581" y="12"/>
                    <a:pt x="791" y="12"/>
                    <a:pt x="1" y="73"/>
                  </a:cubicBezTo>
                  <a:cubicBezTo>
                    <a:pt x="570" y="141"/>
                    <a:pt x="1157" y="176"/>
                    <a:pt x="1749" y="176"/>
                  </a:cubicBezTo>
                  <a:cubicBezTo>
                    <a:pt x="1946" y="176"/>
                    <a:pt x="2143" y="172"/>
                    <a:pt x="2341" y="164"/>
                  </a:cubicBezTo>
                  <a:cubicBezTo>
                    <a:pt x="2531" y="172"/>
                    <a:pt x="2725" y="176"/>
                    <a:pt x="2921" y="176"/>
                  </a:cubicBezTo>
                  <a:cubicBezTo>
                    <a:pt x="3509" y="176"/>
                    <a:pt x="4119" y="141"/>
                    <a:pt x="4712" y="73"/>
                  </a:cubicBezTo>
                  <a:cubicBezTo>
                    <a:pt x="4133" y="29"/>
                    <a:pt x="3555" y="0"/>
                    <a:pt x="2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5" name="Google Shape;3958;p75">
              <a:extLst>
                <a:ext uri="{FF2B5EF4-FFF2-40B4-BE49-F238E27FC236}">
                  <a16:creationId xmlns:a16="http://schemas.microsoft.com/office/drawing/2014/main" id="{639D15C7-4EFB-EA57-FA12-CDBC9473CB4C}"/>
                </a:ext>
              </a:extLst>
            </p:cNvPr>
            <p:cNvSpPr/>
            <p:nvPr/>
          </p:nvSpPr>
          <p:spPr>
            <a:xfrm>
              <a:off x="3872005" y="3303673"/>
              <a:ext cx="47826" cy="1517"/>
            </a:xfrm>
            <a:custGeom>
              <a:avLst/>
              <a:gdLst/>
              <a:ahLst/>
              <a:cxnLst/>
              <a:rect l="l" t="t" r="r" b="b"/>
              <a:pathLst>
                <a:path w="5169" h="164" extrusionOk="0">
                  <a:moveTo>
                    <a:pt x="2585" y="0"/>
                  </a:moveTo>
                  <a:cubicBezTo>
                    <a:pt x="1734" y="0"/>
                    <a:pt x="882" y="0"/>
                    <a:pt x="1" y="61"/>
                  </a:cubicBezTo>
                  <a:cubicBezTo>
                    <a:pt x="662" y="130"/>
                    <a:pt x="1306" y="164"/>
                    <a:pt x="1946" y="164"/>
                  </a:cubicBezTo>
                  <a:cubicBezTo>
                    <a:pt x="2159" y="164"/>
                    <a:pt x="2372" y="160"/>
                    <a:pt x="2585" y="152"/>
                  </a:cubicBezTo>
                  <a:cubicBezTo>
                    <a:pt x="2805" y="160"/>
                    <a:pt x="3023" y="164"/>
                    <a:pt x="3241" y="164"/>
                  </a:cubicBezTo>
                  <a:cubicBezTo>
                    <a:pt x="3892" y="164"/>
                    <a:pt x="4530" y="130"/>
                    <a:pt x="5168" y="61"/>
                  </a:cubicBezTo>
                  <a:cubicBezTo>
                    <a:pt x="4317" y="0"/>
                    <a:pt x="3436" y="0"/>
                    <a:pt x="2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6" name="Google Shape;3959;p75">
              <a:extLst>
                <a:ext uri="{FF2B5EF4-FFF2-40B4-BE49-F238E27FC236}">
                  <a16:creationId xmlns:a16="http://schemas.microsoft.com/office/drawing/2014/main" id="{1495177B-E028-9604-75C8-3ECB7DFA51AC}"/>
                </a:ext>
              </a:extLst>
            </p:cNvPr>
            <p:cNvSpPr/>
            <p:nvPr/>
          </p:nvSpPr>
          <p:spPr>
            <a:xfrm>
              <a:off x="3849790" y="3310982"/>
              <a:ext cx="15479" cy="109133"/>
            </a:xfrm>
            <a:custGeom>
              <a:avLst/>
              <a:gdLst/>
              <a:ahLst/>
              <a:cxnLst/>
              <a:rect l="l" t="t" r="r" b="b"/>
              <a:pathLst>
                <a:path w="1673" h="11795" extrusionOk="0">
                  <a:moveTo>
                    <a:pt x="1672" y="1"/>
                  </a:moveTo>
                  <a:lnTo>
                    <a:pt x="1672" y="1"/>
                  </a:lnTo>
                  <a:cubicBezTo>
                    <a:pt x="1559" y="23"/>
                    <a:pt x="1445" y="80"/>
                    <a:pt x="1332" y="133"/>
                  </a:cubicBezTo>
                  <a:lnTo>
                    <a:pt x="1332" y="133"/>
                  </a:lnTo>
                  <a:cubicBezTo>
                    <a:pt x="1415" y="100"/>
                    <a:pt x="1498" y="73"/>
                    <a:pt x="1581" y="31"/>
                  </a:cubicBezTo>
                  <a:lnTo>
                    <a:pt x="1672" y="1"/>
                  </a:lnTo>
                  <a:close/>
                  <a:moveTo>
                    <a:pt x="1332" y="133"/>
                  </a:moveTo>
                  <a:lnTo>
                    <a:pt x="1332" y="133"/>
                  </a:lnTo>
                  <a:cubicBezTo>
                    <a:pt x="1293" y="148"/>
                    <a:pt x="1255" y="164"/>
                    <a:pt x="1217" y="183"/>
                  </a:cubicBezTo>
                  <a:cubicBezTo>
                    <a:pt x="1255" y="168"/>
                    <a:pt x="1293" y="150"/>
                    <a:pt x="1332" y="133"/>
                  </a:cubicBezTo>
                  <a:close/>
                  <a:moveTo>
                    <a:pt x="1216" y="183"/>
                  </a:moveTo>
                  <a:lnTo>
                    <a:pt x="1216" y="183"/>
                  </a:lnTo>
                  <a:cubicBezTo>
                    <a:pt x="852" y="427"/>
                    <a:pt x="548" y="761"/>
                    <a:pt x="365" y="1186"/>
                  </a:cubicBezTo>
                  <a:cubicBezTo>
                    <a:pt x="122" y="1794"/>
                    <a:pt x="1" y="2432"/>
                    <a:pt x="62" y="3131"/>
                  </a:cubicBezTo>
                  <a:lnTo>
                    <a:pt x="62" y="5563"/>
                  </a:lnTo>
                  <a:lnTo>
                    <a:pt x="62" y="9970"/>
                  </a:lnTo>
                  <a:cubicBezTo>
                    <a:pt x="62" y="8815"/>
                    <a:pt x="92" y="7265"/>
                    <a:pt x="92" y="5563"/>
                  </a:cubicBezTo>
                  <a:lnTo>
                    <a:pt x="92" y="3131"/>
                  </a:lnTo>
                  <a:cubicBezTo>
                    <a:pt x="92" y="2432"/>
                    <a:pt x="153" y="1794"/>
                    <a:pt x="396" y="1186"/>
                  </a:cubicBezTo>
                  <a:cubicBezTo>
                    <a:pt x="578" y="761"/>
                    <a:pt x="852" y="427"/>
                    <a:pt x="1216" y="183"/>
                  </a:cubicBezTo>
                  <a:close/>
                  <a:moveTo>
                    <a:pt x="62" y="9970"/>
                  </a:moveTo>
                  <a:cubicBezTo>
                    <a:pt x="62" y="10487"/>
                    <a:pt x="1" y="10943"/>
                    <a:pt x="1" y="11277"/>
                  </a:cubicBezTo>
                  <a:cubicBezTo>
                    <a:pt x="26" y="11322"/>
                    <a:pt x="46" y="11364"/>
                    <a:pt x="62" y="11404"/>
                  </a:cubicBezTo>
                  <a:lnTo>
                    <a:pt x="62" y="11404"/>
                  </a:lnTo>
                  <a:cubicBezTo>
                    <a:pt x="62" y="11359"/>
                    <a:pt x="62" y="11316"/>
                    <a:pt x="62" y="11277"/>
                  </a:cubicBezTo>
                  <a:lnTo>
                    <a:pt x="62" y="9970"/>
                  </a:lnTo>
                  <a:close/>
                  <a:moveTo>
                    <a:pt x="62" y="11404"/>
                  </a:moveTo>
                  <a:cubicBezTo>
                    <a:pt x="64" y="11534"/>
                    <a:pt x="69" y="11681"/>
                    <a:pt x="92" y="11794"/>
                  </a:cubicBezTo>
                  <a:cubicBezTo>
                    <a:pt x="116" y="11674"/>
                    <a:pt x="121" y="11554"/>
                    <a:pt x="62" y="114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7" name="Google Shape;3960;p75">
              <a:extLst>
                <a:ext uri="{FF2B5EF4-FFF2-40B4-BE49-F238E27FC236}">
                  <a16:creationId xmlns:a16="http://schemas.microsoft.com/office/drawing/2014/main" id="{1C61C5B1-A1CF-7C2F-90B9-759D339A2A01}"/>
                </a:ext>
              </a:extLst>
            </p:cNvPr>
            <p:cNvSpPr/>
            <p:nvPr/>
          </p:nvSpPr>
          <p:spPr>
            <a:xfrm>
              <a:off x="3852603" y="3423761"/>
              <a:ext cx="91692" cy="9567"/>
            </a:xfrm>
            <a:custGeom>
              <a:avLst/>
              <a:gdLst/>
              <a:ahLst/>
              <a:cxnLst/>
              <a:rect l="l" t="t" r="r" b="b"/>
              <a:pathLst>
                <a:path w="9910" h="1034" extrusionOk="0">
                  <a:moveTo>
                    <a:pt x="4955" y="0"/>
                  </a:moveTo>
                  <a:cubicBezTo>
                    <a:pt x="4317" y="0"/>
                    <a:pt x="3618" y="31"/>
                    <a:pt x="2979" y="152"/>
                  </a:cubicBezTo>
                  <a:cubicBezTo>
                    <a:pt x="2402" y="243"/>
                    <a:pt x="1916" y="365"/>
                    <a:pt x="1368" y="517"/>
                  </a:cubicBezTo>
                  <a:cubicBezTo>
                    <a:pt x="1186" y="547"/>
                    <a:pt x="1004" y="608"/>
                    <a:pt x="821" y="699"/>
                  </a:cubicBezTo>
                  <a:cubicBezTo>
                    <a:pt x="669" y="730"/>
                    <a:pt x="517" y="760"/>
                    <a:pt x="365" y="851"/>
                  </a:cubicBezTo>
                  <a:cubicBezTo>
                    <a:pt x="244" y="882"/>
                    <a:pt x="122" y="912"/>
                    <a:pt x="1" y="1003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548" y="851"/>
                    <a:pt x="669" y="760"/>
                    <a:pt x="852" y="730"/>
                  </a:cubicBezTo>
                  <a:cubicBezTo>
                    <a:pt x="1034" y="699"/>
                    <a:pt x="1217" y="608"/>
                    <a:pt x="1460" y="578"/>
                  </a:cubicBezTo>
                  <a:cubicBezTo>
                    <a:pt x="1946" y="426"/>
                    <a:pt x="2493" y="304"/>
                    <a:pt x="3010" y="243"/>
                  </a:cubicBezTo>
                  <a:cubicBezTo>
                    <a:pt x="3709" y="122"/>
                    <a:pt x="4347" y="91"/>
                    <a:pt x="4986" y="91"/>
                  </a:cubicBezTo>
                  <a:cubicBezTo>
                    <a:pt x="5624" y="91"/>
                    <a:pt x="6293" y="152"/>
                    <a:pt x="6931" y="243"/>
                  </a:cubicBezTo>
                  <a:cubicBezTo>
                    <a:pt x="7448" y="304"/>
                    <a:pt x="7964" y="426"/>
                    <a:pt x="8481" y="578"/>
                  </a:cubicBezTo>
                  <a:cubicBezTo>
                    <a:pt x="8663" y="639"/>
                    <a:pt x="8876" y="730"/>
                    <a:pt x="9059" y="760"/>
                  </a:cubicBezTo>
                  <a:cubicBezTo>
                    <a:pt x="9241" y="791"/>
                    <a:pt x="9393" y="882"/>
                    <a:pt x="9515" y="912"/>
                  </a:cubicBezTo>
                  <a:cubicBezTo>
                    <a:pt x="9363" y="851"/>
                    <a:pt x="9211" y="760"/>
                    <a:pt x="9059" y="730"/>
                  </a:cubicBezTo>
                  <a:cubicBezTo>
                    <a:pt x="8907" y="699"/>
                    <a:pt x="8724" y="608"/>
                    <a:pt x="8481" y="547"/>
                  </a:cubicBezTo>
                  <a:cubicBezTo>
                    <a:pt x="7995" y="395"/>
                    <a:pt x="7448" y="243"/>
                    <a:pt x="6931" y="152"/>
                  </a:cubicBezTo>
                  <a:cubicBezTo>
                    <a:pt x="6293" y="91"/>
                    <a:pt x="5593" y="0"/>
                    <a:pt x="4955" y="0"/>
                  </a:cubicBezTo>
                  <a:close/>
                  <a:moveTo>
                    <a:pt x="9515" y="912"/>
                  </a:moveTo>
                  <a:cubicBezTo>
                    <a:pt x="9636" y="973"/>
                    <a:pt x="9788" y="1003"/>
                    <a:pt x="9910" y="1034"/>
                  </a:cubicBezTo>
                  <a:cubicBezTo>
                    <a:pt x="9788" y="1003"/>
                    <a:pt x="9667" y="912"/>
                    <a:pt x="9515" y="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8" name="Google Shape;3961;p75">
              <a:extLst>
                <a:ext uri="{FF2B5EF4-FFF2-40B4-BE49-F238E27FC236}">
                  <a16:creationId xmlns:a16="http://schemas.microsoft.com/office/drawing/2014/main" id="{697A920B-5D3F-137F-7C70-2EB50660A9A8}"/>
                </a:ext>
              </a:extLst>
            </p:cNvPr>
            <p:cNvSpPr/>
            <p:nvPr/>
          </p:nvSpPr>
          <p:spPr>
            <a:xfrm>
              <a:off x="3305040" y="3437538"/>
              <a:ext cx="696066" cy="25037"/>
            </a:xfrm>
            <a:custGeom>
              <a:avLst/>
              <a:gdLst/>
              <a:ahLst/>
              <a:cxnLst/>
              <a:rect l="l" t="t" r="r" b="b"/>
              <a:pathLst>
                <a:path w="75230" h="2706" extrusionOk="0">
                  <a:moveTo>
                    <a:pt x="0" y="1"/>
                  </a:moveTo>
                  <a:lnTo>
                    <a:pt x="0" y="2706"/>
                  </a:lnTo>
                  <a:lnTo>
                    <a:pt x="75230" y="2706"/>
                  </a:lnTo>
                  <a:lnTo>
                    <a:pt x="75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9" name="Google Shape;3962;p75">
              <a:extLst>
                <a:ext uri="{FF2B5EF4-FFF2-40B4-BE49-F238E27FC236}">
                  <a16:creationId xmlns:a16="http://schemas.microsoft.com/office/drawing/2014/main" id="{D5FFA2D1-EE04-73AA-0830-288362FE0DED}"/>
                </a:ext>
              </a:extLst>
            </p:cNvPr>
            <p:cNvSpPr/>
            <p:nvPr/>
          </p:nvSpPr>
          <p:spPr>
            <a:xfrm>
              <a:off x="3298285" y="3174582"/>
              <a:ext cx="696075" cy="25047"/>
            </a:xfrm>
            <a:custGeom>
              <a:avLst/>
              <a:gdLst/>
              <a:ahLst/>
              <a:cxnLst/>
              <a:rect l="l" t="t" r="r" b="b"/>
              <a:pathLst>
                <a:path w="75231" h="2707" extrusionOk="0">
                  <a:moveTo>
                    <a:pt x="1" y="1"/>
                  </a:moveTo>
                  <a:lnTo>
                    <a:pt x="1" y="2706"/>
                  </a:lnTo>
                  <a:lnTo>
                    <a:pt x="75230" y="2706"/>
                  </a:lnTo>
                  <a:lnTo>
                    <a:pt x="75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0" name="Google Shape;3963;p75">
              <a:extLst>
                <a:ext uri="{FF2B5EF4-FFF2-40B4-BE49-F238E27FC236}">
                  <a16:creationId xmlns:a16="http://schemas.microsoft.com/office/drawing/2014/main" id="{AFCADC4F-5625-30DF-A456-99A272806D14}"/>
                </a:ext>
              </a:extLst>
            </p:cNvPr>
            <p:cNvSpPr/>
            <p:nvPr/>
          </p:nvSpPr>
          <p:spPr>
            <a:xfrm>
              <a:off x="3393345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1" name="Google Shape;3964;p75">
              <a:extLst>
                <a:ext uri="{FF2B5EF4-FFF2-40B4-BE49-F238E27FC236}">
                  <a16:creationId xmlns:a16="http://schemas.microsoft.com/office/drawing/2014/main" id="{D93855A4-961F-2F8A-0BEA-8FD3023B6FFA}"/>
                </a:ext>
              </a:extLst>
            </p:cNvPr>
            <p:cNvSpPr/>
            <p:nvPr/>
          </p:nvSpPr>
          <p:spPr>
            <a:xfrm>
              <a:off x="3393910" y="3164626"/>
              <a:ext cx="34595" cy="1369"/>
            </a:xfrm>
            <a:custGeom>
              <a:avLst/>
              <a:gdLst/>
              <a:ahLst/>
              <a:cxnLst/>
              <a:rect l="l" t="t" r="r" b="b"/>
              <a:pathLst>
                <a:path w="3739" h="148" extrusionOk="0">
                  <a:moveTo>
                    <a:pt x="2425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77" y="13"/>
                    <a:pt x="608" y="13"/>
                    <a:pt x="0" y="104"/>
                  </a:cubicBezTo>
                  <a:cubicBezTo>
                    <a:pt x="430" y="126"/>
                    <a:pt x="890" y="147"/>
                    <a:pt x="1338" y="147"/>
                  </a:cubicBezTo>
                  <a:cubicBezTo>
                    <a:pt x="1524" y="147"/>
                    <a:pt x="1707" y="143"/>
                    <a:pt x="1885" y="135"/>
                  </a:cubicBezTo>
                  <a:cubicBezTo>
                    <a:pt x="2493" y="135"/>
                    <a:pt x="3131" y="135"/>
                    <a:pt x="3739" y="43"/>
                  </a:cubicBezTo>
                  <a:cubicBezTo>
                    <a:pt x="3309" y="22"/>
                    <a:pt x="2864" y="0"/>
                    <a:pt x="2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2" name="Google Shape;3965;p75">
              <a:extLst>
                <a:ext uri="{FF2B5EF4-FFF2-40B4-BE49-F238E27FC236}">
                  <a16:creationId xmlns:a16="http://schemas.microsoft.com/office/drawing/2014/main" id="{B63671EA-0284-84FB-39B6-B4E6705A476A}"/>
                </a:ext>
              </a:extLst>
            </p:cNvPr>
            <p:cNvSpPr/>
            <p:nvPr/>
          </p:nvSpPr>
          <p:spPr>
            <a:xfrm>
              <a:off x="3404596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581" y="456"/>
                  </a:lnTo>
                  <a:cubicBezTo>
                    <a:pt x="1642" y="213"/>
                    <a:pt x="139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3" name="Google Shape;3966;p75">
              <a:extLst>
                <a:ext uri="{FF2B5EF4-FFF2-40B4-BE49-F238E27FC236}">
                  <a16:creationId xmlns:a16="http://schemas.microsoft.com/office/drawing/2014/main" id="{80DDAA43-61AE-F595-B4B9-1AD570D1AED6}"/>
                </a:ext>
              </a:extLst>
            </p:cNvPr>
            <p:cNvSpPr/>
            <p:nvPr/>
          </p:nvSpPr>
          <p:spPr>
            <a:xfrm>
              <a:off x="3377033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73" y="16931"/>
                  </a:lnTo>
                  <a:cubicBezTo>
                    <a:pt x="1004" y="17691"/>
                    <a:pt x="1612" y="18268"/>
                    <a:pt x="2341" y="18299"/>
                  </a:cubicBezTo>
                  <a:lnTo>
                    <a:pt x="5077" y="18299"/>
                  </a:lnTo>
                  <a:cubicBezTo>
                    <a:pt x="5776" y="18299"/>
                    <a:pt x="6384" y="17721"/>
                    <a:pt x="644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4" name="Google Shape;3967;p75">
              <a:extLst>
                <a:ext uri="{FF2B5EF4-FFF2-40B4-BE49-F238E27FC236}">
                  <a16:creationId xmlns:a16="http://schemas.microsoft.com/office/drawing/2014/main" id="{83E49B86-8C5A-2DF5-7040-9D93744F0CD1}"/>
                </a:ext>
              </a:extLst>
            </p:cNvPr>
            <p:cNvSpPr/>
            <p:nvPr/>
          </p:nvSpPr>
          <p:spPr>
            <a:xfrm>
              <a:off x="3378162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2" y="1"/>
                    <a:pt x="0" y="31"/>
                    <a:pt x="0" y="92"/>
                  </a:cubicBezTo>
                  <a:cubicBezTo>
                    <a:pt x="0" y="122"/>
                    <a:pt x="1702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5" name="Google Shape;3968;p75">
              <a:extLst>
                <a:ext uri="{FF2B5EF4-FFF2-40B4-BE49-F238E27FC236}">
                  <a16:creationId xmlns:a16="http://schemas.microsoft.com/office/drawing/2014/main" id="{DE7931F0-1309-C925-FF8E-ECCDEBEAF2CE}"/>
                </a:ext>
              </a:extLst>
            </p:cNvPr>
            <p:cNvSpPr/>
            <p:nvPr/>
          </p:nvSpPr>
          <p:spPr>
            <a:xfrm>
              <a:off x="3382381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1003"/>
                    <a:pt x="30" y="1216"/>
                    <a:pt x="122" y="1459"/>
                  </a:cubicBezTo>
                  <a:cubicBezTo>
                    <a:pt x="182" y="1216"/>
                    <a:pt x="182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6" name="Google Shape;3969;p75">
              <a:extLst>
                <a:ext uri="{FF2B5EF4-FFF2-40B4-BE49-F238E27FC236}">
                  <a16:creationId xmlns:a16="http://schemas.microsoft.com/office/drawing/2014/main" id="{0C8D1EA9-BFD9-D351-324E-88092122FBA7}"/>
                </a:ext>
              </a:extLst>
            </p:cNvPr>
            <p:cNvSpPr/>
            <p:nvPr/>
          </p:nvSpPr>
          <p:spPr>
            <a:xfrm>
              <a:off x="3387997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3" y="1459"/>
                  </a:cubicBezTo>
                  <a:cubicBezTo>
                    <a:pt x="183" y="1216"/>
                    <a:pt x="183" y="973"/>
                    <a:pt x="153" y="730"/>
                  </a:cubicBezTo>
                  <a:cubicBezTo>
                    <a:pt x="153" y="456"/>
                    <a:pt x="12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7" name="Google Shape;3970;p75">
              <a:extLst>
                <a:ext uri="{FF2B5EF4-FFF2-40B4-BE49-F238E27FC236}">
                  <a16:creationId xmlns:a16="http://schemas.microsoft.com/office/drawing/2014/main" id="{922525B9-E376-0E50-103A-9CE8EB904B65}"/>
                </a:ext>
              </a:extLst>
            </p:cNvPr>
            <p:cNvSpPr/>
            <p:nvPr/>
          </p:nvSpPr>
          <p:spPr>
            <a:xfrm>
              <a:off x="3393910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1003"/>
                    <a:pt x="61" y="1216"/>
                    <a:pt x="122" y="1459"/>
                  </a:cubicBezTo>
                  <a:cubicBezTo>
                    <a:pt x="152" y="121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8" name="Google Shape;3971;p75">
              <a:extLst>
                <a:ext uri="{FF2B5EF4-FFF2-40B4-BE49-F238E27FC236}">
                  <a16:creationId xmlns:a16="http://schemas.microsoft.com/office/drawing/2014/main" id="{CA7F9866-72E1-4114-9006-3CB0F75B83E7}"/>
                </a:ext>
              </a:extLst>
            </p:cNvPr>
            <p:cNvSpPr/>
            <p:nvPr/>
          </p:nvSpPr>
          <p:spPr>
            <a:xfrm>
              <a:off x="3399535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9" name="Google Shape;3972;p75">
              <a:extLst>
                <a:ext uri="{FF2B5EF4-FFF2-40B4-BE49-F238E27FC236}">
                  <a16:creationId xmlns:a16="http://schemas.microsoft.com/office/drawing/2014/main" id="{AD08EC5C-2915-DB68-AF50-C9B1195AC844}"/>
                </a:ext>
              </a:extLst>
            </p:cNvPr>
            <p:cNvSpPr/>
            <p:nvPr/>
          </p:nvSpPr>
          <p:spPr>
            <a:xfrm>
              <a:off x="3405161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0" name="Google Shape;3973;p75">
              <a:extLst>
                <a:ext uri="{FF2B5EF4-FFF2-40B4-BE49-F238E27FC236}">
                  <a16:creationId xmlns:a16="http://schemas.microsoft.com/office/drawing/2014/main" id="{F691FCCF-39CC-7412-A7FD-6F9061F31EA2}"/>
                </a:ext>
              </a:extLst>
            </p:cNvPr>
            <p:cNvSpPr/>
            <p:nvPr/>
          </p:nvSpPr>
          <p:spPr>
            <a:xfrm>
              <a:off x="3411342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1" name="Google Shape;3974;p75">
              <a:extLst>
                <a:ext uri="{FF2B5EF4-FFF2-40B4-BE49-F238E27FC236}">
                  <a16:creationId xmlns:a16="http://schemas.microsoft.com/office/drawing/2014/main" id="{85C948FC-6617-4EBB-FE36-1B6C9BE6383C}"/>
                </a:ext>
              </a:extLst>
            </p:cNvPr>
            <p:cNvSpPr/>
            <p:nvPr/>
          </p:nvSpPr>
          <p:spPr>
            <a:xfrm>
              <a:off x="3416967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2" name="Google Shape;3975;p75">
              <a:extLst>
                <a:ext uri="{FF2B5EF4-FFF2-40B4-BE49-F238E27FC236}">
                  <a16:creationId xmlns:a16="http://schemas.microsoft.com/office/drawing/2014/main" id="{ED5152DB-B6C1-9ED8-A119-694D14A37631}"/>
                </a:ext>
              </a:extLst>
            </p:cNvPr>
            <p:cNvSpPr/>
            <p:nvPr/>
          </p:nvSpPr>
          <p:spPr>
            <a:xfrm>
              <a:off x="3422593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3" name="Google Shape;3976;p75">
              <a:extLst>
                <a:ext uri="{FF2B5EF4-FFF2-40B4-BE49-F238E27FC236}">
                  <a16:creationId xmlns:a16="http://schemas.microsoft.com/office/drawing/2014/main" id="{EBE02C4D-E086-A231-E8DE-27928C429309}"/>
                </a:ext>
              </a:extLst>
            </p:cNvPr>
            <p:cNvSpPr/>
            <p:nvPr/>
          </p:nvSpPr>
          <p:spPr>
            <a:xfrm>
              <a:off x="3428496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3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4" name="Google Shape;3977;p75">
              <a:extLst>
                <a:ext uri="{FF2B5EF4-FFF2-40B4-BE49-F238E27FC236}">
                  <a16:creationId xmlns:a16="http://schemas.microsoft.com/office/drawing/2014/main" id="{3EFAF233-C459-97C8-6A53-0E89E9B0B791}"/>
                </a:ext>
              </a:extLst>
            </p:cNvPr>
            <p:cNvSpPr/>
            <p:nvPr/>
          </p:nvSpPr>
          <p:spPr>
            <a:xfrm>
              <a:off x="3434121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5" name="Google Shape;3978;p75">
              <a:extLst>
                <a:ext uri="{FF2B5EF4-FFF2-40B4-BE49-F238E27FC236}">
                  <a16:creationId xmlns:a16="http://schemas.microsoft.com/office/drawing/2014/main" id="{82E6981B-AB97-CBBF-9475-011C83F9D314}"/>
                </a:ext>
              </a:extLst>
            </p:cNvPr>
            <p:cNvSpPr/>
            <p:nvPr/>
          </p:nvSpPr>
          <p:spPr>
            <a:xfrm>
              <a:off x="3439747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6" name="Google Shape;3979;p75">
              <a:extLst>
                <a:ext uri="{FF2B5EF4-FFF2-40B4-BE49-F238E27FC236}">
                  <a16:creationId xmlns:a16="http://schemas.microsoft.com/office/drawing/2014/main" id="{FF8948D7-54D4-B8D8-D2B7-556F0BDFBE13}"/>
                </a:ext>
              </a:extLst>
            </p:cNvPr>
            <p:cNvSpPr/>
            <p:nvPr/>
          </p:nvSpPr>
          <p:spPr>
            <a:xfrm>
              <a:off x="344565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52" y="1186"/>
                    <a:pt x="152" y="973"/>
                    <a:pt x="152" y="730"/>
                  </a:cubicBezTo>
                  <a:cubicBezTo>
                    <a:pt x="152" y="456"/>
                    <a:pt x="15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7" name="Google Shape;3980;p75">
              <a:extLst>
                <a:ext uri="{FF2B5EF4-FFF2-40B4-BE49-F238E27FC236}">
                  <a16:creationId xmlns:a16="http://schemas.microsoft.com/office/drawing/2014/main" id="{AFFCC311-4948-6ED3-7A29-ABFBA1A5E172}"/>
                </a:ext>
              </a:extLst>
            </p:cNvPr>
            <p:cNvSpPr/>
            <p:nvPr/>
          </p:nvSpPr>
          <p:spPr>
            <a:xfrm>
              <a:off x="3400655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43" y="1824"/>
                  </a:lnTo>
                  <a:lnTo>
                    <a:pt x="943" y="2736"/>
                  </a:lnTo>
                  <a:lnTo>
                    <a:pt x="1794" y="2736"/>
                  </a:lnTo>
                  <a:lnTo>
                    <a:pt x="1764" y="1915"/>
                  </a:lnTo>
                  <a:lnTo>
                    <a:pt x="2676" y="1915"/>
                  </a:lnTo>
                  <a:lnTo>
                    <a:pt x="2615" y="912"/>
                  </a:lnTo>
                  <a:lnTo>
                    <a:pt x="1825" y="912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8" name="Google Shape;3981;p75">
              <a:extLst>
                <a:ext uri="{FF2B5EF4-FFF2-40B4-BE49-F238E27FC236}">
                  <a16:creationId xmlns:a16="http://schemas.microsoft.com/office/drawing/2014/main" id="{7040FDAF-06A4-A1A8-1010-AC4CB07CF25E}"/>
                </a:ext>
              </a:extLst>
            </p:cNvPr>
            <p:cNvSpPr/>
            <p:nvPr/>
          </p:nvSpPr>
          <p:spPr>
            <a:xfrm>
              <a:off x="3392217" y="3039958"/>
              <a:ext cx="39388" cy="39869"/>
            </a:xfrm>
            <a:custGeom>
              <a:avLst/>
              <a:gdLst/>
              <a:ahLst/>
              <a:cxnLst/>
              <a:rect l="l" t="t" r="r" b="b"/>
              <a:pathLst>
                <a:path w="4257" h="4309" extrusionOk="0">
                  <a:moveTo>
                    <a:pt x="4256" y="2119"/>
                  </a:moveTo>
                  <a:lnTo>
                    <a:pt x="4256" y="2119"/>
                  </a:lnTo>
                  <a:cubicBezTo>
                    <a:pt x="4247" y="2119"/>
                    <a:pt x="4240" y="2141"/>
                    <a:pt x="4234" y="2181"/>
                  </a:cubicBezTo>
                  <a:lnTo>
                    <a:pt x="4234" y="2181"/>
                  </a:lnTo>
                  <a:cubicBezTo>
                    <a:pt x="4239" y="2161"/>
                    <a:pt x="4246" y="2140"/>
                    <a:pt x="4256" y="2119"/>
                  </a:cubicBezTo>
                  <a:close/>
                  <a:moveTo>
                    <a:pt x="4234" y="2181"/>
                  </a:moveTo>
                  <a:cubicBezTo>
                    <a:pt x="4227" y="2214"/>
                    <a:pt x="4226" y="2243"/>
                    <a:pt x="4226" y="2263"/>
                  </a:cubicBezTo>
                  <a:lnTo>
                    <a:pt x="4226" y="2263"/>
                  </a:lnTo>
                  <a:cubicBezTo>
                    <a:pt x="4229" y="2231"/>
                    <a:pt x="4231" y="2203"/>
                    <a:pt x="4234" y="2181"/>
                  </a:cubicBezTo>
                  <a:close/>
                  <a:moveTo>
                    <a:pt x="2166" y="1"/>
                  </a:moveTo>
                  <a:cubicBezTo>
                    <a:pt x="1932" y="1"/>
                    <a:pt x="1699" y="48"/>
                    <a:pt x="1490" y="143"/>
                  </a:cubicBezTo>
                  <a:cubicBezTo>
                    <a:pt x="1095" y="295"/>
                    <a:pt x="761" y="569"/>
                    <a:pt x="548" y="903"/>
                  </a:cubicBezTo>
                  <a:cubicBezTo>
                    <a:pt x="1" y="1663"/>
                    <a:pt x="1" y="2666"/>
                    <a:pt x="548" y="3426"/>
                  </a:cubicBezTo>
                  <a:cubicBezTo>
                    <a:pt x="761" y="3760"/>
                    <a:pt x="1095" y="4034"/>
                    <a:pt x="1490" y="4186"/>
                  </a:cubicBezTo>
                  <a:cubicBezTo>
                    <a:pt x="1716" y="4268"/>
                    <a:pt x="1953" y="4309"/>
                    <a:pt x="2188" y="4309"/>
                  </a:cubicBezTo>
                  <a:cubicBezTo>
                    <a:pt x="2649" y="4309"/>
                    <a:pt x="3104" y="4153"/>
                    <a:pt x="3466" y="3852"/>
                  </a:cubicBezTo>
                  <a:cubicBezTo>
                    <a:pt x="3831" y="3548"/>
                    <a:pt x="4074" y="3122"/>
                    <a:pt x="4196" y="2666"/>
                  </a:cubicBezTo>
                  <a:cubicBezTo>
                    <a:pt x="4226" y="2545"/>
                    <a:pt x="4226" y="2393"/>
                    <a:pt x="4226" y="2271"/>
                  </a:cubicBezTo>
                  <a:cubicBezTo>
                    <a:pt x="4226" y="2269"/>
                    <a:pt x="4226" y="2266"/>
                    <a:pt x="4226" y="2263"/>
                  </a:cubicBezTo>
                  <a:lnTo>
                    <a:pt x="4226" y="2263"/>
                  </a:lnTo>
                  <a:cubicBezTo>
                    <a:pt x="4218" y="2354"/>
                    <a:pt x="4211" y="2484"/>
                    <a:pt x="4196" y="2636"/>
                  </a:cubicBezTo>
                  <a:cubicBezTo>
                    <a:pt x="4074" y="3092"/>
                    <a:pt x="3800" y="3456"/>
                    <a:pt x="3466" y="3760"/>
                  </a:cubicBezTo>
                  <a:cubicBezTo>
                    <a:pt x="3223" y="3943"/>
                    <a:pt x="2919" y="4064"/>
                    <a:pt x="2615" y="4156"/>
                  </a:cubicBezTo>
                  <a:cubicBezTo>
                    <a:pt x="2493" y="4176"/>
                    <a:pt x="2375" y="4186"/>
                    <a:pt x="2258" y="4186"/>
                  </a:cubicBezTo>
                  <a:cubicBezTo>
                    <a:pt x="2024" y="4186"/>
                    <a:pt x="1794" y="4145"/>
                    <a:pt x="1551" y="4064"/>
                  </a:cubicBezTo>
                  <a:cubicBezTo>
                    <a:pt x="1186" y="3912"/>
                    <a:pt x="882" y="3700"/>
                    <a:pt x="639" y="3335"/>
                  </a:cubicBezTo>
                  <a:cubicBezTo>
                    <a:pt x="426" y="3000"/>
                    <a:pt x="274" y="2575"/>
                    <a:pt x="274" y="2180"/>
                  </a:cubicBezTo>
                  <a:cubicBezTo>
                    <a:pt x="274" y="1724"/>
                    <a:pt x="426" y="1298"/>
                    <a:pt x="639" y="964"/>
                  </a:cubicBezTo>
                  <a:cubicBezTo>
                    <a:pt x="882" y="660"/>
                    <a:pt x="1186" y="386"/>
                    <a:pt x="1551" y="234"/>
                  </a:cubicBezTo>
                  <a:cubicBezTo>
                    <a:pt x="1800" y="131"/>
                    <a:pt x="2050" y="84"/>
                    <a:pt x="2289" y="84"/>
                  </a:cubicBezTo>
                  <a:cubicBezTo>
                    <a:pt x="2400" y="84"/>
                    <a:pt x="2509" y="94"/>
                    <a:pt x="2615" y="113"/>
                  </a:cubicBezTo>
                  <a:cubicBezTo>
                    <a:pt x="2919" y="204"/>
                    <a:pt x="3223" y="295"/>
                    <a:pt x="3466" y="508"/>
                  </a:cubicBezTo>
                  <a:cubicBezTo>
                    <a:pt x="3800" y="812"/>
                    <a:pt x="4074" y="1177"/>
                    <a:pt x="4196" y="1633"/>
                  </a:cubicBezTo>
                  <a:cubicBezTo>
                    <a:pt x="4256" y="1937"/>
                    <a:pt x="4256" y="2119"/>
                    <a:pt x="4256" y="2119"/>
                  </a:cubicBezTo>
                  <a:lnTo>
                    <a:pt x="4256" y="2028"/>
                  </a:lnTo>
                  <a:cubicBezTo>
                    <a:pt x="4256" y="1906"/>
                    <a:pt x="4256" y="1754"/>
                    <a:pt x="4226" y="1633"/>
                  </a:cubicBezTo>
                  <a:cubicBezTo>
                    <a:pt x="4104" y="1177"/>
                    <a:pt x="3831" y="751"/>
                    <a:pt x="3466" y="447"/>
                  </a:cubicBezTo>
                  <a:cubicBezTo>
                    <a:pt x="3192" y="234"/>
                    <a:pt x="2889" y="113"/>
                    <a:pt x="2585" y="52"/>
                  </a:cubicBezTo>
                  <a:cubicBezTo>
                    <a:pt x="2448" y="18"/>
                    <a:pt x="2307" y="1"/>
                    <a:pt x="2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9" name="Google Shape;3982;p75">
              <a:extLst>
                <a:ext uri="{FF2B5EF4-FFF2-40B4-BE49-F238E27FC236}">
                  <a16:creationId xmlns:a16="http://schemas.microsoft.com/office/drawing/2014/main" id="{4C6C838B-EE01-89E7-6265-D184159DCBDA}"/>
                </a:ext>
              </a:extLst>
            </p:cNvPr>
            <p:cNvSpPr/>
            <p:nvPr/>
          </p:nvSpPr>
          <p:spPr>
            <a:xfrm>
              <a:off x="3474064" y="3145335"/>
              <a:ext cx="34595" cy="29256"/>
            </a:xfrm>
            <a:custGeom>
              <a:avLst/>
              <a:gdLst/>
              <a:ahLst/>
              <a:cxnLst/>
              <a:rect l="l" t="t" r="r" b="b"/>
              <a:pathLst>
                <a:path w="3739" h="3162" extrusionOk="0">
                  <a:moveTo>
                    <a:pt x="3739" y="1"/>
                  </a:moveTo>
                  <a:lnTo>
                    <a:pt x="0" y="61"/>
                  </a:lnTo>
                  <a:lnTo>
                    <a:pt x="0" y="2189"/>
                  </a:lnTo>
                  <a:cubicBezTo>
                    <a:pt x="0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3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0" name="Google Shape;3983;p75">
              <a:extLst>
                <a:ext uri="{FF2B5EF4-FFF2-40B4-BE49-F238E27FC236}">
                  <a16:creationId xmlns:a16="http://schemas.microsoft.com/office/drawing/2014/main" id="{0AB9AF3D-6249-3572-55D5-85198C727FF7}"/>
                </a:ext>
              </a:extLst>
            </p:cNvPr>
            <p:cNvSpPr/>
            <p:nvPr/>
          </p:nvSpPr>
          <p:spPr>
            <a:xfrm>
              <a:off x="3474619" y="3164626"/>
              <a:ext cx="34327" cy="1369"/>
            </a:xfrm>
            <a:custGeom>
              <a:avLst/>
              <a:gdLst/>
              <a:ahLst/>
              <a:cxnLst/>
              <a:rect l="l" t="t" r="r" b="b"/>
              <a:pathLst>
                <a:path w="3710" h="148" extrusionOk="0">
                  <a:moveTo>
                    <a:pt x="2409" y="0"/>
                  </a:moveTo>
                  <a:cubicBezTo>
                    <a:pt x="2226" y="0"/>
                    <a:pt x="2042" y="4"/>
                    <a:pt x="185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15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09" y="43"/>
                  </a:cubicBezTo>
                  <a:cubicBezTo>
                    <a:pt x="3279" y="22"/>
                    <a:pt x="2849" y="0"/>
                    <a:pt x="2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1" name="Google Shape;3984;p75">
              <a:extLst>
                <a:ext uri="{FF2B5EF4-FFF2-40B4-BE49-F238E27FC236}">
                  <a16:creationId xmlns:a16="http://schemas.microsoft.com/office/drawing/2014/main" id="{89501652-5124-BB8E-3D97-FB09F089C59D}"/>
                </a:ext>
              </a:extLst>
            </p:cNvPr>
            <p:cNvSpPr/>
            <p:nvPr/>
          </p:nvSpPr>
          <p:spPr>
            <a:xfrm>
              <a:off x="3485306" y="3160805"/>
              <a:ext cx="15202" cy="4228"/>
            </a:xfrm>
            <a:custGeom>
              <a:avLst/>
              <a:gdLst/>
              <a:ahLst/>
              <a:cxnLst/>
              <a:rect l="l" t="t" r="r" b="b"/>
              <a:pathLst>
                <a:path w="1643" h="457" extrusionOk="0">
                  <a:moveTo>
                    <a:pt x="426" y="0"/>
                  </a:moveTo>
                  <a:cubicBezTo>
                    <a:pt x="214" y="0"/>
                    <a:pt x="1" y="244"/>
                    <a:pt x="1" y="456"/>
                  </a:cubicBezTo>
                  <a:lnTo>
                    <a:pt x="1642" y="456"/>
                  </a:lnTo>
                  <a:cubicBezTo>
                    <a:pt x="1642" y="213"/>
                    <a:pt x="142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2" name="Google Shape;3985;p75">
              <a:extLst>
                <a:ext uri="{FF2B5EF4-FFF2-40B4-BE49-F238E27FC236}">
                  <a16:creationId xmlns:a16="http://schemas.microsoft.com/office/drawing/2014/main" id="{D5114116-12A7-1B01-B012-99AAE3773989}"/>
                </a:ext>
              </a:extLst>
            </p:cNvPr>
            <p:cNvSpPr/>
            <p:nvPr/>
          </p:nvSpPr>
          <p:spPr>
            <a:xfrm>
              <a:off x="3457752" y="2982500"/>
              <a:ext cx="72281" cy="169311"/>
            </a:xfrm>
            <a:custGeom>
              <a:avLst/>
              <a:gdLst/>
              <a:ahLst/>
              <a:cxnLst/>
              <a:rect l="l" t="t" r="r" b="b"/>
              <a:pathLst>
                <a:path w="7812" h="18299" extrusionOk="0">
                  <a:moveTo>
                    <a:pt x="7812" y="1"/>
                  </a:moveTo>
                  <a:lnTo>
                    <a:pt x="0" y="31"/>
                  </a:lnTo>
                  <a:lnTo>
                    <a:pt x="942" y="16931"/>
                  </a:lnTo>
                  <a:cubicBezTo>
                    <a:pt x="973" y="17691"/>
                    <a:pt x="1581" y="18268"/>
                    <a:pt x="2310" y="18299"/>
                  </a:cubicBezTo>
                  <a:lnTo>
                    <a:pt x="5046" y="18299"/>
                  </a:lnTo>
                  <a:cubicBezTo>
                    <a:pt x="5775" y="18299"/>
                    <a:pt x="6383" y="17721"/>
                    <a:pt x="6414" y="16992"/>
                  </a:cubicBezTo>
                  <a:lnTo>
                    <a:pt x="78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3" name="Google Shape;3986;p75">
              <a:extLst>
                <a:ext uri="{FF2B5EF4-FFF2-40B4-BE49-F238E27FC236}">
                  <a16:creationId xmlns:a16="http://schemas.microsoft.com/office/drawing/2014/main" id="{D5723086-0251-D77D-D461-CB6FF663BB59}"/>
                </a:ext>
              </a:extLst>
            </p:cNvPr>
            <p:cNvSpPr/>
            <p:nvPr/>
          </p:nvSpPr>
          <p:spPr>
            <a:xfrm>
              <a:off x="345859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33" y="1"/>
                    <a:pt x="0" y="31"/>
                    <a:pt x="0" y="92"/>
                  </a:cubicBezTo>
                  <a:cubicBezTo>
                    <a:pt x="0" y="122"/>
                    <a:pt x="173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4" name="Google Shape;3987;p75">
              <a:extLst>
                <a:ext uri="{FF2B5EF4-FFF2-40B4-BE49-F238E27FC236}">
                  <a16:creationId xmlns:a16="http://schemas.microsoft.com/office/drawing/2014/main" id="{049C303D-56AD-20E6-C066-CD0711F0E514}"/>
                </a:ext>
              </a:extLst>
            </p:cNvPr>
            <p:cNvSpPr/>
            <p:nvPr/>
          </p:nvSpPr>
          <p:spPr>
            <a:xfrm>
              <a:off x="3463378" y="2982222"/>
              <a:ext cx="1406" cy="13509"/>
            </a:xfrm>
            <a:custGeom>
              <a:avLst/>
              <a:gdLst/>
              <a:ahLst/>
              <a:cxnLst/>
              <a:rect l="l" t="t" r="r" b="b"/>
              <a:pathLst>
                <a:path w="152" h="1460" extrusionOk="0">
                  <a:moveTo>
                    <a:pt x="6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1003"/>
                    <a:pt x="30" y="1216"/>
                    <a:pt x="91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91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5" name="Google Shape;3988;p75">
              <a:extLst>
                <a:ext uri="{FF2B5EF4-FFF2-40B4-BE49-F238E27FC236}">
                  <a16:creationId xmlns:a16="http://schemas.microsoft.com/office/drawing/2014/main" id="{B7CB3766-5BCE-F9E9-6682-3D4AD450511D}"/>
                </a:ext>
              </a:extLst>
            </p:cNvPr>
            <p:cNvSpPr/>
            <p:nvPr/>
          </p:nvSpPr>
          <p:spPr>
            <a:xfrm>
              <a:off x="3468994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92" y="1459"/>
                  </a:cubicBezTo>
                  <a:cubicBezTo>
                    <a:pt x="153" y="121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6" name="Google Shape;3989;p75">
              <a:extLst>
                <a:ext uri="{FF2B5EF4-FFF2-40B4-BE49-F238E27FC236}">
                  <a16:creationId xmlns:a16="http://schemas.microsoft.com/office/drawing/2014/main" id="{89037B2A-ED67-CC30-9B3C-54BA2BC6993D}"/>
                </a:ext>
              </a:extLst>
            </p:cNvPr>
            <p:cNvSpPr/>
            <p:nvPr/>
          </p:nvSpPr>
          <p:spPr>
            <a:xfrm>
              <a:off x="3474906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0" y="1003"/>
                    <a:pt x="31" y="1216"/>
                    <a:pt x="61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7" name="Google Shape;3990;p75">
              <a:extLst>
                <a:ext uri="{FF2B5EF4-FFF2-40B4-BE49-F238E27FC236}">
                  <a16:creationId xmlns:a16="http://schemas.microsoft.com/office/drawing/2014/main" id="{96077A98-E5E1-2C70-90D1-81CDC5BEE219}"/>
                </a:ext>
              </a:extLst>
            </p:cNvPr>
            <p:cNvSpPr/>
            <p:nvPr/>
          </p:nvSpPr>
          <p:spPr>
            <a:xfrm>
              <a:off x="3480532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52" y="973"/>
                    <a:pt x="152" y="699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8" name="Google Shape;3991;p75">
              <a:extLst>
                <a:ext uri="{FF2B5EF4-FFF2-40B4-BE49-F238E27FC236}">
                  <a16:creationId xmlns:a16="http://schemas.microsoft.com/office/drawing/2014/main" id="{DEBA1E8F-10E8-1D56-CFB6-DA39209FA23F}"/>
                </a:ext>
              </a:extLst>
            </p:cNvPr>
            <p:cNvSpPr/>
            <p:nvPr/>
          </p:nvSpPr>
          <p:spPr>
            <a:xfrm>
              <a:off x="348615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0" y="243"/>
                    <a:pt x="0" y="456"/>
                    <a:pt x="30" y="699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52" y="1186"/>
                    <a:pt x="182" y="973"/>
                    <a:pt x="152" y="699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9" name="Google Shape;3992;p75">
              <a:extLst>
                <a:ext uri="{FF2B5EF4-FFF2-40B4-BE49-F238E27FC236}">
                  <a16:creationId xmlns:a16="http://schemas.microsoft.com/office/drawing/2014/main" id="{F1D0E04A-B1F2-E519-2343-1989BCA2A569}"/>
                </a:ext>
              </a:extLst>
            </p:cNvPr>
            <p:cNvSpPr/>
            <p:nvPr/>
          </p:nvSpPr>
          <p:spPr>
            <a:xfrm>
              <a:off x="3491774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3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0" name="Google Shape;3993;p75">
              <a:extLst>
                <a:ext uri="{FF2B5EF4-FFF2-40B4-BE49-F238E27FC236}">
                  <a16:creationId xmlns:a16="http://schemas.microsoft.com/office/drawing/2014/main" id="{82F1A09C-B84B-318D-8403-7A8859A4D029}"/>
                </a:ext>
              </a:extLst>
            </p:cNvPr>
            <p:cNvSpPr/>
            <p:nvPr/>
          </p:nvSpPr>
          <p:spPr>
            <a:xfrm>
              <a:off x="3497399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1" name="Google Shape;3994;p75">
              <a:extLst>
                <a:ext uri="{FF2B5EF4-FFF2-40B4-BE49-F238E27FC236}">
                  <a16:creationId xmlns:a16="http://schemas.microsoft.com/office/drawing/2014/main" id="{60076E90-2444-9786-24C2-07B9762EBAFB}"/>
                </a:ext>
              </a:extLst>
            </p:cNvPr>
            <p:cNvSpPr/>
            <p:nvPr/>
          </p:nvSpPr>
          <p:spPr>
            <a:xfrm>
              <a:off x="350331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2" name="Google Shape;3995;p75">
              <a:extLst>
                <a:ext uri="{FF2B5EF4-FFF2-40B4-BE49-F238E27FC236}">
                  <a16:creationId xmlns:a16="http://schemas.microsoft.com/office/drawing/2014/main" id="{C6E4E2B6-45C5-15C5-435E-00427B3EF90C}"/>
                </a:ext>
              </a:extLst>
            </p:cNvPr>
            <p:cNvSpPr/>
            <p:nvPr/>
          </p:nvSpPr>
          <p:spPr>
            <a:xfrm>
              <a:off x="350893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3" name="Google Shape;3996;p75">
              <a:extLst>
                <a:ext uri="{FF2B5EF4-FFF2-40B4-BE49-F238E27FC236}">
                  <a16:creationId xmlns:a16="http://schemas.microsoft.com/office/drawing/2014/main" id="{5C9BBEF9-274E-8384-4757-415E52C53420}"/>
                </a:ext>
              </a:extLst>
            </p:cNvPr>
            <p:cNvSpPr/>
            <p:nvPr/>
          </p:nvSpPr>
          <p:spPr>
            <a:xfrm>
              <a:off x="3514562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82" y="1186"/>
                    <a:pt x="182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4" name="Google Shape;3997;p75">
              <a:extLst>
                <a:ext uri="{FF2B5EF4-FFF2-40B4-BE49-F238E27FC236}">
                  <a16:creationId xmlns:a16="http://schemas.microsoft.com/office/drawing/2014/main" id="{4046867A-9C6C-AD99-D5D0-CDF75774F743}"/>
                </a:ext>
              </a:extLst>
            </p:cNvPr>
            <p:cNvSpPr/>
            <p:nvPr/>
          </p:nvSpPr>
          <p:spPr>
            <a:xfrm>
              <a:off x="3520466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92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152" y="973"/>
                    <a:pt x="152" y="730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5" name="Google Shape;3998;p75">
              <a:extLst>
                <a:ext uri="{FF2B5EF4-FFF2-40B4-BE49-F238E27FC236}">
                  <a16:creationId xmlns:a16="http://schemas.microsoft.com/office/drawing/2014/main" id="{2577E916-4AC2-7832-A6DF-89B33B18B115}"/>
                </a:ext>
              </a:extLst>
            </p:cNvPr>
            <p:cNvSpPr/>
            <p:nvPr/>
          </p:nvSpPr>
          <p:spPr>
            <a:xfrm>
              <a:off x="3526091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6" name="Google Shape;3999;p75">
              <a:extLst>
                <a:ext uri="{FF2B5EF4-FFF2-40B4-BE49-F238E27FC236}">
                  <a16:creationId xmlns:a16="http://schemas.microsoft.com/office/drawing/2014/main" id="{A00F5B69-FD5C-B78A-4A59-62821D844EE4}"/>
                </a:ext>
              </a:extLst>
            </p:cNvPr>
            <p:cNvSpPr/>
            <p:nvPr/>
          </p:nvSpPr>
          <p:spPr>
            <a:xfrm>
              <a:off x="3481087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74" y="1824"/>
                  </a:lnTo>
                  <a:lnTo>
                    <a:pt x="974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6" y="1915"/>
                  </a:lnTo>
                  <a:lnTo>
                    <a:pt x="2676" y="912"/>
                  </a:lnTo>
                  <a:lnTo>
                    <a:pt x="1885" y="912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7" name="Google Shape;4000;p75">
              <a:extLst>
                <a:ext uri="{FF2B5EF4-FFF2-40B4-BE49-F238E27FC236}">
                  <a16:creationId xmlns:a16="http://schemas.microsoft.com/office/drawing/2014/main" id="{A226919A-2AD0-D634-C9FD-4BB7199A1EF7}"/>
                </a:ext>
              </a:extLst>
            </p:cNvPr>
            <p:cNvSpPr/>
            <p:nvPr/>
          </p:nvSpPr>
          <p:spPr>
            <a:xfrm>
              <a:off x="3474064" y="3039958"/>
              <a:ext cx="37972" cy="39869"/>
            </a:xfrm>
            <a:custGeom>
              <a:avLst/>
              <a:gdLst/>
              <a:ahLst/>
              <a:cxnLst/>
              <a:rect l="l" t="t" r="r" b="b"/>
              <a:pathLst>
                <a:path w="4104" h="4309" extrusionOk="0">
                  <a:moveTo>
                    <a:pt x="4043" y="1633"/>
                  </a:moveTo>
                  <a:cubicBezTo>
                    <a:pt x="4049" y="1663"/>
                    <a:pt x="4054" y="1692"/>
                    <a:pt x="4059" y="1720"/>
                  </a:cubicBezTo>
                  <a:lnTo>
                    <a:pt x="4059" y="1720"/>
                  </a:lnTo>
                  <a:cubicBezTo>
                    <a:pt x="4055" y="1690"/>
                    <a:pt x="4050" y="1660"/>
                    <a:pt x="4043" y="1633"/>
                  </a:cubicBezTo>
                  <a:close/>
                  <a:moveTo>
                    <a:pt x="4059" y="1720"/>
                  </a:moveTo>
                  <a:cubicBezTo>
                    <a:pt x="4073" y="1822"/>
                    <a:pt x="4073" y="1934"/>
                    <a:pt x="4073" y="2028"/>
                  </a:cubicBezTo>
                  <a:cubicBezTo>
                    <a:pt x="4095" y="2050"/>
                    <a:pt x="4101" y="2072"/>
                    <a:pt x="4103" y="2094"/>
                  </a:cubicBezTo>
                  <a:lnTo>
                    <a:pt x="4103" y="2094"/>
                  </a:lnTo>
                  <a:cubicBezTo>
                    <a:pt x="4101" y="2042"/>
                    <a:pt x="4093" y="1911"/>
                    <a:pt x="4059" y="1720"/>
                  </a:cubicBezTo>
                  <a:close/>
                  <a:moveTo>
                    <a:pt x="4103" y="2094"/>
                  </a:moveTo>
                  <a:cubicBezTo>
                    <a:pt x="4103" y="2111"/>
                    <a:pt x="4103" y="2119"/>
                    <a:pt x="4103" y="2119"/>
                  </a:cubicBezTo>
                  <a:cubicBezTo>
                    <a:pt x="4103" y="2111"/>
                    <a:pt x="4103" y="2103"/>
                    <a:pt x="4103" y="2094"/>
                  </a:cubicBezTo>
                  <a:close/>
                  <a:moveTo>
                    <a:pt x="2013" y="1"/>
                  </a:moveTo>
                  <a:cubicBezTo>
                    <a:pt x="1779" y="1"/>
                    <a:pt x="1546" y="48"/>
                    <a:pt x="1337" y="143"/>
                  </a:cubicBezTo>
                  <a:cubicBezTo>
                    <a:pt x="973" y="295"/>
                    <a:pt x="608" y="569"/>
                    <a:pt x="395" y="903"/>
                  </a:cubicBezTo>
                  <a:cubicBezTo>
                    <a:pt x="122" y="1298"/>
                    <a:pt x="0" y="1724"/>
                    <a:pt x="0" y="2180"/>
                  </a:cubicBezTo>
                  <a:cubicBezTo>
                    <a:pt x="0" y="2636"/>
                    <a:pt x="122" y="3031"/>
                    <a:pt x="395" y="3426"/>
                  </a:cubicBezTo>
                  <a:cubicBezTo>
                    <a:pt x="669" y="3760"/>
                    <a:pt x="1003" y="4034"/>
                    <a:pt x="1368" y="4186"/>
                  </a:cubicBezTo>
                  <a:cubicBezTo>
                    <a:pt x="1604" y="4268"/>
                    <a:pt x="1848" y="4309"/>
                    <a:pt x="2086" y="4309"/>
                  </a:cubicBezTo>
                  <a:cubicBezTo>
                    <a:pt x="2553" y="4309"/>
                    <a:pt x="3002" y="4153"/>
                    <a:pt x="3344" y="3852"/>
                  </a:cubicBezTo>
                  <a:cubicBezTo>
                    <a:pt x="3739" y="3548"/>
                    <a:pt x="3952" y="3122"/>
                    <a:pt x="4073" y="2666"/>
                  </a:cubicBezTo>
                  <a:cubicBezTo>
                    <a:pt x="4103" y="2545"/>
                    <a:pt x="4103" y="2393"/>
                    <a:pt x="4103" y="2271"/>
                  </a:cubicBezTo>
                  <a:lnTo>
                    <a:pt x="4103" y="2119"/>
                  </a:lnTo>
                  <a:cubicBezTo>
                    <a:pt x="4103" y="2119"/>
                    <a:pt x="4103" y="2332"/>
                    <a:pt x="4043" y="2636"/>
                  </a:cubicBezTo>
                  <a:cubicBezTo>
                    <a:pt x="3921" y="3092"/>
                    <a:pt x="3648" y="3456"/>
                    <a:pt x="3313" y="3760"/>
                  </a:cubicBezTo>
                  <a:cubicBezTo>
                    <a:pt x="3100" y="3943"/>
                    <a:pt x="2796" y="4064"/>
                    <a:pt x="2493" y="4156"/>
                  </a:cubicBezTo>
                  <a:cubicBezTo>
                    <a:pt x="2361" y="4176"/>
                    <a:pt x="2236" y="4186"/>
                    <a:pt x="2115" y="4186"/>
                  </a:cubicBezTo>
                  <a:cubicBezTo>
                    <a:pt x="1874" y="4186"/>
                    <a:pt x="1652" y="4145"/>
                    <a:pt x="1429" y="4064"/>
                  </a:cubicBezTo>
                  <a:cubicBezTo>
                    <a:pt x="1034" y="3912"/>
                    <a:pt x="730" y="3700"/>
                    <a:pt x="517" y="3335"/>
                  </a:cubicBezTo>
                  <a:cubicBezTo>
                    <a:pt x="274" y="3000"/>
                    <a:pt x="122" y="2575"/>
                    <a:pt x="122" y="2180"/>
                  </a:cubicBezTo>
                  <a:cubicBezTo>
                    <a:pt x="122" y="1724"/>
                    <a:pt x="274" y="1298"/>
                    <a:pt x="517" y="964"/>
                  </a:cubicBezTo>
                  <a:cubicBezTo>
                    <a:pt x="730" y="660"/>
                    <a:pt x="1034" y="386"/>
                    <a:pt x="1429" y="234"/>
                  </a:cubicBezTo>
                  <a:cubicBezTo>
                    <a:pt x="1657" y="131"/>
                    <a:pt x="1900" y="84"/>
                    <a:pt x="2147" y="84"/>
                  </a:cubicBezTo>
                  <a:cubicBezTo>
                    <a:pt x="2262" y="84"/>
                    <a:pt x="2377" y="94"/>
                    <a:pt x="2493" y="113"/>
                  </a:cubicBezTo>
                  <a:cubicBezTo>
                    <a:pt x="2796" y="204"/>
                    <a:pt x="3040" y="295"/>
                    <a:pt x="3313" y="508"/>
                  </a:cubicBezTo>
                  <a:cubicBezTo>
                    <a:pt x="3648" y="812"/>
                    <a:pt x="3921" y="1177"/>
                    <a:pt x="4043" y="1633"/>
                  </a:cubicBezTo>
                  <a:cubicBezTo>
                    <a:pt x="3921" y="1177"/>
                    <a:pt x="3708" y="751"/>
                    <a:pt x="3313" y="447"/>
                  </a:cubicBezTo>
                  <a:cubicBezTo>
                    <a:pt x="3040" y="234"/>
                    <a:pt x="2736" y="113"/>
                    <a:pt x="2432" y="52"/>
                  </a:cubicBezTo>
                  <a:cubicBezTo>
                    <a:pt x="2295" y="18"/>
                    <a:pt x="2154" y="1"/>
                    <a:pt x="2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8" name="Google Shape;4001;p75">
              <a:extLst>
                <a:ext uri="{FF2B5EF4-FFF2-40B4-BE49-F238E27FC236}">
                  <a16:creationId xmlns:a16="http://schemas.microsoft.com/office/drawing/2014/main" id="{4E4A1A67-DDC2-0E25-6828-E1DD76AF78A2}"/>
                </a:ext>
              </a:extLst>
            </p:cNvPr>
            <p:cNvSpPr/>
            <p:nvPr/>
          </p:nvSpPr>
          <p:spPr>
            <a:xfrm>
              <a:off x="3554774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7" y="3162"/>
                    <a:pt x="1004" y="3162"/>
                  </a:cubicBezTo>
                  <a:lnTo>
                    <a:pt x="2736" y="3162"/>
                  </a:lnTo>
                  <a:cubicBezTo>
                    <a:pt x="3283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9" name="Google Shape;4002;p75">
              <a:extLst>
                <a:ext uri="{FF2B5EF4-FFF2-40B4-BE49-F238E27FC236}">
                  <a16:creationId xmlns:a16="http://schemas.microsoft.com/office/drawing/2014/main" id="{86109FD1-6A32-906F-9B2E-F4056A39CD68}"/>
                </a:ext>
              </a:extLst>
            </p:cNvPr>
            <p:cNvSpPr/>
            <p:nvPr/>
          </p:nvSpPr>
          <p:spPr>
            <a:xfrm>
              <a:off x="3555338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390" y="0"/>
                  </a:moveTo>
                  <a:cubicBezTo>
                    <a:pt x="2211" y="0"/>
                    <a:pt x="2033" y="4"/>
                    <a:pt x="1855" y="13"/>
                  </a:cubicBezTo>
                  <a:cubicBezTo>
                    <a:pt x="1247" y="13"/>
                    <a:pt x="608" y="13"/>
                    <a:pt x="0" y="104"/>
                  </a:cubicBezTo>
                  <a:cubicBezTo>
                    <a:pt x="430" y="126"/>
                    <a:pt x="875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2" y="135"/>
                    <a:pt x="3131" y="135"/>
                    <a:pt x="3739" y="43"/>
                  </a:cubicBezTo>
                  <a:cubicBezTo>
                    <a:pt x="3266" y="22"/>
                    <a:pt x="2824" y="0"/>
                    <a:pt x="2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0" name="Google Shape;4003;p75">
              <a:extLst>
                <a:ext uri="{FF2B5EF4-FFF2-40B4-BE49-F238E27FC236}">
                  <a16:creationId xmlns:a16="http://schemas.microsoft.com/office/drawing/2014/main" id="{A4F0C388-835B-6E2E-94AE-3670AEED5A51}"/>
                </a:ext>
              </a:extLst>
            </p:cNvPr>
            <p:cNvSpPr/>
            <p:nvPr/>
          </p:nvSpPr>
          <p:spPr>
            <a:xfrm>
              <a:off x="3566025" y="3160805"/>
              <a:ext cx="14915" cy="4228"/>
            </a:xfrm>
            <a:custGeom>
              <a:avLst/>
              <a:gdLst/>
              <a:ahLst/>
              <a:cxnLst/>
              <a:rect l="l" t="t" r="r" b="b"/>
              <a:pathLst>
                <a:path w="1612" h="457" extrusionOk="0">
                  <a:moveTo>
                    <a:pt x="39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581" y="456"/>
                  </a:lnTo>
                  <a:cubicBezTo>
                    <a:pt x="1611" y="213"/>
                    <a:pt x="139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1" name="Google Shape;4004;p75">
              <a:extLst>
                <a:ext uri="{FF2B5EF4-FFF2-40B4-BE49-F238E27FC236}">
                  <a16:creationId xmlns:a16="http://schemas.microsoft.com/office/drawing/2014/main" id="{3814AB6E-DA5A-EF95-EA63-DB2B3138ACF4}"/>
                </a:ext>
              </a:extLst>
            </p:cNvPr>
            <p:cNvSpPr/>
            <p:nvPr/>
          </p:nvSpPr>
          <p:spPr>
            <a:xfrm>
              <a:off x="3538462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43" y="16931"/>
                  </a:lnTo>
                  <a:cubicBezTo>
                    <a:pt x="1004" y="17691"/>
                    <a:pt x="1612" y="18268"/>
                    <a:pt x="2311" y="18299"/>
                  </a:cubicBezTo>
                  <a:lnTo>
                    <a:pt x="5046" y="18299"/>
                  </a:lnTo>
                  <a:cubicBezTo>
                    <a:pt x="5776" y="18268"/>
                    <a:pt x="6353" y="17721"/>
                    <a:pt x="641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2" name="Google Shape;4005;p75">
              <a:extLst>
                <a:ext uri="{FF2B5EF4-FFF2-40B4-BE49-F238E27FC236}">
                  <a16:creationId xmlns:a16="http://schemas.microsoft.com/office/drawing/2014/main" id="{53FAF3BD-691C-80A7-92C8-2D3FFAB2CB19}"/>
                </a:ext>
              </a:extLst>
            </p:cNvPr>
            <p:cNvSpPr/>
            <p:nvPr/>
          </p:nvSpPr>
          <p:spPr>
            <a:xfrm>
              <a:off x="353930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67" y="122"/>
                    <a:pt x="7600" y="92"/>
                    <a:pt x="7600" y="31"/>
                  </a:cubicBezTo>
                  <a:cubicBezTo>
                    <a:pt x="7600" y="1"/>
                    <a:pt x="586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3" name="Google Shape;4006;p75">
              <a:extLst>
                <a:ext uri="{FF2B5EF4-FFF2-40B4-BE49-F238E27FC236}">
                  <a16:creationId xmlns:a16="http://schemas.microsoft.com/office/drawing/2014/main" id="{4F8F2E90-B380-5224-A71B-9CC72EDAA034}"/>
                </a:ext>
              </a:extLst>
            </p:cNvPr>
            <p:cNvSpPr/>
            <p:nvPr/>
          </p:nvSpPr>
          <p:spPr>
            <a:xfrm>
              <a:off x="3543810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2" y="1216"/>
                    <a:pt x="183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4" name="Google Shape;4007;p75">
              <a:extLst>
                <a:ext uri="{FF2B5EF4-FFF2-40B4-BE49-F238E27FC236}">
                  <a16:creationId xmlns:a16="http://schemas.microsoft.com/office/drawing/2014/main" id="{F413C6D6-71C3-C71B-0F5C-A61F4ED421C5}"/>
                </a:ext>
              </a:extLst>
            </p:cNvPr>
            <p:cNvSpPr/>
            <p:nvPr/>
          </p:nvSpPr>
          <p:spPr>
            <a:xfrm>
              <a:off x="3549435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2" y="1216"/>
                    <a:pt x="182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5" name="Google Shape;4008;p75">
              <a:extLst>
                <a:ext uri="{FF2B5EF4-FFF2-40B4-BE49-F238E27FC236}">
                  <a16:creationId xmlns:a16="http://schemas.microsoft.com/office/drawing/2014/main" id="{0C6AA8CB-28E5-1335-4E9F-FDFF7D0FEDF5}"/>
                </a:ext>
              </a:extLst>
            </p:cNvPr>
            <p:cNvSpPr/>
            <p:nvPr/>
          </p:nvSpPr>
          <p:spPr>
            <a:xfrm>
              <a:off x="3555338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92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6" name="Google Shape;4009;p75">
              <a:extLst>
                <a:ext uri="{FF2B5EF4-FFF2-40B4-BE49-F238E27FC236}">
                  <a16:creationId xmlns:a16="http://schemas.microsoft.com/office/drawing/2014/main" id="{83477BC2-0251-3491-F4DE-C0AF9B140D25}"/>
                </a:ext>
              </a:extLst>
            </p:cNvPr>
            <p:cNvSpPr/>
            <p:nvPr/>
          </p:nvSpPr>
          <p:spPr>
            <a:xfrm>
              <a:off x="3560964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2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7" name="Google Shape;4010;p75">
              <a:extLst>
                <a:ext uri="{FF2B5EF4-FFF2-40B4-BE49-F238E27FC236}">
                  <a16:creationId xmlns:a16="http://schemas.microsoft.com/office/drawing/2014/main" id="{497140AE-A4E2-AFDF-58DF-51BCEAD83833}"/>
                </a:ext>
              </a:extLst>
            </p:cNvPr>
            <p:cNvSpPr/>
            <p:nvPr/>
          </p:nvSpPr>
          <p:spPr>
            <a:xfrm>
              <a:off x="3566589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8" name="Google Shape;4011;p75">
              <a:extLst>
                <a:ext uri="{FF2B5EF4-FFF2-40B4-BE49-F238E27FC236}">
                  <a16:creationId xmlns:a16="http://schemas.microsoft.com/office/drawing/2014/main" id="{FAE39A38-D91B-4E99-D977-B508686E58E1}"/>
                </a:ext>
              </a:extLst>
            </p:cNvPr>
            <p:cNvSpPr/>
            <p:nvPr/>
          </p:nvSpPr>
          <p:spPr>
            <a:xfrm>
              <a:off x="3572492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1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3" y="1186"/>
                    <a:pt x="213" y="973"/>
                    <a:pt x="153" y="699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9" name="Google Shape;4012;p75">
              <a:extLst>
                <a:ext uri="{FF2B5EF4-FFF2-40B4-BE49-F238E27FC236}">
                  <a16:creationId xmlns:a16="http://schemas.microsoft.com/office/drawing/2014/main" id="{97ADC690-017F-7130-2AE7-34ED5C2202F1}"/>
                </a:ext>
              </a:extLst>
            </p:cNvPr>
            <p:cNvSpPr/>
            <p:nvPr/>
          </p:nvSpPr>
          <p:spPr>
            <a:xfrm>
              <a:off x="357811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0" name="Google Shape;4013;p75">
              <a:extLst>
                <a:ext uri="{FF2B5EF4-FFF2-40B4-BE49-F238E27FC236}">
                  <a16:creationId xmlns:a16="http://schemas.microsoft.com/office/drawing/2014/main" id="{58ED53D8-0A2E-1F14-5F17-27CC21CB6175}"/>
                </a:ext>
              </a:extLst>
            </p:cNvPr>
            <p:cNvSpPr/>
            <p:nvPr/>
          </p:nvSpPr>
          <p:spPr>
            <a:xfrm>
              <a:off x="358374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1" name="Google Shape;4014;p75">
              <a:extLst>
                <a:ext uri="{FF2B5EF4-FFF2-40B4-BE49-F238E27FC236}">
                  <a16:creationId xmlns:a16="http://schemas.microsoft.com/office/drawing/2014/main" id="{A0977C4F-7037-941D-828B-A2A90102B7E3}"/>
                </a:ext>
              </a:extLst>
            </p:cNvPr>
            <p:cNvSpPr/>
            <p:nvPr/>
          </p:nvSpPr>
          <p:spPr>
            <a:xfrm>
              <a:off x="3589369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2" name="Google Shape;4015;p75">
              <a:extLst>
                <a:ext uri="{FF2B5EF4-FFF2-40B4-BE49-F238E27FC236}">
                  <a16:creationId xmlns:a16="http://schemas.microsoft.com/office/drawing/2014/main" id="{43704DEA-4F5E-726C-FB04-0B18EFD683BE}"/>
                </a:ext>
              </a:extLst>
            </p:cNvPr>
            <p:cNvSpPr/>
            <p:nvPr/>
          </p:nvSpPr>
          <p:spPr>
            <a:xfrm>
              <a:off x="3595559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91" y="1429"/>
                  </a:cubicBezTo>
                  <a:cubicBezTo>
                    <a:pt x="152" y="1186"/>
                    <a:pt x="182" y="973"/>
                    <a:pt x="152" y="730"/>
                  </a:cubicBezTo>
                  <a:cubicBezTo>
                    <a:pt x="152" y="456"/>
                    <a:pt x="91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3" name="Google Shape;4016;p75">
              <a:extLst>
                <a:ext uri="{FF2B5EF4-FFF2-40B4-BE49-F238E27FC236}">
                  <a16:creationId xmlns:a16="http://schemas.microsoft.com/office/drawing/2014/main" id="{8AB2B3FA-1165-9677-6351-221361F0800A}"/>
                </a:ext>
              </a:extLst>
            </p:cNvPr>
            <p:cNvSpPr/>
            <p:nvPr/>
          </p:nvSpPr>
          <p:spPr>
            <a:xfrm>
              <a:off x="3601175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4" name="Google Shape;4017;p75">
              <a:extLst>
                <a:ext uri="{FF2B5EF4-FFF2-40B4-BE49-F238E27FC236}">
                  <a16:creationId xmlns:a16="http://schemas.microsoft.com/office/drawing/2014/main" id="{B4F0B6EE-165D-E38C-C1F8-D7B20CD7D39F}"/>
                </a:ext>
              </a:extLst>
            </p:cNvPr>
            <p:cNvSpPr/>
            <p:nvPr/>
          </p:nvSpPr>
          <p:spPr>
            <a:xfrm>
              <a:off x="3606801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5" name="Google Shape;4018;p75">
              <a:extLst>
                <a:ext uri="{FF2B5EF4-FFF2-40B4-BE49-F238E27FC236}">
                  <a16:creationId xmlns:a16="http://schemas.microsoft.com/office/drawing/2014/main" id="{46C68EF6-2507-C0CF-A1B9-23CF125900A3}"/>
                </a:ext>
              </a:extLst>
            </p:cNvPr>
            <p:cNvSpPr/>
            <p:nvPr/>
          </p:nvSpPr>
          <p:spPr>
            <a:xfrm>
              <a:off x="3561806" y="3046906"/>
              <a:ext cx="24473" cy="25315"/>
            </a:xfrm>
            <a:custGeom>
              <a:avLst/>
              <a:gdLst/>
              <a:ahLst/>
              <a:cxnLst/>
              <a:rect l="l" t="t" r="r" b="b"/>
              <a:pathLst>
                <a:path w="2645" h="2736" extrusionOk="0">
                  <a:moveTo>
                    <a:pt x="912" y="0"/>
                  </a:moveTo>
                  <a:lnTo>
                    <a:pt x="91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73" y="1824"/>
                  </a:lnTo>
                  <a:lnTo>
                    <a:pt x="973" y="2736"/>
                  </a:lnTo>
                  <a:lnTo>
                    <a:pt x="1763" y="2736"/>
                  </a:lnTo>
                  <a:lnTo>
                    <a:pt x="1763" y="1915"/>
                  </a:lnTo>
                  <a:lnTo>
                    <a:pt x="2645" y="1915"/>
                  </a:lnTo>
                  <a:lnTo>
                    <a:pt x="2645" y="912"/>
                  </a:lnTo>
                  <a:lnTo>
                    <a:pt x="1855" y="912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6" name="Google Shape;4019;p75">
              <a:extLst>
                <a:ext uri="{FF2B5EF4-FFF2-40B4-BE49-F238E27FC236}">
                  <a16:creationId xmlns:a16="http://schemas.microsoft.com/office/drawing/2014/main" id="{07465583-E84A-202A-F835-C8CFA3B8130F}"/>
                </a:ext>
              </a:extLst>
            </p:cNvPr>
            <p:cNvSpPr/>
            <p:nvPr/>
          </p:nvSpPr>
          <p:spPr>
            <a:xfrm>
              <a:off x="3555338" y="3039597"/>
              <a:ext cx="37695" cy="39795"/>
            </a:xfrm>
            <a:custGeom>
              <a:avLst/>
              <a:gdLst/>
              <a:ahLst/>
              <a:cxnLst/>
              <a:rect l="l" t="t" r="r" b="b"/>
              <a:pathLst>
                <a:path w="4074" h="4301" extrusionOk="0">
                  <a:moveTo>
                    <a:pt x="2079" y="1"/>
                  </a:moveTo>
                  <a:cubicBezTo>
                    <a:pt x="1823" y="1"/>
                    <a:pt x="1566" y="48"/>
                    <a:pt x="1338" y="152"/>
                  </a:cubicBezTo>
                  <a:cubicBezTo>
                    <a:pt x="943" y="304"/>
                    <a:pt x="608" y="577"/>
                    <a:pt x="396" y="912"/>
                  </a:cubicBezTo>
                  <a:cubicBezTo>
                    <a:pt x="122" y="1307"/>
                    <a:pt x="0" y="1702"/>
                    <a:pt x="0" y="2158"/>
                  </a:cubicBezTo>
                  <a:cubicBezTo>
                    <a:pt x="0" y="2614"/>
                    <a:pt x="122" y="3039"/>
                    <a:pt x="396" y="3404"/>
                  </a:cubicBezTo>
                  <a:cubicBezTo>
                    <a:pt x="608" y="3769"/>
                    <a:pt x="943" y="4012"/>
                    <a:pt x="1338" y="4164"/>
                  </a:cubicBezTo>
                  <a:cubicBezTo>
                    <a:pt x="1564" y="4257"/>
                    <a:pt x="1800" y="4300"/>
                    <a:pt x="2035" y="4300"/>
                  </a:cubicBezTo>
                  <a:cubicBezTo>
                    <a:pt x="2496" y="4300"/>
                    <a:pt x="2951" y="4132"/>
                    <a:pt x="3314" y="3830"/>
                  </a:cubicBezTo>
                  <a:cubicBezTo>
                    <a:pt x="3678" y="3526"/>
                    <a:pt x="3921" y="3131"/>
                    <a:pt x="4043" y="2644"/>
                  </a:cubicBezTo>
                  <a:cubicBezTo>
                    <a:pt x="4073" y="2553"/>
                    <a:pt x="4073" y="2401"/>
                    <a:pt x="4073" y="2280"/>
                  </a:cubicBezTo>
                  <a:lnTo>
                    <a:pt x="4073" y="2158"/>
                  </a:lnTo>
                  <a:cubicBezTo>
                    <a:pt x="4043" y="2158"/>
                    <a:pt x="4043" y="2371"/>
                    <a:pt x="3982" y="2675"/>
                  </a:cubicBezTo>
                  <a:cubicBezTo>
                    <a:pt x="3891" y="3131"/>
                    <a:pt x="3618" y="3495"/>
                    <a:pt x="3283" y="3799"/>
                  </a:cubicBezTo>
                  <a:cubicBezTo>
                    <a:pt x="3040" y="3982"/>
                    <a:pt x="2736" y="4103"/>
                    <a:pt x="2432" y="4195"/>
                  </a:cubicBezTo>
                  <a:cubicBezTo>
                    <a:pt x="2311" y="4215"/>
                    <a:pt x="2189" y="4225"/>
                    <a:pt x="2068" y="4225"/>
                  </a:cubicBezTo>
                  <a:cubicBezTo>
                    <a:pt x="1828" y="4225"/>
                    <a:pt x="1591" y="4184"/>
                    <a:pt x="1368" y="4103"/>
                  </a:cubicBezTo>
                  <a:cubicBezTo>
                    <a:pt x="1003" y="3951"/>
                    <a:pt x="700" y="3739"/>
                    <a:pt x="456" y="3374"/>
                  </a:cubicBezTo>
                  <a:cubicBezTo>
                    <a:pt x="244" y="3039"/>
                    <a:pt x="92" y="2614"/>
                    <a:pt x="92" y="2219"/>
                  </a:cubicBezTo>
                  <a:cubicBezTo>
                    <a:pt x="92" y="1763"/>
                    <a:pt x="244" y="1337"/>
                    <a:pt x="456" y="1003"/>
                  </a:cubicBezTo>
                  <a:cubicBezTo>
                    <a:pt x="700" y="699"/>
                    <a:pt x="1003" y="425"/>
                    <a:pt x="1368" y="273"/>
                  </a:cubicBezTo>
                  <a:cubicBezTo>
                    <a:pt x="1597" y="170"/>
                    <a:pt x="1854" y="123"/>
                    <a:pt x="2100" y="123"/>
                  </a:cubicBezTo>
                  <a:cubicBezTo>
                    <a:pt x="2214" y="123"/>
                    <a:pt x="2326" y="133"/>
                    <a:pt x="2432" y="152"/>
                  </a:cubicBezTo>
                  <a:cubicBezTo>
                    <a:pt x="2736" y="243"/>
                    <a:pt x="3010" y="334"/>
                    <a:pt x="3283" y="547"/>
                  </a:cubicBezTo>
                  <a:cubicBezTo>
                    <a:pt x="3618" y="851"/>
                    <a:pt x="3891" y="1216"/>
                    <a:pt x="3982" y="1672"/>
                  </a:cubicBezTo>
                  <a:cubicBezTo>
                    <a:pt x="4073" y="1976"/>
                    <a:pt x="4073" y="2158"/>
                    <a:pt x="4073" y="2158"/>
                  </a:cubicBezTo>
                  <a:lnTo>
                    <a:pt x="4073" y="2006"/>
                  </a:lnTo>
                  <a:cubicBezTo>
                    <a:pt x="4073" y="1915"/>
                    <a:pt x="4073" y="1763"/>
                    <a:pt x="4043" y="1641"/>
                  </a:cubicBezTo>
                  <a:cubicBezTo>
                    <a:pt x="3952" y="1185"/>
                    <a:pt x="3678" y="760"/>
                    <a:pt x="3314" y="456"/>
                  </a:cubicBezTo>
                  <a:cubicBezTo>
                    <a:pt x="3040" y="243"/>
                    <a:pt x="2736" y="122"/>
                    <a:pt x="2432" y="30"/>
                  </a:cubicBezTo>
                  <a:cubicBezTo>
                    <a:pt x="2317" y="11"/>
                    <a:pt x="2198" y="1"/>
                    <a:pt x="20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7" name="Google Shape;4020;p75">
              <a:extLst>
                <a:ext uri="{FF2B5EF4-FFF2-40B4-BE49-F238E27FC236}">
                  <a16:creationId xmlns:a16="http://schemas.microsoft.com/office/drawing/2014/main" id="{00AE4C4E-6A90-57CE-2A39-308FED687FF7}"/>
                </a:ext>
              </a:extLst>
            </p:cNvPr>
            <p:cNvSpPr/>
            <p:nvPr/>
          </p:nvSpPr>
          <p:spPr>
            <a:xfrm>
              <a:off x="3635206" y="3145335"/>
              <a:ext cx="34327" cy="29256"/>
            </a:xfrm>
            <a:custGeom>
              <a:avLst/>
              <a:gdLst/>
              <a:ahLst/>
              <a:cxnLst/>
              <a:rect l="l" t="t" r="r" b="b"/>
              <a:pathLst>
                <a:path w="3710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7" y="3162"/>
                    <a:pt x="1004" y="3162"/>
                  </a:cubicBezTo>
                  <a:lnTo>
                    <a:pt x="2736" y="3162"/>
                  </a:lnTo>
                  <a:cubicBezTo>
                    <a:pt x="328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8" name="Google Shape;4021;p75">
              <a:extLst>
                <a:ext uri="{FF2B5EF4-FFF2-40B4-BE49-F238E27FC236}">
                  <a16:creationId xmlns:a16="http://schemas.microsoft.com/office/drawing/2014/main" id="{BB4D77F5-D49E-C324-1C61-0BF8F3E1CC64}"/>
                </a:ext>
              </a:extLst>
            </p:cNvPr>
            <p:cNvSpPr/>
            <p:nvPr/>
          </p:nvSpPr>
          <p:spPr>
            <a:xfrm>
              <a:off x="3635770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426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77" y="13"/>
                    <a:pt x="609" y="13"/>
                    <a:pt x="1" y="104"/>
                  </a:cubicBezTo>
                  <a:cubicBezTo>
                    <a:pt x="430" y="126"/>
                    <a:pt x="891" y="147"/>
                    <a:pt x="1338" y="147"/>
                  </a:cubicBezTo>
                  <a:cubicBezTo>
                    <a:pt x="1524" y="147"/>
                    <a:pt x="1707" y="143"/>
                    <a:pt x="1885" y="135"/>
                  </a:cubicBezTo>
                  <a:cubicBezTo>
                    <a:pt x="2493" y="135"/>
                    <a:pt x="3131" y="135"/>
                    <a:pt x="3739" y="43"/>
                  </a:cubicBezTo>
                  <a:cubicBezTo>
                    <a:pt x="3309" y="22"/>
                    <a:pt x="2864" y="0"/>
                    <a:pt x="2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9" name="Google Shape;4022;p75">
              <a:extLst>
                <a:ext uri="{FF2B5EF4-FFF2-40B4-BE49-F238E27FC236}">
                  <a16:creationId xmlns:a16="http://schemas.microsoft.com/office/drawing/2014/main" id="{D610014C-A213-FE6B-B7BB-8EC6C1B3C241}"/>
                </a:ext>
              </a:extLst>
            </p:cNvPr>
            <p:cNvSpPr/>
            <p:nvPr/>
          </p:nvSpPr>
          <p:spPr>
            <a:xfrm>
              <a:off x="3646744" y="3160805"/>
              <a:ext cx="14906" cy="4228"/>
            </a:xfrm>
            <a:custGeom>
              <a:avLst/>
              <a:gdLst/>
              <a:ahLst/>
              <a:cxnLst/>
              <a:rect l="l" t="t" r="r" b="b"/>
              <a:pathLst>
                <a:path w="1611" h="457" extrusionOk="0">
                  <a:moveTo>
                    <a:pt x="426" y="0"/>
                  </a:moveTo>
                  <a:cubicBezTo>
                    <a:pt x="182" y="0"/>
                    <a:pt x="0" y="244"/>
                    <a:pt x="0" y="456"/>
                  </a:cubicBezTo>
                  <a:lnTo>
                    <a:pt x="1611" y="456"/>
                  </a:lnTo>
                  <a:cubicBezTo>
                    <a:pt x="1611" y="244"/>
                    <a:pt x="1398" y="0"/>
                    <a:pt x="1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0" name="Google Shape;4023;p75">
              <a:extLst>
                <a:ext uri="{FF2B5EF4-FFF2-40B4-BE49-F238E27FC236}">
                  <a16:creationId xmlns:a16="http://schemas.microsoft.com/office/drawing/2014/main" id="{04E0175C-30AB-279D-E7E6-71E130A062B2}"/>
                </a:ext>
              </a:extLst>
            </p:cNvPr>
            <p:cNvSpPr/>
            <p:nvPr/>
          </p:nvSpPr>
          <p:spPr>
            <a:xfrm>
              <a:off x="3618894" y="2982222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0"/>
                  </a:moveTo>
                  <a:lnTo>
                    <a:pt x="1" y="61"/>
                  </a:lnTo>
                  <a:lnTo>
                    <a:pt x="974" y="16961"/>
                  </a:lnTo>
                  <a:cubicBezTo>
                    <a:pt x="1004" y="17690"/>
                    <a:pt x="1581" y="18298"/>
                    <a:pt x="2341" y="18298"/>
                  </a:cubicBezTo>
                  <a:lnTo>
                    <a:pt x="5077" y="18298"/>
                  </a:lnTo>
                  <a:cubicBezTo>
                    <a:pt x="5776" y="18298"/>
                    <a:pt x="6384" y="17721"/>
                    <a:pt x="6445" y="16991"/>
                  </a:cubicBezTo>
                  <a:lnTo>
                    <a:pt x="78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1" name="Google Shape;4024;p75">
              <a:extLst>
                <a:ext uri="{FF2B5EF4-FFF2-40B4-BE49-F238E27FC236}">
                  <a16:creationId xmlns:a16="http://schemas.microsoft.com/office/drawing/2014/main" id="{56DDC7A7-71A7-C452-08EB-0040E4EF6A1C}"/>
                </a:ext>
              </a:extLst>
            </p:cNvPr>
            <p:cNvSpPr/>
            <p:nvPr/>
          </p:nvSpPr>
          <p:spPr>
            <a:xfrm>
              <a:off x="3620022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0" y="31"/>
                    <a:pt x="0" y="92"/>
                  </a:cubicBezTo>
                  <a:cubicBezTo>
                    <a:pt x="0" y="122"/>
                    <a:pt x="170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2" name="Google Shape;4025;p75">
              <a:extLst>
                <a:ext uri="{FF2B5EF4-FFF2-40B4-BE49-F238E27FC236}">
                  <a16:creationId xmlns:a16="http://schemas.microsoft.com/office/drawing/2014/main" id="{E0B3689C-3D05-76AA-F81A-1E4626FFD9DC}"/>
                </a:ext>
              </a:extLst>
            </p:cNvPr>
            <p:cNvSpPr/>
            <p:nvPr/>
          </p:nvSpPr>
          <p:spPr>
            <a:xfrm>
              <a:off x="3624519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62" y="1216"/>
                    <a:pt x="92" y="1459"/>
                  </a:cubicBezTo>
                  <a:cubicBezTo>
                    <a:pt x="153" y="121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3" name="Google Shape;4026;p75">
              <a:extLst>
                <a:ext uri="{FF2B5EF4-FFF2-40B4-BE49-F238E27FC236}">
                  <a16:creationId xmlns:a16="http://schemas.microsoft.com/office/drawing/2014/main" id="{41F7050C-B030-BC74-691D-D4F796130657}"/>
                </a:ext>
              </a:extLst>
            </p:cNvPr>
            <p:cNvSpPr/>
            <p:nvPr/>
          </p:nvSpPr>
          <p:spPr>
            <a:xfrm>
              <a:off x="3630431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1003"/>
                    <a:pt x="61" y="1216"/>
                    <a:pt x="91" y="1459"/>
                  </a:cubicBezTo>
                  <a:cubicBezTo>
                    <a:pt x="122" y="1216"/>
                    <a:pt x="182" y="973"/>
                    <a:pt x="122" y="730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4" name="Google Shape;4027;p75">
              <a:extLst>
                <a:ext uri="{FF2B5EF4-FFF2-40B4-BE49-F238E27FC236}">
                  <a16:creationId xmlns:a16="http://schemas.microsoft.com/office/drawing/2014/main" id="{D894136D-9DEE-EBB8-CF85-48BE06992E77}"/>
                </a:ext>
              </a:extLst>
            </p:cNvPr>
            <p:cNvSpPr/>
            <p:nvPr/>
          </p:nvSpPr>
          <p:spPr>
            <a:xfrm>
              <a:off x="3636048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62" y="1216"/>
                    <a:pt x="92" y="1459"/>
                  </a:cubicBezTo>
                  <a:cubicBezTo>
                    <a:pt x="183" y="1216"/>
                    <a:pt x="183" y="973"/>
                    <a:pt x="123" y="730"/>
                  </a:cubicBezTo>
                  <a:cubicBezTo>
                    <a:pt x="12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5" name="Google Shape;4028;p75">
              <a:extLst>
                <a:ext uri="{FF2B5EF4-FFF2-40B4-BE49-F238E27FC236}">
                  <a16:creationId xmlns:a16="http://schemas.microsoft.com/office/drawing/2014/main" id="{628ABD02-B517-FE4A-2668-D69F4424E897}"/>
                </a:ext>
              </a:extLst>
            </p:cNvPr>
            <p:cNvSpPr/>
            <p:nvPr/>
          </p:nvSpPr>
          <p:spPr>
            <a:xfrm>
              <a:off x="3641960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22" y="1186"/>
                    <a:pt x="122" y="973"/>
                    <a:pt x="91" y="699"/>
                  </a:cubicBezTo>
                  <a:cubicBezTo>
                    <a:pt x="91" y="456"/>
                    <a:pt x="91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6" name="Google Shape;4029;p75">
              <a:extLst>
                <a:ext uri="{FF2B5EF4-FFF2-40B4-BE49-F238E27FC236}">
                  <a16:creationId xmlns:a16="http://schemas.microsoft.com/office/drawing/2014/main" id="{D1CE2691-5545-F6CD-52A2-C326D9BEFF79}"/>
                </a:ext>
              </a:extLst>
            </p:cNvPr>
            <p:cNvSpPr/>
            <p:nvPr/>
          </p:nvSpPr>
          <p:spPr>
            <a:xfrm>
              <a:off x="3647586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83" y="973"/>
                    <a:pt x="91" y="699"/>
                  </a:cubicBezTo>
                  <a:cubicBezTo>
                    <a:pt x="91" y="456"/>
                    <a:pt x="91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7" name="Google Shape;4030;p75">
              <a:extLst>
                <a:ext uri="{FF2B5EF4-FFF2-40B4-BE49-F238E27FC236}">
                  <a16:creationId xmlns:a16="http://schemas.microsoft.com/office/drawing/2014/main" id="{AB3CE7E6-8C50-B971-28B6-30B42A142FA7}"/>
                </a:ext>
              </a:extLst>
            </p:cNvPr>
            <p:cNvSpPr/>
            <p:nvPr/>
          </p:nvSpPr>
          <p:spPr>
            <a:xfrm>
              <a:off x="365348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8" name="Google Shape;4031;p75">
              <a:extLst>
                <a:ext uri="{FF2B5EF4-FFF2-40B4-BE49-F238E27FC236}">
                  <a16:creationId xmlns:a16="http://schemas.microsoft.com/office/drawing/2014/main" id="{B36C452B-D33F-A278-19A2-9498187CE0B5}"/>
                </a:ext>
              </a:extLst>
            </p:cNvPr>
            <p:cNvSpPr/>
            <p:nvPr/>
          </p:nvSpPr>
          <p:spPr>
            <a:xfrm>
              <a:off x="365911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52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9" name="Google Shape;4032;p75">
              <a:extLst>
                <a:ext uri="{FF2B5EF4-FFF2-40B4-BE49-F238E27FC236}">
                  <a16:creationId xmlns:a16="http://schemas.microsoft.com/office/drawing/2014/main" id="{DE39E245-7CEC-DB27-EEC6-8349BEA48EDB}"/>
                </a:ext>
              </a:extLst>
            </p:cNvPr>
            <p:cNvSpPr/>
            <p:nvPr/>
          </p:nvSpPr>
          <p:spPr>
            <a:xfrm>
              <a:off x="366474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52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0" name="Google Shape;4033;p75">
              <a:extLst>
                <a:ext uri="{FF2B5EF4-FFF2-40B4-BE49-F238E27FC236}">
                  <a16:creationId xmlns:a16="http://schemas.microsoft.com/office/drawing/2014/main" id="{CDED84B8-C77F-9E57-01B9-49C37CBA57EE}"/>
                </a:ext>
              </a:extLst>
            </p:cNvPr>
            <p:cNvSpPr/>
            <p:nvPr/>
          </p:nvSpPr>
          <p:spPr>
            <a:xfrm>
              <a:off x="3670643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22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1" name="Google Shape;4034;p75">
              <a:extLst>
                <a:ext uri="{FF2B5EF4-FFF2-40B4-BE49-F238E27FC236}">
                  <a16:creationId xmlns:a16="http://schemas.microsoft.com/office/drawing/2014/main" id="{594DA708-C4BC-DC6E-0CFC-AAE7EE86F3FD}"/>
                </a:ext>
              </a:extLst>
            </p:cNvPr>
            <p:cNvSpPr/>
            <p:nvPr/>
          </p:nvSpPr>
          <p:spPr>
            <a:xfrm>
              <a:off x="3676268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2" name="Google Shape;4035;p75">
              <a:extLst>
                <a:ext uri="{FF2B5EF4-FFF2-40B4-BE49-F238E27FC236}">
                  <a16:creationId xmlns:a16="http://schemas.microsoft.com/office/drawing/2014/main" id="{E8055914-6B0F-A643-06AB-091352DCC745}"/>
                </a:ext>
              </a:extLst>
            </p:cNvPr>
            <p:cNvSpPr/>
            <p:nvPr/>
          </p:nvSpPr>
          <p:spPr>
            <a:xfrm>
              <a:off x="368189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92" y="1429"/>
                  </a:cubicBezTo>
                  <a:cubicBezTo>
                    <a:pt x="152" y="1186"/>
                    <a:pt x="152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3" name="Google Shape;4036;p75">
              <a:extLst>
                <a:ext uri="{FF2B5EF4-FFF2-40B4-BE49-F238E27FC236}">
                  <a16:creationId xmlns:a16="http://schemas.microsoft.com/office/drawing/2014/main" id="{8F3432FE-9136-21B5-F0B2-6BC9AD042397}"/>
                </a:ext>
              </a:extLst>
            </p:cNvPr>
            <p:cNvSpPr/>
            <p:nvPr/>
          </p:nvSpPr>
          <p:spPr>
            <a:xfrm>
              <a:off x="3687797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22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4" name="Google Shape;4037;p75">
              <a:extLst>
                <a:ext uri="{FF2B5EF4-FFF2-40B4-BE49-F238E27FC236}">
                  <a16:creationId xmlns:a16="http://schemas.microsoft.com/office/drawing/2014/main" id="{AB6FFDA1-26B8-AC71-1EDC-3DC043D92485}"/>
                </a:ext>
              </a:extLst>
            </p:cNvPr>
            <p:cNvSpPr/>
            <p:nvPr/>
          </p:nvSpPr>
          <p:spPr>
            <a:xfrm>
              <a:off x="3642524" y="3046906"/>
              <a:ext cx="24750" cy="25315"/>
            </a:xfrm>
            <a:custGeom>
              <a:avLst/>
              <a:gdLst/>
              <a:ahLst/>
              <a:cxnLst/>
              <a:rect l="l" t="t" r="r" b="b"/>
              <a:pathLst>
                <a:path w="2675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2" y="1824"/>
                  </a:lnTo>
                  <a:lnTo>
                    <a:pt x="942" y="2736"/>
                  </a:lnTo>
                  <a:lnTo>
                    <a:pt x="1793" y="2736"/>
                  </a:lnTo>
                  <a:lnTo>
                    <a:pt x="1763" y="1915"/>
                  </a:lnTo>
                  <a:lnTo>
                    <a:pt x="2675" y="1915"/>
                  </a:lnTo>
                  <a:lnTo>
                    <a:pt x="2614" y="912"/>
                  </a:lnTo>
                  <a:lnTo>
                    <a:pt x="1854" y="912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5" name="Google Shape;4038;p75">
              <a:extLst>
                <a:ext uri="{FF2B5EF4-FFF2-40B4-BE49-F238E27FC236}">
                  <a16:creationId xmlns:a16="http://schemas.microsoft.com/office/drawing/2014/main" id="{913E7273-449A-6889-1F94-4A514ABFDE9D}"/>
                </a:ext>
              </a:extLst>
            </p:cNvPr>
            <p:cNvSpPr/>
            <p:nvPr/>
          </p:nvSpPr>
          <p:spPr>
            <a:xfrm>
              <a:off x="3634364" y="3039958"/>
              <a:ext cx="39101" cy="39869"/>
            </a:xfrm>
            <a:custGeom>
              <a:avLst/>
              <a:gdLst/>
              <a:ahLst/>
              <a:cxnLst/>
              <a:rect l="l" t="t" r="r" b="b"/>
              <a:pathLst>
                <a:path w="4226" h="4309" extrusionOk="0">
                  <a:moveTo>
                    <a:pt x="2166" y="1"/>
                  </a:moveTo>
                  <a:cubicBezTo>
                    <a:pt x="1932" y="1"/>
                    <a:pt x="1699" y="48"/>
                    <a:pt x="1490" y="143"/>
                  </a:cubicBezTo>
                  <a:cubicBezTo>
                    <a:pt x="1095" y="295"/>
                    <a:pt x="761" y="569"/>
                    <a:pt x="548" y="903"/>
                  </a:cubicBezTo>
                  <a:cubicBezTo>
                    <a:pt x="1" y="1663"/>
                    <a:pt x="1" y="2666"/>
                    <a:pt x="548" y="3426"/>
                  </a:cubicBezTo>
                  <a:cubicBezTo>
                    <a:pt x="761" y="3760"/>
                    <a:pt x="1095" y="4034"/>
                    <a:pt x="1490" y="4186"/>
                  </a:cubicBezTo>
                  <a:cubicBezTo>
                    <a:pt x="1726" y="4268"/>
                    <a:pt x="1963" y="4309"/>
                    <a:pt x="2194" y="4309"/>
                  </a:cubicBezTo>
                  <a:cubicBezTo>
                    <a:pt x="2648" y="4309"/>
                    <a:pt x="3083" y="4153"/>
                    <a:pt x="3466" y="3852"/>
                  </a:cubicBezTo>
                  <a:cubicBezTo>
                    <a:pt x="3861" y="3548"/>
                    <a:pt x="4074" y="3122"/>
                    <a:pt x="4195" y="2666"/>
                  </a:cubicBezTo>
                  <a:cubicBezTo>
                    <a:pt x="4226" y="2545"/>
                    <a:pt x="4226" y="2393"/>
                    <a:pt x="4226" y="2271"/>
                  </a:cubicBezTo>
                  <a:lnTo>
                    <a:pt x="4226" y="2119"/>
                  </a:lnTo>
                  <a:cubicBezTo>
                    <a:pt x="4195" y="2332"/>
                    <a:pt x="4165" y="2484"/>
                    <a:pt x="4134" y="2636"/>
                  </a:cubicBezTo>
                  <a:cubicBezTo>
                    <a:pt x="4043" y="3092"/>
                    <a:pt x="3770" y="3456"/>
                    <a:pt x="3435" y="3760"/>
                  </a:cubicBezTo>
                  <a:cubicBezTo>
                    <a:pt x="3192" y="3943"/>
                    <a:pt x="2888" y="4064"/>
                    <a:pt x="2584" y="4156"/>
                  </a:cubicBezTo>
                  <a:cubicBezTo>
                    <a:pt x="2463" y="4176"/>
                    <a:pt x="2341" y="4186"/>
                    <a:pt x="2221" y="4186"/>
                  </a:cubicBezTo>
                  <a:cubicBezTo>
                    <a:pt x="1980" y="4186"/>
                    <a:pt x="1743" y="4145"/>
                    <a:pt x="1520" y="4064"/>
                  </a:cubicBezTo>
                  <a:cubicBezTo>
                    <a:pt x="1156" y="3912"/>
                    <a:pt x="852" y="3700"/>
                    <a:pt x="609" y="3335"/>
                  </a:cubicBezTo>
                  <a:cubicBezTo>
                    <a:pt x="396" y="3000"/>
                    <a:pt x="244" y="2575"/>
                    <a:pt x="244" y="2180"/>
                  </a:cubicBezTo>
                  <a:cubicBezTo>
                    <a:pt x="244" y="1724"/>
                    <a:pt x="396" y="1298"/>
                    <a:pt x="609" y="964"/>
                  </a:cubicBezTo>
                  <a:cubicBezTo>
                    <a:pt x="852" y="660"/>
                    <a:pt x="1156" y="386"/>
                    <a:pt x="1520" y="234"/>
                  </a:cubicBezTo>
                  <a:cubicBezTo>
                    <a:pt x="1749" y="131"/>
                    <a:pt x="2006" y="84"/>
                    <a:pt x="2252" y="84"/>
                  </a:cubicBezTo>
                  <a:cubicBezTo>
                    <a:pt x="2366" y="84"/>
                    <a:pt x="2478" y="94"/>
                    <a:pt x="2584" y="113"/>
                  </a:cubicBezTo>
                  <a:cubicBezTo>
                    <a:pt x="2888" y="204"/>
                    <a:pt x="3162" y="295"/>
                    <a:pt x="3435" y="508"/>
                  </a:cubicBezTo>
                  <a:cubicBezTo>
                    <a:pt x="3770" y="812"/>
                    <a:pt x="4043" y="1177"/>
                    <a:pt x="4134" y="1633"/>
                  </a:cubicBezTo>
                  <a:cubicBezTo>
                    <a:pt x="4195" y="1785"/>
                    <a:pt x="4226" y="1967"/>
                    <a:pt x="4226" y="2119"/>
                  </a:cubicBezTo>
                  <a:lnTo>
                    <a:pt x="4226" y="2028"/>
                  </a:lnTo>
                  <a:cubicBezTo>
                    <a:pt x="4226" y="1906"/>
                    <a:pt x="4226" y="1754"/>
                    <a:pt x="4195" y="1633"/>
                  </a:cubicBezTo>
                  <a:cubicBezTo>
                    <a:pt x="4074" y="1177"/>
                    <a:pt x="3830" y="751"/>
                    <a:pt x="3466" y="447"/>
                  </a:cubicBezTo>
                  <a:cubicBezTo>
                    <a:pt x="3192" y="234"/>
                    <a:pt x="2888" y="113"/>
                    <a:pt x="2584" y="52"/>
                  </a:cubicBezTo>
                  <a:cubicBezTo>
                    <a:pt x="2447" y="18"/>
                    <a:pt x="2306" y="1"/>
                    <a:pt x="2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6" name="Google Shape;4039;p75">
              <a:extLst>
                <a:ext uri="{FF2B5EF4-FFF2-40B4-BE49-F238E27FC236}">
                  <a16:creationId xmlns:a16="http://schemas.microsoft.com/office/drawing/2014/main" id="{733B83F0-F8A4-2E18-CD27-6A163A58A133}"/>
                </a:ext>
              </a:extLst>
            </p:cNvPr>
            <p:cNvSpPr/>
            <p:nvPr/>
          </p:nvSpPr>
          <p:spPr>
            <a:xfrm>
              <a:off x="3715925" y="3145335"/>
              <a:ext cx="34604" cy="29256"/>
            </a:xfrm>
            <a:custGeom>
              <a:avLst/>
              <a:gdLst/>
              <a:ahLst/>
              <a:cxnLst/>
              <a:rect l="l" t="t" r="r" b="b"/>
              <a:pathLst>
                <a:path w="3740" h="3162" extrusionOk="0">
                  <a:moveTo>
                    <a:pt x="3739" y="1"/>
                  </a:moveTo>
                  <a:lnTo>
                    <a:pt x="0" y="61"/>
                  </a:lnTo>
                  <a:lnTo>
                    <a:pt x="0" y="2189"/>
                  </a:lnTo>
                  <a:cubicBezTo>
                    <a:pt x="0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7" name="Google Shape;4040;p75">
              <a:extLst>
                <a:ext uri="{FF2B5EF4-FFF2-40B4-BE49-F238E27FC236}">
                  <a16:creationId xmlns:a16="http://schemas.microsoft.com/office/drawing/2014/main" id="{353F8BD9-7C87-0C03-E832-920D66143A4F}"/>
                </a:ext>
              </a:extLst>
            </p:cNvPr>
            <p:cNvSpPr/>
            <p:nvPr/>
          </p:nvSpPr>
          <p:spPr>
            <a:xfrm>
              <a:off x="3716767" y="3164626"/>
              <a:ext cx="34318" cy="1369"/>
            </a:xfrm>
            <a:custGeom>
              <a:avLst/>
              <a:gdLst/>
              <a:ahLst/>
              <a:cxnLst/>
              <a:rect l="l" t="t" r="r" b="b"/>
              <a:pathLst>
                <a:path w="3709" h="148" extrusionOk="0">
                  <a:moveTo>
                    <a:pt x="2390" y="0"/>
                  </a:moveTo>
                  <a:cubicBezTo>
                    <a:pt x="2211" y="0"/>
                    <a:pt x="2033" y="4"/>
                    <a:pt x="1855" y="13"/>
                  </a:cubicBezTo>
                  <a:cubicBezTo>
                    <a:pt x="1247" y="13"/>
                    <a:pt x="608" y="13"/>
                    <a:pt x="1" y="104"/>
                  </a:cubicBezTo>
                  <a:cubicBezTo>
                    <a:pt x="430" y="126"/>
                    <a:pt x="875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09" y="43"/>
                  </a:cubicBezTo>
                  <a:cubicBezTo>
                    <a:pt x="3257" y="22"/>
                    <a:pt x="2821" y="0"/>
                    <a:pt x="2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8" name="Google Shape;4041;p75">
              <a:extLst>
                <a:ext uri="{FF2B5EF4-FFF2-40B4-BE49-F238E27FC236}">
                  <a16:creationId xmlns:a16="http://schemas.microsoft.com/office/drawing/2014/main" id="{2627D2F3-E7F0-5550-F968-20929775C63C}"/>
                </a:ext>
              </a:extLst>
            </p:cNvPr>
            <p:cNvSpPr/>
            <p:nvPr/>
          </p:nvSpPr>
          <p:spPr>
            <a:xfrm>
              <a:off x="3727176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213" y="0"/>
                    <a:pt x="0" y="244"/>
                    <a:pt x="0" y="456"/>
                  </a:cubicBezTo>
                  <a:lnTo>
                    <a:pt x="1642" y="456"/>
                  </a:lnTo>
                  <a:cubicBezTo>
                    <a:pt x="1642" y="213"/>
                    <a:pt x="142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9" name="Google Shape;4042;p75">
              <a:extLst>
                <a:ext uri="{FF2B5EF4-FFF2-40B4-BE49-F238E27FC236}">
                  <a16:creationId xmlns:a16="http://schemas.microsoft.com/office/drawing/2014/main" id="{D5BE9593-F9C7-A94E-D24B-2414E3F895E7}"/>
                </a:ext>
              </a:extLst>
            </p:cNvPr>
            <p:cNvSpPr/>
            <p:nvPr/>
          </p:nvSpPr>
          <p:spPr>
            <a:xfrm>
              <a:off x="3699890" y="2982222"/>
              <a:ext cx="72854" cy="169311"/>
            </a:xfrm>
            <a:custGeom>
              <a:avLst/>
              <a:gdLst/>
              <a:ahLst/>
              <a:cxnLst/>
              <a:rect l="l" t="t" r="r" b="b"/>
              <a:pathLst>
                <a:path w="7874" h="18299" extrusionOk="0">
                  <a:moveTo>
                    <a:pt x="7873" y="0"/>
                  </a:moveTo>
                  <a:lnTo>
                    <a:pt x="1" y="61"/>
                  </a:lnTo>
                  <a:lnTo>
                    <a:pt x="943" y="16961"/>
                  </a:lnTo>
                  <a:cubicBezTo>
                    <a:pt x="973" y="17721"/>
                    <a:pt x="1581" y="18298"/>
                    <a:pt x="2341" y="18298"/>
                  </a:cubicBezTo>
                  <a:lnTo>
                    <a:pt x="5077" y="18298"/>
                  </a:lnTo>
                  <a:cubicBezTo>
                    <a:pt x="5806" y="18238"/>
                    <a:pt x="6384" y="17721"/>
                    <a:pt x="6445" y="16991"/>
                  </a:cubicBezTo>
                  <a:lnTo>
                    <a:pt x="78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0" name="Google Shape;4043;p75">
              <a:extLst>
                <a:ext uri="{FF2B5EF4-FFF2-40B4-BE49-F238E27FC236}">
                  <a16:creationId xmlns:a16="http://schemas.microsoft.com/office/drawing/2014/main" id="{7EF4CB7C-596A-EEDF-CEEF-C1AEF8E0452A}"/>
                </a:ext>
              </a:extLst>
            </p:cNvPr>
            <p:cNvSpPr/>
            <p:nvPr/>
          </p:nvSpPr>
          <p:spPr>
            <a:xfrm>
              <a:off x="370045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33" y="1"/>
                    <a:pt x="1" y="31"/>
                    <a:pt x="1" y="92"/>
                  </a:cubicBezTo>
                  <a:cubicBezTo>
                    <a:pt x="1" y="122"/>
                    <a:pt x="1733" y="122"/>
                    <a:pt x="3800" y="122"/>
                  </a:cubicBezTo>
                  <a:cubicBezTo>
                    <a:pt x="5897" y="122"/>
                    <a:pt x="7600" y="92"/>
                    <a:pt x="7600" y="31"/>
                  </a:cubicBezTo>
                  <a:cubicBezTo>
                    <a:pt x="7600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1" name="Google Shape;4044;p75">
              <a:extLst>
                <a:ext uri="{FF2B5EF4-FFF2-40B4-BE49-F238E27FC236}">
                  <a16:creationId xmlns:a16="http://schemas.microsoft.com/office/drawing/2014/main" id="{A844FF02-E63B-3B56-F413-D02203ADBD2B}"/>
                </a:ext>
              </a:extLst>
            </p:cNvPr>
            <p:cNvSpPr/>
            <p:nvPr/>
          </p:nvSpPr>
          <p:spPr>
            <a:xfrm>
              <a:off x="3705238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61" y="1216"/>
                    <a:pt x="92" y="1459"/>
                  </a:cubicBezTo>
                  <a:cubicBezTo>
                    <a:pt x="122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2" name="Google Shape;4045;p75">
              <a:extLst>
                <a:ext uri="{FF2B5EF4-FFF2-40B4-BE49-F238E27FC236}">
                  <a16:creationId xmlns:a16="http://schemas.microsoft.com/office/drawing/2014/main" id="{F21695D4-7F3D-ABB2-00E3-BE9F14E57364}"/>
                </a:ext>
              </a:extLst>
            </p:cNvPr>
            <p:cNvSpPr/>
            <p:nvPr/>
          </p:nvSpPr>
          <p:spPr>
            <a:xfrm>
              <a:off x="3710577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1003"/>
                    <a:pt x="92" y="1216"/>
                    <a:pt x="122" y="1459"/>
                  </a:cubicBezTo>
                  <a:cubicBezTo>
                    <a:pt x="214" y="121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3" name="Google Shape;4046;p75">
              <a:extLst>
                <a:ext uri="{FF2B5EF4-FFF2-40B4-BE49-F238E27FC236}">
                  <a16:creationId xmlns:a16="http://schemas.microsoft.com/office/drawing/2014/main" id="{DBA4A7FB-6BBE-B304-4BB7-911D10EEB58C}"/>
                </a:ext>
              </a:extLst>
            </p:cNvPr>
            <p:cNvSpPr/>
            <p:nvPr/>
          </p:nvSpPr>
          <p:spPr>
            <a:xfrm>
              <a:off x="3716767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31" y="1216"/>
                    <a:pt x="61" y="1459"/>
                  </a:cubicBezTo>
                  <a:cubicBezTo>
                    <a:pt x="153" y="121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4" name="Google Shape;4047;p75">
              <a:extLst>
                <a:ext uri="{FF2B5EF4-FFF2-40B4-BE49-F238E27FC236}">
                  <a16:creationId xmlns:a16="http://schemas.microsoft.com/office/drawing/2014/main" id="{19344343-427D-52CF-253A-FE6B420E8AB0}"/>
                </a:ext>
              </a:extLst>
            </p:cNvPr>
            <p:cNvSpPr/>
            <p:nvPr/>
          </p:nvSpPr>
          <p:spPr>
            <a:xfrm>
              <a:off x="372267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5" name="Google Shape;4048;p75">
              <a:extLst>
                <a:ext uri="{FF2B5EF4-FFF2-40B4-BE49-F238E27FC236}">
                  <a16:creationId xmlns:a16="http://schemas.microsoft.com/office/drawing/2014/main" id="{1563BBCB-0005-D221-8456-6064B536F584}"/>
                </a:ext>
              </a:extLst>
            </p:cNvPr>
            <p:cNvSpPr/>
            <p:nvPr/>
          </p:nvSpPr>
          <p:spPr>
            <a:xfrm>
              <a:off x="3728295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6" name="Google Shape;4049;p75">
              <a:extLst>
                <a:ext uri="{FF2B5EF4-FFF2-40B4-BE49-F238E27FC236}">
                  <a16:creationId xmlns:a16="http://schemas.microsoft.com/office/drawing/2014/main" id="{73B3CE86-E266-07A9-111A-353239FA7ABB}"/>
                </a:ext>
              </a:extLst>
            </p:cNvPr>
            <p:cNvSpPr/>
            <p:nvPr/>
          </p:nvSpPr>
          <p:spPr>
            <a:xfrm>
              <a:off x="3733921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53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7" name="Google Shape;4050;p75">
              <a:extLst>
                <a:ext uri="{FF2B5EF4-FFF2-40B4-BE49-F238E27FC236}">
                  <a16:creationId xmlns:a16="http://schemas.microsoft.com/office/drawing/2014/main" id="{3AC21D44-9D0B-FF77-96E4-B527116AE152}"/>
                </a:ext>
              </a:extLst>
            </p:cNvPr>
            <p:cNvSpPr/>
            <p:nvPr/>
          </p:nvSpPr>
          <p:spPr>
            <a:xfrm>
              <a:off x="3739833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6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22" y="1186"/>
                    <a:pt x="122" y="973"/>
                    <a:pt x="122" y="699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8" name="Google Shape;4051;p75">
              <a:extLst>
                <a:ext uri="{FF2B5EF4-FFF2-40B4-BE49-F238E27FC236}">
                  <a16:creationId xmlns:a16="http://schemas.microsoft.com/office/drawing/2014/main" id="{A7CB0C9C-AFE5-317D-9513-AEA4F862DA23}"/>
                </a:ext>
              </a:extLst>
            </p:cNvPr>
            <p:cNvSpPr/>
            <p:nvPr/>
          </p:nvSpPr>
          <p:spPr>
            <a:xfrm>
              <a:off x="374544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23" y="1186"/>
                    <a:pt x="153" y="973"/>
                    <a:pt x="123" y="699"/>
                  </a:cubicBezTo>
                  <a:cubicBezTo>
                    <a:pt x="12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9" name="Google Shape;4052;p75">
              <a:extLst>
                <a:ext uri="{FF2B5EF4-FFF2-40B4-BE49-F238E27FC236}">
                  <a16:creationId xmlns:a16="http://schemas.microsoft.com/office/drawing/2014/main" id="{E71B7EF8-7D4A-78DC-76A4-65B8437A611E}"/>
                </a:ext>
              </a:extLst>
            </p:cNvPr>
            <p:cNvSpPr/>
            <p:nvPr/>
          </p:nvSpPr>
          <p:spPr>
            <a:xfrm>
              <a:off x="3751075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0" name="Google Shape;4053;p75">
              <a:extLst>
                <a:ext uri="{FF2B5EF4-FFF2-40B4-BE49-F238E27FC236}">
                  <a16:creationId xmlns:a16="http://schemas.microsoft.com/office/drawing/2014/main" id="{068EFE09-17EC-BE61-80C8-325D549C628C}"/>
                </a:ext>
              </a:extLst>
            </p:cNvPr>
            <p:cNvSpPr/>
            <p:nvPr/>
          </p:nvSpPr>
          <p:spPr>
            <a:xfrm>
              <a:off x="375670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1" name="Google Shape;4054;p75">
              <a:extLst>
                <a:ext uri="{FF2B5EF4-FFF2-40B4-BE49-F238E27FC236}">
                  <a16:creationId xmlns:a16="http://schemas.microsoft.com/office/drawing/2014/main" id="{7F950BB4-B86C-1BAF-CEE8-C3C05D4B6B4E}"/>
                </a:ext>
              </a:extLst>
            </p:cNvPr>
            <p:cNvSpPr/>
            <p:nvPr/>
          </p:nvSpPr>
          <p:spPr>
            <a:xfrm>
              <a:off x="3762613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82" y="1186"/>
                    <a:pt x="182" y="973"/>
                    <a:pt x="122" y="730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2" name="Google Shape;4055;p75">
              <a:extLst>
                <a:ext uri="{FF2B5EF4-FFF2-40B4-BE49-F238E27FC236}">
                  <a16:creationId xmlns:a16="http://schemas.microsoft.com/office/drawing/2014/main" id="{C57239B8-88A4-8C00-239B-52B76222EBBA}"/>
                </a:ext>
              </a:extLst>
            </p:cNvPr>
            <p:cNvSpPr/>
            <p:nvPr/>
          </p:nvSpPr>
          <p:spPr>
            <a:xfrm>
              <a:off x="3768516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22" y="1186"/>
                    <a:pt x="122" y="973"/>
                    <a:pt x="92" y="730"/>
                  </a:cubicBezTo>
                  <a:cubicBezTo>
                    <a:pt x="92" y="456"/>
                    <a:pt x="9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3" name="Google Shape;4056;p75">
              <a:extLst>
                <a:ext uri="{FF2B5EF4-FFF2-40B4-BE49-F238E27FC236}">
                  <a16:creationId xmlns:a16="http://schemas.microsoft.com/office/drawing/2014/main" id="{90849DB4-6973-BF2C-0FAF-1E24C5576145}"/>
                </a:ext>
              </a:extLst>
            </p:cNvPr>
            <p:cNvSpPr/>
            <p:nvPr/>
          </p:nvSpPr>
          <p:spPr>
            <a:xfrm>
              <a:off x="3722956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73" y="1824"/>
                  </a:lnTo>
                  <a:lnTo>
                    <a:pt x="1003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5" y="1915"/>
                  </a:lnTo>
                  <a:lnTo>
                    <a:pt x="2675" y="912"/>
                  </a:lnTo>
                  <a:lnTo>
                    <a:pt x="1885" y="912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4" name="Google Shape;4057;p75">
              <a:extLst>
                <a:ext uri="{FF2B5EF4-FFF2-40B4-BE49-F238E27FC236}">
                  <a16:creationId xmlns:a16="http://schemas.microsoft.com/office/drawing/2014/main" id="{CEB7613C-99C4-6C82-6F8E-0C5E7901CA8B}"/>
                </a:ext>
              </a:extLst>
            </p:cNvPr>
            <p:cNvSpPr/>
            <p:nvPr/>
          </p:nvSpPr>
          <p:spPr>
            <a:xfrm>
              <a:off x="3715083" y="3039884"/>
              <a:ext cx="39379" cy="39786"/>
            </a:xfrm>
            <a:custGeom>
              <a:avLst/>
              <a:gdLst/>
              <a:ahLst/>
              <a:cxnLst/>
              <a:rect l="l" t="t" r="r" b="b"/>
              <a:pathLst>
                <a:path w="4256" h="4300" extrusionOk="0">
                  <a:moveTo>
                    <a:pt x="2217" y="0"/>
                  </a:moveTo>
                  <a:cubicBezTo>
                    <a:pt x="1958" y="0"/>
                    <a:pt x="1708" y="47"/>
                    <a:pt x="1459" y="151"/>
                  </a:cubicBezTo>
                  <a:cubicBezTo>
                    <a:pt x="1094" y="303"/>
                    <a:pt x="760" y="577"/>
                    <a:pt x="517" y="911"/>
                  </a:cubicBezTo>
                  <a:cubicBezTo>
                    <a:pt x="0" y="1671"/>
                    <a:pt x="0" y="2674"/>
                    <a:pt x="517" y="3434"/>
                  </a:cubicBezTo>
                  <a:cubicBezTo>
                    <a:pt x="760" y="3768"/>
                    <a:pt x="1094" y="4042"/>
                    <a:pt x="1459" y="4194"/>
                  </a:cubicBezTo>
                  <a:cubicBezTo>
                    <a:pt x="1697" y="4253"/>
                    <a:pt x="1934" y="4300"/>
                    <a:pt x="2180" y="4300"/>
                  </a:cubicBezTo>
                  <a:cubicBezTo>
                    <a:pt x="2312" y="4300"/>
                    <a:pt x="2446" y="4286"/>
                    <a:pt x="2584" y="4255"/>
                  </a:cubicBezTo>
                  <a:cubicBezTo>
                    <a:pt x="2857" y="4194"/>
                    <a:pt x="3161" y="4072"/>
                    <a:pt x="3435" y="3860"/>
                  </a:cubicBezTo>
                  <a:cubicBezTo>
                    <a:pt x="3830" y="3556"/>
                    <a:pt x="4043" y="3130"/>
                    <a:pt x="4164" y="2674"/>
                  </a:cubicBezTo>
                  <a:cubicBezTo>
                    <a:pt x="4195" y="2553"/>
                    <a:pt x="4195" y="2401"/>
                    <a:pt x="4195" y="2279"/>
                  </a:cubicBezTo>
                  <a:lnTo>
                    <a:pt x="4195" y="2127"/>
                  </a:lnTo>
                  <a:cubicBezTo>
                    <a:pt x="4195" y="2127"/>
                    <a:pt x="4195" y="2340"/>
                    <a:pt x="4134" y="2644"/>
                  </a:cubicBezTo>
                  <a:cubicBezTo>
                    <a:pt x="4012" y="3100"/>
                    <a:pt x="3739" y="3464"/>
                    <a:pt x="3405" y="3768"/>
                  </a:cubicBezTo>
                  <a:cubicBezTo>
                    <a:pt x="3161" y="3951"/>
                    <a:pt x="2857" y="4072"/>
                    <a:pt x="2553" y="4164"/>
                  </a:cubicBezTo>
                  <a:cubicBezTo>
                    <a:pt x="2432" y="4184"/>
                    <a:pt x="2314" y="4194"/>
                    <a:pt x="2197" y="4194"/>
                  </a:cubicBezTo>
                  <a:cubicBezTo>
                    <a:pt x="1962" y="4194"/>
                    <a:pt x="1733" y="4153"/>
                    <a:pt x="1490" y="4072"/>
                  </a:cubicBezTo>
                  <a:cubicBezTo>
                    <a:pt x="1125" y="3920"/>
                    <a:pt x="821" y="3708"/>
                    <a:pt x="578" y="3343"/>
                  </a:cubicBezTo>
                  <a:cubicBezTo>
                    <a:pt x="365" y="3008"/>
                    <a:pt x="213" y="2583"/>
                    <a:pt x="213" y="2188"/>
                  </a:cubicBezTo>
                  <a:cubicBezTo>
                    <a:pt x="213" y="1732"/>
                    <a:pt x="365" y="1306"/>
                    <a:pt x="578" y="972"/>
                  </a:cubicBezTo>
                  <a:cubicBezTo>
                    <a:pt x="821" y="668"/>
                    <a:pt x="1125" y="394"/>
                    <a:pt x="1490" y="242"/>
                  </a:cubicBezTo>
                  <a:cubicBezTo>
                    <a:pt x="1739" y="139"/>
                    <a:pt x="1988" y="92"/>
                    <a:pt x="2228" y="92"/>
                  </a:cubicBezTo>
                  <a:cubicBezTo>
                    <a:pt x="2339" y="92"/>
                    <a:pt x="2448" y="102"/>
                    <a:pt x="2553" y="121"/>
                  </a:cubicBezTo>
                  <a:cubicBezTo>
                    <a:pt x="2857" y="212"/>
                    <a:pt x="3161" y="303"/>
                    <a:pt x="3405" y="516"/>
                  </a:cubicBezTo>
                  <a:cubicBezTo>
                    <a:pt x="3739" y="820"/>
                    <a:pt x="4012" y="1185"/>
                    <a:pt x="4134" y="1641"/>
                  </a:cubicBezTo>
                  <a:cubicBezTo>
                    <a:pt x="4195" y="1945"/>
                    <a:pt x="4195" y="2127"/>
                    <a:pt x="4195" y="2127"/>
                  </a:cubicBezTo>
                  <a:cubicBezTo>
                    <a:pt x="4195" y="2097"/>
                    <a:pt x="4256" y="2066"/>
                    <a:pt x="4195" y="2005"/>
                  </a:cubicBezTo>
                  <a:cubicBezTo>
                    <a:pt x="4195" y="1914"/>
                    <a:pt x="4195" y="1762"/>
                    <a:pt x="4164" y="1641"/>
                  </a:cubicBezTo>
                  <a:cubicBezTo>
                    <a:pt x="4043" y="1185"/>
                    <a:pt x="3830" y="759"/>
                    <a:pt x="3435" y="455"/>
                  </a:cubicBezTo>
                  <a:cubicBezTo>
                    <a:pt x="3192" y="242"/>
                    <a:pt x="2857" y="121"/>
                    <a:pt x="2584" y="30"/>
                  </a:cubicBezTo>
                  <a:cubicBezTo>
                    <a:pt x="2459" y="10"/>
                    <a:pt x="2337" y="0"/>
                    <a:pt x="2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5" name="Google Shape;4058;p75">
              <a:extLst>
                <a:ext uri="{FF2B5EF4-FFF2-40B4-BE49-F238E27FC236}">
                  <a16:creationId xmlns:a16="http://schemas.microsoft.com/office/drawing/2014/main" id="{A87FD5E4-53FE-A7A7-F22E-EBA329030785}"/>
                </a:ext>
              </a:extLst>
            </p:cNvPr>
            <p:cNvSpPr/>
            <p:nvPr/>
          </p:nvSpPr>
          <p:spPr>
            <a:xfrm>
              <a:off x="3796357" y="3145335"/>
              <a:ext cx="34604" cy="29256"/>
            </a:xfrm>
            <a:custGeom>
              <a:avLst/>
              <a:gdLst/>
              <a:ahLst/>
              <a:cxnLst/>
              <a:rect l="l" t="t" r="r" b="b"/>
              <a:pathLst>
                <a:path w="3740" h="3162" extrusionOk="0">
                  <a:moveTo>
                    <a:pt x="3739" y="1"/>
                  </a:moveTo>
                  <a:lnTo>
                    <a:pt x="3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6" name="Google Shape;4059;p75">
              <a:extLst>
                <a:ext uri="{FF2B5EF4-FFF2-40B4-BE49-F238E27FC236}">
                  <a16:creationId xmlns:a16="http://schemas.microsoft.com/office/drawing/2014/main" id="{5DCDAA43-40C3-8445-B39A-C55B8226E9CE}"/>
                </a:ext>
              </a:extLst>
            </p:cNvPr>
            <p:cNvSpPr/>
            <p:nvPr/>
          </p:nvSpPr>
          <p:spPr>
            <a:xfrm>
              <a:off x="3797199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396" y="0"/>
                  </a:moveTo>
                  <a:cubicBezTo>
                    <a:pt x="2214" y="0"/>
                    <a:pt x="2033" y="4"/>
                    <a:pt x="185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39" y="43"/>
                  </a:cubicBezTo>
                  <a:cubicBezTo>
                    <a:pt x="3288" y="22"/>
                    <a:pt x="2837" y="0"/>
                    <a:pt x="2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7" name="Google Shape;4060;p75">
              <a:extLst>
                <a:ext uri="{FF2B5EF4-FFF2-40B4-BE49-F238E27FC236}">
                  <a16:creationId xmlns:a16="http://schemas.microsoft.com/office/drawing/2014/main" id="{04112632-AFC5-C04E-71ED-428F4132A666}"/>
                </a:ext>
              </a:extLst>
            </p:cNvPr>
            <p:cNvSpPr/>
            <p:nvPr/>
          </p:nvSpPr>
          <p:spPr>
            <a:xfrm>
              <a:off x="3807885" y="3160805"/>
              <a:ext cx="14915" cy="4228"/>
            </a:xfrm>
            <a:custGeom>
              <a:avLst/>
              <a:gdLst/>
              <a:ahLst/>
              <a:cxnLst/>
              <a:rect l="l" t="t" r="r" b="b"/>
              <a:pathLst>
                <a:path w="1612" h="457" extrusionOk="0">
                  <a:moveTo>
                    <a:pt x="396" y="0"/>
                  </a:moveTo>
                  <a:cubicBezTo>
                    <a:pt x="183" y="0"/>
                    <a:pt x="1" y="244"/>
                    <a:pt x="1" y="456"/>
                  </a:cubicBezTo>
                  <a:lnTo>
                    <a:pt x="1612" y="456"/>
                  </a:lnTo>
                  <a:cubicBezTo>
                    <a:pt x="1612" y="213"/>
                    <a:pt x="139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8" name="Google Shape;4061;p75">
              <a:extLst>
                <a:ext uri="{FF2B5EF4-FFF2-40B4-BE49-F238E27FC236}">
                  <a16:creationId xmlns:a16="http://schemas.microsoft.com/office/drawing/2014/main" id="{3209810C-8EA5-E49C-20D7-CB7D18F37354}"/>
                </a:ext>
              </a:extLst>
            </p:cNvPr>
            <p:cNvSpPr/>
            <p:nvPr/>
          </p:nvSpPr>
          <p:spPr>
            <a:xfrm>
              <a:off x="3780322" y="2982500"/>
              <a:ext cx="72577" cy="169311"/>
            </a:xfrm>
            <a:custGeom>
              <a:avLst/>
              <a:gdLst/>
              <a:ahLst/>
              <a:cxnLst/>
              <a:rect l="l" t="t" r="r" b="b"/>
              <a:pathLst>
                <a:path w="7844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43" y="16931"/>
                  </a:lnTo>
                  <a:cubicBezTo>
                    <a:pt x="1004" y="17691"/>
                    <a:pt x="1612" y="18268"/>
                    <a:pt x="2311" y="18299"/>
                  </a:cubicBezTo>
                  <a:lnTo>
                    <a:pt x="5047" y="18299"/>
                  </a:lnTo>
                  <a:cubicBezTo>
                    <a:pt x="5776" y="18299"/>
                    <a:pt x="6384" y="17721"/>
                    <a:pt x="641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9" name="Google Shape;4062;p75">
              <a:extLst>
                <a:ext uri="{FF2B5EF4-FFF2-40B4-BE49-F238E27FC236}">
                  <a16:creationId xmlns:a16="http://schemas.microsoft.com/office/drawing/2014/main" id="{D6A16781-3E28-3B6D-5617-A520F6D41D97}"/>
                </a:ext>
              </a:extLst>
            </p:cNvPr>
            <p:cNvSpPr/>
            <p:nvPr/>
          </p:nvSpPr>
          <p:spPr>
            <a:xfrm>
              <a:off x="3781451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0" name="Google Shape;4063;p75">
              <a:extLst>
                <a:ext uri="{FF2B5EF4-FFF2-40B4-BE49-F238E27FC236}">
                  <a16:creationId xmlns:a16="http://schemas.microsoft.com/office/drawing/2014/main" id="{AC439CD1-2624-708C-C9EE-B289F379967D}"/>
                </a:ext>
              </a:extLst>
            </p:cNvPr>
            <p:cNvSpPr/>
            <p:nvPr/>
          </p:nvSpPr>
          <p:spPr>
            <a:xfrm>
              <a:off x="3785670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1" name="Google Shape;4064;p75">
              <a:extLst>
                <a:ext uri="{FF2B5EF4-FFF2-40B4-BE49-F238E27FC236}">
                  <a16:creationId xmlns:a16="http://schemas.microsoft.com/office/drawing/2014/main" id="{1158E09F-CC5E-0C2F-9C91-22F43BA59E8B}"/>
                </a:ext>
              </a:extLst>
            </p:cNvPr>
            <p:cNvSpPr/>
            <p:nvPr/>
          </p:nvSpPr>
          <p:spPr>
            <a:xfrm>
              <a:off x="3791295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2" name="Google Shape;4065;p75">
              <a:extLst>
                <a:ext uri="{FF2B5EF4-FFF2-40B4-BE49-F238E27FC236}">
                  <a16:creationId xmlns:a16="http://schemas.microsoft.com/office/drawing/2014/main" id="{8070D6F6-19EE-A2DB-2526-D3B9841F2D6C}"/>
                </a:ext>
              </a:extLst>
            </p:cNvPr>
            <p:cNvSpPr/>
            <p:nvPr/>
          </p:nvSpPr>
          <p:spPr>
            <a:xfrm>
              <a:off x="3797199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3" y="1216"/>
                    <a:pt x="183" y="973"/>
                    <a:pt x="122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3" name="Google Shape;4066;p75">
              <a:extLst>
                <a:ext uri="{FF2B5EF4-FFF2-40B4-BE49-F238E27FC236}">
                  <a16:creationId xmlns:a16="http://schemas.microsoft.com/office/drawing/2014/main" id="{0A64CA10-8EFB-0D58-0DE5-382887B17DDD}"/>
                </a:ext>
              </a:extLst>
            </p:cNvPr>
            <p:cNvSpPr/>
            <p:nvPr/>
          </p:nvSpPr>
          <p:spPr>
            <a:xfrm>
              <a:off x="3802824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4" name="Google Shape;4067;p75">
              <a:extLst>
                <a:ext uri="{FF2B5EF4-FFF2-40B4-BE49-F238E27FC236}">
                  <a16:creationId xmlns:a16="http://schemas.microsoft.com/office/drawing/2014/main" id="{A1FFA7D0-520E-EEA6-018E-7F813D9E9962}"/>
                </a:ext>
              </a:extLst>
            </p:cNvPr>
            <p:cNvSpPr/>
            <p:nvPr/>
          </p:nvSpPr>
          <p:spPr>
            <a:xfrm>
              <a:off x="3808450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5" name="Google Shape;4068;p75">
              <a:extLst>
                <a:ext uri="{FF2B5EF4-FFF2-40B4-BE49-F238E27FC236}">
                  <a16:creationId xmlns:a16="http://schemas.microsoft.com/office/drawing/2014/main" id="{66A8020A-B590-B816-1D45-371583FCBABF}"/>
                </a:ext>
              </a:extLst>
            </p:cNvPr>
            <p:cNvSpPr/>
            <p:nvPr/>
          </p:nvSpPr>
          <p:spPr>
            <a:xfrm>
              <a:off x="381435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53" y="1186"/>
                    <a:pt x="214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6" name="Google Shape;4069;p75">
              <a:extLst>
                <a:ext uri="{FF2B5EF4-FFF2-40B4-BE49-F238E27FC236}">
                  <a16:creationId xmlns:a16="http://schemas.microsoft.com/office/drawing/2014/main" id="{EE371304-4CAC-8070-8F97-789415E37CE6}"/>
                </a:ext>
              </a:extLst>
            </p:cNvPr>
            <p:cNvSpPr/>
            <p:nvPr/>
          </p:nvSpPr>
          <p:spPr>
            <a:xfrm>
              <a:off x="381997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53" y="1186"/>
                    <a:pt x="214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7" name="Google Shape;4070;p75">
              <a:extLst>
                <a:ext uri="{FF2B5EF4-FFF2-40B4-BE49-F238E27FC236}">
                  <a16:creationId xmlns:a16="http://schemas.microsoft.com/office/drawing/2014/main" id="{9E8D75AF-1CA2-C9C0-8571-91CD34970A31}"/>
                </a:ext>
              </a:extLst>
            </p:cNvPr>
            <p:cNvSpPr/>
            <p:nvPr/>
          </p:nvSpPr>
          <p:spPr>
            <a:xfrm>
              <a:off x="382589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0" y="274"/>
                    <a:pt x="0" y="517"/>
                    <a:pt x="0" y="730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82" y="1186"/>
                    <a:pt x="182" y="973"/>
                    <a:pt x="182" y="699"/>
                  </a:cubicBezTo>
                  <a:cubicBezTo>
                    <a:pt x="182" y="456"/>
                    <a:pt x="18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8" name="Google Shape;4071;p75">
              <a:extLst>
                <a:ext uri="{FF2B5EF4-FFF2-40B4-BE49-F238E27FC236}">
                  <a16:creationId xmlns:a16="http://schemas.microsoft.com/office/drawing/2014/main" id="{1B47E371-C6B3-EBDB-052F-06C8394B95F4}"/>
                </a:ext>
              </a:extLst>
            </p:cNvPr>
            <p:cNvSpPr/>
            <p:nvPr/>
          </p:nvSpPr>
          <p:spPr>
            <a:xfrm>
              <a:off x="383179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61" y="1186"/>
                    <a:pt x="92" y="1429"/>
                  </a:cubicBezTo>
                  <a:cubicBezTo>
                    <a:pt x="122" y="1186"/>
                    <a:pt x="122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9" name="Google Shape;4072;p75">
              <a:extLst>
                <a:ext uri="{FF2B5EF4-FFF2-40B4-BE49-F238E27FC236}">
                  <a16:creationId xmlns:a16="http://schemas.microsoft.com/office/drawing/2014/main" id="{561F8E9C-0CF3-224D-CA85-6449B722B781}"/>
                </a:ext>
              </a:extLst>
            </p:cNvPr>
            <p:cNvSpPr/>
            <p:nvPr/>
          </p:nvSpPr>
          <p:spPr>
            <a:xfrm>
              <a:off x="3837132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3" y="1429"/>
                  </a:cubicBezTo>
                  <a:cubicBezTo>
                    <a:pt x="183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0" name="Google Shape;4073;p75">
              <a:extLst>
                <a:ext uri="{FF2B5EF4-FFF2-40B4-BE49-F238E27FC236}">
                  <a16:creationId xmlns:a16="http://schemas.microsoft.com/office/drawing/2014/main" id="{14B18471-EAF5-78C9-C39A-A8B3FCE11804}"/>
                </a:ext>
              </a:extLst>
            </p:cNvPr>
            <p:cNvSpPr/>
            <p:nvPr/>
          </p:nvSpPr>
          <p:spPr>
            <a:xfrm>
              <a:off x="384275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2" y="1429"/>
                  </a:cubicBezTo>
                  <a:cubicBezTo>
                    <a:pt x="214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1" name="Google Shape;4074;p75">
              <a:extLst>
                <a:ext uri="{FF2B5EF4-FFF2-40B4-BE49-F238E27FC236}">
                  <a16:creationId xmlns:a16="http://schemas.microsoft.com/office/drawing/2014/main" id="{BBF62A76-A3C3-15A6-6D65-CA82AF960CC6}"/>
                </a:ext>
              </a:extLst>
            </p:cNvPr>
            <p:cNvSpPr/>
            <p:nvPr/>
          </p:nvSpPr>
          <p:spPr>
            <a:xfrm>
              <a:off x="384838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2" y="1429"/>
                  </a:cubicBezTo>
                  <a:cubicBezTo>
                    <a:pt x="214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2" name="Google Shape;4075;p75">
              <a:extLst>
                <a:ext uri="{FF2B5EF4-FFF2-40B4-BE49-F238E27FC236}">
                  <a16:creationId xmlns:a16="http://schemas.microsoft.com/office/drawing/2014/main" id="{9286B46E-4534-32A4-2D47-EC74B72D2281}"/>
                </a:ext>
              </a:extLst>
            </p:cNvPr>
            <p:cNvSpPr/>
            <p:nvPr/>
          </p:nvSpPr>
          <p:spPr>
            <a:xfrm>
              <a:off x="3803953" y="3046906"/>
              <a:ext cx="24195" cy="25315"/>
            </a:xfrm>
            <a:custGeom>
              <a:avLst/>
              <a:gdLst/>
              <a:ahLst/>
              <a:cxnLst/>
              <a:rect l="l" t="t" r="r" b="b"/>
              <a:pathLst>
                <a:path w="2615" h="2736" extrusionOk="0">
                  <a:moveTo>
                    <a:pt x="851" y="0"/>
                  </a:moveTo>
                  <a:lnTo>
                    <a:pt x="851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2" y="1824"/>
                  </a:lnTo>
                  <a:lnTo>
                    <a:pt x="942" y="2736"/>
                  </a:lnTo>
                  <a:lnTo>
                    <a:pt x="1733" y="2736"/>
                  </a:lnTo>
                  <a:lnTo>
                    <a:pt x="1733" y="1915"/>
                  </a:lnTo>
                  <a:lnTo>
                    <a:pt x="2614" y="1915"/>
                  </a:lnTo>
                  <a:lnTo>
                    <a:pt x="2614" y="912"/>
                  </a:lnTo>
                  <a:lnTo>
                    <a:pt x="1824" y="912"/>
                  </a:lnTo>
                  <a:lnTo>
                    <a:pt x="18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3" name="Google Shape;4076;p75">
              <a:extLst>
                <a:ext uri="{FF2B5EF4-FFF2-40B4-BE49-F238E27FC236}">
                  <a16:creationId xmlns:a16="http://schemas.microsoft.com/office/drawing/2014/main" id="{C0390B82-B587-49EB-9081-5C44FD892A52}"/>
                </a:ext>
              </a:extLst>
            </p:cNvPr>
            <p:cNvSpPr/>
            <p:nvPr/>
          </p:nvSpPr>
          <p:spPr>
            <a:xfrm>
              <a:off x="3795792" y="3039597"/>
              <a:ext cx="39101" cy="39656"/>
            </a:xfrm>
            <a:custGeom>
              <a:avLst/>
              <a:gdLst/>
              <a:ahLst/>
              <a:cxnLst/>
              <a:rect l="l" t="t" r="r" b="b"/>
              <a:pathLst>
                <a:path w="4226" h="4286" extrusionOk="0">
                  <a:moveTo>
                    <a:pt x="2232" y="1"/>
                  </a:moveTo>
                  <a:cubicBezTo>
                    <a:pt x="1976" y="1"/>
                    <a:pt x="1719" y="48"/>
                    <a:pt x="1490" y="152"/>
                  </a:cubicBezTo>
                  <a:cubicBezTo>
                    <a:pt x="1095" y="304"/>
                    <a:pt x="761" y="577"/>
                    <a:pt x="548" y="912"/>
                  </a:cubicBezTo>
                  <a:cubicBezTo>
                    <a:pt x="1" y="1672"/>
                    <a:pt x="1" y="2644"/>
                    <a:pt x="548" y="3404"/>
                  </a:cubicBezTo>
                  <a:cubicBezTo>
                    <a:pt x="761" y="3769"/>
                    <a:pt x="1095" y="4012"/>
                    <a:pt x="1490" y="4164"/>
                  </a:cubicBezTo>
                  <a:cubicBezTo>
                    <a:pt x="1713" y="4245"/>
                    <a:pt x="1963" y="4286"/>
                    <a:pt x="2213" y="4286"/>
                  </a:cubicBezTo>
                  <a:cubicBezTo>
                    <a:pt x="2338" y="4286"/>
                    <a:pt x="2463" y="4276"/>
                    <a:pt x="2584" y="4255"/>
                  </a:cubicBezTo>
                  <a:cubicBezTo>
                    <a:pt x="2888" y="4164"/>
                    <a:pt x="3192" y="4073"/>
                    <a:pt x="3466" y="3830"/>
                  </a:cubicBezTo>
                  <a:cubicBezTo>
                    <a:pt x="3831" y="3526"/>
                    <a:pt x="4074" y="3131"/>
                    <a:pt x="4165" y="2644"/>
                  </a:cubicBezTo>
                  <a:cubicBezTo>
                    <a:pt x="4226" y="2553"/>
                    <a:pt x="4226" y="2401"/>
                    <a:pt x="4226" y="2280"/>
                  </a:cubicBezTo>
                  <a:lnTo>
                    <a:pt x="4226" y="2158"/>
                  </a:lnTo>
                  <a:cubicBezTo>
                    <a:pt x="4195" y="2158"/>
                    <a:pt x="4195" y="2371"/>
                    <a:pt x="4135" y="2675"/>
                  </a:cubicBezTo>
                  <a:cubicBezTo>
                    <a:pt x="4013" y="3131"/>
                    <a:pt x="3770" y="3495"/>
                    <a:pt x="3405" y="3799"/>
                  </a:cubicBezTo>
                  <a:cubicBezTo>
                    <a:pt x="3192" y="3982"/>
                    <a:pt x="2888" y="4103"/>
                    <a:pt x="2584" y="4195"/>
                  </a:cubicBezTo>
                  <a:cubicBezTo>
                    <a:pt x="2453" y="4215"/>
                    <a:pt x="2328" y="4225"/>
                    <a:pt x="2207" y="4225"/>
                  </a:cubicBezTo>
                  <a:cubicBezTo>
                    <a:pt x="1966" y="4225"/>
                    <a:pt x="1743" y="4184"/>
                    <a:pt x="1521" y="4103"/>
                  </a:cubicBezTo>
                  <a:cubicBezTo>
                    <a:pt x="1125" y="3951"/>
                    <a:pt x="852" y="3739"/>
                    <a:pt x="609" y="3374"/>
                  </a:cubicBezTo>
                  <a:cubicBezTo>
                    <a:pt x="366" y="3039"/>
                    <a:pt x="214" y="2614"/>
                    <a:pt x="214" y="2219"/>
                  </a:cubicBezTo>
                  <a:cubicBezTo>
                    <a:pt x="214" y="1763"/>
                    <a:pt x="366" y="1337"/>
                    <a:pt x="609" y="1003"/>
                  </a:cubicBezTo>
                  <a:cubicBezTo>
                    <a:pt x="852" y="699"/>
                    <a:pt x="1125" y="425"/>
                    <a:pt x="1521" y="273"/>
                  </a:cubicBezTo>
                  <a:cubicBezTo>
                    <a:pt x="1749" y="170"/>
                    <a:pt x="2006" y="123"/>
                    <a:pt x="2252" y="123"/>
                  </a:cubicBezTo>
                  <a:cubicBezTo>
                    <a:pt x="2367" y="123"/>
                    <a:pt x="2479" y="133"/>
                    <a:pt x="2584" y="152"/>
                  </a:cubicBezTo>
                  <a:cubicBezTo>
                    <a:pt x="2888" y="243"/>
                    <a:pt x="3192" y="334"/>
                    <a:pt x="3405" y="547"/>
                  </a:cubicBezTo>
                  <a:cubicBezTo>
                    <a:pt x="3770" y="851"/>
                    <a:pt x="4013" y="1216"/>
                    <a:pt x="4135" y="1672"/>
                  </a:cubicBezTo>
                  <a:cubicBezTo>
                    <a:pt x="4226" y="1976"/>
                    <a:pt x="4226" y="2158"/>
                    <a:pt x="4226" y="2158"/>
                  </a:cubicBezTo>
                  <a:lnTo>
                    <a:pt x="4226" y="2006"/>
                  </a:lnTo>
                  <a:cubicBezTo>
                    <a:pt x="4226" y="1884"/>
                    <a:pt x="4226" y="1732"/>
                    <a:pt x="4165" y="1641"/>
                  </a:cubicBezTo>
                  <a:cubicBezTo>
                    <a:pt x="4074" y="1185"/>
                    <a:pt x="3831" y="760"/>
                    <a:pt x="3466" y="456"/>
                  </a:cubicBezTo>
                  <a:cubicBezTo>
                    <a:pt x="3192" y="213"/>
                    <a:pt x="2888" y="122"/>
                    <a:pt x="2584" y="30"/>
                  </a:cubicBezTo>
                  <a:cubicBezTo>
                    <a:pt x="2469" y="11"/>
                    <a:pt x="2350" y="1"/>
                    <a:pt x="2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4" name="Google Shape;4077;p75">
              <a:extLst>
                <a:ext uri="{FF2B5EF4-FFF2-40B4-BE49-F238E27FC236}">
                  <a16:creationId xmlns:a16="http://schemas.microsoft.com/office/drawing/2014/main" id="{30B080E9-E559-FE43-7F9D-507A6579AE2D}"/>
                </a:ext>
              </a:extLst>
            </p:cNvPr>
            <p:cNvSpPr/>
            <p:nvPr/>
          </p:nvSpPr>
          <p:spPr>
            <a:xfrm>
              <a:off x="3877353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5" name="Google Shape;4078;p75">
              <a:extLst>
                <a:ext uri="{FF2B5EF4-FFF2-40B4-BE49-F238E27FC236}">
                  <a16:creationId xmlns:a16="http://schemas.microsoft.com/office/drawing/2014/main" id="{12893D6A-F5BF-8612-F7AB-025C6D745B35}"/>
                </a:ext>
              </a:extLst>
            </p:cNvPr>
            <p:cNvSpPr/>
            <p:nvPr/>
          </p:nvSpPr>
          <p:spPr>
            <a:xfrm>
              <a:off x="3877631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426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25" y="147"/>
                  </a:cubicBezTo>
                  <a:cubicBezTo>
                    <a:pt x="1512" y="147"/>
                    <a:pt x="1698" y="143"/>
                    <a:pt x="1885" y="135"/>
                  </a:cubicBezTo>
                  <a:cubicBezTo>
                    <a:pt x="2493" y="135"/>
                    <a:pt x="3132" y="135"/>
                    <a:pt x="3740" y="43"/>
                  </a:cubicBezTo>
                  <a:cubicBezTo>
                    <a:pt x="3310" y="22"/>
                    <a:pt x="2865" y="0"/>
                    <a:pt x="2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6" name="Google Shape;4079;p75">
              <a:extLst>
                <a:ext uri="{FF2B5EF4-FFF2-40B4-BE49-F238E27FC236}">
                  <a16:creationId xmlns:a16="http://schemas.microsoft.com/office/drawing/2014/main" id="{20DDCC53-7AE0-FA64-D18D-0A0CF82F696E}"/>
                </a:ext>
              </a:extLst>
            </p:cNvPr>
            <p:cNvSpPr/>
            <p:nvPr/>
          </p:nvSpPr>
          <p:spPr>
            <a:xfrm>
              <a:off x="3888604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642" y="456"/>
                  </a:lnTo>
                  <a:cubicBezTo>
                    <a:pt x="1642" y="213"/>
                    <a:pt x="139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7" name="Google Shape;4080;p75">
              <a:extLst>
                <a:ext uri="{FF2B5EF4-FFF2-40B4-BE49-F238E27FC236}">
                  <a16:creationId xmlns:a16="http://schemas.microsoft.com/office/drawing/2014/main" id="{32533D3F-B176-EF99-66A6-C004C72FE861}"/>
                </a:ext>
              </a:extLst>
            </p:cNvPr>
            <p:cNvSpPr/>
            <p:nvPr/>
          </p:nvSpPr>
          <p:spPr>
            <a:xfrm>
              <a:off x="3860763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2" y="1"/>
                  </a:moveTo>
                  <a:lnTo>
                    <a:pt x="0" y="31"/>
                  </a:lnTo>
                  <a:lnTo>
                    <a:pt x="973" y="16931"/>
                  </a:lnTo>
                  <a:cubicBezTo>
                    <a:pt x="1003" y="17691"/>
                    <a:pt x="1611" y="18268"/>
                    <a:pt x="2341" y="18299"/>
                  </a:cubicBezTo>
                  <a:lnTo>
                    <a:pt x="5076" y="18299"/>
                  </a:lnTo>
                  <a:cubicBezTo>
                    <a:pt x="5775" y="18299"/>
                    <a:pt x="6383" y="17721"/>
                    <a:pt x="6444" y="16992"/>
                  </a:cubicBezTo>
                  <a:lnTo>
                    <a:pt x="78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8" name="Google Shape;4081;p75">
              <a:extLst>
                <a:ext uri="{FF2B5EF4-FFF2-40B4-BE49-F238E27FC236}">
                  <a16:creationId xmlns:a16="http://schemas.microsoft.com/office/drawing/2014/main" id="{1C9C8B2B-F7CA-A10C-1EBA-F2A197831998}"/>
                </a:ext>
              </a:extLst>
            </p:cNvPr>
            <p:cNvSpPr/>
            <p:nvPr/>
          </p:nvSpPr>
          <p:spPr>
            <a:xfrm>
              <a:off x="3861883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98" y="122"/>
                    <a:pt x="7600" y="92"/>
                    <a:pt x="7600" y="31"/>
                  </a:cubicBezTo>
                  <a:cubicBezTo>
                    <a:pt x="7600" y="1"/>
                    <a:pt x="5898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9" name="Google Shape;4082;p75">
              <a:extLst>
                <a:ext uri="{FF2B5EF4-FFF2-40B4-BE49-F238E27FC236}">
                  <a16:creationId xmlns:a16="http://schemas.microsoft.com/office/drawing/2014/main" id="{5887922E-2337-5C0D-FC74-FD5A4FB308ED}"/>
                </a:ext>
              </a:extLst>
            </p:cNvPr>
            <p:cNvSpPr/>
            <p:nvPr/>
          </p:nvSpPr>
          <p:spPr>
            <a:xfrm>
              <a:off x="3866102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3" y="730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0" name="Google Shape;4083;p75">
              <a:extLst>
                <a:ext uri="{FF2B5EF4-FFF2-40B4-BE49-F238E27FC236}">
                  <a16:creationId xmlns:a16="http://schemas.microsoft.com/office/drawing/2014/main" id="{73EC01AA-80B8-1548-05A3-4B4747F6880B}"/>
                </a:ext>
              </a:extLst>
            </p:cNvPr>
            <p:cNvSpPr/>
            <p:nvPr/>
          </p:nvSpPr>
          <p:spPr>
            <a:xfrm>
              <a:off x="3872005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1003"/>
                    <a:pt x="62" y="1216"/>
                    <a:pt x="123" y="1459"/>
                  </a:cubicBezTo>
                  <a:cubicBezTo>
                    <a:pt x="153" y="1216"/>
                    <a:pt x="214" y="973"/>
                    <a:pt x="153" y="730"/>
                  </a:cubicBezTo>
                  <a:cubicBezTo>
                    <a:pt x="153" y="456"/>
                    <a:pt x="12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1" name="Google Shape;4084;p75">
              <a:extLst>
                <a:ext uri="{FF2B5EF4-FFF2-40B4-BE49-F238E27FC236}">
                  <a16:creationId xmlns:a16="http://schemas.microsoft.com/office/drawing/2014/main" id="{7869FBCA-EE98-6085-943B-F4DBBA49DE83}"/>
                </a:ext>
              </a:extLst>
            </p:cNvPr>
            <p:cNvSpPr/>
            <p:nvPr/>
          </p:nvSpPr>
          <p:spPr>
            <a:xfrm>
              <a:off x="3877631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214" y="1216"/>
                    <a:pt x="214" y="973"/>
                    <a:pt x="153" y="730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2" name="Google Shape;4085;p75">
              <a:extLst>
                <a:ext uri="{FF2B5EF4-FFF2-40B4-BE49-F238E27FC236}">
                  <a16:creationId xmlns:a16="http://schemas.microsoft.com/office/drawing/2014/main" id="{5B40062E-EDFA-DA31-E493-443B13B3BDFD}"/>
                </a:ext>
              </a:extLst>
            </p:cNvPr>
            <p:cNvSpPr/>
            <p:nvPr/>
          </p:nvSpPr>
          <p:spPr>
            <a:xfrm>
              <a:off x="3883256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214" y="1186"/>
                    <a:pt x="214" y="973"/>
                    <a:pt x="153" y="699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3" name="Google Shape;4086;p75">
              <a:extLst>
                <a:ext uri="{FF2B5EF4-FFF2-40B4-BE49-F238E27FC236}">
                  <a16:creationId xmlns:a16="http://schemas.microsoft.com/office/drawing/2014/main" id="{06DAADD5-B695-A162-89D3-6D9FBB77DB42}"/>
                </a:ext>
              </a:extLst>
            </p:cNvPr>
            <p:cNvSpPr/>
            <p:nvPr/>
          </p:nvSpPr>
          <p:spPr>
            <a:xfrm>
              <a:off x="3889168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83" y="1186"/>
                    <a:pt x="213" y="973"/>
                    <a:pt x="183" y="699"/>
                  </a:cubicBezTo>
                  <a:cubicBezTo>
                    <a:pt x="183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4" name="Google Shape;4087;p75">
              <a:extLst>
                <a:ext uri="{FF2B5EF4-FFF2-40B4-BE49-F238E27FC236}">
                  <a16:creationId xmlns:a16="http://schemas.microsoft.com/office/drawing/2014/main" id="{CA560AC1-103D-F65D-CC30-033BF0F4BC0E}"/>
                </a:ext>
              </a:extLst>
            </p:cNvPr>
            <p:cNvSpPr/>
            <p:nvPr/>
          </p:nvSpPr>
          <p:spPr>
            <a:xfrm>
              <a:off x="389507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22" y="1186"/>
                    <a:pt x="183" y="973"/>
                    <a:pt x="152" y="699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5" name="Google Shape;4088;p75">
              <a:extLst>
                <a:ext uri="{FF2B5EF4-FFF2-40B4-BE49-F238E27FC236}">
                  <a16:creationId xmlns:a16="http://schemas.microsoft.com/office/drawing/2014/main" id="{81B83574-2D18-437A-8650-F17E52E6EBAA}"/>
                </a:ext>
              </a:extLst>
            </p:cNvPr>
            <p:cNvSpPr/>
            <p:nvPr/>
          </p:nvSpPr>
          <p:spPr>
            <a:xfrm>
              <a:off x="3900410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456"/>
                    <a:pt x="62" y="699"/>
                  </a:cubicBezTo>
                  <a:cubicBezTo>
                    <a:pt x="62" y="973"/>
                    <a:pt x="62" y="1186"/>
                    <a:pt x="123" y="1429"/>
                  </a:cubicBezTo>
                  <a:cubicBezTo>
                    <a:pt x="214" y="1186"/>
                    <a:pt x="214" y="973"/>
                    <a:pt x="183" y="699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6" name="Google Shape;4089;p75">
              <a:extLst>
                <a:ext uri="{FF2B5EF4-FFF2-40B4-BE49-F238E27FC236}">
                  <a16:creationId xmlns:a16="http://schemas.microsoft.com/office/drawing/2014/main" id="{3FCAD32A-DE08-6190-31A8-04CA092AC484}"/>
                </a:ext>
              </a:extLst>
            </p:cNvPr>
            <p:cNvSpPr/>
            <p:nvPr/>
          </p:nvSpPr>
          <p:spPr>
            <a:xfrm>
              <a:off x="3906600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7" name="Google Shape;4090;p75">
              <a:extLst>
                <a:ext uri="{FF2B5EF4-FFF2-40B4-BE49-F238E27FC236}">
                  <a16:creationId xmlns:a16="http://schemas.microsoft.com/office/drawing/2014/main" id="{4BE90788-F4F3-013F-D2E9-0F20E4C79DCE}"/>
                </a:ext>
              </a:extLst>
            </p:cNvPr>
            <p:cNvSpPr/>
            <p:nvPr/>
          </p:nvSpPr>
          <p:spPr>
            <a:xfrm>
              <a:off x="3912226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8" name="Google Shape;4091;p75">
              <a:extLst>
                <a:ext uri="{FF2B5EF4-FFF2-40B4-BE49-F238E27FC236}">
                  <a16:creationId xmlns:a16="http://schemas.microsoft.com/office/drawing/2014/main" id="{D519E02B-1C20-AABA-4AFA-2B62DF8D5921}"/>
                </a:ext>
              </a:extLst>
            </p:cNvPr>
            <p:cNvSpPr/>
            <p:nvPr/>
          </p:nvSpPr>
          <p:spPr>
            <a:xfrm>
              <a:off x="391785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9" name="Google Shape;4092;p75">
              <a:extLst>
                <a:ext uri="{FF2B5EF4-FFF2-40B4-BE49-F238E27FC236}">
                  <a16:creationId xmlns:a16="http://schemas.microsoft.com/office/drawing/2014/main" id="{F0064C79-D009-167F-DD14-98BF6F4A42F9}"/>
                </a:ext>
              </a:extLst>
            </p:cNvPr>
            <p:cNvSpPr/>
            <p:nvPr/>
          </p:nvSpPr>
          <p:spPr>
            <a:xfrm>
              <a:off x="392347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0" name="Google Shape;4093;p75">
              <a:extLst>
                <a:ext uri="{FF2B5EF4-FFF2-40B4-BE49-F238E27FC236}">
                  <a16:creationId xmlns:a16="http://schemas.microsoft.com/office/drawing/2014/main" id="{07DFFC11-7E2F-3ABD-AC59-CD90D47F598C}"/>
                </a:ext>
              </a:extLst>
            </p:cNvPr>
            <p:cNvSpPr/>
            <p:nvPr/>
          </p:nvSpPr>
          <p:spPr>
            <a:xfrm>
              <a:off x="3929380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1" name="Google Shape;4094;p75">
              <a:extLst>
                <a:ext uri="{FF2B5EF4-FFF2-40B4-BE49-F238E27FC236}">
                  <a16:creationId xmlns:a16="http://schemas.microsoft.com/office/drawing/2014/main" id="{D48E7C29-891D-F934-356F-808CE8DDEE64}"/>
                </a:ext>
              </a:extLst>
            </p:cNvPr>
            <p:cNvSpPr/>
            <p:nvPr/>
          </p:nvSpPr>
          <p:spPr>
            <a:xfrm>
              <a:off x="3884385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3" y="1824"/>
                  </a:lnTo>
                  <a:lnTo>
                    <a:pt x="943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5" y="1915"/>
                  </a:lnTo>
                  <a:lnTo>
                    <a:pt x="2675" y="912"/>
                  </a:lnTo>
                  <a:lnTo>
                    <a:pt x="1855" y="912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2" name="Google Shape;4095;p75">
              <a:extLst>
                <a:ext uri="{FF2B5EF4-FFF2-40B4-BE49-F238E27FC236}">
                  <a16:creationId xmlns:a16="http://schemas.microsoft.com/office/drawing/2014/main" id="{D19A6164-5BCE-7C62-49F4-8F8E711BC25A}"/>
                </a:ext>
              </a:extLst>
            </p:cNvPr>
            <p:cNvSpPr/>
            <p:nvPr/>
          </p:nvSpPr>
          <p:spPr>
            <a:xfrm>
              <a:off x="3876224" y="3039597"/>
              <a:ext cx="39101" cy="39795"/>
            </a:xfrm>
            <a:custGeom>
              <a:avLst/>
              <a:gdLst/>
              <a:ahLst/>
              <a:cxnLst/>
              <a:rect l="l" t="t" r="r" b="b"/>
              <a:pathLst>
                <a:path w="4226" h="4301" extrusionOk="0">
                  <a:moveTo>
                    <a:pt x="2232" y="1"/>
                  </a:moveTo>
                  <a:cubicBezTo>
                    <a:pt x="1976" y="1"/>
                    <a:pt x="1719" y="48"/>
                    <a:pt x="1490" y="152"/>
                  </a:cubicBezTo>
                  <a:cubicBezTo>
                    <a:pt x="1126" y="304"/>
                    <a:pt x="761" y="577"/>
                    <a:pt x="548" y="912"/>
                  </a:cubicBezTo>
                  <a:cubicBezTo>
                    <a:pt x="1" y="1672"/>
                    <a:pt x="1" y="2644"/>
                    <a:pt x="548" y="3404"/>
                  </a:cubicBezTo>
                  <a:cubicBezTo>
                    <a:pt x="761" y="3769"/>
                    <a:pt x="1126" y="4012"/>
                    <a:pt x="1490" y="4164"/>
                  </a:cubicBezTo>
                  <a:cubicBezTo>
                    <a:pt x="1726" y="4257"/>
                    <a:pt x="1969" y="4300"/>
                    <a:pt x="2208" y="4300"/>
                  </a:cubicBezTo>
                  <a:cubicBezTo>
                    <a:pt x="2675" y="4300"/>
                    <a:pt x="3124" y="4132"/>
                    <a:pt x="3466" y="3830"/>
                  </a:cubicBezTo>
                  <a:cubicBezTo>
                    <a:pt x="3861" y="3526"/>
                    <a:pt x="4074" y="3131"/>
                    <a:pt x="4196" y="2644"/>
                  </a:cubicBezTo>
                  <a:cubicBezTo>
                    <a:pt x="4226" y="2553"/>
                    <a:pt x="4226" y="2401"/>
                    <a:pt x="4226" y="2280"/>
                  </a:cubicBezTo>
                  <a:lnTo>
                    <a:pt x="4226" y="2158"/>
                  </a:lnTo>
                  <a:cubicBezTo>
                    <a:pt x="4226" y="2158"/>
                    <a:pt x="4226" y="2371"/>
                    <a:pt x="4165" y="2675"/>
                  </a:cubicBezTo>
                  <a:cubicBezTo>
                    <a:pt x="4044" y="3131"/>
                    <a:pt x="3770" y="3495"/>
                    <a:pt x="3436" y="3799"/>
                  </a:cubicBezTo>
                  <a:cubicBezTo>
                    <a:pt x="3192" y="3982"/>
                    <a:pt x="2889" y="4103"/>
                    <a:pt x="2585" y="4195"/>
                  </a:cubicBezTo>
                  <a:cubicBezTo>
                    <a:pt x="2463" y="4215"/>
                    <a:pt x="2345" y="4225"/>
                    <a:pt x="2228" y="4225"/>
                  </a:cubicBezTo>
                  <a:cubicBezTo>
                    <a:pt x="1994" y="4225"/>
                    <a:pt x="1764" y="4184"/>
                    <a:pt x="1521" y="4103"/>
                  </a:cubicBezTo>
                  <a:cubicBezTo>
                    <a:pt x="1156" y="3951"/>
                    <a:pt x="852" y="3739"/>
                    <a:pt x="609" y="3374"/>
                  </a:cubicBezTo>
                  <a:cubicBezTo>
                    <a:pt x="396" y="3039"/>
                    <a:pt x="244" y="2614"/>
                    <a:pt x="244" y="2219"/>
                  </a:cubicBezTo>
                  <a:cubicBezTo>
                    <a:pt x="244" y="1763"/>
                    <a:pt x="396" y="1337"/>
                    <a:pt x="609" y="1003"/>
                  </a:cubicBezTo>
                  <a:cubicBezTo>
                    <a:pt x="852" y="699"/>
                    <a:pt x="1156" y="425"/>
                    <a:pt x="1521" y="273"/>
                  </a:cubicBezTo>
                  <a:cubicBezTo>
                    <a:pt x="1770" y="170"/>
                    <a:pt x="2019" y="123"/>
                    <a:pt x="2259" y="123"/>
                  </a:cubicBezTo>
                  <a:cubicBezTo>
                    <a:pt x="2370" y="123"/>
                    <a:pt x="2479" y="133"/>
                    <a:pt x="2585" y="152"/>
                  </a:cubicBezTo>
                  <a:cubicBezTo>
                    <a:pt x="2889" y="243"/>
                    <a:pt x="3192" y="334"/>
                    <a:pt x="3436" y="547"/>
                  </a:cubicBezTo>
                  <a:cubicBezTo>
                    <a:pt x="3770" y="851"/>
                    <a:pt x="4044" y="1216"/>
                    <a:pt x="4165" y="1672"/>
                  </a:cubicBezTo>
                  <a:cubicBezTo>
                    <a:pt x="4226" y="1976"/>
                    <a:pt x="4226" y="2158"/>
                    <a:pt x="4226" y="2158"/>
                  </a:cubicBezTo>
                  <a:lnTo>
                    <a:pt x="4226" y="2067"/>
                  </a:lnTo>
                  <a:cubicBezTo>
                    <a:pt x="4226" y="1945"/>
                    <a:pt x="4226" y="1793"/>
                    <a:pt x="4196" y="1672"/>
                  </a:cubicBezTo>
                  <a:cubicBezTo>
                    <a:pt x="4074" y="1185"/>
                    <a:pt x="3831" y="760"/>
                    <a:pt x="3466" y="456"/>
                  </a:cubicBezTo>
                  <a:cubicBezTo>
                    <a:pt x="3192" y="243"/>
                    <a:pt x="2889" y="122"/>
                    <a:pt x="2585" y="30"/>
                  </a:cubicBezTo>
                  <a:cubicBezTo>
                    <a:pt x="2469" y="11"/>
                    <a:pt x="2351" y="1"/>
                    <a:pt x="2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3" name="Google Shape;4096;p75">
              <a:extLst>
                <a:ext uri="{FF2B5EF4-FFF2-40B4-BE49-F238E27FC236}">
                  <a16:creationId xmlns:a16="http://schemas.microsoft.com/office/drawing/2014/main" id="{D3EE93E2-66C2-AD47-99DC-272C07DBEC99}"/>
                </a:ext>
              </a:extLst>
            </p:cNvPr>
            <p:cNvSpPr/>
            <p:nvPr/>
          </p:nvSpPr>
          <p:spPr>
            <a:xfrm>
              <a:off x="2845412" y="3418135"/>
              <a:ext cx="474848" cy="1082765"/>
            </a:xfrm>
            <a:custGeom>
              <a:avLst/>
              <a:gdLst/>
              <a:ahLst/>
              <a:cxnLst/>
              <a:rect l="l" t="t" r="r" b="b"/>
              <a:pathLst>
                <a:path w="51321" h="117024" extrusionOk="0">
                  <a:moveTo>
                    <a:pt x="51317" y="8389"/>
                  </a:moveTo>
                  <a:cubicBezTo>
                    <a:pt x="51316" y="8389"/>
                    <a:pt x="51315" y="8392"/>
                    <a:pt x="51315" y="8399"/>
                  </a:cubicBezTo>
                  <a:lnTo>
                    <a:pt x="51315" y="8399"/>
                  </a:lnTo>
                  <a:cubicBezTo>
                    <a:pt x="51319" y="8397"/>
                    <a:pt x="51320" y="8394"/>
                    <a:pt x="51318" y="8390"/>
                  </a:cubicBezTo>
                  <a:cubicBezTo>
                    <a:pt x="51317" y="8389"/>
                    <a:pt x="51317" y="8389"/>
                    <a:pt x="51317" y="8389"/>
                  </a:cubicBezTo>
                  <a:close/>
                  <a:moveTo>
                    <a:pt x="35542" y="0"/>
                  </a:moveTo>
                  <a:lnTo>
                    <a:pt x="17426" y="669"/>
                  </a:lnTo>
                  <a:lnTo>
                    <a:pt x="14843" y="4347"/>
                  </a:lnTo>
                  <a:lnTo>
                    <a:pt x="8368" y="6961"/>
                  </a:lnTo>
                  <a:cubicBezTo>
                    <a:pt x="8368" y="6961"/>
                    <a:pt x="0" y="117024"/>
                    <a:pt x="100" y="117024"/>
                  </a:cubicBezTo>
                  <a:cubicBezTo>
                    <a:pt x="101" y="117024"/>
                    <a:pt x="101" y="117024"/>
                    <a:pt x="101" y="117023"/>
                  </a:cubicBezTo>
                  <a:cubicBezTo>
                    <a:pt x="131" y="116932"/>
                    <a:pt x="5805" y="116902"/>
                    <a:pt x="13357" y="116902"/>
                  </a:cubicBezTo>
                  <a:cubicBezTo>
                    <a:pt x="28460" y="116902"/>
                    <a:pt x="51074" y="117023"/>
                    <a:pt x="51074" y="117023"/>
                  </a:cubicBezTo>
                  <a:cubicBezTo>
                    <a:pt x="51074" y="117023"/>
                    <a:pt x="51164" y="9584"/>
                    <a:pt x="51315" y="8399"/>
                  </a:cubicBezTo>
                  <a:lnTo>
                    <a:pt x="51315" y="8399"/>
                  </a:lnTo>
                  <a:cubicBezTo>
                    <a:pt x="51312" y="8400"/>
                    <a:pt x="51307" y="8401"/>
                    <a:pt x="51301" y="8401"/>
                  </a:cubicBezTo>
                  <a:cubicBezTo>
                    <a:pt x="50778" y="8401"/>
                    <a:pt x="38734" y="3830"/>
                    <a:pt x="38734" y="3830"/>
                  </a:cubicBezTo>
                  <a:lnTo>
                    <a:pt x="355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4" name="Google Shape;4097;p75">
              <a:extLst>
                <a:ext uri="{FF2B5EF4-FFF2-40B4-BE49-F238E27FC236}">
                  <a16:creationId xmlns:a16="http://schemas.microsoft.com/office/drawing/2014/main" id="{E551C19E-F7B5-CE13-964C-E23559505A16}"/>
                </a:ext>
              </a:extLst>
            </p:cNvPr>
            <p:cNvSpPr/>
            <p:nvPr/>
          </p:nvSpPr>
          <p:spPr>
            <a:xfrm>
              <a:off x="3106203" y="3787116"/>
              <a:ext cx="2258" cy="691846"/>
            </a:xfrm>
            <a:custGeom>
              <a:avLst/>
              <a:gdLst/>
              <a:ahLst/>
              <a:cxnLst/>
              <a:rect l="l" t="t" r="r" b="b"/>
              <a:pathLst>
                <a:path w="244" h="74774" extrusionOk="0">
                  <a:moveTo>
                    <a:pt x="31" y="0"/>
                  </a:moveTo>
                  <a:lnTo>
                    <a:pt x="31" y="760"/>
                  </a:lnTo>
                  <a:lnTo>
                    <a:pt x="31" y="2918"/>
                  </a:lnTo>
                  <a:lnTo>
                    <a:pt x="31" y="10943"/>
                  </a:lnTo>
                  <a:cubicBezTo>
                    <a:pt x="31" y="17721"/>
                    <a:pt x="61" y="27083"/>
                    <a:pt x="31" y="37387"/>
                  </a:cubicBezTo>
                  <a:cubicBezTo>
                    <a:pt x="0" y="47661"/>
                    <a:pt x="0" y="57022"/>
                    <a:pt x="0" y="63831"/>
                  </a:cubicBezTo>
                  <a:lnTo>
                    <a:pt x="0" y="71825"/>
                  </a:lnTo>
                  <a:lnTo>
                    <a:pt x="0" y="74014"/>
                  </a:lnTo>
                  <a:lnTo>
                    <a:pt x="0" y="74773"/>
                  </a:lnTo>
                  <a:cubicBezTo>
                    <a:pt x="0" y="74773"/>
                    <a:pt x="31" y="74530"/>
                    <a:pt x="61" y="74014"/>
                  </a:cubicBezTo>
                  <a:cubicBezTo>
                    <a:pt x="92" y="73466"/>
                    <a:pt x="92" y="72737"/>
                    <a:pt x="92" y="71825"/>
                  </a:cubicBezTo>
                  <a:cubicBezTo>
                    <a:pt x="92" y="69910"/>
                    <a:pt x="92" y="67175"/>
                    <a:pt x="152" y="63831"/>
                  </a:cubicBezTo>
                  <a:cubicBezTo>
                    <a:pt x="183" y="57053"/>
                    <a:pt x="183" y="47721"/>
                    <a:pt x="213" y="37387"/>
                  </a:cubicBezTo>
                  <a:cubicBezTo>
                    <a:pt x="244" y="27052"/>
                    <a:pt x="213" y="17691"/>
                    <a:pt x="183" y="10943"/>
                  </a:cubicBezTo>
                  <a:cubicBezTo>
                    <a:pt x="152" y="7538"/>
                    <a:pt x="152" y="4803"/>
                    <a:pt x="92" y="2918"/>
                  </a:cubicBezTo>
                  <a:cubicBezTo>
                    <a:pt x="61" y="2006"/>
                    <a:pt x="92" y="1247"/>
                    <a:pt x="61" y="760"/>
                  </a:cubicBezTo>
                  <a:cubicBezTo>
                    <a:pt x="31" y="244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5" name="Google Shape;4098;p75">
              <a:extLst>
                <a:ext uri="{FF2B5EF4-FFF2-40B4-BE49-F238E27FC236}">
                  <a16:creationId xmlns:a16="http://schemas.microsoft.com/office/drawing/2014/main" id="{0603FA24-21B9-6F35-2694-09B88F78059E}"/>
                </a:ext>
              </a:extLst>
            </p:cNvPr>
            <p:cNvSpPr/>
            <p:nvPr/>
          </p:nvSpPr>
          <p:spPr>
            <a:xfrm>
              <a:off x="2997931" y="3417848"/>
              <a:ext cx="189001" cy="372367"/>
            </a:xfrm>
            <a:custGeom>
              <a:avLst/>
              <a:gdLst/>
              <a:ahLst/>
              <a:cxnLst/>
              <a:rect l="l" t="t" r="r" b="b"/>
              <a:pathLst>
                <a:path w="20427" h="40245" extrusionOk="0">
                  <a:moveTo>
                    <a:pt x="19089" y="1"/>
                  </a:moveTo>
                  <a:lnTo>
                    <a:pt x="1611" y="578"/>
                  </a:lnTo>
                  <a:lnTo>
                    <a:pt x="0" y="13223"/>
                  </a:lnTo>
                  <a:lnTo>
                    <a:pt x="11733" y="40245"/>
                  </a:lnTo>
                  <a:lnTo>
                    <a:pt x="20426" y="12402"/>
                  </a:lnTo>
                  <a:lnTo>
                    <a:pt x="19089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6" name="Google Shape;4099;p75">
              <a:extLst>
                <a:ext uri="{FF2B5EF4-FFF2-40B4-BE49-F238E27FC236}">
                  <a16:creationId xmlns:a16="http://schemas.microsoft.com/office/drawing/2014/main" id="{88AD8937-4BE7-9909-4991-3F7E3D429A55}"/>
                </a:ext>
              </a:extLst>
            </p:cNvPr>
            <p:cNvSpPr/>
            <p:nvPr/>
          </p:nvSpPr>
          <p:spPr>
            <a:xfrm>
              <a:off x="3000743" y="3495477"/>
              <a:ext cx="491095" cy="519472"/>
            </a:xfrm>
            <a:custGeom>
              <a:avLst/>
              <a:gdLst/>
              <a:ahLst/>
              <a:cxnLst/>
              <a:rect l="l" t="t" r="r" b="b"/>
              <a:pathLst>
                <a:path w="53077" h="56144" extrusionOk="0">
                  <a:moveTo>
                    <a:pt x="34530" y="0"/>
                  </a:moveTo>
                  <a:lnTo>
                    <a:pt x="32706" y="40548"/>
                  </a:lnTo>
                  <a:lnTo>
                    <a:pt x="2736" y="36140"/>
                  </a:lnTo>
                  <a:lnTo>
                    <a:pt x="0" y="49241"/>
                  </a:lnTo>
                  <a:cubicBezTo>
                    <a:pt x="0" y="49241"/>
                    <a:pt x="35958" y="55928"/>
                    <a:pt x="42007" y="56141"/>
                  </a:cubicBezTo>
                  <a:cubicBezTo>
                    <a:pt x="42057" y="56142"/>
                    <a:pt x="42107" y="56143"/>
                    <a:pt x="42157" y="56143"/>
                  </a:cubicBezTo>
                  <a:cubicBezTo>
                    <a:pt x="46853" y="56143"/>
                    <a:pt x="53077" y="49153"/>
                    <a:pt x="50761" y="40943"/>
                  </a:cubicBezTo>
                  <a:cubicBezTo>
                    <a:pt x="49545" y="36718"/>
                    <a:pt x="41581" y="7143"/>
                    <a:pt x="39788" y="3648"/>
                  </a:cubicBezTo>
                  <a:cubicBezTo>
                    <a:pt x="38633" y="1459"/>
                    <a:pt x="34530" y="0"/>
                    <a:pt x="345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7" name="Google Shape;4100;p75">
              <a:extLst>
                <a:ext uri="{FF2B5EF4-FFF2-40B4-BE49-F238E27FC236}">
                  <a16:creationId xmlns:a16="http://schemas.microsoft.com/office/drawing/2014/main" id="{9B2DBB91-738E-5FB3-BD83-F7989FCEF174}"/>
                </a:ext>
              </a:extLst>
            </p:cNvPr>
            <p:cNvSpPr/>
            <p:nvPr/>
          </p:nvSpPr>
          <p:spPr>
            <a:xfrm>
              <a:off x="3283379" y="3577028"/>
              <a:ext cx="35446" cy="321469"/>
            </a:xfrm>
            <a:custGeom>
              <a:avLst/>
              <a:gdLst/>
              <a:ahLst/>
              <a:cxnLst/>
              <a:rect l="l" t="t" r="r" b="b"/>
              <a:pathLst>
                <a:path w="3831" h="34744" extrusionOk="0">
                  <a:moveTo>
                    <a:pt x="3587" y="1"/>
                  </a:moveTo>
                  <a:lnTo>
                    <a:pt x="3587" y="274"/>
                  </a:lnTo>
                  <a:cubicBezTo>
                    <a:pt x="3648" y="548"/>
                    <a:pt x="3648" y="882"/>
                    <a:pt x="3648" y="1308"/>
                  </a:cubicBezTo>
                  <a:cubicBezTo>
                    <a:pt x="3679" y="2189"/>
                    <a:pt x="3679" y="3466"/>
                    <a:pt x="3679" y="5077"/>
                  </a:cubicBezTo>
                  <a:cubicBezTo>
                    <a:pt x="3679" y="6658"/>
                    <a:pt x="3587" y="8572"/>
                    <a:pt x="3496" y="10639"/>
                  </a:cubicBezTo>
                  <a:cubicBezTo>
                    <a:pt x="3375" y="12737"/>
                    <a:pt x="3132" y="15047"/>
                    <a:pt x="2797" y="17448"/>
                  </a:cubicBezTo>
                  <a:cubicBezTo>
                    <a:pt x="2128" y="22250"/>
                    <a:pt x="1308" y="26567"/>
                    <a:pt x="791" y="29728"/>
                  </a:cubicBezTo>
                  <a:cubicBezTo>
                    <a:pt x="518" y="31278"/>
                    <a:pt x="335" y="32585"/>
                    <a:pt x="183" y="33436"/>
                  </a:cubicBezTo>
                  <a:cubicBezTo>
                    <a:pt x="92" y="33892"/>
                    <a:pt x="62" y="34257"/>
                    <a:pt x="31" y="34469"/>
                  </a:cubicBezTo>
                  <a:cubicBezTo>
                    <a:pt x="62" y="34257"/>
                    <a:pt x="153" y="33892"/>
                    <a:pt x="214" y="33497"/>
                  </a:cubicBezTo>
                  <a:cubicBezTo>
                    <a:pt x="366" y="32585"/>
                    <a:pt x="609" y="31308"/>
                    <a:pt x="913" y="29758"/>
                  </a:cubicBezTo>
                  <a:cubicBezTo>
                    <a:pt x="1460" y="26658"/>
                    <a:pt x="2311" y="22311"/>
                    <a:pt x="2980" y="17478"/>
                  </a:cubicBezTo>
                  <a:cubicBezTo>
                    <a:pt x="3284" y="15047"/>
                    <a:pt x="3527" y="12737"/>
                    <a:pt x="3679" y="10639"/>
                  </a:cubicBezTo>
                  <a:cubicBezTo>
                    <a:pt x="3831" y="8572"/>
                    <a:pt x="3831" y="6658"/>
                    <a:pt x="3831" y="5077"/>
                  </a:cubicBezTo>
                  <a:cubicBezTo>
                    <a:pt x="3831" y="3466"/>
                    <a:pt x="3800" y="2189"/>
                    <a:pt x="3709" y="1308"/>
                  </a:cubicBezTo>
                  <a:cubicBezTo>
                    <a:pt x="3679" y="882"/>
                    <a:pt x="3648" y="548"/>
                    <a:pt x="3648" y="274"/>
                  </a:cubicBezTo>
                  <a:cubicBezTo>
                    <a:pt x="3587" y="153"/>
                    <a:pt x="3587" y="92"/>
                    <a:pt x="3587" y="1"/>
                  </a:cubicBezTo>
                  <a:close/>
                  <a:moveTo>
                    <a:pt x="31" y="34469"/>
                  </a:moveTo>
                  <a:cubicBezTo>
                    <a:pt x="1" y="34591"/>
                    <a:pt x="1" y="34652"/>
                    <a:pt x="1" y="34743"/>
                  </a:cubicBezTo>
                  <a:lnTo>
                    <a:pt x="31" y="344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8" name="Google Shape;4101;p75">
              <a:extLst>
                <a:ext uri="{FF2B5EF4-FFF2-40B4-BE49-F238E27FC236}">
                  <a16:creationId xmlns:a16="http://schemas.microsoft.com/office/drawing/2014/main" id="{C611A406-78D0-D51E-5142-CE04D878D52E}"/>
                </a:ext>
              </a:extLst>
            </p:cNvPr>
            <p:cNvSpPr/>
            <p:nvPr/>
          </p:nvSpPr>
          <p:spPr>
            <a:xfrm>
              <a:off x="2879249" y="3811579"/>
              <a:ext cx="156654" cy="96309"/>
            </a:xfrm>
            <a:custGeom>
              <a:avLst/>
              <a:gdLst/>
              <a:ahLst/>
              <a:cxnLst/>
              <a:rect l="l" t="t" r="r" b="b"/>
              <a:pathLst>
                <a:path w="16931" h="10409" extrusionOk="0">
                  <a:moveTo>
                    <a:pt x="3313" y="1"/>
                  </a:moveTo>
                  <a:cubicBezTo>
                    <a:pt x="3313" y="1"/>
                    <a:pt x="1550" y="1004"/>
                    <a:pt x="1490" y="1673"/>
                  </a:cubicBezTo>
                  <a:cubicBezTo>
                    <a:pt x="1490" y="1673"/>
                    <a:pt x="0" y="2919"/>
                    <a:pt x="152" y="3831"/>
                  </a:cubicBezTo>
                  <a:cubicBezTo>
                    <a:pt x="274" y="4439"/>
                    <a:pt x="486" y="5016"/>
                    <a:pt x="851" y="5502"/>
                  </a:cubicBezTo>
                  <a:cubicBezTo>
                    <a:pt x="669" y="6050"/>
                    <a:pt x="669" y="6657"/>
                    <a:pt x="912" y="7174"/>
                  </a:cubicBezTo>
                  <a:cubicBezTo>
                    <a:pt x="1338" y="7934"/>
                    <a:pt x="3921" y="9758"/>
                    <a:pt x="3921" y="9758"/>
                  </a:cubicBezTo>
                  <a:cubicBezTo>
                    <a:pt x="3921" y="9758"/>
                    <a:pt x="8501" y="10409"/>
                    <a:pt x="10838" y="10409"/>
                  </a:cubicBezTo>
                  <a:cubicBezTo>
                    <a:pt x="11266" y="10409"/>
                    <a:pt x="11619" y="10387"/>
                    <a:pt x="11854" y="10335"/>
                  </a:cubicBezTo>
                  <a:cubicBezTo>
                    <a:pt x="12706" y="10153"/>
                    <a:pt x="13496" y="9910"/>
                    <a:pt x="14286" y="9575"/>
                  </a:cubicBezTo>
                  <a:lnTo>
                    <a:pt x="16931" y="2250"/>
                  </a:lnTo>
                  <a:lnTo>
                    <a:pt x="11672" y="1916"/>
                  </a:lnTo>
                  <a:lnTo>
                    <a:pt x="3313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9" name="Google Shape;4102;p75">
              <a:extLst>
                <a:ext uri="{FF2B5EF4-FFF2-40B4-BE49-F238E27FC236}">
                  <a16:creationId xmlns:a16="http://schemas.microsoft.com/office/drawing/2014/main" id="{1CC368BE-FAA2-0A42-EBAF-C5BA2EA9F559}"/>
                </a:ext>
              </a:extLst>
            </p:cNvPr>
            <p:cNvSpPr/>
            <p:nvPr/>
          </p:nvSpPr>
          <p:spPr>
            <a:xfrm>
              <a:off x="2997931" y="3532598"/>
              <a:ext cx="189278" cy="257617"/>
            </a:xfrm>
            <a:custGeom>
              <a:avLst/>
              <a:gdLst/>
              <a:ahLst/>
              <a:cxnLst/>
              <a:rect l="l" t="t" r="r" b="b"/>
              <a:pathLst>
                <a:path w="20457" h="27843" extrusionOk="0">
                  <a:moveTo>
                    <a:pt x="20456" y="0"/>
                  </a:moveTo>
                  <a:lnTo>
                    <a:pt x="20031" y="456"/>
                  </a:lnTo>
                  <a:lnTo>
                    <a:pt x="19332" y="1155"/>
                  </a:lnTo>
                  <a:cubicBezTo>
                    <a:pt x="16673" y="3725"/>
                    <a:pt x="13245" y="5003"/>
                    <a:pt x="9825" y="5003"/>
                  </a:cubicBezTo>
                  <a:cubicBezTo>
                    <a:pt x="6245" y="5003"/>
                    <a:pt x="2674" y="3603"/>
                    <a:pt x="0" y="821"/>
                  </a:cubicBezTo>
                  <a:lnTo>
                    <a:pt x="0" y="821"/>
                  </a:lnTo>
                  <a:lnTo>
                    <a:pt x="11763" y="27843"/>
                  </a:lnTo>
                  <a:lnTo>
                    <a:pt x="2045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0" name="Google Shape;4103;p75">
              <a:extLst>
                <a:ext uri="{FF2B5EF4-FFF2-40B4-BE49-F238E27FC236}">
                  <a16:creationId xmlns:a16="http://schemas.microsoft.com/office/drawing/2014/main" id="{9FFE6B73-4B61-3F22-4A89-F2B2D4E2284F}"/>
                </a:ext>
              </a:extLst>
            </p:cNvPr>
            <p:cNvSpPr/>
            <p:nvPr/>
          </p:nvSpPr>
          <p:spPr>
            <a:xfrm>
              <a:off x="2743690" y="3481977"/>
              <a:ext cx="497794" cy="578679"/>
            </a:xfrm>
            <a:custGeom>
              <a:avLst/>
              <a:gdLst/>
              <a:ahLst/>
              <a:cxnLst/>
              <a:rect l="l" t="t" r="r" b="b"/>
              <a:pathLst>
                <a:path w="53801" h="62543" extrusionOk="0">
                  <a:moveTo>
                    <a:pt x="19879" y="0"/>
                  </a:moveTo>
                  <a:lnTo>
                    <a:pt x="19879" y="0"/>
                  </a:lnTo>
                  <a:cubicBezTo>
                    <a:pt x="19879" y="0"/>
                    <a:pt x="9605" y="1733"/>
                    <a:pt x="7083" y="7477"/>
                  </a:cubicBezTo>
                  <a:cubicBezTo>
                    <a:pt x="4590" y="13222"/>
                    <a:pt x="1429" y="31004"/>
                    <a:pt x="700" y="41004"/>
                  </a:cubicBezTo>
                  <a:cubicBezTo>
                    <a:pt x="0" y="51034"/>
                    <a:pt x="1581" y="59332"/>
                    <a:pt x="6292" y="62159"/>
                  </a:cubicBezTo>
                  <a:cubicBezTo>
                    <a:pt x="6736" y="62423"/>
                    <a:pt x="7519" y="62542"/>
                    <a:pt x="8572" y="62542"/>
                  </a:cubicBezTo>
                  <a:cubicBezTo>
                    <a:pt x="18692" y="62542"/>
                    <a:pt x="53801" y="51521"/>
                    <a:pt x="53801" y="51521"/>
                  </a:cubicBezTo>
                  <a:lnTo>
                    <a:pt x="48542" y="40001"/>
                  </a:lnTo>
                  <a:lnTo>
                    <a:pt x="16171" y="42189"/>
                  </a:lnTo>
                  <a:lnTo>
                    <a:pt x="198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1" name="Google Shape;4104;p75">
              <a:extLst>
                <a:ext uri="{FF2B5EF4-FFF2-40B4-BE49-F238E27FC236}">
                  <a16:creationId xmlns:a16="http://schemas.microsoft.com/office/drawing/2014/main" id="{E55D78F4-1CD5-79E8-7069-5F7468E63EC5}"/>
                </a:ext>
              </a:extLst>
            </p:cNvPr>
            <p:cNvSpPr/>
            <p:nvPr/>
          </p:nvSpPr>
          <p:spPr>
            <a:xfrm>
              <a:off x="2875307" y="3850958"/>
              <a:ext cx="367306" cy="204749"/>
            </a:xfrm>
            <a:custGeom>
              <a:avLst/>
              <a:gdLst/>
              <a:ahLst/>
              <a:cxnLst/>
              <a:rect l="l" t="t" r="r" b="b"/>
              <a:pathLst>
                <a:path w="39698" h="22129" extrusionOk="0">
                  <a:moveTo>
                    <a:pt x="34287" y="0"/>
                  </a:moveTo>
                  <a:cubicBezTo>
                    <a:pt x="25016" y="730"/>
                    <a:pt x="16931" y="1338"/>
                    <a:pt x="11186" y="1702"/>
                  </a:cubicBezTo>
                  <a:lnTo>
                    <a:pt x="4438" y="2158"/>
                  </a:lnTo>
                  <a:lnTo>
                    <a:pt x="2615" y="2280"/>
                  </a:lnTo>
                  <a:lnTo>
                    <a:pt x="2159" y="2310"/>
                  </a:lnTo>
                  <a:lnTo>
                    <a:pt x="2615" y="2310"/>
                  </a:lnTo>
                  <a:lnTo>
                    <a:pt x="4438" y="2249"/>
                  </a:lnTo>
                  <a:cubicBezTo>
                    <a:pt x="6019" y="2158"/>
                    <a:pt x="8299" y="2067"/>
                    <a:pt x="11186" y="1854"/>
                  </a:cubicBezTo>
                  <a:cubicBezTo>
                    <a:pt x="16955" y="1490"/>
                    <a:pt x="24998" y="913"/>
                    <a:pt x="34285" y="246"/>
                  </a:cubicBezTo>
                  <a:lnTo>
                    <a:pt x="34285" y="246"/>
                  </a:lnTo>
                  <a:lnTo>
                    <a:pt x="38634" y="9848"/>
                  </a:lnTo>
                  <a:lnTo>
                    <a:pt x="39404" y="11588"/>
                  </a:lnTo>
                  <a:lnTo>
                    <a:pt x="39404" y="11588"/>
                  </a:lnTo>
                  <a:lnTo>
                    <a:pt x="11490" y="18997"/>
                  </a:lnTo>
                  <a:lnTo>
                    <a:pt x="3040" y="21277"/>
                  </a:lnTo>
                  <a:lnTo>
                    <a:pt x="761" y="21885"/>
                  </a:lnTo>
                  <a:lnTo>
                    <a:pt x="213" y="22037"/>
                  </a:lnTo>
                  <a:cubicBezTo>
                    <a:pt x="92" y="22067"/>
                    <a:pt x="1" y="22128"/>
                    <a:pt x="1" y="22128"/>
                  </a:cubicBezTo>
                  <a:cubicBezTo>
                    <a:pt x="1" y="22128"/>
                    <a:pt x="92" y="22128"/>
                    <a:pt x="213" y="22067"/>
                  </a:cubicBezTo>
                  <a:lnTo>
                    <a:pt x="821" y="21915"/>
                  </a:lnTo>
                  <a:lnTo>
                    <a:pt x="3101" y="21368"/>
                  </a:lnTo>
                  <a:lnTo>
                    <a:pt x="11521" y="19149"/>
                  </a:lnTo>
                  <a:lnTo>
                    <a:pt x="39576" y="11733"/>
                  </a:lnTo>
                  <a:lnTo>
                    <a:pt x="39697" y="11702"/>
                  </a:lnTo>
                  <a:lnTo>
                    <a:pt x="39637" y="11581"/>
                  </a:lnTo>
                  <a:cubicBezTo>
                    <a:pt x="39393" y="11003"/>
                    <a:pt x="39120" y="10365"/>
                    <a:pt x="38816" y="9727"/>
                  </a:cubicBezTo>
                  <a:cubicBezTo>
                    <a:pt x="37266" y="6383"/>
                    <a:pt x="35776" y="3131"/>
                    <a:pt x="34409" y="91"/>
                  </a:cubicBezTo>
                  <a:lnTo>
                    <a:pt x="343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2" name="Google Shape;4105;p75">
              <a:extLst>
                <a:ext uri="{FF2B5EF4-FFF2-40B4-BE49-F238E27FC236}">
                  <a16:creationId xmlns:a16="http://schemas.microsoft.com/office/drawing/2014/main" id="{43B41148-4594-9361-383D-162C3CBC6EF1}"/>
                </a:ext>
              </a:extLst>
            </p:cNvPr>
            <p:cNvSpPr/>
            <p:nvPr/>
          </p:nvSpPr>
          <p:spPr>
            <a:xfrm>
              <a:off x="2838464" y="3874857"/>
              <a:ext cx="52036" cy="96846"/>
            </a:xfrm>
            <a:custGeom>
              <a:avLst/>
              <a:gdLst/>
              <a:ahLst/>
              <a:cxnLst/>
              <a:rect l="l" t="t" r="r" b="b"/>
              <a:pathLst>
                <a:path w="5624" h="10467" extrusionOk="0">
                  <a:moveTo>
                    <a:pt x="5624" y="1"/>
                  </a:moveTo>
                  <a:lnTo>
                    <a:pt x="5624" y="1"/>
                  </a:lnTo>
                  <a:cubicBezTo>
                    <a:pt x="2858" y="1977"/>
                    <a:pt x="882" y="4986"/>
                    <a:pt x="153" y="8360"/>
                  </a:cubicBezTo>
                  <a:cubicBezTo>
                    <a:pt x="1" y="9089"/>
                    <a:pt x="1" y="9940"/>
                    <a:pt x="609" y="10335"/>
                  </a:cubicBezTo>
                  <a:cubicBezTo>
                    <a:pt x="764" y="10427"/>
                    <a:pt x="934" y="10466"/>
                    <a:pt x="1106" y="10466"/>
                  </a:cubicBezTo>
                  <a:cubicBezTo>
                    <a:pt x="1504" y="10466"/>
                    <a:pt x="1913" y="10256"/>
                    <a:pt x="2189" y="10001"/>
                  </a:cubicBezTo>
                  <a:cubicBezTo>
                    <a:pt x="3040" y="9119"/>
                    <a:pt x="3040" y="7721"/>
                    <a:pt x="3192" y="6475"/>
                  </a:cubicBezTo>
                  <a:cubicBezTo>
                    <a:pt x="3466" y="4135"/>
                    <a:pt x="4317" y="1916"/>
                    <a:pt x="562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3" name="Google Shape;4106;p75">
              <a:extLst>
                <a:ext uri="{FF2B5EF4-FFF2-40B4-BE49-F238E27FC236}">
                  <a16:creationId xmlns:a16="http://schemas.microsoft.com/office/drawing/2014/main" id="{936604BB-099F-EDB7-7657-10BF2B8787C4}"/>
                </a:ext>
              </a:extLst>
            </p:cNvPr>
            <p:cNvSpPr/>
            <p:nvPr/>
          </p:nvSpPr>
          <p:spPr>
            <a:xfrm>
              <a:off x="2891055" y="3871767"/>
              <a:ext cx="2258" cy="2822"/>
            </a:xfrm>
            <a:custGeom>
              <a:avLst/>
              <a:gdLst/>
              <a:ahLst/>
              <a:cxnLst/>
              <a:rect l="l" t="t" r="r" b="b"/>
              <a:pathLst>
                <a:path w="244" h="305" extrusionOk="0">
                  <a:moveTo>
                    <a:pt x="183" y="0"/>
                  </a:moveTo>
                  <a:cubicBezTo>
                    <a:pt x="92" y="61"/>
                    <a:pt x="31" y="183"/>
                    <a:pt x="1" y="304"/>
                  </a:cubicBezTo>
                  <a:cubicBezTo>
                    <a:pt x="62" y="213"/>
                    <a:pt x="183" y="152"/>
                    <a:pt x="244" y="122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4" name="Google Shape;4107;p75">
              <a:extLst>
                <a:ext uri="{FF2B5EF4-FFF2-40B4-BE49-F238E27FC236}">
                  <a16:creationId xmlns:a16="http://schemas.microsoft.com/office/drawing/2014/main" id="{96A25671-0F81-1887-0F51-8D21257A20B3}"/>
                </a:ext>
              </a:extLst>
            </p:cNvPr>
            <p:cNvSpPr/>
            <p:nvPr/>
          </p:nvSpPr>
          <p:spPr>
            <a:xfrm>
              <a:off x="2837899" y="3872896"/>
              <a:ext cx="56542" cy="79590"/>
            </a:xfrm>
            <a:custGeom>
              <a:avLst/>
              <a:gdLst/>
              <a:ahLst/>
              <a:cxnLst/>
              <a:rect l="l" t="t" r="r" b="b"/>
              <a:pathLst>
                <a:path w="6111" h="8602" extrusionOk="0">
                  <a:moveTo>
                    <a:pt x="6080" y="0"/>
                  </a:moveTo>
                  <a:cubicBezTo>
                    <a:pt x="5928" y="30"/>
                    <a:pt x="5807" y="91"/>
                    <a:pt x="5685" y="243"/>
                  </a:cubicBezTo>
                  <a:cubicBezTo>
                    <a:pt x="5472" y="395"/>
                    <a:pt x="5168" y="638"/>
                    <a:pt x="4773" y="942"/>
                  </a:cubicBezTo>
                  <a:cubicBezTo>
                    <a:pt x="3800" y="1763"/>
                    <a:pt x="2949" y="2705"/>
                    <a:pt x="2189" y="3739"/>
                  </a:cubicBezTo>
                  <a:cubicBezTo>
                    <a:pt x="1460" y="4772"/>
                    <a:pt x="852" y="5897"/>
                    <a:pt x="396" y="7082"/>
                  </a:cubicBezTo>
                  <a:cubicBezTo>
                    <a:pt x="305" y="7477"/>
                    <a:pt x="183" y="7812"/>
                    <a:pt x="62" y="8176"/>
                  </a:cubicBezTo>
                  <a:cubicBezTo>
                    <a:pt x="31" y="8328"/>
                    <a:pt x="1" y="8450"/>
                    <a:pt x="1" y="8602"/>
                  </a:cubicBezTo>
                  <a:cubicBezTo>
                    <a:pt x="31" y="8602"/>
                    <a:pt x="183" y="8024"/>
                    <a:pt x="548" y="7113"/>
                  </a:cubicBezTo>
                  <a:cubicBezTo>
                    <a:pt x="1065" y="5958"/>
                    <a:pt x="1673" y="4833"/>
                    <a:pt x="2372" y="3830"/>
                  </a:cubicBezTo>
                  <a:cubicBezTo>
                    <a:pt x="3101" y="2796"/>
                    <a:pt x="3952" y="1854"/>
                    <a:pt x="4895" y="1003"/>
                  </a:cubicBezTo>
                  <a:cubicBezTo>
                    <a:pt x="5624" y="365"/>
                    <a:pt x="6111" y="30"/>
                    <a:pt x="60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5" name="Google Shape;4108;p75">
              <a:extLst>
                <a:ext uri="{FF2B5EF4-FFF2-40B4-BE49-F238E27FC236}">
                  <a16:creationId xmlns:a16="http://schemas.microsoft.com/office/drawing/2014/main" id="{5C94D3BB-3DB0-22D3-0244-1E20432DE095}"/>
                </a:ext>
              </a:extLst>
            </p:cNvPr>
            <p:cNvSpPr/>
            <p:nvPr/>
          </p:nvSpPr>
          <p:spPr>
            <a:xfrm>
              <a:off x="2844376" y="3391136"/>
              <a:ext cx="162557" cy="420739"/>
            </a:xfrm>
            <a:custGeom>
              <a:avLst/>
              <a:gdLst/>
              <a:ahLst/>
              <a:cxnLst/>
              <a:rect l="l" t="t" r="r" b="b"/>
              <a:pathLst>
                <a:path w="17569" h="45473" extrusionOk="0">
                  <a:moveTo>
                    <a:pt x="13557" y="0"/>
                  </a:moveTo>
                  <a:cubicBezTo>
                    <a:pt x="13557" y="0"/>
                    <a:pt x="13435" y="1733"/>
                    <a:pt x="12736" y="2888"/>
                  </a:cubicBezTo>
                  <a:cubicBezTo>
                    <a:pt x="11611" y="4742"/>
                    <a:pt x="9028" y="5350"/>
                    <a:pt x="7964" y="7265"/>
                  </a:cubicBezTo>
                  <a:cubicBezTo>
                    <a:pt x="7356" y="8359"/>
                    <a:pt x="7386" y="9697"/>
                    <a:pt x="7052" y="10912"/>
                  </a:cubicBezTo>
                  <a:cubicBezTo>
                    <a:pt x="6322" y="13344"/>
                    <a:pt x="4164" y="15046"/>
                    <a:pt x="3313" y="17447"/>
                  </a:cubicBezTo>
                  <a:cubicBezTo>
                    <a:pt x="2280" y="20274"/>
                    <a:pt x="3313" y="23405"/>
                    <a:pt x="3252" y="26445"/>
                  </a:cubicBezTo>
                  <a:cubicBezTo>
                    <a:pt x="3161" y="29697"/>
                    <a:pt x="1763" y="32797"/>
                    <a:pt x="973" y="35989"/>
                  </a:cubicBezTo>
                  <a:cubicBezTo>
                    <a:pt x="152" y="39180"/>
                    <a:pt x="0" y="42858"/>
                    <a:pt x="2097" y="45351"/>
                  </a:cubicBezTo>
                  <a:lnTo>
                    <a:pt x="3040" y="43344"/>
                  </a:lnTo>
                  <a:lnTo>
                    <a:pt x="4863" y="45472"/>
                  </a:lnTo>
                  <a:cubicBezTo>
                    <a:pt x="4924" y="44651"/>
                    <a:pt x="5228" y="43831"/>
                    <a:pt x="5745" y="43193"/>
                  </a:cubicBezTo>
                  <a:cubicBezTo>
                    <a:pt x="6570" y="44143"/>
                    <a:pt x="7683" y="45134"/>
                    <a:pt x="8814" y="45134"/>
                  </a:cubicBezTo>
                  <a:cubicBezTo>
                    <a:pt x="9058" y="45134"/>
                    <a:pt x="9302" y="45088"/>
                    <a:pt x="9544" y="44986"/>
                  </a:cubicBezTo>
                  <a:cubicBezTo>
                    <a:pt x="10912" y="44408"/>
                    <a:pt x="11064" y="42585"/>
                    <a:pt x="11034" y="41095"/>
                  </a:cubicBezTo>
                  <a:cubicBezTo>
                    <a:pt x="10791" y="31338"/>
                    <a:pt x="11338" y="21277"/>
                    <a:pt x="15472" y="12371"/>
                  </a:cubicBezTo>
                  <a:cubicBezTo>
                    <a:pt x="16353" y="10456"/>
                    <a:pt x="16839" y="10061"/>
                    <a:pt x="17569" y="8086"/>
                  </a:cubicBezTo>
                  <a:lnTo>
                    <a:pt x="17538" y="2037"/>
                  </a:lnTo>
                  <a:cubicBezTo>
                    <a:pt x="17538" y="2040"/>
                    <a:pt x="17533" y="2041"/>
                    <a:pt x="17523" y="2041"/>
                  </a:cubicBezTo>
                  <a:cubicBezTo>
                    <a:pt x="17292" y="2041"/>
                    <a:pt x="14603" y="1396"/>
                    <a:pt x="135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6" name="Google Shape;4109;p75">
              <a:extLst>
                <a:ext uri="{FF2B5EF4-FFF2-40B4-BE49-F238E27FC236}">
                  <a16:creationId xmlns:a16="http://schemas.microsoft.com/office/drawing/2014/main" id="{7EFF8413-3CF4-D62B-126C-F4C1C44C1139}"/>
                </a:ext>
              </a:extLst>
            </p:cNvPr>
            <p:cNvSpPr/>
            <p:nvPr/>
          </p:nvSpPr>
          <p:spPr>
            <a:xfrm>
              <a:off x="3035894" y="3832286"/>
              <a:ext cx="156941" cy="19819"/>
            </a:xfrm>
            <a:custGeom>
              <a:avLst/>
              <a:gdLst/>
              <a:ahLst/>
              <a:cxnLst/>
              <a:rect l="l" t="t" r="r" b="b"/>
              <a:pathLst>
                <a:path w="16962" h="2142" extrusionOk="0">
                  <a:moveTo>
                    <a:pt x="83" y="0"/>
                  </a:moveTo>
                  <a:cubicBezTo>
                    <a:pt x="29" y="0"/>
                    <a:pt x="1" y="4"/>
                    <a:pt x="1" y="12"/>
                  </a:cubicBezTo>
                  <a:cubicBezTo>
                    <a:pt x="1" y="73"/>
                    <a:pt x="3739" y="620"/>
                    <a:pt x="8451" y="1197"/>
                  </a:cubicBezTo>
                  <a:cubicBezTo>
                    <a:pt x="13003" y="1726"/>
                    <a:pt x="16704" y="2141"/>
                    <a:pt x="16948" y="2141"/>
                  </a:cubicBezTo>
                  <a:cubicBezTo>
                    <a:pt x="16957" y="2141"/>
                    <a:pt x="16961" y="2141"/>
                    <a:pt x="16961" y="2140"/>
                  </a:cubicBezTo>
                  <a:cubicBezTo>
                    <a:pt x="16961" y="2109"/>
                    <a:pt x="13192" y="1532"/>
                    <a:pt x="8511" y="954"/>
                  </a:cubicBezTo>
                  <a:cubicBezTo>
                    <a:pt x="4206" y="427"/>
                    <a:pt x="663" y="0"/>
                    <a:pt x="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7" name="Google Shape;4110;p75">
              <a:extLst>
                <a:ext uri="{FF2B5EF4-FFF2-40B4-BE49-F238E27FC236}">
                  <a16:creationId xmlns:a16="http://schemas.microsoft.com/office/drawing/2014/main" id="{55839DEE-6C20-FA22-4431-77B94EBE0AF1}"/>
                </a:ext>
              </a:extLst>
            </p:cNvPr>
            <p:cNvSpPr/>
            <p:nvPr/>
          </p:nvSpPr>
          <p:spPr>
            <a:xfrm>
              <a:off x="3159359" y="3980040"/>
              <a:ext cx="236531" cy="35446"/>
            </a:xfrm>
            <a:custGeom>
              <a:avLst/>
              <a:gdLst/>
              <a:ahLst/>
              <a:cxnLst/>
              <a:rect l="l" t="t" r="r" b="b"/>
              <a:pathLst>
                <a:path w="25564" h="3831" extrusionOk="0">
                  <a:moveTo>
                    <a:pt x="0" y="1"/>
                  </a:moveTo>
                  <a:cubicBezTo>
                    <a:pt x="91" y="31"/>
                    <a:pt x="213" y="62"/>
                    <a:pt x="274" y="62"/>
                  </a:cubicBezTo>
                  <a:lnTo>
                    <a:pt x="1003" y="214"/>
                  </a:lnTo>
                  <a:lnTo>
                    <a:pt x="3739" y="730"/>
                  </a:lnTo>
                  <a:cubicBezTo>
                    <a:pt x="6049" y="1095"/>
                    <a:pt x="9241" y="1672"/>
                    <a:pt x="12766" y="2189"/>
                  </a:cubicBezTo>
                  <a:cubicBezTo>
                    <a:pt x="16323" y="2736"/>
                    <a:pt x="19514" y="3192"/>
                    <a:pt x="21824" y="3496"/>
                  </a:cubicBezTo>
                  <a:cubicBezTo>
                    <a:pt x="22402" y="3557"/>
                    <a:pt x="22919" y="3618"/>
                    <a:pt x="23375" y="3679"/>
                  </a:cubicBezTo>
                  <a:cubicBezTo>
                    <a:pt x="23831" y="3770"/>
                    <a:pt x="24226" y="3800"/>
                    <a:pt x="24560" y="3800"/>
                  </a:cubicBezTo>
                  <a:lnTo>
                    <a:pt x="24986" y="3831"/>
                  </a:lnTo>
                  <a:lnTo>
                    <a:pt x="25290" y="3831"/>
                  </a:lnTo>
                  <a:lnTo>
                    <a:pt x="25563" y="3800"/>
                  </a:lnTo>
                  <a:cubicBezTo>
                    <a:pt x="25472" y="3800"/>
                    <a:pt x="25411" y="3770"/>
                    <a:pt x="25320" y="3709"/>
                  </a:cubicBezTo>
                  <a:lnTo>
                    <a:pt x="25016" y="3709"/>
                  </a:lnTo>
                  <a:lnTo>
                    <a:pt x="24590" y="3679"/>
                  </a:lnTo>
                  <a:cubicBezTo>
                    <a:pt x="24286" y="3679"/>
                    <a:pt x="23891" y="3618"/>
                    <a:pt x="23405" y="3557"/>
                  </a:cubicBezTo>
                  <a:cubicBezTo>
                    <a:pt x="22949" y="3527"/>
                    <a:pt x="22432" y="3466"/>
                    <a:pt x="21855" y="3375"/>
                  </a:cubicBezTo>
                  <a:cubicBezTo>
                    <a:pt x="19545" y="3040"/>
                    <a:pt x="16353" y="2584"/>
                    <a:pt x="12827" y="2007"/>
                  </a:cubicBezTo>
                  <a:lnTo>
                    <a:pt x="3769" y="578"/>
                  </a:lnTo>
                  <a:lnTo>
                    <a:pt x="1034" y="153"/>
                  </a:lnTo>
                  <a:lnTo>
                    <a:pt x="274" y="31"/>
                  </a:lnTo>
                  <a:cubicBezTo>
                    <a:pt x="213" y="1"/>
                    <a:pt x="9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8" name="Google Shape;4111;p75">
              <a:extLst>
                <a:ext uri="{FF2B5EF4-FFF2-40B4-BE49-F238E27FC236}">
                  <a16:creationId xmlns:a16="http://schemas.microsoft.com/office/drawing/2014/main" id="{F6FEF1E0-979B-628D-ED02-EB3D0C4EB1E1}"/>
                </a:ext>
              </a:extLst>
            </p:cNvPr>
            <p:cNvSpPr/>
            <p:nvPr/>
          </p:nvSpPr>
          <p:spPr>
            <a:xfrm>
              <a:off x="2891897" y="3800615"/>
              <a:ext cx="9299" cy="72845"/>
            </a:xfrm>
            <a:custGeom>
              <a:avLst/>
              <a:gdLst/>
              <a:ahLst/>
              <a:cxnLst/>
              <a:rect l="l" t="t" r="r" b="b"/>
              <a:pathLst>
                <a:path w="1005" h="7873" extrusionOk="0">
                  <a:moveTo>
                    <a:pt x="974" y="0"/>
                  </a:moveTo>
                  <a:lnTo>
                    <a:pt x="974" y="0"/>
                  </a:lnTo>
                  <a:cubicBezTo>
                    <a:pt x="700" y="1307"/>
                    <a:pt x="548" y="2584"/>
                    <a:pt x="396" y="3921"/>
                  </a:cubicBezTo>
                  <a:cubicBezTo>
                    <a:pt x="153" y="6140"/>
                    <a:pt x="1" y="7873"/>
                    <a:pt x="92" y="7873"/>
                  </a:cubicBezTo>
                  <a:cubicBezTo>
                    <a:pt x="153" y="7873"/>
                    <a:pt x="366" y="6171"/>
                    <a:pt x="609" y="3952"/>
                  </a:cubicBezTo>
                  <a:cubicBezTo>
                    <a:pt x="882" y="1763"/>
                    <a:pt x="1004" y="0"/>
                    <a:pt x="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9" name="Google Shape;4112;p75">
              <a:extLst>
                <a:ext uri="{FF2B5EF4-FFF2-40B4-BE49-F238E27FC236}">
                  <a16:creationId xmlns:a16="http://schemas.microsoft.com/office/drawing/2014/main" id="{C11CB405-827E-9018-62BA-FCA53AF2389C}"/>
                </a:ext>
              </a:extLst>
            </p:cNvPr>
            <p:cNvSpPr/>
            <p:nvPr/>
          </p:nvSpPr>
          <p:spPr>
            <a:xfrm>
              <a:off x="2967832" y="3453008"/>
              <a:ext cx="272810" cy="338614"/>
            </a:xfrm>
            <a:custGeom>
              <a:avLst/>
              <a:gdLst/>
              <a:ahLst/>
              <a:cxnLst/>
              <a:rect l="l" t="t" r="r" b="b"/>
              <a:pathLst>
                <a:path w="29485" h="36597" extrusionOk="0">
                  <a:moveTo>
                    <a:pt x="25594" y="0"/>
                  </a:moveTo>
                  <a:cubicBezTo>
                    <a:pt x="25594" y="1"/>
                    <a:pt x="25594" y="122"/>
                    <a:pt x="25624" y="304"/>
                  </a:cubicBezTo>
                  <a:cubicBezTo>
                    <a:pt x="25655" y="487"/>
                    <a:pt x="25746" y="851"/>
                    <a:pt x="25807" y="1216"/>
                  </a:cubicBezTo>
                  <a:cubicBezTo>
                    <a:pt x="25989" y="2007"/>
                    <a:pt x="26232" y="3192"/>
                    <a:pt x="26567" y="4681"/>
                  </a:cubicBezTo>
                  <a:cubicBezTo>
                    <a:pt x="27202" y="7677"/>
                    <a:pt x="28169" y="11938"/>
                    <a:pt x="29287" y="17075"/>
                  </a:cubicBezTo>
                  <a:lnTo>
                    <a:pt x="29287" y="17075"/>
                  </a:lnTo>
                  <a:lnTo>
                    <a:pt x="24013" y="19727"/>
                  </a:lnTo>
                  <a:lnTo>
                    <a:pt x="23922" y="19788"/>
                  </a:lnTo>
                  <a:lnTo>
                    <a:pt x="23983" y="19879"/>
                  </a:lnTo>
                  <a:lnTo>
                    <a:pt x="26389" y="22077"/>
                  </a:lnTo>
                  <a:lnTo>
                    <a:pt x="26389" y="22077"/>
                  </a:lnTo>
                  <a:cubicBezTo>
                    <a:pt x="23881" y="25249"/>
                    <a:pt x="21105" y="28690"/>
                    <a:pt x="18238" y="32220"/>
                  </a:cubicBezTo>
                  <a:lnTo>
                    <a:pt x="15019" y="36274"/>
                  </a:lnTo>
                  <a:lnTo>
                    <a:pt x="15019" y="36274"/>
                  </a:lnTo>
                  <a:lnTo>
                    <a:pt x="2386" y="24965"/>
                  </a:lnTo>
                  <a:lnTo>
                    <a:pt x="2386" y="24965"/>
                  </a:lnTo>
                  <a:lnTo>
                    <a:pt x="4317" y="21429"/>
                  </a:lnTo>
                  <a:lnTo>
                    <a:pt x="4347" y="21338"/>
                  </a:lnTo>
                  <a:lnTo>
                    <a:pt x="4256" y="21308"/>
                  </a:lnTo>
                  <a:lnTo>
                    <a:pt x="91" y="20312"/>
                  </a:lnTo>
                  <a:lnTo>
                    <a:pt x="91" y="20312"/>
                  </a:lnTo>
                  <a:cubicBezTo>
                    <a:pt x="62" y="17480"/>
                    <a:pt x="62" y="15219"/>
                    <a:pt x="62" y="13678"/>
                  </a:cubicBezTo>
                  <a:lnTo>
                    <a:pt x="62" y="13770"/>
                  </a:lnTo>
                  <a:cubicBezTo>
                    <a:pt x="62" y="15320"/>
                    <a:pt x="1" y="17599"/>
                    <a:pt x="1" y="20457"/>
                  </a:cubicBezTo>
                  <a:lnTo>
                    <a:pt x="1" y="20487"/>
                  </a:lnTo>
                  <a:lnTo>
                    <a:pt x="62" y="20487"/>
                  </a:lnTo>
                  <a:lnTo>
                    <a:pt x="4139" y="21499"/>
                  </a:lnTo>
                  <a:lnTo>
                    <a:pt x="4139" y="21499"/>
                  </a:lnTo>
                  <a:cubicBezTo>
                    <a:pt x="3518" y="22594"/>
                    <a:pt x="2868" y="23747"/>
                    <a:pt x="2189" y="24986"/>
                  </a:cubicBezTo>
                  <a:lnTo>
                    <a:pt x="2129" y="25046"/>
                  </a:lnTo>
                  <a:lnTo>
                    <a:pt x="2189" y="25077"/>
                  </a:lnTo>
                  <a:cubicBezTo>
                    <a:pt x="5837" y="28390"/>
                    <a:pt x="10183" y="32281"/>
                    <a:pt x="14895" y="36506"/>
                  </a:cubicBezTo>
                  <a:lnTo>
                    <a:pt x="14986" y="36597"/>
                  </a:lnTo>
                  <a:lnTo>
                    <a:pt x="15047" y="36506"/>
                  </a:lnTo>
                  <a:cubicBezTo>
                    <a:pt x="16111" y="35168"/>
                    <a:pt x="17235" y="33770"/>
                    <a:pt x="18360" y="32372"/>
                  </a:cubicBezTo>
                  <a:lnTo>
                    <a:pt x="26658" y="22098"/>
                  </a:lnTo>
                  <a:lnTo>
                    <a:pt x="26688" y="22037"/>
                  </a:lnTo>
                  <a:lnTo>
                    <a:pt x="26597" y="22007"/>
                  </a:lnTo>
                  <a:lnTo>
                    <a:pt x="24243" y="19856"/>
                  </a:lnTo>
                  <a:lnTo>
                    <a:pt x="24243" y="19856"/>
                  </a:lnTo>
                  <a:lnTo>
                    <a:pt x="29454" y="17265"/>
                  </a:lnTo>
                  <a:lnTo>
                    <a:pt x="29485" y="17204"/>
                  </a:lnTo>
                  <a:lnTo>
                    <a:pt x="29485" y="17144"/>
                  </a:lnTo>
                  <a:cubicBezTo>
                    <a:pt x="28330" y="11976"/>
                    <a:pt x="27357" y="7691"/>
                    <a:pt x="26688" y="4681"/>
                  </a:cubicBezTo>
                  <a:cubicBezTo>
                    <a:pt x="26354" y="3192"/>
                    <a:pt x="26080" y="2007"/>
                    <a:pt x="25898" y="1216"/>
                  </a:cubicBezTo>
                  <a:cubicBezTo>
                    <a:pt x="25776" y="851"/>
                    <a:pt x="25685" y="487"/>
                    <a:pt x="25655" y="304"/>
                  </a:cubicBezTo>
                  <a:cubicBezTo>
                    <a:pt x="25624" y="122"/>
                    <a:pt x="25594" y="1"/>
                    <a:pt x="25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0" name="Google Shape;4113;p75">
              <a:extLst>
                <a:ext uri="{FF2B5EF4-FFF2-40B4-BE49-F238E27FC236}">
                  <a16:creationId xmlns:a16="http://schemas.microsoft.com/office/drawing/2014/main" id="{480ED9A3-D04B-1320-84B4-F0E24BC284B1}"/>
                </a:ext>
              </a:extLst>
            </p:cNvPr>
            <p:cNvSpPr/>
            <p:nvPr/>
          </p:nvSpPr>
          <p:spPr>
            <a:xfrm>
              <a:off x="3339070" y="3870360"/>
              <a:ext cx="74529" cy="13296"/>
            </a:xfrm>
            <a:custGeom>
              <a:avLst/>
              <a:gdLst/>
              <a:ahLst/>
              <a:cxnLst/>
              <a:rect l="l" t="t" r="r" b="b"/>
              <a:pathLst>
                <a:path w="8055" h="1437" extrusionOk="0">
                  <a:moveTo>
                    <a:pt x="4043" y="0"/>
                  </a:moveTo>
                  <a:cubicBezTo>
                    <a:pt x="3465" y="0"/>
                    <a:pt x="2888" y="61"/>
                    <a:pt x="2371" y="213"/>
                  </a:cubicBezTo>
                  <a:cubicBezTo>
                    <a:pt x="1915" y="335"/>
                    <a:pt x="1490" y="517"/>
                    <a:pt x="1064" y="730"/>
                  </a:cubicBezTo>
                  <a:cubicBezTo>
                    <a:pt x="912" y="791"/>
                    <a:pt x="760" y="912"/>
                    <a:pt x="608" y="973"/>
                  </a:cubicBezTo>
                  <a:lnTo>
                    <a:pt x="274" y="1216"/>
                  </a:lnTo>
                  <a:cubicBezTo>
                    <a:pt x="91" y="1368"/>
                    <a:pt x="0" y="1399"/>
                    <a:pt x="0" y="1429"/>
                  </a:cubicBezTo>
                  <a:cubicBezTo>
                    <a:pt x="0" y="1434"/>
                    <a:pt x="3" y="1437"/>
                    <a:pt x="10" y="1437"/>
                  </a:cubicBezTo>
                  <a:cubicBezTo>
                    <a:pt x="76" y="1437"/>
                    <a:pt x="487" y="1159"/>
                    <a:pt x="1125" y="882"/>
                  </a:cubicBezTo>
                  <a:cubicBezTo>
                    <a:pt x="1490" y="730"/>
                    <a:pt x="1945" y="578"/>
                    <a:pt x="2371" y="456"/>
                  </a:cubicBezTo>
                  <a:cubicBezTo>
                    <a:pt x="2888" y="304"/>
                    <a:pt x="3465" y="274"/>
                    <a:pt x="4012" y="213"/>
                  </a:cubicBezTo>
                  <a:cubicBezTo>
                    <a:pt x="4083" y="209"/>
                    <a:pt x="4155" y="207"/>
                    <a:pt x="4227" y="207"/>
                  </a:cubicBezTo>
                  <a:cubicBezTo>
                    <a:pt x="4686" y="207"/>
                    <a:pt x="5177" y="282"/>
                    <a:pt x="5623" y="335"/>
                  </a:cubicBezTo>
                  <a:cubicBezTo>
                    <a:pt x="6079" y="426"/>
                    <a:pt x="6505" y="517"/>
                    <a:pt x="6930" y="669"/>
                  </a:cubicBezTo>
                  <a:cubicBezTo>
                    <a:pt x="7622" y="929"/>
                    <a:pt x="8014" y="1188"/>
                    <a:pt x="8052" y="1188"/>
                  </a:cubicBezTo>
                  <a:cubicBezTo>
                    <a:pt x="8054" y="1188"/>
                    <a:pt x="8055" y="1187"/>
                    <a:pt x="8055" y="1186"/>
                  </a:cubicBezTo>
                  <a:cubicBezTo>
                    <a:pt x="8055" y="1186"/>
                    <a:pt x="7994" y="1095"/>
                    <a:pt x="7781" y="973"/>
                  </a:cubicBezTo>
                  <a:cubicBezTo>
                    <a:pt x="7690" y="912"/>
                    <a:pt x="7569" y="882"/>
                    <a:pt x="7447" y="791"/>
                  </a:cubicBezTo>
                  <a:lnTo>
                    <a:pt x="6991" y="548"/>
                  </a:lnTo>
                  <a:cubicBezTo>
                    <a:pt x="6566" y="365"/>
                    <a:pt x="6170" y="213"/>
                    <a:pt x="5715" y="152"/>
                  </a:cubicBezTo>
                  <a:cubicBezTo>
                    <a:pt x="5167" y="31"/>
                    <a:pt x="4590" y="0"/>
                    <a:pt x="40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1" name="Google Shape;4114;p75">
              <a:extLst>
                <a:ext uri="{FF2B5EF4-FFF2-40B4-BE49-F238E27FC236}">
                  <a16:creationId xmlns:a16="http://schemas.microsoft.com/office/drawing/2014/main" id="{8A8897A9-C65C-B2DE-982F-BF6EA97E2721}"/>
                </a:ext>
              </a:extLst>
            </p:cNvPr>
            <p:cNvSpPr/>
            <p:nvPr/>
          </p:nvSpPr>
          <p:spPr>
            <a:xfrm>
              <a:off x="3264819" y="3686152"/>
              <a:ext cx="78480" cy="114185"/>
            </a:xfrm>
            <a:custGeom>
              <a:avLst/>
              <a:gdLst/>
              <a:ahLst/>
              <a:cxnLst/>
              <a:rect l="l" t="t" r="r" b="b"/>
              <a:pathLst>
                <a:path w="8482" h="12341" extrusionOk="0">
                  <a:moveTo>
                    <a:pt x="1186" y="0"/>
                  </a:moveTo>
                  <a:lnTo>
                    <a:pt x="1186" y="1125"/>
                  </a:lnTo>
                  <a:cubicBezTo>
                    <a:pt x="517" y="1247"/>
                    <a:pt x="1" y="1854"/>
                    <a:pt x="1" y="2554"/>
                  </a:cubicBezTo>
                  <a:lnTo>
                    <a:pt x="1" y="10943"/>
                  </a:lnTo>
                  <a:cubicBezTo>
                    <a:pt x="1" y="11733"/>
                    <a:pt x="669" y="12341"/>
                    <a:pt x="1429" y="12341"/>
                  </a:cubicBezTo>
                  <a:lnTo>
                    <a:pt x="7083" y="12341"/>
                  </a:lnTo>
                  <a:cubicBezTo>
                    <a:pt x="7873" y="12341"/>
                    <a:pt x="8481" y="11703"/>
                    <a:pt x="8481" y="10943"/>
                  </a:cubicBezTo>
                  <a:lnTo>
                    <a:pt x="8481" y="2554"/>
                  </a:lnTo>
                  <a:cubicBezTo>
                    <a:pt x="8481" y="1824"/>
                    <a:pt x="7995" y="1247"/>
                    <a:pt x="7326" y="1125"/>
                  </a:cubicBezTo>
                  <a:lnTo>
                    <a:pt x="732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2" name="Google Shape;4115;p75">
              <a:extLst>
                <a:ext uri="{FF2B5EF4-FFF2-40B4-BE49-F238E27FC236}">
                  <a16:creationId xmlns:a16="http://schemas.microsoft.com/office/drawing/2014/main" id="{08D7D578-1E5B-7BD3-46CC-2F05619AFFAE}"/>
                </a:ext>
              </a:extLst>
            </p:cNvPr>
            <p:cNvSpPr/>
            <p:nvPr/>
          </p:nvSpPr>
          <p:spPr>
            <a:xfrm>
              <a:off x="3275792" y="3696275"/>
              <a:ext cx="56820" cy="1490"/>
            </a:xfrm>
            <a:custGeom>
              <a:avLst/>
              <a:gdLst/>
              <a:ahLst/>
              <a:cxnLst/>
              <a:rect l="l" t="t" r="r" b="b"/>
              <a:pathLst>
                <a:path w="6141" h="161" extrusionOk="0">
                  <a:moveTo>
                    <a:pt x="3070" y="1"/>
                  </a:moveTo>
                  <a:cubicBezTo>
                    <a:pt x="2052" y="1"/>
                    <a:pt x="1034" y="31"/>
                    <a:pt x="0" y="92"/>
                  </a:cubicBezTo>
                  <a:cubicBezTo>
                    <a:pt x="1034" y="137"/>
                    <a:pt x="2052" y="160"/>
                    <a:pt x="3070" y="160"/>
                  </a:cubicBezTo>
                  <a:cubicBezTo>
                    <a:pt x="4088" y="160"/>
                    <a:pt x="5107" y="137"/>
                    <a:pt x="6140" y="92"/>
                  </a:cubicBezTo>
                  <a:cubicBezTo>
                    <a:pt x="5107" y="31"/>
                    <a:pt x="4088" y="1"/>
                    <a:pt x="30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3" name="Google Shape;4116;p75">
              <a:extLst>
                <a:ext uri="{FF2B5EF4-FFF2-40B4-BE49-F238E27FC236}">
                  <a16:creationId xmlns:a16="http://schemas.microsoft.com/office/drawing/2014/main" id="{4DDA24F2-82BC-DA6A-662E-11DAD8A3D3BA}"/>
                </a:ext>
              </a:extLst>
            </p:cNvPr>
            <p:cNvSpPr/>
            <p:nvPr/>
          </p:nvSpPr>
          <p:spPr>
            <a:xfrm>
              <a:off x="3275792" y="3693110"/>
              <a:ext cx="56820" cy="1490"/>
            </a:xfrm>
            <a:custGeom>
              <a:avLst/>
              <a:gdLst/>
              <a:ahLst/>
              <a:cxnLst/>
              <a:rect l="l" t="t" r="r" b="b"/>
              <a:pathLst>
                <a:path w="6141" h="161" extrusionOk="0">
                  <a:moveTo>
                    <a:pt x="3070" y="1"/>
                  </a:moveTo>
                  <a:cubicBezTo>
                    <a:pt x="2052" y="1"/>
                    <a:pt x="1034" y="23"/>
                    <a:pt x="0" y="69"/>
                  </a:cubicBezTo>
                  <a:cubicBezTo>
                    <a:pt x="1034" y="130"/>
                    <a:pt x="2052" y="160"/>
                    <a:pt x="3070" y="160"/>
                  </a:cubicBezTo>
                  <a:cubicBezTo>
                    <a:pt x="4088" y="160"/>
                    <a:pt x="5107" y="130"/>
                    <a:pt x="6140" y="69"/>
                  </a:cubicBezTo>
                  <a:cubicBezTo>
                    <a:pt x="5107" y="23"/>
                    <a:pt x="4088" y="1"/>
                    <a:pt x="30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4" name="Google Shape;4117;p75">
              <a:extLst>
                <a:ext uri="{FF2B5EF4-FFF2-40B4-BE49-F238E27FC236}">
                  <a16:creationId xmlns:a16="http://schemas.microsoft.com/office/drawing/2014/main" id="{64D2E974-23D2-A225-2C26-329CE55B8DB8}"/>
                </a:ext>
              </a:extLst>
            </p:cNvPr>
            <p:cNvSpPr/>
            <p:nvPr/>
          </p:nvSpPr>
          <p:spPr>
            <a:xfrm>
              <a:off x="3275792" y="3689881"/>
              <a:ext cx="56820" cy="1906"/>
            </a:xfrm>
            <a:custGeom>
              <a:avLst/>
              <a:gdLst/>
              <a:ahLst/>
              <a:cxnLst/>
              <a:rect l="l" t="t" r="r" b="b"/>
              <a:pathLst>
                <a:path w="6141" h="206" extrusionOk="0">
                  <a:moveTo>
                    <a:pt x="3070" y="0"/>
                  </a:moveTo>
                  <a:cubicBezTo>
                    <a:pt x="2052" y="0"/>
                    <a:pt x="1034" y="38"/>
                    <a:pt x="0" y="114"/>
                  </a:cubicBezTo>
                  <a:cubicBezTo>
                    <a:pt x="1034" y="175"/>
                    <a:pt x="2052" y="205"/>
                    <a:pt x="3070" y="205"/>
                  </a:cubicBezTo>
                  <a:cubicBezTo>
                    <a:pt x="4088" y="205"/>
                    <a:pt x="5107" y="175"/>
                    <a:pt x="6140" y="114"/>
                  </a:cubicBezTo>
                  <a:cubicBezTo>
                    <a:pt x="5107" y="38"/>
                    <a:pt x="4088" y="0"/>
                    <a:pt x="30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5" name="Google Shape;4118;p75">
              <a:extLst>
                <a:ext uri="{FF2B5EF4-FFF2-40B4-BE49-F238E27FC236}">
                  <a16:creationId xmlns:a16="http://schemas.microsoft.com/office/drawing/2014/main" id="{B08C6F85-3A98-C507-56D0-E63AA8330644}"/>
                </a:ext>
              </a:extLst>
            </p:cNvPr>
            <p:cNvSpPr/>
            <p:nvPr/>
          </p:nvSpPr>
          <p:spPr>
            <a:xfrm>
              <a:off x="3265106" y="3668998"/>
              <a:ext cx="77342" cy="18283"/>
            </a:xfrm>
            <a:custGeom>
              <a:avLst/>
              <a:gdLst/>
              <a:ahLst/>
              <a:cxnLst/>
              <a:rect l="l" t="t" r="r" b="b"/>
              <a:pathLst>
                <a:path w="8359" h="1976" extrusionOk="0">
                  <a:moveTo>
                    <a:pt x="334" y="0"/>
                  </a:moveTo>
                  <a:cubicBezTo>
                    <a:pt x="152" y="0"/>
                    <a:pt x="0" y="152"/>
                    <a:pt x="0" y="335"/>
                  </a:cubicBezTo>
                  <a:lnTo>
                    <a:pt x="0" y="1611"/>
                  </a:lnTo>
                  <a:cubicBezTo>
                    <a:pt x="0" y="1824"/>
                    <a:pt x="152" y="1976"/>
                    <a:pt x="334" y="1976"/>
                  </a:cubicBezTo>
                  <a:lnTo>
                    <a:pt x="7994" y="1976"/>
                  </a:lnTo>
                  <a:cubicBezTo>
                    <a:pt x="8207" y="1976"/>
                    <a:pt x="8359" y="1824"/>
                    <a:pt x="8359" y="1611"/>
                  </a:cubicBezTo>
                  <a:lnTo>
                    <a:pt x="8359" y="335"/>
                  </a:lnTo>
                  <a:cubicBezTo>
                    <a:pt x="8359" y="152"/>
                    <a:pt x="8207" y="0"/>
                    <a:pt x="7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6" name="Google Shape;4119;p75">
              <a:extLst>
                <a:ext uri="{FF2B5EF4-FFF2-40B4-BE49-F238E27FC236}">
                  <a16:creationId xmlns:a16="http://schemas.microsoft.com/office/drawing/2014/main" id="{FBDC6552-6B69-4B3B-25EF-A4A29FC4674A}"/>
                </a:ext>
              </a:extLst>
            </p:cNvPr>
            <p:cNvSpPr/>
            <p:nvPr/>
          </p:nvSpPr>
          <p:spPr>
            <a:xfrm>
              <a:off x="3267919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91" y="1"/>
                  </a:moveTo>
                  <a:cubicBezTo>
                    <a:pt x="0" y="609"/>
                    <a:pt x="0" y="1247"/>
                    <a:pt x="91" y="1855"/>
                  </a:cubicBezTo>
                  <a:cubicBezTo>
                    <a:pt x="243" y="1247"/>
                    <a:pt x="243" y="609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7" name="Google Shape;4120;p75">
              <a:extLst>
                <a:ext uri="{FF2B5EF4-FFF2-40B4-BE49-F238E27FC236}">
                  <a16:creationId xmlns:a16="http://schemas.microsoft.com/office/drawing/2014/main" id="{6BCB535E-F6D6-CAFF-FA15-9EBC8C4EC3A3}"/>
                </a:ext>
              </a:extLst>
            </p:cNvPr>
            <p:cNvSpPr/>
            <p:nvPr/>
          </p:nvSpPr>
          <p:spPr>
            <a:xfrm>
              <a:off x="3272693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44" y="1247"/>
                    <a:pt x="24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8" name="Google Shape;4121;p75">
              <a:extLst>
                <a:ext uri="{FF2B5EF4-FFF2-40B4-BE49-F238E27FC236}">
                  <a16:creationId xmlns:a16="http://schemas.microsoft.com/office/drawing/2014/main" id="{D32418C2-E341-D307-1EF8-E3867EF85E59}"/>
                </a:ext>
              </a:extLst>
            </p:cNvPr>
            <p:cNvSpPr/>
            <p:nvPr/>
          </p:nvSpPr>
          <p:spPr>
            <a:xfrm>
              <a:off x="3277754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92" y="1"/>
                  </a:moveTo>
                  <a:cubicBezTo>
                    <a:pt x="1" y="609"/>
                    <a:pt x="1" y="1247"/>
                    <a:pt x="92" y="1855"/>
                  </a:cubicBezTo>
                  <a:cubicBezTo>
                    <a:pt x="214" y="1247"/>
                    <a:pt x="214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9" name="Google Shape;4122;p75">
              <a:extLst>
                <a:ext uri="{FF2B5EF4-FFF2-40B4-BE49-F238E27FC236}">
                  <a16:creationId xmlns:a16="http://schemas.microsoft.com/office/drawing/2014/main" id="{53116D1D-D996-7F51-5700-1F11D9C39BDB}"/>
                </a:ext>
              </a:extLst>
            </p:cNvPr>
            <p:cNvSpPr/>
            <p:nvPr/>
          </p:nvSpPr>
          <p:spPr>
            <a:xfrm>
              <a:off x="3282260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0" name="Google Shape;4123;p75">
              <a:extLst>
                <a:ext uri="{FF2B5EF4-FFF2-40B4-BE49-F238E27FC236}">
                  <a16:creationId xmlns:a16="http://schemas.microsoft.com/office/drawing/2014/main" id="{880C7D6A-22AB-EAB9-0767-DA6D027E21C0}"/>
                </a:ext>
              </a:extLst>
            </p:cNvPr>
            <p:cNvSpPr/>
            <p:nvPr/>
          </p:nvSpPr>
          <p:spPr>
            <a:xfrm>
              <a:off x="3287034" y="3669276"/>
              <a:ext cx="2544" cy="17163"/>
            </a:xfrm>
            <a:custGeom>
              <a:avLst/>
              <a:gdLst/>
              <a:ahLst/>
              <a:cxnLst/>
              <a:rect l="l" t="t" r="r" b="b"/>
              <a:pathLst>
                <a:path w="275" h="1855" extrusionOk="0">
                  <a:moveTo>
                    <a:pt x="123" y="1"/>
                  </a:moveTo>
                  <a:cubicBezTo>
                    <a:pt x="1" y="609"/>
                    <a:pt x="1" y="1247"/>
                    <a:pt x="123" y="1855"/>
                  </a:cubicBezTo>
                  <a:cubicBezTo>
                    <a:pt x="274" y="1247"/>
                    <a:pt x="274" y="609"/>
                    <a:pt x="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1" name="Google Shape;4124;p75">
              <a:extLst>
                <a:ext uri="{FF2B5EF4-FFF2-40B4-BE49-F238E27FC236}">
                  <a16:creationId xmlns:a16="http://schemas.microsoft.com/office/drawing/2014/main" id="{9FBB5C1D-D140-AE75-47AF-1988979112DF}"/>
                </a:ext>
              </a:extLst>
            </p:cNvPr>
            <p:cNvSpPr/>
            <p:nvPr/>
          </p:nvSpPr>
          <p:spPr>
            <a:xfrm>
              <a:off x="3292105" y="3669276"/>
              <a:ext cx="1971" cy="17163"/>
            </a:xfrm>
            <a:custGeom>
              <a:avLst/>
              <a:gdLst/>
              <a:ahLst/>
              <a:cxnLst/>
              <a:rect l="l" t="t" r="r" b="b"/>
              <a:pathLst>
                <a:path w="213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2" name="Google Shape;4125;p75">
              <a:extLst>
                <a:ext uri="{FF2B5EF4-FFF2-40B4-BE49-F238E27FC236}">
                  <a16:creationId xmlns:a16="http://schemas.microsoft.com/office/drawing/2014/main" id="{C4846BF2-1D37-818A-875C-198D7B364FA0}"/>
                </a:ext>
              </a:extLst>
            </p:cNvPr>
            <p:cNvSpPr/>
            <p:nvPr/>
          </p:nvSpPr>
          <p:spPr>
            <a:xfrm>
              <a:off x="3296601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3" name="Google Shape;4126;p75">
              <a:extLst>
                <a:ext uri="{FF2B5EF4-FFF2-40B4-BE49-F238E27FC236}">
                  <a16:creationId xmlns:a16="http://schemas.microsoft.com/office/drawing/2014/main" id="{05B7750E-5DB6-0366-6C6D-E9721D16B04B}"/>
                </a:ext>
              </a:extLst>
            </p:cNvPr>
            <p:cNvSpPr/>
            <p:nvPr/>
          </p:nvSpPr>
          <p:spPr>
            <a:xfrm>
              <a:off x="3301098" y="3669276"/>
              <a:ext cx="2822" cy="17163"/>
            </a:xfrm>
            <a:custGeom>
              <a:avLst/>
              <a:gdLst/>
              <a:ahLst/>
              <a:cxnLst/>
              <a:rect l="l" t="t" r="r" b="b"/>
              <a:pathLst>
                <a:path w="305" h="1855" extrusionOk="0">
                  <a:moveTo>
                    <a:pt x="153" y="1"/>
                  </a:moveTo>
                  <a:cubicBezTo>
                    <a:pt x="1" y="609"/>
                    <a:pt x="1" y="1247"/>
                    <a:pt x="153" y="1855"/>
                  </a:cubicBezTo>
                  <a:cubicBezTo>
                    <a:pt x="305" y="1247"/>
                    <a:pt x="305" y="609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4" name="Google Shape;4127;p75">
              <a:extLst>
                <a:ext uri="{FF2B5EF4-FFF2-40B4-BE49-F238E27FC236}">
                  <a16:creationId xmlns:a16="http://schemas.microsoft.com/office/drawing/2014/main" id="{C07EF3D3-2381-B133-52C7-57AEFDFC7518}"/>
                </a:ext>
              </a:extLst>
            </p:cNvPr>
            <p:cNvSpPr/>
            <p:nvPr/>
          </p:nvSpPr>
          <p:spPr>
            <a:xfrm>
              <a:off x="3306446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43" y="1247"/>
                    <a:pt x="24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5" name="Google Shape;4128;p75">
              <a:extLst>
                <a:ext uri="{FF2B5EF4-FFF2-40B4-BE49-F238E27FC236}">
                  <a16:creationId xmlns:a16="http://schemas.microsoft.com/office/drawing/2014/main" id="{9DC2FA40-4C36-807E-2218-FAD142834F43}"/>
                </a:ext>
              </a:extLst>
            </p:cNvPr>
            <p:cNvSpPr/>
            <p:nvPr/>
          </p:nvSpPr>
          <p:spPr>
            <a:xfrm>
              <a:off x="3311507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92" y="1"/>
                  </a:moveTo>
                  <a:cubicBezTo>
                    <a:pt x="0" y="609"/>
                    <a:pt x="0" y="1247"/>
                    <a:pt x="92" y="1855"/>
                  </a:cubicBezTo>
                  <a:cubicBezTo>
                    <a:pt x="213" y="1247"/>
                    <a:pt x="213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6" name="Google Shape;4129;p75">
              <a:extLst>
                <a:ext uri="{FF2B5EF4-FFF2-40B4-BE49-F238E27FC236}">
                  <a16:creationId xmlns:a16="http://schemas.microsoft.com/office/drawing/2014/main" id="{3937F430-9F29-2575-9988-4A63242B4CFA}"/>
                </a:ext>
              </a:extLst>
            </p:cNvPr>
            <p:cNvSpPr/>
            <p:nvPr/>
          </p:nvSpPr>
          <p:spPr>
            <a:xfrm>
              <a:off x="3316004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7" name="Google Shape;4130;p75">
              <a:extLst>
                <a:ext uri="{FF2B5EF4-FFF2-40B4-BE49-F238E27FC236}">
                  <a16:creationId xmlns:a16="http://schemas.microsoft.com/office/drawing/2014/main" id="{50B3A7BE-AF1E-1710-28EB-A572AB9D6213}"/>
                </a:ext>
              </a:extLst>
            </p:cNvPr>
            <p:cNvSpPr/>
            <p:nvPr/>
          </p:nvSpPr>
          <p:spPr>
            <a:xfrm>
              <a:off x="3320787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8" name="Google Shape;4131;p75">
              <a:extLst>
                <a:ext uri="{FF2B5EF4-FFF2-40B4-BE49-F238E27FC236}">
                  <a16:creationId xmlns:a16="http://schemas.microsoft.com/office/drawing/2014/main" id="{02CD4A24-6725-F422-AC41-0C2396B121E7}"/>
                </a:ext>
              </a:extLst>
            </p:cNvPr>
            <p:cNvSpPr/>
            <p:nvPr/>
          </p:nvSpPr>
          <p:spPr>
            <a:xfrm>
              <a:off x="3325848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9" name="Google Shape;4132;p75">
              <a:extLst>
                <a:ext uri="{FF2B5EF4-FFF2-40B4-BE49-F238E27FC236}">
                  <a16:creationId xmlns:a16="http://schemas.microsoft.com/office/drawing/2014/main" id="{801EB2FF-7931-6E12-701D-E6670892ED9B}"/>
                </a:ext>
              </a:extLst>
            </p:cNvPr>
            <p:cNvSpPr/>
            <p:nvPr/>
          </p:nvSpPr>
          <p:spPr>
            <a:xfrm>
              <a:off x="3330632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43" y="1247"/>
                    <a:pt x="24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0" name="Google Shape;4133;p75">
              <a:extLst>
                <a:ext uri="{FF2B5EF4-FFF2-40B4-BE49-F238E27FC236}">
                  <a16:creationId xmlns:a16="http://schemas.microsoft.com/office/drawing/2014/main" id="{EFE7EB8B-33E0-C5BA-1B88-F8130731D203}"/>
                </a:ext>
              </a:extLst>
            </p:cNvPr>
            <p:cNvSpPr/>
            <p:nvPr/>
          </p:nvSpPr>
          <p:spPr>
            <a:xfrm>
              <a:off x="3335406" y="3669276"/>
              <a:ext cx="2267" cy="17163"/>
            </a:xfrm>
            <a:custGeom>
              <a:avLst/>
              <a:gdLst/>
              <a:ahLst/>
              <a:cxnLst/>
              <a:rect l="l" t="t" r="r" b="b"/>
              <a:pathLst>
                <a:path w="245" h="1855" extrusionOk="0">
                  <a:moveTo>
                    <a:pt x="92" y="1"/>
                  </a:moveTo>
                  <a:cubicBezTo>
                    <a:pt x="1" y="609"/>
                    <a:pt x="1" y="1247"/>
                    <a:pt x="92" y="1855"/>
                  </a:cubicBezTo>
                  <a:cubicBezTo>
                    <a:pt x="244" y="1247"/>
                    <a:pt x="244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1" name="Google Shape;4134;p75">
              <a:extLst>
                <a:ext uri="{FF2B5EF4-FFF2-40B4-BE49-F238E27FC236}">
                  <a16:creationId xmlns:a16="http://schemas.microsoft.com/office/drawing/2014/main" id="{03EF4A51-3831-8A22-7294-772787E2F022}"/>
                </a:ext>
              </a:extLst>
            </p:cNvPr>
            <p:cNvSpPr/>
            <p:nvPr/>
          </p:nvSpPr>
          <p:spPr>
            <a:xfrm>
              <a:off x="3272128" y="3722431"/>
              <a:ext cx="64693" cy="44162"/>
            </a:xfrm>
            <a:custGeom>
              <a:avLst/>
              <a:gdLst/>
              <a:ahLst/>
              <a:cxnLst/>
              <a:rect l="l" t="t" r="r" b="b"/>
              <a:pathLst>
                <a:path w="6992" h="4773" extrusionOk="0">
                  <a:moveTo>
                    <a:pt x="1" y="0"/>
                  </a:moveTo>
                  <a:lnTo>
                    <a:pt x="1" y="4772"/>
                  </a:lnTo>
                  <a:lnTo>
                    <a:pt x="6992" y="4772"/>
                  </a:lnTo>
                  <a:lnTo>
                    <a:pt x="69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2" name="Google Shape;4135;p75">
              <a:extLst>
                <a:ext uri="{FF2B5EF4-FFF2-40B4-BE49-F238E27FC236}">
                  <a16:creationId xmlns:a16="http://schemas.microsoft.com/office/drawing/2014/main" id="{1DDED122-6A5C-D9D3-6118-08F3632D0CE1}"/>
                </a:ext>
              </a:extLst>
            </p:cNvPr>
            <p:cNvSpPr/>
            <p:nvPr/>
          </p:nvSpPr>
          <p:spPr>
            <a:xfrm>
              <a:off x="3321629" y="3678843"/>
              <a:ext cx="85502" cy="168719"/>
            </a:xfrm>
            <a:custGeom>
              <a:avLst/>
              <a:gdLst/>
              <a:ahLst/>
              <a:cxnLst/>
              <a:rect l="l" t="t" r="r" b="b"/>
              <a:pathLst>
                <a:path w="9241" h="18235" extrusionOk="0">
                  <a:moveTo>
                    <a:pt x="4256" y="0"/>
                  </a:moveTo>
                  <a:lnTo>
                    <a:pt x="213" y="15715"/>
                  </a:lnTo>
                  <a:cubicBezTo>
                    <a:pt x="1" y="16626"/>
                    <a:pt x="517" y="17538"/>
                    <a:pt x="1429" y="17781"/>
                  </a:cubicBezTo>
                  <a:lnTo>
                    <a:pt x="3162" y="18177"/>
                  </a:lnTo>
                  <a:cubicBezTo>
                    <a:pt x="3308" y="18216"/>
                    <a:pt x="3455" y="18234"/>
                    <a:pt x="3599" y="18234"/>
                  </a:cubicBezTo>
                  <a:cubicBezTo>
                    <a:pt x="4349" y="18234"/>
                    <a:pt x="5020" y="17726"/>
                    <a:pt x="5198" y="16961"/>
                  </a:cubicBezTo>
                  <a:lnTo>
                    <a:pt x="9241" y="1246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3" name="Google Shape;4136;p75">
              <a:extLst>
                <a:ext uri="{FF2B5EF4-FFF2-40B4-BE49-F238E27FC236}">
                  <a16:creationId xmlns:a16="http://schemas.microsoft.com/office/drawing/2014/main" id="{41123DDB-24A6-F012-DC20-D3AA17A1697C}"/>
                </a:ext>
              </a:extLst>
            </p:cNvPr>
            <p:cNvSpPr/>
            <p:nvPr/>
          </p:nvSpPr>
          <p:spPr>
            <a:xfrm>
              <a:off x="3326977" y="3720183"/>
              <a:ext cx="50907" cy="99844"/>
            </a:xfrm>
            <a:custGeom>
              <a:avLst/>
              <a:gdLst/>
              <a:ahLst/>
              <a:cxnLst/>
              <a:rect l="l" t="t" r="r" b="b"/>
              <a:pathLst>
                <a:path w="5502" h="10791" extrusionOk="0">
                  <a:moveTo>
                    <a:pt x="2553" y="0"/>
                  </a:moveTo>
                  <a:lnTo>
                    <a:pt x="0" y="10031"/>
                  </a:lnTo>
                  <a:lnTo>
                    <a:pt x="2918" y="10791"/>
                  </a:lnTo>
                  <a:lnTo>
                    <a:pt x="5502" y="760"/>
                  </a:lnTo>
                  <a:lnTo>
                    <a:pt x="25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4" name="Google Shape;4137;p75">
              <a:extLst>
                <a:ext uri="{FF2B5EF4-FFF2-40B4-BE49-F238E27FC236}">
                  <a16:creationId xmlns:a16="http://schemas.microsoft.com/office/drawing/2014/main" id="{3092D6B1-B0A5-FC43-7A21-090189297AC0}"/>
                </a:ext>
              </a:extLst>
            </p:cNvPr>
            <p:cNvSpPr/>
            <p:nvPr/>
          </p:nvSpPr>
          <p:spPr>
            <a:xfrm>
              <a:off x="3349757" y="3673254"/>
              <a:ext cx="66100" cy="31190"/>
            </a:xfrm>
            <a:custGeom>
              <a:avLst/>
              <a:gdLst/>
              <a:ahLst/>
              <a:cxnLst/>
              <a:rect l="l" t="t" r="r" b="b"/>
              <a:pathLst>
                <a:path w="7144" h="3371" extrusionOk="0">
                  <a:moveTo>
                    <a:pt x="1239" y="0"/>
                  </a:moveTo>
                  <a:cubicBezTo>
                    <a:pt x="760" y="0"/>
                    <a:pt x="343" y="294"/>
                    <a:pt x="213" y="786"/>
                  </a:cubicBezTo>
                  <a:lnTo>
                    <a:pt x="0" y="1668"/>
                  </a:lnTo>
                  <a:lnTo>
                    <a:pt x="6748" y="3370"/>
                  </a:lnTo>
                  <a:lnTo>
                    <a:pt x="6991" y="2489"/>
                  </a:lnTo>
                  <a:cubicBezTo>
                    <a:pt x="7143" y="1911"/>
                    <a:pt x="6809" y="1394"/>
                    <a:pt x="6262" y="1242"/>
                  </a:cubicBezTo>
                  <a:lnTo>
                    <a:pt x="1490" y="27"/>
                  </a:lnTo>
                  <a:cubicBezTo>
                    <a:pt x="1405" y="9"/>
                    <a:pt x="1321" y="0"/>
                    <a:pt x="1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5" name="Google Shape;4138;p75">
              <a:extLst>
                <a:ext uri="{FF2B5EF4-FFF2-40B4-BE49-F238E27FC236}">
                  <a16:creationId xmlns:a16="http://schemas.microsoft.com/office/drawing/2014/main" id="{C1434A37-4F93-488B-C676-CCEEE9BEB525}"/>
                </a:ext>
              </a:extLst>
            </p:cNvPr>
            <p:cNvSpPr/>
            <p:nvPr/>
          </p:nvSpPr>
          <p:spPr>
            <a:xfrm>
              <a:off x="3192538" y="3731406"/>
              <a:ext cx="205600" cy="220237"/>
            </a:xfrm>
            <a:custGeom>
              <a:avLst/>
              <a:gdLst/>
              <a:ahLst/>
              <a:cxnLst/>
              <a:rect l="l" t="t" r="r" b="b"/>
              <a:pathLst>
                <a:path w="22221" h="23803" extrusionOk="0">
                  <a:moveTo>
                    <a:pt x="20665" y="1"/>
                  </a:moveTo>
                  <a:cubicBezTo>
                    <a:pt x="19568" y="1"/>
                    <a:pt x="8025" y="4897"/>
                    <a:pt x="8025" y="4897"/>
                  </a:cubicBezTo>
                  <a:lnTo>
                    <a:pt x="7600" y="3316"/>
                  </a:lnTo>
                  <a:cubicBezTo>
                    <a:pt x="7600" y="3316"/>
                    <a:pt x="2463" y="12161"/>
                    <a:pt x="2311" y="12465"/>
                  </a:cubicBezTo>
                  <a:lnTo>
                    <a:pt x="1" y="13012"/>
                  </a:lnTo>
                  <a:lnTo>
                    <a:pt x="5016" y="23803"/>
                  </a:lnTo>
                  <a:lnTo>
                    <a:pt x="17630" y="15018"/>
                  </a:lnTo>
                  <a:cubicBezTo>
                    <a:pt x="17630" y="15018"/>
                    <a:pt x="18664" y="14259"/>
                    <a:pt x="19545" y="13438"/>
                  </a:cubicBezTo>
                  <a:cubicBezTo>
                    <a:pt x="20396" y="12648"/>
                    <a:pt x="20792" y="10915"/>
                    <a:pt x="21065" y="9942"/>
                  </a:cubicBezTo>
                  <a:cubicBezTo>
                    <a:pt x="21308" y="9000"/>
                    <a:pt x="21278" y="8787"/>
                    <a:pt x="20822" y="8362"/>
                  </a:cubicBezTo>
                  <a:cubicBezTo>
                    <a:pt x="20784" y="8326"/>
                    <a:pt x="20708" y="8310"/>
                    <a:pt x="20600" y="8310"/>
                  </a:cubicBezTo>
                  <a:cubicBezTo>
                    <a:pt x="19438" y="8310"/>
                    <a:pt x="14621" y="10246"/>
                    <a:pt x="14621" y="10246"/>
                  </a:cubicBezTo>
                  <a:cubicBezTo>
                    <a:pt x="14621" y="10246"/>
                    <a:pt x="21643" y="6842"/>
                    <a:pt x="21795" y="6052"/>
                  </a:cubicBezTo>
                  <a:cubicBezTo>
                    <a:pt x="21977" y="5261"/>
                    <a:pt x="22068" y="4714"/>
                    <a:pt x="21339" y="4258"/>
                  </a:cubicBezTo>
                  <a:cubicBezTo>
                    <a:pt x="21283" y="4222"/>
                    <a:pt x="21185" y="4205"/>
                    <a:pt x="21051" y="4205"/>
                  </a:cubicBezTo>
                  <a:cubicBezTo>
                    <a:pt x="19526" y="4205"/>
                    <a:pt x="13405" y="6417"/>
                    <a:pt x="13405" y="6417"/>
                  </a:cubicBezTo>
                  <a:cubicBezTo>
                    <a:pt x="13405" y="6417"/>
                    <a:pt x="20792" y="2465"/>
                    <a:pt x="21521" y="1675"/>
                  </a:cubicBezTo>
                  <a:cubicBezTo>
                    <a:pt x="22220" y="885"/>
                    <a:pt x="21582" y="125"/>
                    <a:pt x="20700" y="3"/>
                  </a:cubicBezTo>
                  <a:cubicBezTo>
                    <a:pt x="20690" y="2"/>
                    <a:pt x="20678" y="1"/>
                    <a:pt x="2066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6" name="Google Shape;4139;p75">
              <a:extLst>
                <a:ext uri="{FF2B5EF4-FFF2-40B4-BE49-F238E27FC236}">
                  <a16:creationId xmlns:a16="http://schemas.microsoft.com/office/drawing/2014/main" id="{0429B928-0EDF-101C-B9EB-EB5074D4A672}"/>
                </a:ext>
              </a:extLst>
            </p:cNvPr>
            <p:cNvSpPr/>
            <p:nvPr/>
          </p:nvSpPr>
          <p:spPr>
            <a:xfrm>
              <a:off x="3333158" y="3830140"/>
              <a:ext cx="51481" cy="25324"/>
            </a:xfrm>
            <a:custGeom>
              <a:avLst/>
              <a:gdLst/>
              <a:ahLst/>
              <a:cxnLst/>
              <a:rect l="l" t="t" r="r" b="b"/>
              <a:pathLst>
                <a:path w="5564" h="2737" extrusionOk="0">
                  <a:moveTo>
                    <a:pt x="5563" y="1"/>
                  </a:moveTo>
                  <a:lnTo>
                    <a:pt x="5563" y="1"/>
                  </a:lnTo>
                  <a:cubicBezTo>
                    <a:pt x="4560" y="335"/>
                    <a:pt x="3618" y="761"/>
                    <a:pt x="2736" y="1308"/>
                  </a:cubicBezTo>
                  <a:cubicBezTo>
                    <a:pt x="1794" y="1733"/>
                    <a:pt x="882" y="2220"/>
                    <a:pt x="1" y="2736"/>
                  </a:cubicBezTo>
                  <a:cubicBezTo>
                    <a:pt x="943" y="2372"/>
                    <a:pt x="1916" y="1946"/>
                    <a:pt x="2828" y="1460"/>
                  </a:cubicBezTo>
                  <a:cubicBezTo>
                    <a:pt x="3770" y="1034"/>
                    <a:pt x="4682" y="548"/>
                    <a:pt x="556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7" name="Google Shape;4140;p75">
              <a:extLst>
                <a:ext uri="{FF2B5EF4-FFF2-40B4-BE49-F238E27FC236}">
                  <a16:creationId xmlns:a16="http://schemas.microsoft.com/office/drawing/2014/main" id="{D582A12E-84F2-B02F-025F-6CD42A9DA8D9}"/>
                </a:ext>
              </a:extLst>
            </p:cNvPr>
            <p:cNvSpPr/>
            <p:nvPr/>
          </p:nvSpPr>
          <p:spPr>
            <a:xfrm>
              <a:off x="3175671" y="3738179"/>
              <a:ext cx="86344" cy="17163"/>
            </a:xfrm>
            <a:custGeom>
              <a:avLst/>
              <a:gdLst/>
              <a:ahLst/>
              <a:cxnLst/>
              <a:rect l="l" t="t" r="r" b="b"/>
              <a:pathLst>
                <a:path w="9332" h="1855" extrusionOk="0">
                  <a:moveTo>
                    <a:pt x="0" y="1"/>
                  </a:moveTo>
                  <a:lnTo>
                    <a:pt x="0" y="1855"/>
                  </a:lnTo>
                  <a:lnTo>
                    <a:pt x="9332" y="1855"/>
                  </a:lnTo>
                  <a:lnTo>
                    <a:pt x="93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8" name="Google Shape;4141;p75">
              <a:extLst>
                <a:ext uri="{FF2B5EF4-FFF2-40B4-BE49-F238E27FC236}">
                  <a16:creationId xmlns:a16="http://schemas.microsoft.com/office/drawing/2014/main" id="{8B28C3AD-499A-9746-E783-2BD3CB185423}"/>
                </a:ext>
              </a:extLst>
            </p:cNvPr>
            <p:cNvSpPr/>
            <p:nvPr/>
          </p:nvSpPr>
          <p:spPr>
            <a:xfrm>
              <a:off x="2947588" y="3034684"/>
              <a:ext cx="272810" cy="258311"/>
            </a:xfrm>
            <a:custGeom>
              <a:avLst/>
              <a:gdLst/>
              <a:ahLst/>
              <a:cxnLst/>
              <a:rect l="l" t="t" r="r" b="b"/>
              <a:pathLst>
                <a:path w="29485" h="27918" extrusionOk="0">
                  <a:moveTo>
                    <a:pt x="10994" y="1"/>
                  </a:moveTo>
                  <a:cubicBezTo>
                    <a:pt x="8935" y="1"/>
                    <a:pt x="6886" y="427"/>
                    <a:pt x="5076" y="1412"/>
                  </a:cubicBezTo>
                  <a:cubicBezTo>
                    <a:pt x="2584" y="2780"/>
                    <a:pt x="760" y="5121"/>
                    <a:pt x="0" y="7856"/>
                  </a:cubicBezTo>
                  <a:lnTo>
                    <a:pt x="23101" y="27917"/>
                  </a:lnTo>
                  <a:cubicBezTo>
                    <a:pt x="25411" y="27370"/>
                    <a:pt x="27356" y="25790"/>
                    <a:pt x="28390" y="23632"/>
                  </a:cubicBezTo>
                  <a:cubicBezTo>
                    <a:pt x="29484" y="21321"/>
                    <a:pt x="29332" y="18647"/>
                    <a:pt x="29180" y="16063"/>
                  </a:cubicBezTo>
                  <a:cubicBezTo>
                    <a:pt x="28998" y="12932"/>
                    <a:pt x="28724" y="9528"/>
                    <a:pt x="26749" y="7036"/>
                  </a:cubicBezTo>
                  <a:cubicBezTo>
                    <a:pt x="25685" y="5668"/>
                    <a:pt x="24165" y="4726"/>
                    <a:pt x="22676" y="3844"/>
                  </a:cubicBezTo>
                  <a:cubicBezTo>
                    <a:pt x="19970" y="2294"/>
                    <a:pt x="17174" y="896"/>
                    <a:pt x="14134" y="318"/>
                  </a:cubicBezTo>
                  <a:cubicBezTo>
                    <a:pt x="13105" y="112"/>
                    <a:pt x="12048" y="1"/>
                    <a:pt x="109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9" name="Google Shape;4142;p75">
              <a:extLst>
                <a:ext uri="{FF2B5EF4-FFF2-40B4-BE49-F238E27FC236}">
                  <a16:creationId xmlns:a16="http://schemas.microsoft.com/office/drawing/2014/main" id="{E699A01F-14E1-CB7C-6DF3-AB3CD409013A}"/>
                </a:ext>
              </a:extLst>
            </p:cNvPr>
            <p:cNvSpPr/>
            <p:nvPr/>
          </p:nvSpPr>
          <p:spPr>
            <a:xfrm>
              <a:off x="2911586" y="3070250"/>
              <a:ext cx="95634" cy="188150"/>
            </a:xfrm>
            <a:custGeom>
              <a:avLst/>
              <a:gdLst/>
              <a:ahLst/>
              <a:cxnLst/>
              <a:rect l="l" t="t" r="r" b="b"/>
              <a:pathLst>
                <a:path w="10336" h="20335" extrusionOk="0">
                  <a:moveTo>
                    <a:pt x="10335" y="0"/>
                  </a:moveTo>
                  <a:lnTo>
                    <a:pt x="5138" y="2158"/>
                  </a:lnTo>
                  <a:cubicBezTo>
                    <a:pt x="548" y="7173"/>
                    <a:pt x="1" y="14712"/>
                    <a:pt x="3861" y="20335"/>
                  </a:cubicBezTo>
                  <a:cubicBezTo>
                    <a:pt x="5441" y="13374"/>
                    <a:pt x="7600" y="6565"/>
                    <a:pt x="103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0" name="Google Shape;4143;p75">
              <a:extLst>
                <a:ext uri="{FF2B5EF4-FFF2-40B4-BE49-F238E27FC236}">
                  <a16:creationId xmlns:a16="http://schemas.microsoft.com/office/drawing/2014/main" id="{DE939BA0-AAFD-45D6-414E-41C4E47DDE1E}"/>
                </a:ext>
              </a:extLst>
            </p:cNvPr>
            <p:cNvSpPr/>
            <p:nvPr/>
          </p:nvSpPr>
          <p:spPr>
            <a:xfrm>
              <a:off x="2929027" y="3078365"/>
              <a:ext cx="253685" cy="465234"/>
            </a:xfrm>
            <a:custGeom>
              <a:avLst/>
              <a:gdLst/>
              <a:ahLst/>
              <a:cxnLst/>
              <a:rect l="l" t="t" r="r" b="b"/>
              <a:pathLst>
                <a:path w="27418" h="50282" extrusionOk="0">
                  <a:moveTo>
                    <a:pt x="8652" y="1"/>
                  </a:moveTo>
                  <a:cubicBezTo>
                    <a:pt x="3982" y="1"/>
                    <a:pt x="897" y="5869"/>
                    <a:pt x="547" y="10704"/>
                  </a:cubicBezTo>
                  <a:cubicBezTo>
                    <a:pt x="213" y="16297"/>
                    <a:pt x="0" y="22224"/>
                    <a:pt x="669" y="26388"/>
                  </a:cubicBezTo>
                  <a:cubicBezTo>
                    <a:pt x="1990" y="34673"/>
                    <a:pt x="8261" y="35902"/>
                    <a:pt x="8417" y="35902"/>
                  </a:cubicBezTo>
                  <a:cubicBezTo>
                    <a:pt x="8419" y="35902"/>
                    <a:pt x="8420" y="35902"/>
                    <a:pt x="8420" y="35902"/>
                  </a:cubicBezTo>
                  <a:lnTo>
                    <a:pt x="8420" y="41221"/>
                  </a:lnTo>
                  <a:cubicBezTo>
                    <a:pt x="8420" y="46145"/>
                    <a:pt x="12371" y="50188"/>
                    <a:pt x="17326" y="50279"/>
                  </a:cubicBezTo>
                  <a:cubicBezTo>
                    <a:pt x="17400" y="50281"/>
                    <a:pt x="17474" y="50282"/>
                    <a:pt x="17548" y="50282"/>
                  </a:cubicBezTo>
                  <a:cubicBezTo>
                    <a:pt x="22404" y="50282"/>
                    <a:pt x="26447" y="46374"/>
                    <a:pt x="26596" y="41464"/>
                  </a:cubicBezTo>
                  <a:lnTo>
                    <a:pt x="27417" y="11038"/>
                  </a:lnTo>
                  <a:cubicBezTo>
                    <a:pt x="27417" y="10997"/>
                    <a:pt x="27415" y="10985"/>
                    <a:pt x="27412" y="10985"/>
                  </a:cubicBezTo>
                  <a:cubicBezTo>
                    <a:pt x="27407" y="10985"/>
                    <a:pt x="27400" y="11009"/>
                    <a:pt x="27395" y="11009"/>
                  </a:cubicBezTo>
                  <a:cubicBezTo>
                    <a:pt x="27390" y="11009"/>
                    <a:pt x="27387" y="10990"/>
                    <a:pt x="27387" y="10917"/>
                  </a:cubicBezTo>
                  <a:cubicBezTo>
                    <a:pt x="27113" y="7087"/>
                    <a:pt x="24621" y="3926"/>
                    <a:pt x="20882" y="2983"/>
                  </a:cubicBezTo>
                  <a:lnTo>
                    <a:pt x="9271" y="35"/>
                  </a:lnTo>
                  <a:cubicBezTo>
                    <a:pt x="9062" y="12"/>
                    <a:pt x="8855" y="1"/>
                    <a:pt x="865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1" name="Google Shape;4144;p75">
              <a:extLst>
                <a:ext uri="{FF2B5EF4-FFF2-40B4-BE49-F238E27FC236}">
                  <a16:creationId xmlns:a16="http://schemas.microsoft.com/office/drawing/2014/main" id="{EAC5FC02-F9D1-D78F-823D-F4E089DE25C7}"/>
                </a:ext>
              </a:extLst>
            </p:cNvPr>
            <p:cNvSpPr/>
            <p:nvPr/>
          </p:nvSpPr>
          <p:spPr>
            <a:xfrm>
              <a:off x="2995673" y="3153042"/>
              <a:ext cx="45291" cy="5524"/>
            </a:xfrm>
            <a:custGeom>
              <a:avLst/>
              <a:gdLst/>
              <a:ahLst/>
              <a:cxnLst/>
              <a:rect l="l" t="t" r="r" b="b"/>
              <a:pathLst>
                <a:path w="4895" h="597" extrusionOk="0">
                  <a:moveTo>
                    <a:pt x="4835" y="0"/>
                  </a:moveTo>
                  <a:cubicBezTo>
                    <a:pt x="4594" y="0"/>
                    <a:pt x="3641" y="218"/>
                    <a:pt x="2463" y="323"/>
                  </a:cubicBezTo>
                  <a:cubicBezTo>
                    <a:pt x="1095" y="444"/>
                    <a:pt x="1" y="444"/>
                    <a:pt x="1" y="505"/>
                  </a:cubicBezTo>
                  <a:cubicBezTo>
                    <a:pt x="396" y="566"/>
                    <a:pt x="806" y="596"/>
                    <a:pt x="1221" y="596"/>
                  </a:cubicBezTo>
                  <a:cubicBezTo>
                    <a:pt x="1635" y="596"/>
                    <a:pt x="2053" y="566"/>
                    <a:pt x="2463" y="505"/>
                  </a:cubicBezTo>
                  <a:cubicBezTo>
                    <a:pt x="3314" y="475"/>
                    <a:pt x="4104" y="292"/>
                    <a:pt x="4895" y="19"/>
                  </a:cubicBezTo>
                  <a:cubicBezTo>
                    <a:pt x="4895" y="6"/>
                    <a:pt x="4874" y="0"/>
                    <a:pt x="483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2" name="Google Shape;4145;p75">
              <a:extLst>
                <a:ext uri="{FF2B5EF4-FFF2-40B4-BE49-F238E27FC236}">
                  <a16:creationId xmlns:a16="http://schemas.microsoft.com/office/drawing/2014/main" id="{80748B8B-BFDC-CFFB-E29D-17851DBB17E1}"/>
                </a:ext>
              </a:extLst>
            </p:cNvPr>
            <p:cNvSpPr/>
            <p:nvPr/>
          </p:nvSpPr>
          <p:spPr>
            <a:xfrm>
              <a:off x="2995673" y="3150396"/>
              <a:ext cx="28137" cy="2581"/>
            </a:xfrm>
            <a:custGeom>
              <a:avLst/>
              <a:gdLst/>
              <a:ahLst/>
              <a:cxnLst/>
              <a:rect l="l" t="t" r="r" b="b"/>
              <a:pathLst>
                <a:path w="3041" h="279" extrusionOk="0">
                  <a:moveTo>
                    <a:pt x="3041" y="1"/>
                  </a:moveTo>
                  <a:cubicBezTo>
                    <a:pt x="2554" y="1"/>
                    <a:pt x="2007" y="1"/>
                    <a:pt x="1521" y="62"/>
                  </a:cubicBezTo>
                  <a:cubicBezTo>
                    <a:pt x="1399" y="54"/>
                    <a:pt x="1274" y="50"/>
                    <a:pt x="1147" y="50"/>
                  </a:cubicBezTo>
                  <a:cubicBezTo>
                    <a:pt x="765" y="50"/>
                    <a:pt x="366" y="84"/>
                    <a:pt x="1" y="153"/>
                  </a:cubicBezTo>
                  <a:cubicBezTo>
                    <a:pt x="412" y="237"/>
                    <a:pt x="823" y="279"/>
                    <a:pt x="1230" y="279"/>
                  </a:cubicBezTo>
                  <a:cubicBezTo>
                    <a:pt x="1847" y="279"/>
                    <a:pt x="2455" y="184"/>
                    <a:pt x="304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3" name="Google Shape;4146;p75">
              <a:extLst>
                <a:ext uri="{FF2B5EF4-FFF2-40B4-BE49-F238E27FC236}">
                  <a16:creationId xmlns:a16="http://schemas.microsoft.com/office/drawing/2014/main" id="{55C6FC0A-0273-974A-703C-02FD844C433D}"/>
                </a:ext>
              </a:extLst>
            </p:cNvPr>
            <p:cNvSpPr/>
            <p:nvPr/>
          </p:nvSpPr>
          <p:spPr>
            <a:xfrm>
              <a:off x="3045738" y="3296280"/>
              <a:ext cx="10696" cy="7966"/>
            </a:xfrm>
            <a:custGeom>
              <a:avLst/>
              <a:gdLst/>
              <a:ahLst/>
              <a:cxnLst/>
              <a:rect l="l" t="t" r="r" b="b"/>
              <a:pathLst>
                <a:path w="1156" h="861" extrusionOk="0">
                  <a:moveTo>
                    <a:pt x="332" y="1"/>
                  </a:moveTo>
                  <a:cubicBezTo>
                    <a:pt x="293" y="1"/>
                    <a:pt x="253" y="3"/>
                    <a:pt x="213" y="9"/>
                  </a:cubicBezTo>
                  <a:cubicBezTo>
                    <a:pt x="61" y="39"/>
                    <a:pt x="0" y="39"/>
                    <a:pt x="0" y="100"/>
                  </a:cubicBezTo>
                  <a:cubicBezTo>
                    <a:pt x="0" y="191"/>
                    <a:pt x="335" y="161"/>
                    <a:pt x="669" y="343"/>
                  </a:cubicBezTo>
                  <a:cubicBezTo>
                    <a:pt x="1003" y="526"/>
                    <a:pt x="1095" y="860"/>
                    <a:pt x="1125" y="860"/>
                  </a:cubicBezTo>
                  <a:cubicBezTo>
                    <a:pt x="1155" y="860"/>
                    <a:pt x="1155" y="769"/>
                    <a:pt x="1155" y="587"/>
                  </a:cubicBezTo>
                  <a:cubicBezTo>
                    <a:pt x="1018" y="256"/>
                    <a:pt x="706" y="1"/>
                    <a:pt x="33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4" name="Google Shape;4147;p75">
              <a:extLst>
                <a:ext uri="{FF2B5EF4-FFF2-40B4-BE49-F238E27FC236}">
                  <a16:creationId xmlns:a16="http://schemas.microsoft.com/office/drawing/2014/main" id="{321A3578-393F-AD44-4B8A-E0BD7182C866}"/>
                </a:ext>
              </a:extLst>
            </p:cNvPr>
            <p:cNvSpPr/>
            <p:nvPr/>
          </p:nvSpPr>
          <p:spPr>
            <a:xfrm>
              <a:off x="2960245" y="3222103"/>
              <a:ext cx="19689" cy="19440"/>
            </a:xfrm>
            <a:custGeom>
              <a:avLst/>
              <a:gdLst/>
              <a:ahLst/>
              <a:cxnLst/>
              <a:rect l="l" t="t" r="r" b="b"/>
              <a:pathLst>
                <a:path w="2128" h="2101" extrusionOk="0">
                  <a:moveTo>
                    <a:pt x="1032" y="0"/>
                  </a:moveTo>
                  <a:cubicBezTo>
                    <a:pt x="482" y="0"/>
                    <a:pt x="29" y="388"/>
                    <a:pt x="0" y="974"/>
                  </a:cubicBezTo>
                  <a:cubicBezTo>
                    <a:pt x="0" y="1552"/>
                    <a:pt x="456" y="2038"/>
                    <a:pt x="1034" y="2099"/>
                  </a:cubicBezTo>
                  <a:cubicBezTo>
                    <a:pt x="1052" y="2100"/>
                    <a:pt x="1070" y="2100"/>
                    <a:pt x="1089" y="2100"/>
                  </a:cubicBezTo>
                  <a:cubicBezTo>
                    <a:pt x="1615" y="2100"/>
                    <a:pt x="2098" y="1684"/>
                    <a:pt x="2128" y="1126"/>
                  </a:cubicBezTo>
                  <a:lnTo>
                    <a:pt x="2128" y="1096"/>
                  </a:lnTo>
                  <a:cubicBezTo>
                    <a:pt x="2128" y="518"/>
                    <a:pt x="1672" y="32"/>
                    <a:pt x="1094" y="2"/>
                  </a:cubicBezTo>
                  <a:cubicBezTo>
                    <a:pt x="1074" y="1"/>
                    <a:pt x="1053" y="0"/>
                    <a:pt x="10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5" name="Google Shape;4148;p75">
              <a:extLst>
                <a:ext uri="{FF2B5EF4-FFF2-40B4-BE49-F238E27FC236}">
                  <a16:creationId xmlns:a16="http://schemas.microsoft.com/office/drawing/2014/main" id="{77669E6F-7E20-B681-B650-30653F2CE5A1}"/>
                </a:ext>
              </a:extLst>
            </p:cNvPr>
            <p:cNvSpPr/>
            <p:nvPr/>
          </p:nvSpPr>
          <p:spPr>
            <a:xfrm>
              <a:off x="2940278" y="3207178"/>
              <a:ext cx="39943" cy="10946"/>
            </a:xfrm>
            <a:custGeom>
              <a:avLst/>
              <a:gdLst/>
              <a:ahLst/>
              <a:cxnLst/>
              <a:rect l="l" t="t" r="r" b="b"/>
              <a:pathLst>
                <a:path w="4317" h="1183" extrusionOk="0">
                  <a:moveTo>
                    <a:pt x="2198" y="0"/>
                  </a:moveTo>
                  <a:cubicBezTo>
                    <a:pt x="2154" y="0"/>
                    <a:pt x="2111" y="2"/>
                    <a:pt x="2067" y="4"/>
                  </a:cubicBezTo>
                  <a:cubicBezTo>
                    <a:pt x="1459" y="4"/>
                    <a:pt x="912" y="216"/>
                    <a:pt x="395" y="581"/>
                  </a:cubicBezTo>
                  <a:cubicBezTo>
                    <a:pt x="91" y="855"/>
                    <a:pt x="0" y="1068"/>
                    <a:pt x="30" y="1159"/>
                  </a:cubicBezTo>
                  <a:cubicBezTo>
                    <a:pt x="47" y="1175"/>
                    <a:pt x="70" y="1182"/>
                    <a:pt x="100" y="1182"/>
                  </a:cubicBezTo>
                  <a:cubicBezTo>
                    <a:pt x="354" y="1182"/>
                    <a:pt x="1092" y="672"/>
                    <a:pt x="2097" y="672"/>
                  </a:cubicBezTo>
                  <a:cubicBezTo>
                    <a:pt x="3112" y="672"/>
                    <a:pt x="3915" y="1094"/>
                    <a:pt x="4178" y="1094"/>
                  </a:cubicBezTo>
                  <a:cubicBezTo>
                    <a:pt x="4214" y="1094"/>
                    <a:pt x="4241" y="1086"/>
                    <a:pt x="4255" y="1068"/>
                  </a:cubicBezTo>
                  <a:cubicBezTo>
                    <a:pt x="4316" y="1007"/>
                    <a:pt x="4164" y="764"/>
                    <a:pt x="3799" y="520"/>
                  </a:cubicBezTo>
                  <a:cubicBezTo>
                    <a:pt x="3320" y="182"/>
                    <a:pt x="2762" y="0"/>
                    <a:pt x="21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6" name="Google Shape;4149;p75">
              <a:extLst>
                <a:ext uri="{FF2B5EF4-FFF2-40B4-BE49-F238E27FC236}">
                  <a16:creationId xmlns:a16="http://schemas.microsoft.com/office/drawing/2014/main" id="{9E9421E8-AEDF-F5BC-8861-599793783BDC}"/>
                </a:ext>
              </a:extLst>
            </p:cNvPr>
            <p:cNvSpPr/>
            <p:nvPr/>
          </p:nvSpPr>
          <p:spPr>
            <a:xfrm>
              <a:off x="3067676" y="3222103"/>
              <a:ext cx="19689" cy="19440"/>
            </a:xfrm>
            <a:custGeom>
              <a:avLst/>
              <a:gdLst/>
              <a:ahLst/>
              <a:cxnLst/>
              <a:rect l="l" t="t" r="r" b="b"/>
              <a:pathLst>
                <a:path w="2128" h="2101" extrusionOk="0">
                  <a:moveTo>
                    <a:pt x="1066" y="0"/>
                  </a:moveTo>
                  <a:cubicBezTo>
                    <a:pt x="543" y="0"/>
                    <a:pt x="88" y="388"/>
                    <a:pt x="0" y="974"/>
                  </a:cubicBezTo>
                  <a:cubicBezTo>
                    <a:pt x="0" y="1552"/>
                    <a:pt x="456" y="2038"/>
                    <a:pt x="1034" y="2099"/>
                  </a:cubicBezTo>
                  <a:cubicBezTo>
                    <a:pt x="1053" y="2100"/>
                    <a:pt x="1073" y="2100"/>
                    <a:pt x="1092" y="2100"/>
                  </a:cubicBezTo>
                  <a:cubicBezTo>
                    <a:pt x="1644" y="2100"/>
                    <a:pt x="2099" y="1684"/>
                    <a:pt x="2128" y="1126"/>
                  </a:cubicBezTo>
                  <a:lnTo>
                    <a:pt x="2128" y="1096"/>
                  </a:lnTo>
                  <a:cubicBezTo>
                    <a:pt x="2128" y="518"/>
                    <a:pt x="1672" y="32"/>
                    <a:pt x="1125" y="2"/>
                  </a:cubicBezTo>
                  <a:cubicBezTo>
                    <a:pt x="1105" y="1"/>
                    <a:pt x="1086" y="0"/>
                    <a:pt x="10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7" name="Google Shape;4150;p75">
              <a:extLst>
                <a:ext uri="{FF2B5EF4-FFF2-40B4-BE49-F238E27FC236}">
                  <a16:creationId xmlns:a16="http://schemas.microsoft.com/office/drawing/2014/main" id="{E552B5E3-5683-B05E-560A-60ABFE95C0DC}"/>
                </a:ext>
              </a:extLst>
            </p:cNvPr>
            <p:cNvSpPr/>
            <p:nvPr/>
          </p:nvSpPr>
          <p:spPr>
            <a:xfrm>
              <a:off x="3056989" y="3207530"/>
              <a:ext cx="39943" cy="11917"/>
            </a:xfrm>
            <a:custGeom>
              <a:avLst/>
              <a:gdLst/>
              <a:ahLst/>
              <a:cxnLst/>
              <a:rect l="l" t="t" r="r" b="b"/>
              <a:pathLst>
                <a:path w="4317" h="1288" extrusionOk="0">
                  <a:moveTo>
                    <a:pt x="2391" y="0"/>
                  </a:moveTo>
                  <a:cubicBezTo>
                    <a:pt x="2273" y="0"/>
                    <a:pt x="2155" y="9"/>
                    <a:pt x="2037" y="26"/>
                  </a:cubicBezTo>
                  <a:cubicBezTo>
                    <a:pt x="1429" y="57"/>
                    <a:pt x="851" y="270"/>
                    <a:pt x="395" y="695"/>
                  </a:cubicBezTo>
                  <a:cubicBezTo>
                    <a:pt x="91" y="938"/>
                    <a:pt x="0" y="1182"/>
                    <a:pt x="61" y="1273"/>
                  </a:cubicBezTo>
                  <a:cubicBezTo>
                    <a:pt x="74" y="1283"/>
                    <a:pt x="90" y="1287"/>
                    <a:pt x="111" y="1287"/>
                  </a:cubicBezTo>
                  <a:cubicBezTo>
                    <a:pt x="342" y="1287"/>
                    <a:pt x="1069" y="721"/>
                    <a:pt x="2128" y="665"/>
                  </a:cubicBezTo>
                  <a:cubicBezTo>
                    <a:pt x="2220" y="657"/>
                    <a:pt x="2311" y="654"/>
                    <a:pt x="2400" y="654"/>
                  </a:cubicBezTo>
                  <a:cubicBezTo>
                    <a:pt x="3256" y="654"/>
                    <a:pt x="3950" y="967"/>
                    <a:pt x="4200" y="967"/>
                  </a:cubicBezTo>
                  <a:cubicBezTo>
                    <a:pt x="4241" y="967"/>
                    <a:pt x="4270" y="958"/>
                    <a:pt x="4286" y="938"/>
                  </a:cubicBezTo>
                  <a:cubicBezTo>
                    <a:pt x="4316" y="847"/>
                    <a:pt x="4164" y="634"/>
                    <a:pt x="3769" y="391"/>
                  </a:cubicBezTo>
                  <a:cubicBezTo>
                    <a:pt x="3353" y="146"/>
                    <a:pt x="2878" y="0"/>
                    <a:pt x="23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8" name="Google Shape;4151;p75">
              <a:extLst>
                <a:ext uri="{FF2B5EF4-FFF2-40B4-BE49-F238E27FC236}">
                  <a16:creationId xmlns:a16="http://schemas.microsoft.com/office/drawing/2014/main" id="{6A523C02-A353-8D3B-26F8-A6F0D0A1AECA}"/>
                </a:ext>
              </a:extLst>
            </p:cNvPr>
            <p:cNvSpPr/>
            <p:nvPr/>
          </p:nvSpPr>
          <p:spPr>
            <a:xfrm>
              <a:off x="2986957" y="3202709"/>
              <a:ext cx="33476" cy="89860"/>
            </a:xfrm>
            <a:custGeom>
              <a:avLst/>
              <a:gdLst/>
              <a:ahLst/>
              <a:cxnLst/>
              <a:rect l="l" t="t" r="r" b="b"/>
              <a:pathLst>
                <a:path w="3618" h="9712" extrusionOk="0">
                  <a:moveTo>
                    <a:pt x="3494" y="0"/>
                  </a:moveTo>
                  <a:cubicBezTo>
                    <a:pt x="3362" y="0"/>
                    <a:pt x="2273" y="2542"/>
                    <a:pt x="1065" y="5715"/>
                  </a:cubicBezTo>
                  <a:cubicBezTo>
                    <a:pt x="761" y="6505"/>
                    <a:pt x="487" y="7265"/>
                    <a:pt x="213" y="7994"/>
                  </a:cubicBezTo>
                  <a:cubicBezTo>
                    <a:pt x="31" y="8329"/>
                    <a:pt x="1" y="8754"/>
                    <a:pt x="62" y="9149"/>
                  </a:cubicBezTo>
                  <a:cubicBezTo>
                    <a:pt x="153" y="9393"/>
                    <a:pt x="335" y="9545"/>
                    <a:pt x="578" y="9575"/>
                  </a:cubicBezTo>
                  <a:cubicBezTo>
                    <a:pt x="730" y="9605"/>
                    <a:pt x="913" y="9666"/>
                    <a:pt x="1065" y="9666"/>
                  </a:cubicBezTo>
                  <a:cubicBezTo>
                    <a:pt x="1657" y="9697"/>
                    <a:pt x="2128" y="9712"/>
                    <a:pt x="2451" y="9712"/>
                  </a:cubicBezTo>
                  <a:cubicBezTo>
                    <a:pt x="2774" y="9712"/>
                    <a:pt x="2949" y="9697"/>
                    <a:pt x="2949" y="9666"/>
                  </a:cubicBezTo>
                  <a:cubicBezTo>
                    <a:pt x="2949" y="9575"/>
                    <a:pt x="2250" y="9453"/>
                    <a:pt x="1065" y="9301"/>
                  </a:cubicBezTo>
                  <a:cubicBezTo>
                    <a:pt x="761" y="9271"/>
                    <a:pt x="487" y="9241"/>
                    <a:pt x="457" y="8997"/>
                  </a:cubicBezTo>
                  <a:cubicBezTo>
                    <a:pt x="396" y="8693"/>
                    <a:pt x="487" y="8390"/>
                    <a:pt x="639" y="8146"/>
                  </a:cubicBezTo>
                  <a:cubicBezTo>
                    <a:pt x="913" y="7417"/>
                    <a:pt x="1217" y="6687"/>
                    <a:pt x="1520" y="5897"/>
                  </a:cubicBezTo>
                  <a:cubicBezTo>
                    <a:pt x="2736" y="2706"/>
                    <a:pt x="3618" y="31"/>
                    <a:pt x="3496" y="0"/>
                  </a:cubicBezTo>
                  <a:cubicBezTo>
                    <a:pt x="3496" y="0"/>
                    <a:pt x="3495" y="0"/>
                    <a:pt x="34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9" name="Google Shape;4152;p75">
              <a:extLst>
                <a:ext uri="{FF2B5EF4-FFF2-40B4-BE49-F238E27FC236}">
                  <a16:creationId xmlns:a16="http://schemas.microsoft.com/office/drawing/2014/main" id="{A7963A8E-6939-11E6-9DA9-2DB89303E6D5}"/>
                </a:ext>
              </a:extLst>
            </p:cNvPr>
            <p:cNvSpPr/>
            <p:nvPr/>
          </p:nvSpPr>
          <p:spPr>
            <a:xfrm>
              <a:off x="3006646" y="3382698"/>
              <a:ext cx="102943" cy="46818"/>
            </a:xfrm>
            <a:custGeom>
              <a:avLst/>
              <a:gdLst/>
              <a:ahLst/>
              <a:cxnLst/>
              <a:rect l="l" t="t" r="r" b="b"/>
              <a:pathLst>
                <a:path w="11126" h="5060" extrusionOk="0">
                  <a:moveTo>
                    <a:pt x="11125" y="1"/>
                  </a:moveTo>
                  <a:lnTo>
                    <a:pt x="11125" y="1"/>
                  </a:lnTo>
                  <a:cubicBezTo>
                    <a:pt x="7843" y="1923"/>
                    <a:pt x="4129" y="2982"/>
                    <a:pt x="319" y="2982"/>
                  </a:cubicBezTo>
                  <a:cubicBezTo>
                    <a:pt x="213" y="2982"/>
                    <a:pt x="107" y="2981"/>
                    <a:pt x="0" y="2979"/>
                  </a:cubicBezTo>
                  <a:lnTo>
                    <a:pt x="0" y="4985"/>
                  </a:lnTo>
                  <a:cubicBezTo>
                    <a:pt x="538" y="5036"/>
                    <a:pt x="1052" y="5060"/>
                    <a:pt x="1543" y="5060"/>
                  </a:cubicBezTo>
                  <a:cubicBezTo>
                    <a:pt x="8729" y="5060"/>
                    <a:pt x="11125" y="1"/>
                    <a:pt x="1112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0" name="Google Shape;4153;p75">
              <a:extLst>
                <a:ext uri="{FF2B5EF4-FFF2-40B4-BE49-F238E27FC236}">
                  <a16:creationId xmlns:a16="http://schemas.microsoft.com/office/drawing/2014/main" id="{0124C69E-5381-0131-3E22-06B1F2ECA794}"/>
                </a:ext>
              </a:extLst>
            </p:cNvPr>
            <p:cNvSpPr/>
            <p:nvPr/>
          </p:nvSpPr>
          <p:spPr>
            <a:xfrm>
              <a:off x="3017611" y="3310899"/>
              <a:ext cx="34040" cy="23760"/>
            </a:xfrm>
            <a:custGeom>
              <a:avLst/>
              <a:gdLst/>
              <a:ahLst/>
              <a:cxnLst/>
              <a:rect l="l" t="t" r="r" b="b"/>
              <a:pathLst>
                <a:path w="3679" h="2568" extrusionOk="0">
                  <a:moveTo>
                    <a:pt x="1799" y="1"/>
                  </a:moveTo>
                  <a:cubicBezTo>
                    <a:pt x="1171" y="1"/>
                    <a:pt x="563" y="249"/>
                    <a:pt x="153" y="770"/>
                  </a:cubicBezTo>
                  <a:lnTo>
                    <a:pt x="62" y="861"/>
                  </a:lnTo>
                  <a:cubicBezTo>
                    <a:pt x="1" y="952"/>
                    <a:pt x="1" y="1134"/>
                    <a:pt x="62" y="1256"/>
                  </a:cubicBezTo>
                  <a:cubicBezTo>
                    <a:pt x="183" y="1408"/>
                    <a:pt x="305" y="1529"/>
                    <a:pt x="396" y="1621"/>
                  </a:cubicBezTo>
                  <a:cubicBezTo>
                    <a:pt x="822" y="1985"/>
                    <a:pt x="1369" y="2289"/>
                    <a:pt x="1885" y="2472"/>
                  </a:cubicBezTo>
                  <a:cubicBezTo>
                    <a:pt x="2042" y="2536"/>
                    <a:pt x="2207" y="2567"/>
                    <a:pt x="2372" y="2567"/>
                  </a:cubicBezTo>
                  <a:cubicBezTo>
                    <a:pt x="2751" y="2567"/>
                    <a:pt x="3130" y="2403"/>
                    <a:pt x="3405" y="2107"/>
                  </a:cubicBezTo>
                  <a:cubicBezTo>
                    <a:pt x="3679" y="1681"/>
                    <a:pt x="3648" y="1104"/>
                    <a:pt x="3344" y="739"/>
                  </a:cubicBezTo>
                  <a:cubicBezTo>
                    <a:pt x="2980" y="314"/>
                    <a:pt x="2524" y="40"/>
                    <a:pt x="2007" y="10"/>
                  </a:cubicBezTo>
                  <a:cubicBezTo>
                    <a:pt x="1937" y="4"/>
                    <a:pt x="1868" y="1"/>
                    <a:pt x="179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1" name="Google Shape;4154;p75">
              <a:extLst>
                <a:ext uri="{FF2B5EF4-FFF2-40B4-BE49-F238E27FC236}">
                  <a16:creationId xmlns:a16="http://schemas.microsoft.com/office/drawing/2014/main" id="{E1E22C68-FBCE-39FC-D529-F0BAF4CB87E7}"/>
                </a:ext>
              </a:extLst>
            </p:cNvPr>
            <p:cNvSpPr/>
            <p:nvPr/>
          </p:nvSpPr>
          <p:spPr>
            <a:xfrm>
              <a:off x="3011430" y="3299712"/>
              <a:ext cx="36547" cy="30681"/>
            </a:xfrm>
            <a:custGeom>
              <a:avLst/>
              <a:gdLst/>
              <a:ahLst/>
              <a:cxnLst/>
              <a:rect l="l" t="t" r="r" b="b"/>
              <a:pathLst>
                <a:path w="3950" h="3316" extrusionOk="0">
                  <a:moveTo>
                    <a:pt x="3747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3556" y="3"/>
                    <a:pt x="3556" y="1249"/>
                    <a:pt x="2432" y="2131"/>
                  </a:cubicBezTo>
                  <a:cubicBezTo>
                    <a:pt x="1338" y="3012"/>
                    <a:pt x="0" y="2890"/>
                    <a:pt x="0" y="3042"/>
                  </a:cubicBezTo>
                  <a:cubicBezTo>
                    <a:pt x="0" y="3103"/>
                    <a:pt x="304" y="3255"/>
                    <a:pt x="882" y="3316"/>
                  </a:cubicBezTo>
                  <a:cubicBezTo>
                    <a:pt x="1611" y="3316"/>
                    <a:pt x="2341" y="3073"/>
                    <a:pt x="2888" y="2617"/>
                  </a:cubicBezTo>
                  <a:cubicBezTo>
                    <a:pt x="3435" y="2161"/>
                    <a:pt x="3800" y="1523"/>
                    <a:pt x="3891" y="824"/>
                  </a:cubicBezTo>
                  <a:cubicBezTo>
                    <a:pt x="3949" y="329"/>
                    <a:pt x="3812" y="1"/>
                    <a:pt x="37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2" name="Google Shape;4155;p75">
              <a:extLst>
                <a:ext uri="{FF2B5EF4-FFF2-40B4-BE49-F238E27FC236}">
                  <a16:creationId xmlns:a16="http://schemas.microsoft.com/office/drawing/2014/main" id="{950C0F3E-EFD7-8BF7-9540-AED0BEEE5D0C}"/>
                </a:ext>
              </a:extLst>
            </p:cNvPr>
            <p:cNvSpPr/>
            <p:nvPr/>
          </p:nvSpPr>
          <p:spPr>
            <a:xfrm>
              <a:off x="3050522" y="3173619"/>
              <a:ext cx="50065" cy="14258"/>
            </a:xfrm>
            <a:custGeom>
              <a:avLst/>
              <a:gdLst/>
              <a:ahLst/>
              <a:cxnLst/>
              <a:rect l="l" t="t" r="r" b="b"/>
              <a:pathLst>
                <a:path w="5411" h="1541" extrusionOk="0">
                  <a:moveTo>
                    <a:pt x="2282" y="0"/>
                  </a:moveTo>
                  <a:cubicBezTo>
                    <a:pt x="1758" y="0"/>
                    <a:pt x="1231" y="86"/>
                    <a:pt x="730" y="257"/>
                  </a:cubicBezTo>
                  <a:cubicBezTo>
                    <a:pt x="243" y="409"/>
                    <a:pt x="0" y="682"/>
                    <a:pt x="31" y="834"/>
                  </a:cubicBezTo>
                  <a:cubicBezTo>
                    <a:pt x="152" y="1138"/>
                    <a:pt x="1307" y="986"/>
                    <a:pt x="2675" y="1169"/>
                  </a:cubicBezTo>
                  <a:cubicBezTo>
                    <a:pt x="3669" y="1304"/>
                    <a:pt x="4546" y="1541"/>
                    <a:pt x="5005" y="1541"/>
                  </a:cubicBezTo>
                  <a:cubicBezTo>
                    <a:pt x="5164" y="1541"/>
                    <a:pt x="5273" y="1512"/>
                    <a:pt x="5319" y="1442"/>
                  </a:cubicBezTo>
                  <a:cubicBezTo>
                    <a:pt x="5411" y="1290"/>
                    <a:pt x="5198" y="1017"/>
                    <a:pt x="4742" y="713"/>
                  </a:cubicBezTo>
                  <a:cubicBezTo>
                    <a:pt x="4020" y="238"/>
                    <a:pt x="3156" y="0"/>
                    <a:pt x="22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3" name="Google Shape;4156;p75">
              <a:extLst>
                <a:ext uri="{FF2B5EF4-FFF2-40B4-BE49-F238E27FC236}">
                  <a16:creationId xmlns:a16="http://schemas.microsoft.com/office/drawing/2014/main" id="{DCA567A2-7277-AAC9-3431-590625944EB6}"/>
                </a:ext>
              </a:extLst>
            </p:cNvPr>
            <p:cNvSpPr/>
            <p:nvPr/>
          </p:nvSpPr>
          <p:spPr>
            <a:xfrm>
              <a:off x="2950965" y="3168568"/>
              <a:ext cx="38250" cy="12065"/>
            </a:xfrm>
            <a:custGeom>
              <a:avLst/>
              <a:gdLst/>
              <a:ahLst/>
              <a:cxnLst/>
              <a:rect l="l" t="t" r="r" b="b"/>
              <a:pathLst>
                <a:path w="4134" h="1304" extrusionOk="0">
                  <a:moveTo>
                    <a:pt x="2154" y="0"/>
                  </a:moveTo>
                  <a:cubicBezTo>
                    <a:pt x="1582" y="0"/>
                    <a:pt x="1020" y="168"/>
                    <a:pt x="547" y="499"/>
                  </a:cubicBezTo>
                  <a:cubicBezTo>
                    <a:pt x="122" y="772"/>
                    <a:pt x="0" y="1046"/>
                    <a:pt x="122" y="1198"/>
                  </a:cubicBezTo>
                  <a:cubicBezTo>
                    <a:pt x="180" y="1276"/>
                    <a:pt x="304" y="1304"/>
                    <a:pt x="478" y="1304"/>
                  </a:cubicBezTo>
                  <a:cubicBezTo>
                    <a:pt x="846" y="1304"/>
                    <a:pt x="1437" y="1178"/>
                    <a:pt x="2097" y="1137"/>
                  </a:cubicBezTo>
                  <a:cubicBezTo>
                    <a:pt x="2157" y="1135"/>
                    <a:pt x="2215" y="1134"/>
                    <a:pt x="2273" y="1134"/>
                  </a:cubicBezTo>
                  <a:cubicBezTo>
                    <a:pt x="2817" y="1134"/>
                    <a:pt x="3301" y="1208"/>
                    <a:pt x="3636" y="1208"/>
                  </a:cubicBezTo>
                  <a:cubicBezTo>
                    <a:pt x="3852" y="1208"/>
                    <a:pt x="4006" y="1177"/>
                    <a:pt x="4073" y="1076"/>
                  </a:cubicBezTo>
                  <a:cubicBezTo>
                    <a:pt x="4134" y="955"/>
                    <a:pt x="4043" y="681"/>
                    <a:pt x="3708" y="438"/>
                  </a:cubicBezTo>
                  <a:cubicBezTo>
                    <a:pt x="3225" y="145"/>
                    <a:pt x="2686" y="0"/>
                    <a:pt x="21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4" name="Google Shape;4157;p75">
              <a:extLst>
                <a:ext uri="{FF2B5EF4-FFF2-40B4-BE49-F238E27FC236}">
                  <a16:creationId xmlns:a16="http://schemas.microsoft.com/office/drawing/2014/main" id="{92B426C1-27A7-3B32-5F3B-7F9E21853E03}"/>
                </a:ext>
              </a:extLst>
            </p:cNvPr>
            <p:cNvSpPr/>
            <p:nvPr/>
          </p:nvSpPr>
          <p:spPr>
            <a:xfrm>
              <a:off x="2950400" y="3049146"/>
              <a:ext cx="252834" cy="212632"/>
            </a:xfrm>
            <a:custGeom>
              <a:avLst/>
              <a:gdLst/>
              <a:ahLst/>
              <a:cxnLst/>
              <a:rect l="l" t="t" r="r" b="b"/>
              <a:pathLst>
                <a:path w="27326" h="22981" extrusionOk="0">
                  <a:moveTo>
                    <a:pt x="9447" y="0"/>
                  </a:moveTo>
                  <a:cubicBezTo>
                    <a:pt x="9388" y="0"/>
                    <a:pt x="9330" y="1"/>
                    <a:pt x="9271" y="1"/>
                  </a:cubicBezTo>
                  <a:cubicBezTo>
                    <a:pt x="6687" y="62"/>
                    <a:pt x="4164" y="1065"/>
                    <a:pt x="2250" y="2767"/>
                  </a:cubicBezTo>
                  <a:cubicBezTo>
                    <a:pt x="1125" y="3770"/>
                    <a:pt x="0" y="4834"/>
                    <a:pt x="517" y="6172"/>
                  </a:cubicBezTo>
                  <a:cubicBezTo>
                    <a:pt x="1064" y="4925"/>
                    <a:pt x="2432" y="4166"/>
                    <a:pt x="3800" y="4105"/>
                  </a:cubicBezTo>
                  <a:cubicBezTo>
                    <a:pt x="3900" y="4098"/>
                    <a:pt x="4001" y="4095"/>
                    <a:pt x="4101" y="4095"/>
                  </a:cubicBezTo>
                  <a:cubicBezTo>
                    <a:pt x="5363" y="4095"/>
                    <a:pt x="6590" y="4610"/>
                    <a:pt x="7660" y="5229"/>
                  </a:cubicBezTo>
                  <a:cubicBezTo>
                    <a:pt x="12675" y="8117"/>
                    <a:pt x="15502" y="13862"/>
                    <a:pt x="20426" y="16871"/>
                  </a:cubicBezTo>
                  <a:cubicBezTo>
                    <a:pt x="21642" y="17600"/>
                    <a:pt x="22979" y="18148"/>
                    <a:pt x="24043" y="19151"/>
                  </a:cubicBezTo>
                  <a:cubicBezTo>
                    <a:pt x="25107" y="20123"/>
                    <a:pt x="25745" y="21704"/>
                    <a:pt x="25198" y="22980"/>
                  </a:cubicBezTo>
                  <a:cubicBezTo>
                    <a:pt x="25897" y="22099"/>
                    <a:pt x="26475" y="21126"/>
                    <a:pt x="26900" y="20093"/>
                  </a:cubicBezTo>
                  <a:cubicBezTo>
                    <a:pt x="27326" y="19029"/>
                    <a:pt x="27265" y="17844"/>
                    <a:pt x="26748" y="16841"/>
                  </a:cubicBezTo>
                  <a:cubicBezTo>
                    <a:pt x="26323" y="16081"/>
                    <a:pt x="25563" y="15534"/>
                    <a:pt x="25350" y="14713"/>
                  </a:cubicBezTo>
                  <a:cubicBezTo>
                    <a:pt x="25138" y="13983"/>
                    <a:pt x="25441" y="13223"/>
                    <a:pt x="25411" y="12464"/>
                  </a:cubicBezTo>
                  <a:cubicBezTo>
                    <a:pt x="25350" y="11704"/>
                    <a:pt x="25077" y="10974"/>
                    <a:pt x="24651" y="10336"/>
                  </a:cubicBezTo>
                  <a:cubicBezTo>
                    <a:pt x="22706" y="6901"/>
                    <a:pt x="20061" y="3801"/>
                    <a:pt x="16627" y="1886"/>
                  </a:cubicBezTo>
                  <a:cubicBezTo>
                    <a:pt x="14458" y="638"/>
                    <a:pt x="11971" y="0"/>
                    <a:pt x="94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5" name="Google Shape;4158;p75">
              <a:extLst>
                <a:ext uri="{FF2B5EF4-FFF2-40B4-BE49-F238E27FC236}">
                  <a16:creationId xmlns:a16="http://schemas.microsoft.com/office/drawing/2014/main" id="{D3C13B67-D4A5-3CF2-B50E-EF908C0E2074}"/>
                </a:ext>
              </a:extLst>
            </p:cNvPr>
            <p:cNvSpPr/>
            <p:nvPr/>
          </p:nvSpPr>
          <p:spPr>
            <a:xfrm>
              <a:off x="2974864" y="3083972"/>
              <a:ext cx="246940" cy="195172"/>
            </a:xfrm>
            <a:custGeom>
              <a:avLst/>
              <a:gdLst/>
              <a:ahLst/>
              <a:cxnLst/>
              <a:rect l="l" t="t" r="r" b="b"/>
              <a:pathLst>
                <a:path w="26689" h="21094" extrusionOk="0">
                  <a:moveTo>
                    <a:pt x="1854" y="1"/>
                  </a:moveTo>
                  <a:cubicBezTo>
                    <a:pt x="1781" y="1"/>
                    <a:pt x="1711" y="3"/>
                    <a:pt x="1642" y="6"/>
                  </a:cubicBezTo>
                  <a:cubicBezTo>
                    <a:pt x="548" y="37"/>
                    <a:pt x="1" y="341"/>
                    <a:pt x="61" y="554"/>
                  </a:cubicBezTo>
                  <a:cubicBezTo>
                    <a:pt x="92" y="797"/>
                    <a:pt x="609" y="858"/>
                    <a:pt x="1460" y="1161"/>
                  </a:cubicBezTo>
                  <a:cubicBezTo>
                    <a:pt x="2645" y="1617"/>
                    <a:pt x="3739" y="2286"/>
                    <a:pt x="4773" y="3076"/>
                  </a:cubicBezTo>
                  <a:cubicBezTo>
                    <a:pt x="6323" y="4201"/>
                    <a:pt x="7721" y="5508"/>
                    <a:pt x="8967" y="6997"/>
                  </a:cubicBezTo>
                  <a:cubicBezTo>
                    <a:pt x="10487" y="8760"/>
                    <a:pt x="11703" y="10736"/>
                    <a:pt x="12585" y="12925"/>
                  </a:cubicBezTo>
                  <a:cubicBezTo>
                    <a:pt x="12828" y="13472"/>
                    <a:pt x="13071" y="14140"/>
                    <a:pt x="13436" y="14809"/>
                  </a:cubicBezTo>
                  <a:cubicBezTo>
                    <a:pt x="13800" y="15569"/>
                    <a:pt x="14256" y="16207"/>
                    <a:pt x="14864" y="16785"/>
                  </a:cubicBezTo>
                  <a:cubicBezTo>
                    <a:pt x="15047" y="16937"/>
                    <a:pt x="15199" y="17089"/>
                    <a:pt x="15411" y="17210"/>
                  </a:cubicBezTo>
                  <a:cubicBezTo>
                    <a:pt x="15503" y="17271"/>
                    <a:pt x="15624" y="17332"/>
                    <a:pt x="15715" y="17393"/>
                  </a:cubicBezTo>
                  <a:lnTo>
                    <a:pt x="15867" y="17484"/>
                  </a:lnTo>
                  <a:lnTo>
                    <a:pt x="16050" y="17545"/>
                  </a:lnTo>
                  <a:cubicBezTo>
                    <a:pt x="16475" y="17727"/>
                    <a:pt x="16962" y="17849"/>
                    <a:pt x="17448" y="17879"/>
                  </a:cubicBezTo>
                  <a:cubicBezTo>
                    <a:pt x="17580" y="17889"/>
                    <a:pt x="17712" y="17894"/>
                    <a:pt x="17845" y="17894"/>
                  </a:cubicBezTo>
                  <a:cubicBezTo>
                    <a:pt x="18510" y="17894"/>
                    <a:pt x="19185" y="17768"/>
                    <a:pt x="19819" y="17514"/>
                  </a:cubicBezTo>
                  <a:cubicBezTo>
                    <a:pt x="20001" y="17423"/>
                    <a:pt x="20153" y="17332"/>
                    <a:pt x="20335" y="17241"/>
                  </a:cubicBezTo>
                  <a:lnTo>
                    <a:pt x="20609" y="17089"/>
                  </a:lnTo>
                  <a:lnTo>
                    <a:pt x="20761" y="17028"/>
                  </a:lnTo>
                  <a:cubicBezTo>
                    <a:pt x="20974" y="16906"/>
                    <a:pt x="21187" y="16785"/>
                    <a:pt x="21369" y="16663"/>
                  </a:cubicBezTo>
                  <a:cubicBezTo>
                    <a:pt x="21734" y="16481"/>
                    <a:pt x="22129" y="16329"/>
                    <a:pt x="22554" y="16207"/>
                  </a:cubicBezTo>
                  <a:lnTo>
                    <a:pt x="22858" y="16146"/>
                  </a:lnTo>
                  <a:lnTo>
                    <a:pt x="23162" y="16055"/>
                  </a:lnTo>
                  <a:cubicBezTo>
                    <a:pt x="23122" y="16055"/>
                    <a:pt x="23135" y="16042"/>
                    <a:pt x="23167" y="16042"/>
                  </a:cubicBezTo>
                  <a:cubicBezTo>
                    <a:pt x="23182" y="16042"/>
                    <a:pt x="23203" y="16045"/>
                    <a:pt x="23223" y="16055"/>
                  </a:cubicBezTo>
                  <a:cubicBezTo>
                    <a:pt x="23497" y="16177"/>
                    <a:pt x="23770" y="16329"/>
                    <a:pt x="23953" y="16572"/>
                  </a:cubicBezTo>
                  <a:cubicBezTo>
                    <a:pt x="24165" y="16785"/>
                    <a:pt x="24439" y="17058"/>
                    <a:pt x="24621" y="17362"/>
                  </a:cubicBezTo>
                  <a:lnTo>
                    <a:pt x="24773" y="17545"/>
                  </a:lnTo>
                  <a:cubicBezTo>
                    <a:pt x="24834" y="17575"/>
                    <a:pt x="24864" y="17666"/>
                    <a:pt x="24895" y="17697"/>
                  </a:cubicBezTo>
                  <a:cubicBezTo>
                    <a:pt x="24986" y="17818"/>
                    <a:pt x="25016" y="17940"/>
                    <a:pt x="25047" y="18031"/>
                  </a:cubicBezTo>
                  <a:cubicBezTo>
                    <a:pt x="25199" y="18548"/>
                    <a:pt x="25290" y="19034"/>
                    <a:pt x="25229" y="19520"/>
                  </a:cubicBezTo>
                  <a:cubicBezTo>
                    <a:pt x="25199" y="20432"/>
                    <a:pt x="25138" y="20979"/>
                    <a:pt x="25320" y="21071"/>
                  </a:cubicBezTo>
                  <a:cubicBezTo>
                    <a:pt x="25343" y="21086"/>
                    <a:pt x="25370" y="21093"/>
                    <a:pt x="25400" y="21093"/>
                  </a:cubicBezTo>
                  <a:cubicBezTo>
                    <a:pt x="25614" y="21093"/>
                    <a:pt x="26000" y="20714"/>
                    <a:pt x="26293" y="19916"/>
                  </a:cubicBezTo>
                  <a:cubicBezTo>
                    <a:pt x="26567" y="19247"/>
                    <a:pt x="26688" y="18548"/>
                    <a:pt x="26658" y="17849"/>
                  </a:cubicBezTo>
                  <a:cubicBezTo>
                    <a:pt x="26658" y="17636"/>
                    <a:pt x="26597" y="17393"/>
                    <a:pt x="26536" y="17180"/>
                  </a:cubicBezTo>
                  <a:cubicBezTo>
                    <a:pt x="26506" y="17058"/>
                    <a:pt x="26445" y="16906"/>
                    <a:pt x="26415" y="16785"/>
                  </a:cubicBezTo>
                  <a:cubicBezTo>
                    <a:pt x="26354" y="16663"/>
                    <a:pt x="26293" y="16602"/>
                    <a:pt x="26263" y="16481"/>
                  </a:cubicBezTo>
                  <a:cubicBezTo>
                    <a:pt x="26080" y="16055"/>
                    <a:pt x="25807" y="15660"/>
                    <a:pt x="25533" y="15265"/>
                  </a:cubicBezTo>
                  <a:cubicBezTo>
                    <a:pt x="25199" y="14748"/>
                    <a:pt x="24743" y="14323"/>
                    <a:pt x="24226" y="14019"/>
                  </a:cubicBezTo>
                  <a:cubicBezTo>
                    <a:pt x="23853" y="13806"/>
                    <a:pt x="23456" y="13709"/>
                    <a:pt x="23057" y="13709"/>
                  </a:cubicBezTo>
                  <a:cubicBezTo>
                    <a:pt x="23001" y="13709"/>
                    <a:pt x="22945" y="13711"/>
                    <a:pt x="22889" y="13715"/>
                  </a:cubicBezTo>
                  <a:lnTo>
                    <a:pt x="22433" y="13715"/>
                  </a:lnTo>
                  <a:lnTo>
                    <a:pt x="22007" y="13745"/>
                  </a:lnTo>
                  <a:cubicBezTo>
                    <a:pt x="21399" y="13836"/>
                    <a:pt x="20761" y="14019"/>
                    <a:pt x="20183" y="14232"/>
                  </a:cubicBezTo>
                  <a:cubicBezTo>
                    <a:pt x="19879" y="14353"/>
                    <a:pt x="19606" y="14505"/>
                    <a:pt x="19302" y="14657"/>
                  </a:cubicBezTo>
                  <a:lnTo>
                    <a:pt x="19089" y="14779"/>
                  </a:lnTo>
                  <a:lnTo>
                    <a:pt x="18968" y="14809"/>
                  </a:lnTo>
                  <a:cubicBezTo>
                    <a:pt x="18937" y="14809"/>
                    <a:pt x="18816" y="14839"/>
                    <a:pt x="18755" y="14900"/>
                  </a:cubicBezTo>
                  <a:cubicBezTo>
                    <a:pt x="18492" y="14966"/>
                    <a:pt x="18229" y="15016"/>
                    <a:pt x="17955" y="15016"/>
                  </a:cubicBezTo>
                  <a:cubicBezTo>
                    <a:pt x="17849" y="15016"/>
                    <a:pt x="17741" y="15008"/>
                    <a:pt x="17630" y="14991"/>
                  </a:cubicBezTo>
                  <a:cubicBezTo>
                    <a:pt x="17539" y="14961"/>
                    <a:pt x="17417" y="14961"/>
                    <a:pt x="17296" y="14900"/>
                  </a:cubicBezTo>
                  <a:lnTo>
                    <a:pt x="17265" y="14900"/>
                  </a:lnTo>
                  <a:lnTo>
                    <a:pt x="17235" y="14839"/>
                  </a:lnTo>
                  <a:cubicBezTo>
                    <a:pt x="17174" y="14809"/>
                    <a:pt x="17144" y="14809"/>
                    <a:pt x="17113" y="14779"/>
                  </a:cubicBezTo>
                  <a:lnTo>
                    <a:pt x="16931" y="14596"/>
                  </a:lnTo>
                  <a:cubicBezTo>
                    <a:pt x="16627" y="14232"/>
                    <a:pt x="16354" y="13867"/>
                    <a:pt x="16171" y="13441"/>
                  </a:cubicBezTo>
                  <a:cubicBezTo>
                    <a:pt x="15928" y="12955"/>
                    <a:pt x="15715" y="12377"/>
                    <a:pt x="15442" y="11739"/>
                  </a:cubicBezTo>
                  <a:cubicBezTo>
                    <a:pt x="14408" y="9277"/>
                    <a:pt x="12919" y="6997"/>
                    <a:pt x="11065" y="5082"/>
                  </a:cubicBezTo>
                  <a:cubicBezTo>
                    <a:pt x="9575" y="3532"/>
                    <a:pt x="7843" y="2195"/>
                    <a:pt x="5897" y="1222"/>
                  </a:cubicBezTo>
                  <a:cubicBezTo>
                    <a:pt x="4416" y="425"/>
                    <a:pt x="2935" y="1"/>
                    <a:pt x="18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6" name="Google Shape;4159;p75">
              <a:extLst>
                <a:ext uri="{FF2B5EF4-FFF2-40B4-BE49-F238E27FC236}">
                  <a16:creationId xmlns:a16="http://schemas.microsoft.com/office/drawing/2014/main" id="{280324D6-7256-CFFC-4E16-3E5FC1DF84F9}"/>
                </a:ext>
              </a:extLst>
            </p:cNvPr>
            <p:cNvSpPr/>
            <p:nvPr/>
          </p:nvSpPr>
          <p:spPr>
            <a:xfrm>
              <a:off x="3171730" y="3233418"/>
              <a:ext cx="42108" cy="62547"/>
            </a:xfrm>
            <a:custGeom>
              <a:avLst/>
              <a:gdLst/>
              <a:ahLst/>
              <a:cxnLst/>
              <a:rect l="l" t="t" r="r" b="b"/>
              <a:pathLst>
                <a:path w="4551" h="6760" extrusionOk="0">
                  <a:moveTo>
                    <a:pt x="2032" y="1"/>
                  </a:moveTo>
                  <a:cubicBezTo>
                    <a:pt x="1006" y="1"/>
                    <a:pt x="43" y="459"/>
                    <a:pt x="1" y="572"/>
                  </a:cubicBezTo>
                  <a:lnTo>
                    <a:pt x="1" y="6590"/>
                  </a:lnTo>
                  <a:cubicBezTo>
                    <a:pt x="1" y="6638"/>
                    <a:pt x="456" y="6759"/>
                    <a:pt x="1078" y="6759"/>
                  </a:cubicBezTo>
                  <a:cubicBezTo>
                    <a:pt x="2424" y="6759"/>
                    <a:pt x="4550" y="6193"/>
                    <a:pt x="4530" y="3095"/>
                  </a:cubicBezTo>
                  <a:cubicBezTo>
                    <a:pt x="4497" y="616"/>
                    <a:pt x="3222" y="1"/>
                    <a:pt x="203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7" name="Google Shape;4160;p75">
              <a:extLst>
                <a:ext uri="{FF2B5EF4-FFF2-40B4-BE49-F238E27FC236}">
                  <a16:creationId xmlns:a16="http://schemas.microsoft.com/office/drawing/2014/main" id="{02AF7B6E-9A55-F1FC-3AAD-80820AFF34CD}"/>
                </a:ext>
              </a:extLst>
            </p:cNvPr>
            <p:cNvSpPr/>
            <p:nvPr/>
          </p:nvSpPr>
          <p:spPr>
            <a:xfrm>
              <a:off x="3184387" y="3245104"/>
              <a:ext cx="18847" cy="36751"/>
            </a:xfrm>
            <a:custGeom>
              <a:avLst/>
              <a:gdLst/>
              <a:ahLst/>
              <a:cxnLst/>
              <a:rect l="l" t="t" r="r" b="b"/>
              <a:pathLst>
                <a:path w="2037" h="3972" extrusionOk="0">
                  <a:moveTo>
                    <a:pt x="801" y="0"/>
                  </a:moveTo>
                  <a:cubicBezTo>
                    <a:pt x="677" y="0"/>
                    <a:pt x="556" y="55"/>
                    <a:pt x="456" y="130"/>
                  </a:cubicBezTo>
                  <a:cubicBezTo>
                    <a:pt x="365" y="221"/>
                    <a:pt x="304" y="312"/>
                    <a:pt x="274" y="434"/>
                  </a:cubicBezTo>
                  <a:cubicBezTo>
                    <a:pt x="244" y="616"/>
                    <a:pt x="365" y="707"/>
                    <a:pt x="365" y="707"/>
                  </a:cubicBezTo>
                  <a:cubicBezTo>
                    <a:pt x="365" y="707"/>
                    <a:pt x="304" y="586"/>
                    <a:pt x="396" y="464"/>
                  </a:cubicBezTo>
                  <a:cubicBezTo>
                    <a:pt x="447" y="311"/>
                    <a:pt x="604" y="244"/>
                    <a:pt x="761" y="244"/>
                  </a:cubicBezTo>
                  <a:cubicBezTo>
                    <a:pt x="792" y="244"/>
                    <a:pt x="822" y="246"/>
                    <a:pt x="852" y="251"/>
                  </a:cubicBezTo>
                  <a:cubicBezTo>
                    <a:pt x="1156" y="373"/>
                    <a:pt x="1368" y="555"/>
                    <a:pt x="1459" y="859"/>
                  </a:cubicBezTo>
                  <a:cubicBezTo>
                    <a:pt x="1611" y="1194"/>
                    <a:pt x="1672" y="1619"/>
                    <a:pt x="1672" y="1984"/>
                  </a:cubicBezTo>
                  <a:cubicBezTo>
                    <a:pt x="1672" y="2804"/>
                    <a:pt x="1277" y="3564"/>
                    <a:pt x="821" y="3747"/>
                  </a:cubicBezTo>
                  <a:cubicBezTo>
                    <a:pt x="745" y="3777"/>
                    <a:pt x="646" y="3792"/>
                    <a:pt x="544" y="3792"/>
                  </a:cubicBezTo>
                  <a:cubicBezTo>
                    <a:pt x="441" y="3792"/>
                    <a:pt x="335" y="3777"/>
                    <a:pt x="244" y="3747"/>
                  </a:cubicBezTo>
                  <a:cubicBezTo>
                    <a:pt x="92" y="3716"/>
                    <a:pt x="1" y="3625"/>
                    <a:pt x="0" y="3625"/>
                  </a:cubicBezTo>
                  <a:lnTo>
                    <a:pt x="0" y="3625"/>
                  </a:lnTo>
                  <a:cubicBezTo>
                    <a:pt x="0" y="3625"/>
                    <a:pt x="1" y="3716"/>
                    <a:pt x="152" y="3808"/>
                  </a:cubicBezTo>
                  <a:cubicBezTo>
                    <a:pt x="318" y="3911"/>
                    <a:pt x="497" y="3972"/>
                    <a:pt x="662" y="3972"/>
                  </a:cubicBezTo>
                  <a:cubicBezTo>
                    <a:pt x="739" y="3972"/>
                    <a:pt x="814" y="3958"/>
                    <a:pt x="882" y="3929"/>
                  </a:cubicBezTo>
                  <a:cubicBezTo>
                    <a:pt x="1520" y="3747"/>
                    <a:pt x="2037" y="2865"/>
                    <a:pt x="2037" y="1953"/>
                  </a:cubicBezTo>
                  <a:cubicBezTo>
                    <a:pt x="2037" y="1528"/>
                    <a:pt x="1915" y="1072"/>
                    <a:pt x="1733" y="707"/>
                  </a:cubicBezTo>
                  <a:cubicBezTo>
                    <a:pt x="1581" y="373"/>
                    <a:pt x="1277" y="99"/>
                    <a:pt x="882" y="8"/>
                  </a:cubicBezTo>
                  <a:cubicBezTo>
                    <a:pt x="855" y="3"/>
                    <a:pt x="828" y="0"/>
                    <a:pt x="80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8" name="Google Shape;4161;p75">
              <a:extLst>
                <a:ext uri="{FF2B5EF4-FFF2-40B4-BE49-F238E27FC236}">
                  <a16:creationId xmlns:a16="http://schemas.microsoft.com/office/drawing/2014/main" id="{1A31DE7D-8C2E-C435-95E9-AC4FC00A9E8F}"/>
                </a:ext>
              </a:extLst>
            </p:cNvPr>
            <p:cNvSpPr/>
            <p:nvPr/>
          </p:nvSpPr>
          <p:spPr>
            <a:xfrm>
              <a:off x="3179326" y="3283086"/>
              <a:ext cx="27008" cy="24501"/>
            </a:xfrm>
            <a:custGeom>
              <a:avLst/>
              <a:gdLst/>
              <a:ahLst/>
              <a:cxnLst/>
              <a:rect l="l" t="t" r="r" b="b"/>
              <a:pathLst>
                <a:path w="2919" h="2648" extrusionOk="0">
                  <a:moveTo>
                    <a:pt x="1374" y="1"/>
                  </a:moveTo>
                  <a:cubicBezTo>
                    <a:pt x="1332" y="1"/>
                    <a:pt x="1289" y="3"/>
                    <a:pt x="1247" y="6"/>
                  </a:cubicBezTo>
                  <a:lnTo>
                    <a:pt x="943" y="128"/>
                  </a:lnTo>
                  <a:cubicBezTo>
                    <a:pt x="304" y="432"/>
                    <a:pt x="0" y="1222"/>
                    <a:pt x="304" y="1891"/>
                  </a:cubicBezTo>
                  <a:cubicBezTo>
                    <a:pt x="527" y="2360"/>
                    <a:pt x="1013" y="2648"/>
                    <a:pt x="1507" y="2648"/>
                  </a:cubicBezTo>
                  <a:cubicBezTo>
                    <a:pt x="1687" y="2648"/>
                    <a:pt x="1867" y="2610"/>
                    <a:pt x="2037" y="2529"/>
                  </a:cubicBezTo>
                  <a:cubicBezTo>
                    <a:pt x="2614" y="2256"/>
                    <a:pt x="2918" y="1648"/>
                    <a:pt x="2766" y="1010"/>
                  </a:cubicBezTo>
                  <a:cubicBezTo>
                    <a:pt x="2596" y="412"/>
                    <a:pt x="1998" y="1"/>
                    <a:pt x="1374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9" name="Google Shape;4162;p75">
              <a:extLst>
                <a:ext uri="{FF2B5EF4-FFF2-40B4-BE49-F238E27FC236}">
                  <a16:creationId xmlns:a16="http://schemas.microsoft.com/office/drawing/2014/main" id="{796BCA6B-61F9-DADD-C0AF-BCA6C547A7D0}"/>
                </a:ext>
              </a:extLst>
            </p:cNvPr>
            <p:cNvSpPr/>
            <p:nvPr/>
          </p:nvSpPr>
          <p:spPr>
            <a:xfrm>
              <a:off x="2960245" y="3053152"/>
              <a:ext cx="256489" cy="156312"/>
            </a:xfrm>
            <a:custGeom>
              <a:avLst/>
              <a:gdLst/>
              <a:ahLst/>
              <a:cxnLst/>
              <a:rect l="l" t="t" r="r" b="b"/>
              <a:pathLst>
                <a:path w="27721" h="16894" extrusionOk="0">
                  <a:moveTo>
                    <a:pt x="8906" y="0"/>
                  </a:moveTo>
                  <a:cubicBezTo>
                    <a:pt x="5938" y="0"/>
                    <a:pt x="3054" y="1199"/>
                    <a:pt x="942" y="3337"/>
                  </a:cubicBezTo>
                  <a:cubicBezTo>
                    <a:pt x="669" y="3550"/>
                    <a:pt x="456" y="3854"/>
                    <a:pt x="213" y="4128"/>
                  </a:cubicBezTo>
                  <a:lnTo>
                    <a:pt x="31" y="4340"/>
                  </a:lnTo>
                  <a:cubicBezTo>
                    <a:pt x="31" y="4340"/>
                    <a:pt x="0" y="4401"/>
                    <a:pt x="0" y="4432"/>
                  </a:cubicBezTo>
                  <a:lnTo>
                    <a:pt x="61" y="4340"/>
                  </a:lnTo>
                  <a:lnTo>
                    <a:pt x="274" y="4128"/>
                  </a:lnTo>
                  <a:cubicBezTo>
                    <a:pt x="456" y="3945"/>
                    <a:pt x="669" y="3672"/>
                    <a:pt x="1034" y="3337"/>
                  </a:cubicBezTo>
                  <a:cubicBezTo>
                    <a:pt x="1976" y="2426"/>
                    <a:pt x="3070" y="1666"/>
                    <a:pt x="4286" y="1119"/>
                  </a:cubicBezTo>
                  <a:cubicBezTo>
                    <a:pt x="5745" y="451"/>
                    <a:pt x="7325" y="125"/>
                    <a:pt x="8911" y="125"/>
                  </a:cubicBezTo>
                  <a:cubicBezTo>
                    <a:pt x="9274" y="125"/>
                    <a:pt x="9638" y="142"/>
                    <a:pt x="10000" y="176"/>
                  </a:cubicBezTo>
                  <a:cubicBezTo>
                    <a:pt x="11155" y="298"/>
                    <a:pt x="12280" y="602"/>
                    <a:pt x="13344" y="1058"/>
                  </a:cubicBezTo>
                  <a:cubicBezTo>
                    <a:pt x="14468" y="1544"/>
                    <a:pt x="15532" y="2182"/>
                    <a:pt x="16444" y="3033"/>
                  </a:cubicBezTo>
                  <a:cubicBezTo>
                    <a:pt x="17386" y="3824"/>
                    <a:pt x="18238" y="4766"/>
                    <a:pt x="19119" y="5617"/>
                  </a:cubicBezTo>
                  <a:cubicBezTo>
                    <a:pt x="19940" y="6438"/>
                    <a:pt x="20821" y="7198"/>
                    <a:pt x="21733" y="7927"/>
                  </a:cubicBezTo>
                  <a:cubicBezTo>
                    <a:pt x="22615" y="8657"/>
                    <a:pt x="23435" y="9265"/>
                    <a:pt x="24195" y="9903"/>
                  </a:cubicBezTo>
                  <a:cubicBezTo>
                    <a:pt x="24925" y="10511"/>
                    <a:pt x="25533" y="11149"/>
                    <a:pt x="26110" y="11879"/>
                  </a:cubicBezTo>
                  <a:cubicBezTo>
                    <a:pt x="26566" y="12456"/>
                    <a:pt x="26931" y="13125"/>
                    <a:pt x="27204" y="13824"/>
                  </a:cubicBezTo>
                  <a:cubicBezTo>
                    <a:pt x="27387" y="14341"/>
                    <a:pt x="27539" y="14888"/>
                    <a:pt x="27569" y="15435"/>
                  </a:cubicBezTo>
                  <a:cubicBezTo>
                    <a:pt x="27630" y="15952"/>
                    <a:pt x="27569" y="16408"/>
                    <a:pt x="27508" y="16894"/>
                  </a:cubicBezTo>
                  <a:cubicBezTo>
                    <a:pt x="27508" y="16894"/>
                    <a:pt x="27522" y="16880"/>
                    <a:pt x="27540" y="16880"/>
                  </a:cubicBezTo>
                  <a:cubicBezTo>
                    <a:pt x="27549" y="16880"/>
                    <a:pt x="27559" y="16884"/>
                    <a:pt x="27569" y="16894"/>
                  </a:cubicBezTo>
                  <a:cubicBezTo>
                    <a:pt x="27599" y="16803"/>
                    <a:pt x="27599" y="16742"/>
                    <a:pt x="27660" y="16620"/>
                  </a:cubicBezTo>
                  <a:cubicBezTo>
                    <a:pt x="27691" y="16286"/>
                    <a:pt x="27721" y="15952"/>
                    <a:pt x="27691" y="15556"/>
                  </a:cubicBezTo>
                  <a:cubicBezTo>
                    <a:pt x="27660" y="14979"/>
                    <a:pt x="27508" y="14432"/>
                    <a:pt x="27326" y="13885"/>
                  </a:cubicBezTo>
                  <a:cubicBezTo>
                    <a:pt x="27052" y="13155"/>
                    <a:pt x="26657" y="12486"/>
                    <a:pt x="26201" y="11879"/>
                  </a:cubicBezTo>
                  <a:cubicBezTo>
                    <a:pt x="25654" y="11119"/>
                    <a:pt x="25046" y="10480"/>
                    <a:pt x="24317" y="9872"/>
                  </a:cubicBezTo>
                  <a:cubicBezTo>
                    <a:pt x="23557" y="9204"/>
                    <a:pt x="22706" y="8565"/>
                    <a:pt x="21855" y="7897"/>
                  </a:cubicBezTo>
                  <a:cubicBezTo>
                    <a:pt x="20943" y="7167"/>
                    <a:pt x="20061" y="6407"/>
                    <a:pt x="19271" y="5556"/>
                  </a:cubicBezTo>
                  <a:cubicBezTo>
                    <a:pt x="18390" y="4705"/>
                    <a:pt x="17538" y="3793"/>
                    <a:pt x="16566" y="2942"/>
                  </a:cubicBezTo>
                  <a:cubicBezTo>
                    <a:pt x="15624" y="2122"/>
                    <a:pt x="14499" y="1423"/>
                    <a:pt x="13374" y="936"/>
                  </a:cubicBezTo>
                  <a:cubicBezTo>
                    <a:pt x="12310" y="480"/>
                    <a:pt x="11155" y="176"/>
                    <a:pt x="10000" y="55"/>
                  </a:cubicBezTo>
                  <a:cubicBezTo>
                    <a:pt x="9635" y="18"/>
                    <a:pt x="9270" y="0"/>
                    <a:pt x="890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0" name="Google Shape;4163;p75">
              <a:extLst>
                <a:ext uri="{FF2B5EF4-FFF2-40B4-BE49-F238E27FC236}">
                  <a16:creationId xmlns:a16="http://schemas.microsoft.com/office/drawing/2014/main" id="{5A186B36-5FB1-D9DD-EC5D-EC28D5B05836}"/>
                </a:ext>
              </a:extLst>
            </p:cNvPr>
            <p:cNvSpPr/>
            <p:nvPr/>
          </p:nvSpPr>
          <p:spPr>
            <a:xfrm>
              <a:off x="2965306" y="3082418"/>
              <a:ext cx="250585" cy="149548"/>
            </a:xfrm>
            <a:custGeom>
              <a:avLst/>
              <a:gdLst/>
              <a:ahLst/>
              <a:cxnLst/>
              <a:rect l="l" t="t" r="r" b="b"/>
              <a:pathLst>
                <a:path w="27083" h="16163" extrusionOk="0">
                  <a:moveTo>
                    <a:pt x="2705" y="1"/>
                  </a:moveTo>
                  <a:cubicBezTo>
                    <a:pt x="2223" y="1"/>
                    <a:pt x="1745" y="40"/>
                    <a:pt x="1277" y="114"/>
                  </a:cubicBezTo>
                  <a:cubicBezTo>
                    <a:pt x="851" y="205"/>
                    <a:pt x="426" y="296"/>
                    <a:pt x="0" y="509"/>
                  </a:cubicBezTo>
                  <a:cubicBezTo>
                    <a:pt x="122" y="509"/>
                    <a:pt x="243" y="448"/>
                    <a:pt x="365" y="418"/>
                  </a:cubicBezTo>
                  <a:cubicBezTo>
                    <a:pt x="456" y="387"/>
                    <a:pt x="608" y="357"/>
                    <a:pt x="730" y="296"/>
                  </a:cubicBezTo>
                  <a:lnTo>
                    <a:pt x="1307" y="205"/>
                  </a:lnTo>
                  <a:cubicBezTo>
                    <a:pt x="1718" y="142"/>
                    <a:pt x="2133" y="111"/>
                    <a:pt x="2546" y="111"/>
                  </a:cubicBezTo>
                  <a:cubicBezTo>
                    <a:pt x="3325" y="111"/>
                    <a:pt x="4098" y="219"/>
                    <a:pt x="4833" y="418"/>
                  </a:cubicBezTo>
                  <a:cubicBezTo>
                    <a:pt x="5623" y="661"/>
                    <a:pt x="6383" y="904"/>
                    <a:pt x="7113" y="1299"/>
                  </a:cubicBezTo>
                  <a:cubicBezTo>
                    <a:pt x="7964" y="1725"/>
                    <a:pt x="8754" y="2241"/>
                    <a:pt x="9514" y="2819"/>
                  </a:cubicBezTo>
                  <a:cubicBezTo>
                    <a:pt x="11095" y="4035"/>
                    <a:pt x="12675" y="5585"/>
                    <a:pt x="14377" y="7165"/>
                  </a:cubicBezTo>
                  <a:cubicBezTo>
                    <a:pt x="16080" y="8716"/>
                    <a:pt x="17873" y="10083"/>
                    <a:pt x="19727" y="10874"/>
                  </a:cubicBezTo>
                  <a:cubicBezTo>
                    <a:pt x="21581" y="11725"/>
                    <a:pt x="23496" y="11634"/>
                    <a:pt x="24864" y="12211"/>
                  </a:cubicBezTo>
                  <a:cubicBezTo>
                    <a:pt x="25502" y="12424"/>
                    <a:pt x="26049" y="12849"/>
                    <a:pt x="26414" y="13427"/>
                  </a:cubicBezTo>
                  <a:cubicBezTo>
                    <a:pt x="26688" y="13883"/>
                    <a:pt x="26840" y="14369"/>
                    <a:pt x="26900" y="14855"/>
                  </a:cubicBezTo>
                  <a:cubicBezTo>
                    <a:pt x="26992" y="15281"/>
                    <a:pt x="26992" y="15584"/>
                    <a:pt x="27022" y="15827"/>
                  </a:cubicBezTo>
                  <a:lnTo>
                    <a:pt x="27022" y="15827"/>
                  </a:lnTo>
                  <a:cubicBezTo>
                    <a:pt x="27020" y="15502"/>
                    <a:pt x="26991" y="15150"/>
                    <a:pt x="26961" y="14855"/>
                  </a:cubicBezTo>
                  <a:cubicBezTo>
                    <a:pt x="26870" y="14339"/>
                    <a:pt x="26718" y="13852"/>
                    <a:pt x="26445" y="13397"/>
                  </a:cubicBezTo>
                  <a:cubicBezTo>
                    <a:pt x="26080" y="12789"/>
                    <a:pt x="25502" y="12302"/>
                    <a:pt x="24864" y="12089"/>
                  </a:cubicBezTo>
                  <a:cubicBezTo>
                    <a:pt x="23405" y="11512"/>
                    <a:pt x="21551" y="11573"/>
                    <a:pt x="19727" y="10722"/>
                  </a:cubicBezTo>
                  <a:cubicBezTo>
                    <a:pt x="17903" y="9901"/>
                    <a:pt x="16201" y="8564"/>
                    <a:pt x="14499" y="7013"/>
                  </a:cubicBezTo>
                  <a:cubicBezTo>
                    <a:pt x="12766" y="5433"/>
                    <a:pt x="11216" y="3883"/>
                    <a:pt x="9575" y="2667"/>
                  </a:cubicBezTo>
                  <a:cubicBezTo>
                    <a:pt x="8815" y="2089"/>
                    <a:pt x="7994" y="1573"/>
                    <a:pt x="7143" y="1147"/>
                  </a:cubicBezTo>
                  <a:cubicBezTo>
                    <a:pt x="6444" y="782"/>
                    <a:pt x="5623" y="478"/>
                    <a:pt x="4833" y="266"/>
                  </a:cubicBezTo>
                  <a:cubicBezTo>
                    <a:pt x="4128" y="85"/>
                    <a:pt x="3412" y="1"/>
                    <a:pt x="2705" y="1"/>
                  </a:cubicBezTo>
                  <a:close/>
                  <a:moveTo>
                    <a:pt x="27022" y="15827"/>
                  </a:moveTo>
                  <a:cubicBezTo>
                    <a:pt x="27022" y="15838"/>
                    <a:pt x="27022" y="15848"/>
                    <a:pt x="27022" y="15859"/>
                  </a:cubicBezTo>
                  <a:lnTo>
                    <a:pt x="27022" y="16132"/>
                  </a:lnTo>
                  <a:cubicBezTo>
                    <a:pt x="27083" y="16132"/>
                    <a:pt x="27083" y="16162"/>
                    <a:pt x="27083" y="16162"/>
                  </a:cubicBezTo>
                  <a:cubicBezTo>
                    <a:pt x="27083" y="16162"/>
                    <a:pt x="27083" y="16041"/>
                    <a:pt x="27022" y="15828"/>
                  </a:cubicBezTo>
                  <a:cubicBezTo>
                    <a:pt x="27022" y="15828"/>
                    <a:pt x="27022" y="15828"/>
                    <a:pt x="27022" y="15827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1" name="Google Shape;4164;p75">
              <a:extLst>
                <a:ext uri="{FF2B5EF4-FFF2-40B4-BE49-F238E27FC236}">
                  <a16:creationId xmlns:a16="http://schemas.microsoft.com/office/drawing/2014/main" id="{CDC06F8F-A94E-058E-FF60-8D183EC4A269}"/>
                </a:ext>
              </a:extLst>
            </p:cNvPr>
            <p:cNvSpPr/>
            <p:nvPr/>
          </p:nvSpPr>
          <p:spPr>
            <a:xfrm>
              <a:off x="3081453" y="3239553"/>
              <a:ext cx="30385" cy="37972"/>
            </a:xfrm>
            <a:custGeom>
              <a:avLst/>
              <a:gdLst/>
              <a:ahLst/>
              <a:cxnLst/>
              <a:rect l="l" t="t" r="r" b="b"/>
              <a:pathLst>
                <a:path w="3284" h="4104" extrusionOk="0">
                  <a:moveTo>
                    <a:pt x="3283" y="0"/>
                  </a:moveTo>
                  <a:cubicBezTo>
                    <a:pt x="2675" y="608"/>
                    <a:pt x="2098" y="1307"/>
                    <a:pt x="1551" y="1976"/>
                  </a:cubicBezTo>
                  <a:cubicBezTo>
                    <a:pt x="1004" y="2675"/>
                    <a:pt x="457" y="3344"/>
                    <a:pt x="1" y="4104"/>
                  </a:cubicBezTo>
                  <a:cubicBezTo>
                    <a:pt x="609" y="3496"/>
                    <a:pt x="1186" y="2857"/>
                    <a:pt x="1703" y="2128"/>
                  </a:cubicBezTo>
                  <a:cubicBezTo>
                    <a:pt x="2280" y="1459"/>
                    <a:pt x="2827" y="760"/>
                    <a:pt x="3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2" name="Google Shape;4165;p75">
              <a:extLst>
                <a:ext uri="{FF2B5EF4-FFF2-40B4-BE49-F238E27FC236}">
                  <a16:creationId xmlns:a16="http://schemas.microsoft.com/office/drawing/2014/main" id="{41096470-6BF4-B3ED-3E43-5875CED06D39}"/>
                </a:ext>
              </a:extLst>
            </p:cNvPr>
            <p:cNvSpPr/>
            <p:nvPr/>
          </p:nvSpPr>
          <p:spPr>
            <a:xfrm>
              <a:off x="2897245" y="3191653"/>
              <a:ext cx="104914" cy="101981"/>
            </a:xfrm>
            <a:custGeom>
              <a:avLst/>
              <a:gdLst/>
              <a:ahLst/>
              <a:cxnLst/>
              <a:rect l="l" t="t" r="r" b="b"/>
              <a:pathLst>
                <a:path w="11339" h="11022" extrusionOk="0">
                  <a:moveTo>
                    <a:pt x="11308" y="5259"/>
                  </a:moveTo>
                  <a:lnTo>
                    <a:pt x="11308" y="5420"/>
                  </a:lnTo>
                  <a:lnTo>
                    <a:pt x="11338" y="5481"/>
                  </a:lnTo>
                  <a:cubicBezTo>
                    <a:pt x="11328" y="5405"/>
                    <a:pt x="11318" y="5332"/>
                    <a:pt x="11308" y="5259"/>
                  </a:cubicBezTo>
                  <a:close/>
                  <a:moveTo>
                    <a:pt x="5838" y="0"/>
                  </a:moveTo>
                  <a:cubicBezTo>
                    <a:pt x="5217" y="0"/>
                    <a:pt x="4590" y="102"/>
                    <a:pt x="4013" y="314"/>
                  </a:cubicBezTo>
                  <a:cubicBezTo>
                    <a:pt x="3010" y="709"/>
                    <a:pt x="2098" y="1378"/>
                    <a:pt x="1429" y="2259"/>
                  </a:cubicBezTo>
                  <a:cubicBezTo>
                    <a:pt x="0" y="4205"/>
                    <a:pt x="0" y="6849"/>
                    <a:pt x="1429" y="8794"/>
                  </a:cubicBezTo>
                  <a:cubicBezTo>
                    <a:pt x="2128" y="9676"/>
                    <a:pt x="3010" y="10314"/>
                    <a:pt x="4013" y="10679"/>
                  </a:cubicBezTo>
                  <a:cubicBezTo>
                    <a:pt x="4597" y="10913"/>
                    <a:pt x="5232" y="11022"/>
                    <a:pt x="5860" y="11022"/>
                  </a:cubicBezTo>
                  <a:cubicBezTo>
                    <a:pt x="6212" y="11022"/>
                    <a:pt x="6562" y="10987"/>
                    <a:pt x="6900" y="10922"/>
                  </a:cubicBezTo>
                  <a:cubicBezTo>
                    <a:pt x="7751" y="10740"/>
                    <a:pt x="8542" y="10375"/>
                    <a:pt x="9241" y="9858"/>
                  </a:cubicBezTo>
                  <a:cubicBezTo>
                    <a:pt x="9758" y="9433"/>
                    <a:pt x="10274" y="8916"/>
                    <a:pt x="10609" y="8308"/>
                  </a:cubicBezTo>
                  <a:cubicBezTo>
                    <a:pt x="10852" y="7882"/>
                    <a:pt x="11065" y="7396"/>
                    <a:pt x="11156" y="6849"/>
                  </a:cubicBezTo>
                  <a:cubicBezTo>
                    <a:pt x="11247" y="6667"/>
                    <a:pt x="11277" y="6484"/>
                    <a:pt x="11277" y="6302"/>
                  </a:cubicBezTo>
                  <a:cubicBezTo>
                    <a:pt x="11338" y="6150"/>
                    <a:pt x="11338" y="6028"/>
                    <a:pt x="11338" y="5876"/>
                  </a:cubicBezTo>
                  <a:lnTo>
                    <a:pt x="11338" y="5603"/>
                  </a:lnTo>
                  <a:lnTo>
                    <a:pt x="11338" y="5481"/>
                  </a:lnTo>
                  <a:cubicBezTo>
                    <a:pt x="11247" y="5937"/>
                    <a:pt x="11216" y="6363"/>
                    <a:pt x="11125" y="6819"/>
                  </a:cubicBezTo>
                  <a:cubicBezTo>
                    <a:pt x="10821" y="8004"/>
                    <a:pt x="10153" y="9037"/>
                    <a:pt x="9150" y="9737"/>
                  </a:cubicBezTo>
                  <a:cubicBezTo>
                    <a:pt x="8511" y="10253"/>
                    <a:pt x="7751" y="10588"/>
                    <a:pt x="6900" y="10740"/>
                  </a:cubicBezTo>
                  <a:cubicBezTo>
                    <a:pt x="6562" y="10805"/>
                    <a:pt x="6224" y="10839"/>
                    <a:pt x="5887" y="10839"/>
                  </a:cubicBezTo>
                  <a:cubicBezTo>
                    <a:pt x="5286" y="10839"/>
                    <a:pt x="4689" y="10730"/>
                    <a:pt x="4104" y="10496"/>
                  </a:cubicBezTo>
                  <a:cubicBezTo>
                    <a:pt x="3101" y="10132"/>
                    <a:pt x="2250" y="9493"/>
                    <a:pt x="1642" y="8642"/>
                  </a:cubicBezTo>
                  <a:cubicBezTo>
                    <a:pt x="274" y="6758"/>
                    <a:pt x="274" y="4205"/>
                    <a:pt x="1642" y="2350"/>
                  </a:cubicBezTo>
                  <a:cubicBezTo>
                    <a:pt x="1946" y="1894"/>
                    <a:pt x="2311" y="1499"/>
                    <a:pt x="2766" y="1195"/>
                  </a:cubicBezTo>
                  <a:cubicBezTo>
                    <a:pt x="3162" y="891"/>
                    <a:pt x="3618" y="679"/>
                    <a:pt x="4104" y="466"/>
                  </a:cubicBezTo>
                  <a:cubicBezTo>
                    <a:pt x="4256" y="435"/>
                    <a:pt x="4438" y="375"/>
                    <a:pt x="4590" y="314"/>
                  </a:cubicBezTo>
                  <a:cubicBezTo>
                    <a:pt x="5045" y="193"/>
                    <a:pt x="5502" y="135"/>
                    <a:pt x="5951" y="135"/>
                  </a:cubicBezTo>
                  <a:cubicBezTo>
                    <a:pt x="8322" y="135"/>
                    <a:pt x="10486" y="1746"/>
                    <a:pt x="11125" y="4174"/>
                  </a:cubicBezTo>
                  <a:cubicBezTo>
                    <a:pt x="11201" y="4554"/>
                    <a:pt x="11256" y="4892"/>
                    <a:pt x="11308" y="5259"/>
                  </a:cubicBezTo>
                  <a:lnTo>
                    <a:pt x="11308" y="5259"/>
                  </a:lnTo>
                  <a:lnTo>
                    <a:pt x="11308" y="5177"/>
                  </a:lnTo>
                  <a:cubicBezTo>
                    <a:pt x="11308" y="5025"/>
                    <a:pt x="11308" y="4934"/>
                    <a:pt x="11277" y="4782"/>
                  </a:cubicBezTo>
                  <a:lnTo>
                    <a:pt x="11156" y="4205"/>
                  </a:lnTo>
                  <a:cubicBezTo>
                    <a:pt x="11065" y="3657"/>
                    <a:pt x="10852" y="3171"/>
                    <a:pt x="10609" y="2715"/>
                  </a:cubicBezTo>
                  <a:cubicBezTo>
                    <a:pt x="9788" y="1347"/>
                    <a:pt x="8481" y="405"/>
                    <a:pt x="6900" y="101"/>
                  </a:cubicBezTo>
                  <a:cubicBezTo>
                    <a:pt x="6555" y="34"/>
                    <a:pt x="6197" y="0"/>
                    <a:pt x="5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3" name="Google Shape;4166;p75">
              <a:extLst>
                <a:ext uri="{FF2B5EF4-FFF2-40B4-BE49-F238E27FC236}">
                  <a16:creationId xmlns:a16="http://schemas.microsoft.com/office/drawing/2014/main" id="{42884D15-F214-CD2C-3883-1AD0EB3DF7A8}"/>
                </a:ext>
              </a:extLst>
            </p:cNvPr>
            <p:cNvSpPr/>
            <p:nvPr/>
          </p:nvSpPr>
          <p:spPr>
            <a:xfrm>
              <a:off x="3022117" y="3191653"/>
              <a:ext cx="104627" cy="101981"/>
            </a:xfrm>
            <a:custGeom>
              <a:avLst/>
              <a:gdLst/>
              <a:ahLst/>
              <a:cxnLst/>
              <a:rect l="l" t="t" r="r" b="b"/>
              <a:pathLst>
                <a:path w="11308" h="11022" extrusionOk="0">
                  <a:moveTo>
                    <a:pt x="5837" y="0"/>
                  </a:moveTo>
                  <a:cubicBezTo>
                    <a:pt x="5216" y="0"/>
                    <a:pt x="4590" y="102"/>
                    <a:pt x="4012" y="314"/>
                  </a:cubicBezTo>
                  <a:cubicBezTo>
                    <a:pt x="2979" y="709"/>
                    <a:pt x="2067" y="1378"/>
                    <a:pt x="1429" y="2259"/>
                  </a:cubicBezTo>
                  <a:cubicBezTo>
                    <a:pt x="0" y="4205"/>
                    <a:pt x="0" y="6849"/>
                    <a:pt x="1429" y="8794"/>
                  </a:cubicBezTo>
                  <a:cubicBezTo>
                    <a:pt x="2128" y="9676"/>
                    <a:pt x="2979" y="10314"/>
                    <a:pt x="4012" y="10679"/>
                  </a:cubicBezTo>
                  <a:cubicBezTo>
                    <a:pt x="4597" y="10913"/>
                    <a:pt x="5232" y="11022"/>
                    <a:pt x="5860" y="11022"/>
                  </a:cubicBezTo>
                  <a:cubicBezTo>
                    <a:pt x="6212" y="11022"/>
                    <a:pt x="6562" y="10987"/>
                    <a:pt x="6900" y="10922"/>
                  </a:cubicBezTo>
                  <a:cubicBezTo>
                    <a:pt x="7751" y="10740"/>
                    <a:pt x="8541" y="10375"/>
                    <a:pt x="9210" y="9858"/>
                  </a:cubicBezTo>
                  <a:cubicBezTo>
                    <a:pt x="9757" y="9433"/>
                    <a:pt x="10244" y="8916"/>
                    <a:pt x="10578" y="8308"/>
                  </a:cubicBezTo>
                  <a:cubicBezTo>
                    <a:pt x="10851" y="7882"/>
                    <a:pt x="11034" y="7396"/>
                    <a:pt x="11155" y="6849"/>
                  </a:cubicBezTo>
                  <a:cubicBezTo>
                    <a:pt x="11247" y="6667"/>
                    <a:pt x="11277" y="6484"/>
                    <a:pt x="11277" y="6302"/>
                  </a:cubicBezTo>
                  <a:cubicBezTo>
                    <a:pt x="11307" y="6150"/>
                    <a:pt x="11307" y="6028"/>
                    <a:pt x="11307" y="5876"/>
                  </a:cubicBezTo>
                  <a:lnTo>
                    <a:pt x="11307" y="5603"/>
                  </a:lnTo>
                  <a:lnTo>
                    <a:pt x="11307" y="5481"/>
                  </a:lnTo>
                  <a:cubicBezTo>
                    <a:pt x="11277" y="5937"/>
                    <a:pt x="11216" y="6363"/>
                    <a:pt x="11125" y="6819"/>
                  </a:cubicBezTo>
                  <a:cubicBezTo>
                    <a:pt x="10821" y="8004"/>
                    <a:pt x="10122" y="9037"/>
                    <a:pt x="9149" y="9737"/>
                  </a:cubicBezTo>
                  <a:cubicBezTo>
                    <a:pt x="8511" y="10253"/>
                    <a:pt x="7751" y="10588"/>
                    <a:pt x="6900" y="10740"/>
                  </a:cubicBezTo>
                  <a:cubicBezTo>
                    <a:pt x="6562" y="10805"/>
                    <a:pt x="6224" y="10839"/>
                    <a:pt x="5887" y="10839"/>
                  </a:cubicBezTo>
                  <a:cubicBezTo>
                    <a:pt x="5285" y="10839"/>
                    <a:pt x="4688" y="10730"/>
                    <a:pt x="4104" y="10496"/>
                  </a:cubicBezTo>
                  <a:cubicBezTo>
                    <a:pt x="3648" y="10344"/>
                    <a:pt x="3192" y="10101"/>
                    <a:pt x="2766" y="9797"/>
                  </a:cubicBezTo>
                  <a:cubicBezTo>
                    <a:pt x="2310" y="9493"/>
                    <a:pt x="1946" y="9098"/>
                    <a:pt x="1642" y="8642"/>
                  </a:cubicBezTo>
                  <a:cubicBezTo>
                    <a:pt x="243" y="6758"/>
                    <a:pt x="243" y="4205"/>
                    <a:pt x="1642" y="2350"/>
                  </a:cubicBezTo>
                  <a:cubicBezTo>
                    <a:pt x="1946" y="1894"/>
                    <a:pt x="2310" y="1499"/>
                    <a:pt x="2766" y="1195"/>
                  </a:cubicBezTo>
                  <a:cubicBezTo>
                    <a:pt x="3161" y="891"/>
                    <a:pt x="3617" y="679"/>
                    <a:pt x="4104" y="466"/>
                  </a:cubicBezTo>
                  <a:cubicBezTo>
                    <a:pt x="4256" y="435"/>
                    <a:pt x="4438" y="375"/>
                    <a:pt x="4590" y="314"/>
                  </a:cubicBezTo>
                  <a:cubicBezTo>
                    <a:pt x="5045" y="193"/>
                    <a:pt x="5501" y="135"/>
                    <a:pt x="5951" y="135"/>
                  </a:cubicBezTo>
                  <a:cubicBezTo>
                    <a:pt x="8322" y="135"/>
                    <a:pt x="10486" y="1746"/>
                    <a:pt x="11125" y="4174"/>
                  </a:cubicBezTo>
                  <a:cubicBezTo>
                    <a:pt x="11216" y="4630"/>
                    <a:pt x="11277" y="5025"/>
                    <a:pt x="11307" y="5481"/>
                  </a:cubicBezTo>
                  <a:lnTo>
                    <a:pt x="11307" y="5420"/>
                  </a:lnTo>
                  <a:lnTo>
                    <a:pt x="11307" y="5147"/>
                  </a:lnTo>
                  <a:cubicBezTo>
                    <a:pt x="11307" y="4995"/>
                    <a:pt x="11307" y="4873"/>
                    <a:pt x="11277" y="4721"/>
                  </a:cubicBezTo>
                  <a:lnTo>
                    <a:pt x="11155" y="4174"/>
                  </a:lnTo>
                  <a:cubicBezTo>
                    <a:pt x="11034" y="3627"/>
                    <a:pt x="10851" y="3141"/>
                    <a:pt x="10578" y="2685"/>
                  </a:cubicBezTo>
                  <a:cubicBezTo>
                    <a:pt x="9788" y="1317"/>
                    <a:pt x="8450" y="405"/>
                    <a:pt x="6900" y="101"/>
                  </a:cubicBezTo>
                  <a:cubicBezTo>
                    <a:pt x="6555" y="34"/>
                    <a:pt x="6197" y="0"/>
                    <a:pt x="58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4" name="Google Shape;4167;p75">
              <a:extLst>
                <a:ext uri="{FF2B5EF4-FFF2-40B4-BE49-F238E27FC236}">
                  <a16:creationId xmlns:a16="http://schemas.microsoft.com/office/drawing/2014/main" id="{34DD2308-929A-B617-86B8-FB044D853028}"/>
                </a:ext>
              </a:extLst>
            </p:cNvPr>
            <p:cNvSpPr/>
            <p:nvPr/>
          </p:nvSpPr>
          <p:spPr>
            <a:xfrm>
              <a:off x="2996802" y="3213683"/>
              <a:ext cx="34040" cy="9845"/>
            </a:xfrm>
            <a:custGeom>
              <a:avLst/>
              <a:gdLst/>
              <a:ahLst/>
              <a:cxnLst/>
              <a:rect l="l" t="t" r="r" b="b"/>
              <a:pathLst>
                <a:path w="3679" h="1064" extrusionOk="0">
                  <a:moveTo>
                    <a:pt x="1746" y="1"/>
                  </a:moveTo>
                  <a:cubicBezTo>
                    <a:pt x="1310" y="1"/>
                    <a:pt x="875" y="124"/>
                    <a:pt x="487" y="365"/>
                  </a:cubicBezTo>
                  <a:cubicBezTo>
                    <a:pt x="153" y="577"/>
                    <a:pt x="1" y="760"/>
                    <a:pt x="31" y="790"/>
                  </a:cubicBezTo>
                  <a:cubicBezTo>
                    <a:pt x="33" y="792"/>
                    <a:pt x="37" y="793"/>
                    <a:pt x="41" y="793"/>
                  </a:cubicBezTo>
                  <a:cubicBezTo>
                    <a:pt x="94" y="793"/>
                    <a:pt x="297" y="627"/>
                    <a:pt x="578" y="486"/>
                  </a:cubicBezTo>
                  <a:cubicBezTo>
                    <a:pt x="933" y="295"/>
                    <a:pt x="1386" y="178"/>
                    <a:pt x="1805" y="178"/>
                  </a:cubicBezTo>
                  <a:cubicBezTo>
                    <a:pt x="1852" y="178"/>
                    <a:pt x="1899" y="179"/>
                    <a:pt x="1946" y="182"/>
                  </a:cubicBezTo>
                  <a:cubicBezTo>
                    <a:pt x="2402" y="213"/>
                    <a:pt x="2858" y="425"/>
                    <a:pt x="3223" y="668"/>
                  </a:cubicBezTo>
                  <a:cubicBezTo>
                    <a:pt x="3526" y="912"/>
                    <a:pt x="3648" y="1064"/>
                    <a:pt x="3678" y="1064"/>
                  </a:cubicBezTo>
                  <a:cubicBezTo>
                    <a:pt x="3618" y="881"/>
                    <a:pt x="3466" y="729"/>
                    <a:pt x="3314" y="608"/>
                  </a:cubicBezTo>
                  <a:cubicBezTo>
                    <a:pt x="2854" y="199"/>
                    <a:pt x="2300" y="1"/>
                    <a:pt x="17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5" name="Google Shape;4168;p75">
              <a:extLst>
                <a:ext uri="{FF2B5EF4-FFF2-40B4-BE49-F238E27FC236}">
                  <a16:creationId xmlns:a16="http://schemas.microsoft.com/office/drawing/2014/main" id="{196DE788-AB64-EE09-26FC-FA2C679EAE2A}"/>
                </a:ext>
              </a:extLst>
            </p:cNvPr>
            <p:cNvSpPr/>
            <p:nvPr/>
          </p:nvSpPr>
          <p:spPr>
            <a:xfrm>
              <a:off x="3086514" y="3228302"/>
              <a:ext cx="21669" cy="27286"/>
            </a:xfrm>
            <a:custGeom>
              <a:avLst/>
              <a:gdLst/>
              <a:ahLst/>
              <a:cxnLst/>
              <a:rect l="l" t="t" r="r" b="b"/>
              <a:pathLst>
                <a:path w="2342" h="2949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885" y="426"/>
                    <a:pt x="1460" y="882"/>
                    <a:pt x="1095" y="1429"/>
                  </a:cubicBezTo>
                  <a:cubicBezTo>
                    <a:pt x="669" y="1885"/>
                    <a:pt x="305" y="2402"/>
                    <a:pt x="1" y="2949"/>
                  </a:cubicBezTo>
                  <a:cubicBezTo>
                    <a:pt x="457" y="2523"/>
                    <a:pt x="852" y="2037"/>
                    <a:pt x="1247" y="1520"/>
                  </a:cubicBezTo>
                  <a:cubicBezTo>
                    <a:pt x="1673" y="1064"/>
                    <a:pt x="2037" y="547"/>
                    <a:pt x="2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6" name="Google Shape;4169;p75">
              <a:extLst>
                <a:ext uri="{FF2B5EF4-FFF2-40B4-BE49-F238E27FC236}">
                  <a16:creationId xmlns:a16="http://schemas.microsoft.com/office/drawing/2014/main" id="{708A6BA8-D540-2FD2-652E-AE1ACE698AA9}"/>
                </a:ext>
              </a:extLst>
            </p:cNvPr>
            <p:cNvSpPr/>
            <p:nvPr/>
          </p:nvSpPr>
          <p:spPr>
            <a:xfrm>
              <a:off x="2951807" y="3251923"/>
              <a:ext cx="21383" cy="22789"/>
            </a:xfrm>
            <a:custGeom>
              <a:avLst/>
              <a:gdLst/>
              <a:ahLst/>
              <a:cxnLst/>
              <a:rect l="l" t="t" r="r" b="b"/>
              <a:pathLst>
                <a:path w="2311" h="2463" extrusionOk="0">
                  <a:moveTo>
                    <a:pt x="2310" y="1"/>
                  </a:moveTo>
                  <a:lnTo>
                    <a:pt x="2310" y="1"/>
                  </a:lnTo>
                  <a:cubicBezTo>
                    <a:pt x="1854" y="335"/>
                    <a:pt x="1490" y="730"/>
                    <a:pt x="1094" y="1156"/>
                  </a:cubicBezTo>
                  <a:cubicBezTo>
                    <a:pt x="669" y="1520"/>
                    <a:pt x="304" y="1976"/>
                    <a:pt x="0" y="2463"/>
                  </a:cubicBezTo>
                  <a:cubicBezTo>
                    <a:pt x="456" y="2128"/>
                    <a:pt x="821" y="1764"/>
                    <a:pt x="1216" y="1308"/>
                  </a:cubicBezTo>
                  <a:cubicBezTo>
                    <a:pt x="1611" y="912"/>
                    <a:pt x="2006" y="487"/>
                    <a:pt x="2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7" name="Google Shape;4170;p75">
              <a:extLst>
                <a:ext uri="{FF2B5EF4-FFF2-40B4-BE49-F238E27FC236}">
                  <a16:creationId xmlns:a16="http://schemas.microsoft.com/office/drawing/2014/main" id="{0BD6A84E-C2EE-6768-990C-B7917DFB312C}"/>
                </a:ext>
              </a:extLst>
            </p:cNvPr>
            <p:cNvSpPr/>
            <p:nvPr/>
          </p:nvSpPr>
          <p:spPr>
            <a:xfrm>
              <a:off x="2949559" y="3255486"/>
              <a:ext cx="9290" cy="9974"/>
            </a:xfrm>
            <a:custGeom>
              <a:avLst/>
              <a:gdLst/>
              <a:ahLst/>
              <a:cxnLst/>
              <a:rect l="l" t="t" r="r" b="b"/>
              <a:pathLst>
                <a:path w="1004" h="1078" extrusionOk="0">
                  <a:moveTo>
                    <a:pt x="945" y="0"/>
                  </a:moveTo>
                  <a:cubicBezTo>
                    <a:pt x="856" y="0"/>
                    <a:pt x="641" y="198"/>
                    <a:pt x="426" y="467"/>
                  </a:cubicBezTo>
                  <a:cubicBezTo>
                    <a:pt x="213" y="771"/>
                    <a:pt x="0" y="1014"/>
                    <a:pt x="61" y="1075"/>
                  </a:cubicBezTo>
                  <a:cubicBezTo>
                    <a:pt x="63" y="1077"/>
                    <a:pt x="66" y="1078"/>
                    <a:pt x="71" y="1078"/>
                  </a:cubicBezTo>
                  <a:cubicBezTo>
                    <a:pt x="127" y="1078"/>
                    <a:pt x="352" y="901"/>
                    <a:pt x="578" y="619"/>
                  </a:cubicBezTo>
                  <a:cubicBezTo>
                    <a:pt x="821" y="315"/>
                    <a:pt x="1003" y="41"/>
                    <a:pt x="973" y="11"/>
                  </a:cubicBezTo>
                  <a:cubicBezTo>
                    <a:pt x="966" y="4"/>
                    <a:pt x="956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8" name="Google Shape;4171;p75">
              <a:extLst>
                <a:ext uri="{FF2B5EF4-FFF2-40B4-BE49-F238E27FC236}">
                  <a16:creationId xmlns:a16="http://schemas.microsoft.com/office/drawing/2014/main" id="{832EAF7F-CB2C-DEB8-124F-A823C919806E}"/>
                </a:ext>
              </a:extLst>
            </p:cNvPr>
            <p:cNvSpPr/>
            <p:nvPr/>
          </p:nvSpPr>
          <p:spPr>
            <a:xfrm>
              <a:off x="2078001" y="4117569"/>
              <a:ext cx="2112096" cy="406675"/>
            </a:xfrm>
            <a:custGeom>
              <a:avLst/>
              <a:gdLst/>
              <a:ahLst/>
              <a:cxnLst/>
              <a:rect l="l" t="t" r="r" b="b"/>
              <a:pathLst>
                <a:path w="228273" h="43953" extrusionOk="0">
                  <a:moveTo>
                    <a:pt x="1" y="0"/>
                  </a:moveTo>
                  <a:lnTo>
                    <a:pt x="1" y="43952"/>
                  </a:lnTo>
                  <a:lnTo>
                    <a:pt x="228273" y="43952"/>
                  </a:lnTo>
                  <a:lnTo>
                    <a:pt x="2282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9" name="Google Shape;4172;p75">
              <a:extLst>
                <a:ext uri="{FF2B5EF4-FFF2-40B4-BE49-F238E27FC236}">
                  <a16:creationId xmlns:a16="http://schemas.microsoft.com/office/drawing/2014/main" id="{62CA134C-8852-E5D4-4219-B80FE08C7484}"/>
                </a:ext>
              </a:extLst>
            </p:cNvPr>
            <p:cNvSpPr/>
            <p:nvPr/>
          </p:nvSpPr>
          <p:spPr>
            <a:xfrm>
              <a:off x="3093833" y="4224435"/>
              <a:ext cx="43875" cy="196310"/>
            </a:xfrm>
            <a:custGeom>
              <a:avLst/>
              <a:gdLst/>
              <a:ahLst/>
              <a:cxnLst/>
              <a:rect l="l" t="t" r="r" b="b"/>
              <a:pathLst>
                <a:path w="4742" h="21217" extrusionOk="0">
                  <a:moveTo>
                    <a:pt x="0" y="0"/>
                  </a:moveTo>
                  <a:lnTo>
                    <a:pt x="0" y="21217"/>
                  </a:lnTo>
                  <a:lnTo>
                    <a:pt x="4742" y="21217"/>
                  </a:lnTo>
                  <a:lnTo>
                    <a:pt x="4742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0" name="Google Shape;4173;p75">
              <a:extLst>
                <a:ext uri="{FF2B5EF4-FFF2-40B4-BE49-F238E27FC236}">
                  <a16:creationId xmlns:a16="http://schemas.microsoft.com/office/drawing/2014/main" id="{0E176E4F-FAB9-771C-AEF3-5459394B2595}"/>
                </a:ext>
              </a:extLst>
            </p:cNvPr>
            <p:cNvSpPr/>
            <p:nvPr/>
          </p:nvSpPr>
          <p:spPr>
            <a:xfrm>
              <a:off x="3017333" y="4300648"/>
              <a:ext cx="196597" cy="43885"/>
            </a:xfrm>
            <a:custGeom>
              <a:avLst/>
              <a:gdLst/>
              <a:ahLst/>
              <a:cxnLst/>
              <a:rect l="l" t="t" r="r" b="b"/>
              <a:pathLst>
                <a:path w="21248" h="4743" extrusionOk="0">
                  <a:moveTo>
                    <a:pt x="0" y="1"/>
                  </a:moveTo>
                  <a:lnTo>
                    <a:pt x="0" y="4742"/>
                  </a:lnTo>
                  <a:lnTo>
                    <a:pt x="21247" y="4742"/>
                  </a:lnTo>
                  <a:lnTo>
                    <a:pt x="21247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1" name="Google Shape;4174;p75">
              <a:extLst>
                <a:ext uri="{FF2B5EF4-FFF2-40B4-BE49-F238E27FC236}">
                  <a16:creationId xmlns:a16="http://schemas.microsoft.com/office/drawing/2014/main" id="{877C4295-F7B2-E5AF-2391-9B4C3FE61A76}"/>
                </a:ext>
              </a:extLst>
            </p:cNvPr>
            <p:cNvSpPr/>
            <p:nvPr/>
          </p:nvSpPr>
          <p:spPr>
            <a:xfrm>
              <a:off x="2946746" y="4156753"/>
              <a:ext cx="332424" cy="330971"/>
            </a:xfrm>
            <a:custGeom>
              <a:avLst/>
              <a:gdLst/>
              <a:ahLst/>
              <a:cxnLst/>
              <a:rect l="l" t="t" r="r" b="b"/>
              <a:pathLst>
                <a:path w="35928" h="35771" extrusionOk="0">
                  <a:moveTo>
                    <a:pt x="18098" y="0"/>
                  </a:moveTo>
                  <a:cubicBezTo>
                    <a:pt x="16055" y="0"/>
                    <a:pt x="14019" y="359"/>
                    <a:pt x="12098" y="1084"/>
                  </a:cubicBezTo>
                  <a:cubicBezTo>
                    <a:pt x="11277" y="1388"/>
                    <a:pt x="10517" y="1723"/>
                    <a:pt x="9757" y="2087"/>
                  </a:cubicBezTo>
                  <a:cubicBezTo>
                    <a:pt x="8997" y="2513"/>
                    <a:pt x="8237" y="2969"/>
                    <a:pt x="7569" y="3516"/>
                  </a:cubicBezTo>
                  <a:cubicBezTo>
                    <a:pt x="6079" y="4580"/>
                    <a:pt x="4833" y="5826"/>
                    <a:pt x="3769" y="7315"/>
                  </a:cubicBezTo>
                  <a:cubicBezTo>
                    <a:pt x="2675" y="8835"/>
                    <a:pt x="1793" y="10446"/>
                    <a:pt x="1216" y="12240"/>
                  </a:cubicBezTo>
                  <a:cubicBezTo>
                    <a:pt x="0" y="15887"/>
                    <a:pt x="0" y="19869"/>
                    <a:pt x="1216" y="23516"/>
                  </a:cubicBezTo>
                  <a:cubicBezTo>
                    <a:pt x="1793" y="25310"/>
                    <a:pt x="2675" y="26981"/>
                    <a:pt x="3769" y="28471"/>
                  </a:cubicBezTo>
                  <a:cubicBezTo>
                    <a:pt x="4286" y="29231"/>
                    <a:pt x="4863" y="29899"/>
                    <a:pt x="5502" y="30568"/>
                  </a:cubicBezTo>
                  <a:cubicBezTo>
                    <a:pt x="6110" y="31176"/>
                    <a:pt x="6809" y="31723"/>
                    <a:pt x="7538" y="32270"/>
                  </a:cubicBezTo>
                  <a:cubicBezTo>
                    <a:pt x="8268" y="32787"/>
                    <a:pt x="8967" y="33243"/>
                    <a:pt x="9727" y="33668"/>
                  </a:cubicBezTo>
                  <a:cubicBezTo>
                    <a:pt x="10456" y="34094"/>
                    <a:pt x="11247" y="34428"/>
                    <a:pt x="12067" y="34702"/>
                  </a:cubicBezTo>
                  <a:cubicBezTo>
                    <a:pt x="14046" y="35424"/>
                    <a:pt x="16087" y="35770"/>
                    <a:pt x="18105" y="35770"/>
                  </a:cubicBezTo>
                  <a:cubicBezTo>
                    <a:pt x="24241" y="35770"/>
                    <a:pt x="30157" y="32570"/>
                    <a:pt x="33405" y="27012"/>
                  </a:cubicBezTo>
                  <a:cubicBezTo>
                    <a:pt x="34317" y="25553"/>
                    <a:pt x="34955" y="23942"/>
                    <a:pt x="35350" y="22270"/>
                  </a:cubicBezTo>
                  <a:cubicBezTo>
                    <a:pt x="35502" y="21693"/>
                    <a:pt x="35624" y="21054"/>
                    <a:pt x="35685" y="20446"/>
                  </a:cubicBezTo>
                  <a:cubicBezTo>
                    <a:pt x="35715" y="20142"/>
                    <a:pt x="35745" y="19930"/>
                    <a:pt x="35806" y="19686"/>
                  </a:cubicBezTo>
                  <a:cubicBezTo>
                    <a:pt x="35837" y="19474"/>
                    <a:pt x="35837" y="19261"/>
                    <a:pt x="35837" y="19079"/>
                  </a:cubicBezTo>
                  <a:cubicBezTo>
                    <a:pt x="35867" y="18744"/>
                    <a:pt x="35867" y="18440"/>
                    <a:pt x="35867" y="18258"/>
                  </a:cubicBezTo>
                  <a:lnTo>
                    <a:pt x="35867" y="17954"/>
                  </a:lnTo>
                  <a:cubicBezTo>
                    <a:pt x="35867" y="18045"/>
                    <a:pt x="35867" y="18136"/>
                    <a:pt x="35837" y="18288"/>
                  </a:cubicBezTo>
                  <a:cubicBezTo>
                    <a:pt x="35806" y="18471"/>
                    <a:pt x="35806" y="18775"/>
                    <a:pt x="35776" y="19109"/>
                  </a:cubicBezTo>
                  <a:cubicBezTo>
                    <a:pt x="35776" y="19291"/>
                    <a:pt x="35776" y="19535"/>
                    <a:pt x="35715" y="19717"/>
                  </a:cubicBezTo>
                  <a:cubicBezTo>
                    <a:pt x="35685" y="19899"/>
                    <a:pt x="35654" y="20173"/>
                    <a:pt x="35624" y="20446"/>
                  </a:cubicBezTo>
                  <a:cubicBezTo>
                    <a:pt x="35533" y="21054"/>
                    <a:pt x="35381" y="21662"/>
                    <a:pt x="35229" y="22270"/>
                  </a:cubicBezTo>
                  <a:cubicBezTo>
                    <a:pt x="34803" y="23911"/>
                    <a:pt x="34135" y="25492"/>
                    <a:pt x="33253" y="26951"/>
                  </a:cubicBezTo>
                  <a:cubicBezTo>
                    <a:pt x="30011" y="32361"/>
                    <a:pt x="24232" y="35491"/>
                    <a:pt x="18208" y="35491"/>
                  </a:cubicBezTo>
                  <a:cubicBezTo>
                    <a:pt x="16211" y="35491"/>
                    <a:pt x="14187" y="35147"/>
                    <a:pt x="12219" y="34428"/>
                  </a:cubicBezTo>
                  <a:cubicBezTo>
                    <a:pt x="10608" y="33851"/>
                    <a:pt x="9088" y="33061"/>
                    <a:pt x="7751" y="32027"/>
                  </a:cubicBezTo>
                  <a:cubicBezTo>
                    <a:pt x="7082" y="31541"/>
                    <a:pt x="6383" y="30963"/>
                    <a:pt x="5775" y="30355"/>
                  </a:cubicBezTo>
                  <a:cubicBezTo>
                    <a:pt x="5167" y="29717"/>
                    <a:pt x="4620" y="29018"/>
                    <a:pt x="4073" y="28319"/>
                  </a:cubicBezTo>
                  <a:cubicBezTo>
                    <a:pt x="2979" y="26829"/>
                    <a:pt x="2128" y="25249"/>
                    <a:pt x="1581" y="23486"/>
                  </a:cubicBezTo>
                  <a:cubicBezTo>
                    <a:pt x="365" y="19869"/>
                    <a:pt x="365" y="16009"/>
                    <a:pt x="1581" y="12422"/>
                  </a:cubicBezTo>
                  <a:cubicBezTo>
                    <a:pt x="2128" y="10689"/>
                    <a:pt x="2979" y="9048"/>
                    <a:pt x="4073" y="7619"/>
                  </a:cubicBezTo>
                  <a:cubicBezTo>
                    <a:pt x="4620" y="6890"/>
                    <a:pt x="5167" y="6191"/>
                    <a:pt x="5775" y="5553"/>
                  </a:cubicBezTo>
                  <a:cubicBezTo>
                    <a:pt x="6383" y="4945"/>
                    <a:pt x="7082" y="4428"/>
                    <a:pt x="7751" y="3881"/>
                  </a:cubicBezTo>
                  <a:cubicBezTo>
                    <a:pt x="9119" y="2847"/>
                    <a:pt x="10608" y="2057"/>
                    <a:pt x="12219" y="1480"/>
                  </a:cubicBezTo>
                  <a:cubicBezTo>
                    <a:pt x="14185" y="761"/>
                    <a:pt x="16208" y="417"/>
                    <a:pt x="18204" y="417"/>
                  </a:cubicBezTo>
                  <a:cubicBezTo>
                    <a:pt x="24230" y="417"/>
                    <a:pt x="30011" y="3553"/>
                    <a:pt x="33253" y="8987"/>
                  </a:cubicBezTo>
                  <a:cubicBezTo>
                    <a:pt x="34165" y="10416"/>
                    <a:pt x="34803" y="11966"/>
                    <a:pt x="35229" y="13607"/>
                  </a:cubicBezTo>
                  <a:cubicBezTo>
                    <a:pt x="35381" y="14215"/>
                    <a:pt x="35533" y="14823"/>
                    <a:pt x="35624" y="15431"/>
                  </a:cubicBezTo>
                  <a:cubicBezTo>
                    <a:pt x="35654" y="15735"/>
                    <a:pt x="35715" y="15978"/>
                    <a:pt x="35715" y="16191"/>
                  </a:cubicBezTo>
                  <a:cubicBezTo>
                    <a:pt x="35715" y="16434"/>
                    <a:pt x="35776" y="16617"/>
                    <a:pt x="35776" y="16799"/>
                  </a:cubicBezTo>
                  <a:cubicBezTo>
                    <a:pt x="35806" y="17133"/>
                    <a:pt x="35837" y="17437"/>
                    <a:pt x="35837" y="17650"/>
                  </a:cubicBezTo>
                  <a:cubicBezTo>
                    <a:pt x="35837" y="17741"/>
                    <a:pt x="35837" y="17863"/>
                    <a:pt x="35867" y="17954"/>
                  </a:cubicBezTo>
                  <a:cubicBezTo>
                    <a:pt x="35928" y="17863"/>
                    <a:pt x="35928" y="17741"/>
                    <a:pt x="35928" y="17528"/>
                  </a:cubicBezTo>
                  <a:cubicBezTo>
                    <a:pt x="35867" y="17346"/>
                    <a:pt x="35867" y="17042"/>
                    <a:pt x="35867" y="16677"/>
                  </a:cubicBezTo>
                  <a:cubicBezTo>
                    <a:pt x="35837" y="16495"/>
                    <a:pt x="35867" y="16313"/>
                    <a:pt x="35837" y="16069"/>
                  </a:cubicBezTo>
                  <a:cubicBezTo>
                    <a:pt x="35806" y="15857"/>
                    <a:pt x="35745" y="15583"/>
                    <a:pt x="35715" y="15310"/>
                  </a:cubicBezTo>
                  <a:cubicBezTo>
                    <a:pt x="35654" y="14702"/>
                    <a:pt x="35533" y="14094"/>
                    <a:pt x="35381" y="13486"/>
                  </a:cubicBezTo>
                  <a:cubicBezTo>
                    <a:pt x="34955" y="11814"/>
                    <a:pt x="34317" y="10233"/>
                    <a:pt x="33435" y="8744"/>
                  </a:cubicBezTo>
                  <a:cubicBezTo>
                    <a:pt x="30852" y="4337"/>
                    <a:pt x="26475" y="1267"/>
                    <a:pt x="21459" y="325"/>
                  </a:cubicBezTo>
                  <a:cubicBezTo>
                    <a:pt x="20348" y="109"/>
                    <a:pt x="19222" y="0"/>
                    <a:pt x="18098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2" name="Google Shape;4175;p75">
              <a:extLst>
                <a:ext uri="{FF2B5EF4-FFF2-40B4-BE49-F238E27FC236}">
                  <a16:creationId xmlns:a16="http://schemas.microsoft.com/office/drawing/2014/main" id="{F42828F5-EC6D-76A4-F8FB-341E58E1714B}"/>
                </a:ext>
              </a:extLst>
            </p:cNvPr>
            <p:cNvSpPr/>
            <p:nvPr/>
          </p:nvSpPr>
          <p:spPr>
            <a:xfrm>
              <a:off x="1931478" y="4068345"/>
              <a:ext cx="2380391" cy="49233"/>
            </a:xfrm>
            <a:custGeom>
              <a:avLst/>
              <a:gdLst/>
              <a:ahLst/>
              <a:cxnLst/>
              <a:rect l="l" t="t" r="r" b="b"/>
              <a:pathLst>
                <a:path w="257270" h="5321" extrusionOk="0">
                  <a:moveTo>
                    <a:pt x="1" y="1"/>
                  </a:moveTo>
                  <a:lnTo>
                    <a:pt x="1" y="5320"/>
                  </a:lnTo>
                  <a:lnTo>
                    <a:pt x="257270" y="5320"/>
                  </a:lnTo>
                  <a:lnTo>
                    <a:pt x="257270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3" name="Google Shape;4176;p75">
              <a:extLst>
                <a:ext uri="{FF2B5EF4-FFF2-40B4-BE49-F238E27FC236}">
                  <a16:creationId xmlns:a16="http://schemas.microsoft.com/office/drawing/2014/main" id="{55CFAB2A-78D9-91AE-15C6-D5338FD774FB}"/>
                </a:ext>
              </a:extLst>
            </p:cNvPr>
            <p:cNvSpPr/>
            <p:nvPr/>
          </p:nvSpPr>
          <p:spPr>
            <a:xfrm>
              <a:off x="3437785" y="3543849"/>
              <a:ext cx="616753" cy="424671"/>
            </a:xfrm>
            <a:custGeom>
              <a:avLst/>
              <a:gdLst/>
              <a:ahLst/>
              <a:cxnLst/>
              <a:rect l="l" t="t" r="r" b="b"/>
              <a:pathLst>
                <a:path w="66658" h="45898" extrusionOk="0">
                  <a:moveTo>
                    <a:pt x="0" y="0"/>
                  </a:moveTo>
                  <a:lnTo>
                    <a:pt x="0" y="45898"/>
                  </a:lnTo>
                  <a:lnTo>
                    <a:pt x="66658" y="45898"/>
                  </a:lnTo>
                  <a:lnTo>
                    <a:pt x="66658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4" name="Google Shape;4177;p75">
              <a:extLst>
                <a:ext uri="{FF2B5EF4-FFF2-40B4-BE49-F238E27FC236}">
                  <a16:creationId xmlns:a16="http://schemas.microsoft.com/office/drawing/2014/main" id="{638E1906-65F8-D3CF-B453-FD1735497F8E}"/>
                </a:ext>
              </a:extLst>
            </p:cNvPr>
            <p:cNvSpPr/>
            <p:nvPr/>
          </p:nvSpPr>
          <p:spPr>
            <a:xfrm>
              <a:off x="3634928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92" y="1"/>
                  </a:moveTo>
                  <a:cubicBezTo>
                    <a:pt x="0" y="1065"/>
                    <a:pt x="0" y="2128"/>
                    <a:pt x="92" y="3162"/>
                  </a:cubicBezTo>
                  <a:cubicBezTo>
                    <a:pt x="213" y="2128"/>
                    <a:pt x="213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5" name="Google Shape;4178;p75">
              <a:extLst>
                <a:ext uri="{FF2B5EF4-FFF2-40B4-BE49-F238E27FC236}">
                  <a16:creationId xmlns:a16="http://schemas.microsoft.com/office/drawing/2014/main" id="{F51701C8-5FDD-1D32-3C04-1BEB3C42B242}"/>
                </a:ext>
              </a:extLst>
            </p:cNvPr>
            <p:cNvSpPr/>
            <p:nvPr/>
          </p:nvSpPr>
          <p:spPr>
            <a:xfrm>
              <a:off x="3651240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6" name="Google Shape;4179;p75">
              <a:extLst>
                <a:ext uri="{FF2B5EF4-FFF2-40B4-BE49-F238E27FC236}">
                  <a16:creationId xmlns:a16="http://schemas.microsoft.com/office/drawing/2014/main" id="{27666B68-EFB8-2434-61FA-6160BFAF9A6E}"/>
                </a:ext>
              </a:extLst>
            </p:cNvPr>
            <p:cNvSpPr/>
            <p:nvPr/>
          </p:nvSpPr>
          <p:spPr>
            <a:xfrm>
              <a:off x="3667553" y="3686430"/>
              <a:ext cx="2535" cy="29256"/>
            </a:xfrm>
            <a:custGeom>
              <a:avLst/>
              <a:gdLst/>
              <a:ahLst/>
              <a:cxnLst/>
              <a:rect l="l" t="t" r="r" b="b"/>
              <a:pathLst>
                <a:path w="27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74" y="2128"/>
                    <a:pt x="27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7" name="Google Shape;4180;p75">
              <a:extLst>
                <a:ext uri="{FF2B5EF4-FFF2-40B4-BE49-F238E27FC236}">
                  <a16:creationId xmlns:a16="http://schemas.microsoft.com/office/drawing/2014/main" id="{07534076-C57E-7645-0A09-D01E04F09CDE}"/>
                </a:ext>
              </a:extLst>
            </p:cNvPr>
            <p:cNvSpPr/>
            <p:nvPr/>
          </p:nvSpPr>
          <p:spPr>
            <a:xfrm>
              <a:off x="3684142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8" name="Google Shape;4181;p75">
              <a:extLst>
                <a:ext uri="{FF2B5EF4-FFF2-40B4-BE49-F238E27FC236}">
                  <a16:creationId xmlns:a16="http://schemas.microsoft.com/office/drawing/2014/main" id="{1216C1F7-D486-F1C7-DC3B-F0967D416AF2}"/>
                </a:ext>
              </a:extLst>
            </p:cNvPr>
            <p:cNvSpPr/>
            <p:nvPr/>
          </p:nvSpPr>
          <p:spPr>
            <a:xfrm>
              <a:off x="3700454" y="3686430"/>
              <a:ext cx="2544" cy="29256"/>
            </a:xfrm>
            <a:custGeom>
              <a:avLst/>
              <a:gdLst/>
              <a:ahLst/>
              <a:cxnLst/>
              <a:rect l="l" t="t" r="r" b="b"/>
              <a:pathLst>
                <a:path w="275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74" y="2128"/>
                    <a:pt x="27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9" name="Google Shape;4182;p75">
              <a:extLst>
                <a:ext uri="{FF2B5EF4-FFF2-40B4-BE49-F238E27FC236}">
                  <a16:creationId xmlns:a16="http://schemas.microsoft.com/office/drawing/2014/main" id="{42EE9D8D-489D-D8C1-57FF-035675AEF5BE}"/>
                </a:ext>
              </a:extLst>
            </p:cNvPr>
            <p:cNvSpPr/>
            <p:nvPr/>
          </p:nvSpPr>
          <p:spPr>
            <a:xfrm>
              <a:off x="3717044" y="3686430"/>
              <a:ext cx="2544" cy="29256"/>
            </a:xfrm>
            <a:custGeom>
              <a:avLst/>
              <a:gdLst/>
              <a:ahLst/>
              <a:cxnLst/>
              <a:rect l="l" t="t" r="r" b="b"/>
              <a:pathLst>
                <a:path w="27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75" y="2128"/>
                    <a:pt x="275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0" name="Google Shape;4183;p75">
              <a:extLst>
                <a:ext uri="{FF2B5EF4-FFF2-40B4-BE49-F238E27FC236}">
                  <a16:creationId xmlns:a16="http://schemas.microsoft.com/office/drawing/2014/main" id="{60326FFB-D1B6-6C30-22F3-DC85B15F7B6E}"/>
                </a:ext>
              </a:extLst>
            </p:cNvPr>
            <p:cNvSpPr/>
            <p:nvPr/>
          </p:nvSpPr>
          <p:spPr>
            <a:xfrm>
              <a:off x="3733356" y="3686430"/>
              <a:ext cx="2822" cy="29256"/>
            </a:xfrm>
            <a:custGeom>
              <a:avLst/>
              <a:gdLst/>
              <a:ahLst/>
              <a:cxnLst/>
              <a:rect l="l" t="t" r="r" b="b"/>
              <a:pathLst>
                <a:path w="305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305" y="2128"/>
                    <a:pt x="305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1" name="Google Shape;4184;p75">
              <a:extLst>
                <a:ext uri="{FF2B5EF4-FFF2-40B4-BE49-F238E27FC236}">
                  <a16:creationId xmlns:a16="http://schemas.microsoft.com/office/drawing/2014/main" id="{1A019F1A-4D31-A040-71B1-DB2839C39A7F}"/>
                </a:ext>
              </a:extLst>
            </p:cNvPr>
            <p:cNvSpPr/>
            <p:nvPr/>
          </p:nvSpPr>
          <p:spPr>
            <a:xfrm>
              <a:off x="3750233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2" name="Google Shape;4185;p75">
              <a:extLst>
                <a:ext uri="{FF2B5EF4-FFF2-40B4-BE49-F238E27FC236}">
                  <a16:creationId xmlns:a16="http://schemas.microsoft.com/office/drawing/2014/main" id="{19C33FAA-EF5E-F3E8-78C4-49C50D889A77}"/>
                </a:ext>
              </a:extLst>
            </p:cNvPr>
            <p:cNvSpPr/>
            <p:nvPr/>
          </p:nvSpPr>
          <p:spPr>
            <a:xfrm>
              <a:off x="3766545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3" name="Google Shape;4186;p75">
              <a:extLst>
                <a:ext uri="{FF2B5EF4-FFF2-40B4-BE49-F238E27FC236}">
                  <a16:creationId xmlns:a16="http://schemas.microsoft.com/office/drawing/2014/main" id="{B00E89B5-2CFD-DD5E-8319-92DDE62C7F10}"/>
                </a:ext>
              </a:extLst>
            </p:cNvPr>
            <p:cNvSpPr/>
            <p:nvPr/>
          </p:nvSpPr>
          <p:spPr>
            <a:xfrm>
              <a:off x="3783135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44" y="2128"/>
                    <a:pt x="244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4" name="Google Shape;4187;p75">
              <a:extLst>
                <a:ext uri="{FF2B5EF4-FFF2-40B4-BE49-F238E27FC236}">
                  <a16:creationId xmlns:a16="http://schemas.microsoft.com/office/drawing/2014/main" id="{3D982F67-525C-28F9-4612-84880762A6B7}"/>
                </a:ext>
              </a:extLst>
            </p:cNvPr>
            <p:cNvSpPr/>
            <p:nvPr/>
          </p:nvSpPr>
          <p:spPr>
            <a:xfrm>
              <a:off x="3799734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13" y="2128"/>
                    <a:pt x="213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5" name="Google Shape;4188;p75">
              <a:extLst>
                <a:ext uri="{FF2B5EF4-FFF2-40B4-BE49-F238E27FC236}">
                  <a16:creationId xmlns:a16="http://schemas.microsoft.com/office/drawing/2014/main" id="{B75F2290-1692-81CC-73DC-E5F59C2BC46C}"/>
                </a:ext>
              </a:extLst>
            </p:cNvPr>
            <p:cNvSpPr/>
            <p:nvPr/>
          </p:nvSpPr>
          <p:spPr>
            <a:xfrm>
              <a:off x="3816323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13" y="2128"/>
                    <a:pt x="213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6" name="Google Shape;4189;p75">
              <a:extLst>
                <a:ext uri="{FF2B5EF4-FFF2-40B4-BE49-F238E27FC236}">
                  <a16:creationId xmlns:a16="http://schemas.microsoft.com/office/drawing/2014/main" id="{CF28A838-C80F-C9E6-F18B-F33D5A07669A}"/>
                </a:ext>
              </a:extLst>
            </p:cNvPr>
            <p:cNvSpPr/>
            <p:nvPr/>
          </p:nvSpPr>
          <p:spPr>
            <a:xfrm>
              <a:off x="3832636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7" name="Google Shape;4190;p75">
              <a:extLst>
                <a:ext uri="{FF2B5EF4-FFF2-40B4-BE49-F238E27FC236}">
                  <a16:creationId xmlns:a16="http://schemas.microsoft.com/office/drawing/2014/main" id="{B0C16380-7DEA-9F05-03EA-5B192DA7CAEF}"/>
                </a:ext>
              </a:extLst>
            </p:cNvPr>
            <p:cNvSpPr/>
            <p:nvPr/>
          </p:nvSpPr>
          <p:spPr>
            <a:xfrm>
              <a:off x="3849225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44" y="2128"/>
                    <a:pt x="244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8" name="Google Shape;4191;p75">
              <a:extLst>
                <a:ext uri="{FF2B5EF4-FFF2-40B4-BE49-F238E27FC236}">
                  <a16:creationId xmlns:a16="http://schemas.microsoft.com/office/drawing/2014/main" id="{A2E01309-A08C-745E-C66A-98CAFD4735D0}"/>
                </a:ext>
              </a:extLst>
            </p:cNvPr>
            <p:cNvSpPr/>
            <p:nvPr/>
          </p:nvSpPr>
          <p:spPr>
            <a:xfrm>
              <a:off x="3865538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9" name="Google Shape;4192;p75">
              <a:extLst>
                <a:ext uri="{FF2B5EF4-FFF2-40B4-BE49-F238E27FC236}">
                  <a16:creationId xmlns:a16="http://schemas.microsoft.com/office/drawing/2014/main" id="{27348CB6-C4E0-FFDE-CE2C-790625C81D5B}"/>
                </a:ext>
              </a:extLst>
            </p:cNvPr>
            <p:cNvSpPr/>
            <p:nvPr/>
          </p:nvSpPr>
          <p:spPr>
            <a:xfrm>
              <a:off x="3881850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0" name="Google Shape;4193;p75">
              <a:extLst>
                <a:ext uri="{FF2B5EF4-FFF2-40B4-BE49-F238E27FC236}">
                  <a16:creationId xmlns:a16="http://schemas.microsoft.com/office/drawing/2014/main" id="{22A3C79D-A734-5E49-08BF-1166F6B24D78}"/>
                </a:ext>
              </a:extLst>
            </p:cNvPr>
            <p:cNvSpPr/>
            <p:nvPr/>
          </p:nvSpPr>
          <p:spPr>
            <a:xfrm>
              <a:off x="3541561" y="3656341"/>
              <a:ext cx="422423" cy="262401"/>
            </a:xfrm>
            <a:custGeom>
              <a:avLst/>
              <a:gdLst/>
              <a:ahLst/>
              <a:cxnLst/>
              <a:rect l="l" t="t" r="r" b="b"/>
              <a:pathLst>
                <a:path w="45655" h="28360" extrusionOk="0">
                  <a:moveTo>
                    <a:pt x="0" y="0"/>
                  </a:moveTo>
                  <a:lnTo>
                    <a:pt x="0" y="61"/>
                  </a:lnTo>
                  <a:lnTo>
                    <a:pt x="0" y="28299"/>
                  </a:lnTo>
                  <a:lnTo>
                    <a:pt x="0" y="28359"/>
                  </a:lnTo>
                  <a:lnTo>
                    <a:pt x="91" y="28359"/>
                  </a:lnTo>
                  <a:lnTo>
                    <a:pt x="32827" y="28329"/>
                  </a:lnTo>
                  <a:lnTo>
                    <a:pt x="42189" y="28299"/>
                  </a:lnTo>
                  <a:lnTo>
                    <a:pt x="42159" y="28299"/>
                  </a:lnTo>
                  <a:lnTo>
                    <a:pt x="32767" y="28268"/>
                  </a:lnTo>
                  <a:lnTo>
                    <a:pt x="152" y="28208"/>
                  </a:lnTo>
                  <a:lnTo>
                    <a:pt x="152" y="28208"/>
                  </a:lnTo>
                  <a:lnTo>
                    <a:pt x="152" y="183"/>
                  </a:lnTo>
                  <a:lnTo>
                    <a:pt x="152" y="183"/>
                  </a:lnTo>
                  <a:lnTo>
                    <a:pt x="45411" y="152"/>
                  </a:lnTo>
                  <a:lnTo>
                    <a:pt x="45411" y="152"/>
                  </a:lnTo>
                  <a:cubicBezTo>
                    <a:pt x="45411" y="8743"/>
                    <a:pt x="45442" y="15732"/>
                    <a:pt x="45442" y="20609"/>
                  </a:cubicBezTo>
                  <a:lnTo>
                    <a:pt x="45442" y="26293"/>
                  </a:lnTo>
                  <a:lnTo>
                    <a:pt x="45442" y="27752"/>
                  </a:lnTo>
                  <a:lnTo>
                    <a:pt x="45442" y="28299"/>
                  </a:lnTo>
                  <a:cubicBezTo>
                    <a:pt x="45442" y="28299"/>
                    <a:pt x="45594" y="28177"/>
                    <a:pt x="45594" y="27843"/>
                  </a:cubicBezTo>
                  <a:lnTo>
                    <a:pt x="45594" y="26353"/>
                  </a:lnTo>
                  <a:lnTo>
                    <a:pt x="45594" y="20700"/>
                  </a:lnTo>
                  <a:cubicBezTo>
                    <a:pt x="45594" y="15776"/>
                    <a:pt x="45654" y="8724"/>
                    <a:pt x="45654" y="92"/>
                  </a:cubicBezTo>
                  <a:lnTo>
                    <a:pt x="45654" y="31"/>
                  </a:lnTo>
                  <a:lnTo>
                    <a:pt x="45563" y="3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1" name="Google Shape;4194;p75">
              <a:extLst>
                <a:ext uri="{FF2B5EF4-FFF2-40B4-BE49-F238E27FC236}">
                  <a16:creationId xmlns:a16="http://schemas.microsoft.com/office/drawing/2014/main" id="{6428DDC6-B179-FBF3-BF89-01E6F79902A2}"/>
                </a:ext>
              </a:extLst>
            </p:cNvPr>
            <p:cNvSpPr/>
            <p:nvPr/>
          </p:nvSpPr>
          <p:spPr>
            <a:xfrm>
              <a:off x="3658837" y="3881889"/>
              <a:ext cx="188714" cy="188723"/>
            </a:xfrm>
            <a:custGeom>
              <a:avLst/>
              <a:gdLst/>
              <a:ahLst/>
              <a:cxnLst/>
              <a:rect l="l" t="t" r="r" b="b"/>
              <a:pathLst>
                <a:path w="20396" h="20397" extrusionOk="0">
                  <a:moveTo>
                    <a:pt x="0" y="1"/>
                  </a:moveTo>
                  <a:lnTo>
                    <a:pt x="0" y="20396"/>
                  </a:lnTo>
                  <a:lnTo>
                    <a:pt x="20396" y="20396"/>
                  </a:lnTo>
                  <a:lnTo>
                    <a:pt x="20396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2" name="Google Shape;4195;p75">
              <a:extLst>
                <a:ext uri="{FF2B5EF4-FFF2-40B4-BE49-F238E27FC236}">
                  <a16:creationId xmlns:a16="http://schemas.microsoft.com/office/drawing/2014/main" id="{EAB55822-D435-AEF1-EAF0-630FD1F128FD}"/>
                </a:ext>
              </a:extLst>
            </p:cNvPr>
            <p:cNvSpPr/>
            <p:nvPr/>
          </p:nvSpPr>
          <p:spPr>
            <a:xfrm>
              <a:off x="3659114" y="3842797"/>
              <a:ext cx="1980" cy="219377"/>
            </a:xfrm>
            <a:custGeom>
              <a:avLst/>
              <a:gdLst/>
              <a:ahLst/>
              <a:cxnLst/>
              <a:rect l="l" t="t" r="r" b="b"/>
              <a:pathLst>
                <a:path w="214" h="23710" extrusionOk="0">
                  <a:moveTo>
                    <a:pt x="122" y="1"/>
                  </a:moveTo>
                  <a:cubicBezTo>
                    <a:pt x="61" y="1"/>
                    <a:pt x="0" y="5320"/>
                    <a:pt x="0" y="11855"/>
                  </a:cubicBezTo>
                  <a:cubicBezTo>
                    <a:pt x="0" y="18390"/>
                    <a:pt x="31" y="23709"/>
                    <a:pt x="122" y="23709"/>
                  </a:cubicBezTo>
                  <a:cubicBezTo>
                    <a:pt x="183" y="23709"/>
                    <a:pt x="213" y="18390"/>
                    <a:pt x="213" y="11855"/>
                  </a:cubicBezTo>
                  <a:cubicBezTo>
                    <a:pt x="213" y="5320"/>
                    <a:pt x="183" y="1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3" name="Google Shape;4196;p75">
              <a:extLst>
                <a:ext uri="{FF2B5EF4-FFF2-40B4-BE49-F238E27FC236}">
                  <a16:creationId xmlns:a16="http://schemas.microsoft.com/office/drawing/2014/main" id="{DB4AA160-3630-C0E4-734B-78416B989B36}"/>
                </a:ext>
              </a:extLst>
            </p:cNvPr>
            <p:cNvSpPr/>
            <p:nvPr/>
          </p:nvSpPr>
          <p:spPr>
            <a:xfrm>
              <a:off x="3847819" y="3842797"/>
              <a:ext cx="1980" cy="219377"/>
            </a:xfrm>
            <a:custGeom>
              <a:avLst/>
              <a:gdLst/>
              <a:ahLst/>
              <a:cxnLst/>
              <a:rect l="l" t="t" r="r" b="b"/>
              <a:pathLst>
                <a:path w="214" h="23710" extrusionOk="0">
                  <a:moveTo>
                    <a:pt x="123" y="1"/>
                  </a:moveTo>
                  <a:cubicBezTo>
                    <a:pt x="92" y="1"/>
                    <a:pt x="1" y="5320"/>
                    <a:pt x="1" y="11855"/>
                  </a:cubicBezTo>
                  <a:cubicBezTo>
                    <a:pt x="1" y="18390"/>
                    <a:pt x="31" y="23709"/>
                    <a:pt x="123" y="23709"/>
                  </a:cubicBezTo>
                  <a:cubicBezTo>
                    <a:pt x="183" y="23709"/>
                    <a:pt x="214" y="18390"/>
                    <a:pt x="214" y="11855"/>
                  </a:cubicBezTo>
                  <a:cubicBezTo>
                    <a:pt x="214" y="5320"/>
                    <a:pt x="183" y="1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4" name="Google Shape;4197;p75">
              <a:extLst>
                <a:ext uri="{FF2B5EF4-FFF2-40B4-BE49-F238E27FC236}">
                  <a16:creationId xmlns:a16="http://schemas.microsoft.com/office/drawing/2014/main" id="{3D83AA46-0AB5-AE2F-3210-F53CCF6CCCCC}"/>
                </a:ext>
              </a:extLst>
            </p:cNvPr>
            <p:cNvSpPr/>
            <p:nvPr/>
          </p:nvSpPr>
          <p:spPr>
            <a:xfrm>
              <a:off x="2124966" y="3976949"/>
              <a:ext cx="169876" cy="90286"/>
            </a:xfrm>
            <a:custGeom>
              <a:avLst/>
              <a:gdLst/>
              <a:ahLst/>
              <a:cxnLst/>
              <a:rect l="l" t="t" r="r" b="b"/>
              <a:pathLst>
                <a:path w="18360" h="9758" extrusionOk="0">
                  <a:moveTo>
                    <a:pt x="1" y="0"/>
                  </a:moveTo>
                  <a:lnTo>
                    <a:pt x="1" y="9757"/>
                  </a:lnTo>
                  <a:lnTo>
                    <a:pt x="18360" y="9757"/>
                  </a:lnTo>
                  <a:lnTo>
                    <a:pt x="183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5" name="Google Shape;4198;p75">
              <a:extLst>
                <a:ext uri="{FF2B5EF4-FFF2-40B4-BE49-F238E27FC236}">
                  <a16:creationId xmlns:a16="http://schemas.microsoft.com/office/drawing/2014/main" id="{3EF036AA-5939-BEC2-AE4E-4A91FA9D4CC8}"/>
                </a:ext>
              </a:extLst>
            </p:cNvPr>
            <p:cNvSpPr/>
            <p:nvPr/>
          </p:nvSpPr>
          <p:spPr>
            <a:xfrm>
              <a:off x="2124966" y="3976949"/>
              <a:ext cx="74825" cy="90286"/>
            </a:xfrm>
            <a:custGeom>
              <a:avLst/>
              <a:gdLst/>
              <a:ahLst/>
              <a:cxnLst/>
              <a:rect l="l" t="t" r="r" b="b"/>
              <a:pathLst>
                <a:path w="8087" h="9758" extrusionOk="0">
                  <a:moveTo>
                    <a:pt x="1" y="0"/>
                  </a:moveTo>
                  <a:lnTo>
                    <a:pt x="1" y="9757"/>
                  </a:lnTo>
                  <a:lnTo>
                    <a:pt x="8086" y="9757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6" name="Google Shape;4199;p75">
              <a:extLst>
                <a:ext uri="{FF2B5EF4-FFF2-40B4-BE49-F238E27FC236}">
                  <a16:creationId xmlns:a16="http://schemas.microsoft.com/office/drawing/2014/main" id="{FC138027-E41E-A717-0A16-38202EB37FBB}"/>
                </a:ext>
              </a:extLst>
            </p:cNvPr>
            <p:cNvSpPr/>
            <p:nvPr/>
          </p:nvSpPr>
          <p:spPr>
            <a:xfrm>
              <a:off x="2211311" y="4017503"/>
              <a:ext cx="71439" cy="2304"/>
            </a:xfrm>
            <a:custGeom>
              <a:avLst/>
              <a:gdLst/>
              <a:ahLst/>
              <a:cxnLst/>
              <a:rect l="l" t="t" r="r" b="b"/>
              <a:pathLst>
                <a:path w="7721" h="249" extrusionOk="0">
                  <a:moveTo>
                    <a:pt x="2802" y="0"/>
                  </a:moveTo>
                  <a:cubicBezTo>
                    <a:pt x="1869" y="0"/>
                    <a:pt x="942" y="50"/>
                    <a:pt x="0" y="116"/>
                  </a:cubicBezTo>
                  <a:cubicBezTo>
                    <a:pt x="999" y="209"/>
                    <a:pt x="1980" y="248"/>
                    <a:pt x="2970" y="248"/>
                  </a:cubicBezTo>
                  <a:cubicBezTo>
                    <a:pt x="3276" y="248"/>
                    <a:pt x="3582" y="245"/>
                    <a:pt x="3891" y="238"/>
                  </a:cubicBezTo>
                  <a:cubicBezTo>
                    <a:pt x="5137" y="238"/>
                    <a:pt x="6444" y="238"/>
                    <a:pt x="7721" y="116"/>
                  </a:cubicBezTo>
                  <a:cubicBezTo>
                    <a:pt x="6444" y="25"/>
                    <a:pt x="5168" y="25"/>
                    <a:pt x="3891" y="25"/>
                  </a:cubicBezTo>
                  <a:cubicBezTo>
                    <a:pt x="3526" y="8"/>
                    <a:pt x="3163" y="0"/>
                    <a:pt x="2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7" name="Google Shape;4200;p75">
              <a:extLst>
                <a:ext uri="{FF2B5EF4-FFF2-40B4-BE49-F238E27FC236}">
                  <a16:creationId xmlns:a16="http://schemas.microsoft.com/office/drawing/2014/main" id="{5A3B6D56-EF79-F2FF-486F-BD913C184C54}"/>
                </a:ext>
              </a:extLst>
            </p:cNvPr>
            <p:cNvSpPr/>
            <p:nvPr/>
          </p:nvSpPr>
          <p:spPr>
            <a:xfrm>
              <a:off x="2211311" y="4028134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8" y="0"/>
                    <a:pt x="669" y="0"/>
                    <a:pt x="0" y="122"/>
                  </a:cubicBezTo>
                  <a:cubicBezTo>
                    <a:pt x="534" y="215"/>
                    <a:pt x="1033" y="255"/>
                    <a:pt x="1550" y="255"/>
                  </a:cubicBezTo>
                  <a:cubicBezTo>
                    <a:pt x="1710" y="255"/>
                    <a:pt x="1872" y="251"/>
                    <a:pt x="2037" y="244"/>
                  </a:cubicBezTo>
                  <a:cubicBezTo>
                    <a:pt x="2706" y="244"/>
                    <a:pt x="3405" y="244"/>
                    <a:pt x="4043" y="122"/>
                  </a:cubicBezTo>
                  <a:cubicBezTo>
                    <a:pt x="3344" y="31"/>
                    <a:pt x="2675" y="0"/>
                    <a:pt x="2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8" name="Google Shape;4201;p75">
              <a:extLst>
                <a:ext uri="{FF2B5EF4-FFF2-40B4-BE49-F238E27FC236}">
                  <a16:creationId xmlns:a16="http://schemas.microsoft.com/office/drawing/2014/main" id="{F7BE7E1F-B82D-4C94-D45B-8A0FC90A931F}"/>
                </a:ext>
              </a:extLst>
            </p:cNvPr>
            <p:cNvSpPr/>
            <p:nvPr/>
          </p:nvSpPr>
          <p:spPr>
            <a:xfrm>
              <a:off x="2131721" y="3985665"/>
              <a:ext cx="59910" cy="72290"/>
            </a:xfrm>
            <a:custGeom>
              <a:avLst/>
              <a:gdLst/>
              <a:ahLst/>
              <a:cxnLst/>
              <a:rect l="l" t="t" r="r" b="b"/>
              <a:pathLst>
                <a:path w="6475" h="7813" extrusionOk="0">
                  <a:moveTo>
                    <a:pt x="92" y="1"/>
                  </a:moveTo>
                  <a:lnTo>
                    <a:pt x="0" y="122"/>
                  </a:lnTo>
                  <a:lnTo>
                    <a:pt x="0" y="2189"/>
                  </a:lnTo>
                  <a:lnTo>
                    <a:pt x="0" y="4165"/>
                  </a:lnTo>
                  <a:lnTo>
                    <a:pt x="0" y="7752"/>
                  </a:lnTo>
                  <a:lnTo>
                    <a:pt x="0" y="7812"/>
                  </a:lnTo>
                  <a:lnTo>
                    <a:pt x="61" y="7812"/>
                  </a:lnTo>
                  <a:lnTo>
                    <a:pt x="4651" y="7782"/>
                  </a:lnTo>
                  <a:lnTo>
                    <a:pt x="5928" y="7752"/>
                  </a:lnTo>
                  <a:lnTo>
                    <a:pt x="4621" y="7752"/>
                  </a:lnTo>
                  <a:lnTo>
                    <a:pt x="152" y="7722"/>
                  </a:lnTo>
                  <a:lnTo>
                    <a:pt x="152" y="7722"/>
                  </a:lnTo>
                  <a:lnTo>
                    <a:pt x="152" y="4165"/>
                  </a:lnTo>
                  <a:lnTo>
                    <a:pt x="152" y="2189"/>
                  </a:lnTo>
                  <a:lnTo>
                    <a:pt x="152" y="213"/>
                  </a:lnTo>
                  <a:lnTo>
                    <a:pt x="6262" y="213"/>
                  </a:lnTo>
                  <a:cubicBezTo>
                    <a:pt x="6262" y="2406"/>
                    <a:pt x="6292" y="4299"/>
                    <a:pt x="6292" y="5654"/>
                  </a:cubicBezTo>
                  <a:cubicBezTo>
                    <a:pt x="6323" y="6293"/>
                    <a:pt x="6323" y="6840"/>
                    <a:pt x="6323" y="7204"/>
                  </a:cubicBezTo>
                  <a:lnTo>
                    <a:pt x="6323" y="7630"/>
                  </a:lnTo>
                  <a:lnTo>
                    <a:pt x="6323" y="7782"/>
                  </a:lnTo>
                  <a:cubicBezTo>
                    <a:pt x="6323" y="7786"/>
                    <a:pt x="6324" y="7788"/>
                    <a:pt x="6327" y="7788"/>
                  </a:cubicBezTo>
                  <a:cubicBezTo>
                    <a:pt x="6345" y="7788"/>
                    <a:pt x="6414" y="7705"/>
                    <a:pt x="6414" y="7600"/>
                  </a:cubicBezTo>
                  <a:lnTo>
                    <a:pt x="6414" y="7174"/>
                  </a:lnTo>
                  <a:cubicBezTo>
                    <a:pt x="6444" y="6809"/>
                    <a:pt x="6444" y="6262"/>
                    <a:pt x="6444" y="5624"/>
                  </a:cubicBezTo>
                  <a:cubicBezTo>
                    <a:pt x="6444" y="4256"/>
                    <a:pt x="6475" y="2341"/>
                    <a:pt x="6475" y="61"/>
                  </a:cubicBezTo>
                  <a:lnTo>
                    <a:pt x="64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9" name="Google Shape;4202;p75">
              <a:extLst>
                <a:ext uri="{FF2B5EF4-FFF2-40B4-BE49-F238E27FC236}">
                  <a16:creationId xmlns:a16="http://schemas.microsoft.com/office/drawing/2014/main" id="{AABCAC73-EE07-68D5-C9D7-48393A930D96}"/>
                </a:ext>
              </a:extLst>
            </p:cNvPr>
            <p:cNvSpPr/>
            <p:nvPr/>
          </p:nvSpPr>
          <p:spPr>
            <a:xfrm>
              <a:off x="2297091" y="3833804"/>
              <a:ext cx="109966" cy="233144"/>
            </a:xfrm>
            <a:custGeom>
              <a:avLst/>
              <a:gdLst/>
              <a:ahLst/>
              <a:cxnLst/>
              <a:rect l="l" t="t" r="r" b="b"/>
              <a:pathLst>
                <a:path w="11885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1885" y="25198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0" name="Google Shape;4203;p75">
              <a:extLst>
                <a:ext uri="{FF2B5EF4-FFF2-40B4-BE49-F238E27FC236}">
                  <a16:creationId xmlns:a16="http://schemas.microsoft.com/office/drawing/2014/main" id="{0F0BE675-56FF-705B-7877-BB0DABA51880}"/>
                </a:ext>
              </a:extLst>
            </p:cNvPr>
            <p:cNvSpPr/>
            <p:nvPr/>
          </p:nvSpPr>
          <p:spPr>
            <a:xfrm>
              <a:off x="2297091" y="3833804"/>
              <a:ext cx="109966" cy="233144"/>
            </a:xfrm>
            <a:custGeom>
              <a:avLst/>
              <a:gdLst/>
              <a:ahLst/>
              <a:cxnLst/>
              <a:rect l="l" t="t" r="r" b="b"/>
              <a:pathLst>
                <a:path w="11885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1885" y="25198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1" name="Google Shape;4204;p75">
              <a:extLst>
                <a:ext uri="{FF2B5EF4-FFF2-40B4-BE49-F238E27FC236}">
                  <a16:creationId xmlns:a16="http://schemas.microsoft.com/office/drawing/2014/main" id="{52E1459A-01BD-6432-1A17-0CDE2AC19CEA}"/>
                </a:ext>
              </a:extLst>
            </p:cNvPr>
            <p:cNvSpPr/>
            <p:nvPr/>
          </p:nvSpPr>
          <p:spPr>
            <a:xfrm>
              <a:off x="2258841" y="3833804"/>
              <a:ext cx="93654" cy="233144"/>
            </a:xfrm>
            <a:custGeom>
              <a:avLst/>
              <a:gdLst/>
              <a:ahLst/>
              <a:cxnLst/>
              <a:rect l="l" t="t" r="r" b="b"/>
              <a:pathLst>
                <a:path w="10122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0122" y="25198"/>
                  </a:lnTo>
                  <a:lnTo>
                    <a:pt x="10122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2" name="Google Shape;4205;p75">
              <a:extLst>
                <a:ext uri="{FF2B5EF4-FFF2-40B4-BE49-F238E27FC236}">
                  <a16:creationId xmlns:a16="http://schemas.microsoft.com/office/drawing/2014/main" id="{B95CF0EA-915B-DCBD-B28E-1EB4B961A37F}"/>
                </a:ext>
              </a:extLst>
            </p:cNvPr>
            <p:cNvSpPr/>
            <p:nvPr/>
          </p:nvSpPr>
          <p:spPr>
            <a:xfrm>
              <a:off x="2258841" y="3833804"/>
              <a:ext cx="73974" cy="71439"/>
            </a:xfrm>
            <a:custGeom>
              <a:avLst/>
              <a:gdLst/>
              <a:ahLst/>
              <a:cxnLst/>
              <a:rect l="l" t="t" r="r" b="b"/>
              <a:pathLst>
                <a:path w="7995" h="7721" extrusionOk="0">
                  <a:moveTo>
                    <a:pt x="4590" y="0"/>
                  </a:moveTo>
                  <a:lnTo>
                    <a:pt x="0" y="4559"/>
                  </a:lnTo>
                  <a:lnTo>
                    <a:pt x="0" y="7721"/>
                  </a:lnTo>
                  <a:lnTo>
                    <a:pt x="79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3" name="Google Shape;4206;p75">
              <a:extLst>
                <a:ext uri="{FF2B5EF4-FFF2-40B4-BE49-F238E27FC236}">
                  <a16:creationId xmlns:a16="http://schemas.microsoft.com/office/drawing/2014/main" id="{ACDA1B21-DD02-3E77-E91E-449E8D4CBE83}"/>
                </a:ext>
              </a:extLst>
            </p:cNvPr>
            <p:cNvSpPr/>
            <p:nvPr/>
          </p:nvSpPr>
          <p:spPr>
            <a:xfrm>
              <a:off x="2258841" y="3833239"/>
              <a:ext cx="74251" cy="72281"/>
            </a:xfrm>
            <a:custGeom>
              <a:avLst/>
              <a:gdLst/>
              <a:ahLst/>
              <a:cxnLst/>
              <a:rect l="l" t="t" r="r" b="b"/>
              <a:pathLst>
                <a:path w="8025" h="7812" extrusionOk="0">
                  <a:moveTo>
                    <a:pt x="4590" y="0"/>
                  </a:moveTo>
                  <a:lnTo>
                    <a:pt x="0" y="4620"/>
                  </a:lnTo>
                  <a:lnTo>
                    <a:pt x="4590" y="61"/>
                  </a:lnTo>
                  <a:lnTo>
                    <a:pt x="7931" y="61"/>
                  </a:lnTo>
                  <a:lnTo>
                    <a:pt x="7994" y="0"/>
                  </a:lnTo>
                  <a:close/>
                  <a:moveTo>
                    <a:pt x="7931" y="61"/>
                  </a:moveTo>
                  <a:lnTo>
                    <a:pt x="0" y="7721"/>
                  </a:lnTo>
                  <a:lnTo>
                    <a:pt x="0" y="7812"/>
                  </a:lnTo>
                  <a:lnTo>
                    <a:pt x="8025" y="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4" name="Google Shape;4207;p75">
              <a:extLst>
                <a:ext uri="{FF2B5EF4-FFF2-40B4-BE49-F238E27FC236}">
                  <a16:creationId xmlns:a16="http://schemas.microsoft.com/office/drawing/2014/main" id="{2A798AD5-B160-C647-C53D-7A396B12ED18}"/>
                </a:ext>
              </a:extLst>
            </p:cNvPr>
            <p:cNvSpPr/>
            <p:nvPr/>
          </p:nvSpPr>
          <p:spPr>
            <a:xfrm>
              <a:off x="2273460" y="3970195"/>
              <a:ext cx="12667" cy="85789"/>
            </a:xfrm>
            <a:custGeom>
              <a:avLst/>
              <a:gdLst/>
              <a:ahLst/>
              <a:cxnLst/>
              <a:rect l="l" t="t" r="r" b="b"/>
              <a:pathLst>
                <a:path w="1369" h="9272" extrusionOk="0">
                  <a:moveTo>
                    <a:pt x="1" y="1"/>
                  </a:moveTo>
                  <a:lnTo>
                    <a:pt x="1" y="9272"/>
                  </a:lnTo>
                  <a:lnTo>
                    <a:pt x="1369" y="9272"/>
                  </a:lnTo>
                  <a:lnTo>
                    <a:pt x="13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5" name="Google Shape;4208;p75">
              <a:extLst>
                <a:ext uri="{FF2B5EF4-FFF2-40B4-BE49-F238E27FC236}">
                  <a16:creationId xmlns:a16="http://schemas.microsoft.com/office/drawing/2014/main" id="{DDF65153-FAC4-3EEA-72C4-DC8027AA1DF5}"/>
                </a:ext>
              </a:extLst>
            </p:cNvPr>
            <p:cNvSpPr/>
            <p:nvPr/>
          </p:nvSpPr>
          <p:spPr>
            <a:xfrm>
              <a:off x="2273460" y="3970195"/>
              <a:ext cx="12953" cy="86067"/>
            </a:xfrm>
            <a:custGeom>
              <a:avLst/>
              <a:gdLst/>
              <a:ahLst/>
              <a:cxnLst/>
              <a:rect l="l" t="t" r="r" b="b"/>
              <a:pathLst>
                <a:path w="1400" h="9302" extrusionOk="0">
                  <a:moveTo>
                    <a:pt x="1" y="31"/>
                  </a:moveTo>
                  <a:lnTo>
                    <a:pt x="1" y="9302"/>
                  </a:lnTo>
                  <a:lnTo>
                    <a:pt x="31" y="9302"/>
                  </a:lnTo>
                  <a:lnTo>
                    <a:pt x="31" y="31"/>
                  </a:lnTo>
                  <a:close/>
                  <a:moveTo>
                    <a:pt x="31" y="1"/>
                  </a:moveTo>
                  <a:lnTo>
                    <a:pt x="31" y="31"/>
                  </a:lnTo>
                  <a:lnTo>
                    <a:pt x="1338" y="31"/>
                  </a:lnTo>
                  <a:lnTo>
                    <a:pt x="1338" y="9302"/>
                  </a:lnTo>
                  <a:lnTo>
                    <a:pt x="1399" y="9302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6" name="Google Shape;4209;p75">
              <a:extLst>
                <a:ext uri="{FF2B5EF4-FFF2-40B4-BE49-F238E27FC236}">
                  <a16:creationId xmlns:a16="http://schemas.microsoft.com/office/drawing/2014/main" id="{15A9729E-7CA9-CDF2-D139-2DC512678DF7}"/>
                </a:ext>
              </a:extLst>
            </p:cNvPr>
            <p:cNvSpPr/>
            <p:nvPr/>
          </p:nvSpPr>
          <p:spPr>
            <a:xfrm>
              <a:off x="2334489" y="3873738"/>
              <a:ext cx="1980" cy="150464"/>
            </a:xfrm>
            <a:custGeom>
              <a:avLst/>
              <a:gdLst/>
              <a:ahLst/>
              <a:cxnLst/>
              <a:rect l="l" t="t" r="r" b="b"/>
              <a:pathLst>
                <a:path w="214" h="16262" extrusionOk="0">
                  <a:moveTo>
                    <a:pt x="122" y="0"/>
                  </a:moveTo>
                  <a:cubicBezTo>
                    <a:pt x="31" y="0"/>
                    <a:pt x="1" y="3648"/>
                    <a:pt x="1" y="8146"/>
                  </a:cubicBezTo>
                  <a:cubicBezTo>
                    <a:pt x="1" y="12614"/>
                    <a:pt x="61" y="16262"/>
                    <a:pt x="122" y="16262"/>
                  </a:cubicBezTo>
                  <a:cubicBezTo>
                    <a:pt x="153" y="16262"/>
                    <a:pt x="213" y="12614"/>
                    <a:pt x="213" y="8146"/>
                  </a:cubicBezTo>
                  <a:cubicBezTo>
                    <a:pt x="213" y="3648"/>
                    <a:pt x="183" y="0"/>
                    <a:pt x="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7" name="Google Shape;4210;p75">
              <a:extLst>
                <a:ext uri="{FF2B5EF4-FFF2-40B4-BE49-F238E27FC236}">
                  <a16:creationId xmlns:a16="http://schemas.microsoft.com/office/drawing/2014/main" id="{E6BD12DD-1CAF-715C-BDEF-1F375CF829BF}"/>
                </a:ext>
              </a:extLst>
            </p:cNvPr>
            <p:cNvSpPr/>
            <p:nvPr/>
          </p:nvSpPr>
          <p:spPr>
            <a:xfrm>
              <a:off x="2363181" y="3870925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8" name="Google Shape;4211;p75">
              <a:extLst>
                <a:ext uri="{FF2B5EF4-FFF2-40B4-BE49-F238E27FC236}">
                  <a16:creationId xmlns:a16="http://schemas.microsoft.com/office/drawing/2014/main" id="{2C6E21F0-B7E1-F5DF-3602-7246BBCE775D}"/>
                </a:ext>
              </a:extLst>
            </p:cNvPr>
            <p:cNvSpPr/>
            <p:nvPr/>
          </p:nvSpPr>
          <p:spPr>
            <a:xfrm>
              <a:off x="2363181" y="3877855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0"/>
                  </a:moveTo>
                  <a:cubicBezTo>
                    <a:pt x="1011" y="0"/>
                    <a:pt x="488" y="40"/>
                    <a:pt x="0" y="133"/>
                  </a:cubicBezTo>
                  <a:cubicBezTo>
                    <a:pt x="534" y="226"/>
                    <a:pt x="1033" y="265"/>
                    <a:pt x="1550" y="265"/>
                  </a:cubicBezTo>
                  <a:cubicBezTo>
                    <a:pt x="1710" y="265"/>
                    <a:pt x="1872" y="261"/>
                    <a:pt x="2037" y="254"/>
                  </a:cubicBezTo>
                  <a:cubicBezTo>
                    <a:pt x="2705" y="254"/>
                    <a:pt x="3404" y="254"/>
                    <a:pt x="4043" y="133"/>
                  </a:cubicBezTo>
                  <a:cubicBezTo>
                    <a:pt x="3555" y="40"/>
                    <a:pt x="3032" y="0"/>
                    <a:pt x="2514" y="0"/>
                  </a:cubicBezTo>
                  <a:cubicBezTo>
                    <a:pt x="2354" y="0"/>
                    <a:pt x="2194" y="4"/>
                    <a:pt x="2037" y="11"/>
                  </a:cubicBezTo>
                  <a:cubicBezTo>
                    <a:pt x="1872" y="4"/>
                    <a:pt x="1706" y="0"/>
                    <a:pt x="1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9" name="Google Shape;4212;p75">
              <a:extLst>
                <a:ext uri="{FF2B5EF4-FFF2-40B4-BE49-F238E27FC236}">
                  <a16:creationId xmlns:a16="http://schemas.microsoft.com/office/drawing/2014/main" id="{9DD6734C-A192-41D6-95DE-BF8F9CAF3FA0}"/>
                </a:ext>
              </a:extLst>
            </p:cNvPr>
            <p:cNvSpPr/>
            <p:nvPr/>
          </p:nvSpPr>
          <p:spPr>
            <a:xfrm>
              <a:off x="2363181" y="3884600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1"/>
                  </a:moveTo>
                  <a:cubicBezTo>
                    <a:pt x="1011" y="1"/>
                    <a:pt x="488" y="40"/>
                    <a:pt x="0" y="133"/>
                  </a:cubicBezTo>
                  <a:cubicBezTo>
                    <a:pt x="534" y="226"/>
                    <a:pt x="1033" y="266"/>
                    <a:pt x="1550" y="266"/>
                  </a:cubicBezTo>
                  <a:cubicBezTo>
                    <a:pt x="1710" y="266"/>
                    <a:pt x="1872" y="262"/>
                    <a:pt x="2037" y="255"/>
                  </a:cubicBezTo>
                  <a:cubicBezTo>
                    <a:pt x="2705" y="255"/>
                    <a:pt x="3404" y="255"/>
                    <a:pt x="4043" y="133"/>
                  </a:cubicBezTo>
                  <a:cubicBezTo>
                    <a:pt x="3404" y="42"/>
                    <a:pt x="2705" y="12"/>
                    <a:pt x="2037" y="12"/>
                  </a:cubicBezTo>
                  <a:cubicBezTo>
                    <a:pt x="1872" y="4"/>
                    <a:pt x="1706" y="1"/>
                    <a:pt x="15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0" name="Google Shape;4213;p75">
              <a:extLst>
                <a:ext uri="{FF2B5EF4-FFF2-40B4-BE49-F238E27FC236}">
                  <a16:creationId xmlns:a16="http://schemas.microsoft.com/office/drawing/2014/main" id="{6CC63C45-6546-2231-0997-9A8AC1C36D41}"/>
                </a:ext>
              </a:extLst>
            </p:cNvPr>
            <p:cNvSpPr/>
            <p:nvPr/>
          </p:nvSpPr>
          <p:spPr>
            <a:xfrm>
              <a:off x="2363181" y="3891632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1"/>
                  </a:moveTo>
                  <a:cubicBezTo>
                    <a:pt x="1011" y="1"/>
                    <a:pt x="488" y="40"/>
                    <a:pt x="0" y="133"/>
                  </a:cubicBezTo>
                  <a:cubicBezTo>
                    <a:pt x="534" y="226"/>
                    <a:pt x="1033" y="266"/>
                    <a:pt x="1550" y="266"/>
                  </a:cubicBezTo>
                  <a:cubicBezTo>
                    <a:pt x="1710" y="266"/>
                    <a:pt x="1872" y="262"/>
                    <a:pt x="2037" y="255"/>
                  </a:cubicBezTo>
                  <a:cubicBezTo>
                    <a:pt x="2705" y="255"/>
                    <a:pt x="3404" y="255"/>
                    <a:pt x="4043" y="133"/>
                  </a:cubicBezTo>
                  <a:cubicBezTo>
                    <a:pt x="3555" y="40"/>
                    <a:pt x="3032" y="1"/>
                    <a:pt x="2514" y="1"/>
                  </a:cubicBezTo>
                  <a:cubicBezTo>
                    <a:pt x="2354" y="1"/>
                    <a:pt x="2194" y="4"/>
                    <a:pt x="2037" y="12"/>
                  </a:cubicBezTo>
                  <a:cubicBezTo>
                    <a:pt x="1872" y="4"/>
                    <a:pt x="1706" y="1"/>
                    <a:pt x="15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1" name="Google Shape;4214;p75">
              <a:extLst>
                <a:ext uri="{FF2B5EF4-FFF2-40B4-BE49-F238E27FC236}">
                  <a16:creationId xmlns:a16="http://schemas.microsoft.com/office/drawing/2014/main" id="{B1B09A03-97A0-68BD-FEA7-793DADFE80B9}"/>
                </a:ext>
              </a:extLst>
            </p:cNvPr>
            <p:cNvSpPr/>
            <p:nvPr/>
          </p:nvSpPr>
          <p:spPr>
            <a:xfrm>
              <a:off x="2363181" y="3898386"/>
              <a:ext cx="37408" cy="2304"/>
            </a:xfrm>
            <a:custGeom>
              <a:avLst/>
              <a:gdLst/>
              <a:ahLst/>
              <a:cxnLst/>
              <a:rect l="l" t="t" r="r" b="b"/>
              <a:pathLst>
                <a:path w="4043" h="249" extrusionOk="0">
                  <a:moveTo>
                    <a:pt x="1542" y="0"/>
                  </a:moveTo>
                  <a:cubicBezTo>
                    <a:pt x="1011" y="0"/>
                    <a:pt x="488" y="40"/>
                    <a:pt x="0" y="133"/>
                  </a:cubicBezTo>
                  <a:cubicBezTo>
                    <a:pt x="504" y="198"/>
                    <a:pt x="976" y="248"/>
                    <a:pt x="1462" y="248"/>
                  </a:cubicBezTo>
                  <a:cubicBezTo>
                    <a:pt x="1651" y="248"/>
                    <a:pt x="1841" y="241"/>
                    <a:pt x="2037" y="224"/>
                  </a:cubicBezTo>
                  <a:cubicBezTo>
                    <a:pt x="2705" y="224"/>
                    <a:pt x="3404" y="224"/>
                    <a:pt x="4043" y="133"/>
                  </a:cubicBezTo>
                  <a:cubicBezTo>
                    <a:pt x="3404" y="41"/>
                    <a:pt x="2705" y="11"/>
                    <a:pt x="2037" y="11"/>
                  </a:cubicBezTo>
                  <a:cubicBezTo>
                    <a:pt x="1872" y="4"/>
                    <a:pt x="1706" y="0"/>
                    <a:pt x="1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2" name="Google Shape;4215;p75">
              <a:extLst>
                <a:ext uri="{FF2B5EF4-FFF2-40B4-BE49-F238E27FC236}">
                  <a16:creationId xmlns:a16="http://schemas.microsoft.com/office/drawing/2014/main" id="{2ECA527E-F595-8765-BDF1-DC3C7DC21F71}"/>
                </a:ext>
              </a:extLst>
            </p:cNvPr>
            <p:cNvSpPr/>
            <p:nvPr/>
          </p:nvSpPr>
          <p:spPr>
            <a:xfrm>
              <a:off x="2363181" y="3905409"/>
              <a:ext cx="37408" cy="2313"/>
            </a:xfrm>
            <a:custGeom>
              <a:avLst/>
              <a:gdLst/>
              <a:ahLst/>
              <a:cxnLst/>
              <a:rect l="l" t="t" r="r" b="b"/>
              <a:pathLst>
                <a:path w="4043" h="250" extrusionOk="0">
                  <a:moveTo>
                    <a:pt x="2514" y="1"/>
                  </a:moveTo>
                  <a:cubicBezTo>
                    <a:pt x="2354" y="1"/>
                    <a:pt x="2194" y="5"/>
                    <a:pt x="2037" y="12"/>
                  </a:cubicBezTo>
                  <a:cubicBezTo>
                    <a:pt x="1337" y="12"/>
                    <a:pt x="638" y="12"/>
                    <a:pt x="0" y="133"/>
                  </a:cubicBezTo>
                  <a:cubicBezTo>
                    <a:pt x="504" y="199"/>
                    <a:pt x="976" y="249"/>
                    <a:pt x="1462" y="249"/>
                  </a:cubicBezTo>
                  <a:cubicBezTo>
                    <a:pt x="1651" y="249"/>
                    <a:pt x="1841" y="242"/>
                    <a:pt x="2037" y="225"/>
                  </a:cubicBezTo>
                  <a:cubicBezTo>
                    <a:pt x="2204" y="232"/>
                    <a:pt x="2373" y="236"/>
                    <a:pt x="2542" y="236"/>
                  </a:cubicBezTo>
                  <a:cubicBezTo>
                    <a:pt x="3051" y="236"/>
                    <a:pt x="3564" y="202"/>
                    <a:pt x="4043" y="133"/>
                  </a:cubicBezTo>
                  <a:cubicBezTo>
                    <a:pt x="3555" y="41"/>
                    <a:pt x="3032" y="1"/>
                    <a:pt x="2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3" name="Google Shape;4216;p75">
              <a:extLst>
                <a:ext uri="{FF2B5EF4-FFF2-40B4-BE49-F238E27FC236}">
                  <a16:creationId xmlns:a16="http://schemas.microsoft.com/office/drawing/2014/main" id="{0D64D044-C79C-0871-DF57-C1A3B4BC34A5}"/>
                </a:ext>
              </a:extLst>
            </p:cNvPr>
            <p:cNvSpPr/>
            <p:nvPr/>
          </p:nvSpPr>
          <p:spPr>
            <a:xfrm>
              <a:off x="2363181" y="3912265"/>
              <a:ext cx="37408" cy="2082"/>
            </a:xfrm>
            <a:custGeom>
              <a:avLst/>
              <a:gdLst/>
              <a:ahLst/>
              <a:cxnLst/>
              <a:rect l="l" t="t" r="r" b="b"/>
              <a:pathLst>
                <a:path w="4043" h="225" extrusionOk="0">
                  <a:moveTo>
                    <a:pt x="2037" y="0"/>
                  </a:moveTo>
                  <a:cubicBezTo>
                    <a:pt x="1337" y="0"/>
                    <a:pt x="638" y="0"/>
                    <a:pt x="0" y="92"/>
                  </a:cubicBezTo>
                  <a:cubicBezTo>
                    <a:pt x="534" y="184"/>
                    <a:pt x="1033" y="224"/>
                    <a:pt x="1550" y="224"/>
                  </a:cubicBezTo>
                  <a:cubicBezTo>
                    <a:pt x="1710" y="224"/>
                    <a:pt x="1872" y="220"/>
                    <a:pt x="2037" y="213"/>
                  </a:cubicBezTo>
                  <a:cubicBezTo>
                    <a:pt x="2194" y="220"/>
                    <a:pt x="2354" y="224"/>
                    <a:pt x="2514" y="224"/>
                  </a:cubicBezTo>
                  <a:cubicBezTo>
                    <a:pt x="3032" y="224"/>
                    <a:pt x="3555" y="184"/>
                    <a:pt x="4043" y="92"/>
                  </a:cubicBezTo>
                  <a:cubicBezTo>
                    <a:pt x="3404" y="31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4" name="Google Shape;4217;p75">
              <a:extLst>
                <a:ext uri="{FF2B5EF4-FFF2-40B4-BE49-F238E27FC236}">
                  <a16:creationId xmlns:a16="http://schemas.microsoft.com/office/drawing/2014/main" id="{D8DFD25B-FD79-307A-ED8B-FE1B6297DC82}"/>
                </a:ext>
              </a:extLst>
            </p:cNvPr>
            <p:cNvSpPr/>
            <p:nvPr/>
          </p:nvSpPr>
          <p:spPr>
            <a:xfrm>
              <a:off x="2363181" y="3919297"/>
              <a:ext cx="37408" cy="2082"/>
            </a:xfrm>
            <a:custGeom>
              <a:avLst/>
              <a:gdLst/>
              <a:ahLst/>
              <a:cxnLst/>
              <a:rect l="l" t="t" r="r" b="b"/>
              <a:pathLst>
                <a:path w="4043" h="225" extrusionOk="0">
                  <a:moveTo>
                    <a:pt x="2037" y="0"/>
                  </a:moveTo>
                  <a:cubicBezTo>
                    <a:pt x="1337" y="0"/>
                    <a:pt x="638" y="0"/>
                    <a:pt x="0" y="91"/>
                  </a:cubicBezTo>
                  <a:cubicBezTo>
                    <a:pt x="534" y="184"/>
                    <a:pt x="1033" y="224"/>
                    <a:pt x="1550" y="224"/>
                  </a:cubicBezTo>
                  <a:cubicBezTo>
                    <a:pt x="1710" y="224"/>
                    <a:pt x="1872" y="220"/>
                    <a:pt x="2037" y="213"/>
                  </a:cubicBezTo>
                  <a:cubicBezTo>
                    <a:pt x="2194" y="220"/>
                    <a:pt x="2354" y="224"/>
                    <a:pt x="2514" y="224"/>
                  </a:cubicBezTo>
                  <a:cubicBezTo>
                    <a:pt x="3032" y="224"/>
                    <a:pt x="3555" y="184"/>
                    <a:pt x="4043" y="91"/>
                  </a:cubicBezTo>
                  <a:cubicBezTo>
                    <a:pt x="3404" y="31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5" name="Google Shape;4218;p75">
              <a:extLst>
                <a:ext uri="{FF2B5EF4-FFF2-40B4-BE49-F238E27FC236}">
                  <a16:creationId xmlns:a16="http://schemas.microsoft.com/office/drawing/2014/main" id="{19E35E46-6893-03A4-BB2B-3DAEB8E45A1A}"/>
                </a:ext>
              </a:extLst>
            </p:cNvPr>
            <p:cNvSpPr/>
            <p:nvPr/>
          </p:nvSpPr>
          <p:spPr>
            <a:xfrm>
              <a:off x="2363181" y="3926097"/>
              <a:ext cx="37408" cy="2304"/>
            </a:xfrm>
            <a:custGeom>
              <a:avLst/>
              <a:gdLst/>
              <a:ahLst/>
              <a:cxnLst/>
              <a:rect l="l" t="t" r="r" b="b"/>
              <a:pathLst>
                <a:path w="4043" h="249" extrusionOk="0">
                  <a:moveTo>
                    <a:pt x="2602" y="1"/>
                  </a:moveTo>
                  <a:cubicBezTo>
                    <a:pt x="2412" y="1"/>
                    <a:pt x="2223" y="8"/>
                    <a:pt x="2037" y="25"/>
                  </a:cubicBezTo>
                  <a:cubicBezTo>
                    <a:pt x="1337" y="25"/>
                    <a:pt x="638" y="25"/>
                    <a:pt x="0" y="116"/>
                  </a:cubicBezTo>
                  <a:cubicBezTo>
                    <a:pt x="534" y="209"/>
                    <a:pt x="1033" y="249"/>
                    <a:pt x="1550" y="249"/>
                  </a:cubicBezTo>
                  <a:cubicBezTo>
                    <a:pt x="1710" y="249"/>
                    <a:pt x="1872" y="245"/>
                    <a:pt x="2037" y="238"/>
                  </a:cubicBezTo>
                  <a:cubicBezTo>
                    <a:pt x="2194" y="245"/>
                    <a:pt x="2354" y="249"/>
                    <a:pt x="2514" y="249"/>
                  </a:cubicBezTo>
                  <a:cubicBezTo>
                    <a:pt x="3032" y="249"/>
                    <a:pt x="3555" y="209"/>
                    <a:pt x="4043" y="116"/>
                  </a:cubicBezTo>
                  <a:cubicBezTo>
                    <a:pt x="3583" y="51"/>
                    <a:pt x="3091" y="1"/>
                    <a:pt x="26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6" name="Google Shape;4219;p75">
              <a:extLst>
                <a:ext uri="{FF2B5EF4-FFF2-40B4-BE49-F238E27FC236}">
                  <a16:creationId xmlns:a16="http://schemas.microsoft.com/office/drawing/2014/main" id="{EB38856A-23E9-6759-2820-A207EA1F804F}"/>
                </a:ext>
              </a:extLst>
            </p:cNvPr>
            <p:cNvSpPr/>
            <p:nvPr/>
          </p:nvSpPr>
          <p:spPr>
            <a:xfrm>
              <a:off x="2363181" y="3932796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7" name="Google Shape;4220;p75">
              <a:extLst>
                <a:ext uri="{FF2B5EF4-FFF2-40B4-BE49-F238E27FC236}">
                  <a16:creationId xmlns:a16="http://schemas.microsoft.com/office/drawing/2014/main" id="{30E9D2DD-AAE2-76AA-EBCE-D12ACD811609}"/>
                </a:ext>
              </a:extLst>
            </p:cNvPr>
            <p:cNvSpPr/>
            <p:nvPr/>
          </p:nvSpPr>
          <p:spPr>
            <a:xfrm>
              <a:off x="2363181" y="3939828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8" name="Google Shape;4221;p75">
              <a:extLst>
                <a:ext uri="{FF2B5EF4-FFF2-40B4-BE49-F238E27FC236}">
                  <a16:creationId xmlns:a16="http://schemas.microsoft.com/office/drawing/2014/main" id="{D6C7EB58-18A8-4D42-DA12-FE6C835289E9}"/>
                </a:ext>
              </a:extLst>
            </p:cNvPr>
            <p:cNvSpPr/>
            <p:nvPr/>
          </p:nvSpPr>
          <p:spPr>
            <a:xfrm>
              <a:off x="2620225" y="4021102"/>
              <a:ext cx="120384" cy="45846"/>
            </a:xfrm>
            <a:custGeom>
              <a:avLst/>
              <a:gdLst/>
              <a:ahLst/>
              <a:cxnLst/>
              <a:rect l="l" t="t" r="r" b="b"/>
              <a:pathLst>
                <a:path w="13011" h="4955" extrusionOk="0">
                  <a:moveTo>
                    <a:pt x="6110" y="0"/>
                  </a:moveTo>
                  <a:lnTo>
                    <a:pt x="1" y="4955"/>
                  </a:lnTo>
                  <a:lnTo>
                    <a:pt x="13010" y="4955"/>
                  </a:lnTo>
                  <a:lnTo>
                    <a:pt x="61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9" name="Google Shape;4222;p75">
              <a:extLst>
                <a:ext uri="{FF2B5EF4-FFF2-40B4-BE49-F238E27FC236}">
                  <a16:creationId xmlns:a16="http://schemas.microsoft.com/office/drawing/2014/main" id="{0166E53E-B726-FCB4-33D6-EE568F7E4D77}"/>
                </a:ext>
              </a:extLst>
            </p:cNvPr>
            <p:cNvSpPr/>
            <p:nvPr/>
          </p:nvSpPr>
          <p:spPr>
            <a:xfrm>
              <a:off x="2525729" y="4010693"/>
              <a:ext cx="94505" cy="56255"/>
            </a:xfrm>
            <a:custGeom>
              <a:avLst/>
              <a:gdLst/>
              <a:ahLst/>
              <a:cxnLst/>
              <a:rect l="l" t="t" r="r" b="b"/>
              <a:pathLst>
                <a:path w="10214" h="6080" extrusionOk="0">
                  <a:moveTo>
                    <a:pt x="3770" y="1"/>
                  </a:moveTo>
                  <a:lnTo>
                    <a:pt x="1" y="6080"/>
                  </a:lnTo>
                  <a:lnTo>
                    <a:pt x="10214" y="6080"/>
                  </a:lnTo>
                  <a:lnTo>
                    <a:pt x="37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0" name="Google Shape;4223;p75">
              <a:extLst>
                <a:ext uri="{FF2B5EF4-FFF2-40B4-BE49-F238E27FC236}">
                  <a16:creationId xmlns:a16="http://schemas.microsoft.com/office/drawing/2014/main" id="{58C3163D-CDD0-C560-88FE-02C3A25781B1}"/>
                </a:ext>
              </a:extLst>
            </p:cNvPr>
            <p:cNvSpPr/>
            <p:nvPr/>
          </p:nvSpPr>
          <p:spPr>
            <a:xfrm>
              <a:off x="2329151" y="4010693"/>
              <a:ext cx="231461" cy="56255"/>
            </a:xfrm>
            <a:custGeom>
              <a:avLst/>
              <a:gdLst/>
              <a:ahLst/>
              <a:cxnLst/>
              <a:rect l="l" t="t" r="r" b="b"/>
              <a:pathLst>
                <a:path w="25016" h="6080" extrusionOk="0">
                  <a:moveTo>
                    <a:pt x="25016" y="1"/>
                  </a:moveTo>
                  <a:lnTo>
                    <a:pt x="4863" y="31"/>
                  </a:lnTo>
                  <a:lnTo>
                    <a:pt x="0" y="6080"/>
                  </a:lnTo>
                  <a:lnTo>
                    <a:pt x="21247" y="6080"/>
                  </a:lnTo>
                  <a:lnTo>
                    <a:pt x="250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1" name="Google Shape;4224;p75">
              <a:extLst>
                <a:ext uri="{FF2B5EF4-FFF2-40B4-BE49-F238E27FC236}">
                  <a16:creationId xmlns:a16="http://schemas.microsoft.com/office/drawing/2014/main" id="{5622FB6F-D9E8-325D-52BC-7F0A7BA0D74C}"/>
                </a:ext>
              </a:extLst>
            </p:cNvPr>
            <p:cNvSpPr/>
            <p:nvPr/>
          </p:nvSpPr>
          <p:spPr>
            <a:xfrm>
              <a:off x="2327457" y="4009851"/>
              <a:ext cx="234005" cy="57662"/>
            </a:xfrm>
            <a:custGeom>
              <a:avLst/>
              <a:gdLst/>
              <a:ahLst/>
              <a:cxnLst/>
              <a:rect l="l" t="t" r="r" b="b"/>
              <a:pathLst>
                <a:path w="25291" h="6232" extrusionOk="0">
                  <a:moveTo>
                    <a:pt x="5016" y="1"/>
                  </a:moveTo>
                  <a:lnTo>
                    <a:pt x="4986" y="31"/>
                  </a:lnTo>
                  <a:lnTo>
                    <a:pt x="4439" y="730"/>
                  </a:lnTo>
                  <a:lnTo>
                    <a:pt x="122" y="6080"/>
                  </a:lnTo>
                  <a:lnTo>
                    <a:pt x="1" y="6232"/>
                  </a:lnTo>
                  <a:lnTo>
                    <a:pt x="183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15381" y="6201"/>
                  </a:lnTo>
                  <a:lnTo>
                    <a:pt x="19819" y="6171"/>
                  </a:lnTo>
                  <a:lnTo>
                    <a:pt x="15381" y="6110"/>
                  </a:lnTo>
                  <a:lnTo>
                    <a:pt x="366" y="6080"/>
                  </a:lnTo>
                  <a:lnTo>
                    <a:pt x="366" y="6080"/>
                  </a:lnTo>
                  <a:lnTo>
                    <a:pt x="4560" y="882"/>
                  </a:lnTo>
                  <a:lnTo>
                    <a:pt x="5032" y="244"/>
                  </a:lnTo>
                  <a:lnTo>
                    <a:pt x="5032" y="244"/>
                  </a:lnTo>
                  <a:lnTo>
                    <a:pt x="25033" y="153"/>
                  </a:lnTo>
                  <a:lnTo>
                    <a:pt x="25033" y="153"/>
                  </a:lnTo>
                  <a:lnTo>
                    <a:pt x="22372" y="4530"/>
                  </a:lnTo>
                  <a:cubicBezTo>
                    <a:pt x="22068" y="5046"/>
                    <a:pt x="21855" y="5441"/>
                    <a:pt x="21643" y="5745"/>
                  </a:cubicBezTo>
                  <a:cubicBezTo>
                    <a:pt x="21582" y="5867"/>
                    <a:pt x="21491" y="5958"/>
                    <a:pt x="21460" y="6049"/>
                  </a:cubicBezTo>
                  <a:cubicBezTo>
                    <a:pt x="21430" y="6080"/>
                    <a:pt x="21430" y="6110"/>
                    <a:pt x="21430" y="6171"/>
                  </a:cubicBezTo>
                  <a:lnTo>
                    <a:pt x="21460" y="6080"/>
                  </a:lnTo>
                  <a:cubicBezTo>
                    <a:pt x="21491" y="6019"/>
                    <a:pt x="21582" y="5897"/>
                    <a:pt x="21643" y="5776"/>
                  </a:cubicBezTo>
                  <a:lnTo>
                    <a:pt x="22402" y="4590"/>
                  </a:lnTo>
                  <a:lnTo>
                    <a:pt x="25229" y="122"/>
                  </a:lnTo>
                  <a:lnTo>
                    <a:pt x="252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2" name="Google Shape;4225;p75">
              <a:extLst>
                <a:ext uri="{FF2B5EF4-FFF2-40B4-BE49-F238E27FC236}">
                  <a16:creationId xmlns:a16="http://schemas.microsoft.com/office/drawing/2014/main" id="{09EB1790-7D69-9E06-F898-D1F0218FF0F2}"/>
                </a:ext>
              </a:extLst>
            </p:cNvPr>
            <p:cNvSpPr/>
            <p:nvPr/>
          </p:nvSpPr>
          <p:spPr>
            <a:xfrm>
              <a:off x="2571011" y="4020825"/>
              <a:ext cx="105756" cy="46124"/>
            </a:xfrm>
            <a:custGeom>
              <a:avLst/>
              <a:gdLst/>
              <a:ahLst/>
              <a:cxnLst/>
              <a:rect l="l" t="t" r="r" b="b"/>
              <a:pathLst>
                <a:path w="11430" h="4985" extrusionOk="0">
                  <a:moveTo>
                    <a:pt x="0" y="0"/>
                  </a:moveTo>
                  <a:lnTo>
                    <a:pt x="5320" y="4985"/>
                  </a:lnTo>
                  <a:lnTo>
                    <a:pt x="11429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3" name="Google Shape;4226;p75">
              <a:extLst>
                <a:ext uri="{FF2B5EF4-FFF2-40B4-BE49-F238E27FC236}">
                  <a16:creationId xmlns:a16="http://schemas.microsoft.com/office/drawing/2014/main" id="{B4FC5778-33EE-566E-EE4B-C1B60F53B832}"/>
                </a:ext>
              </a:extLst>
            </p:cNvPr>
            <p:cNvSpPr/>
            <p:nvPr/>
          </p:nvSpPr>
          <p:spPr>
            <a:xfrm>
              <a:off x="2560611" y="4010702"/>
              <a:ext cx="179998" cy="57939"/>
            </a:xfrm>
            <a:custGeom>
              <a:avLst/>
              <a:gdLst/>
              <a:ahLst/>
              <a:cxnLst/>
              <a:rect l="l" t="t" r="r" b="b"/>
              <a:pathLst>
                <a:path w="19454" h="6262" extrusionOk="0">
                  <a:moveTo>
                    <a:pt x="0" y="0"/>
                  </a:moveTo>
                  <a:lnTo>
                    <a:pt x="91" y="91"/>
                  </a:lnTo>
                  <a:lnTo>
                    <a:pt x="456" y="456"/>
                  </a:lnTo>
                  <a:lnTo>
                    <a:pt x="1702" y="1824"/>
                  </a:lnTo>
                  <a:lnTo>
                    <a:pt x="6292" y="6231"/>
                  </a:lnTo>
                  <a:lnTo>
                    <a:pt x="6383" y="6261"/>
                  </a:lnTo>
                  <a:lnTo>
                    <a:pt x="6444" y="6231"/>
                  </a:lnTo>
                  <a:lnTo>
                    <a:pt x="9362" y="3890"/>
                  </a:lnTo>
                  <a:lnTo>
                    <a:pt x="12557" y="1322"/>
                  </a:lnTo>
                  <a:lnTo>
                    <a:pt x="17477" y="4772"/>
                  </a:lnTo>
                  <a:lnTo>
                    <a:pt x="18906" y="5775"/>
                  </a:lnTo>
                  <a:lnTo>
                    <a:pt x="19301" y="6018"/>
                  </a:lnTo>
                  <a:cubicBezTo>
                    <a:pt x="19331" y="6079"/>
                    <a:pt x="19392" y="6079"/>
                    <a:pt x="19453" y="6109"/>
                  </a:cubicBezTo>
                  <a:lnTo>
                    <a:pt x="19331" y="5988"/>
                  </a:lnTo>
                  <a:lnTo>
                    <a:pt x="18936" y="5684"/>
                  </a:lnTo>
                  <a:lnTo>
                    <a:pt x="17538" y="4620"/>
                  </a:lnTo>
                  <a:lnTo>
                    <a:pt x="12584" y="1094"/>
                  </a:lnTo>
                  <a:lnTo>
                    <a:pt x="12553" y="1064"/>
                  </a:lnTo>
                  <a:lnTo>
                    <a:pt x="12523" y="1094"/>
                  </a:lnTo>
                  <a:lnTo>
                    <a:pt x="9301" y="3678"/>
                  </a:lnTo>
                  <a:lnTo>
                    <a:pt x="6478" y="5966"/>
                  </a:lnTo>
                  <a:lnTo>
                    <a:pt x="6478" y="5966"/>
                  </a:lnTo>
                  <a:lnTo>
                    <a:pt x="1884" y="1702"/>
                  </a:lnTo>
                  <a:lnTo>
                    <a:pt x="517" y="456"/>
                  </a:lnTo>
                  <a:lnTo>
                    <a:pt x="152" y="91"/>
                  </a:lnTo>
                  <a:cubicBezTo>
                    <a:pt x="61" y="61"/>
                    <a:pt x="31" y="3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4" name="Google Shape;4227;p75">
              <a:extLst>
                <a:ext uri="{FF2B5EF4-FFF2-40B4-BE49-F238E27FC236}">
                  <a16:creationId xmlns:a16="http://schemas.microsoft.com/office/drawing/2014/main" id="{0A45496C-8C45-9174-8369-69C6AEDE3D44}"/>
                </a:ext>
              </a:extLst>
            </p:cNvPr>
            <p:cNvSpPr/>
            <p:nvPr/>
          </p:nvSpPr>
          <p:spPr>
            <a:xfrm>
              <a:off x="2374146" y="4029707"/>
              <a:ext cx="155535" cy="2054"/>
            </a:xfrm>
            <a:custGeom>
              <a:avLst/>
              <a:gdLst/>
              <a:ahLst/>
              <a:cxnLst/>
              <a:rect l="l" t="t" r="r" b="b"/>
              <a:pathLst>
                <a:path w="16810" h="222" extrusionOk="0">
                  <a:moveTo>
                    <a:pt x="11883" y="1"/>
                  </a:moveTo>
                  <a:cubicBezTo>
                    <a:pt x="10819" y="1"/>
                    <a:pt x="9636" y="5"/>
                    <a:pt x="8390" y="13"/>
                  </a:cubicBezTo>
                  <a:cubicBezTo>
                    <a:pt x="3770" y="43"/>
                    <a:pt x="0" y="134"/>
                    <a:pt x="0" y="165"/>
                  </a:cubicBezTo>
                  <a:cubicBezTo>
                    <a:pt x="0" y="186"/>
                    <a:pt x="1794" y="221"/>
                    <a:pt x="4424" y="221"/>
                  </a:cubicBezTo>
                  <a:cubicBezTo>
                    <a:pt x="5606" y="221"/>
                    <a:pt x="6957" y="214"/>
                    <a:pt x="8390" y="195"/>
                  </a:cubicBezTo>
                  <a:cubicBezTo>
                    <a:pt x="13040" y="165"/>
                    <a:pt x="16809" y="104"/>
                    <a:pt x="16809" y="74"/>
                  </a:cubicBezTo>
                  <a:cubicBezTo>
                    <a:pt x="16809" y="29"/>
                    <a:pt x="14789" y="1"/>
                    <a:pt x="118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5" name="Google Shape;4228;p75">
              <a:extLst>
                <a:ext uri="{FF2B5EF4-FFF2-40B4-BE49-F238E27FC236}">
                  <a16:creationId xmlns:a16="http://schemas.microsoft.com/office/drawing/2014/main" id="{35AAEA8C-13B3-FD37-CDF3-C5D98792A74B}"/>
                </a:ext>
              </a:extLst>
            </p:cNvPr>
            <p:cNvSpPr/>
            <p:nvPr/>
          </p:nvSpPr>
          <p:spPr>
            <a:xfrm>
              <a:off x="2384832" y="4020297"/>
              <a:ext cx="155248" cy="2045"/>
            </a:xfrm>
            <a:custGeom>
              <a:avLst/>
              <a:gdLst/>
              <a:ahLst/>
              <a:cxnLst/>
              <a:rect l="l" t="t" r="r" b="b"/>
              <a:pathLst>
                <a:path w="16779" h="221" extrusionOk="0">
                  <a:moveTo>
                    <a:pt x="12355" y="1"/>
                  </a:moveTo>
                  <a:cubicBezTo>
                    <a:pt x="11173" y="1"/>
                    <a:pt x="9822" y="8"/>
                    <a:pt x="8390" y="27"/>
                  </a:cubicBezTo>
                  <a:cubicBezTo>
                    <a:pt x="3739" y="57"/>
                    <a:pt x="1" y="118"/>
                    <a:pt x="1" y="148"/>
                  </a:cubicBezTo>
                  <a:cubicBezTo>
                    <a:pt x="1" y="193"/>
                    <a:pt x="2004" y="221"/>
                    <a:pt x="4902" y="221"/>
                  </a:cubicBezTo>
                  <a:cubicBezTo>
                    <a:pt x="5963" y="221"/>
                    <a:pt x="7144" y="217"/>
                    <a:pt x="8390" y="209"/>
                  </a:cubicBezTo>
                  <a:cubicBezTo>
                    <a:pt x="13010" y="179"/>
                    <a:pt x="16779" y="87"/>
                    <a:pt x="16779" y="57"/>
                  </a:cubicBezTo>
                  <a:cubicBezTo>
                    <a:pt x="16779" y="36"/>
                    <a:pt x="14985" y="1"/>
                    <a:pt x="123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6" name="Google Shape;4229;p75">
              <a:extLst>
                <a:ext uri="{FF2B5EF4-FFF2-40B4-BE49-F238E27FC236}">
                  <a16:creationId xmlns:a16="http://schemas.microsoft.com/office/drawing/2014/main" id="{A6A38E3E-52EF-0689-771F-073808800358}"/>
                </a:ext>
              </a:extLst>
            </p:cNvPr>
            <p:cNvSpPr/>
            <p:nvPr/>
          </p:nvSpPr>
          <p:spPr>
            <a:xfrm>
              <a:off x="2582262" y="4028606"/>
              <a:ext cx="72567" cy="2174"/>
            </a:xfrm>
            <a:custGeom>
              <a:avLst/>
              <a:gdLst/>
              <a:ahLst/>
              <a:cxnLst/>
              <a:rect l="l" t="t" r="r" b="b"/>
              <a:pathLst>
                <a:path w="7843" h="235" extrusionOk="0">
                  <a:moveTo>
                    <a:pt x="5558" y="1"/>
                  </a:moveTo>
                  <a:cubicBezTo>
                    <a:pt x="5019" y="1"/>
                    <a:pt x="4475" y="15"/>
                    <a:pt x="3921" y="41"/>
                  </a:cubicBezTo>
                  <a:cubicBezTo>
                    <a:pt x="1733" y="41"/>
                    <a:pt x="0" y="101"/>
                    <a:pt x="0" y="132"/>
                  </a:cubicBezTo>
                  <a:cubicBezTo>
                    <a:pt x="958" y="200"/>
                    <a:pt x="1949" y="234"/>
                    <a:pt x="2937" y="234"/>
                  </a:cubicBezTo>
                  <a:cubicBezTo>
                    <a:pt x="3266" y="234"/>
                    <a:pt x="3595" y="231"/>
                    <a:pt x="3921" y="223"/>
                  </a:cubicBezTo>
                  <a:cubicBezTo>
                    <a:pt x="6079" y="223"/>
                    <a:pt x="7842" y="132"/>
                    <a:pt x="7842" y="101"/>
                  </a:cubicBezTo>
                  <a:cubicBezTo>
                    <a:pt x="7077" y="30"/>
                    <a:pt x="6322" y="1"/>
                    <a:pt x="55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7" name="Google Shape;4230;p75">
              <a:extLst>
                <a:ext uri="{FF2B5EF4-FFF2-40B4-BE49-F238E27FC236}">
                  <a16:creationId xmlns:a16="http://schemas.microsoft.com/office/drawing/2014/main" id="{5CED7C64-E772-A66C-AD0B-656868FD14A6}"/>
                </a:ext>
              </a:extLst>
            </p:cNvPr>
            <p:cNvSpPr/>
            <p:nvPr/>
          </p:nvSpPr>
          <p:spPr>
            <a:xfrm>
              <a:off x="2591820" y="4039098"/>
              <a:ext cx="53442" cy="2211"/>
            </a:xfrm>
            <a:custGeom>
              <a:avLst/>
              <a:gdLst/>
              <a:ahLst/>
              <a:cxnLst/>
              <a:rect l="l" t="t" r="r" b="b"/>
              <a:pathLst>
                <a:path w="5776" h="239" extrusionOk="0">
                  <a:moveTo>
                    <a:pt x="3846" y="1"/>
                  </a:moveTo>
                  <a:cubicBezTo>
                    <a:pt x="3523" y="1"/>
                    <a:pt x="3202" y="11"/>
                    <a:pt x="2888" y="31"/>
                  </a:cubicBezTo>
                  <a:cubicBezTo>
                    <a:pt x="2666" y="24"/>
                    <a:pt x="2440" y="20"/>
                    <a:pt x="2212" y="20"/>
                  </a:cubicBezTo>
                  <a:cubicBezTo>
                    <a:pt x="1476" y="20"/>
                    <a:pt x="721" y="60"/>
                    <a:pt x="1" y="153"/>
                  </a:cubicBezTo>
                  <a:cubicBezTo>
                    <a:pt x="667" y="196"/>
                    <a:pt x="1364" y="239"/>
                    <a:pt x="2048" y="239"/>
                  </a:cubicBezTo>
                  <a:cubicBezTo>
                    <a:pt x="2331" y="239"/>
                    <a:pt x="2612" y="231"/>
                    <a:pt x="2888" y="214"/>
                  </a:cubicBezTo>
                  <a:cubicBezTo>
                    <a:pt x="3831" y="214"/>
                    <a:pt x="4834" y="214"/>
                    <a:pt x="5776" y="122"/>
                  </a:cubicBezTo>
                  <a:cubicBezTo>
                    <a:pt x="5148" y="41"/>
                    <a:pt x="4493" y="1"/>
                    <a:pt x="3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8" name="Google Shape;4231;p75">
              <a:extLst>
                <a:ext uri="{FF2B5EF4-FFF2-40B4-BE49-F238E27FC236}">
                  <a16:creationId xmlns:a16="http://schemas.microsoft.com/office/drawing/2014/main" id="{56AE27E7-3656-FCEF-FE73-51C9CA30280A}"/>
                </a:ext>
              </a:extLst>
            </p:cNvPr>
            <p:cNvSpPr/>
            <p:nvPr/>
          </p:nvSpPr>
          <p:spPr>
            <a:xfrm>
              <a:off x="2503514" y="4042198"/>
              <a:ext cx="3100" cy="14064"/>
            </a:xfrm>
            <a:custGeom>
              <a:avLst/>
              <a:gdLst/>
              <a:ahLst/>
              <a:cxnLst/>
              <a:rect l="l" t="t" r="r" b="b"/>
              <a:pathLst>
                <a:path w="335" h="1520" extrusionOk="0">
                  <a:moveTo>
                    <a:pt x="0" y="0"/>
                  </a:moveTo>
                  <a:lnTo>
                    <a:pt x="0" y="1520"/>
                  </a:lnTo>
                  <a:lnTo>
                    <a:pt x="335" y="152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9" name="Google Shape;4232;p75">
              <a:extLst>
                <a:ext uri="{FF2B5EF4-FFF2-40B4-BE49-F238E27FC236}">
                  <a16:creationId xmlns:a16="http://schemas.microsoft.com/office/drawing/2014/main" id="{19FC4AFB-B8F2-4C8A-9324-4431A5573AD1}"/>
                </a:ext>
              </a:extLst>
            </p:cNvPr>
            <p:cNvSpPr/>
            <p:nvPr/>
          </p:nvSpPr>
          <p:spPr>
            <a:xfrm>
              <a:off x="2498166" y="4047537"/>
              <a:ext cx="14073" cy="3109"/>
            </a:xfrm>
            <a:custGeom>
              <a:avLst/>
              <a:gdLst/>
              <a:ahLst/>
              <a:cxnLst/>
              <a:rect l="l" t="t" r="r" b="b"/>
              <a:pathLst>
                <a:path w="1521" h="336" extrusionOk="0">
                  <a:moveTo>
                    <a:pt x="1" y="1"/>
                  </a:moveTo>
                  <a:lnTo>
                    <a:pt x="1" y="335"/>
                  </a:lnTo>
                  <a:lnTo>
                    <a:pt x="1521" y="335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0" name="Google Shape;4233;p75">
              <a:extLst>
                <a:ext uri="{FF2B5EF4-FFF2-40B4-BE49-F238E27FC236}">
                  <a16:creationId xmlns:a16="http://schemas.microsoft.com/office/drawing/2014/main" id="{7634580C-496B-3F5B-F980-E797A1467AAE}"/>
                </a:ext>
              </a:extLst>
            </p:cNvPr>
            <p:cNvSpPr/>
            <p:nvPr/>
          </p:nvSpPr>
          <p:spPr>
            <a:xfrm>
              <a:off x="2493392" y="4037507"/>
              <a:ext cx="23631" cy="24112"/>
            </a:xfrm>
            <a:custGeom>
              <a:avLst/>
              <a:gdLst/>
              <a:ahLst/>
              <a:cxnLst/>
              <a:rect l="l" t="t" r="r" b="b"/>
              <a:pathLst>
                <a:path w="2554" h="2606" extrusionOk="0">
                  <a:moveTo>
                    <a:pt x="2325" y="599"/>
                  </a:moveTo>
                  <a:cubicBezTo>
                    <a:pt x="2331" y="609"/>
                    <a:pt x="2336" y="619"/>
                    <a:pt x="2341" y="629"/>
                  </a:cubicBezTo>
                  <a:cubicBezTo>
                    <a:pt x="2350" y="642"/>
                    <a:pt x="2359" y="654"/>
                    <a:pt x="2368" y="666"/>
                  </a:cubicBezTo>
                  <a:lnTo>
                    <a:pt x="2368" y="666"/>
                  </a:lnTo>
                  <a:cubicBezTo>
                    <a:pt x="2354" y="644"/>
                    <a:pt x="2340" y="621"/>
                    <a:pt x="2325" y="599"/>
                  </a:cubicBezTo>
                  <a:close/>
                  <a:moveTo>
                    <a:pt x="2368" y="666"/>
                  </a:moveTo>
                  <a:cubicBezTo>
                    <a:pt x="2427" y="767"/>
                    <a:pt x="2470" y="878"/>
                    <a:pt x="2493" y="993"/>
                  </a:cubicBezTo>
                  <a:cubicBezTo>
                    <a:pt x="2493" y="994"/>
                    <a:pt x="2494" y="994"/>
                    <a:pt x="2494" y="995"/>
                  </a:cubicBezTo>
                  <a:lnTo>
                    <a:pt x="2494" y="995"/>
                  </a:lnTo>
                  <a:cubicBezTo>
                    <a:pt x="2493" y="982"/>
                    <a:pt x="2493" y="972"/>
                    <a:pt x="2493" y="963"/>
                  </a:cubicBezTo>
                  <a:cubicBezTo>
                    <a:pt x="2466" y="854"/>
                    <a:pt x="2438" y="770"/>
                    <a:pt x="2368" y="666"/>
                  </a:cubicBezTo>
                  <a:close/>
                  <a:moveTo>
                    <a:pt x="2494" y="995"/>
                  </a:moveTo>
                  <a:cubicBezTo>
                    <a:pt x="2497" y="1027"/>
                    <a:pt x="2510" y="1071"/>
                    <a:pt x="2553" y="1115"/>
                  </a:cubicBezTo>
                  <a:cubicBezTo>
                    <a:pt x="2553" y="1085"/>
                    <a:pt x="2553" y="1055"/>
                    <a:pt x="2494" y="995"/>
                  </a:cubicBezTo>
                  <a:close/>
                  <a:moveTo>
                    <a:pt x="1229" y="1"/>
                  </a:moveTo>
                  <a:cubicBezTo>
                    <a:pt x="1095" y="1"/>
                    <a:pt x="963" y="16"/>
                    <a:pt x="821" y="51"/>
                  </a:cubicBezTo>
                  <a:cubicBezTo>
                    <a:pt x="791" y="82"/>
                    <a:pt x="730" y="82"/>
                    <a:pt x="669" y="142"/>
                  </a:cubicBezTo>
                  <a:cubicBezTo>
                    <a:pt x="639" y="173"/>
                    <a:pt x="578" y="203"/>
                    <a:pt x="517" y="234"/>
                  </a:cubicBezTo>
                  <a:cubicBezTo>
                    <a:pt x="456" y="294"/>
                    <a:pt x="426" y="325"/>
                    <a:pt x="365" y="355"/>
                  </a:cubicBezTo>
                  <a:cubicBezTo>
                    <a:pt x="335" y="386"/>
                    <a:pt x="304" y="477"/>
                    <a:pt x="243" y="507"/>
                  </a:cubicBezTo>
                  <a:cubicBezTo>
                    <a:pt x="183" y="629"/>
                    <a:pt x="91" y="750"/>
                    <a:pt x="61" y="842"/>
                  </a:cubicBezTo>
                  <a:cubicBezTo>
                    <a:pt x="31" y="993"/>
                    <a:pt x="0" y="1115"/>
                    <a:pt x="0" y="1267"/>
                  </a:cubicBezTo>
                  <a:cubicBezTo>
                    <a:pt x="0" y="1389"/>
                    <a:pt x="31" y="1541"/>
                    <a:pt x="61" y="1662"/>
                  </a:cubicBezTo>
                  <a:cubicBezTo>
                    <a:pt x="82" y="1727"/>
                    <a:pt x="134" y="1806"/>
                    <a:pt x="184" y="1890"/>
                  </a:cubicBezTo>
                  <a:lnTo>
                    <a:pt x="184" y="1890"/>
                  </a:lnTo>
                  <a:cubicBezTo>
                    <a:pt x="157" y="1836"/>
                    <a:pt x="136" y="1780"/>
                    <a:pt x="122" y="1723"/>
                  </a:cubicBezTo>
                  <a:cubicBezTo>
                    <a:pt x="31" y="1449"/>
                    <a:pt x="31" y="1206"/>
                    <a:pt x="122" y="933"/>
                  </a:cubicBezTo>
                  <a:cubicBezTo>
                    <a:pt x="152" y="811"/>
                    <a:pt x="213" y="690"/>
                    <a:pt x="304" y="598"/>
                  </a:cubicBezTo>
                  <a:cubicBezTo>
                    <a:pt x="335" y="507"/>
                    <a:pt x="365" y="477"/>
                    <a:pt x="426" y="446"/>
                  </a:cubicBezTo>
                  <a:cubicBezTo>
                    <a:pt x="456" y="386"/>
                    <a:pt x="517" y="355"/>
                    <a:pt x="578" y="325"/>
                  </a:cubicBezTo>
                  <a:cubicBezTo>
                    <a:pt x="608" y="294"/>
                    <a:pt x="669" y="234"/>
                    <a:pt x="730" y="203"/>
                  </a:cubicBezTo>
                  <a:cubicBezTo>
                    <a:pt x="760" y="173"/>
                    <a:pt x="821" y="173"/>
                    <a:pt x="882" y="142"/>
                  </a:cubicBezTo>
                  <a:cubicBezTo>
                    <a:pt x="997" y="85"/>
                    <a:pt x="1125" y="63"/>
                    <a:pt x="1265" y="63"/>
                  </a:cubicBezTo>
                  <a:cubicBezTo>
                    <a:pt x="1346" y="63"/>
                    <a:pt x="1431" y="70"/>
                    <a:pt x="1520" y="82"/>
                  </a:cubicBezTo>
                  <a:cubicBezTo>
                    <a:pt x="1855" y="144"/>
                    <a:pt x="2146" y="337"/>
                    <a:pt x="2325" y="599"/>
                  </a:cubicBezTo>
                  <a:lnTo>
                    <a:pt x="2325" y="599"/>
                  </a:lnTo>
                  <a:cubicBezTo>
                    <a:pt x="2167" y="309"/>
                    <a:pt x="1844" y="80"/>
                    <a:pt x="1520" y="21"/>
                  </a:cubicBezTo>
                  <a:cubicBezTo>
                    <a:pt x="1419" y="8"/>
                    <a:pt x="1324" y="1"/>
                    <a:pt x="1229" y="1"/>
                  </a:cubicBezTo>
                  <a:close/>
                  <a:moveTo>
                    <a:pt x="184" y="1890"/>
                  </a:moveTo>
                  <a:cubicBezTo>
                    <a:pt x="195" y="1912"/>
                    <a:pt x="207" y="1933"/>
                    <a:pt x="221" y="1953"/>
                  </a:cubicBezTo>
                  <a:lnTo>
                    <a:pt x="221" y="1953"/>
                  </a:lnTo>
                  <a:cubicBezTo>
                    <a:pt x="209" y="1932"/>
                    <a:pt x="197" y="1911"/>
                    <a:pt x="184" y="1890"/>
                  </a:cubicBezTo>
                  <a:close/>
                  <a:moveTo>
                    <a:pt x="221" y="1953"/>
                  </a:moveTo>
                  <a:cubicBezTo>
                    <a:pt x="229" y="1968"/>
                    <a:pt x="236" y="1982"/>
                    <a:pt x="243" y="1997"/>
                  </a:cubicBezTo>
                  <a:cubicBezTo>
                    <a:pt x="278" y="2031"/>
                    <a:pt x="303" y="2066"/>
                    <a:pt x="323" y="2095"/>
                  </a:cubicBezTo>
                  <a:lnTo>
                    <a:pt x="323" y="2095"/>
                  </a:lnTo>
                  <a:cubicBezTo>
                    <a:pt x="317" y="2083"/>
                    <a:pt x="311" y="2070"/>
                    <a:pt x="304" y="2057"/>
                  </a:cubicBezTo>
                  <a:cubicBezTo>
                    <a:pt x="273" y="2026"/>
                    <a:pt x="245" y="1991"/>
                    <a:pt x="221" y="1953"/>
                  </a:cubicBezTo>
                  <a:close/>
                  <a:moveTo>
                    <a:pt x="2553" y="1419"/>
                  </a:moveTo>
                  <a:cubicBezTo>
                    <a:pt x="2553" y="1449"/>
                    <a:pt x="2553" y="1510"/>
                    <a:pt x="2493" y="1571"/>
                  </a:cubicBezTo>
                  <a:cubicBezTo>
                    <a:pt x="2432" y="1845"/>
                    <a:pt x="2280" y="2118"/>
                    <a:pt x="2037" y="2270"/>
                  </a:cubicBezTo>
                  <a:cubicBezTo>
                    <a:pt x="1885" y="2361"/>
                    <a:pt x="1702" y="2452"/>
                    <a:pt x="1520" y="2483"/>
                  </a:cubicBezTo>
                  <a:cubicBezTo>
                    <a:pt x="1419" y="2495"/>
                    <a:pt x="1324" y="2503"/>
                    <a:pt x="1229" y="2503"/>
                  </a:cubicBezTo>
                  <a:cubicBezTo>
                    <a:pt x="1095" y="2503"/>
                    <a:pt x="963" y="2488"/>
                    <a:pt x="821" y="2452"/>
                  </a:cubicBezTo>
                  <a:cubicBezTo>
                    <a:pt x="791" y="2422"/>
                    <a:pt x="730" y="2422"/>
                    <a:pt x="669" y="2361"/>
                  </a:cubicBezTo>
                  <a:cubicBezTo>
                    <a:pt x="639" y="2331"/>
                    <a:pt x="578" y="2300"/>
                    <a:pt x="517" y="2270"/>
                  </a:cubicBezTo>
                  <a:cubicBezTo>
                    <a:pt x="487" y="2209"/>
                    <a:pt x="456" y="2179"/>
                    <a:pt x="365" y="2149"/>
                  </a:cubicBezTo>
                  <a:cubicBezTo>
                    <a:pt x="352" y="2135"/>
                    <a:pt x="339" y="2117"/>
                    <a:pt x="323" y="2095"/>
                  </a:cubicBezTo>
                  <a:lnTo>
                    <a:pt x="323" y="2095"/>
                  </a:lnTo>
                  <a:cubicBezTo>
                    <a:pt x="349" y="2142"/>
                    <a:pt x="378" y="2185"/>
                    <a:pt x="426" y="2209"/>
                  </a:cubicBezTo>
                  <a:cubicBezTo>
                    <a:pt x="456" y="2270"/>
                    <a:pt x="487" y="2300"/>
                    <a:pt x="578" y="2331"/>
                  </a:cubicBezTo>
                  <a:cubicBezTo>
                    <a:pt x="608" y="2361"/>
                    <a:pt x="669" y="2392"/>
                    <a:pt x="730" y="2452"/>
                  </a:cubicBezTo>
                  <a:cubicBezTo>
                    <a:pt x="760" y="2483"/>
                    <a:pt x="821" y="2483"/>
                    <a:pt x="882" y="2513"/>
                  </a:cubicBezTo>
                  <a:cubicBezTo>
                    <a:pt x="1019" y="2572"/>
                    <a:pt x="1169" y="2606"/>
                    <a:pt x="1307" y="2606"/>
                  </a:cubicBezTo>
                  <a:cubicBezTo>
                    <a:pt x="1383" y="2606"/>
                    <a:pt x="1455" y="2596"/>
                    <a:pt x="1520" y="2574"/>
                  </a:cubicBezTo>
                  <a:cubicBezTo>
                    <a:pt x="2006" y="2483"/>
                    <a:pt x="2402" y="2118"/>
                    <a:pt x="2493" y="1662"/>
                  </a:cubicBezTo>
                  <a:cubicBezTo>
                    <a:pt x="2493" y="1601"/>
                    <a:pt x="2553" y="1571"/>
                    <a:pt x="2553" y="1541"/>
                  </a:cubicBezTo>
                  <a:lnTo>
                    <a:pt x="2553" y="1510"/>
                  </a:lnTo>
                  <a:lnTo>
                    <a:pt x="2553" y="1419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95" name="Google Shape;595;p44"/>
          <p:cNvGrpSpPr/>
          <p:nvPr/>
        </p:nvGrpSpPr>
        <p:grpSpPr>
          <a:xfrm>
            <a:off x="4647072" y="645882"/>
            <a:ext cx="4128340" cy="4075377"/>
            <a:chOff x="4269700" y="587825"/>
            <a:chExt cx="4128340" cy="4075377"/>
          </a:xfrm>
        </p:grpSpPr>
        <p:sp>
          <p:nvSpPr>
            <p:cNvPr id="596" name="Google Shape;596;p44"/>
            <p:cNvSpPr/>
            <p:nvPr/>
          </p:nvSpPr>
          <p:spPr>
            <a:xfrm>
              <a:off x="4269700" y="1648507"/>
              <a:ext cx="897503" cy="221428"/>
            </a:xfrm>
            <a:custGeom>
              <a:avLst/>
              <a:gdLst/>
              <a:ahLst/>
              <a:cxnLst/>
              <a:rect l="l" t="t" r="r" b="b"/>
              <a:pathLst>
                <a:path w="41331" h="10197" extrusionOk="0">
                  <a:moveTo>
                    <a:pt x="25043" y="0"/>
                  </a:moveTo>
                  <a:cubicBezTo>
                    <a:pt x="23783" y="0"/>
                    <a:pt x="22479" y="481"/>
                    <a:pt x="21349" y="1057"/>
                  </a:cubicBezTo>
                  <a:cubicBezTo>
                    <a:pt x="19748" y="1891"/>
                    <a:pt x="18014" y="2925"/>
                    <a:pt x="16179" y="3058"/>
                  </a:cubicBezTo>
                  <a:cubicBezTo>
                    <a:pt x="16049" y="3066"/>
                    <a:pt x="15917" y="3070"/>
                    <a:pt x="15785" y="3070"/>
                  </a:cubicBezTo>
                  <a:cubicBezTo>
                    <a:pt x="14966" y="3070"/>
                    <a:pt x="14116" y="2935"/>
                    <a:pt x="13303" y="2935"/>
                  </a:cubicBezTo>
                  <a:cubicBezTo>
                    <a:pt x="12634" y="2935"/>
                    <a:pt x="11990" y="3026"/>
                    <a:pt x="11409" y="3358"/>
                  </a:cubicBezTo>
                  <a:cubicBezTo>
                    <a:pt x="10341" y="3926"/>
                    <a:pt x="9774" y="5160"/>
                    <a:pt x="8807" y="5894"/>
                  </a:cubicBezTo>
                  <a:cubicBezTo>
                    <a:pt x="7840" y="6661"/>
                    <a:pt x="6605" y="6728"/>
                    <a:pt x="5438" y="6828"/>
                  </a:cubicBezTo>
                  <a:cubicBezTo>
                    <a:pt x="4270" y="6894"/>
                    <a:pt x="3003" y="6894"/>
                    <a:pt x="1969" y="7395"/>
                  </a:cubicBezTo>
                  <a:cubicBezTo>
                    <a:pt x="935" y="7895"/>
                    <a:pt x="1" y="9029"/>
                    <a:pt x="234" y="10197"/>
                  </a:cubicBezTo>
                  <a:lnTo>
                    <a:pt x="40997" y="9763"/>
                  </a:lnTo>
                  <a:cubicBezTo>
                    <a:pt x="41330" y="7528"/>
                    <a:pt x="38128" y="5660"/>
                    <a:pt x="35726" y="5427"/>
                  </a:cubicBezTo>
                  <a:cubicBezTo>
                    <a:pt x="35459" y="5411"/>
                    <a:pt x="35191" y="5408"/>
                    <a:pt x="34925" y="5408"/>
                  </a:cubicBezTo>
                  <a:cubicBezTo>
                    <a:pt x="34749" y="5408"/>
                    <a:pt x="34574" y="5410"/>
                    <a:pt x="34400" y="5410"/>
                  </a:cubicBezTo>
                  <a:cubicBezTo>
                    <a:pt x="33682" y="5410"/>
                    <a:pt x="32973" y="5387"/>
                    <a:pt x="32290" y="5160"/>
                  </a:cubicBezTo>
                  <a:cubicBezTo>
                    <a:pt x="29922" y="4326"/>
                    <a:pt x="28988" y="1257"/>
                    <a:pt x="26686" y="323"/>
                  </a:cubicBezTo>
                  <a:cubicBezTo>
                    <a:pt x="26161" y="96"/>
                    <a:pt x="25606" y="0"/>
                    <a:pt x="250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7" name="Google Shape;597;p44"/>
            <p:cNvSpPr/>
            <p:nvPr/>
          </p:nvSpPr>
          <p:spPr>
            <a:xfrm>
              <a:off x="4931820" y="610606"/>
              <a:ext cx="678724" cy="166207"/>
            </a:xfrm>
            <a:custGeom>
              <a:avLst/>
              <a:gdLst/>
              <a:ahLst/>
              <a:cxnLst/>
              <a:rect l="l" t="t" r="r" b="b"/>
              <a:pathLst>
                <a:path w="31256" h="7654" extrusionOk="0">
                  <a:moveTo>
                    <a:pt x="18962" y="1"/>
                  </a:moveTo>
                  <a:cubicBezTo>
                    <a:pt x="18014" y="1"/>
                    <a:pt x="17024" y="376"/>
                    <a:pt x="16145" y="815"/>
                  </a:cubicBezTo>
                  <a:cubicBezTo>
                    <a:pt x="14911" y="1449"/>
                    <a:pt x="13643" y="2250"/>
                    <a:pt x="12276" y="2317"/>
                  </a:cubicBezTo>
                  <a:cubicBezTo>
                    <a:pt x="12151" y="2327"/>
                    <a:pt x="12026" y="2331"/>
                    <a:pt x="11900" y="2331"/>
                  </a:cubicBezTo>
                  <a:cubicBezTo>
                    <a:pt x="11285" y="2331"/>
                    <a:pt x="10647" y="2230"/>
                    <a:pt x="10031" y="2230"/>
                  </a:cubicBezTo>
                  <a:cubicBezTo>
                    <a:pt x="9546" y="2230"/>
                    <a:pt x="9074" y="2293"/>
                    <a:pt x="8640" y="2517"/>
                  </a:cubicBezTo>
                  <a:cubicBezTo>
                    <a:pt x="7839" y="2984"/>
                    <a:pt x="7439" y="3918"/>
                    <a:pt x="6672" y="4451"/>
                  </a:cubicBezTo>
                  <a:cubicBezTo>
                    <a:pt x="5938" y="4985"/>
                    <a:pt x="5004" y="5085"/>
                    <a:pt x="4136" y="5152"/>
                  </a:cubicBezTo>
                  <a:cubicBezTo>
                    <a:pt x="4063" y="5149"/>
                    <a:pt x="3989" y="5148"/>
                    <a:pt x="3915" y="5148"/>
                  </a:cubicBezTo>
                  <a:cubicBezTo>
                    <a:pt x="3112" y="5148"/>
                    <a:pt x="2265" y="5311"/>
                    <a:pt x="1501" y="5586"/>
                  </a:cubicBezTo>
                  <a:cubicBezTo>
                    <a:pt x="734" y="5952"/>
                    <a:pt x="0" y="6820"/>
                    <a:pt x="234" y="7654"/>
                  </a:cubicBezTo>
                  <a:lnTo>
                    <a:pt x="30989" y="7320"/>
                  </a:lnTo>
                  <a:cubicBezTo>
                    <a:pt x="31256" y="5619"/>
                    <a:pt x="28821" y="4185"/>
                    <a:pt x="26986" y="4084"/>
                  </a:cubicBezTo>
                  <a:cubicBezTo>
                    <a:pt x="26119" y="3984"/>
                    <a:pt x="25251" y="4151"/>
                    <a:pt x="24418" y="3851"/>
                  </a:cubicBezTo>
                  <a:cubicBezTo>
                    <a:pt x="22650" y="3251"/>
                    <a:pt x="21949" y="949"/>
                    <a:pt x="20181" y="248"/>
                  </a:cubicBezTo>
                  <a:cubicBezTo>
                    <a:pt x="19792" y="74"/>
                    <a:pt x="19381" y="1"/>
                    <a:pt x="18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8" name="Google Shape;598;p44"/>
            <p:cNvSpPr/>
            <p:nvPr/>
          </p:nvSpPr>
          <p:spPr>
            <a:xfrm>
              <a:off x="6069124" y="791527"/>
              <a:ext cx="1048161" cy="257648"/>
            </a:xfrm>
            <a:custGeom>
              <a:avLst/>
              <a:gdLst/>
              <a:ahLst/>
              <a:cxnLst/>
              <a:rect l="l" t="t" r="r" b="b"/>
              <a:pathLst>
                <a:path w="48269" h="11865" extrusionOk="0">
                  <a:moveTo>
                    <a:pt x="29287" y="1"/>
                  </a:moveTo>
                  <a:cubicBezTo>
                    <a:pt x="27791" y="1"/>
                    <a:pt x="26240" y="580"/>
                    <a:pt x="24885" y="1257"/>
                  </a:cubicBezTo>
                  <a:cubicBezTo>
                    <a:pt x="22984" y="2191"/>
                    <a:pt x="21016" y="3459"/>
                    <a:pt x="18848" y="3592"/>
                  </a:cubicBezTo>
                  <a:cubicBezTo>
                    <a:pt x="18717" y="3599"/>
                    <a:pt x="18585" y="3602"/>
                    <a:pt x="18453" y="3602"/>
                  </a:cubicBezTo>
                  <a:cubicBezTo>
                    <a:pt x="17470" y="3602"/>
                    <a:pt x="16440" y="3434"/>
                    <a:pt x="15462" y="3434"/>
                  </a:cubicBezTo>
                  <a:cubicBezTo>
                    <a:pt x="14683" y="3434"/>
                    <a:pt x="13937" y="3541"/>
                    <a:pt x="13277" y="3926"/>
                  </a:cubicBezTo>
                  <a:cubicBezTo>
                    <a:pt x="12009" y="4626"/>
                    <a:pt x="11409" y="5994"/>
                    <a:pt x="10275" y="6861"/>
                  </a:cubicBezTo>
                  <a:cubicBezTo>
                    <a:pt x="9141" y="7762"/>
                    <a:pt x="7740" y="7862"/>
                    <a:pt x="6339" y="7962"/>
                  </a:cubicBezTo>
                  <a:cubicBezTo>
                    <a:pt x="4971" y="8029"/>
                    <a:pt x="3570" y="8029"/>
                    <a:pt x="2302" y="8629"/>
                  </a:cubicBezTo>
                  <a:cubicBezTo>
                    <a:pt x="1068" y="9196"/>
                    <a:pt x="1" y="10531"/>
                    <a:pt x="268" y="11865"/>
                  </a:cubicBezTo>
                  <a:lnTo>
                    <a:pt x="47868" y="11365"/>
                  </a:lnTo>
                  <a:cubicBezTo>
                    <a:pt x="48269" y="8696"/>
                    <a:pt x="44499" y="6528"/>
                    <a:pt x="41697" y="6328"/>
                  </a:cubicBezTo>
                  <a:cubicBezTo>
                    <a:pt x="40363" y="6261"/>
                    <a:pt x="38995" y="6428"/>
                    <a:pt x="37694" y="5994"/>
                  </a:cubicBezTo>
                  <a:cubicBezTo>
                    <a:pt x="34959" y="5027"/>
                    <a:pt x="33858" y="1491"/>
                    <a:pt x="31156" y="357"/>
                  </a:cubicBezTo>
                  <a:cubicBezTo>
                    <a:pt x="30557" y="107"/>
                    <a:pt x="29927" y="1"/>
                    <a:pt x="29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9" name="Google Shape;599;p44"/>
            <p:cNvSpPr/>
            <p:nvPr/>
          </p:nvSpPr>
          <p:spPr>
            <a:xfrm>
              <a:off x="7226733" y="587825"/>
              <a:ext cx="1171307" cy="2563825"/>
            </a:xfrm>
            <a:custGeom>
              <a:avLst/>
              <a:gdLst/>
              <a:ahLst/>
              <a:cxnLst/>
              <a:rect l="l" t="t" r="r" b="b"/>
              <a:pathLst>
                <a:path w="53940" h="118067" extrusionOk="0">
                  <a:moveTo>
                    <a:pt x="27428" y="0"/>
                  </a:moveTo>
                  <a:cubicBezTo>
                    <a:pt x="27115" y="0"/>
                    <a:pt x="26801" y="10"/>
                    <a:pt x="26486" y="30"/>
                  </a:cubicBezTo>
                  <a:cubicBezTo>
                    <a:pt x="18414" y="564"/>
                    <a:pt x="12176" y="7402"/>
                    <a:pt x="10208" y="14674"/>
                  </a:cubicBezTo>
                  <a:cubicBezTo>
                    <a:pt x="8240" y="21912"/>
                    <a:pt x="9574" y="29584"/>
                    <a:pt x="10875" y="37023"/>
                  </a:cubicBezTo>
                  <a:cubicBezTo>
                    <a:pt x="12176" y="44428"/>
                    <a:pt x="13477" y="52100"/>
                    <a:pt x="11342" y="59372"/>
                  </a:cubicBezTo>
                  <a:cubicBezTo>
                    <a:pt x="9474" y="65744"/>
                    <a:pt x="5138" y="71247"/>
                    <a:pt x="2869" y="77552"/>
                  </a:cubicBezTo>
                  <a:cubicBezTo>
                    <a:pt x="1" y="85691"/>
                    <a:pt x="801" y="94698"/>
                    <a:pt x="5037" y="102203"/>
                  </a:cubicBezTo>
                  <a:cubicBezTo>
                    <a:pt x="9307" y="109642"/>
                    <a:pt x="16913" y="115412"/>
                    <a:pt x="25686" y="117714"/>
                  </a:cubicBezTo>
                  <a:cubicBezTo>
                    <a:pt x="26782" y="117953"/>
                    <a:pt x="27904" y="118066"/>
                    <a:pt x="29033" y="118066"/>
                  </a:cubicBezTo>
                  <a:cubicBezTo>
                    <a:pt x="34667" y="118066"/>
                    <a:pt x="40475" y="115250"/>
                    <a:pt x="44199" y="111276"/>
                  </a:cubicBezTo>
                  <a:cubicBezTo>
                    <a:pt x="49403" y="105772"/>
                    <a:pt x="52438" y="101102"/>
                    <a:pt x="52938" y="93764"/>
                  </a:cubicBezTo>
                  <a:cubicBezTo>
                    <a:pt x="53939" y="79720"/>
                    <a:pt x="45500" y="66444"/>
                    <a:pt x="44599" y="52367"/>
                  </a:cubicBezTo>
                  <a:cubicBezTo>
                    <a:pt x="44199" y="45396"/>
                    <a:pt x="45600" y="38491"/>
                    <a:pt x="46334" y="31552"/>
                  </a:cubicBezTo>
                  <a:cubicBezTo>
                    <a:pt x="47034" y="24647"/>
                    <a:pt x="47034" y="17376"/>
                    <a:pt x="43899" y="11038"/>
                  </a:cubicBezTo>
                  <a:cubicBezTo>
                    <a:pt x="40896" y="4968"/>
                    <a:pt x="34498" y="0"/>
                    <a:pt x="27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0" name="Google Shape;600;p44"/>
            <p:cNvSpPr/>
            <p:nvPr/>
          </p:nvSpPr>
          <p:spPr>
            <a:xfrm>
              <a:off x="7838861" y="1633783"/>
              <a:ext cx="6536" cy="3024900"/>
            </a:xfrm>
            <a:custGeom>
              <a:avLst/>
              <a:gdLst/>
              <a:ahLst/>
              <a:cxnLst/>
              <a:rect l="l" t="t" r="r" b="b"/>
              <a:pathLst>
                <a:path w="301" h="139300" extrusionOk="0">
                  <a:moveTo>
                    <a:pt x="134" y="0"/>
                  </a:moveTo>
                  <a:cubicBezTo>
                    <a:pt x="67" y="0"/>
                    <a:pt x="0" y="31223"/>
                    <a:pt x="0" y="69650"/>
                  </a:cubicBezTo>
                  <a:cubicBezTo>
                    <a:pt x="0" y="108111"/>
                    <a:pt x="34" y="139300"/>
                    <a:pt x="134" y="139300"/>
                  </a:cubicBezTo>
                  <a:cubicBezTo>
                    <a:pt x="200" y="139300"/>
                    <a:pt x="301" y="108111"/>
                    <a:pt x="301" y="69617"/>
                  </a:cubicBezTo>
                  <a:cubicBezTo>
                    <a:pt x="301" y="31123"/>
                    <a:pt x="167" y="0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1" name="Google Shape;601;p44"/>
            <p:cNvSpPr/>
            <p:nvPr/>
          </p:nvSpPr>
          <p:spPr>
            <a:xfrm>
              <a:off x="7655572" y="2436428"/>
              <a:ext cx="177498" cy="179648"/>
            </a:xfrm>
            <a:custGeom>
              <a:avLst/>
              <a:gdLst/>
              <a:ahLst/>
              <a:cxnLst/>
              <a:rect l="l" t="t" r="r" b="b"/>
              <a:pathLst>
                <a:path w="8174" h="8273" extrusionOk="0">
                  <a:moveTo>
                    <a:pt x="1" y="0"/>
                  </a:moveTo>
                  <a:lnTo>
                    <a:pt x="1" y="0"/>
                  </a:lnTo>
                  <a:cubicBezTo>
                    <a:pt x="335" y="467"/>
                    <a:pt x="701" y="901"/>
                    <a:pt x="1135" y="1268"/>
                  </a:cubicBezTo>
                  <a:cubicBezTo>
                    <a:pt x="1836" y="2001"/>
                    <a:pt x="2836" y="3069"/>
                    <a:pt x="3970" y="4236"/>
                  </a:cubicBezTo>
                  <a:cubicBezTo>
                    <a:pt x="5105" y="5404"/>
                    <a:pt x="6139" y="6438"/>
                    <a:pt x="6906" y="7138"/>
                  </a:cubicBezTo>
                  <a:cubicBezTo>
                    <a:pt x="7306" y="7572"/>
                    <a:pt x="7740" y="7939"/>
                    <a:pt x="8173" y="8273"/>
                  </a:cubicBezTo>
                  <a:cubicBezTo>
                    <a:pt x="7807" y="7806"/>
                    <a:pt x="7440" y="7405"/>
                    <a:pt x="7073" y="7005"/>
                  </a:cubicBezTo>
                  <a:cubicBezTo>
                    <a:pt x="6305" y="6271"/>
                    <a:pt x="5338" y="5237"/>
                    <a:pt x="4237" y="4070"/>
                  </a:cubicBezTo>
                  <a:cubicBezTo>
                    <a:pt x="3103" y="2902"/>
                    <a:pt x="2069" y="1835"/>
                    <a:pt x="1302" y="1134"/>
                  </a:cubicBezTo>
                  <a:cubicBezTo>
                    <a:pt x="902" y="734"/>
                    <a:pt x="468" y="334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2" name="Google Shape;602;p44"/>
            <p:cNvSpPr/>
            <p:nvPr/>
          </p:nvSpPr>
          <p:spPr>
            <a:xfrm>
              <a:off x="7847548" y="1820676"/>
              <a:ext cx="147792" cy="161560"/>
            </a:xfrm>
            <a:custGeom>
              <a:avLst/>
              <a:gdLst/>
              <a:ahLst/>
              <a:cxnLst/>
              <a:rect l="l" t="t" r="r" b="b"/>
              <a:pathLst>
                <a:path w="6806" h="7440" extrusionOk="0">
                  <a:moveTo>
                    <a:pt x="6805" y="0"/>
                  </a:moveTo>
                  <a:lnTo>
                    <a:pt x="6639" y="34"/>
                  </a:lnTo>
                  <a:cubicBezTo>
                    <a:pt x="5271" y="301"/>
                    <a:pt x="4003" y="1001"/>
                    <a:pt x="3069" y="2035"/>
                  </a:cubicBezTo>
                  <a:cubicBezTo>
                    <a:pt x="2336" y="2836"/>
                    <a:pt x="1668" y="3703"/>
                    <a:pt x="1168" y="4670"/>
                  </a:cubicBezTo>
                  <a:cubicBezTo>
                    <a:pt x="835" y="5304"/>
                    <a:pt x="501" y="5971"/>
                    <a:pt x="267" y="6639"/>
                  </a:cubicBezTo>
                  <a:cubicBezTo>
                    <a:pt x="134" y="6872"/>
                    <a:pt x="67" y="7139"/>
                    <a:pt x="1" y="7372"/>
                  </a:cubicBezTo>
                  <a:cubicBezTo>
                    <a:pt x="167" y="7172"/>
                    <a:pt x="301" y="6939"/>
                    <a:pt x="401" y="6672"/>
                  </a:cubicBezTo>
                  <a:cubicBezTo>
                    <a:pt x="601" y="6238"/>
                    <a:pt x="935" y="5571"/>
                    <a:pt x="1402" y="4771"/>
                  </a:cubicBezTo>
                  <a:cubicBezTo>
                    <a:pt x="1935" y="3837"/>
                    <a:pt x="2569" y="3003"/>
                    <a:pt x="3303" y="2235"/>
                  </a:cubicBezTo>
                  <a:cubicBezTo>
                    <a:pt x="4197" y="1309"/>
                    <a:pt x="5305" y="658"/>
                    <a:pt x="6569" y="370"/>
                  </a:cubicBezTo>
                  <a:lnTo>
                    <a:pt x="6569" y="370"/>
                  </a:lnTo>
                  <a:cubicBezTo>
                    <a:pt x="6463" y="1658"/>
                    <a:pt x="5998" y="2912"/>
                    <a:pt x="5304" y="3970"/>
                  </a:cubicBezTo>
                  <a:cubicBezTo>
                    <a:pt x="4737" y="4871"/>
                    <a:pt x="3937" y="5671"/>
                    <a:pt x="3003" y="6272"/>
                  </a:cubicBezTo>
                  <a:cubicBezTo>
                    <a:pt x="2135" y="6805"/>
                    <a:pt x="1168" y="7172"/>
                    <a:pt x="167" y="7439"/>
                  </a:cubicBezTo>
                  <a:lnTo>
                    <a:pt x="334" y="7439"/>
                  </a:lnTo>
                  <a:lnTo>
                    <a:pt x="968" y="7306"/>
                  </a:lnTo>
                  <a:cubicBezTo>
                    <a:pt x="1735" y="7106"/>
                    <a:pt x="2436" y="6805"/>
                    <a:pt x="3103" y="6372"/>
                  </a:cubicBezTo>
                  <a:cubicBezTo>
                    <a:pt x="5238" y="5037"/>
                    <a:pt x="6605" y="2802"/>
                    <a:pt x="6805" y="301"/>
                  </a:cubicBezTo>
                  <a:lnTo>
                    <a:pt x="6805" y="167"/>
                  </a:lnTo>
                  <a:lnTo>
                    <a:pt x="68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3" name="Google Shape;603;p44"/>
            <p:cNvSpPr/>
            <p:nvPr/>
          </p:nvSpPr>
          <p:spPr>
            <a:xfrm>
              <a:off x="7850458" y="1880722"/>
              <a:ext cx="91290" cy="101518"/>
            </a:xfrm>
            <a:custGeom>
              <a:avLst/>
              <a:gdLst/>
              <a:ahLst/>
              <a:cxnLst/>
              <a:rect l="l" t="t" r="r" b="b"/>
              <a:pathLst>
                <a:path w="4204" h="4675" extrusionOk="0">
                  <a:moveTo>
                    <a:pt x="4164" y="1"/>
                  </a:moveTo>
                  <a:cubicBezTo>
                    <a:pt x="4073" y="1"/>
                    <a:pt x="3100" y="979"/>
                    <a:pt x="2001" y="2239"/>
                  </a:cubicBezTo>
                  <a:cubicBezTo>
                    <a:pt x="867" y="3540"/>
                    <a:pt x="0" y="4641"/>
                    <a:pt x="33" y="4674"/>
                  </a:cubicBezTo>
                  <a:cubicBezTo>
                    <a:pt x="35" y="4675"/>
                    <a:pt x="36" y="4675"/>
                    <a:pt x="37" y="4675"/>
                  </a:cubicBezTo>
                  <a:cubicBezTo>
                    <a:pt x="133" y="4675"/>
                    <a:pt x="1119" y="3686"/>
                    <a:pt x="2202" y="2406"/>
                  </a:cubicBezTo>
                  <a:cubicBezTo>
                    <a:pt x="3336" y="1105"/>
                    <a:pt x="4203" y="37"/>
                    <a:pt x="4170" y="4"/>
                  </a:cubicBezTo>
                  <a:cubicBezTo>
                    <a:pt x="4169" y="2"/>
                    <a:pt x="4167" y="1"/>
                    <a:pt x="41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4" name="Google Shape;604;p44"/>
            <p:cNvSpPr/>
            <p:nvPr/>
          </p:nvSpPr>
          <p:spPr>
            <a:xfrm>
              <a:off x="6781215" y="3746134"/>
              <a:ext cx="300644" cy="917068"/>
            </a:xfrm>
            <a:custGeom>
              <a:avLst/>
              <a:gdLst/>
              <a:ahLst/>
              <a:cxnLst/>
              <a:rect l="l" t="t" r="r" b="b"/>
              <a:pathLst>
                <a:path w="13845" h="42232" extrusionOk="0">
                  <a:moveTo>
                    <a:pt x="9708" y="1"/>
                  </a:moveTo>
                  <a:lnTo>
                    <a:pt x="1" y="42231"/>
                  </a:lnTo>
                  <a:lnTo>
                    <a:pt x="4070" y="42231"/>
                  </a:lnTo>
                  <a:lnTo>
                    <a:pt x="13844" y="401"/>
                  </a:lnTo>
                  <a:lnTo>
                    <a:pt x="97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5" name="Google Shape;605;p44"/>
            <p:cNvSpPr/>
            <p:nvPr/>
          </p:nvSpPr>
          <p:spPr>
            <a:xfrm>
              <a:off x="7376687" y="3746134"/>
              <a:ext cx="296996" cy="917068"/>
            </a:xfrm>
            <a:custGeom>
              <a:avLst/>
              <a:gdLst/>
              <a:ahLst/>
              <a:cxnLst/>
              <a:rect l="l" t="t" r="r" b="b"/>
              <a:pathLst>
                <a:path w="13677" h="42232" extrusionOk="0">
                  <a:moveTo>
                    <a:pt x="0" y="1"/>
                  </a:moveTo>
                  <a:lnTo>
                    <a:pt x="9774" y="42231"/>
                  </a:lnTo>
                  <a:lnTo>
                    <a:pt x="13677" y="42231"/>
                  </a:lnTo>
                  <a:lnTo>
                    <a:pt x="42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6" name="Google Shape;606;p44"/>
            <p:cNvSpPr/>
            <p:nvPr/>
          </p:nvSpPr>
          <p:spPr>
            <a:xfrm>
              <a:off x="6849318" y="3057957"/>
              <a:ext cx="257171" cy="630929"/>
            </a:xfrm>
            <a:custGeom>
              <a:avLst/>
              <a:gdLst/>
              <a:ahLst/>
              <a:cxnLst/>
              <a:rect l="l" t="t" r="r" b="b"/>
              <a:pathLst>
                <a:path w="11843" h="29055" extrusionOk="0">
                  <a:moveTo>
                    <a:pt x="0" y="1"/>
                  </a:moveTo>
                  <a:lnTo>
                    <a:pt x="5538" y="29055"/>
                  </a:lnTo>
                  <a:lnTo>
                    <a:pt x="11842" y="29055"/>
                  </a:lnTo>
                  <a:lnTo>
                    <a:pt x="5905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7" name="Google Shape;607;p44"/>
            <p:cNvSpPr/>
            <p:nvPr/>
          </p:nvSpPr>
          <p:spPr>
            <a:xfrm>
              <a:off x="4583376" y="3746134"/>
              <a:ext cx="267312" cy="917068"/>
            </a:xfrm>
            <a:custGeom>
              <a:avLst/>
              <a:gdLst/>
              <a:ahLst/>
              <a:cxnLst/>
              <a:rect l="l" t="t" r="r" b="b"/>
              <a:pathLst>
                <a:path w="12310" h="42232" extrusionOk="0">
                  <a:moveTo>
                    <a:pt x="7939" y="1"/>
                  </a:moveTo>
                  <a:lnTo>
                    <a:pt x="0" y="42231"/>
                  </a:lnTo>
                  <a:lnTo>
                    <a:pt x="4037" y="42231"/>
                  </a:lnTo>
                  <a:lnTo>
                    <a:pt x="123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8" name="Google Shape;608;p44"/>
            <p:cNvSpPr/>
            <p:nvPr/>
          </p:nvSpPr>
          <p:spPr>
            <a:xfrm>
              <a:off x="5117976" y="3746134"/>
              <a:ext cx="283250" cy="911987"/>
            </a:xfrm>
            <a:custGeom>
              <a:avLst/>
              <a:gdLst/>
              <a:ahLst/>
              <a:cxnLst/>
              <a:rect l="l" t="t" r="r" b="b"/>
              <a:pathLst>
                <a:path w="13044" h="41998" extrusionOk="0">
                  <a:moveTo>
                    <a:pt x="1" y="1"/>
                  </a:moveTo>
                  <a:lnTo>
                    <a:pt x="9041" y="41998"/>
                  </a:lnTo>
                  <a:lnTo>
                    <a:pt x="13044" y="41998"/>
                  </a:lnTo>
                  <a:lnTo>
                    <a:pt x="42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9" name="Google Shape;609;p44"/>
            <p:cNvSpPr/>
            <p:nvPr/>
          </p:nvSpPr>
          <p:spPr>
            <a:xfrm>
              <a:off x="4613063" y="3057957"/>
              <a:ext cx="256454" cy="630929"/>
            </a:xfrm>
            <a:custGeom>
              <a:avLst/>
              <a:gdLst/>
              <a:ahLst/>
              <a:cxnLst/>
              <a:rect l="l" t="t" r="r" b="b"/>
              <a:pathLst>
                <a:path w="11810" h="29055" extrusionOk="0">
                  <a:moveTo>
                    <a:pt x="1" y="1"/>
                  </a:moveTo>
                  <a:lnTo>
                    <a:pt x="5505" y="29055"/>
                  </a:lnTo>
                  <a:lnTo>
                    <a:pt x="11809" y="29055"/>
                  </a:lnTo>
                  <a:lnTo>
                    <a:pt x="59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0" name="Google Shape;610;p44"/>
            <p:cNvSpPr/>
            <p:nvPr/>
          </p:nvSpPr>
          <p:spPr>
            <a:xfrm>
              <a:off x="4342864" y="3000734"/>
              <a:ext cx="2767772" cy="115198"/>
            </a:xfrm>
            <a:custGeom>
              <a:avLst/>
              <a:gdLst/>
              <a:ahLst/>
              <a:cxnLst/>
              <a:rect l="l" t="t" r="r" b="b"/>
              <a:pathLst>
                <a:path w="127459" h="5305" extrusionOk="0">
                  <a:moveTo>
                    <a:pt x="1" y="0"/>
                  </a:moveTo>
                  <a:lnTo>
                    <a:pt x="1102" y="5304"/>
                  </a:lnTo>
                  <a:lnTo>
                    <a:pt x="127458" y="5304"/>
                  </a:lnTo>
                  <a:lnTo>
                    <a:pt x="1259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1" name="Google Shape;611;p44"/>
            <p:cNvSpPr/>
            <p:nvPr/>
          </p:nvSpPr>
          <p:spPr>
            <a:xfrm>
              <a:off x="4395027" y="3223850"/>
              <a:ext cx="2753267" cy="114460"/>
            </a:xfrm>
            <a:custGeom>
              <a:avLst/>
              <a:gdLst/>
              <a:ahLst/>
              <a:cxnLst/>
              <a:rect l="l" t="t" r="r" b="b"/>
              <a:pathLst>
                <a:path w="126791" h="5271" extrusionOk="0">
                  <a:moveTo>
                    <a:pt x="0" y="0"/>
                  </a:moveTo>
                  <a:lnTo>
                    <a:pt x="1335" y="5271"/>
                  </a:lnTo>
                  <a:lnTo>
                    <a:pt x="126791" y="5271"/>
                  </a:lnTo>
                  <a:lnTo>
                    <a:pt x="1256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2" name="Google Shape;612;p44"/>
            <p:cNvSpPr/>
            <p:nvPr/>
          </p:nvSpPr>
          <p:spPr>
            <a:xfrm>
              <a:off x="4449362" y="3454198"/>
              <a:ext cx="2742409" cy="114481"/>
            </a:xfrm>
            <a:custGeom>
              <a:avLst/>
              <a:gdLst/>
              <a:ahLst/>
              <a:cxnLst/>
              <a:rect l="l" t="t" r="r" b="b"/>
              <a:pathLst>
                <a:path w="126291" h="5272" extrusionOk="0">
                  <a:moveTo>
                    <a:pt x="0" y="1"/>
                  </a:moveTo>
                  <a:lnTo>
                    <a:pt x="1268" y="5271"/>
                  </a:lnTo>
                  <a:lnTo>
                    <a:pt x="126290" y="5271"/>
                  </a:lnTo>
                  <a:lnTo>
                    <a:pt x="1251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3" name="Google Shape;613;p44"/>
            <p:cNvSpPr/>
            <p:nvPr/>
          </p:nvSpPr>
          <p:spPr>
            <a:xfrm>
              <a:off x="4656540" y="3688911"/>
              <a:ext cx="2929288" cy="115198"/>
            </a:xfrm>
            <a:custGeom>
              <a:avLst/>
              <a:gdLst/>
              <a:ahLst/>
              <a:cxnLst/>
              <a:rect l="l" t="t" r="r" b="b"/>
              <a:pathLst>
                <a:path w="134897" h="5305" extrusionOk="0">
                  <a:moveTo>
                    <a:pt x="0" y="1"/>
                  </a:moveTo>
                  <a:lnTo>
                    <a:pt x="0" y="5304"/>
                  </a:lnTo>
                  <a:lnTo>
                    <a:pt x="134897" y="5304"/>
                  </a:lnTo>
                  <a:lnTo>
                    <a:pt x="1348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4" name="Google Shape;614;p44"/>
            <p:cNvSpPr/>
            <p:nvPr/>
          </p:nvSpPr>
          <p:spPr>
            <a:xfrm>
              <a:off x="4279125" y="4655994"/>
              <a:ext cx="3962206" cy="5820"/>
            </a:xfrm>
            <a:custGeom>
              <a:avLst/>
              <a:gdLst/>
              <a:ahLst/>
              <a:cxnLst/>
              <a:rect l="l" t="t" r="r" b="b"/>
              <a:pathLst>
                <a:path w="182464" h="268" extrusionOk="0">
                  <a:moveTo>
                    <a:pt x="91232" y="1"/>
                  </a:moveTo>
                  <a:cubicBezTo>
                    <a:pt x="40829" y="1"/>
                    <a:pt x="0" y="34"/>
                    <a:pt x="0" y="134"/>
                  </a:cubicBezTo>
                  <a:cubicBezTo>
                    <a:pt x="0" y="201"/>
                    <a:pt x="40863" y="267"/>
                    <a:pt x="91232" y="267"/>
                  </a:cubicBezTo>
                  <a:cubicBezTo>
                    <a:pt x="141601" y="267"/>
                    <a:pt x="182464" y="167"/>
                    <a:pt x="182464" y="134"/>
                  </a:cubicBezTo>
                  <a:cubicBezTo>
                    <a:pt x="182464" y="101"/>
                    <a:pt x="141635" y="1"/>
                    <a:pt x="91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5" name="Google Shape;615;p44"/>
            <p:cNvSpPr/>
            <p:nvPr/>
          </p:nvSpPr>
          <p:spPr>
            <a:xfrm>
              <a:off x="4677540" y="920241"/>
              <a:ext cx="633839" cy="633470"/>
            </a:xfrm>
            <a:custGeom>
              <a:avLst/>
              <a:gdLst/>
              <a:ahLst/>
              <a:cxnLst/>
              <a:rect l="l" t="t" r="r" b="b"/>
              <a:pathLst>
                <a:path w="29189" h="29172" extrusionOk="0">
                  <a:moveTo>
                    <a:pt x="14378" y="100"/>
                  </a:moveTo>
                  <a:cubicBezTo>
                    <a:pt x="14428" y="134"/>
                    <a:pt x="14469" y="151"/>
                    <a:pt x="14511" y="151"/>
                  </a:cubicBezTo>
                  <a:cubicBezTo>
                    <a:pt x="14553" y="151"/>
                    <a:pt x="14594" y="134"/>
                    <a:pt x="14645" y="100"/>
                  </a:cubicBezTo>
                  <a:close/>
                  <a:moveTo>
                    <a:pt x="14711" y="0"/>
                  </a:moveTo>
                  <a:cubicBezTo>
                    <a:pt x="14711" y="100"/>
                    <a:pt x="14678" y="100"/>
                    <a:pt x="14645" y="100"/>
                  </a:cubicBezTo>
                  <a:lnTo>
                    <a:pt x="14811" y="100"/>
                  </a:lnTo>
                  <a:lnTo>
                    <a:pt x="15278" y="167"/>
                  </a:lnTo>
                  <a:lnTo>
                    <a:pt x="16012" y="201"/>
                  </a:lnTo>
                  <a:cubicBezTo>
                    <a:pt x="16312" y="201"/>
                    <a:pt x="16646" y="267"/>
                    <a:pt x="17013" y="367"/>
                  </a:cubicBezTo>
                  <a:cubicBezTo>
                    <a:pt x="22650" y="1368"/>
                    <a:pt x="27153" y="5538"/>
                    <a:pt x="28521" y="11075"/>
                  </a:cubicBezTo>
                  <a:cubicBezTo>
                    <a:pt x="28554" y="11342"/>
                    <a:pt x="28655" y="11542"/>
                    <a:pt x="28688" y="11776"/>
                  </a:cubicBezTo>
                  <a:lnTo>
                    <a:pt x="28821" y="12543"/>
                  </a:lnTo>
                  <a:cubicBezTo>
                    <a:pt x="28888" y="13043"/>
                    <a:pt x="28955" y="13543"/>
                    <a:pt x="28955" y="14044"/>
                  </a:cubicBezTo>
                  <a:cubicBezTo>
                    <a:pt x="28988" y="15078"/>
                    <a:pt x="28955" y="16112"/>
                    <a:pt x="28721" y="17179"/>
                  </a:cubicBezTo>
                  <a:cubicBezTo>
                    <a:pt x="28321" y="19381"/>
                    <a:pt x="27387" y="21416"/>
                    <a:pt x="26053" y="23217"/>
                  </a:cubicBezTo>
                  <a:lnTo>
                    <a:pt x="26019" y="23250"/>
                  </a:lnTo>
                  <a:lnTo>
                    <a:pt x="26019" y="23350"/>
                  </a:lnTo>
                  <a:cubicBezTo>
                    <a:pt x="26463" y="24999"/>
                    <a:pt x="26937" y="26708"/>
                    <a:pt x="27413" y="28477"/>
                  </a:cubicBezTo>
                  <a:lnTo>
                    <a:pt x="27413" y="28477"/>
                  </a:lnTo>
                  <a:lnTo>
                    <a:pt x="22650" y="26553"/>
                  </a:lnTo>
                  <a:lnTo>
                    <a:pt x="22550" y="26486"/>
                  </a:lnTo>
                  <a:lnTo>
                    <a:pt x="22483" y="26553"/>
                  </a:lnTo>
                  <a:cubicBezTo>
                    <a:pt x="20315" y="27954"/>
                    <a:pt x="17780" y="28788"/>
                    <a:pt x="15178" y="28888"/>
                  </a:cubicBezTo>
                  <a:cubicBezTo>
                    <a:pt x="14778" y="28888"/>
                    <a:pt x="14378" y="28888"/>
                    <a:pt x="13977" y="28821"/>
                  </a:cubicBezTo>
                  <a:cubicBezTo>
                    <a:pt x="13544" y="28821"/>
                    <a:pt x="13177" y="28788"/>
                    <a:pt x="12777" y="28754"/>
                  </a:cubicBezTo>
                  <a:cubicBezTo>
                    <a:pt x="11175" y="28554"/>
                    <a:pt x="9641" y="28087"/>
                    <a:pt x="8273" y="27320"/>
                  </a:cubicBezTo>
                  <a:cubicBezTo>
                    <a:pt x="6872" y="26653"/>
                    <a:pt x="5638" y="25752"/>
                    <a:pt x="4537" y="24651"/>
                  </a:cubicBezTo>
                  <a:cubicBezTo>
                    <a:pt x="3503" y="23617"/>
                    <a:pt x="2636" y="22416"/>
                    <a:pt x="1969" y="21116"/>
                  </a:cubicBezTo>
                  <a:cubicBezTo>
                    <a:pt x="1335" y="19881"/>
                    <a:pt x="868" y="18547"/>
                    <a:pt x="601" y="17146"/>
                  </a:cubicBezTo>
                  <a:cubicBezTo>
                    <a:pt x="534" y="16812"/>
                    <a:pt x="501" y="16479"/>
                    <a:pt x="434" y="16145"/>
                  </a:cubicBezTo>
                  <a:cubicBezTo>
                    <a:pt x="334" y="15812"/>
                    <a:pt x="334" y="15545"/>
                    <a:pt x="334" y="15211"/>
                  </a:cubicBezTo>
                  <a:cubicBezTo>
                    <a:pt x="301" y="14544"/>
                    <a:pt x="334" y="13910"/>
                    <a:pt x="368" y="13243"/>
                  </a:cubicBezTo>
                  <a:cubicBezTo>
                    <a:pt x="768" y="8873"/>
                    <a:pt x="3170" y="4904"/>
                    <a:pt x="6839" y="2502"/>
                  </a:cubicBezTo>
                  <a:cubicBezTo>
                    <a:pt x="8107" y="1668"/>
                    <a:pt x="9441" y="1068"/>
                    <a:pt x="10875" y="668"/>
                  </a:cubicBezTo>
                  <a:lnTo>
                    <a:pt x="11709" y="434"/>
                  </a:lnTo>
                  <a:lnTo>
                    <a:pt x="12476" y="334"/>
                  </a:lnTo>
                  <a:lnTo>
                    <a:pt x="13110" y="201"/>
                  </a:lnTo>
                  <a:cubicBezTo>
                    <a:pt x="13310" y="201"/>
                    <a:pt x="13477" y="167"/>
                    <a:pt x="13644" y="167"/>
                  </a:cubicBezTo>
                  <a:lnTo>
                    <a:pt x="14378" y="100"/>
                  </a:lnTo>
                  <a:lnTo>
                    <a:pt x="13644" y="100"/>
                  </a:lnTo>
                  <a:cubicBezTo>
                    <a:pt x="13477" y="100"/>
                    <a:pt x="13310" y="100"/>
                    <a:pt x="13110" y="167"/>
                  </a:cubicBezTo>
                  <a:lnTo>
                    <a:pt x="12443" y="234"/>
                  </a:lnTo>
                  <a:lnTo>
                    <a:pt x="11676" y="367"/>
                  </a:lnTo>
                  <a:lnTo>
                    <a:pt x="10842" y="567"/>
                  </a:lnTo>
                  <a:cubicBezTo>
                    <a:pt x="9374" y="934"/>
                    <a:pt x="8006" y="1535"/>
                    <a:pt x="6772" y="2369"/>
                  </a:cubicBezTo>
                  <a:cubicBezTo>
                    <a:pt x="2970" y="4737"/>
                    <a:pt x="501" y="8773"/>
                    <a:pt x="101" y="13243"/>
                  </a:cubicBezTo>
                  <a:cubicBezTo>
                    <a:pt x="34" y="13910"/>
                    <a:pt x="1" y="14578"/>
                    <a:pt x="34" y="15245"/>
                  </a:cubicBezTo>
                  <a:cubicBezTo>
                    <a:pt x="101" y="15578"/>
                    <a:pt x="34" y="15912"/>
                    <a:pt x="134" y="16245"/>
                  </a:cubicBezTo>
                  <a:cubicBezTo>
                    <a:pt x="201" y="16579"/>
                    <a:pt x="201" y="16913"/>
                    <a:pt x="301" y="17246"/>
                  </a:cubicBezTo>
                  <a:cubicBezTo>
                    <a:pt x="534" y="18680"/>
                    <a:pt x="1001" y="20015"/>
                    <a:pt x="1669" y="21282"/>
                  </a:cubicBezTo>
                  <a:cubicBezTo>
                    <a:pt x="2369" y="22617"/>
                    <a:pt x="3270" y="23851"/>
                    <a:pt x="4304" y="24918"/>
                  </a:cubicBezTo>
                  <a:cubicBezTo>
                    <a:pt x="5438" y="26019"/>
                    <a:pt x="6672" y="26920"/>
                    <a:pt x="8107" y="27620"/>
                  </a:cubicBezTo>
                  <a:cubicBezTo>
                    <a:pt x="9541" y="28387"/>
                    <a:pt x="11109" y="28854"/>
                    <a:pt x="12710" y="29055"/>
                  </a:cubicBezTo>
                  <a:cubicBezTo>
                    <a:pt x="13143" y="29121"/>
                    <a:pt x="13544" y="29121"/>
                    <a:pt x="13977" y="29121"/>
                  </a:cubicBezTo>
                  <a:cubicBezTo>
                    <a:pt x="14178" y="29155"/>
                    <a:pt x="14386" y="29171"/>
                    <a:pt x="14594" y="29171"/>
                  </a:cubicBezTo>
                  <a:cubicBezTo>
                    <a:pt x="14803" y="29171"/>
                    <a:pt x="15011" y="29155"/>
                    <a:pt x="15212" y="29121"/>
                  </a:cubicBezTo>
                  <a:cubicBezTo>
                    <a:pt x="16046" y="29088"/>
                    <a:pt x="16879" y="29021"/>
                    <a:pt x="17713" y="28788"/>
                  </a:cubicBezTo>
                  <a:cubicBezTo>
                    <a:pt x="19489" y="28426"/>
                    <a:pt x="21136" y="27740"/>
                    <a:pt x="22620" y="26761"/>
                  </a:cubicBezTo>
                  <a:lnTo>
                    <a:pt x="22620" y="26761"/>
                  </a:lnTo>
                  <a:lnTo>
                    <a:pt x="27479" y="28724"/>
                  </a:lnTo>
                  <a:lnTo>
                    <a:pt x="27479" y="28724"/>
                  </a:lnTo>
                  <a:cubicBezTo>
                    <a:pt x="27482" y="28734"/>
                    <a:pt x="27484" y="28744"/>
                    <a:pt x="27487" y="28754"/>
                  </a:cubicBezTo>
                  <a:lnTo>
                    <a:pt x="27509" y="28736"/>
                  </a:lnTo>
                  <a:lnTo>
                    <a:pt x="27509" y="28736"/>
                  </a:lnTo>
                  <a:lnTo>
                    <a:pt x="27554" y="28754"/>
                  </a:lnTo>
                  <a:lnTo>
                    <a:pt x="27854" y="28888"/>
                  </a:lnTo>
                  <a:lnTo>
                    <a:pt x="27854" y="28888"/>
                  </a:lnTo>
                  <a:lnTo>
                    <a:pt x="27787" y="28554"/>
                  </a:lnTo>
                  <a:cubicBezTo>
                    <a:pt x="27290" y="26698"/>
                    <a:pt x="26793" y="24907"/>
                    <a:pt x="26295" y="23150"/>
                  </a:cubicBezTo>
                  <a:lnTo>
                    <a:pt x="26295" y="23150"/>
                  </a:lnTo>
                  <a:cubicBezTo>
                    <a:pt x="27653" y="21338"/>
                    <a:pt x="28529" y="19241"/>
                    <a:pt x="28955" y="17079"/>
                  </a:cubicBezTo>
                  <a:cubicBezTo>
                    <a:pt x="29155" y="16045"/>
                    <a:pt x="29188" y="14944"/>
                    <a:pt x="29155" y="13910"/>
                  </a:cubicBezTo>
                  <a:cubicBezTo>
                    <a:pt x="29155" y="13410"/>
                    <a:pt x="29122" y="12910"/>
                    <a:pt x="28988" y="12376"/>
                  </a:cubicBezTo>
                  <a:lnTo>
                    <a:pt x="28855" y="11609"/>
                  </a:lnTo>
                  <a:cubicBezTo>
                    <a:pt x="28821" y="11375"/>
                    <a:pt x="28721" y="11108"/>
                    <a:pt x="28688" y="10908"/>
                  </a:cubicBezTo>
                  <a:cubicBezTo>
                    <a:pt x="27854" y="7572"/>
                    <a:pt x="25853" y="4670"/>
                    <a:pt x="23017" y="2669"/>
                  </a:cubicBezTo>
                  <a:cubicBezTo>
                    <a:pt x="21983" y="1902"/>
                    <a:pt x="20849" y="1335"/>
                    <a:pt x="19648" y="868"/>
                  </a:cubicBezTo>
                  <a:lnTo>
                    <a:pt x="18881" y="567"/>
                  </a:lnTo>
                  <a:lnTo>
                    <a:pt x="18180" y="401"/>
                  </a:lnTo>
                  <a:lnTo>
                    <a:pt x="17513" y="234"/>
                  </a:lnTo>
                  <a:cubicBezTo>
                    <a:pt x="17313" y="201"/>
                    <a:pt x="17113" y="167"/>
                    <a:pt x="16946" y="167"/>
                  </a:cubicBezTo>
                  <a:cubicBezTo>
                    <a:pt x="16546" y="100"/>
                    <a:pt x="16212" y="34"/>
                    <a:pt x="15945" y="34"/>
                  </a:cubicBezTo>
                  <a:lnTo>
                    <a:pt x="15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6" name="Google Shape;616;p44"/>
            <p:cNvSpPr/>
            <p:nvPr/>
          </p:nvSpPr>
          <p:spPr>
            <a:xfrm>
              <a:off x="4945567" y="1123052"/>
              <a:ext cx="148531" cy="207921"/>
            </a:xfrm>
            <a:custGeom>
              <a:avLst/>
              <a:gdLst/>
              <a:ahLst/>
              <a:cxnLst/>
              <a:rect l="l" t="t" r="r" b="b"/>
              <a:pathLst>
                <a:path w="6840" h="9575" extrusionOk="0">
                  <a:moveTo>
                    <a:pt x="2496" y="1"/>
                  </a:moveTo>
                  <a:cubicBezTo>
                    <a:pt x="2479" y="1"/>
                    <a:pt x="2469" y="1"/>
                    <a:pt x="2469" y="1"/>
                  </a:cubicBezTo>
                  <a:lnTo>
                    <a:pt x="2503" y="1569"/>
                  </a:lnTo>
                  <a:lnTo>
                    <a:pt x="801" y="4038"/>
                  </a:lnTo>
                  <a:lnTo>
                    <a:pt x="1" y="4038"/>
                  </a:lnTo>
                  <a:lnTo>
                    <a:pt x="101" y="9141"/>
                  </a:lnTo>
                  <a:lnTo>
                    <a:pt x="1469" y="9108"/>
                  </a:lnTo>
                  <a:cubicBezTo>
                    <a:pt x="1469" y="9108"/>
                    <a:pt x="4804" y="9575"/>
                    <a:pt x="5471" y="9575"/>
                  </a:cubicBezTo>
                  <a:cubicBezTo>
                    <a:pt x="5538" y="9575"/>
                    <a:pt x="5672" y="9575"/>
                    <a:pt x="5772" y="9542"/>
                  </a:cubicBezTo>
                  <a:cubicBezTo>
                    <a:pt x="6405" y="9275"/>
                    <a:pt x="6839" y="8674"/>
                    <a:pt x="6806" y="7940"/>
                  </a:cubicBezTo>
                  <a:cubicBezTo>
                    <a:pt x="6772" y="6539"/>
                    <a:pt x="6672" y="3938"/>
                    <a:pt x="6472" y="3737"/>
                  </a:cubicBezTo>
                  <a:cubicBezTo>
                    <a:pt x="6322" y="3587"/>
                    <a:pt x="4802" y="3569"/>
                    <a:pt x="4052" y="3569"/>
                  </a:cubicBezTo>
                  <a:cubicBezTo>
                    <a:pt x="3802" y="3569"/>
                    <a:pt x="3637" y="3571"/>
                    <a:pt x="3637" y="3571"/>
                  </a:cubicBezTo>
                  <a:cubicBezTo>
                    <a:pt x="3637" y="3571"/>
                    <a:pt x="3619" y="3624"/>
                    <a:pt x="3600" y="3624"/>
                  </a:cubicBezTo>
                  <a:cubicBezTo>
                    <a:pt x="3560" y="3624"/>
                    <a:pt x="3514" y="3397"/>
                    <a:pt x="3603" y="2003"/>
                  </a:cubicBezTo>
                  <a:cubicBezTo>
                    <a:pt x="3695" y="84"/>
                    <a:pt x="2674" y="1"/>
                    <a:pt x="24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7" name="Google Shape;617;p44"/>
            <p:cNvSpPr/>
            <p:nvPr/>
          </p:nvSpPr>
          <p:spPr>
            <a:xfrm>
              <a:off x="4895597" y="1201319"/>
              <a:ext cx="42757" cy="119519"/>
            </a:xfrm>
            <a:custGeom>
              <a:avLst/>
              <a:gdLst/>
              <a:ahLst/>
              <a:cxnLst/>
              <a:rect l="l" t="t" r="r" b="b"/>
              <a:pathLst>
                <a:path w="1969" h="5504" extrusionOk="0">
                  <a:moveTo>
                    <a:pt x="0" y="0"/>
                  </a:moveTo>
                  <a:lnTo>
                    <a:pt x="601" y="5504"/>
                  </a:lnTo>
                  <a:lnTo>
                    <a:pt x="1968" y="5471"/>
                  </a:lnTo>
                  <a:lnTo>
                    <a:pt x="1902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8" name="Google Shape;618;p44"/>
            <p:cNvSpPr/>
            <p:nvPr/>
          </p:nvSpPr>
          <p:spPr>
            <a:xfrm>
              <a:off x="4872556" y="4257169"/>
              <a:ext cx="99107" cy="215565"/>
            </a:xfrm>
            <a:custGeom>
              <a:avLst/>
              <a:gdLst/>
              <a:ahLst/>
              <a:cxnLst/>
              <a:rect l="l" t="t" r="r" b="b"/>
              <a:pathLst>
                <a:path w="4564" h="9927" extrusionOk="0">
                  <a:moveTo>
                    <a:pt x="2212" y="1"/>
                  </a:moveTo>
                  <a:cubicBezTo>
                    <a:pt x="792" y="1"/>
                    <a:pt x="1" y="3297"/>
                    <a:pt x="161" y="5089"/>
                  </a:cubicBezTo>
                  <a:cubicBezTo>
                    <a:pt x="227" y="6324"/>
                    <a:pt x="561" y="8625"/>
                    <a:pt x="2129" y="9926"/>
                  </a:cubicBezTo>
                  <a:cubicBezTo>
                    <a:pt x="3229" y="8492"/>
                    <a:pt x="4230" y="6657"/>
                    <a:pt x="4464" y="4856"/>
                  </a:cubicBezTo>
                  <a:cubicBezTo>
                    <a:pt x="4564" y="3889"/>
                    <a:pt x="4497" y="2988"/>
                    <a:pt x="4197" y="2054"/>
                  </a:cubicBezTo>
                  <a:cubicBezTo>
                    <a:pt x="3897" y="1187"/>
                    <a:pt x="3296" y="453"/>
                    <a:pt x="2396" y="19"/>
                  </a:cubicBezTo>
                  <a:cubicBezTo>
                    <a:pt x="2333" y="7"/>
                    <a:pt x="2272" y="1"/>
                    <a:pt x="221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9" name="Google Shape;619;p44"/>
            <p:cNvSpPr/>
            <p:nvPr/>
          </p:nvSpPr>
          <p:spPr>
            <a:xfrm>
              <a:off x="4952821" y="4455681"/>
              <a:ext cx="122429" cy="84884"/>
            </a:xfrm>
            <a:custGeom>
              <a:avLst/>
              <a:gdLst/>
              <a:ahLst/>
              <a:cxnLst/>
              <a:rect l="l" t="t" r="r" b="b"/>
              <a:pathLst>
                <a:path w="5638" h="3909" extrusionOk="0">
                  <a:moveTo>
                    <a:pt x="3729" y="0"/>
                  </a:moveTo>
                  <a:cubicBezTo>
                    <a:pt x="2790" y="0"/>
                    <a:pt x="1875" y="329"/>
                    <a:pt x="1168" y="919"/>
                  </a:cubicBezTo>
                  <a:cubicBezTo>
                    <a:pt x="367" y="1619"/>
                    <a:pt x="0" y="2720"/>
                    <a:pt x="201" y="3754"/>
                  </a:cubicBezTo>
                  <a:cubicBezTo>
                    <a:pt x="562" y="3861"/>
                    <a:pt x="921" y="3909"/>
                    <a:pt x="1276" y="3909"/>
                  </a:cubicBezTo>
                  <a:cubicBezTo>
                    <a:pt x="2366" y="3909"/>
                    <a:pt x="3423" y="3457"/>
                    <a:pt x="4404" y="2853"/>
                  </a:cubicBezTo>
                  <a:cubicBezTo>
                    <a:pt x="4837" y="2586"/>
                    <a:pt x="5137" y="2253"/>
                    <a:pt x="5371" y="1886"/>
                  </a:cubicBezTo>
                  <a:cubicBezTo>
                    <a:pt x="5638" y="1486"/>
                    <a:pt x="5638" y="1019"/>
                    <a:pt x="5371" y="585"/>
                  </a:cubicBezTo>
                  <a:cubicBezTo>
                    <a:pt x="5037" y="218"/>
                    <a:pt x="4604" y="18"/>
                    <a:pt x="4103" y="18"/>
                  </a:cubicBezTo>
                  <a:cubicBezTo>
                    <a:pt x="3979" y="6"/>
                    <a:pt x="3854" y="0"/>
                    <a:pt x="372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0" name="Google Shape;620;p44"/>
            <p:cNvSpPr/>
            <p:nvPr/>
          </p:nvSpPr>
          <p:spPr>
            <a:xfrm>
              <a:off x="4915142" y="4493011"/>
              <a:ext cx="103602" cy="163709"/>
            </a:xfrm>
            <a:custGeom>
              <a:avLst/>
              <a:gdLst/>
              <a:ahLst/>
              <a:cxnLst/>
              <a:rect l="l" t="t" r="r" b="b"/>
              <a:pathLst>
                <a:path w="4771" h="7539" extrusionOk="0">
                  <a:moveTo>
                    <a:pt x="4704" y="0"/>
                  </a:moveTo>
                  <a:cubicBezTo>
                    <a:pt x="4604" y="34"/>
                    <a:pt x="4537" y="34"/>
                    <a:pt x="4437" y="100"/>
                  </a:cubicBezTo>
                  <a:cubicBezTo>
                    <a:pt x="4171" y="167"/>
                    <a:pt x="3837" y="334"/>
                    <a:pt x="3537" y="501"/>
                  </a:cubicBezTo>
                  <a:cubicBezTo>
                    <a:pt x="2569" y="1134"/>
                    <a:pt x="1769" y="1968"/>
                    <a:pt x="1235" y="2969"/>
                  </a:cubicBezTo>
                  <a:cubicBezTo>
                    <a:pt x="701" y="3970"/>
                    <a:pt x="368" y="5037"/>
                    <a:pt x="201" y="6171"/>
                  </a:cubicBezTo>
                  <a:cubicBezTo>
                    <a:pt x="168" y="6605"/>
                    <a:pt x="68" y="6938"/>
                    <a:pt x="34" y="7172"/>
                  </a:cubicBezTo>
                  <a:cubicBezTo>
                    <a:pt x="34" y="7305"/>
                    <a:pt x="1" y="7439"/>
                    <a:pt x="1" y="7539"/>
                  </a:cubicBezTo>
                  <a:cubicBezTo>
                    <a:pt x="34" y="7472"/>
                    <a:pt x="68" y="7339"/>
                    <a:pt x="68" y="7172"/>
                  </a:cubicBezTo>
                  <a:cubicBezTo>
                    <a:pt x="101" y="6938"/>
                    <a:pt x="201" y="6605"/>
                    <a:pt x="268" y="6171"/>
                  </a:cubicBezTo>
                  <a:cubicBezTo>
                    <a:pt x="435" y="5037"/>
                    <a:pt x="835" y="4003"/>
                    <a:pt x="1335" y="3002"/>
                  </a:cubicBezTo>
                  <a:cubicBezTo>
                    <a:pt x="1836" y="2035"/>
                    <a:pt x="2603" y="1201"/>
                    <a:pt x="3537" y="601"/>
                  </a:cubicBezTo>
                  <a:cubicBezTo>
                    <a:pt x="3937" y="334"/>
                    <a:pt x="4371" y="167"/>
                    <a:pt x="4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1" name="Google Shape;621;p44"/>
            <p:cNvSpPr/>
            <p:nvPr/>
          </p:nvSpPr>
          <p:spPr>
            <a:xfrm>
              <a:off x="4915880" y="4316260"/>
              <a:ext cx="5081" cy="344074"/>
            </a:xfrm>
            <a:custGeom>
              <a:avLst/>
              <a:gdLst/>
              <a:ahLst/>
              <a:cxnLst/>
              <a:rect l="l" t="t" r="r" b="b"/>
              <a:pathLst>
                <a:path w="234" h="15845" extrusionOk="0">
                  <a:moveTo>
                    <a:pt x="34" y="0"/>
                  </a:moveTo>
                  <a:cubicBezTo>
                    <a:pt x="0" y="67"/>
                    <a:pt x="0" y="100"/>
                    <a:pt x="34" y="267"/>
                  </a:cubicBezTo>
                  <a:lnTo>
                    <a:pt x="34" y="734"/>
                  </a:lnTo>
                  <a:cubicBezTo>
                    <a:pt x="34" y="1134"/>
                    <a:pt x="67" y="1735"/>
                    <a:pt x="67" y="2435"/>
                  </a:cubicBezTo>
                  <a:cubicBezTo>
                    <a:pt x="134" y="3836"/>
                    <a:pt x="134" y="5904"/>
                    <a:pt x="134" y="8072"/>
                  </a:cubicBezTo>
                  <a:cubicBezTo>
                    <a:pt x="134" y="10241"/>
                    <a:pt x="67" y="12242"/>
                    <a:pt x="34" y="13676"/>
                  </a:cubicBezTo>
                  <a:cubicBezTo>
                    <a:pt x="34" y="14410"/>
                    <a:pt x="0" y="14977"/>
                    <a:pt x="0" y="15411"/>
                  </a:cubicBezTo>
                  <a:lnTo>
                    <a:pt x="0" y="15845"/>
                  </a:lnTo>
                  <a:cubicBezTo>
                    <a:pt x="34" y="15745"/>
                    <a:pt x="34" y="15611"/>
                    <a:pt x="34" y="15411"/>
                  </a:cubicBezTo>
                  <a:cubicBezTo>
                    <a:pt x="67" y="14977"/>
                    <a:pt x="67" y="14410"/>
                    <a:pt x="134" y="13676"/>
                  </a:cubicBezTo>
                  <a:cubicBezTo>
                    <a:pt x="167" y="12242"/>
                    <a:pt x="234" y="10241"/>
                    <a:pt x="234" y="8006"/>
                  </a:cubicBezTo>
                  <a:cubicBezTo>
                    <a:pt x="234" y="5804"/>
                    <a:pt x="200" y="3803"/>
                    <a:pt x="167" y="2335"/>
                  </a:cubicBezTo>
                  <a:cubicBezTo>
                    <a:pt x="100" y="1635"/>
                    <a:pt x="67" y="1067"/>
                    <a:pt x="67" y="634"/>
                  </a:cubicBezTo>
                  <a:cubicBezTo>
                    <a:pt x="34" y="467"/>
                    <a:pt x="34" y="300"/>
                    <a:pt x="34" y="16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2" name="Google Shape;622;p44"/>
            <p:cNvSpPr/>
            <p:nvPr/>
          </p:nvSpPr>
          <p:spPr>
            <a:xfrm>
              <a:off x="4773897" y="4444149"/>
              <a:ext cx="126772" cy="119128"/>
            </a:xfrm>
            <a:custGeom>
              <a:avLst/>
              <a:gdLst/>
              <a:ahLst/>
              <a:cxnLst/>
              <a:rect l="l" t="t" r="r" b="b"/>
              <a:pathLst>
                <a:path w="5838" h="5486" extrusionOk="0">
                  <a:moveTo>
                    <a:pt x="1043" y="1"/>
                  </a:moveTo>
                  <a:cubicBezTo>
                    <a:pt x="808" y="1"/>
                    <a:pt x="583" y="61"/>
                    <a:pt x="401" y="215"/>
                  </a:cubicBezTo>
                  <a:cubicBezTo>
                    <a:pt x="0" y="582"/>
                    <a:pt x="67" y="1249"/>
                    <a:pt x="267" y="1783"/>
                  </a:cubicBezTo>
                  <a:cubicBezTo>
                    <a:pt x="1201" y="4018"/>
                    <a:pt x="3369" y="5452"/>
                    <a:pt x="5771" y="5486"/>
                  </a:cubicBezTo>
                  <a:lnTo>
                    <a:pt x="5838" y="5386"/>
                  </a:lnTo>
                  <a:cubicBezTo>
                    <a:pt x="5437" y="3184"/>
                    <a:pt x="4036" y="1249"/>
                    <a:pt x="2002" y="249"/>
                  </a:cubicBezTo>
                  <a:cubicBezTo>
                    <a:pt x="1712" y="114"/>
                    <a:pt x="1367" y="1"/>
                    <a:pt x="104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3" name="Google Shape;623;p44"/>
            <p:cNvSpPr/>
            <p:nvPr/>
          </p:nvSpPr>
          <p:spPr>
            <a:xfrm>
              <a:off x="4822433" y="4486475"/>
              <a:ext cx="94178" cy="157217"/>
            </a:xfrm>
            <a:custGeom>
              <a:avLst/>
              <a:gdLst/>
              <a:ahLst/>
              <a:cxnLst/>
              <a:rect l="l" t="t" r="r" b="b"/>
              <a:pathLst>
                <a:path w="4337" h="7240" extrusionOk="0">
                  <a:moveTo>
                    <a:pt x="0" y="1"/>
                  </a:moveTo>
                  <a:cubicBezTo>
                    <a:pt x="0" y="68"/>
                    <a:pt x="467" y="268"/>
                    <a:pt x="1134" y="735"/>
                  </a:cubicBezTo>
                  <a:cubicBezTo>
                    <a:pt x="1301" y="835"/>
                    <a:pt x="1468" y="968"/>
                    <a:pt x="1635" y="1135"/>
                  </a:cubicBezTo>
                  <a:cubicBezTo>
                    <a:pt x="1801" y="1302"/>
                    <a:pt x="2002" y="1469"/>
                    <a:pt x="2168" y="1635"/>
                  </a:cubicBezTo>
                  <a:cubicBezTo>
                    <a:pt x="2535" y="2069"/>
                    <a:pt x="2902" y="2503"/>
                    <a:pt x="3202" y="3003"/>
                  </a:cubicBezTo>
                  <a:cubicBezTo>
                    <a:pt x="3503" y="3503"/>
                    <a:pt x="3736" y="4071"/>
                    <a:pt x="3936" y="4604"/>
                  </a:cubicBezTo>
                  <a:cubicBezTo>
                    <a:pt x="3970" y="4804"/>
                    <a:pt x="4036" y="5071"/>
                    <a:pt x="4103" y="5305"/>
                  </a:cubicBezTo>
                  <a:cubicBezTo>
                    <a:pt x="4170" y="5505"/>
                    <a:pt x="4170" y="5738"/>
                    <a:pt x="4203" y="5939"/>
                  </a:cubicBezTo>
                  <a:cubicBezTo>
                    <a:pt x="4337" y="6739"/>
                    <a:pt x="4270" y="7239"/>
                    <a:pt x="4303" y="7239"/>
                  </a:cubicBezTo>
                  <a:cubicBezTo>
                    <a:pt x="4337" y="7139"/>
                    <a:pt x="4337" y="7006"/>
                    <a:pt x="4337" y="6906"/>
                  </a:cubicBezTo>
                  <a:lnTo>
                    <a:pt x="4337" y="6472"/>
                  </a:lnTo>
                  <a:cubicBezTo>
                    <a:pt x="4337" y="6305"/>
                    <a:pt x="4303" y="6105"/>
                    <a:pt x="4303" y="5939"/>
                  </a:cubicBezTo>
                  <a:cubicBezTo>
                    <a:pt x="4303" y="5672"/>
                    <a:pt x="4270" y="5472"/>
                    <a:pt x="4203" y="5271"/>
                  </a:cubicBezTo>
                  <a:cubicBezTo>
                    <a:pt x="4170" y="5005"/>
                    <a:pt x="4136" y="4771"/>
                    <a:pt x="4036" y="4504"/>
                  </a:cubicBezTo>
                  <a:cubicBezTo>
                    <a:pt x="3870" y="3970"/>
                    <a:pt x="3636" y="3437"/>
                    <a:pt x="3336" y="2936"/>
                  </a:cubicBezTo>
                  <a:cubicBezTo>
                    <a:pt x="3002" y="2436"/>
                    <a:pt x="2669" y="1969"/>
                    <a:pt x="2268" y="1569"/>
                  </a:cubicBezTo>
                  <a:cubicBezTo>
                    <a:pt x="2102" y="1402"/>
                    <a:pt x="1935" y="1235"/>
                    <a:pt x="1701" y="1068"/>
                  </a:cubicBezTo>
                  <a:cubicBezTo>
                    <a:pt x="1535" y="902"/>
                    <a:pt x="1334" y="768"/>
                    <a:pt x="1168" y="635"/>
                  </a:cubicBezTo>
                  <a:cubicBezTo>
                    <a:pt x="1034" y="501"/>
                    <a:pt x="867" y="435"/>
                    <a:pt x="701" y="335"/>
                  </a:cubicBezTo>
                  <a:cubicBezTo>
                    <a:pt x="534" y="268"/>
                    <a:pt x="434" y="168"/>
                    <a:pt x="334" y="134"/>
                  </a:cubicBezTo>
                  <a:cubicBezTo>
                    <a:pt x="200" y="101"/>
                    <a:pt x="134" y="6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4" name="Google Shape;624;p44"/>
            <p:cNvSpPr/>
            <p:nvPr/>
          </p:nvSpPr>
          <p:spPr>
            <a:xfrm>
              <a:off x="6401628" y="4324947"/>
              <a:ext cx="404225" cy="334672"/>
            </a:xfrm>
            <a:custGeom>
              <a:avLst/>
              <a:gdLst/>
              <a:ahLst/>
              <a:cxnLst/>
              <a:rect l="l" t="t" r="r" b="b"/>
              <a:pathLst>
                <a:path w="18615" h="15412" extrusionOk="0">
                  <a:moveTo>
                    <a:pt x="18314" y="0"/>
                  </a:moveTo>
                  <a:lnTo>
                    <a:pt x="9007" y="234"/>
                  </a:lnTo>
                  <a:lnTo>
                    <a:pt x="9574" y="9841"/>
                  </a:lnTo>
                  <a:cubicBezTo>
                    <a:pt x="9574" y="9841"/>
                    <a:pt x="67" y="13610"/>
                    <a:pt x="1" y="15411"/>
                  </a:cubicBezTo>
                  <a:lnTo>
                    <a:pt x="18614" y="14944"/>
                  </a:lnTo>
                  <a:lnTo>
                    <a:pt x="18314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44"/>
            <p:cNvSpPr/>
            <p:nvPr/>
          </p:nvSpPr>
          <p:spPr>
            <a:xfrm>
              <a:off x="6713849" y="4516748"/>
              <a:ext cx="32616" cy="31074"/>
            </a:xfrm>
            <a:custGeom>
              <a:avLst/>
              <a:gdLst/>
              <a:ahLst/>
              <a:cxnLst/>
              <a:rect l="l" t="t" r="r" b="b"/>
              <a:pathLst>
                <a:path w="1502" h="1431" extrusionOk="0">
                  <a:moveTo>
                    <a:pt x="733" y="0"/>
                  </a:moveTo>
                  <a:cubicBezTo>
                    <a:pt x="435" y="0"/>
                    <a:pt x="147" y="192"/>
                    <a:pt x="67" y="508"/>
                  </a:cubicBezTo>
                  <a:cubicBezTo>
                    <a:pt x="1" y="909"/>
                    <a:pt x="234" y="1276"/>
                    <a:pt x="634" y="1409"/>
                  </a:cubicBezTo>
                  <a:cubicBezTo>
                    <a:pt x="687" y="1423"/>
                    <a:pt x="741" y="1430"/>
                    <a:pt x="794" y="1430"/>
                  </a:cubicBezTo>
                  <a:cubicBezTo>
                    <a:pt x="1110" y="1430"/>
                    <a:pt x="1411" y="1189"/>
                    <a:pt x="1468" y="875"/>
                  </a:cubicBezTo>
                  <a:cubicBezTo>
                    <a:pt x="1502" y="508"/>
                    <a:pt x="1302" y="108"/>
                    <a:pt x="935" y="41"/>
                  </a:cubicBezTo>
                  <a:lnTo>
                    <a:pt x="968" y="41"/>
                  </a:lnTo>
                  <a:cubicBezTo>
                    <a:pt x="891" y="13"/>
                    <a:pt x="812" y="0"/>
                    <a:pt x="7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626;p44"/>
            <p:cNvSpPr/>
            <p:nvPr/>
          </p:nvSpPr>
          <p:spPr>
            <a:xfrm>
              <a:off x="6398740" y="4616145"/>
              <a:ext cx="407113" cy="42757"/>
            </a:xfrm>
            <a:custGeom>
              <a:avLst/>
              <a:gdLst/>
              <a:ahLst/>
              <a:cxnLst/>
              <a:rect l="l" t="t" r="r" b="b"/>
              <a:pathLst>
                <a:path w="18748" h="1969" extrusionOk="0">
                  <a:moveTo>
                    <a:pt x="18647" y="1"/>
                  </a:moveTo>
                  <a:lnTo>
                    <a:pt x="834" y="1002"/>
                  </a:lnTo>
                  <a:cubicBezTo>
                    <a:pt x="834" y="1002"/>
                    <a:pt x="0" y="1369"/>
                    <a:pt x="134" y="1969"/>
                  </a:cubicBezTo>
                  <a:lnTo>
                    <a:pt x="18747" y="1502"/>
                  </a:lnTo>
                  <a:lnTo>
                    <a:pt x="186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7" name="Google Shape;627;p44"/>
            <p:cNvSpPr/>
            <p:nvPr/>
          </p:nvSpPr>
          <p:spPr>
            <a:xfrm>
              <a:off x="6603029" y="4533969"/>
              <a:ext cx="38392" cy="24299"/>
            </a:xfrm>
            <a:custGeom>
              <a:avLst/>
              <a:gdLst/>
              <a:ahLst/>
              <a:cxnLst/>
              <a:rect l="l" t="t" r="r" b="b"/>
              <a:pathLst>
                <a:path w="1768" h="1119" extrusionOk="0">
                  <a:moveTo>
                    <a:pt x="264" y="1"/>
                  </a:moveTo>
                  <a:cubicBezTo>
                    <a:pt x="103" y="1"/>
                    <a:pt x="0" y="38"/>
                    <a:pt x="0" y="82"/>
                  </a:cubicBezTo>
                  <a:cubicBezTo>
                    <a:pt x="0" y="149"/>
                    <a:pt x="434" y="216"/>
                    <a:pt x="901" y="483"/>
                  </a:cubicBezTo>
                  <a:cubicBezTo>
                    <a:pt x="1348" y="770"/>
                    <a:pt x="1581" y="1118"/>
                    <a:pt x="1688" y="1118"/>
                  </a:cubicBezTo>
                  <a:cubicBezTo>
                    <a:pt x="1692" y="1118"/>
                    <a:pt x="1697" y="1118"/>
                    <a:pt x="1701" y="1116"/>
                  </a:cubicBezTo>
                  <a:cubicBezTo>
                    <a:pt x="1768" y="1083"/>
                    <a:pt x="1601" y="583"/>
                    <a:pt x="1067" y="249"/>
                  </a:cubicBezTo>
                  <a:cubicBezTo>
                    <a:pt x="768" y="62"/>
                    <a:pt x="469" y="1"/>
                    <a:pt x="2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8" name="Google Shape;628;p44"/>
            <p:cNvSpPr/>
            <p:nvPr/>
          </p:nvSpPr>
          <p:spPr>
            <a:xfrm>
              <a:off x="6561007" y="4553905"/>
              <a:ext cx="28990" cy="31834"/>
            </a:xfrm>
            <a:custGeom>
              <a:avLst/>
              <a:gdLst/>
              <a:ahLst/>
              <a:cxnLst/>
              <a:rect l="l" t="t" r="r" b="b"/>
              <a:pathLst>
                <a:path w="1335" h="1466" extrusionOk="0">
                  <a:moveTo>
                    <a:pt x="108" y="1"/>
                  </a:moveTo>
                  <a:cubicBezTo>
                    <a:pt x="41" y="1"/>
                    <a:pt x="0" y="14"/>
                    <a:pt x="0" y="32"/>
                  </a:cubicBezTo>
                  <a:cubicBezTo>
                    <a:pt x="0" y="132"/>
                    <a:pt x="367" y="298"/>
                    <a:pt x="701" y="665"/>
                  </a:cubicBezTo>
                  <a:cubicBezTo>
                    <a:pt x="1034" y="1032"/>
                    <a:pt x="1134" y="1466"/>
                    <a:pt x="1201" y="1466"/>
                  </a:cubicBezTo>
                  <a:cubicBezTo>
                    <a:pt x="1301" y="1466"/>
                    <a:pt x="1335" y="966"/>
                    <a:pt x="968" y="465"/>
                  </a:cubicBezTo>
                  <a:cubicBezTo>
                    <a:pt x="674" y="99"/>
                    <a:pt x="292" y="1"/>
                    <a:pt x="1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9" name="Google Shape;629;p44"/>
            <p:cNvSpPr/>
            <p:nvPr/>
          </p:nvSpPr>
          <p:spPr>
            <a:xfrm>
              <a:off x="6521157" y="4572603"/>
              <a:ext cx="21758" cy="33419"/>
            </a:xfrm>
            <a:custGeom>
              <a:avLst/>
              <a:gdLst/>
              <a:ahLst/>
              <a:cxnLst/>
              <a:rect l="l" t="t" r="r" b="b"/>
              <a:pathLst>
                <a:path w="1002" h="1539" extrusionOk="0">
                  <a:moveTo>
                    <a:pt x="50" y="0"/>
                  </a:moveTo>
                  <a:cubicBezTo>
                    <a:pt x="42" y="0"/>
                    <a:pt x="37" y="2"/>
                    <a:pt x="34" y="4"/>
                  </a:cubicBezTo>
                  <a:cubicBezTo>
                    <a:pt x="1" y="38"/>
                    <a:pt x="301" y="338"/>
                    <a:pt x="468" y="772"/>
                  </a:cubicBezTo>
                  <a:cubicBezTo>
                    <a:pt x="634" y="1172"/>
                    <a:pt x="701" y="1506"/>
                    <a:pt x="801" y="1539"/>
                  </a:cubicBezTo>
                  <a:cubicBezTo>
                    <a:pt x="868" y="1539"/>
                    <a:pt x="1001" y="1139"/>
                    <a:pt x="735" y="638"/>
                  </a:cubicBezTo>
                  <a:cubicBezTo>
                    <a:pt x="520" y="179"/>
                    <a:pt x="136" y="0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0" name="Google Shape;630;p44"/>
            <p:cNvSpPr/>
            <p:nvPr/>
          </p:nvSpPr>
          <p:spPr>
            <a:xfrm>
              <a:off x="6604528" y="4480503"/>
              <a:ext cx="43430" cy="9316"/>
            </a:xfrm>
            <a:custGeom>
              <a:avLst/>
              <a:gdLst/>
              <a:ahLst/>
              <a:cxnLst/>
              <a:rect l="l" t="t" r="r" b="b"/>
              <a:pathLst>
                <a:path w="2000" h="429" extrusionOk="0">
                  <a:moveTo>
                    <a:pt x="834" y="0"/>
                  </a:moveTo>
                  <a:cubicBezTo>
                    <a:pt x="302" y="0"/>
                    <a:pt x="1" y="285"/>
                    <a:pt x="31" y="376"/>
                  </a:cubicBezTo>
                  <a:cubicBezTo>
                    <a:pt x="48" y="393"/>
                    <a:pt x="85" y="399"/>
                    <a:pt x="140" y="399"/>
                  </a:cubicBezTo>
                  <a:cubicBezTo>
                    <a:pt x="304" y="399"/>
                    <a:pt x="623" y="343"/>
                    <a:pt x="998" y="343"/>
                  </a:cubicBezTo>
                  <a:cubicBezTo>
                    <a:pt x="1399" y="343"/>
                    <a:pt x="1756" y="428"/>
                    <a:pt x="1900" y="428"/>
                  </a:cubicBezTo>
                  <a:cubicBezTo>
                    <a:pt x="1936" y="428"/>
                    <a:pt x="1959" y="423"/>
                    <a:pt x="1966" y="409"/>
                  </a:cubicBezTo>
                  <a:cubicBezTo>
                    <a:pt x="1999" y="343"/>
                    <a:pt x="1632" y="42"/>
                    <a:pt x="998" y="9"/>
                  </a:cubicBezTo>
                  <a:cubicBezTo>
                    <a:pt x="942" y="3"/>
                    <a:pt x="887" y="0"/>
                    <a:pt x="8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1" name="Google Shape;631;p44"/>
            <p:cNvSpPr/>
            <p:nvPr/>
          </p:nvSpPr>
          <p:spPr>
            <a:xfrm>
              <a:off x="6613887" y="4405342"/>
              <a:ext cx="61584" cy="35634"/>
            </a:xfrm>
            <a:custGeom>
              <a:avLst/>
              <a:gdLst/>
              <a:ahLst/>
              <a:cxnLst/>
              <a:rect l="l" t="t" r="r" b="b"/>
              <a:pathLst>
                <a:path w="2836" h="1641" extrusionOk="0">
                  <a:moveTo>
                    <a:pt x="2295" y="313"/>
                  </a:moveTo>
                  <a:cubicBezTo>
                    <a:pt x="2390" y="313"/>
                    <a:pt x="2463" y="329"/>
                    <a:pt x="2502" y="368"/>
                  </a:cubicBezTo>
                  <a:cubicBezTo>
                    <a:pt x="2536" y="468"/>
                    <a:pt x="2502" y="401"/>
                    <a:pt x="2502" y="468"/>
                  </a:cubicBezTo>
                  <a:cubicBezTo>
                    <a:pt x="2435" y="535"/>
                    <a:pt x="2369" y="568"/>
                    <a:pt x="2269" y="635"/>
                  </a:cubicBezTo>
                  <a:cubicBezTo>
                    <a:pt x="2102" y="735"/>
                    <a:pt x="1935" y="835"/>
                    <a:pt x="1768" y="902"/>
                  </a:cubicBezTo>
                  <a:cubicBezTo>
                    <a:pt x="1501" y="1068"/>
                    <a:pt x="1201" y="1202"/>
                    <a:pt x="901" y="1302"/>
                  </a:cubicBezTo>
                  <a:cubicBezTo>
                    <a:pt x="586" y="1396"/>
                    <a:pt x="301" y="1491"/>
                    <a:pt x="45" y="1557"/>
                  </a:cubicBezTo>
                  <a:lnTo>
                    <a:pt x="45" y="1557"/>
                  </a:lnTo>
                  <a:cubicBezTo>
                    <a:pt x="98" y="1506"/>
                    <a:pt x="324" y="1292"/>
                    <a:pt x="701" y="1002"/>
                  </a:cubicBezTo>
                  <a:cubicBezTo>
                    <a:pt x="934" y="802"/>
                    <a:pt x="1235" y="635"/>
                    <a:pt x="1535" y="501"/>
                  </a:cubicBezTo>
                  <a:cubicBezTo>
                    <a:pt x="1702" y="401"/>
                    <a:pt x="1868" y="368"/>
                    <a:pt x="2069" y="335"/>
                  </a:cubicBezTo>
                  <a:cubicBezTo>
                    <a:pt x="2151" y="321"/>
                    <a:pt x="2229" y="313"/>
                    <a:pt x="2295" y="313"/>
                  </a:cubicBezTo>
                  <a:close/>
                  <a:moveTo>
                    <a:pt x="2335" y="1"/>
                  </a:moveTo>
                  <a:cubicBezTo>
                    <a:pt x="2202" y="1"/>
                    <a:pt x="2069" y="34"/>
                    <a:pt x="2002" y="34"/>
                  </a:cubicBezTo>
                  <a:cubicBezTo>
                    <a:pt x="1768" y="68"/>
                    <a:pt x="1602" y="168"/>
                    <a:pt x="1401" y="234"/>
                  </a:cubicBezTo>
                  <a:cubicBezTo>
                    <a:pt x="1101" y="401"/>
                    <a:pt x="834" y="568"/>
                    <a:pt x="567" y="835"/>
                  </a:cubicBezTo>
                  <a:cubicBezTo>
                    <a:pt x="207" y="1196"/>
                    <a:pt x="63" y="1502"/>
                    <a:pt x="38" y="1559"/>
                  </a:cubicBezTo>
                  <a:lnTo>
                    <a:pt x="38" y="1559"/>
                  </a:lnTo>
                  <a:cubicBezTo>
                    <a:pt x="25" y="1562"/>
                    <a:pt x="13" y="1566"/>
                    <a:pt x="0" y="1569"/>
                  </a:cubicBezTo>
                  <a:cubicBezTo>
                    <a:pt x="124" y="1615"/>
                    <a:pt x="262" y="1640"/>
                    <a:pt x="405" y="1640"/>
                  </a:cubicBezTo>
                  <a:cubicBezTo>
                    <a:pt x="570" y="1640"/>
                    <a:pt x="740" y="1607"/>
                    <a:pt x="901" y="1535"/>
                  </a:cubicBezTo>
                  <a:cubicBezTo>
                    <a:pt x="1435" y="1402"/>
                    <a:pt x="1935" y="1202"/>
                    <a:pt x="2402" y="902"/>
                  </a:cubicBezTo>
                  <a:cubicBezTo>
                    <a:pt x="2502" y="868"/>
                    <a:pt x="2602" y="802"/>
                    <a:pt x="2702" y="701"/>
                  </a:cubicBezTo>
                  <a:cubicBezTo>
                    <a:pt x="2836" y="568"/>
                    <a:pt x="2836" y="368"/>
                    <a:pt x="2736" y="201"/>
                  </a:cubicBezTo>
                  <a:cubicBezTo>
                    <a:pt x="2669" y="68"/>
                    <a:pt x="2502" y="1"/>
                    <a:pt x="23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2" name="Google Shape;632;p44"/>
            <p:cNvSpPr/>
            <p:nvPr/>
          </p:nvSpPr>
          <p:spPr>
            <a:xfrm>
              <a:off x="6587089" y="4377827"/>
              <a:ext cx="34787" cy="64494"/>
            </a:xfrm>
            <a:custGeom>
              <a:avLst/>
              <a:gdLst/>
              <a:ahLst/>
              <a:cxnLst/>
              <a:rect l="l" t="t" r="r" b="b"/>
              <a:pathLst>
                <a:path w="1602" h="2970" extrusionOk="0">
                  <a:moveTo>
                    <a:pt x="501" y="0"/>
                  </a:moveTo>
                  <a:cubicBezTo>
                    <a:pt x="334" y="0"/>
                    <a:pt x="167" y="134"/>
                    <a:pt x="134" y="267"/>
                  </a:cubicBezTo>
                  <a:cubicBezTo>
                    <a:pt x="100" y="401"/>
                    <a:pt x="67" y="467"/>
                    <a:pt x="67" y="601"/>
                  </a:cubicBezTo>
                  <a:cubicBezTo>
                    <a:pt x="0" y="801"/>
                    <a:pt x="0" y="1001"/>
                    <a:pt x="67" y="1235"/>
                  </a:cubicBezTo>
                  <a:cubicBezTo>
                    <a:pt x="100" y="1568"/>
                    <a:pt x="267" y="1902"/>
                    <a:pt x="467" y="2169"/>
                  </a:cubicBezTo>
                  <a:cubicBezTo>
                    <a:pt x="799" y="2591"/>
                    <a:pt x="1158" y="2741"/>
                    <a:pt x="1224" y="2741"/>
                  </a:cubicBezTo>
                  <a:cubicBezTo>
                    <a:pt x="1231" y="2741"/>
                    <a:pt x="1234" y="2739"/>
                    <a:pt x="1234" y="2736"/>
                  </a:cubicBezTo>
                  <a:cubicBezTo>
                    <a:pt x="1234" y="2669"/>
                    <a:pt x="934" y="2502"/>
                    <a:pt x="634" y="2069"/>
                  </a:cubicBezTo>
                  <a:cubicBezTo>
                    <a:pt x="467" y="1802"/>
                    <a:pt x="334" y="1501"/>
                    <a:pt x="300" y="1168"/>
                  </a:cubicBezTo>
                  <a:cubicBezTo>
                    <a:pt x="267" y="1001"/>
                    <a:pt x="267" y="801"/>
                    <a:pt x="300" y="634"/>
                  </a:cubicBezTo>
                  <a:cubicBezTo>
                    <a:pt x="331" y="451"/>
                    <a:pt x="389" y="296"/>
                    <a:pt x="450" y="296"/>
                  </a:cubicBezTo>
                  <a:cubicBezTo>
                    <a:pt x="456" y="296"/>
                    <a:pt x="461" y="298"/>
                    <a:pt x="467" y="301"/>
                  </a:cubicBezTo>
                  <a:cubicBezTo>
                    <a:pt x="567" y="334"/>
                    <a:pt x="734" y="434"/>
                    <a:pt x="801" y="601"/>
                  </a:cubicBezTo>
                  <a:lnTo>
                    <a:pt x="1068" y="1101"/>
                  </a:lnTo>
                  <a:cubicBezTo>
                    <a:pt x="1168" y="1368"/>
                    <a:pt x="1234" y="1702"/>
                    <a:pt x="1268" y="2002"/>
                  </a:cubicBezTo>
                  <a:cubicBezTo>
                    <a:pt x="1368" y="2636"/>
                    <a:pt x="1301" y="2969"/>
                    <a:pt x="1334" y="2969"/>
                  </a:cubicBezTo>
                  <a:cubicBezTo>
                    <a:pt x="1501" y="2702"/>
                    <a:pt x="1601" y="2402"/>
                    <a:pt x="1568" y="2069"/>
                  </a:cubicBezTo>
                  <a:cubicBezTo>
                    <a:pt x="1568" y="1501"/>
                    <a:pt x="1435" y="968"/>
                    <a:pt x="1134" y="467"/>
                  </a:cubicBezTo>
                  <a:cubicBezTo>
                    <a:pt x="1001" y="201"/>
                    <a:pt x="801" y="67"/>
                    <a:pt x="5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633;p44"/>
            <p:cNvSpPr/>
            <p:nvPr/>
          </p:nvSpPr>
          <p:spPr>
            <a:xfrm>
              <a:off x="6730506" y="4317693"/>
              <a:ext cx="403486" cy="334672"/>
            </a:xfrm>
            <a:custGeom>
              <a:avLst/>
              <a:gdLst/>
              <a:ahLst/>
              <a:cxnLst/>
              <a:rect l="l" t="t" r="r" b="b"/>
              <a:pathLst>
                <a:path w="18581" h="15412" extrusionOk="0">
                  <a:moveTo>
                    <a:pt x="18314" y="1"/>
                  </a:moveTo>
                  <a:lnTo>
                    <a:pt x="9007" y="234"/>
                  </a:lnTo>
                  <a:lnTo>
                    <a:pt x="9574" y="9841"/>
                  </a:lnTo>
                  <a:cubicBezTo>
                    <a:pt x="9574" y="9841"/>
                    <a:pt x="34" y="13610"/>
                    <a:pt x="1" y="15412"/>
                  </a:cubicBezTo>
                  <a:lnTo>
                    <a:pt x="18581" y="14945"/>
                  </a:lnTo>
                  <a:lnTo>
                    <a:pt x="18314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634;p44"/>
            <p:cNvSpPr/>
            <p:nvPr/>
          </p:nvSpPr>
          <p:spPr>
            <a:xfrm>
              <a:off x="7043466" y="4510298"/>
              <a:ext cx="32616" cy="30987"/>
            </a:xfrm>
            <a:custGeom>
              <a:avLst/>
              <a:gdLst/>
              <a:ahLst/>
              <a:cxnLst/>
              <a:rect l="l" t="t" r="r" b="b"/>
              <a:pathLst>
                <a:path w="1502" h="1427" extrusionOk="0">
                  <a:moveTo>
                    <a:pt x="750" y="0"/>
                  </a:moveTo>
                  <a:cubicBezTo>
                    <a:pt x="445" y="0"/>
                    <a:pt x="148" y="209"/>
                    <a:pt x="67" y="505"/>
                  </a:cubicBezTo>
                  <a:cubicBezTo>
                    <a:pt x="0" y="905"/>
                    <a:pt x="234" y="1306"/>
                    <a:pt x="634" y="1406"/>
                  </a:cubicBezTo>
                  <a:cubicBezTo>
                    <a:pt x="687" y="1420"/>
                    <a:pt x="740" y="1427"/>
                    <a:pt x="793" y="1427"/>
                  </a:cubicBezTo>
                  <a:cubicBezTo>
                    <a:pt x="1109" y="1427"/>
                    <a:pt x="1411" y="1186"/>
                    <a:pt x="1468" y="872"/>
                  </a:cubicBezTo>
                  <a:cubicBezTo>
                    <a:pt x="1501" y="505"/>
                    <a:pt x="1301" y="172"/>
                    <a:pt x="934" y="38"/>
                  </a:cubicBezTo>
                  <a:lnTo>
                    <a:pt x="968" y="38"/>
                  </a:lnTo>
                  <a:cubicBezTo>
                    <a:pt x="896" y="12"/>
                    <a:pt x="823" y="0"/>
                    <a:pt x="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635;p44"/>
            <p:cNvSpPr/>
            <p:nvPr/>
          </p:nvSpPr>
          <p:spPr>
            <a:xfrm>
              <a:off x="6727618" y="4609630"/>
              <a:ext cx="406375" cy="42757"/>
            </a:xfrm>
            <a:custGeom>
              <a:avLst/>
              <a:gdLst/>
              <a:ahLst/>
              <a:cxnLst/>
              <a:rect l="l" t="t" r="r" b="b"/>
              <a:pathLst>
                <a:path w="18714" h="1969" extrusionOk="0">
                  <a:moveTo>
                    <a:pt x="18647" y="1"/>
                  </a:moveTo>
                  <a:lnTo>
                    <a:pt x="834" y="1001"/>
                  </a:lnTo>
                  <a:cubicBezTo>
                    <a:pt x="834" y="1001"/>
                    <a:pt x="0" y="1368"/>
                    <a:pt x="134" y="1969"/>
                  </a:cubicBezTo>
                  <a:lnTo>
                    <a:pt x="18714" y="1502"/>
                  </a:lnTo>
                  <a:lnTo>
                    <a:pt x="186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636;p44"/>
            <p:cNvSpPr/>
            <p:nvPr/>
          </p:nvSpPr>
          <p:spPr>
            <a:xfrm>
              <a:off x="6932624" y="4527758"/>
              <a:ext cx="38414" cy="24104"/>
            </a:xfrm>
            <a:custGeom>
              <a:avLst/>
              <a:gdLst/>
              <a:ahLst/>
              <a:cxnLst/>
              <a:rect l="l" t="t" r="r" b="b"/>
              <a:pathLst>
                <a:path w="1769" h="1110" extrusionOk="0">
                  <a:moveTo>
                    <a:pt x="283" y="0"/>
                  </a:moveTo>
                  <a:cubicBezTo>
                    <a:pt x="112" y="0"/>
                    <a:pt x="1" y="38"/>
                    <a:pt x="1" y="68"/>
                  </a:cubicBezTo>
                  <a:cubicBezTo>
                    <a:pt x="1" y="168"/>
                    <a:pt x="434" y="201"/>
                    <a:pt x="901" y="502"/>
                  </a:cubicBezTo>
                  <a:cubicBezTo>
                    <a:pt x="1333" y="749"/>
                    <a:pt x="1565" y="1109"/>
                    <a:pt x="1677" y="1109"/>
                  </a:cubicBezTo>
                  <a:cubicBezTo>
                    <a:pt x="1686" y="1109"/>
                    <a:pt x="1694" y="1107"/>
                    <a:pt x="1702" y="1102"/>
                  </a:cubicBezTo>
                  <a:cubicBezTo>
                    <a:pt x="1768" y="1069"/>
                    <a:pt x="1602" y="568"/>
                    <a:pt x="1068" y="235"/>
                  </a:cubicBezTo>
                  <a:cubicBezTo>
                    <a:pt x="778" y="53"/>
                    <a:pt x="487" y="0"/>
                    <a:pt x="2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637;p44"/>
            <p:cNvSpPr/>
            <p:nvPr/>
          </p:nvSpPr>
          <p:spPr>
            <a:xfrm>
              <a:off x="6890602" y="4547390"/>
              <a:ext cx="29011" cy="31834"/>
            </a:xfrm>
            <a:custGeom>
              <a:avLst/>
              <a:gdLst/>
              <a:ahLst/>
              <a:cxnLst/>
              <a:rect l="l" t="t" r="r" b="b"/>
              <a:pathLst>
                <a:path w="1336" h="1466" extrusionOk="0">
                  <a:moveTo>
                    <a:pt x="109" y="0"/>
                  </a:moveTo>
                  <a:cubicBezTo>
                    <a:pt x="41" y="0"/>
                    <a:pt x="1" y="13"/>
                    <a:pt x="1" y="31"/>
                  </a:cubicBezTo>
                  <a:cubicBezTo>
                    <a:pt x="1" y="131"/>
                    <a:pt x="368" y="298"/>
                    <a:pt x="701" y="665"/>
                  </a:cubicBezTo>
                  <a:cubicBezTo>
                    <a:pt x="1035" y="1032"/>
                    <a:pt x="1135" y="1466"/>
                    <a:pt x="1202" y="1466"/>
                  </a:cubicBezTo>
                  <a:cubicBezTo>
                    <a:pt x="1302" y="1466"/>
                    <a:pt x="1335" y="965"/>
                    <a:pt x="968" y="465"/>
                  </a:cubicBezTo>
                  <a:cubicBezTo>
                    <a:pt x="675" y="98"/>
                    <a:pt x="292" y="0"/>
                    <a:pt x="10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638;p44"/>
            <p:cNvSpPr/>
            <p:nvPr/>
          </p:nvSpPr>
          <p:spPr>
            <a:xfrm>
              <a:off x="6850773" y="4565349"/>
              <a:ext cx="21737" cy="33441"/>
            </a:xfrm>
            <a:custGeom>
              <a:avLst/>
              <a:gdLst/>
              <a:ahLst/>
              <a:cxnLst/>
              <a:rect l="l" t="t" r="r" b="b"/>
              <a:pathLst>
                <a:path w="1001" h="1540" extrusionOk="0">
                  <a:moveTo>
                    <a:pt x="49" y="1"/>
                  </a:moveTo>
                  <a:cubicBezTo>
                    <a:pt x="42" y="1"/>
                    <a:pt x="36" y="2"/>
                    <a:pt x="34" y="5"/>
                  </a:cubicBezTo>
                  <a:cubicBezTo>
                    <a:pt x="0" y="38"/>
                    <a:pt x="300" y="338"/>
                    <a:pt x="467" y="772"/>
                  </a:cubicBezTo>
                  <a:cubicBezTo>
                    <a:pt x="634" y="1172"/>
                    <a:pt x="701" y="1539"/>
                    <a:pt x="801" y="1539"/>
                  </a:cubicBezTo>
                  <a:cubicBezTo>
                    <a:pt x="867" y="1539"/>
                    <a:pt x="1001" y="1139"/>
                    <a:pt x="767" y="639"/>
                  </a:cubicBezTo>
                  <a:cubicBezTo>
                    <a:pt x="522" y="179"/>
                    <a:pt x="136" y="1"/>
                    <a:pt x="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9" name="Google Shape;639;p44"/>
            <p:cNvSpPr/>
            <p:nvPr/>
          </p:nvSpPr>
          <p:spPr>
            <a:xfrm>
              <a:off x="6934079" y="4474161"/>
              <a:ext cx="43473" cy="9424"/>
            </a:xfrm>
            <a:custGeom>
              <a:avLst/>
              <a:gdLst/>
              <a:ahLst/>
              <a:cxnLst/>
              <a:rect l="l" t="t" r="r" b="b"/>
              <a:pathLst>
                <a:path w="2002" h="434" extrusionOk="0">
                  <a:moveTo>
                    <a:pt x="1001" y="1"/>
                  </a:moveTo>
                  <a:cubicBezTo>
                    <a:pt x="367" y="1"/>
                    <a:pt x="0" y="301"/>
                    <a:pt x="34" y="368"/>
                  </a:cubicBezTo>
                  <a:cubicBezTo>
                    <a:pt x="52" y="395"/>
                    <a:pt x="95" y="405"/>
                    <a:pt x="158" y="405"/>
                  </a:cubicBezTo>
                  <a:cubicBezTo>
                    <a:pt x="326" y="405"/>
                    <a:pt x="637" y="334"/>
                    <a:pt x="1001" y="334"/>
                  </a:cubicBezTo>
                  <a:cubicBezTo>
                    <a:pt x="1386" y="334"/>
                    <a:pt x="1731" y="433"/>
                    <a:pt x="1885" y="433"/>
                  </a:cubicBezTo>
                  <a:cubicBezTo>
                    <a:pt x="1932" y="433"/>
                    <a:pt x="1961" y="424"/>
                    <a:pt x="1968" y="401"/>
                  </a:cubicBezTo>
                  <a:cubicBezTo>
                    <a:pt x="2002" y="334"/>
                    <a:pt x="1635" y="1"/>
                    <a:pt x="10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0" name="Google Shape;640;p44"/>
            <p:cNvSpPr/>
            <p:nvPr/>
          </p:nvSpPr>
          <p:spPr>
            <a:xfrm>
              <a:off x="6942765" y="4398827"/>
              <a:ext cx="62322" cy="35743"/>
            </a:xfrm>
            <a:custGeom>
              <a:avLst/>
              <a:gdLst/>
              <a:ahLst/>
              <a:cxnLst/>
              <a:rect l="l" t="t" r="r" b="b"/>
              <a:pathLst>
                <a:path w="2870" h="1646" extrusionOk="0">
                  <a:moveTo>
                    <a:pt x="2329" y="312"/>
                  </a:moveTo>
                  <a:cubicBezTo>
                    <a:pt x="2423" y="312"/>
                    <a:pt x="2497" y="329"/>
                    <a:pt x="2536" y="368"/>
                  </a:cubicBezTo>
                  <a:cubicBezTo>
                    <a:pt x="2569" y="468"/>
                    <a:pt x="2536" y="434"/>
                    <a:pt x="2536" y="468"/>
                  </a:cubicBezTo>
                  <a:cubicBezTo>
                    <a:pt x="2469" y="534"/>
                    <a:pt x="2402" y="601"/>
                    <a:pt x="2302" y="635"/>
                  </a:cubicBezTo>
                  <a:cubicBezTo>
                    <a:pt x="2135" y="768"/>
                    <a:pt x="1969" y="835"/>
                    <a:pt x="1802" y="901"/>
                  </a:cubicBezTo>
                  <a:cubicBezTo>
                    <a:pt x="1535" y="1068"/>
                    <a:pt x="1235" y="1202"/>
                    <a:pt x="935" y="1302"/>
                  </a:cubicBezTo>
                  <a:cubicBezTo>
                    <a:pt x="686" y="1412"/>
                    <a:pt x="414" y="1477"/>
                    <a:pt x="158" y="1553"/>
                  </a:cubicBezTo>
                  <a:lnTo>
                    <a:pt x="158" y="1553"/>
                  </a:lnTo>
                  <a:cubicBezTo>
                    <a:pt x="263" y="1442"/>
                    <a:pt x="458" y="1235"/>
                    <a:pt x="734" y="1001"/>
                  </a:cubicBezTo>
                  <a:cubicBezTo>
                    <a:pt x="968" y="801"/>
                    <a:pt x="1268" y="635"/>
                    <a:pt x="1568" y="501"/>
                  </a:cubicBezTo>
                  <a:cubicBezTo>
                    <a:pt x="1735" y="434"/>
                    <a:pt x="1902" y="368"/>
                    <a:pt x="2102" y="334"/>
                  </a:cubicBezTo>
                  <a:cubicBezTo>
                    <a:pt x="2185" y="320"/>
                    <a:pt x="2262" y="312"/>
                    <a:pt x="2329" y="312"/>
                  </a:cubicBezTo>
                  <a:close/>
                  <a:moveTo>
                    <a:pt x="2369" y="1"/>
                  </a:moveTo>
                  <a:cubicBezTo>
                    <a:pt x="2235" y="1"/>
                    <a:pt x="2102" y="34"/>
                    <a:pt x="2035" y="34"/>
                  </a:cubicBezTo>
                  <a:cubicBezTo>
                    <a:pt x="1802" y="101"/>
                    <a:pt x="1635" y="168"/>
                    <a:pt x="1435" y="268"/>
                  </a:cubicBezTo>
                  <a:cubicBezTo>
                    <a:pt x="1135" y="434"/>
                    <a:pt x="868" y="601"/>
                    <a:pt x="601" y="835"/>
                  </a:cubicBezTo>
                  <a:cubicBezTo>
                    <a:pt x="287" y="1175"/>
                    <a:pt x="137" y="1454"/>
                    <a:pt x="87" y="1574"/>
                  </a:cubicBezTo>
                  <a:lnTo>
                    <a:pt x="87" y="1574"/>
                  </a:lnTo>
                  <a:cubicBezTo>
                    <a:pt x="58" y="1583"/>
                    <a:pt x="29" y="1592"/>
                    <a:pt x="1" y="1602"/>
                  </a:cubicBezTo>
                  <a:cubicBezTo>
                    <a:pt x="24" y="1607"/>
                    <a:pt x="48" y="1612"/>
                    <a:pt x="71" y="1616"/>
                  </a:cubicBezTo>
                  <a:lnTo>
                    <a:pt x="71" y="1616"/>
                  </a:lnTo>
                  <a:cubicBezTo>
                    <a:pt x="69" y="1625"/>
                    <a:pt x="67" y="1632"/>
                    <a:pt x="67" y="1635"/>
                  </a:cubicBezTo>
                  <a:cubicBezTo>
                    <a:pt x="67" y="1637"/>
                    <a:pt x="68" y="1638"/>
                    <a:pt x="69" y="1638"/>
                  </a:cubicBezTo>
                  <a:cubicBezTo>
                    <a:pt x="72" y="1638"/>
                    <a:pt x="80" y="1632"/>
                    <a:pt x="92" y="1620"/>
                  </a:cubicBezTo>
                  <a:lnTo>
                    <a:pt x="92" y="1620"/>
                  </a:lnTo>
                  <a:cubicBezTo>
                    <a:pt x="188" y="1636"/>
                    <a:pt x="287" y="1646"/>
                    <a:pt x="386" y="1646"/>
                  </a:cubicBezTo>
                  <a:cubicBezTo>
                    <a:pt x="571" y="1646"/>
                    <a:pt x="759" y="1613"/>
                    <a:pt x="935" y="1535"/>
                  </a:cubicBezTo>
                  <a:cubicBezTo>
                    <a:pt x="1268" y="1468"/>
                    <a:pt x="1602" y="1368"/>
                    <a:pt x="1902" y="1202"/>
                  </a:cubicBezTo>
                  <a:cubicBezTo>
                    <a:pt x="2069" y="1135"/>
                    <a:pt x="2269" y="1035"/>
                    <a:pt x="2436" y="901"/>
                  </a:cubicBezTo>
                  <a:cubicBezTo>
                    <a:pt x="2536" y="868"/>
                    <a:pt x="2636" y="801"/>
                    <a:pt x="2736" y="701"/>
                  </a:cubicBezTo>
                  <a:cubicBezTo>
                    <a:pt x="2869" y="568"/>
                    <a:pt x="2869" y="368"/>
                    <a:pt x="2769" y="201"/>
                  </a:cubicBezTo>
                  <a:cubicBezTo>
                    <a:pt x="2702" y="67"/>
                    <a:pt x="2536" y="1"/>
                    <a:pt x="23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1" name="Google Shape;641;p44"/>
            <p:cNvSpPr/>
            <p:nvPr/>
          </p:nvSpPr>
          <p:spPr>
            <a:xfrm>
              <a:off x="6916683" y="4372028"/>
              <a:ext cx="34787" cy="63755"/>
            </a:xfrm>
            <a:custGeom>
              <a:avLst/>
              <a:gdLst/>
              <a:ahLst/>
              <a:cxnLst/>
              <a:rect l="l" t="t" r="r" b="b"/>
              <a:pathLst>
                <a:path w="1602" h="2936" extrusionOk="0">
                  <a:moveTo>
                    <a:pt x="501" y="1"/>
                  </a:moveTo>
                  <a:cubicBezTo>
                    <a:pt x="334" y="1"/>
                    <a:pt x="167" y="101"/>
                    <a:pt x="134" y="234"/>
                  </a:cubicBezTo>
                  <a:cubicBezTo>
                    <a:pt x="101" y="367"/>
                    <a:pt x="67" y="434"/>
                    <a:pt x="67" y="568"/>
                  </a:cubicBezTo>
                  <a:cubicBezTo>
                    <a:pt x="1" y="768"/>
                    <a:pt x="1" y="1001"/>
                    <a:pt x="67" y="1201"/>
                  </a:cubicBezTo>
                  <a:cubicBezTo>
                    <a:pt x="101" y="1535"/>
                    <a:pt x="268" y="1869"/>
                    <a:pt x="468" y="2169"/>
                  </a:cubicBezTo>
                  <a:cubicBezTo>
                    <a:pt x="799" y="2561"/>
                    <a:pt x="1158" y="2707"/>
                    <a:pt x="1224" y="2707"/>
                  </a:cubicBezTo>
                  <a:cubicBezTo>
                    <a:pt x="1231" y="2707"/>
                    <a:pt x="1235" y="2706"/>
                    <a:pt x="1235" y="2702"/>
                  </a:cubicBezTo>
                  <a:cubicBezTo>
                    <a:pt x="1235" y="2669"/>
                    <a:pt x="935" y="2502"/>
                    <a:pt x="634" y="2035"/>
                  </a:cubicBezTo>
                  <a:cubicBezTo>
                    <a:pt x="468" y="1768"/>
                    <a:pt x="334" y="1502"/>
                    <a:pt x="301" y="1168"/>
                  </a:cubicBezTo>
                  <a:cubicBezTo>
                    <a:pt x="268" y="1001"/>
                    <a:pt x="268" y="768"/>
                    <a:pt x="301" y="601"/>
                  </a:cubicBezTo>
                  <a:cubicBezTo>
                    <a:pt x="331" y="418"/>
                    <a:pt x="390" y="263"/>
                    <a:pt x="450" y="263"/>
                  </a:cubicBezTo>
                  <a:cubicBezTo>
                    <a:pt x="456" y="263"/>
                    <a:pt x="462" y="265"/>
                    <a:pt x="468" y="267"/>
                  </a:cubicBezTo>
                  <a:cubicBezTo>
                    <a:pt x="568" y="301"/>
                    <a:pt x="735" y="401"/>
                    <a:pt x="801" y="568"/>
                  </a:cubicBezTo>
                  <a:lnTo>
                    <a:pt x="1068" y="1068"/>
                  </a:lnTo>
                  <a:cubicBezTo>
                    <a:pt x="1168" y="1368"/>
                    <a:pt x="1235" y="1702"/>
                    <a:pt x="1268" y="1969"/>
                  </a:cubicBezTo>
                  <a:cubicBezTo>
                    <a:pt x="1402" y="2602"/>
                    <a:pt x="1302" y="2936"/>
                    <a:pt x="1335" y="2936"/>
                  </a:cubicBezTo>
                  <a:cubicBezTo>
                    <a:pt x="1502" y="2702"/>
                    <a:pt x="1602" y="2369"/>
                    <a:pt x="1568" y="2035"/>
                  </a:cubicBezTo>
                  <a:cubicBezTo>
                    <a:pt x="1568" y="1502"/>
                    <a:pt x="1435" y="935"/>
                    <a:pt x="1135" y="434"/>
                  </a:cubicBezTo>
                  <a:cubicBezTo>
                    <a:pt x="1001" y="201"/>
                    <a:pt x="801" y="34"/>
                    <a:pt x="5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642;p44"/>
            <p:cNvSpPr/>
            <p:nvPr/>
          </p:nvSpPr>
          <p:spPr>
            <a:xfrm>
              <a:off x="6401628" y="2728364"/>
              <a:ext cx="788124" cy="1749317"/>
            </a:xfrm>
            <a:custGeom>
              <a:avLst/>
              <a:gdLst/>
              <a:ahLst/>
              <a:cxnLst/>
              <a:rect l="l" t="t" r="r" b="b"/>
              <a:pathLst>
                <a:path w="36294" h="80558" extrusionOk="0">
                  <a:moveTo>
                    <a:pt x="168" y="0"/>
                  </a:moveTo>
                  <a:lnTo>
                    <a:pt x="168" y="0"/>
                  </a:lnTo>
                  <a:cubicBezTo>
                    <a:pt x="1" y="0"/>
                    <a:pt x="1001" y="18747"/>
                    <a:pt x="1802" y="23383"/>
                  </a:cubicBezTo>
                  <a:cubicBezTo>
                    <a:pt x="3003" y="30655"/>
                    <a:pt x="7006" y="80424"/>
                    <a:pt x="7006" y="80424"/>
                  </a:cubicBezTo>
                  <a:lnTo>
                    <a:pt x="19181" y="80424"/>
                  </a:lnTo>
                  <a:lnTo>
                    <a:pt x="19448" y="11208"/>
                  </a:lnTo>
                  <a:lnTo>
                    <a:pt x="21650" y="37860"/>
                  </a:lnTo>
                  <a:lnTo>
                    <a:pt x="22483" y="80558"/>
                  </a:lnTo>
                  <a:lnTo>
                    <a:pt x="34392" y="80224"/>
                  </a:lnTo>
                  <a:lnTo>
                    <a:pt x="35660" y="34892"/>
                  </a:lnTo>
                  <a:cubicBezTo>
                    <a:pt x="35293" y="31523"/>
                    <a:pt x="36293" y="400"/>
                    <a:pt x="36293" y="400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643;p44"/>
            <p:cNvSpPr/>
            <p:nvPr/>
          </p:nvSpPr>
          <p:spPr>
            <a:xfrm>
              <a:off x="6384255" y="632778"/>
              <a:ext cx="412172" cy="574297"/>
            </a:xfrm>
            <a:custGeom>
              <a:avLst/>
              <a:gdLst/>
              <a:ahLst/>
              <a:cxnLst/>
              <a:rect l="l" t="t" r="r" b="b"/>
              <a:pathLst>
                <a:path w="18981" h="26447" extrusionOk="0">
                  <a:moveTo>
                    <a:pt x="12262" y="1"/>
                  </a:moveTo>
                  <a:cubicBezTo>
                    <a:pt x="10990" y="1"/>
                    <a:pt x="9671" y="229"/>
                    <a:pt x="8606" y="495"/>
                  </a:cubicBezTo>
                  <a:cubicBezTo>
                    <a:pt x="6772" y="995"/>
                    <a:pt x="5638" y="2330"/>
                    <a:pt x="4804" y="3330"/>
                  </a:cubicBezTo>
                  <a:cubicBezTo>
                    <a:pt x="4804" y="3330"/>
                    <a:pt x="4723" y="3317"/>
                    <a:pt x="4589" y="3317"/>
                  </a:cubicBezTo>
                  <a:cubicBezTo>
                    <a:pt x="4084" y="3317"/>
                    <a:pt x="2815" y="3505"/>
                    <a:pt x="2235" y="5298"/>
                  </a:cubicBezTo>
                  <a:cubicBezTo>
                    <a:pt x="1935" y="6266"/>
                    <a:pt x="2769" y="7333"/>
                    <a:pt x="2502" y="8301"/>
                  </a:cubicBezTo>
                  <a:cubicBezTo>
                    <a:pt x="2435" y="8667"/>
                    <a:pt x="1001" y="9535"/>
                    <a:pt x="501" y="10702"/>
                  </a:cubicBezTo>
                  <a:cubicBezTo>
                    <a:pt x="67" y="11770"/>
                    <a:pt x="0" y="13938"/>
                    <a:pt x="1268" y="14772"/>
                  </a:cubicBezTo>
                  <a:cubicBezTo>
                    <a:pt x="2268" y="15439"/>
                    <a:pt x="1801" y="17174"/>
                    <a:pt x="2235" y="18274"/>
                  </a:cubicBezTo>
                  <a:cubicBezTo>
                    <a:pt x="2802" y="19709"/>
                    <a:pt x="3069" y="21310"/>
                    <a:pt x="3603" y="22811"/>
                  </a:cubicBezTo>
                  <a:cubicBezTo>
                    <a:pt x="4136" y="24312"/>
                    <a:pt x="5004" y="25780"/>
                    <a:pt x="6471" y="26447"/>
                  </a:cubicBezTo>
                  <a:lnTo>
                    <a:pt x="18980" y="4364"/>
                  </a:lnTo>
                  <a:cubicBezTo>
                    <a:pt x="18413" y="2430"/>
                    <a:pt x="17112" y="1696"/>
                    <a:pt x="15311" y="662"/>
                  </a:cubicBezTo>
                  <a:cubicBezTo>
                    <a:pt x="14468" y="178"/>
                    <a:pt x="13383" y="1"/>
                    <a:pt x="122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4" name="Google Shape;644;p44"/>
            <p:cNvSpPr/>
            <p:nvPr/>
          </p:nvSpPr>
          <p:spPr>
            <a:xfrm>
              <a:off x="6473359" y="710893"/>
              <a:ext cx="409263" cy="882997"/>
            </a:xfrm>
            <a:custGeom>
              <a:avLst/>
              <a:gdLst/>
              <a:ahLst/>
              <a:cxnLst/>
              <a:rect l="l" t="t" r="r" b="b"/>
              <a:pathLst>
                <a:path w="18847" h="40663" extrusionOk="0">
                  <a:moveTo>
                    <a:pt x="10074" y="0"/>
                  </a:moveTo>
                  <a:cubicBezTo>
                    <a:pt x="5037" y="100"/>
                    <a:pt x="901" y="4036"/>
                    <a:pt x="567" y="9073"/>
                  </a:cubicBezTo>
                  <a:cubicBezTo>
                    <a:pt x="300" y="13810"/>
                    <a:pt x="0" y="18980"/>
                    <a:pt x="67" y="21482"/>
                  </a:cubicBezTo>
                  <a:cubicBezTo>
                    <a:pt x="234" y="26686"/>
                    <a:pt x="5437" y="27386"/>
                    <a:pt x="5437" y="27386"/>
                  </a:cubicBezTo>
                  <a:lnTo>
                    <a:pt x="5437" y="31356"/>
                  </a:lnTo>
                  <a:lnTo>
                    <a:pt x="5437" y="36026"/>
                  </a:lnTo>
                  <a:lnTo>
                    <a:pt x="8840" y="40663"/>
                  </a:lnTo>
                  <a:lnTo>
                    <a:pt x="14577" y="34892"/>
                  </a:lnTo>
                  <a:lnTo>
                    <a:pt x="18747" y="27720"/>
                  </a:lnTo>
                  <a:lnTo>
                    <a:pt x="18447" y="10341"/>
                  </a:lnTo>
                  <a:cubicBezTo>
                    <a:pt x="18847" y="4970"/>
                    <a:pt x="16012" y="200"/>
                    <a:pt x="10574" y="0"/>
                  </a:cubicBezTo>
                  <a:close/>
                </a:path>
              </a:pathLst>
            </a:custGeom>
            <a:solidFill>
              <a:srgbClr val="CE9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5" name="Google Shape;645;p44"/>
            <p:cNvSpPr/>
            <p:nvPr/>
          </p:nvSpPr>
          <p:spPr>
            <a:xfrm>
              <a:off x="6518269" y="977985"/>
              <a:ext cx="32616" cy="30705"/>
            </a:xfrm>
            <a:custGeom>
              <a:avLst/>
              <a:gdLst/>
              <a:ahLst/>
              <a:cxnLst/>
              <a:rect l="l" t="t" r="r" b="b"/>
              <a:pathLst>
                <a:path w="1502" h="1414" extrusionOk="0">
                  <a:moveTo>
                    <a:pt x="658" y="1"/>
                  </a:moveTo>
                  <a:cubicBezTo>
                    <a:pt x="313" y="1"/>
                    <a:pt x="61" y="284"/>
                    <a:pt x="0" y="677"/>
                  </a:cubicBezTo>
                  <a:cubicBezTo>
                    <a:pt x="0" y="1077"/>
                    <a:pt x="334" y="1378"/>
                    <a:pt x="767" y="1411"/>
                  </a:cubicBezTo>
                  <a:cubicBezTo>
                    <a:pt x="785" y="1413"/>
                    <a:pt x="802" y="1413"/>
                    <a:pt x="819" y="1413"/>
                  </a:cubicBezTo>
                  <a:cubicBezTo>
                    <a:pt x="1168" y="1413"/>
                    <a:pt x="1501" y="1094"/>
                    <a:pt x="1501" y="744"/>
                  </a:cubicBezTo>
                  <a:cubicBezTo>
                    <a:pt x="1501" y="344"/>
                    <a:pt x="1168" y="43"/>
                    <a:pt x="767" y="10"/>
                  </a:cubicBezTo>
                  <a:cubicBezTo>
                    <a:pt x="730" y="4"/>
                    <a:pt x="693" y="1"/>
                    <a:pt x="6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6" name="Google Shape;646;p44"/>
            <p:cNvSpPr/>
            <p:nvPr/>
          </p:nvSpPr>
          <p:spPr>
            <a:xfrm>
              <a:off x="6507389" y="939677"/>
              <a:ext cx="67403" cy="17698"/>
            </a:xfrm>
            <a:custGeom>
              <a:avLst/>
              <a:gdLst/>
              <a:ahLst/>
              <a:cxnLst/>
              <a:rect l="l" t="t" r="r" b="b"/>
              <a:pathLst>
                <a:path w="3104" h="815" extrusionOk="0">
                  <a:moveTo>
                    <a:pt x="1634" y="1"/>
                  </a:moveTo>
                  <a:cubicBezTo>
                    <a:pt x="1590" y="1"/>
                    <a:pt x="1546" y="3"/>
                    <a:pt x="1502" y="6"/>
                  </a:cubicBezTo>
                  <a:cubicBezTo>
                    <a:pt x="1102" y="6"/>
                    <a:pt x="668" y="173"/>
                    <a:pt x="334" y="440"/>
                  </a:cubicBezTo>
                  <a:cubicBezTo>
                    <a:pt x="101" y="606"/>
                    <a:pt x="1" y="773"/>
                    <a:pt x="101" y="807"/>
                  </a:cubicBezTo>
                  <a:cubicBezTo>
                    <a:pt x="106" y="812"/>
                    <a:pt x="114" y="814"/>
                    <a:pt x="126" y="814"/>
                  </a:cubicBezTo>
                  <a:cubicBezTo>
                    <a:pt x="261" y="814"/>
                    <a:pt x="830" y="473"/>
                    <a:pt x="1569" y="473"/>
                  </a:cubicBezTo>
                  <a:cubicBezTo>
                    <a:pt x="2272" y="473"/>
                    <a:pt x="2835" y="781"/>
                    <a:pt x="2975" y="781"/>
                  </a:cubicBezTo>
                  <a:cubicBezTo>
                    <a:pt x="2988" y="781"/>
                    <a:pt x="2997" y="779"/>
                    <a:pt x="3003" y="773"/>
                  </a:cubicBezTo>
                  <a:cubicBezTo>
                    <a:pt x="3103" y="673"/>
                    <a:pt x="2970" y="540"/>
                    <a:pt x="2669" y="340"/>
                  </a:cubicBezTo>
                  <a:cubicBezTo>
                    <a:pt x="2370" y="130"/>
                    <a:pt x="2017" y="1"/>
                    <a:pt x="16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7" name="Google Shape;647;p44"/>
            <p:cNvSpPr/>
            <p:nvPr/>
          </p:nvSpPr>
          <p:spPr>
            <a:xfrm>
              <a:off x="6681253" y="973077"/>
              <a:ext cx="31899" cy="31270"/>
            </a:xfrm>
            <a:custGeom>
              <a:avLst/>
              <a:gdLst/>
              <a:ahLst/>
              <a:cxnLst/>
              <a:rect l="l" t="t" r="r" b="b"/>
              <a:pathLst>
                <a:path w="1469" h="1440" extrusionOk="0">
                  <a:moveTo>
                    <a:pt x="684" y="0"/>
                  </a:moveTo>
                  <a:cubicBezTo>
                    <a:pt x="340" y="0"/>
                    <a:pt x="64" y="320"/>
                    <a:pt x="1" y="670"/>
                  </a:cubicBezTo>
                  <a:cubicBezTo>
                    <a:pt x="1" y="1103"/>
                    <a:pt x="334" y="1403"/>
                    <a:pt x="734" y="1437"/>
                  </a:cubicBezTo>
                  <a:cubicBezTo>
                    <a:pt x="752" y="1438"/>
                    <a:pt x="769" y="1439"/>
                    <a:pt x="786" y="1439"/>
                  </a:cubicBezTo>
                  <a:cubicBezTo>
                    <a:pt x="1135" y="1439"/>
                    <a:pt x="1468" y="1120"/>
                    <a:pt x="1468" y="770"/>
                  </a:cubicBezTo>
                  <a:cubicBezTo>
                    <a:pt x="1468" y="336"/>
                    <a:pt x="1135" y="69"/>
                    <a:pt x="734" y="2"/>
                  </a:cubicBezTo>
                  <a:cubicBezTo>
                    <a:pt x="717" y="1"/>
                    <a:pt x="701" y="0"/>
                    <a:pt x="68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8" name="Google Shape;648;p44"/>
            <p:cNvSpPr/>
            <p:nvPr/>
          </p:nvSpPr>
          <p:spPr>
            <a:xfrm>
              <a:off x="6680536" y="936007"/>
              <a:ext cx="65210" cy="19543"/>
            </a:xfrm>
            <a:custGeom>
              <a:avLst/>
              <a:gdLst/>
              <a:ahLst/>
              <a:cxnLst/>
              <a:rect l="l" t="t" r="r" b="b"/>
              <a:pathLst>
                <a:path w="3003" h="900" extrusionOk="0">
                  <a:moveTo>
                    <a:pt x="1342" y="0"/>
                  </a:moveTo>
                  <a:cubicBezTo>
                    <a:pt x="999" y="0"/>
                    <a:pt x="643" y="79"/>
                    <a:pt x="334" y="275"/>
                  </a:cubicBezTo>
                  <a:cubicBezTo>
                    <a:pt x="134" y="442"/>
                    <a:pt x="0" y="609"/>
                    <a:pt x="34" y="642"/>
                  </a:cubicBezTo>
                  <a:cubicBezTo>
                    <a:pt x="43" y="648"/>
                    <a:pt x="56" y="651"/>
                    <a:pt x="73" y="651"/>
                  </a:cubicBezTo>
                  <a:cubicBezTo>
                    <a:pt x="216" y="651"/>
                    <a:pt x="627" y="456"/>
                    <a:pt x="1197" y="456"/>
                  </a:cubicBezTo>
                  <a:cubicBezTo>
                    <a:pt x="1294" y="456"/>
                    <a:pt x="1396" y="462"/>
                    <a:pt x="1501" y="475"/>
                  </a:cubicBezTo>
                  <a:cubicBezTo>
                    <a:pt x="2203" y="534"/>
                    <a:pt x="2699" y="899"/>
                    <a:pt x="2856" y="899"/>
                  </a:cubicBezTo>
                  <a:cubicBezTo>
                    <a:pt x="2879" y="899"/>
                    <a:pt x="2894" y="892"/>
                    <a:pt x="2902" y="876"/>
                  </a:cubicBezTo>
                  <a:cubicBezTo>
                    <a:pt x="3002" y="775"/>
                    <a:pt x="2869" y="675"/>
                    <a:pt x="2669" y="475"/>
                  </a:cubicBezTo>
                  <a:cubicBezTo>
                    <a:pt x="2335" y="175"/>
                    <a:pt x="1968" y="42"/>
                    <a:pt x="1535" y="8"/>
                  </a:cubicBezTo>
                  <a:cubicBezTo>
                    <a:pt x="1471" y="3"/>
                    <a:pt x="1407" y="0"/>
                    <a:pt x="134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9" name="Google Shape;649;p44"/>
            <p:cNvSpPr/>
            <p:nvPr/>
          </p:nvSpPr>
          <p:spPr>
            <a:xfrm>
              <a:off x="6576209" y="948472"/>
              <a:ext cx="52898" cy="145990"/>
            </a:xfrm>
            <a:custGeom>
              <a:avLst/>
              <a:gdLst/>
              <a:ahLst/>
              <a:cxnLst/>
              <a:rect l="l" t="t" r="r" b="b"/>
              <a:pathLst>
                <a:path w="2436" h="6723" extrusionOk="0">
                  <a:moveTo>
                    <a:pt x="2334" y="1"/>
                  </a:moveTo>
                  <a:cubicBezTo>
                    <a:pt x="2255" y="1"/>
                    <a:pt x="1495" y="1789"/>
                    <a:pt x="735" y="3971"/>
                  </a:cubicBezTo>
                  <a:lnTo>
                    <a:pt x="168" y="5572"/>
                  </a:lnTo>
                  <a:cubicBezTo>
                    <a:pt x="68" y="5805"/>
                    <a:pt x="1" y="6106"/>
                    <a:pt x="101" y="6373"/>
                  </a:cubicBezTo>
                  <a:cubicBezTo>
                    <a:pt x="168" y="6473"/>
                    <a:pt x="301" y="6606"/>
                    <a:pt x="434" y="6639"/>
                  </a:cubicBezTo>
                  <a:cubicBezTo>
                    <a:pt x="568" y="6673"/>
                    <a:pt x="668" y="6673"/>
                    <a:pt x="768" y="6673"/>
                  </a:cubicBezTo>
                  <a:cubicBezTo>
                    <a:pt x="968" y="6706"/>
                    <a:pt x="1177" y="6723"/>
                    <a:pt x="1393" y="6723"/>
                  </a:cubicBezTo>
                  <a:cubicBezTo>
                    <a:pt x="1610" y="6723"/>
                    <a:pt x="1835" y="6706"/>
                    <a:pt x="2069" y="6673"/>
                  </a:cubicBezTo>
                  <a:cubicBezTo>
                    <a:pt x="1635" y="6573"/>
                    <a:pt x="1168" y="6473"/>
                    <a:pt x="768" y="6473"/>
                  </a:cubicBezTo>
                  <a:cubicBezTo>
                    <a:pt x="568" y="6473"/>
                    <a:pt x="334" y="6439"/>
                    <a:pt x="334" y="6272"/>
                  </a:cubicBezTo>
                  <a:cubicBezTo>
                    <a:pt x="334" y="6072"/>
                    <a:pt x="401" y="5839"/>
                    <a:pt x="468" y="5639"/>
                  </a:cubicBezTo>
                  <a:cubicBezTo>
                    <a:pt x="635" y="5138"/>
                    <a:pt x="835" y="4638"/>
                    <a:pt x="1035" y="4104"/>
                  </a:cubicBezTo>
                  <a:cubicBezTo>
                    <a:pt x="1835" y="1903"/>
                    <a:pt x="2436" y="68"/>
                    <a:pt x="2336" y="1"/>
                  </a:cubicBezTo>
                  <a:cubicBezTo>
                    <a:pt x="2335" y="1"/>
                    <a:pt x="2335" y="1"/>
                    <a:pt x="23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0" name="Google Shape;650;p44"/>
            <p:cNvSpPr/>
            <p:nvPr/>
          </p:nvSpPr>
          <p:spPr>
            <a:xfrm>
              <a:off x="6616776" y="1104962"/>
              <a:ext cx="58696" cy="50726"/>
            </a:xfrm>
            <a:custGeom>
              <a:avLst/>
              <a:gdLst/>
              <a:ahLst/>
              <a:cxnLst/>
              <a:rect l="l" t="t" r="r" b="b"/>
              <a:pathLst>
                <a:path w="2703" h="2336" extrusionOk="0">
                  <a:moveTo>
                    <a:pt x="2503" y="0"/>
                  </a:moveTo>
                  <a:cubicBezTo>
                    <a:pt x="2403" y="0"/>
                    <a:pt x="2403" y="868"/>
                    <a:pt x="1669" y="1502"/>
                  </a:cubicBezTo>
                  <a:cubicBezTo>
                    <a:pt x="968" y="2102"/>
                    <a:pt x="1" y="2035"/>
                    <a:pt x="1" y="2135"/>
                  </a:cubicBezTo>
                  <a:cubicBezTo>
                    <a:pt x="1" y="2202"/>
                    <a:pt x="234" y="2336"/>
                    <a:pt x="601" y="2336"/>
                  </a:cubicBezTo>
                  <a:cubicBezTo>
                    <a:pt x="1102" y="2336"/>
                    <a:pt x="1602" y="2135"/>
                    <a:pt x="1969" y="1802"/>
                  </a:cubicBezTo>
                  <a:cubicBezTo>
                    <a:pt x="2336" y="1502"/>
                    <a:pt x="2603" y="1068"/>
                    <a:pt x="2636" y="568"/>
                  </a:cubicBezTo>
                  <a:cubicBezTo>
                    <a:pt x="2703" y="201"/>
                    <a:pt x="2603" y="0"/>
                    <a:pt x="25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1" name="Google Shape;651;p44"/>
            <p:cNvSpPr/>
            <p:nvPr/>
          </p:nvSpPr>
          <p:spPr>
            <a:xfrm>
              <a:off x="6682708" y="881672"/>
              <a:ext cx="78239" cy="26167"/>
            </a:xfrm>
            <a:custGeom>
              <a:avLst/>
              <a:gdLst/>
              <a:ahLst/>
              <a:cxnLst/>
              <a:rect l="l" t="t" r="r" b="b"/>
              <a:pathLst>
                <a:path w="3603" h="1205" extrusionOk="0">
                  <a:moveTo>
                    <a:pt x="1407" y="0"/>
                  </a:moveTo>
                  <a:cubicBezTo>
                    <a:pt x="1119" y="0"/>
                    <a:pt x="820" y="40"/>
                    <a:pt x="534" y="142"/>
                  </a:cubicBezTo>
                  <a:cubicBezTo>
                    <a:pt x="167" y="209"/>
                    <a:pt x="0" y="375"/>
                    <a:pt x="0" y="509"/>
                  </a:cubicBezTo>
                  <a:cubicBezTo>
                    <a:pt x="67" y="709"/>
                    <a:pt x="868" y="676"/>
                    <a:pt x="1768" y="842"/>
                  </a:cubicBezTo>
                  <a:cubicBezTo>
                    <a:pt x="2498" y="973"/>
                    <a:pt x="3105" y="1205"/>
                    <a:pt x="3400" y="1205"/>
                  </a:cubicBezTo>
                  <a:cubicBezTo>
                    <a:pt x="3482" y="1205"/>
                    <a:pt x="3540" y="1186"/>
                    <a:pt x="3570" y="1143"/>
                  </a:cubicBezTo>
                  <a:cubicBezTo>
                    <a:pt x="3603" y="1043"/>
                    <a:pt x="3536" y="842"/>
                    <a:pt x="3236" y="609"/>
                  </a:cubicBezTo>
                  <a:cubicBezTo>
                    <a:pt x="2869" y="309"/>
                    <a:pt x="2402" y="142"/>
                    <a:pt x="1935" y="42"/>
                  </a:cubicBezTo>
                  <a:cubicBezTo>
                    <a:pt x="1767" y="16"/>
                    <a:pt x="1589" y="0"/>
                    <a:pt x="14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2" name="Google Shape;652;p44"/>
            <p:cNvSpPr/>
            <p:nvPr/>
          </p:nvSpPr>
          <p:spPr>
            <a:xfrm>
              <a:off x="6514642" y="893942"/>
              <a:ext cx="60867" cy="20629"/>
            </a:xfrm>
            <a:custGeom>
              <a:avLst/>
              <a:gdLst/>
              <a:ahLst/>
              <a:cxnLst/>
              <a:rect l="l" t="t" r="r" b="b"/>
              <a:pathLst>
                <a:path w="2803" h="950" extrusionOk="0">
                  <a:moveTo>
                    <a:pt x="1460" y="0"/>
                  </a:moveTo>
                  <a:cubicBezTo>
                    <a:pt x="1051" y="0"/>
                    <a:pt x="642" y="126"/>
                    <a:pt x="301" y="377"/>
                  </a:cubicBezTo>
                  <a:cubicBezTo>
                    <a:pt x="101" y="611"/>
                    <a:pt x="0" y="778"/>
                    <a:pt x="101" y="878"/>
                  </a:cubicBezTo>
                  <a:cubicBezTo>
                    <a:pt x="142" y="930"/>
                    <a:pt x="227" y="950"/>
                    <a:pt x="343" y="950"/>
                  </a:cubicBezTo>
                  <a:cubicBezTo>
                    <a:pt x="597" y="950"/>
                    <a:pt x="1000" y="857"/>
                    <a:pt x="1435" y="811"/>
                  </a:cubicBezTo>
                  <a:cubicBezTo>
                    <a:pt x="1511" y="807"/>
                    <a:pt x="1586" y="806"/>
                    <a:pt x="1660" y="806"/>
                  </a:cubicBezTo>
                  <a:cubicBezTo>
                    <a:pt x="1950" y="806"/>
                    <a:pt x="2215" y="830"/>
                    <a:pt x="2417" y="830"/>
                  </a:cubicBezTo>
                  <a:cubicBezTo>
                    <a:pt x="2589" y="830"/>
                    <a:pt x="2715" y="812"/>
                    <a:pt x="2769" y="744"/>
                  </a:cubicBezTo>
                  <a:cubicBezTo>
                    <a:pt x="2802" y="644"/>
                    <a:pt x="2702" y="444"/>
                    <a:pt x="2469" y="277"/>
                  </a:cubicBezTo>
                  <a:cubicBezTo>
                    <a:pt x="2161" y="93"/>
                    <a:pt x="1810" y="0"/>
                    <a:pt x="14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3" name="Google Shape;653;p44"/>
            <p:cNvSpPr/>
            <p:nvPr/>
          </p:nvSpPr>
          <p:spPr>
            <a:xfrm>
              <a:off x="6407427" y="682292"/>
              <a:ext cx="389719" cy="250982"/>
            </a:xfrm>
            <a:custGeom>
              <a:avLst/>
              <a:gdLst/>
              <a:ahLst/>
              <a:cxnLst/>
              <a:rect l="l" t="t" r="r" b="b"/>
              <a:pathLst>
                <a:path w="17947" h="11558" extrusionOk="0">
                  <a:moveTo>
                    <a:pt x="14245" y="1"/>
                  </a:moveTo>
                  <a:cubicBezTo>
                    <a:pt x="14070" y="1"/>
                    <a:pt x="13891" y="16"/>
                    <a:pt x="13710" y="50"/>
                  </a:cubicBezTo>
                  <a:cubicBezTo>
                    <a:pt x="12910" y="183"/>
                    <a:pt x="12209" y="717"/>
                    <a:pt x="11375" y="917"/>
                  </a:cubicBezTo>
                  <a:cubicBezTo>
                    <a:pt x="11030" y="998"/>
                    <a:pt x="10681" y="1024"/>
                    <a:pt x="10331" y="1024"/>
                  </a:cubicBezTo>
                  <a:cubicBezTo>
                    <a:pt x="9739" y="1024"/>
                    <a:pt x="9144" y="951"/>
                    <a:pt x="8554" y="951"/>
                  </a:cubicBezTo>
                  <a:cubicBezTo>
                    <a:pt x="8349" y="951"/>
                    <a:pt x="8144" y="960"/>
                    <a:pt x="7940" y="984"/>
                  </a:cubicBezTo>
                  <a:cubicBezTo>
                    <a:pt x="6572" y="1084"/>
                    <a:pt x="5338" y="1918"/>
                    <a:pt x="4671" y="3152"/>
                  </a:cubicBezTo>
                  <a:cubicBezTo>
                    <a:pt x="4104" y="4052"/>
                    <a:pt x="3937" y="5220"/>
                    <a:pt x="3103" y="5887"/>
                  </a:cubicBezTo>
                  <a:cubicBezTo>
                    <a:pt x="2703" y="6187"/>
                    <a:pt x="2269" y="6421"/>
                    <a:pt x="1869" y="6654"/>
                  </a:cubicBezTo>
                  <a:cubicBezTo>
                    <a:pt x="1168" y="7188"/>
                    <a:pt x="601" y="7955"/>
                    <a:pt x="368" y="8823"/>
                  </a:cubicBezTo>
                  <a:cubicBezTo>
                    <a:pt x="167" y="9690"/>
                    <a:pt x="34" y="10590"/>
                    <a:pt x="1" y="11491"/>
                  </a:cubicBezTo>
                  <a:cubicBezTo>
                    <a:pt x="142" y="11537"/>
                    <a:pt x="286" y="11558"/>
                    <a:pt x="429" y="11558"/>
                  </a:cubicBezTo>
                  <a:cubicBezTo>
                    <a:pt x="1231" y="11558"/>
                    <a:pt x="2037" y="10903"/>
                    <a:pt x="2602" y="10224"/>
                  </a:cubicBezTo>
                  <a:cubicBezTo>
                    <a:pt x="3270" y="9456"/>
                    <a:pt x="3903" y="8489"/>
                    <a:pt x="4904" y="8189"/>
                  </a:cubicBezTo>
                  <a:cubicBezTo>
                    <a:pt x="5167" y="8115"/>
                    <a:pt x="5444" y="8089"/>
                    <a:pt x="5726" y="8089"/>
                  </a:cubicBezTo>
                  <a:cubicBezTo>
                    <a:pt x="6317" y="8089"/>
                    <a:pt x="6933" y="8200"/>
                    <a:pt x="7500" y="8200"/>
                  </a:cubicBezTo>
                  <a:cubicBezTo>
                    <a:pt x="8002" y="8200"/>
                    <a:pt x="8465" y="8113"/>
                    <a:pt x="8840" y="7788"/>
                  </a:cubicBezTo>
                  <a:cubicBezTo>
                    <a:pt x="9541" y="7188"/>
                    <a:pt x="9607" y="5987"/>
                    <a:pt x="10375" y="5487"/>
                  </a:cubicBezTo>
                  <a:cubicBezTo>
                    <a:pt x="10619" y="5320"/>
                    <a:pt x="10890" y="5261"/>
                    <a:pt x="11174" y="5261"/>
                  </a:cubicBezTo>
                  <a:cubicBezTo>
                    <a:pt x="11742" y="5261"/>
                    <a:pt x="12365" y="5498"/>
                    <a:pt x="12943" y="5587"/>
                  </a:cubicBezTo>
                  <a:cubicBezTo>
                    <a:pt x="13177" y="5687"/>
                    <a:pt x="13410" y="5687"/>
                    <a:pt x="13677" y="5687"/>
                  </a:cubicBezTo>
                  <a:cubicBezTo>
                    <a:pt x="15845" y="5654"/>
                    <a:pt x="17580" y="3886"/>
                    <a:pt x="17580" y="1717"/>
                  </a:cubicBezTo>
                  <a:lnTo>
                    <a:pt x="17947" y="2051"/>
                  </a:lnTo>
                  <a:cubicBezTo>
                    <a:pt x="16908" y="1013"/>
                    <a:pt x="15659" y="1"/>
                    <a:pt x="142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654;p44"/>
            <p:cNvSpPr/>
            <p:nvPr/>
          </p:nvSpPr>
          <p:spPr>
            <a:xfrm>
              <a:off x="6670633" y="693346"/>
              <a:ext cx="336604" cy="573146"/>
            </a:xfrm>
            <a:custGeom>
              <a:avLst/>
              <a:gdLst/>
              <a:ahLst/>
              <a:cxnLst/>
              <a:rect l="l" t="t" r="r" b="b"/>
              <a:pathLst>
                <a:path w="15501" h="26394" extrusionOk="0">
                  <a:moveTo>
                    <a:pt x="6540" y="0"/>
                  </a:moveTo>
                  <a:cubicBezTo>
                    <a:pt x="5114" y="0"/>
                    <a:pt x="3718" y="909"/>
                    <a:pt x="2925" y="2209"/>
                  </a:cubicBezTo>
                  <a:cubicBezTo>
                    <a:pt x="2558" y="2843"/>
                    <a:pt x="1057" y="3310"/>
                    <a:pt x="323" y="3510"/>
                  </a:cubicBezTo>
                  <a:cubicBezTo>
                    <a:pt x="1" y="3607"/>
                    <a:pt x="2758" y="4481"/>
                    <a:pt x="3638" y="4481"/>
                  </a:cubicBezTo>
                  <a:cubicBezTo>
                    <a:pt x="3670" y="4481"/>
                    <a:pt x="3699" y="4480"/>
                    <a:pt x="3725" y="4477"/>
                  </a:cubicBezTo>
                  <a:lnTo>
                    <a:pt x="3725" y="4477"/>
                  </a:lnTo>
                  <a:cubicBezTo>
                    <a:pt x="3592" y="5478"/>
                    <a:pt x="4059" y="7613"/>
                    <a:pt x="4593" y="8380"/>
                  </a:cubicBezTo>
                  <a:cubicBezTo>
                    <a:pt x="5126" y="9147"/>
                    <a:pt x="5793" y="9848"/>
                    <a:pt x="6494" y="10448"/>
                  </a:cubicBezTo>
                  <a:cubicBezTo>
                    <a:pt x="6117" y="11455"/>
                    <a:pt x="6302" y="14891"/>
                    <a:pt x="7945" y="14891"/>
                  </a:cubicBezTo>
                  <a:cubicBezTo>
                    <a:pt x="8045" y="14891"/>
                    <a:pt x="8151" y="14878"/>
                    <a:pt x="8262" y="14852"/>
                  </a:cubicBezTo>
                  <a:cubicBezTo>
                    <a:pt x="8329" y="14818"/>
                    <a:pt x="8462" y="14785"/>
                    <a:pt x="8562" y="14718"/>
                  </a:cubicBezTo>
                  <a:lnTo>
                    <a:pt x="9229" y="26393"/>
                  </a:lnTo>
                  <a:cubicBezTo>
                    <a:pt x="12498" y="26393"/>
                    <a:pt x="10563" y="22490"/>
                    <a:pt x="12498" y="21857"/>
                  </a:cubicBezTo>
                  <a:cubicBezTo>
                    <a:pt x="13499" y="21556"/>
                    <a:pt x="13999" y="21023"/>
                    <a:pt x="14733" y="19455"/>
                  </a:cubicBezTo>
                  <a:cubicBezTo>
                    <a:pt x="15434" y="17854"/>
                    <a:pt x="15500" y="15886"/>
                    <a:pt x="14600" y="14451"/>
                  </a:cubicBezTo>
                  <a:cubicBezTo>
                    <a:pt x="14266" y="13951"/>
                    <a:pt x="13799" y="13384"/>
                    <a:pt x="13799" y="12783"/>
                  </a:cubicBezTo>
                  <a:cubicBezTo>
                    <a:pt x="13899" y="12283"/>
                    <a:pt x="14099" y="11816"/>
                    <a:pt x="14400" y="11382"/>
                  </a:cubicBezTo>
                  <a:cubicBezTo>
                    <a:pt x="15400" y="9681"/>
                    <a:pt x="15434" y="7546"/>
                    <a:pt x="14566" y="5778"/>
                  </a:cubicBezTo>
                  <a:cubicBezTo>
                    <a:pt x="13666" y="4044"/>
                    <a:pt x="11964" y="2976"/>
                    <a:pt x="10030" y="2876"/>
                  </a:cubicBezTo>
                  <a:cubicBezTo>
                    <a:pt x="9730" y="1309"/>
                    <a:pt x="8362" y="141"/>
                    <a:pt x="6761" y="8"/>
                  </a:cubicBezTo>
                  <a:cubicBezTo>
                    <a:pt x="6687" y="3"/>
                    <a:pt x="6613" y="0"/>
                    <a:pt x="65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5" name="Google Shape;655;p44"/>
            <p:cNvSpPr/>
            <p:nvPr/>
          </p:nvSpPr>
          <p:spPr>
            <a:xfrm>
              <a:off x="6847863" y="1011820"/>
              <a:ext cx="79433" cy="117565"/>
            </a:xfrm>
            <a:custGeom>
              <a:avLst/>
              <a:gdLst/>
              <a:ahLst/>
              <a:cxnLst/>
              <a:rect l="l" t="t" r="r" b="b"/>
              <a:pathLst>
                <a:path w="3658" h="5414" extrusionOk="0">
                  <a:moveTo>
                    <a:pt x="1341" y="1"/>
                  </a:moveTo>
                  <a:cubicBezTo>
                    <a:pt x="696" y="1"/>
                    <a:pt x="160" y="174"/>
                    <a:pt x="134" y="187"/>
                  </a:cubicBezTo>
                  <a:cubicBezTo>
                    <a:pt x="134" y="187"/>
                    <a:pt x="1" y="5190"/>
                    <a:pt x="1" y="5290"/>
                  </a:cubicBezTo>
                  <a:cubicBezTo>
                    <a:pt x="1" y="5312"/>
                    <a:pt x="392" y="5414"/>
                    <a:pt x="917" y="5414"/>
                  </a:cubicBezTo>
                  <a:cubicBezTo>
                    <a:pt x="1987" y="5414"/>
                    <a:pt x="3614" y="4993"/>
                    <a:pt x="3637" y="2622"/>
                  </a:cubicBezTo>
                  <a:cubicBezTo>
                    <a:pt x="3657" y="434"/>
                    <a:pt x="2362" y="1"/>
                    <a:pt x="1341" y="1"/>
                  </a:cubicBezTo>
                  <a:close/>
                </a:path>
              </a:pathLst>
            </a:custGeom>
            <a:solidFill>
              <a:srgbClr val="CE9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6" name="Google Shape;656;p44"/>
            <p:cNvSpPr/>
            <p:nvPr/>
          </p:nvSpPr>
          <p:spPr>
            <a:xfrm>
              <a:off x="6871773" y="1036142"/>
              <a:ext cx="34787" cy="66947"/>
            </a:xfrm>
            <a:custGeom>
              <a:avLst/>
              <a:gdLst/>
              <a:ahLst/>
              <a:cxnLst/>
              <a:rect l="l" t="t" r="r" b="b"/>
              <a:pathLst>
                <a:path w="1602" h="3083" extrusionOk="0">
                  <a:moveTo>
                    <a:pt x="768" y="1"/>
                  </a:moveTo>
                  <a:cubicBezTo>
                    <a:pt x="668" y="1"/>
                    <a:pt x="534" y="1"/>
                    <a:pt x="434" y="67"/>
                  </a:cubicBezTo>
                  <a:cubicBezTo>
                    <a:pt x="367" y="101"/>
                    <a:pt x="334" y="201"/>
                    <a:pt x="301" y="267"/>
                  </a:cubicBezTo>
                  <a:cubicBezTo>
                    <a:pt x="234" y="434"/>
                    <a:pt x="334" y="501"/>
                    <a:pt x="334" y="501"/>
                  </a:cubicBezTo>
                  <a:cubicBezTo>
                    <a:pt x="334" y="501"/>
                    <a:pt x="334" y="401"/>
                    <a:pt x="367" y="334"/>
                  </a:cubicBezTo>
                  <a:cubicBezTo>
                    <a:pt x="446" y="230"/>
                    <a:pt x="524" y="146"/>
                    <a:pt x="634" y="146"/>
                  </a:cubicBezTo>
                  <a:cubicBezTo>
                    <a:pt x="664" y="146"/>
                    <a:pt x="698" y="153"/>
                    <a:pt x="734" y="167"/>
                  </a:cubicBezTo>
                  <a:cubicBezTo>
                    <a:pt x="968" y="234"/>
                    <a:pt x="1135" y="434"/>
                    <a:pt x="1201" y="668"/>
                  </a:cubicBezTo>
                  <a:cubicBezTo>
                    <a:pt x="1335" y="901"/>
                    <a:pt x="1368" y="1235"/>
                    <a:pt x="1368" y="1535"/>
                  </a:cubicBezTo>
                  <a:cubicBezTo>
                    <a:pt x="1335" y="2202"/>
                    <a:pt x="1001" y="2769"/>
                    <a:pt x="634" y="2903"/>
                  </a:cubicBezTo>
                  <a:cubicBezTo>
                    <a:pt x="568" y="2919"/>
                    <a:pt x="493" y="2928"/>
                    <a:pt x="413" y="2928"/>
                  </a:cubicBezTo>
                  <a:cubicBezTo>
                    <a:pt x="334" y="2928"/>
                    <a:pt x="251" y="2919"/>
                    <a:pt x="167" y="2903"/>
                  </a:cubicBezTo>
                  <a:cubicBezTo>
                    <a:pt x="34" y="2869"/>
                    <a:pt x="1" y="2836"/>
                    <a:pt x="1" y="2836"/>
                  </a:cubicBezTo>
                  <a:lnTo>
                    <a:pt x="1" y="2836"/>
                  </a:lnTo>
                  <a:cubicBezTo>
                    <a:pt x="1" y="2869"/>
                    <a:pt x="34" y="2903"/>
                    <a:pt x="134" y="3003"/>
                  </a:cubicBezTo>
                  <a:cubicBezTo>
                    <a:pt x="256" y="3052"/>
                    <a:pt x="396" y="3083"/>
                    <a:pt x="541" y="3083"/>
                  </a:cubicBezTo>
                  <a:cubicBezTo>
                    <a:pt x="594" y="3083"/>
                    <a:pt x="647" y="3078"/>
                    <a:pt x="701" y="3069"/>
                  </a:cubicBezTo>
                  <a:cubicBezTo>
                    <a:pt x="1201" y="2903"/>
                    <a:pt x="1568" y="2235"/>
                    <a:pt x="1602" y="1535"/>
                  </a:cubicBezTo>
                  <a:cubicBezTo>
                    <a:pt x="1602" y="1201"/>
                    <a:pt x="1568" y="834"/>
                    <a:pt x="1402" y="534"/>
                  </a:cubicBezTo>
                  <a:cubicBezTo>
                    <a:pt x="1335" y="267"/>
                    <a:pt x="1068" y="67"/>
                    <a:pt x="768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7" name="Google Shape;657;p44"/>
            <p:cNvSpPr/>
            <p:nvPr/>
          </p:nvSpPr>
          <p:spPr>
            <a:xfrm>
              <a:off x="6864520" y="1128134"/>
              <a:ext cx="123167" cy="153503"/>
            </a:xfrm>
            <a:custGeom>
              <a:avLst/>
              <a:gdLst/>
              <a:ahLst/>
              <a:cxnLst/>
              <a:rect l="l" t="t" r="r" b="b"/>
              <a:pathLst>
                <a:path w="5672" h="7069" extrusionOk="0">
                  <a:moveTo>
                    <a:pt x="5371" y="1"/>
                  </a:moveTo>
                  <a:lnTo>
                    <a:pt x="1068" y="1102"/>
                  </a:lnTo>
                  <a:cubicBezTo>
                    <a:pt x="735" y="1135"/>
                    <a:pt x="401" y="1302"/>
                    <a:pt x="201" y="1535"/>
                  </a:cubicBezTo>
                  <a:cubicBezTo>
                    <a:pt x="34" y="1836"/>
                    <a:pt x="1" y="2136"/>
                    <a:pt x="34" y="2436"/>
                  </a:cubicBezTo>
                  <a:lnTo>
                    <a:pt x="134" y="5472"/>
                  </a:lnTo>
                  <a:cubicBezTo>
                    <a:pt x="68" y="5872"/>
                    <a:pt x="201" y="6305"/>
                    <a:pt x="401" y="6639"/>
                  </a:cubicBezTo>
                  <a:cubicBezTo>
                    <a:pt x="670" y="6908"/>
                    <a:pt x="1047" y="7068"/>
                    <a:pt x="1445" y="7068"/>
                  </a:cubicBezTo>
                  <a:cubicBezTo>
                    <a:pt x="1541" y="7068"/>
                    <a:pt x="1638" y="7059"/>
                    <a:pt x="1736" y="7039"/>
                  </a:cubicBezTo>
                  <a:cubicBezTo>
                    <a:pt x="2569" y="7039"/>
                    <a:pt x="3403" y="6873"/>
                    <a:pt x="4204" y="6606"/>
                  </a:cubicBezTo>
                  <a:cubicBezTo>
                    <a:pt x="4504" y="6506"/>
                    <a:pt x="4738" y="6372"/>
                    <a:pt x="4971" y="6172"/>
                  </a:cubicBezTo>
                  <a:cubicBezTo>
                    <a:pt x="5171" y="6005"/>
                    <a:pt x="5238" y="5705"/>
                    <a:pt x="5205" y="5438"/>
                  </a:cubicBezTo>
                  <a:cubicBezTo>
                    <a:pt x="5071" y="4971"/>
                    <a:pt x="4437" y="4671"/>
                    <a:pt x="4571" y="4204"/>
                  </a:cubicBezTo>
                  <a:lnTo>
                    <a:pt x="4571" y="4204"/>
                  </a:lnTo>
                  <a:cubicBezTo>
                    <a:pt x="4628" y="4213"/>
                    <a:pt x="4685" y="4217"/>
                    <a:pt x="4740" y="4217"/>
                  </a:cubicBezTo>
                  <a:cubicBezTo>
                    <a:pt x="5101" y="4217"/>
                    <a:pt x="5411" y="4040"/>
                    <a:pt x="5672" y="3837"/>
                  </a:cubicBezTo>
                  <a:cubicBezTo>
                    <a:pt x="5538" y="3804"/>
                    <a:pt x="5472" y="3704"/>
                    <a:pt x="5371" y="3637"/>
                  </a:cubicBezTo>
                  <a:cubicBezTo>
                    <a:pt x="4504" y="2803"/>
                    <a:pt x="4404" y="1369"/>
                    <a:pt x="5238" y="501"/>
                  </a:cubicBezTo>
                  <a:lnTo>
                    <a:pt x="537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8" name="Google Shape;658;p44"/>
            <p:cNvSpPr/>
            <p:nvPr/>
          </p:nvSpPr>
          <p:spPr>
            <a:xfrm>
              <a:off x="6182138" y="1302735"/>
              <a:ext cx="1045621" cy="1432843"/>
            </a:xfrm>
            <a:custGeom>
              <a:avLst/>
              <a:gdLst/>
              <a:ahLst/>
              <a:cxnLst/>
              <a:rect l="l" t="t" r="r" b="b"/>
              <a:pathLst>
                <a:path w="48152" h="65984" extrusionOk="0">
                  <a:moveTo>
                    <a:pt x="32157" y="0"/>
                  </a:moveTo>
                  <a:cubicBezTo>
                    <a:pt x="32157" y="0"/>
                    <a:pt x="30189" y="5804"/>
                    <a:pt x="24018" y="7072"/>
                  </a:cubicBezTo>
                  <a:cubicBezTo>
                    <a:pt x="23293" y="7217"/>
                    <a:pt x="22666" y="7281"/>
                    <a:pt x="22125" y="7281"/>
                  </a:cubicBezTo>
                  <a:cubicBezTo>
                    <a:pt x="18061" y="7281"/>
                    <a:pt x="18814" y="3670"/>
                    <a:pt x="18814" y="3669"/>
                  </a:cubicBezTo>
                  <a:lnTo>
                    <a:pt x="18814" y="3669"/>
                  </a:lnTo>
                  <a:cubicBezTo>
                    <a:pt x="18813" y="3670"/>
                    <a:pt x="6739" y="10141"/>
                    <a:pt x="6005" y="10608"/>
                  </a:cubicBezTo>
                  <a:cubicBezTo>
                    <a:pt x="5304" y="11041"/>
                    <a:pt x="2302" y="23183"/>
                    <a:pt x="2302" y="23183"/>
                  </a:cubicBezTo>
                  <a:lnTo>
                    <a:pt x="1" y="31022"/>
                  </a:lnTo>
                  <a:lnTo>
                    <a:pt x="9574" y="33257"/>
                  </a:lnTo>
                  <a:cubicBezTo>
                    <a:pt x="9574" y="33257"/>
                    <a:pt x="9808" y="51971"/>
                    <a:pt x="9574" y="53305"/>
                  </a:cubicBezTo>
                  <a:cubicBezTo>
                    <a:pt x="9307" y="54639"/>
                    <a:pt x="8840" y="65514"/>
                    <a:pt x="8840" y="65514"/>
                  </a:cubicBezTo>
                  <a:lnTo>
                    <a:pt x="46400" y="65981"/>
                  </a:lnTo>
                  <a:cubicBezTo>
                    <a:pt x="46401" y="65983"/>
                    <a:pt x="46404" y="65983"/>
                    <a:pt x="46407" y="65983"/>
                  </a:cubicBezTo>
                  <a:cubicBezTo>
                    <a:pt x="46532" y="65983"/>
                    <a:pt x="48152" y="64885"/>
                    <a:pt x="47601" y="61711"/>
                  </a:cubicBezTo>
                  <a:cubicBezTo>
                    <a:pt x="47067" y="58475"/>
                    <a:pt x="43732" y="42764"/>
                    <a:pt x="43732" y="42764"/>
                  </a:cubicBezTo>
                  <a:lnTo>
                    <a:pt x="45767" y="5204"/>
                  </a:lnTo>
                  <a:cubicBezTo>
                    <a:pt x="44799" y="4603"/>
                    <a:pt x="32157" y="0"/>
                    <a:pt x="32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9" name="Google Shape;659;p44"/>
            <p:cNvSpPr/>
            <p:nvPr/>
          </p:nvSpPr>
          <p:spPr>
            <a:xfrm>
              <a:off x="7025354" y="1417182"/>
              <a:ext cx="286139" cy="501834"/>
            </a:xfrm>
            <a:custGeom>
              <a:avLst/>
              <a:gdLst/>
              <a:ahLst/>
              <a:cxnLst/>
              <a:rect l="l" t="t" r="r" b="b"/>
              <a:pathLst>
                <a:path w="13177" h="23110" extrusionOk="0">
                  <a:moveTo>
                    <a:pt x="6939" y="0"/>
                  </a:moveTo>
                  <a:cubicBezTo>
                    <a:pt x="6939" y="0"/>
                    <a:pt x="1935" y="9507"/>
                    <a:pt x="1568" y="12076"/>
                  </a:cubicBezTo>
                  <a:cubicBezTo>
                    <a:pt x="1168" y="14678"/>
                    <a:pt x="0" y="22850"/>
                    <a:pt x="0" y="23084"/>
                  </a:cubicBezTo>
                  <a:cubicBezTo>
                    <a:pt x="0" y="23101"/>
                    <a:pt x="59" y="23110"/>
                    <a:pt x="168" y="23110"/>
                  </a:cubicBezTo>
                  <a:cubicBezTo>
                    <a:pt x="1699" y="23110"/>
                    <a:pt x="13176" y="21483"/>
                    <a:pt x="13176" y="21483"/>
                  </a:cubicBezTo>
                  <a:cubicBezTo>
                    <a:pt x="13176" y="21483"/>
                    <a:pt x="10808" y="6739"/>
                    <a:pt x="10007" y="4504"/>
                  </a:cubicBezTo>
                  <a:cubicBezTo>
                    <a:pt x="9240" y="2235"/>
                    <a:pt x="6939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9" name="Google Shape;669;p44"/>
            <p:cNvSpPr/>
            <p:nvPr/>
          </p:nvSpPr>
          <p:spPr>
            <a:xfrm>
              <a:off x="6384972" y="1716350"/>
              <a:ext cx="7275" cy="446243"/>
            </a:xfrm>
            <a:custGeom>
              <a:avLst/>
              <a:gdLst/>
              <a:ahLst/>
              <a:cxnLst/>
              <a:rect l="l" t="t" r="r" b="b"/>
              <a:pathLst>
                <a:path w="335" h="20550" extrusionOk="0">
                  <a:moveTo>
                    <a:pt x="334" y="1"/>
                  </a:moveTo>
                  <a:cubicBezTo>
                    <a:pt x="301" y="101"/>
                    <a:pt x="301" y="134"/>
                    <a:pt x="301" y="234"/>
                  </a:cubicBezTo>
                  <a:cubicBezTo>
                    <a:pt x="301" y="335"/>
                    <a:pt x="267" y="568"/>
                    <a:pt x="267" y="802"/>
                  </a:cubicBezTo>
                  <a:cubicBezTo>
                    <a:pt x="234" y="1335"/>
                    <a:pt x="234" y="2102"/>
                    <a:pt x="167" y="3003"/>
                  </a:cubicBezTo>
                  <a:cubicBezTo>
                    <a:pt x="134" y="4838"/>
                    <a:pt x="101" y="7440"/>
                    <a:pt x="67" y="10275"/>
                  </a:cubicBezTo>
                  <a:cubicBezTo>
                    <a:pt x="1" y="13110"/>
                    <a:pt x="67" y="15646"/>
                    <a:pt x="101" y="17514"/>
                  </a:cubicBezTo>
                  <a:cubicBezTo>
                    <a:pt x="134" y="18481"/>
                    <a:pt x="167" y="19248"/>
                    <a:pt x="234" y="19748"/>
                  </a:cubicBezTo>
                  <a:cubicBezTo>
                    <a:pt x="234" y="19949"/>
                    <a:pt x="267" y="20149"/>
                    <a:pt x="267" y="20316"/>
                  </a:cubicBezTo>
                  <a:cubicBezTo>
                    <a:pt x="267" y="20416"/>
                    <a:pt x="267" y="20449"/>
                    <a:pt x="301" y="20549"/>
                  </a:cubicBezTo>
                  <a:cubicBezTo>
                    <a:pt x="301" y="20449"/>
                    <a:pt x="301" y="20382"/>
                    <a:pt x="334" y="20316"/>
                  </a:cubicBezTo>
                  <a:lnTo>
                    <a:pt x="334" y="19748"/>
                  </a:lnTo>
                  <a:cubicBezTo>
                    <a:pt x="334" y="19181"/>
                    <a:pt x="301" y="18448"/>
                    <a:pt x="301" y="17514"/>
                  </a:cubicBezTo>
                  <a:lnTo>
                    <a:pt x="301" y="10275"/>
                  </a:lnTo>
                  <a:cubicBezTo>
                    <a:pt x="301" y="7473"/>
                    <a:pt x="334" y="4904"/>
                    <a:pt x="334" y="3003"/>
                  </a:cubicBezTo>
                  <a:lnTo>
                    <a:pt x="334" y="802"/>
                  </a:lnTo>
                  <a:lnTo>
                    <a:pt x="334" y="234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670;p44"/>
            <p:cNvSpPr/>
            <p:nvPr/>
          </p:nvSpPr>
          <p:spPr>
            <a:xfrm>
              <a:off x="7045637" y="1630873"/>
              <a:ext cx="7991" cy="269483"/>
            </a:xfrm>
            <a:custGeom>
              <a:avLst/>
              <a:gdLst/>
              <a:ahLst/>
              <a:cxnLst/>
              <a:rect l="l" t="t" r="r" b="b"/>
              <a:pathLst>
                <a:path w="368" h="12410" extrusionOk="0">
                  <a:moveTo>
                    <a:pt x="334" y="1"/>
                  </a:moveTo>
                  <a:cubicBezTo>
                    <a:pt x="234" y="101"/>
                    <a:pt x="234" y="301"/>
                    <a:pt x="234" y="501"/>
                  </a:cubicBezTo>
                  <a:cubicBezTo>
                    <a:pt x="200" y="835"/>
                    <a:pt x="200" y="1235"/>
                    <a:pt x="167" y="1835"/>
                  </a:cubicBezTo>
                  <a:cubicBezTo>
                    <a:pt x="134" y="2936"/>
                    <a:pt x="67" y="4537"/>
                    <a:pt x="67" y="6205"/>
                  </a:cubicBezTo>
                  <a:cubicBezTo>
                    <a:pt x="67" y="7873"/>
                    <a:pt x="34" y="9408"/>
                    <a:pt x="34" y="10575"/>
                  </a:cubicBezTo>
                  <a:lnTo>
                    <a:pt x="34" y="11909"/>
                  </a:lnTo>
                  <a:cubicBezTo>
                    <a:pt x="0" y="12076"/>
                    <a:pt x="0" y="12243"/>
                    <a:pt x="34" y="12410"/>
                  </a:cubicBezTo>
                  <a:cubicBezTo>
                    <a:pt x="67" y="12243"/>
                    <a:pt x="134" y="12076"/>
                    <a:pt x="134" y="11909"/>
                  </a:cubicBezTo>
                  <a:cubicBezTo>
                    <a:pt x="167" y="11576"/>
                    <a:pt x="167" y="11176"/>
                    <a:pt x="200" y="10575"/>
                  </a:cubicBezTo>
                  <a:cubicBezTo>
                    <a:pt x="234" y="9474"/>
                    <a:pt x="300" y="7873"/>
                    <a:pt x="300" y="6205"/>
                  </a:cubicBezTo>
                  <a:cubicBezTo>
                    <a:pt x="300" y="4537"/>
                    <a:pt x="334" y="3003"/>
                    <a:pt x="334" y="1835"/>
                  </a:cubicBezTo>
                  <a:lnTo>
                    <a:pt x="334" y="501"/>
                  </a:lnTo>
                  <a:cubicBezTo>
                    <a:pt x="367" y="334"/>
                    <a:pt x="367" y="168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671;p44"/>
            <p:cNvSpPr/>
            <p:nvPr/>
          </p:nvSpPr>
          <p:spPr>
            <a:xfrm>
              <a:off x="7068809" y="1423697"/>
              <a:ext cx="99259" cy="72463"/>
            </a:xfrm>
            <a:custGeom>
              <a:avLst/>
              <a:gdLst/>
              <a:ahLst/>
              <a:cxnLst/>
              <a:rect l="l" t="t" r="r" b="b"/>
              <a:pathLst>
                <a:path w="4571" h="3337" extrusionOk="0">
                  <a:moveTo>
                    <a:pt x="4571" y="1"/>
                  </a:moveTo>
                  <a:cubicBezTo>
                    <a:pt x="4270" y="1"/>
                    <a:pt x="3970" y="67"/>
                    <a:pt x="3737" y="201"/>
                  </a:cubicBezTo>
                  <a:cubicBezTo>
                    <a:pt x="3070" y="401"/>
                    <a:pt x="2436" y="735"/>
                    <a:pt x="1902" y="1168"/>
                  </a:cubicBezTo>
                  <a:cubicBezTo>
                    <a:pt x="1335" y="1535"/>
                    <a:pt x="835" y="2035"/>
                    <a:pt x="434" y="2569"/>
                  </a:cubicBezTo>
                  <a:cubicBezTo>
                    <a:pt x="268" y="2836"/>
                    <a:pt x="101" y="3070"/>
                    <a:pt x="1" y="3336"/>
                  </a:cubicBezTo>
                  <a:cubicBezTo>
                    <a:pt x="1168" y="1769"/>
                    <a:pt x="2769" y="601"/>
                    <a:pt x="4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672;p44"/>
            <p:cNvSpPr/>
            <p:nvPr/>
          </p:nvSpPr>
          <p:spPr>
            <a:xfrm>
              <a:off x="6311092" y="1540337"/>
              <a:ext cx="65210" cy="84841"/>
            </a:xfrm>
            <a:custGeom>
              <a:avLst/>
              <a:gdLst/>
              <a:ahLst/>
              <a:cxnLst/>
              <a:rect l="l" t="t" r="r" b="b"/>
              <a:pathLst>
                <a:path w="3003" h="3907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34"/>
                    <a:pt x="801" y="834"/>
                    <a:pt x="1601" y="1902"/>
                  </a:cubicBezTo>
                  <a:cubicBezTo>
                    <a:pt x="2343" y="2966"/>
                    <a:pt x="2929" y="3906"/>
                    <a:pt x="2997" y="3906"/>
                  </a:cubicBezTo>
                  <a:cubicBezTo>
                    <a:pt x="2999" y="3906"/>
                    <a:pt x="3001" y="3905"/>
                    <a:pt x="3002" y="3903"/>
                  </a:cubicBezTo>
                  <a:cubicBezTo>
                    <a:pt x="2335" y="2369"/>
                    <a:pt x="1334" y="1034"/>
                    <a:pt x="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3" name="Google Shape;673;p44"/>
            <p:cNvSpPr/>
            <p:nvPr/>
          </p:nvSpPr>
          <p:spPr>
            <a:xfrm>
              <a:off x="6513187" y="2135784"/>
              <a:ext cx="362923" cy="335410"/>
            </a:xfrm>
            <a:custGeom>
              <a:avLst/>
              <a:gdLst/>
              <a:ahLst/>
              <a:cxnLst/>
              <a:rect l="l" t="t" r="r" b="b"/>
              <a:pathLst>
                <a:path w="16713" h="15446" extrusionOk="0">
                  <a:moveTo>
                    <a:pt x="16713" y="1"/>
                  </a:moveTo>
                  <a:cubicBezTo>
                    <a:pt x="16713" y="1"/>
                    <a:pt x="16679" y="68"/>
                    <a:pt x="16446" y="168"/>
                  </a:cubicBezTo>
                  <a:lnTo>
                    <a:pt x="16046" y="668"/>
                  </a:lnTo>
                  <a:cubicBezTo>
                    <a:pt x="15679" y="1135"/>
                    <a:pt x="15078" y="1769"/>
                    <a:pt x="14411" y="2503"/>
                  </a:cubicBezTo>
                  <a:cubicBezTo>
                    <a:pt x="13043" y="4004"/>
                    <a:pt x="11075" y="6105"/>
                    <a:pt x="8774" y="8240"/>
                  </a:cubicBezTo>
                  <a:cubicBezTo>
                    <a:pt x="6505" y="10342"/>
                    <a:pt x="4270" y="12143"/>
                    <a:pt x="2669" y="13410"/>
                  </a:cubicBezTo>
                  <a:cubicBezTo>
                    <a:pt x="1835" y="14011"/>
                    <a:pt x="1168" y="14511"/>
                    <a:pt x="701" y="14845"/>
                  </a:cubicBezTo>
                  <a:lnTo>
                    <a:pt x="168" y="15278"/>
                  </a:lnTo>
                  <a:lnTo>
                    <a:pt x="1" y="15445"/>
                  </a:lnTo>
                  <a:cubicBezTo>
                    <a:pt x="67" y="15412"/>
                    <a:pt x="168" y="15345"/>
                    <a:pt x="201" y="15312"/>
                  </a:cubicBezTo>
                  <a:lnTo>
                    <a:pt x="735" y="14945"/>
                  </a:lnTo>
                  <a:cubicBezTo>
                    <a:pt x="1235" y="14611"/>
                    <a:pt x="1902" y="14144"/>
                    <a:pt x="2736" y="13510"/>
                  </a:cubicBezTo>
                  <a:cubicBezTo>
                    <a:pt x="4904" y="11943"/>
                    <a:pt x="7006" y="10241"/>
                    <a:pt x="8940" y="8407"/>
                  </a:cubicBezTo>
                  <a:cubicBezTo>
                    <a:pt x="10975" y="6539"/>
                    <a:pt x="12843" y="4637"/>
                    <a:pt x="14578" y="2603"/>
                  </a:cubicBezTo>
                  <a:cubicBezTo>
                    <a:pt x="15278" y="1802"/>
                    <a:pt x="15812" y="1168"/>
                    <a:pt x="16179" y="701"/>
                  </a:cubicBezTo>
                  <a:cubicBezTo>
                    <a:pt x="16346" y="568"/>
                    <a:pt x="16446" y="334"/>
                    <a:pt x="16579" y="234"/>
                  </a:cubicBezTo>
                  <a:cubicBezTo>
                    <a:pt x="16646" y="134"/>
                    <a:pt x="16679" y="101"/>
                    <a:pt x="16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4" name="Google Shape;674;p44"/>
            <p:cNvSpPr/>
            <p:nvPr/>
          </p:nvSpPr>
          <p:spPr>
            <a:xfrm>
              <a:off x="7220934" y="2689123"/>
              <a:ext cx="291936" cy="564395"/>
            </a:xfrm>
            <a:custGeom>
              <a:avLst/>
              <a:gdLst/>
              <a:ahLst/>
              <a:cxnLst/>
              <a:rect l="l" t="t" r="r" b="b"/>
              <a:pathLst>
                <a:path w="13444" h="25991" extrusionOk="0">
                  <a:moveTo>
                    <a:pt x="10966" y="1"/>
                  </a:moveTo>
                  <a:cubicBezTo>
                    <a:pt x="10022" y="1"/>
                    <a:pt x="9027" y="489"/>
                    <a:pt x="8307" y="1140"/>
                  </a:cubicBezTo>
                  <a:cubicBezTo>
                    <a:pt x="6505" y="2708"/>
                    <a:pt x="5738" y="5109"/>
                    <a:pt x="4971" y="7378"/>
                  </a:cubicBezTo>
                  <a:lnTo>
                    <a:pt x="1" y="22622"/>
                  </a:lnTo>
                  <a:lnTo>
                    <a:pt x="6195" y="25489"/>
                  </a:lnTo>
                  <a:lnTo>
                    <a:pt x="6195" y="25489"/>
                  </a:lnTo>
                  <a:cubicBezTo>
                    <a:pt x="8692" y="18884"/>
                    <a:pt x="11025" y="12276"/>
                    <a:pt x="12977" y="5510"/>
                  </a:cubicBezTo>
                  <a:cubicBezTo>
                    <a:pt x="13277" y="4642"/>
                    <a:pt x="13444" y="3675"/>
                    <a:pt x="13444" y="2708"/>
                  </a:cubicBezTo>
                  <a:cubicBezTo>
                    <a:pt x="13444" y="1774"/>
                    <a:pt x="12943" y="840"/>
                    <a:pt x="12143" y="306"/>
                  </a:cubicBezTo>
                  <a:cubicBezTo>
                    <a:pt x="11778" y="93"/>
                    <a:pt x="11377" y="1"/>
                    <a:pt x="10966" y="1"/>
                  </a:cubicBezTo>
                  <a:close/>
                  <a:moveTo>
                    <a:pt x="6195" y="25489"/>
                  </a:moveTo>
                  <a:cubicBezTo>
                    <a:pt x="6132" y="25656"/>
                    <a:pt x="6069" y="25824"/>
                    <a:pt x="6005" y="25991"/>
                  </a:cubicBezTo>
                  <a:lnTo>
                    <a:pt x="6272" y="25524"/>
                  </a:lnTo>
                  <a:lnTo>
                    <a:pt x="6195" y="2548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675;p44"/>
            <p:cNvSpPr/>
            <p:nvPr/>
          </p:nvSpPr>
          <p:spPr>
            <a:xfrm>
              <a:off x="7295553" y="3073702"/>
              <a:ext cx="70291" cy="30944"/>
            </a:xfrm>
            <a:custGeom>
              <a:avLst/>
              <a:gdLst/>
              <a:ahLst/>
              <a:cxnLst/>
              <a:rect l="l" t="t" r="r" b="b"/>
              <a:pathLst>
                <a:path w="3237" h="1425" extrusionOk="0">
                  <a:moveTo>
                    <a:pt x="58" y="1"/>
                  </a:moveTo>
                  <a:cubicBezTo>
                    <a:pt x="45" y="1"/>
                    <a:pt x="37" y="4"/>
                    <a:pt x="34" y="9"/>
                  </a:cubicBezTo>
                  <a:cubicBezTo>
                    <a:pt x="0" y="109"/>
                    <a:pt x="668" y="476"/>
                    <a:pt x="1535" y="910"/>
                  </a:cubicBezTo>
                  <a:cubicBezTo>
                    <a:pt x="2278" y="1253"/>
                    <a:pt x="2973" y="1425"/>
                    <a:pt x="3156" y="1425"/>
                  </a:cubicBezTo>
                  <a:cubicBezTo>
                    <a:pt x="3186" y="1425"/>
                    <a:pt x="3203" y="1420"/>
                    <a:pt x="3203" y="1410"/>
                  </a:cubicBezTo>
                  <a:cubicBezTo>
                    <a:pt x="3236" y="1344"/>
                    <a:pt x="2536" y="1010"/>
                    <a:pt x="1668" y="643"/>
                  </a:cubicBezTo>
                  <a:cubicBezTo>
                    <a:pt x="876" y="308"/>
                    <a:pt x="196" y="1"/>
                    <a:pt x="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676;p44"/>
            <p:cNvSpPr/>
            <p:nvPr/>
          </p:nvSpPr>
          <p:spPr>
            <a:xfrm>
              <a:off x="7320896" y="2992677"/>
              <a:ext cx="80432" cy="32160"/>
            </a:xfrm>
            <a:custGeom>
              <a:avLst/>
              <a:gdLst/>
              <a:ahLst/>
              <a:cxnLst/>
              <a:rect l="l" t="t" r="r" b="b"/>
              <a:pathLst>
                <a:path w="3704" h="1481" extrusionOk="0">
                  <a:moveTo>
                    <a:pt x="54" y="1"/>
                  </a:moveTo>
                  <a:cubicBezTo>
                    <a:pt x="43" y="1"/>
                    <a:pt x="37" y="2"/>
                    <a:pt x="34" y="4"/>
                  </a:cubicBezTo>
                  <a:cubicBezTo>
                    <a:pt x="1" y="38"/>
                    <a:pt x="802" y="371"/>
                    <a:pt x="1836" y="805"/>
                  </a:cubicBezTo>
                  <a:cubicBezTo>
                    <a:pt x="2780" y="1171"/>
                    <a:pt x="3530" y="1481"/>
                    <a:pt x="3678" y="1481"/>
                  </a:cubicBezTo>
                  <a:cubicBezTo>
                    <a:pt x="3692" y="1481"/>
                    <a:pt x="3701" y="1478"/>
                    <a:pt x="3704" y="1472"/>
                  </a:cubicBezTo>
                  <a:cubicBezTo>
                    <a:pt x="3704" y="1405"/>
                    <a:pt x="3003" y="905"/>
                    <a:pt x="1969" y="538"/>
                  </a:cubicBezTo>
                  <a:cubicBezTo>
                    <a:pt x="979" y="198"/>
                    <a:pt x="189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677;p44"/>
            <p:cNvSpPr/>
            <p:nvPr/>
          </p:nvSpPr>
          <p:spPr>
            <a:xfrm>
              <a:off x="7351321" y="2921425"/>
              <a:ext cx="84775" cy="36698"/>
            </a:xfrm>
            <a:custGeom>
              <a:avLst/>
              <a:gdLst/>
              <a:ahLst/>
              <a:cxnLst/>
              <a:rect l="l" t="t" r="r" b="b"/>
              <a:pathLst>
                <a:path w="3904" h="1690" extrusionOk="0">
                  <a:moveTo>
                    <a:pt x="69" y="0"/>
                  </a:moveTo>
                  <a:cubicBezTo>
                    <a:pt x="25" y="0"/>
                    <a:pt x="1" y="6"/>
                    <a:pt x="1" y="16"/>
                  </a:cubicBezTo>
                  <a:cubicBezTo>
                    <a:pt x="1" y="116"/>
                    <a:pt x="935" y="317"/>
                    <a:pt x="1969" y="784"/>
                  </a:cubicBezTo>
                  <a:cubicBezTo>
                    <a:pt x="2944" y="1192"/>
                    <a:pt x="3711" y="1690"/>
                    <a:pt x="3824" y="1690"/>
                  </a:cubicBezTo>
                  <a:cubicBezTo>
                    <a:pt x="3831" y="1690"/>
                    <a:pt x="3835" y="1688"/>
                    <a:pt x="3837" y="1684"/>
                  </a:cubicBezTo>
                  <a:cubicBezTo>
                    <a:pt x="3904" y="1651"/>
                    <a:pt x="3137" y="1084"/>
                    <a:pt x="2069" y="583"/>
                  </a:cubicBezTo>
                  <a:cubicBezTo>
                    <a:pt x="1141" y="161"/>
                    <a:pt x="307" y="0"/>
                    <a:pt x="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8" name="Google Shape;678;p44"/>
            <p:cNvSpPr/>
            <p:nvPr/>
          </p:nvSpPr>
          <p:spPr>
            <a:xfrm>
              <a:off x="7379575" y="2835623"/>
              <a:ext cx="76806" cy="39196"/>
            </a:xfrm>
            <a:custGeom>
              <a:avLst/>
              <a:gdLst/>
              <a:ahLst/>
              <a:cxnLst/>
              <a:rect l="l" t="t" r="r" b="b"/>
              <a:pathLst>
                <a:path w="3537" h="1805" extrusionOk="0">
                  <a:moveTo>
                    <a:pt x="103" y="1"/>
                  </a:moveTo>
                  <a:cubicBezTo>
                    <a:pt x="37" y="1"/>
                    <a:pt x="1" y="11"/>
                    <a:pt x="1" y="31"/>
                  </a:cubicBezTo>
                  <a:cubicBezTo>
                    <a:pt x="1" y="98"/>
                    <a:pt x="835" y="298"/>
                    <a:pt x="1802" y="798"/>
                  </a:cubicBezTo>
                  <a:cubicBezTo>
                    <a:pt x="2717" y="1272"/>
                    <a:pt x="3393" y="1805"/>
                    <a:pt x="3492" y="1805"/>
                  </a:cubicBezTo>
                  <a:cubicBezTo>
                    <a:pt x="3498" y="1805"/>
                    <a:pt x="3502" y="1803"/>
                    <a:pt x="3503" y="1799"/>
                  </a:cubicBezTo>
                  <a:cubicBezTo>
                    <a:pt x="3537" y="1766"/>
                    <a:pt x="2936" y="1132"/>
                    <a:pt x="1936" y="598"/>
                  </a:cubicBezTo>
                  <a:cubicBezTo>
                    <a:pt x="1108" y="171"/>
                    <a:pt x="367" y="1"/>
                    <a:pt x="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9" name="Google Shape;679;p44"/>
            <p:cNvSpPr/>
            <p:nvPr/>
          </p:nvSpPr>
          <p:spPr>
            <a:xfrm>
              <a:off x="7186883" y="2897146"/>
              <a:ext cx="32616" cy="63755"/>
            </a:xfrm>
            <a:custGeom>
              <a:avLst/>
              <a:gdLst/>
              <a:ahLst/>
              <a:cxnLst/>
              <a:rect l="l" t="t" r="r" b="b"/>
              <a:pathLst>
                <a:path w="1502" h="2936" extrusionOk="0">
                  <a:moveTo>
                    <a:pt x="1" y="0"/>
                  </a:moveTo>
                  <a:lnTo>
                    <a:pt x="1" y="2936"/>
                  </a:lnTo>
                  <a:lnTo>
                    <a:pt x="1502" y="2936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680;p44"/>
            <p:cNvSpPr/>
            <p:nvPr/>
          </p:nvSpPr>
          <p:spPr>
            <a:xfrm>
              <a:off x="7183278" y="2952914"/>
              <a:ext cx="95633" cy="260797"/>
            </a:xfrm>
            <a:custGeom>
              <a:avLst/>
              <a:gdLst/>
              <a:ahLst/>
              <a:cxnLst/>
              <a:rect l="l" t="t" r="r" b="b"/>
              <a:pathLst>
                <a:path w="4404" h="12010" extrusionOk="0">
                  <a:moveTo>
                    <a:pt x="0" y="1"/>
                  </a:moveTo>
                  <a:lnTo>
                    <a:pt x="0" y="6138"/>
                  </a:lnTo>
                  <a:lnTo>
                    <a:pt x="4203" y="12009"/>
                  </a:lnTo>
                  <a:cubicBezTo>
                    <a:pt x="4203" y="12009"/>
                    <a:pt x="4403" y="7840"/>
                    <a:pt x="3903" y="6005"/>
                  </a:cubicBezTo>
                  <a:cubicBezTo>
                    <a:pt x="3703" y="5171"/>
                    <a:pt x="1801" y="5138"/>
                    <a:pt x="1801" y="5138"/>
                  </a:cubicBezTo>
                  <a:lnTo>
                    <a:pt x="18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681;p44"/>
            <p:cNvSpPr/>
            <p:nvPr/>
          </p:nvSpPr>
          <p:spPr>
            <a:xfrm>
              <a:off x="6986959" y="2816990"/>
              <a:ext cx="545459" cy="838394"/>
            </a:xfrm>
            <a:custGeom>
              <a:avLst/>
              <a:gdLst/>
              <a:ahLst/>
              <a:cxnLst/>
              <a:rect l="l" t="t" r="r" b="b"/>
              <a:pathLst>
                <a:path w="25119" h="38609" extrusionOk="0">
                  <a:moveTo>
                    <a:pt x="15211" y="1490"/>
                  </a:moveTo>
                  <a:cubicBezTo>
                    <a:pt x="16245" y="1990"/>
                    <a:pt x="17113" y="2757"/>
                    <a:pt x="17846" y="3658"/>
                  </a:cubicBezTo>
                  <a:cubicBezTo>
                    <a:pt x="18747" y="4959"/>
                    <a:pt x="19514" y="6326"/>
                    <a:pt x="20081" y="7828"/>
                  </a:cubicBezTo>
                  <a:cubicBezTo>
                    <a:pt x="20382" y="8428"/>
                    <a:pt x="20548" y="8995"/>
                    <a:pt x="20582" y="9629"/>
                  </a:cubicBezTo>
                  <a:cubicBezTo>
                    <a:pt x="20615" y="10296"/>
                    <a:pt x="20415" y="10930"/>
                    <a:pt x="19948" y="11397"/>
                  </a:cubicBezTo>
                  <a:cubicBezTo>
                    <a:pt x="19548" y="11733"/>
                    <a:pt x="19063" y="11831"/>
                    <a:pt x="18549" y="11831"/>
                  </a:cubicBezTo>
                  <a:cubicBezTo>
                    <a:pt x="17992" y="11831"/>
                    <a:pt x="17401" y="11716"/>
                    <a:pt x="16846" y="11664"/>
                  </a:cubicBezTo>
                  <a:cubicBezTo>
                    <a:pt x="16754" y="11659"/>
                    <a:pt x="16663" y="11657"/>
                    <a:pt x="16573" y="11657"/>
                  </a:cubicBezTo>
                  <a:cubicBezTo>
                    <a:pt x="15367" y="11657"/>
                    <a:pt x="14188" y="12047"/>
                    <a:pt x="13010" y="12264"/>
                  </a:cubicBezTo>
                  <a:cubicBezTo>
                    <a:pt x="12576" y="12331"/>
                    <a:pt x="12128" y="12375"/>
                    <a:pt x="11684" y="12375"/>
                  </a:cubicBezTo>
                  <a:cubicBezTo>
                    <a:pt x="10797" y="12375"/>
                    <a:pt x="9930" y="12197"/>
                    <a:pt x="9240" y="11664"/>
                  </a:cubicBezTo>
                  <a:cubicBezTo>
                    <a:pt x="8506" y="10996"/>
                    <a:pt x="8006" y="10096"/>
                    <a:pt x="7906" y="9128"/>
                  </a:cubicBezTo>
                  <a:cubicBezTo>
                    <a:pt x="7839" y="8128"/>
                    <a:pt x="7873" y="7160"/>
                    <a:pt x="8073" y="6160"/>
                  </a:cubicBezTo>
                  <a:cubicBezTo>
                    <a:pt x="8173" y="5426"/>
                    <a:pt x="8373" y="4659"/>
                    <a:pt x="8673" y="3958"/>
                  </a:cubicBezTo>
                  <a:cubicBezTo>
                    <a:pt x="8940" y="3258"/>
                    <a:pt x="9540" y="2657"/>
                    <a:pt x="10208" y="2357"/>
                  </a:cubicBezTo>
                  <a:cubicBezTo>
                    <a:pt x="11042" y="1957"/>
                    <a:pt x="14044" y="1656"/>
                    <a:pt x="15211" y="1490"/>
                  </a:cubicBezTo>
                  <a:close/>
                  <a:moveTo>
                    <a:pt x="12521" y="0"/>
                  </a:moveTo>
                  <a:cubicBezTo>
                    <a:pt x="10425" y="0"/>
                    <a:pt x="7975" y="664"/>
                    <a:pt x="6939" y="2824"/>
                  </a:cubicBezTo>
                  <a:cubicBezTo>
                    <a:pt x="6105" y="4625"/>
                    <a:pt x="6038" y="6627"/>
                    <a:pt x="5538" y="8528"/>
                  </a:cubicBezTo>
                  <a:cubicBezTo>
                    <a:pt x="4904" y="11130"/>
                    <a:pt x="5371" y="11964"/>
                    <a:pt x="4504" y="14466"/>
                  </a:cubicBezTo>
                  <a:cubicBezTo>
                    <a:pt x="2702" y="19836"/>
                    <a:pt x="0" y="26474"/>
                    <a:pt x="768" y="32112"/>
                  </a:cubicBezTo>
                  <a:cubicBezTo>
                    <a:pt x="934" y="33179"/>
                    <a:pt x="2736" y="34980"/>
                    <a:pt x="3369" y="35914"/>
                  </a:cubicBezTo>
                  <a:cubicBezTo>
                    <a:pt x="4237" y="37182"/>
                    <a:pt x="5871" y="37816"/>
                    <a:pt x="7439" y="38149"/>
                  </a:cubicBezTo>
                  <a:cubicBezTo>
                    <a:pt x="8900" y="38457"/>
                    <a:pt x="10383" y="38609"/>
                    <a:pt x="11862" y="38609"/>
                  </a:cubicBezTo>
                  <a:cubicBezTo>
                    <a:pt x="14872" y="38609"/>
                    <a:pt x="17863" y="37979"/>
                    <a:pt x="20615" y="36748"/>
                  </a:cubicBezTo>
                  <a:cubicBezTo>
                    <a:pt x="22083" y="36081"/>
                    <a:pt x="23584" y="35147"/>
                    <a:pt x="24351" y="33746"/>
                  </a:cubicBezTo>
                  <a:cubicBezTo>
                    <a:pt x="25118" y="32178"/>
                    <a:pt x="24951" y="30344"/>
                    <a:pt x="24685" y="28676"/>
                  </a:cubicBezTo>
                  <a:cubicBezTo>
                    <a:pt x="24184" y="25607"/>
                    <a:pt x="23384" y="22571"/>
                    <a:pt x="23217" y="19436"/>
                  </a:cubicBezTo>
                  <a:cubicBezTo>
                    <a:pt x="23117" y="17301"/>
                    <a:pt x="23284" y="15133"/>
                    <a:pt x="23050" y="12998"/>
                  </a:cubicBezTo>
                  <a:cubicBezTo>
                    <a:pt x="22717" y="10463"/>
                    <a:pt x="21749" y="7994"/>
                    <a:pt x="20748" y="5626"/>
                  </a:cubicBezTo>
                  <a:cubicBezTo>
                    <a:pt x="20115" y="4092"/>
                    <a:pt x="19414" y="2457"/>
                    <a:pt x="18080" y="1423"/>
                  </a:cubicBezTo>
                  <a:cubicBezTo>
                    <a:pt x="17279" y="823"/>
                    <a:pt x="16345" y="489"/>
                    <a:pt x="15345" y="456"/>
                  </a:cubicBezTo>
                  <a:cubicBezTo>
                    <a:pt x="14698" y="197"/>
                    <a:pt x="13662" y="0"/>
                    <a:pt x="125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682;p44"/>
            <p:cNvSpPr/>
            <p:nvPr/>
          </p:nvSpPr>
          <p:spPr>
            <a:xfrm>
              <a:off x="7154286" y="2844983"/>
              <a:ext cx="282534" cy="241949"/>
            </a:xfrm>
            <a:custGeom>
              <a:avLst/>
              <a:gdLst/>
              <a:ahLst/>
              <a:cxnLst/>
              <a:rect l="l" t="t" r="r" b="b"/>
              <a:pathLst>
                <a:path w="13011" h="11142" extrusionOk="0">
                  <a:moveTo>
                    <a:pt x="12665" y="9494"/>
                  </a:moveTo>
                  <a:lnTo>
                    <a:pt x="12665" y="9494"/>
                  </a:lnTo>
                  <a:cubicBezTo>
                    <a:pt x="12600" y="9609"/>
                    <a:pt x="12533" y="9714"/>
                    <a:pt x="12476" y="9808"/>
                  </a:cubicBezTo>
                  <a:cubicBezTo>
                    <a:pt x="12376" y="9974"/>
                    <a:pt x="12310" y="10008"/>
                    <a:pt x="12243" y="10108"/>
                  </a:cubicBezTo>
                  <a:cubicBezTo>
                    <a:pt x="12435" y="9916"/>
                    <a:pt x="12582" y="9723"/>
                    <a:pt x="12665" y="9494"/>
                  </a:cubicBezTo>
                  <a:close/>
                  <a:moveTo>
                    <a:pt x="7540" y="1"/>
                  </a:moveTo>
                  <a:lnTo>
                    <a:pt x="5138" y="334"/>
                  </a:lnTo>
                  <a:cubicBezTo>
                    <a:pt x="4704" y="367"/>
                    <a:pt x="4237" y="468"/>
                    <a:pt x="3837" y="534"/>
                  </a:cubicBezTo>
                  <a:cubicBezTo>
                    <a:pt x="3403" y="634"/>
                    <a:pt x="2970" y="768"/>
                    <a:pt x="2536" y="935"/>
                  </a:cubicBezTo>
                  <a:cubicBezTo>
                    <a:pt x="1835" y="1235"/>
                    <a:pt x="1302" y="1835"/>
                    <a:pt x="968" y="2536"/>
                  </a:cubicBezTo>
                  <a:cubicBezTo>
                    <a:pt x="701" y="3169"/>
                    <a:pt x="501" y="3803"/>
                    <a:pt x="401" y="4470"/>
                  </a:cubicBezTo>
                  <a:cubicBezTo>
                    <a:pt x="334" y="5138"/>
                    <a:pt x="201" y="5771"/>
                    <a:pt x="168" y="6372"/>
                  </a:cubicBezTo>
                  <a:cubicBezTo>
                    <a:pt x="1" y="7639"/>
                    <a:pt x="334" y="8874"/>
                    <a:pt x="1035" y="9874"/>
                  </a:cubicBezTo>
                  <a:cubicBezTo>
                    <a:pt x="1368" y="10341"/>
                    <a:pt x="1869" y="10675"/>
                    <a:pt x="2403" y="10875"/>
                  </a:cubicBezTo>
                  <a:cubicBezTo>
                    <a:pt x="2903" y="11042"/>
                    <a:pt x="3470" y="11142"/>
                    <a:pt x="4004" y="11142"/>
                  </a:cubicBezTo>
                  <a:cubicBezTo>
                    <a:pt x="4971" y="11075"/>
                    <a:pt x="5905" y="10975"/>
                    <a:pt x="6839" y="10708"/>
                  </a:cubicBezTo>
                  <a:cubicBezTo>
                    <a:pt x="7573" y="10508"/>
                    <a:pt x="8340" y="10441"/>
                    <a:pt x="9141" y="10441"/>
                  </a:cubicBezTo>
                  <a:cubicBezTo>
                    <a:pt x="9808" y="10475"/>
                    <a:pt x="10375" y="10541"/>
                    <a:pt x="10875" y="10541"/>
                  </a:cubicBezTo>
                  <a:cubicBezTo>
                    <a:pt x="11242" y="10541"/>
                    <a:pt x="11642" y="10475"/>
                    <a:pt x="11976" y="10308"/>
                  </a:cubicBezTo>
                  <a:cubicBezTo>
                    <a:pt x="12076" y="10241"/>
                    <a:pt x="12176" y="10174"/>
                    <a:pt x="12243" y="10108"/>
                  </a:cubicBezTo>
                  <a:cubicBezTo>
                    <a:pt x="12243" y="10094"/>
                    <a:pt x="12238" y="10087"/>
                    <a:pt x="12228" y="10087"/>
                  </a:cubicBezTo>
                  <a:cubicBezTo>
                    <a:pt x="12191" y="10087"/>
                    <a:pt x="12079" y="10177"/>
                    <a:pt x="11843" y="10308"/>
                  </a:cubicBezTo>
                  <a:cubicBezTo>
                    <a:pt x="11509" y="10475"/>
                    <a:pt x="11142" y="10508"/>
                    <a:pt x="10742" y="10508"/>
                  </a:cubicBezTo>
                  <a:cubicBezTo>
                    <a:pt x="10308" y="10508"/>
                    <a:pt x="9708" y="10375"/>
                    <a:pt x="9007" y="10341"/>
                  </a:cubicBezTo>
                  <a:cubicBezTo>
                    <a:pt x="8924" y="10338"/>
                    <a:pt x="8840" y="10336"/>
                    <a:pt x="8757" y="10336"/>
                  </a:cubicBezTo>
                  <a:cubicBezTo>
                    <a:pt x="8040" y="10336"/>
                    <a:pt x="7330" y="10459"/>
                    <a:pt x="6672" y="10608"/>
                  </a:cubicBezTo>
                  <a:cubicBezTo>
                    <a:pt x="5738" y="10842"/>
                    <a:pt x="4838" y="10975"/>
                    <a:pt x="3870" y="11008"/>
                  </a:cubicBezTo>
                  <a:cubicBezTo>
                    <a:pt x="3337" y="11008"/>
                    <a:pt x="2836" y="10942"/>
                    <a:pt x="2336" y="10775"/>
                  </a:cubicBezTo>
                  <a:cubicBezTo>
                    <a:pt x="1835" y="10541"/>
                    <a:pt x="1368" y="10208"/>
                    <a:pt x="1035" y="9808"/>
                  </a:cubicBezTo>
                  <a:cubicBezTo>
                    <a:pt x="701" y="9341"/>
                    <a:pt x="468" y="8840"/>
                    <a:pt x="334" y="8273"/>
                  </a:cubicBezTo>
                  <a:cubicBezTo>
                    <a:pt x="234" y="7673"/>
                    <a:pt x="201" y="7106"/>
                    <a:pt x="234" y="6472"/>
                  </a:cubicBezTo>
                  <a:cubicBezTo>
                    <a:pt x="301" y="5838"/>
                    <a:pt x="401" y="5204"/>
                    <a:pt x="501" y="4604"/>
                  </a:cubicBezTo>
                  <a:cubicBezTo>
                    <a:pt x="568" y="3937"/>
                    <a:pt x="801" y="3303"/>
                    <a:pt x="1035" y="2702"/>
                  </a:cubicBezTo>
                  <a:cubicBezTo>
                    <a:pt x="1302" y="2035"/>
                    <a:pt x="1835" y="1502"/>
                    <a:pt x="2503" y="1201"/>
                  </a:cubicBezTo>
                  <a:cubicBezTo>
                    <a:pt x="2903" y="1035"/>
                    <a:pt x="3337" y="968"/>
                    <a:pt x="3737" y="868"/>
                  </a:cubicBezTo>
                  <a:cubicBezTo>
                    <a:pt x="4204" y="801"/>
                    <a:pt x="4637" y="701"/>
                    <a:pt x="5038" y="668"/>
                  </a:cubicBezTo>
                  <a:lnTo>
                    <a:pt x="7480" y="338"/>
                  </a:lnTo>
                  <a:lnTo>
                    <a:pt x="7480" y="338"/>
                  </a:lnTo>
                  <a:cubicBezTo>
                    <a:pt x="8878" y="1072"/>
                    <a:pt x="10043" y="2204"/>
                    <a:pt x="10842" y="3636"/>
                  </a:cubicBezTo>
                  <a:cubicBezTo>
                    <a:pt x="11476" y="4704"/>
                    <a:pt x="12009" y="5838"/>
                    <a:pt x="12476" y="7006"/>
                  </a:cubicBezTo>
                  <a:cubicBezTo>
                    <a:pt x="12677" y="7439"/>
                    <a:pt x="12810" y="7873"/>
                    <a:pt x="12843" y="8340"/>
                  </a:cubicBezTo>
                  <a:cubicBezTo>
                    <a:pt x="12877" y="8673"/>
                    <a:pt x="12843" y="9007"/>
                    <a:pt x="12710" y="9341"/>
                  </a:cubicBezTo>
                  <a:cubicBezTo>
                    <a:pt x="12698" y="9394"/>
                    <a:pt x="12683" y="9445"/>
                    <a:pt x="12665" y="9494"/>
                  </a:cubicBezTo>
                  <a:lnTo>
                    <a:pt x="12665" y="9494"/>
                  </a:lnTo>
                  <a:cubicBezTo>
                    <a:pt x="12716" y="9405"/>
                    <a:pt x="12766" y="9309"/>
                    <a:pt x="12810" y="9207"/>
                  </a:cubicBezTo>
                  <a:cubicBezTo>
                    <a:pt x="12910" y="8874"/>
                    <a:pt x="13010" y="8540"/>
                    <a:pt x="12977" y="8173"/>
                  </a:cubicBezTo>
                  <a:cubicBezTo>
                    <a:pt x="12910" y="7706"/>
                    <a:pt x="12810" y="7272"/>
                    <a:pt x="12643" y="6805"/>
                  </a:cubicBezTo>
                  <a:cubicBezTo>
                    <a:pt x="12210" y="5638"/>
                    <a:pt x="11676" y="4470"/>
                    <a:pt x="11042" y="3370"/>
                  </a:cubicBezTo>
                  <a:cubicBezTo>
                    <a:pt x="10241" y="1969"/>
                    <a:pt x="9074" y="768"/>
                    <a:pt x="76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3" name="Google Shape;683;p44"/>
            <p:cNvSpPr/>
            <p:nvPr/>
          </p:nvSpPr>
          <p:spPr>
            <a:xfrm>
              <a:off x="6999272" y="2815817"/>
              <a:ext cx="528804" cy="842260"/>
            </a:xfrm>
            <a:custGeom>
              <a:avLst/>
              <a:gdLst/>
              <a:ahLst/>
              <a:cxnLst/>
              <a:rect l="l" t="t" r="r" b="b"/>
              <a:pathLst>
                <a:path w="24352" h="38787" extrusionOk="0">
                  <a:moveTo>
                    <a:pt x="12126" y="1"/>
                  </a:moveTo>
                  <a:cubicBezTo>
                    <a:pt x="11433" y="1"/>
                    <a:pt x="10747" y="70"/>
                    <a:pt x="10108" y="209"/>
                  </a:cubicBezTo>
                  <a:cubicBezTo>
                    <a:pt x="9274" y="376"/>
                    <a:pt x="8506" y="710"/>
                    <a:pt x="7806" y="1210"/>
                  </a:cubicBezTo>
                  <a:cubicBezTo>
                    <a:pt x="7472" y="1477"/>
                    <a:pt x="7139" y="1811"/>
                    <a:pt x="6872" y="2144"/>
                  </a:cubicBezTo>
                  <a:cubicBezTo>
                    <a:pt x="6705" y="2311"/>
                    <a:pt x="6605" y="2478"/>
                    <a:pt x="6505" y="2678"/>
                  </a:cubicBezTo>
                  <a:cubicBezTo>
                    <a:pt x="6372" y="2845"/>
                    <a:pt x="6305" y="3045"/>
                    <a:pt x="6205" y="3245"/>
                  </a:cubicBezTo>
                  <a:cubicBezTo>
                    <a:pt x="5538" y="4879"/>
                    <a:pt x="5438" y="6647"/>
                    <a:pt x="5004" y="8349"/>
                  </a:cubicBezTo>
                  <a:cubicBezTo>
                    <a:pt x="4770" y="9182"/>
                    <a:pt x="4637" y="10083"/>
                    <a:pt x="4537" y="10984"/>
                  </a:cubicBezTo>
                  <a:cubicBezTo>
                    <a:pt x="4504" y="11884"/>
                    <a:pt x="4370" y="12752"/>
                    <a:pt x="4170" y="13652"/>
                  </a:cubicBezTo>
                  <a:cubicBezTo>
                    <a:pt x="3937" y="14520"/>
                    <a:pt x="3636" y="15354"/>
                    <a:pt x="3336" y="16187"/>
                  </a:cubicBezTo>
                  <a:lnTo>
                    <a:pt x="2469" y="18689"/>
                  </a:lnTo>
                  <a:cubicBezTo>
                    <a:pt x="1868" y="20357"/>
                    <a:pt x="1368" y="22025"/>
                    <a:pt x="968" y="23659"/>
                  </a:cubicBezTo>
                  <a:cubicBezTo>
                    <a:pt x="534" y="25294"/>
                    <a:pt x="267" y="26895"/>
                    <a:pt x="100" y="28563"/>
                  </a:cubicBezTo>
                  <a:cubicBezTo>
                    <a:pt x="0" y="29364"/>
                    <a:pt x="0" y="30198"/>
                    <a:pt x="34" y="30998"/>
                  </a:cubicBezTo>
                  <a:cubicBezTo>
                    <a:pt x="100" y="31398"/>
                    <a:pt x="134" y="31765"/>
                    <a:pt x="167" y="32199"/>
                  </a:cubicBezTo>
                  <a:cubicBezTo>
                    <a:pt x="267" y="32599"/>
                    <a:pt x="367" y="33000"/>
                    <a:pt x="634" y="33333"/>
                  </a:cubicBezTo>
                  <a:cubicBezTo>
                    <a:pt x="1101" y="33934"/>
                    <a:pt x="1535" y="34567"/>
                    <a:pt x="2035" y="35168"/>
                  </a:cubicBezTo>
                  <a:cubicBezTo>
                    <a:pt x="2302" y="35435"/>
                    <a:pt x="2536" y="35735"/>
                    <a:pt x="2769" y="36035"/>
                  </a:cubicBezTo>
                  <a:cubicBezTo>
                    <a:pt x="2969" y="36335"/>
                    <a:pt x="3203" y="36602"/>
                    <a:pt x="3503" y="36869"/>
                  </a:cubicBezTo>
                  <a:cubicBezTo>
                    <a:pt x="4103" y="37369"/>
                    <a:pt x="4704" y="37703"/>
                    <a:pt x="5438" y="37936"/>
                  </a:cubicBezTo>
                  <a:cubicBezTo>
                    <a:pt x="6105" y="38170"/>
                    <a:pt x="6772" y="38337"/>
                    <a:pt x="7472" y="38437"/>
                  </a:cubicBezTo>
                  <a:cubicBezTo>
                    <a:pt x="8740" y="38670"/>
                    <a:pt x="10024" y="38787"/>
                    <a:pt x="11308" y="38787"/>
                  </a:cubicBezTo>
                  <a:cubicBezTo>
                    <a:pt x="12593" y="38787"/>
                    <a:pt x="13877" y="38670"/>
                    <a:pt x="15145" y="38437"/>
                  </a:cubicBezTo>
                  <a:cubicBezTo>
                    <a:pt x="17213" y="38070"/>
                    <a:pt x="19281" y="37403"/>
                    <a:pt x="21149" y="36402"/>
                  </a:cubicBezTo>
                  <a:cubicBezTo>
                    <a:pt x="21883" y="36002"/>
                    <a:pt x="22617" y="35468"/>
                    <a:pt x="23184" y="34801"/>
                  </a:cubicBezTo>
                  <a:cubicBezTo>
                    <a:pt x="23684" y="34200"/>
                    <a:pt x="24018" y="33533"/>
                    <a:pt x="24184" y="32833"/>
                  </a:cubicBezTo>
                  <a:cubicBezTo>
                    <a:pt x="24318" y="32232"/>
                    <a:pt x="24351" y="31665"/>
                    <a:pt x="24351" y="31065"/>
                  </a:cubicBezTo>
                  <a:cubicBezTo>
                    <a:pt x="24351" y="30631"/>
                    <a:pt x="24318" y="30198"/>
                    <a:pt x="24251" y="29797"/>
                  </a:cubicBezTo>
                  <a:cubicBezTo>
                    <a:pt x="24184" y="29130"/>
                    <a:pt x="24118" y="28730"/>
                    <a:pt x="24118" y="28730"/>
                  </a:cubicBezTo>
                  <a:lnTo>
                    <a:pt x="24084" y="28997"/>
                  </a:lnTo>
                  <a:cubicBezTo>
                    <a:pt x="24084" y="29197"/>
                    <a:pt x="24151" y="29464"/>
                    <a:pt x="24184" y="29797"/>
                  </a:cubicBezTo>
                  <a:cubicBezTo>
                    <a:pt x="24318" y="30798"/>
                    <a:pt x="24251" y="31799"/>
                    <a:pt x="24051" y="32799"/>
                  </a:cubicBezTo>
                  <a:cubicBezTo>
                    <a:pt x="23884" y="33500"/>
                    <a:pt x="23517" y="34167"/>
                    <a:pt x="23050" y="34701"/>
                  </a:cubicBezTo>
                  <a:cubicBezTo>
                    <a:pt x="22483" y="35368"/>
                    <a:pt x="21749" y="35868"/>
                    <a:pt x="21015" y="36302"/>
                  </a:cubicBezTo>
                  <a:cubicBezTo>
                    <a:pt x="19147" y="37236"/>
                    <a:pt x="17146" y="37903"/>
                    <a:pt x="15044" y="38303"/>
                  </a:cubicBezTo>
                  <a:cubicBezTo>
                    <a:pt x="13826" y="38496"/>
                    <a:pt x="12592" y="38596"/>
                    <a:pt x="11361" y="38596"/>
                  </a:cubicBezTo>
                  <a:cubicBezTo>
                    <a:pt x="10031" y="38596"/>
                    <a:pt x="8705" y="38479"/>
                    <a:pt x="7406" y="38237"/>
                  </a:cubicBezTo>
                  <a:cubicBezTo>
                    <a:pt x="6705" y="38170"/>
                    <a:pt x="6038" y="37970"/>
                    <a:pt x="5371" y="37736"/>
                  </a:cubicBezTo>
                  <a:cubicBezTo>
                    <a:pt x="4670" y="37503"/>
                    <a:pt x="4037" y="37169"/>
                    <a:pt x="3503" y="36702"/>
                  </a:cubicBezTo>
                  <a:cubicBezTo>
                    <a:pt x="3236" y="36469"/>
                    <a:pt x="3003" y="36168"/>
                    <a:pt x="2802" y="35868"/>
                  </a:cubicBezTo>
                  <a:cubicBezTo>
                    <a:pt x="2569" y="35568"/>
                    <a:pt x="2335" y="35301"/>
                    <a:pt x="2069" y="35001"/>
                  </a:cubicBezTo>
                  <a:cubicBezTo>
                    <a:pt x="1568" y="34401"/>
                    <a:pt x="1135" y="33800"/>
                    <a:pt x="701" y="33166"/>
                  </a:cubicBezTo>
                  <a:cubicBezTo>
                    <a:pt x="501" y="32833"/>
                    <a:pt x="334" y="32499"/>
                    <a:pt x="301" y="32132"/>
                  </a:cubicBezTo>
                  <a:cubicBezTo>
                    <a:pt x="234" y="31732"/>
                    <a:pt x="167" y="31365"/>
                    <a:pt x="167" y="30965"/>
                  </a:cubicBezTo>
                  <a:cubicBezTo>
                    <a:pt x="134" y="30131"/>
                    <a:pt x="134" y="29330"/>
                    <a:pt x="201" y="28530"/>
                  </a:cubicBezTo>
                  <a:cubicBezTo>
                    <a:pt x="367" y="26862"/>
                    <a:pt x="668" y="25227"/>
                    <a:pt x="1068" y="23659"/>
                  </a:cubicBezTo>
                  <a:cubicBezTo>
                    <a:pt x="1501" y="22025"/>
                    <a:pt x="2035" y="20390"/>
                    <a:pt x="2569" y="18723"/>
                  </a:cubicBezTo>
                  <a:lnTo>
                    <a:pt x="3470" y="16221"/>
                  </a:lnTo>
                  <a:cubicBezTo>
                    <a:pt x="3770" y="15387"/>
                    <a:pt x="4037" y="14553"/>
                    <a:pt x="4303" y="13686"/>
                  </a:cubicBezTo>
                  <a:cubicBezTo>
                    <a:pt x="4504" y="12785"/>
                    <a:pt x="4637" y="11884"/>
                    <a:pt x="4670" y="10984"/>
                  </a:cubicBezTo>
                  <a:cubicBezTo>
                    <a:pt x="4770" y="10116"/>
                    <a:pt x="4937" y="9216"/>
                    <a:pt x="5137" y="8349"/>
                  </a:cubicBezTo>
                  <a:cubicBezTo>
                    <a:pt x="5504" y="6647"/>
                    <a:pt x="5671" y="4879"/>
                    <a:pt x="6305" y="3312"/>
                  </a:cubicBezTo>
                  <a:cubicBezTo>
                    <a:pt x="6372" y="3111"/>
                    <a:pt x="6472" y="2878"/>
                    <a:pt x="6605" y="2711"/>
                  </a:cubicBezTo>
                  <a:cubicBezTo>
                    <a:pt x="6672" y="2544"/>
                    <a:pt x="6805" y="2378"/>
                    <a:pt x="6939" y="2211"/>
                  </a:cubicBezTo>
                  <a:cubicBezTo>
                    <a:pt x="7172" y="1877"/>
                    <a:pt x="7472" y="1610"/>
                    <a:pt x="7806" y="1344"/>
                  </a:cubicBezTo>
                  <a:cubicBezTo>
                    <a:pt x="8473" y="877"/>
                    <a:pt x="9207" y="543"/>
                    <a:pt x="10008" y="376"/>
                  </a:cubicBezTo>
                  <a:cubicBezTo>
                    <a:pt x="10647" y="237"/>
                    <a:pt x="11333" y="168"/>
                    <a:pt x="11987" y="168"/>
                  </a:cubicBezTo>
                  <a:cubicBezTo>
                    <a:pt x="12118" y="168"/>
                    <a:pt x="12248" y="170"/>
                    <a:pt x="12376" y="176"/>
                  </a:cubicBezTo>
                  <a:cubicBezTo>
                    <a:pt x="13164" y="176"/>
                    <a:pt x="13920" y="338"/>
                    <a:pt x="14644" y="598"/>
                  </a:cubicBezTo>
                  <a:lnTo>
                    <a:pt x="14644" y="598"/>
                  </a:lnTo>
                  <a:lnTo>
                    <a:pt x="14644" y="610"/>
                  </a:lnTo>
                  <a:lnTo>
                    <a:pt x="14711" y="610"/>
                  </a:lnTo>
                  <a:cubicBezTo>
                    <a:pt x="15845" y="610"/>
                    <a:pt x="16946" y="1043"/>
                    <a:pt x="17780" y="1811"/>
                  </a:cubicBezTo>
                  <a:cubicBezTo>
                    <a:pt x="18547" y="2544"/>
                    <a:pt x="19147" y="3478"/>
                    <a:pt x="19548" y="4479"/>
                  </a:cubicBezTo>
                  <a:cubicBezTo>
                    <a:pt x="20382" y="6347"/>
                    <a:pt x="21115" y="8215"/>
                    <a:pt x="21716" y="10150"/>
                  </a:cubicBezTo>
                  <a:cubicBezTo>
                    <a:pt x="22016" y="11017"/>
                    <a:pt x="22216" y="11951"/>
                    <a:pt x="22350" y="12852"/>
                  </a:cubicBezTo>
                  <a:cubicBezTo>
                    <a:pt x="22450" y="13719"/>
                    <a:pt x="22516" y="14553"/>
                    <a:pt x="22516" y="15454"/>
                  </a:cubicBezTo>
                  <a:cubicBezTo>
                    <a:pt x="22550" y="17121"/>
                    <a:pt x="22483" y="18656"/>
                    <a:pt x="22583" y="20024"/>
                  </a:cubicBezTo>
                  <a:cubicBezTo>
                    <a:pt x="22717" y="21291"/>
                    <a:pt x="22883" y="22525"/>
                    <a:pt x="23084" y="23726"/>
                  </a:cubicBezTo>
                  <a:cubicBezTo>
                    <a:pt x="23317" y="24794"/>
                    <a:pt x="23517" y="25694"/>
                    <a:pt x="23651" y="26462"/>
                  </a:cubicBezTo>
                  <a:cubicBezTo>
                    <a:pt x="23784" y="27195"/>
                    <a:pt x="23884" y="27796"/>
                    <a:pt x="23984" y="28163"/>
                  </a:cubicBezTo>
                  <a:cubicBezTo>
                    <a:pt x="24018" y="28330"/>
                    <a:pt x="24018" y="28496"/>
                    <a:pt x="24051" y="28563"/>
                  </a:cubicBezTo>
                  <a:cubicBezTo>
                    <a:pt x="24118" y="28663"/>
                    <a:pt x="24118" y="28696"/>
                    <a:pt x="24118" y="28730"/>
                  </a:cubicBezTo>
                  <a:cubicBezTo>
                    <a:pt x="24118" y="28696"/>
                    <a:pt x="24284" y="28663"/>
                    <a:pt x="24218" y="28563"/>
                  </a:cubicBezTo>
                  <a:cubicBezTo>
                    <a:pt x="24184" y="28496"/>
                    <a:pt x="24184" y="28363"/>
                    <a:pt x="24151" y="28163"/>
                  </a:cubicBezTo>
                  <a:cubicBezTo>
                    <a:pt x="24118" y="27729"/>
                    <a:pt x="23984" y="27162"/>
                    <a:pt x="23851" y="26462"/>
                  </a:cubicBezTo>
                  <a:cubicBezTo>
                    <a:pt x="23717" y="25728"/>
                    <a:pt x="23517" y="24827"/>
                    <a:pt x="23350" y="23726"/>
                  </a:cubicBezTo>
                  <a:cubicBezTo>
                    <a:pt x="23150" y="22525"/>
                    <a:pt x="22983" y="21324"/>
                    <a:pt x="22883" y="20057"/>
                  </a:cubicBezTo>
                  <a:cubicBezTo>
                    <a:pt x="22817" y="18689"/>
                    <a:pt x="22850" y="17155"/>
                    <a:pt x="22850" y="15487"/>
                  </a:cubicBezTo>
                  <a:cubicBezTo>
                    <a:pt x="22850" y="14620"/>
                    <a:pt x="22817" y="13786"/>
                    <a:pt x="22683" y="12885"/>
                  </a:cubicBezTo>
                  <a:cubicBezTo>
                    <a:pt x="22516" y="11984"/>
                    <a:pt x="22316" y="11050"/>
                    <a:pt x="22049" y="10183"/>
                  </a:cubicBezTo>
                  <a:cubicBezTo>
                    <a:pt x="21449" y="8282"/>
                    <a:pt x="20715" y="6347"/>
                    <a:pt x="19881" y="4512"/>
                  </a:cubicBezTo>
                  <a:cubicBezTo>
                    <a:pt x="19481" y="3478"/>
                    <a:pt x="18847" y="2544"/>
                    <a:pt x="18047" y="1777"/>
                  </a:cubicBezTo>
                  <a:cubicBezTo>
                    <a:pt x="17204" y="999"/>
                    <a:pt x="16110" y="537"/>
                    <a:pt x="14978" y="480"/>
                  </a:cubicBezTo>
                  <a:lnTo>
                    <a:pt x="14978" y="480"/>
                  </a:lnTo>
                  <a:lnTo>
                    <a:pt x="14978" y="476"/>
                  </a:lnTo>
                  <a:lnTo>
                    <a:pt x="14944" y="476"/>
                  </a:lnTo>
                  <a:cubicBezTo>
                    <a:pt x="14144" y="176"/>
                    <a:pt x="13343" y="43"/>
                    <a:pt x="12543" y="9"/>
                  </a:cubicBezTo>
                  <a:cubicBezTo>
                    <a:pt x="12404" y="4"/>
                    <a:pt x="12265" y="1"/>
                    <a:pt x="12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4" name="Google Shape;684;p44"/>
            <p:cNvSpPr/>
            <p:nvPr/>
          </p:nvSpPr>
          <p:spPr>
            <a:xfrm>
              <a:off x="7151398" y="2845699"/>
              <a:ext cx="285422" cy="242687"/>
            </a:xfrm>
            <a:custGeom>
              <a:avLst/>
              <a:gdLst/>
              <a:ahLst/>
              <a:cxnLst/>
              <a:rect l="l" t="t" r="r" b="b"/>
              <a:pathLst>
                <a:path w="13144" h="11176" extrusionOk="0">
                  <a:moveTo>
                    <a:pt x="12468" y="9975"/>
                  </a:moveTo>
                  <a:cubicBezTo>
                    <a:pt x="12435" y="9999"/>
                    <a:pt x="12406" y="10030"/>
                    <a:pt x="12376" y="10075"/>
                  </a:cubicBezTo>
                  <a:cubicBezTo>
                    <a:pt x="12409" y="10042"/>
                    <a:pt x="12440" y="10008"/>
                    <a:pt x="12468" y="9975"/>
                  </a:cubicBezTo>
                  <a:close/>
                  <a:moveTo>
                    <a:pt x="7673" y="1"/>
                  </a:moveTo>
                  <a:lnTo>
                    <a:pt x="5204" y="334"/>
                  </a:lnTo>
                  <a:cubicBezTo>
                    <a:pt x="4804" y="401"/>
                    <a:pt x="4337" y="468"/>
                    <a:pt x="3937" y="568"/>
                  </a:cubicBezTo>
                  <a:cubicBezTo>
                    <a:pt x="3470" y="635"/>
                    <a:pt x="3003" y="768"/>
                    <a:pt x="2602" y="935"/>
                  </a:cubicBezTo>
                  <a:cubicBezTo>
                    <a:pt x="1835" y="1268"/>
                    <a:pt x="1301" y="1836"/>
                    <a:pt x="968" y="2569"/>
                  </a:cubicBezTo>
                  <a:cubicBezTo>
                    <a:pt x="701" y="3136"/>
                    <a:pt x="501" y="3804"/>
                    <a:pt x="434" y="4471"/>
                  </a:cubicBezTo>
                  <a:cubicBezTo>
                    <a:pt x="334" y="5138"/>
                    <a:pt x="201" y="5772"/>
                    <a:pt x="167" y="6405"/>
                  </a:cubicBezTo>
                  <a:cubicBezTo>
                    <a:pt x="0" y="7640"/>
                    <a:pt x="334" y="8907"/>
                    <a:pt x="1034" y="9941"/>
                  </a:cubicBezTo>
                  <a:cubicBezTo>
                    <a:pt x="1435" y="10408"/>
                    <a:pt x="1935" y="10742"/>
                    <a:pt x="2469" y="10942"/>
                  </a:cubicBezTo>
                  <a:cubicBezTo>
                    <a:pt x="2969" y="11109"/>
                    <a:pt x="3503" y="11176"/>
                    <a:pt x="4037" y="11176"/>
                  </a:cubicBezTo>
                  <a:cubicBezTo>
                    <a:pt x="5004" y="11142"/>
                    <a:pt x="5971" y="10975"/>
                    <a:pt x="6872" y="10742"/>
                  </a:cubicBezTo>
                  <a:cubicBezTo>
                    <a:pt x="7639" y="10508"/>
                    <a:pt x="8373" y="10442"/>
                    <a:pt x="9174" y="10442"/>
                  </a:cubicBezTo>
                  <a:cubicBezTo>
                    <a:pt x="9841" y="10475"/>
                    <a:pt x="10441" y="10575"/>
                    <a:pt x="10942" y="10575"/>
                  </a:cubicBezTo>
                  <a:cubicBezTo>
                    <a:pt x="11308" y="10575"/>
                    <a:pt x="11675" y="10475"/>
                    <a:pt x="12009" y="10308"/>
                  </a:cubicBezTo>
                  <a:cubicBezTo>
                    <a:pt x="12142" y="10242"/>
                    <a:pt x="12276" y="10141"/>
                    <a:pt x="12343" y="10075"/>
                  </a:cubicBezTo>
                  <a:lnTo>
                    <a:pt x="12343" y="10075"/>
                  </a:lnTo>
                  <a:cubicBezTo>
                    <a:pt x="12342" y="10075"/>
                    <a:pt x="12209" y="10142"/>
                    <a:pt x="12009" y="10275"/>
                  </a:cubicBezTo>
                  <a:cubicBezTo>
                    <a:pt x="11675" y="10442"/>
                    <a:pt x="11308" y="10475"/>
                    <a:pt x="10942" y="10475"/>
                  </a:cubicBezTo>
                  <a:cubicBezTo>
                    <a:pt x="10475" y="10475"/>
                    <a:pt x="9874" y="10342"/>
                    <a:pt x="9174" y="10308"/>
                  </a:cubicBezTo>
                  <a:cubicBezTo>
                    <a:pt x="9047" y="10303"/>
                    <a:pt x="8921" y="10300"/>
                    <a:pt x="8796" y="10300"/>
                  </a:cubicBezTo>
                  <a:cubicBezTo>
                    <a:pt x="8130" y="10300"/>
                    <a:pt x="7484" y="10379"/>
                    <a:pt x="6839" y="10575"/>
                  </a:cubicBezTo>
                  <a:cubicBezTo>
                    <a:pt x="5938" y="10809"/>
                    <a:pt x="5004" y="10942"/>
                    <a:pt x="4037" y="10975"/>
                  </a:cubicBezTo>
                  <a:cubicBezTo>
                    <a:pt x="3536" y="10975"/>
                    <a:pt x="3036" y="10909"/>
                    <a:pt x="2536" y="10742"/>
                  </a:cubicBezTo>
                  <a:cubicBezTo>
                    <a:pt x="2035" y="10508"/>
                    <a:pt x="1602" y="10175"/>
                    <a:pt x="1268" y="9775"/>
                  </a:cubicBezTo>
                  <a:cubicBezTo>
                    <a:pt x="601" y="8807"/>
                    <a:pt x="301" y="7606"/>
                    <a:pt x="467" y="6439"/>
                  </a:cubicBezTo>
                  <a:cubicBezTo>
                    <a:pt x="501" y="5805"/>
                    <a:pt x="601" y="5171"/>
                    <a:pt x="701" y="4571"/>
                  </a:cubicBezTo>
                  <a:cubicBezTo>
                    <a:pt x="834" y="3904"/>
                    <a:pt x="1001" y="3270"/>
                    <a:pt x="1268" y="2669"/>
                  </a:cubicBezTo>
                  <a:cubicBezTo>
                    <a:pt x="1535" y="2002"/>
                    <a:pt x="2035" y="1469"/>
                    <a:pt x="2702" y="1168"/>
                  </a:cubicBezTo>
                  <a:cubicBezTo>
                    <a:pt x="3136" y="1002"/>
                    <a:pt x="3536" y="935"/>
                    <a:pt x="3970" y="835"/>
                  </a:cubicBezTo>
                  <a:cubicBezTo>
                    <a:pt x="4370" y="768"/>
                    <a:pt x="4804" y="668"/>
                    <a:pt x="5204" y="635"/>
                  </a:cubicBezTo>
                  <a:lnTo>
                    <a:pt x="7620" y="308"/>
                  </a:lnTo>
                  <a:lnTo>
                    <a:pt x="7620" y="308"/>
                  </a:lnTo>
                  <a:cubicBezTo>
                    <a:pt x="9014" y="1042"/>
                    <a:pt x="10177" y="2174"/>
                    <a:pt x="10975" y="3603"/>
                  </a:cubicBezTo>
                  <a:cubicBezTo>
                    <a:pt x="11609" y="4671"/>
                    <a:pt x="12142" y="5805"/>
                    <a:pt x="12609" y="6973"/>
                  </a:cubicBezTo>
                  <a:cubicBezTo>
                    <a:pt x="12810" y="7406"/>
                    <a:pt x="12943" y="7840"/>
                    <a:pt x="12976" y="8307"/>
                  </a:cubicBezTo>
                  <a:cubicBezTo>
                    <a:pt x="13010" y="8640"/>
                    <a:pt x="12976" y="8974"/>
                    <a:pt x="12843" y="9308"/>
                  </a:cubicBezTo>
                  <a:cubicBezTo>
                    <a:pt x="12728" y="9565"/>
                    <a:pt x="12639" y="9773"/>
                    <a:pt x="12468" y="9975"/>
                  </a:cubicBezTo>
                  <a:lnTo>
                    <a:pt x="12468" y="9975"/>
                  </a:lnTo>
                  <a:cubicBezTo>
                    <a:pt x="12509" y="9945"/>
                    <a:pt x="12554" y="9926"/>
                    <a:pt x="12609" y="9908"/>
                  </a:cubicBezTo>
                  <a:cubicBezTo>
                    <a:pt x="12709" y="9741"/>
                    <a:pt x="12843" y="9508"/>
                    <a:pt x="12943" y="9308"/>
                  </a:cubicBezTo>
                  <a:cubicBezTo>
                    <a:pt x="13043" y="8974"/>
                    <a:pt x="13143" y="8640"/>
                    <a:pt x="13110" y="8273"/>
                  </a:cubicBezTo>
                  <a:cubicBezTo>
                    <a:pt x="13043" y="7806"/>
                    <a:pt x="12943" y="7339"/>
                    <a:pt x="12776" y="6906"/>
                  </a:cubicBezTo>
                  <a:cubicBezTo>
                    <a:pt x="12343" y="5672"/>
                    <a:pt x="11809" y="4571"/>
                    <a:pt x="11175" y="3437"/>
                  </a:cubicBezTo>
                  <a:cubicBezTo>
                    <a:pt x="10441" y="1969"/>
                    <a:pt x="9207" y="768"/>
                    <a:pt x="7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685;p44"/>
            <p:cNvSpPr/>
            <p:nvPr/>
          </p:nvSpPr>
          <p:spPr>
            <a:xfrm>
              <a:off x="7128942" y="3317080"/>
              <a:ext cx="322359" cy="184230"/>
            </a:xfrm>
            <a:custGeom>
              <a:avLst/>
              <a:gdLst/>
              <a:ahLst/>
              <a:cxnLst/>
              <a:rect l="l" t="t" r="r" b="b"/>
              <a:pathLst>
                <a:path w="14845" h="8484" extrusionOk="0">
                  <a:moveTo>
                    <a:pt x="13290" y="0"/>
                  </a:moveTo>
                  <a:cubicBezTo>
                    <a:pt x="12662" y="0"/>
                    <a:pt x="12039" y="396"/>
                    <a:pt x="11575" y="911"/>
                  </a:cubicBezTo>
                  <a:cubicBezTo>
                    <a:pt x="11008" y="1578"/>
                    <a:pt x="10708" y="2345"/>
                    <a:pt x="10208" y="3046"/>
                  </a:cubicBezTo>
                  <a:cubicBezTo>
                    <a:pt x="9307" y="4213"/>
                    <a:pt x="7906" y="4914"/>
                    <a:pt x="6405" y="4914"/>
                  </a:cubicBezTo>
                  <a:cubicBezTo>
                    <a:pt x="5000" y="4914"/>
                    <a:pt x="3594" y="4261"/>
                    <a:pt x="2223" y="4261"/>
                  </a:cubicBezTo>
                  <a:cubicBezTo>
                    <a:pt x="1869" y="4261"/>
                    <a:pt x="1517" y="4304"/>
                    <a:pt x="1168" y="4414"/>
                  </a:cubicBezTo>
                  <a:cubicBezTo>
                    <a:pt x="567" y="4580"/>
                    <a:pt x="0" y="5047"/>
                    <a:pt x="0" y="5648"/>
                  </a:cubicBezTo>
                  <a:cubicBezTo>
                    <a:pt x="34" y="6081"/>
                    <a:pt x="200" y="6448"/>
                    <a:pt x="534" y="6749"/>
                  </a:cubicBezTo>
                  <a:cubicBezTo>
                    <a:pt x="1368" y="7649"/>
                    <a:pt x="2502" y="8250"/>
                    <a:pt x="3703" y="8483"/>
                  </a:cubicBezTo>
                  <a:cubicBezTo>
                    <a:pt x="5838" y="8416"/>
                    <a:pt x="7873" y="7949"/>
                    <a:pt x="9807" y="7082"/>
                  </a:cubicBezTo>
                  <a:cubicBezTo>
                    <a:pt x="12009" y="6115"/>
                    <a:pt x="13677" y="4947"/>
                    <a:pt x="14411" y="3113"/>
                  </a:cubicBezTo>
                  <a:cubicBezTo>
                    <a:pt x="14711" y="2546"/>
                    <a:pt x="14844" y="1945"/>
                    <a:pt x="14744" y="1411"/>
                  </a:cubicBezTo>
                  <a:cubicBezTo>
                    <a:pt x="14677" y="878"/>
                    <a:pt x="14344" y="377"/>
                    <a:pt x="13844" y="110"/>
                  </a:cubicBezTo>
                  <a:cubicBezTo>
                    <a:pt x="13661" y="35"/>
                    <a:pt x="13475" y="0"/>
                    <a:pt x="13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686;p44"/>
            <p:cNvSpPr/>
            <p:nvPr/>
          </p:nvSpPr>
          <p:spPr>
            <a:xfrm>
              <a:off x="7175308" y="3402013"/>
              <a:ext cx="268028" cy="100388"/>
            </a:xfrm>
            <a:custGeom>
              <a:avLst/>
              <a:gdLst/>
              <a:ahLst/>
              <a:cxnLst/>
              <a:rect l="l" t="t" r="r" b="b"/>
              <a:pathLst>
                <a:path w="12343" h="4623" extrusionOk="0">
                  <a:moveTo>
                    <a:pt x="12335" y="1"/>
                  </a:moveTo>
                  <a:cubicBezTo>
                    <a:pt x="12241" y="1"/>
                    <a:pt x="11709" y="492"/>
                    <a:pt x="10708" y="1203"/>
                  </a:cubicBezTo>
                  <a:cubicBezTo>
                    <a:pt x="8106" y="3038"/>
                    <a:pt x="5104" y="4172"/>
                    <a:pt x="1935" y="4405"/>
                  </a:cubicBezTo>
                  <a:cubicBezTo>
                    <a:pt x="734" y="4505"/>
                    <a:pt x="0" y="4472"/>
                    <a:pt x="0" y="4505"/>
                  </a:cubicBezTo>
                  <a:cubicBezTo>
                    <a:pt x="200" y="4539"/>
                    <a:pt x="367" y="4572"/>
                    <a:pt x="534" y="4572"/>
                  </a:cubicBezTo>
                  <a:cubicBezTo>
                    <a:pt x="784" y="4606"/>
                    <a:pt x="1026" y="4622"/>
                    <a:pt x="1268" y="4622"/>
                  </a:cubicBezTo>
                  <a:cubicBezTo>
                    <a:pt x="1510" y="4622"/>
                    <a:pt x="1751" y="4606"/>
                    <a:pt x="2002" y="4572"/>
                  </a:cubicBezTo>
                  <a:cubicBezTo>
                    <a:pt x="5237" y="4405"/>
                    <a:pt x="8339" y="3305"/>
                    <a:pt x="10875" y="1337"/>
                  </a:cubicBezTo>
                  <a:cubicBezTo>
                    <a:pt x="11242" y="1036"/>
                    <a:pt x="11608" y="703"/>
                    <a:pt x="11942" y="369"/>
                  </a:cubicBezTo>
                  <a:cubicBezTo>
                    <a:pt x="12109" y="302"/>
                    <a:pt x="12242" y="136"/>
                    <a:pt x="12342" y="2"/>
                  </a:cubicBezTo>
                  <a:cubicBezTo>
                    <a:pt x="12340" y="1"/>
                    <a:pt x="12338" y="1"/>
                    <a:pt x="12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7" name="Google Shape;687;p44"/>
            <p:cNvSpPr/>
            <p:nvPr/>
          </p:nvSpPr>
          <p:spPr>
            <a:xfrm>
              <a:off x="7202106" y="3197052"/>
              <a:ext cx="227465" cy="223969"/>
            </a:xfrm>
            <a:custGeom>
              <a:avLst/>
              <a:gdLst/>
              <a:ahLst/>
              <a:cxnLst/>
              <a:rect l="l" t="t" r="r" b="b"/>
              <a:pathLst>
                <a:path w="10475" h="10314" extrusionOk="0">
                  <a:moveTo>
                    <a:pt x="10475" y="0"/>
                  </a:moveTo>
                  <a:cubicBezTo>
                    <a:pt x="10441" y="200"/>
                    <a:pt x="10341" y="434"/>
                    <a:pt x="10308" y="634"/>
                  </a:cubicBezTo>
                  <a:cubicBezTo>
                    <a:pt x="10208" y="1034"/>
                    <a:pt x="10108" y="1635"/>
                    <a:pt x="9941" y="2368"/>
                  </a:cubicBezTo>
                  <a:cubicBezTo>
                    <a:pt x="9607" y="3836"/>
                    <a:pt x="9040" y="5938"/>
                    <a:pt x="7539" y="7706"/>
                  </a:cubicBezTo>
                  <a:cubicBezTo>
                    <a:pt x="6872" y="8540"/>
                    <a:pt x="6005" y="9207"/>
                    <a:pt x="5004" y="9640"/>
                  </a:cubicBezTo>
                  <a:cubicBezTo>
                    <a:pt x="4170" y="9974"/>
                    <a:pt x="3303" y="10107"/>
                    <a:pt x="2435" y="10107"/>
                  </a:cubicBezTo>
                  <a:cubicBezTo>
                    <a:pt x="1602" y="10074"/>
                    <a:pt x="801" y="9941"/>
                    <a:pt x="0" y="9740"/>
                  </a:cubicBezTo>
                  <a:lnTo>
                    <a:pt x="0" y="9740"/>
                  </a:lnTo>
                  <a:lnTo>
                    <a:pt x="167" y="9807"/>
                  </a:lnTo>
                  <a:cubicBezTo>
                    <a:pt x="267" y="9841"/>
                    <a:pt x="434" y="9907"/>
                    <a:pt x="634" y="9974"/>
                  </a:cubicBezTo>
                  <a:cubicBezTo>
                    <a:pt x="1201" y="10174"/>
                    <a:pt x="1802" y="10274"/>
                    <a:pt x="2435" y="10308"/>
                  </a:cubicBezTo>
                  <a:cubicBezTo>
                    <a:pt x="2543" y="10311"/>
                    <a:pt x="2651" y="10314"/>
                    <a:pt x="2760" y="10314"/>
                  </a:cubicBezTo>
                  <a:cubicBezTo>
                    <a:pt x="3558" y="10314"/>
                    <a:pt x="4370" y="10201"/>
                    <a:pt x="5104" y="9907"/>
                  </a:cubicBezTo>
                  <a:cubicBezTo>
                    <a:pt x="6138" y="9474"/>
                    <a:pt x="7039" y="8806"/>
                    <a:pt x="7773" y="7939"/>
                  </a:cubicBezTo>
                  <a:cubicBezTo>
                    <a:pt x="8473" y="7072"/>
                    <a:pt x="9007" y="6104"/>
                    <a:pt x="9374" y="5070"/>
                  </a:cubicBezTo>
                  <a:cubicBezTo>
                    <a:pt x="9707" y="4236"/>
                    <a:pt x="9974" y="3336"/>
                    <a:pt x="10141" y="2469"/>
                  </a:cubicBezTo>
                  <a:cubicBezTo>
                    <a:pt x="10274" y="1735"/>
                    <a:pt x="10374" y="1101"/>
                    <a:pt x="10441" y="667"/>
                  </a:cubicBezTo>
                  <a:cubicBezTo>
                    <a:pt x="10475" y="467"/>
                    <a:pt x="10475" y="200"/>
                    <a:pt x="104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8" name="Google Shape;688;p44"/>
            <p:cNvSpPr/>
            <p:nvPr/>
          </p:nvSpPr>
          <p:spPr>
            <a:xfrm>
              <a:off x="7095607" y="3228194"/>
              <a:ext cx="43495" cy="127510"/>
            </a:xfrm>
            <a:custGeom>
              <a:avLst/>
              <a:gdLst/>
              <a:ahLst/>
              <a:cxnLst/>
              <a:rect l="l" t="t" r="r" b="b"/>
              <a:pathLst>
                <a:path w="2003" h="5872" extrusionOk="0">
                  <a:moveTo>
                    <a:pt x="334" y="0"/>
                  </a:moveTo>
                  <a:lnTo>
                    <a:pt x="334" y="0"/>
                  </a:lnTo>
                  <a:cubicBezTo>
                    <a:pt x="168" y="301"/>
                    <a:pt x="68" y="568"/>
                    <a:pt x="68" y="901"/>
                  </a:cubicBezTo>
                  <a:cubicBezTo>
                    <a:pt x="1" y="1668"/>
                    <a:pt x="34" y="2402"/>
                    <a:pt x="234" y="3169"/>
                  </a:cubicBezTo>
                  <a:cubicBezTo>
                    <a:pt x="435" y="3903"/>
                    <a:pt x="768" y="4604"/>
                    <a:pt x="1235" y="5204"/>
                  </a:cubicBezTo>
                  <a:cubicBezTo>
                    <a:pt x="1402" y="5438"/>
                    <a:pt x="1669" y="5705"/>
                    <a:pt x="1902" y="5871"/>
                  </a:cubicBezTo>
                  <a:cubicBezTo>
                    <a:pt x="2002" y="5838"/>
                    <a:pt x="935" y="4737"/>
                    <a:pt x="501" y="3069"/>
                  </a:cubicBezTo>
                  <a:cubicBezTo>
                    <a:pt x="34" y="1401"/>
                    <a:pt x="4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9" name="Google Shape;689;p44"/>
            <p:cNvSpPr/>
            <p:nvPr/>
          </p:nvSpPr>
          <p:spPr>
            <a:xfrm>
              <a:off x="7136174" y="2857296"/>
              <a:ext cx="57979" cy="226748"/>
            </a:xfrm>
            <a:custGeom>
              <a:avLst/>
              <a:gdLst/>
              <a:ahLst/>
              <a:cxnLst/>
              <a:rect l="l" t="t" r="r" b="b"/>
              <a:pathLst>
                <a:path w="2670" h="10442" extrusionOk="0">
                  <a:moveTo>
                    <a:pt x="2669" y="1"/>
                  </a:moveTo>
                  <a:cubicBezTo>
                    <a:pt x="2536" y="67"/>
                    <a:pt x="2403" y="134"/>
                    <a:pt x="2303" y="267"/>
                  </a:cubicBezTo>
                  <a:cubicBezTo>
                    <a:pt x="1969" y="501"/>
                    <a:pt x="1702" y="801"/>
                    <a:pt x="1469" y="1135"/>
                  </a:cubicBezTo>
                  <a:cubicBezTo>
                    <a:pt x="668" y="2269"/>
                    <a:pt x="201" y="3570"/>
                    <a:pt x="68" y="4904"/>
                  </a:cubicBezTo>
                  <a:cubicBezTo>
                    <a:pt x="1" y="6238"/>
                    <a:pt x="68" y="7573"/>
                    <a:pt x="334" y="8840"/>
                  </a:cubicBezTo>
                  <a:cubicBezTo>
                    <a:pt x="401" y="9407"/>
                    <a:pt x="535" y="9941"/>
                    <a:pt x="701" y="10441"/>
                  </a:cubicBezTo>
                  <a:cubicBezTo>
                    <a:pt x="668" y="9908"/>
                    <a:pt x="568" y="9374"/>
                    <a:pt x="535" y="8840"/>
                  </a:cubicBezTo>
                  <a:cubicBezTo>
                    <a:pt x="334" y="7573"/>
                    <a:pt x="301" y="6238"/>
                    <a:pt x="368" y="4937"/>
                  </a:cubicBezTo>
                  <a:cubicBezTo>
                    <a:pt x="501" y="3603"/>
                    <a:pt x="902" y="2336"/>
                    <a:pt x="1635" y="1268"/>
                  </a:cubicBezTo>
                  <a:cubicBezTo>
                    <a:pt x="1969" y="801"/>
                    <a:pt x="2303" y="401"/>
                    <a:pt x="2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0" name="Google Shape;690;p44"/>
            <p:cNvSpPr/>
            <p:nvPr/>
          </p:nvSpPr>
          <p:spPr>
            <a:xfrm>
              <a:off x="7077496" y="1885153"/>
              <a:ext cx="269483" cy="850403"/>
            </a:xfrm>
            <a:custGeom>
              <a:avLst/>
              <a:gdLst/>
              <a:ahLst/>
              <a:cxnLst/>
              <a:rect l="l" t="t" r="r" b="b"/>
              <a:pathLst>
                <a:path w="12410" h="39162" extrusionOk="0">
                  <a:moveTo>
                    <a:pt x="10075" y="0"/>
                  </a:moveTo>
                  <a:lnTo>
                    <a:pt x="1" y="1335"/>
                  </a:lnTo>
                  <a:lnTo>
                    <a:pt x="3237" y="16045"/>
                  </a:lnTo>
                  <a:lnTo>
                    <a:pt x="4237" y="39162"/>
                  </a:lnTo>
                  <a:lnTo>
                    <a:pt x="11376" y="38628"/>
                  </a:lnTo>
                  <a:lnTo>
                    <a:pt x="12410" y="15111"/>
                  </a:lnTo>
                  <a:lnTo>
                    <a:pt x="10075" y="0"/>
                  </a:lnTo>
                  <a:close/>
                </a:path>
              </a:pathLst>
            </a:custGeom>
            <a:solidFill>
              <a:srgbClr val="CE9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1" name="Google Shape;691;p44"/>
            <p:cNvSpPr/>
            <p:nvPr/>
          </p:nvSpPr>
          <p:spPr>
            <a:xfrm>
              <a:off x="7148488" y="2674746"/>
              <a:ext cx="218779" cy="281340"/>
            </a:xfrm>
            <a:custGeom>
              <a:avLst/>
              <a:gdLst/>
              <a:ahLst/>
              <a:cxnLst/>
              <a:rect l="l" t="t" r="r" b="b"/>
              <a:pathLst>
                <a:path w="10075" h="12956" extrusionOk="0">
                  <a:moveTo>
                    <a:pt x="768" y="1"/>
                  </a:moveTo>
                  <a:cubicBezTo>
                    <a:pt x="768" y="1"/>
                    <a:pt x="68" y="4937"/>
                    <a:pt x="1" y="6205"/>
                  </a:cubicBezTo>
                  <a:cubicBezTo>
                    <a:pt x="1" y="7206"/>
                    <a:pt x="701" y="9974"/>
                    <a:pt x="968" y="10975"/>
                  </a:cubicBezTo>
                  <a:cubicBezTo>
                    <a:pt x="968" y="10975"/>
                    <a:pt x="1002" y="11008"/>
                    <a:pt x="1002" y="11042"/>
                  </a:cubicBezTo>
                  <a:cubicBezTo>
                    <a:pt x="1099" y="11237"/>
                    <a:pt x="1304" y="11361"/>
                    <a:pt x="1512" y="11361"/>
                  </a:cubicBezTo>
                  <a:cubicBezTo>
                    <a:pt x="1588" y="11361"/>
                    <a:pt x="1664" y="11344"/>
                    <a:pt x="1736" y="11309"/>
                  </a:cubicBezTo>
                  <a:cubicBezTo>
                    <a:pt x="1797" y="11278"/>
                    <a:pt x="1886" y="11191"/>
                    <a:pt x="1900" y="11125"/>
                  </a:cubicBezTo>
                  <a:lnTo>
                    <a:pt x="1900" y="11125"/>
                  </a:lnTo>
                  <a:cubicBezTo>
                    <a:pt x="1886" y="11263"/>
                    <a:pt x="1803" y="12213"/>
                    <a:pt x="2236" y="12676"/>
                  </a:cubicBezTo>
                  <a:cubicBezTo>
                    <a:pt x="2369" y="12829"/>
                    <a:pt x="2555" y="12883"/>
                    <a:pt x="2749" y="12883"/>
                  </a:cubicBezTo>
                  <a:cubicBezTo>
                    <a:pt x="3188" y="12883"/>
                    <a:pt x="3670" y="12610"/>
                    <a:pt x="3670" y="12610"/>
                  </a:cubicBezTo>
                  <a:cubicBezTo>
                    <a:pt x="3897" y="12837"/>
                    <a:pt x="4202" y="12956"/>
                    <a:pt x="4521" y="12956"/>
                  </a:cubicBezTo>
                  <a:cubicBezTo>
                    <a:pt x="4670" y="12956"/>
                    <a:pt x="4822" y="12930"/>
                    <a:pt x="4971" y="12876"/>
                  </a:cubicBezTo>
                  <a:cubicBezTo>
                    <a:pt x="5472" y="12676"/>
                    <a:pt x="5838" y="12276"/>
                    <a:pt x="5972" y="11776"/>
                  </a:cubicBezTo>
                  <a:cubicBezTo>
                    <a:pt x="5972" y="11776"/>
                    <a:pt x="6148" y="11814"/>
                    <a:pt x="6398" y="11814"/>
                  </a:cubicBezTo>
                  <a:cubicBezTo>
                    <a:pt x="6886" y="11814"/>
                    <a:pt x="7653" y="11668"/>
                    <a:pt x="7940" y="10808"/>
                  </a:cubicBezTo>
                  <a:lnTo>
                    <a:pt x="8140" y="9974"/>
                  </a:lnTo>
                  <a:cubicBezTo>
                    <a:pt x="8474" y="9941"/>
                    <a:pt x="8807" y="9874"/>
                    <a:pt x="9107" y="9808"/>
                  </a:cubicBezTo>
                  <a:cubicBezTo>
                    <a:pt x="9574" y="9641"/>
                    <a:pt x="10075" y="6839"/>
                    <a:pt x="10075" y="6839"/>
                  </a:cubicBezTo>
                  <a:lnTo>
                    <a:pt x="8173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CE9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2" name="Google Shape;692;p44"/>
            <p:cNvSpPr/>
            <p:nvPr/>
          </p:nvSpPr>
          <p:spPr>
            <a:xfrm>
              <a:off x="7176741" y="2803699"/>
              <a:ext cx="13789" cy="124601"/>
            </a:xfrm>
            <a:custGeom>
              <a:avLst/>
              <a:gdLst/>
              <a:ahLst/>
              <a:cxnLst/>
              <a:rect l="l" t="t" r="r" b="b"/>
              <a:pathLst>
                <a:path w="635" h="5738" extrusionOk="0">
                  <a:moveTo>
                    <a:pt x="168" y="0"/>
                  </a:moveTo>
                  <a:lnTo>
                    <a:pt x="168" y="0"/>
                  </a:lnTo>
                  <a:cubicBezTo>
                    <a:pt x="134" y="67"/>
                    <a:pt x="134" y="100"/>
                    <a:pt x="101" y="200"/>
                  </a:cubicBezTo>
                  <a:cubicBezTo>
                    <a:pt x="34" y="400"/>
                    <a:pt x="1" y="601"/>
                    <a:pt x="1" y="834"/>
                  </a:cubicBezTo>
                  <a:cubicBezTo>
                    <a:pt x="1" y="1501"/>
                    <a:pt x="34" y="2202"/>
                    <a:pt x="168" y="2869"/>
                  </a:cubicBezTo>
                  <a:cubicBezTo>
                    <a:pt x="301" y="3669"/>
                    <a:pt x="435" y="4370"/>
                    <a:pt x="468" y="4870"/>
                  </a:cubicBezTo>
                  <a:cubicBezTo>
                    <a:pt x="501" y="5371"/>
                    <a:pt x="635" y="5738"/>
                    <a:pt x="635" y="5738"/>
                  </a:cubicBezTo>
                  <a:lnTo>
                    <a:pt x="635" y="5537"/>
                  </a:lnTo>
                  <a:cubicBezTo>
                    <a:pt x="635" y="5337"/>
                    <a:pt x="635" y="5104"/>
                    <a:pt x="601" y="4904"/>
                  </a:cubicBezTo>
                  <a:cubicBezTo>
                    <a:pt x="535" y="4403"/>
                    <a:pt x="435" y="3669"/>
                    <a:pt x="334" y="2869"/>
                  </a:cubicBezTo>
                  <a:cubicBezTo>
                    <a:pt x="201" y="2202"/>
                    <a:pt x="168" y="1535"/>
                    <a:pt x="134" y="834"/>
                  </a:cubicBezTo>
                  <a:cubicBezTo>
                    <a:pt x="134" y="334"/>
                    <a:pt x="168" y="0"/>
                    <a:pt x="168" y="0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3" name="Google Shape;693;p44"/>
            <p:cNvSpPr/>
            <p:nvPr/>
          </p:nvSpPr>
          <p:spPr>
            <a:xfrm>
              <a:off x="7227449" y="2866721"/>
              <a:ext cx="5820" cy="81149"/>
            </a:xfrm>
            <a:custGeom>
              <a:avLst/>
              <a:gdLst/>
              <a:ahLst/>
              <a:cxnLst/>
              <a:rect l="l" t="t" r="r" b="b"/>
              <a:pathLst>
                <a:path w="268" h="3737" extrusionOk="0">
                  <a:moveTo>
                    <a:pt x="1" y="0"/>
                  </a:moveTo>
                  <a:cubicBezTo>
                    <a:pt x="1" y="634"/>
                    <a:pt x="34" y="1234"/>
                    <a:pt x="101" y="1868"/>
                  </a:cubicBezTo>
                  <a:cubicBezTo>
                    <a:pt x="134" y="2335"/>
                    <a:pt x="134" y="2769"/>
                    <a:pt x="101" y="3203"/>
                  </a:cubicBezTo>
                  <a:cubicBezTo>
                    <a:pt x="1" y="3369"/>
                    <a:pt x="1" y="3536"/>
                    <a:pt x="34" y="3736"/>
                  </a:cubicBezTo>
                  <a:cubicBezTo>
                    <a:pt x="134" y="3603"/>
                    <a:pt x="168" y="3369"/>
                    <a:pt x="168" y="3203"/>
                  </a:cubicBezTo>
                  <a:cubicBezTo>
                    <a:pt x="201" y="2736"/>
                    <a:pt x="268" y="2335"/>
                    <a:pt x="201" y="1868"/>
                  </a:cubicBezTo>
                  <a:cubicBezTo>
                    <a:pt x="168" y="1368"/>
                    <a:pt x="134" y="868"/>
                    <a:pt x="101" y="534"/>
                  </a:cubicBezTo>
                  <a:cubicBezTo>
                    <a:pt x="101" y="367"/>
                    <a:pt x="34" y="167"/>
                    <a:pt x="1" y="0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4" name="Google Shape;694;p44"/>
            <p:cNvSpPr/>
            <p:nvPr/>
          </p:nvSpPr>
          <p:spPr>
            <a:xfrm>
              <a:off x="7276725" y="2860923"/>
              <a:ext cx="5820" cy="68837"/>
            </a:xfrm>
            <a:custGeom>
              <a:avLst/>
              <a:gdLst/>
              <a:ahLst/>
              <a:cxnLst/>
              <a:rect l="l" t="t" r="r" b="b"/>
              <a:pathLst>
                <a:path w="268" h="3170" extrusionOk="0">
                  <a:moveTo>
                    <a:pt x="34" y="0"/>
                  </a:moveTo>
                  <a:cubicBezTo>
                    <a:pt x="0" y="0"/>
                    <a:pt x="67" y="734"/>
                    <a:pt x="100" y="1602"/>
                  </a:cubicBezTo>
                  <a:cubicBezTo>
                    <a:pt x="167" y="2469"/>
                    <a:pt x="67" y="3169"/>
                    <a:pt x="100" y="3169"/>
                  </a:cubicBezTo>
                  <a:cubicBezTo>
                    <a:pt x="234" y="2636"/>
                    <a:pt x="267" y="2135"/>
                    <a:pt x="234" y="1602"/>
                  </a:cubicBezTo>
                  <a:cubicBezTo>
                    <a:pt x="234" y="1068"/>
                    <a:pt x="167" y="501"/>
                    <a:pt x="34" y="0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5" name="Google Shape;695;p44"/>
            <p:cNvSpPr/>
            <p:nvPr/>
          </p:nvSpPr>
          <p:spPr>
            <a:xfrm>
              <a:off x="7320896" y="2855841"/>
              <a:ext cx="4386" cy="53636"/>
            </a:xfrm>
            <a:custGeom>
              <a:avLst/>
              <a:gdLst/>
              <a:ahLst/>
              <a:cxnLst/>
              <a:rect l="l" t="t" r="r" b="b"/>
              <a:pathLst>
                <a:path w="202" h="2470" extrusionOk="0">
                  <a:moveTo>
                    <a:pt x="1" y="1"/>
                  </a:moveTo>
                  <a:cubicBezTo>
                    <a:pt x="1" y="435"/>
                    <a:pt x="1" y="835"/>
                    <a:pt x="34" y="1202"/>
                  </a:cubicBezTo>
                  <a:cubicBezTo>
                    <a:pt x="34" y="1936"/>
                    <a:pt x="1" y="2469"/>
                    <a:pt x="34" y="2469"/>
                  </a:cubicBezTo>
                  <a:cubicBezTo>
                    <a:pt x="201" y="1669"/>
                    <a:pt x="201" y="835"/>
                    <a:pt x="1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6" name="Google Shape;696;p44"/>
            <p:cNvSpPr/>
            <p:nvPr/>
          </p:nvSpPr>
          <p:spPr>
            <a:xfrm>
              <a:off x="7252815" y="2819639"/>
              <a:ext cx="22475" cy="18849"/>
            </a:xfrm>
            <a:custGeom>
              <a:avLst/>
              <a:gdLst/>
              <a:ahLst/>
              <a:cxnLst/>
              <a:rect l="l" t="t" r="r" b="b"/>
              <a:pathLst>
                <a:path w="1035" h="868" extrusionOk="0">
                  <a:moveTo>
                    <a:pt x="201" y="0"/>
                  </a:moveTo>
                  <a:cubicBezTo>
                    <a:pt x="100" y="0"/>
                    <a:pt x="0" y="33"/>
                    <a:pt x="0" y="33"/>
                  </a:cubicBezTo>
                  <a:cubicBezTo>
                    <a:pt x="267" y="100"/>
                    <a:pt x="467" y="133"/>
                    <a:pt x="668" y="300"/>
                  </a:cubicBezTo>
                  <a:cubicBezTo>
                    <a:pt x="801" y="467"/>
                    <a:pt x="934" y="667"/>
                    <a:pt x="1001" y="867"/>
                  </a:cubicBezTo>
                  <a:cubicBezTo>
                    <a:pt x="1001" y="867"/>
                    <a:pt x="1034" y="801"/>
                    <a:pt x="1001" y="667"/>
                  </a:cubicBezTo>
                  <a:cubicBezTo>
                    <a:pt x="968" y="500"/>
                    <a:pt x="868" y="334"/>
                    <a:pt x="701" y="200"/>
                  </a:cubicBezTo>
                  <a:cubicBezTo>
                    <a:pt x="534" y="67"/>
                    <a:pt x="367" y="33"/>
                    <a:pt x="201" y="0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7" name="Google Shape;697;p44"/>
            <p:cNvSpPr/>
            <p:nvPr/>
          </p:nvSpPr>
          <p:spPr>
            <a:xfrm>
              <a:off x="7302806" y="2810584"/>
              <a:ext cx="18849" cy="12768"/>
            </a:xfrm>
            <a:custGeom>
              <a:avLst/>
              <a:gdLst/>
              <a:ahLst/>
              <a:cxnLst/>
              <a:rect l="l" t="t" r="r" b="b"/>
              <a:pathLst>
                <a:path w="868" h="588" extrusionOk="0">
                  <a:moveTo>
                    <a:pt x="199" y="1"/>
                  </a:moveTo>
                  <a:cubicBezTo>
                    <a:pt x="136" y="1"/>
                    <a:pt x="70" y="15"/>
                    <a:pt x="0" y="50"/>
                  </a:cubicBezTo>
                  <a:cubicBezTo>
                    <a:pt x="0" y="83"/>
                    <a:pt x="234" y="83"/>
                    <a:pt x="467" y="250"/>
                  </a:cubicBezTo>
                  <a:cubicBezTo>
                    <a:pt x="652" y="405"/>
                    <a:pt x="780" y="587"/>
                    <a:pt x="825" y="587"/>
                  </a:cubicBezTo>
                  <a:cubicBezTo>
                    <a:pt x="828" y="587"/>
                    <a:pt x="831" y="586"/>
                    <a:pt x="834" y="584"/>
                  </a:cubicBezTo>
                  <a:cubicBezTo>
                    <a:pt x="867" y="584"/>
                    <a:pt x="834" y="284"/>
                    <a:pt x="534" y="117"/>
                  </a:cubicBezTo>
                  <a:cubicBezTo>
                    <a:pt x="425" y="52"/>
                    <a:pt x="316" y="1"/>
                    <a:pt x="199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8" name="Google Shape;698;p44"/>
            <p:cNvSpPr/>
            <p:nvPr/>
          </p:nvSpPr>
          <p:spPr>
            <a:xfrm>
              <a:off x="7210076" y="2822245"/>
              <a:ext cx="12334" cy="8990"/>
            </a:xfrm>
            <a:custGeom>
              <a:avLst/>
              <a:gdLst/>
              <a:ahLst/>
              <a:cxnLst/>
              <a:rect l="l" t="t" r="r" b="b"/>
              <a:pathLst>
                <a:path w="568" h="414" extrusionOk="0">
                  <a:moveTo>
                    <a:pt x="161" y="0"/>
                  </a:moveTo>
                  <a:cubicBezTo>
                    <a:pt x="70" y="0"/>
                    <a:pt x="0" y="29"/>
                    <a:pt x="0" y="47"/>
                  </a:cubicBezTo>
                  <a:cubicBezTo>
                    <a:pt x="0" y="80"/>
                    <a:pt x="167" y="80"/>
                    <a:pt x="301" y="214"/>
                  </a:cubicBezTo>
                  <a:cubicBezTo>
                    <a:pt x="434" y="347"/>
                    <a:pt x="467" y="414"/>
                    <a:pt x="501" y="414"/>
                  </a:cubicBezTo>
                  <a:cubicBezTo>
                    <a:pt x="567" y="414"/>
                    <a:pt x="567" y="214"/>
                    <a:pt x="401" y="80"/>
                  </a:cubicBezTo>
                  <a:cubicBezTo>
                    <a:pt x="325" y="20"/>
                    <a:pt x="236" y="0"/>
                    <a:pt x="161" y="0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7148488" y="2674030"/>
              <a:ext cx="220234" cy="283489"/>
            </a:xfrm>
            <a:custGeom>
              <a:avLst/>
              <a:gdLst/>
              <a:ahLst/>
              <a:cxnLst/>
              <a:rect l="l" t="t" r="r" b="b"/>
              <a:pathLst>
                <a:path w="10142" h="13055" extrusionOk="0">
                  <a:moveTo>
                    <a:pt x="8207" y="34"/>
                  </a:moveTo>
                  <a:cubicBezTo>
                    <a:pt x="8207" y="67"/>
                    <a:pt x="8207" y="100"/>
                    <a:pt x="8274" y="167"/>
                  </a:cubicBezTo>
                  <a:cubicBezTo>
                    <a:pt x="8274" y="100"/>
                    <a:pt x="8207" y="67"/>
                    <a:pt x="8207" y="34"/>
                  </a:cubicBezTo>
                  <a:close/>
                  <a:moveTo>
                    <a:pt x="8274" y="167"/>
                  </a:moveTo>
                  <a:lnTo>
                    <a:pt x="8274" y="167"/>
                  </a:lnTo>
                  <a:cubicBezTo>
                    <a:pt x="8279" y="185"/>
                    <a:pt x="8285" y="203"/>
                    <a:pt x="8292" y="221"/>
                  </a:cubicBezTo>
                  <a:lnTo>
                    <a:pt x="8292" y="221"/>
                  </a:lnTo>
                  <a:cubicBezTo>
                    <a:pt x="8287" y="200"/>
                    <a:pt x="8281" y="182"/>
                    <a:pt x="8274" y="167"/>
                  </a:cubicBezTo>
                  <a:close/>
                  <a:moveTo>
                    <a:pt x="802" y="0"/>
                  </a:moveTo>
                  <a:cubicBezTo>
                    <a:pt x="802" y="0"/>
                    <a:pt x="701" y="67"/>
                    <a:pt x="701" y="100"/>
                  </a:cubicBezTo>
                  <a:lnTo>
                    <a:pt x="701" y="267"/>
                  </a:lnTo>
                  <a:cubicBezTo>
                    <a:pt x="701" y="339"/>
                    <a:pt x="695" y="429"/>
                    <a:pt x="686" y="533"/>
                  </a:cubicBezTo>
                  <a:lnTo>
                    <a:pt x="686" y="533"/>
                  </a:lnTo>
                  <a:cubicBezTo>
                    <a:pt x="707" y="404"/>
                    <a:pt x="733" y="288"/>
                    <a:pt x="768" y="200"/>
                  </a:cubicBezTo>
                  <a:lnTo>
                    <a:pt x="802" y="34"/>
                  </a:lnTo>
                  <a:lnTo>
                    <a:pt x="802" y="0"/>
                  </a:lnTo>
                  <a:close/>
                  <a:moveTo>
                    <a:pt x="686" y="533"/>
                  </a:moveTo>
                  <a:cubicBezTo>
                    <a:pt x="666" y="649"/>
                    <a:pt x="651" y="775"/>
                    <a:pt x="635" y="901"/>
                  </a:cubicBezTo>
                  <a:cubicBezTo>
                    <a:pt x="622" y="1027"/>
                    <a:pt x="606" y="1162"/>
                    <a:pt x="587" y="1306"/>
                  </a:cubicBezTo>
                  <a:lnTo>
                    <a:pt x="587" y="1306"/>
                  </a:lnTo>
                  <a:cubicBezTo>
                    <a:pt x="603" y="1197"/>
                    <a:pt x="619" y="1095"/>
                    <a:pt x="635" y="1001"/>
                  </a:cubicBezTo>
                  <a:cubicBezTo>
                    <a:pt x="654" y="830"/>
                    <a:pt x="673" y="670"/>
                    <a:pt x="686" y="533"/>
                  </a:cubicBezTo>
                  <a:close/>
                  <a:moveTo>
                    <a:pt x="587" y="1306"/>
                  </a:moveTo>
                  <a:cubicBezTo>
                    <a:pt x="561" y="1487"/>
                    <a:pt x="534" y="1687"/>
                    <a:pt x="507" y="1905"/>
                  </a:cubicBezTo>
                  <a:lnTo>
                    <a:pt x="507" y="1905"/>
                  </a:lnTo>
                  <a:cubicBezTo>
                    <a:pt x="537" y="1690"/>
                    <a:pt x="564" y="1490"/>
                    <a:pt x="587" y="1306"/>
                  </a:cubicBezTo>
                  <a:close/>
                  <a:moveTo>
                    <a:pt x="507" y="1905"/>
                  </a:moveTo>
                  <a:lnTo>
                    <a:pt x="507" y="1905"/>
                  </a:lnTo>
                  <a:cubicBezTo>
                    <a:pt x="441" y="2372"/>
                    <a:pt x="359" y="2914"/>
                    <a:pt x="268" y="3536"/>
                  </a:cubicBezTo>
                  <a:cubicBezTo>
                    <a:pt x="168" y="4103"/>
                    <a:pt x="101" y="4704"/>
                    <a:pt x="68" y="5404"/>
                  </a:cubicBezTo>
                  <a:cubicBezTo>
                    <a:pt x="1" y="5738"/>
                    <a:pt x="1" y="6105"/>
                    <a:pt x="1" y="6438"/>
                  </a:cubicBezTo>
                  <a:cubicBezTo>
                    <a:pt x="68" y="6838"/>
                    <a:pt x="101" y="7205"/>
                    <a:pt x="168" y="7572"/>
                  </a:cubicBezTo>
                  <a:cubicBezTo>
                    <a:pt x="301" y="8340"/>
                    <a:pt x="501" y="9107"/>
                    <a:pt x="701" y="9941"/>
                  </a:cubicBezTo>
                  <a:cubicBezTo>
                    <a:pt x="768" y="10174"/>
                    <a:pt x="802" y="10374"/>
                    <a:pt x="868" y="10574"/>
                  </a:cubicBezTo>
                  <a:cubicBezTo>
                    <a:pt x="935" y="10675"/>
                    <a:pt x="935" y="10775"/>
                    <a:pt x="968" y="10908"/>
                  </a:cubicBezTo>
                  <a:cubicBezTo>
                    <a:pt x="984" y="10970"/>
                    <a:pt x="999" y="11018"/>
                    <a:pt x="1022" y="11064"/>
                  </a:cubicBezTo>
                  <a:lnTo>
                    <a:pt x="1022" y="11064"/>
                  </a:lnTo>
                  <a:cubicBezTo>
                    <a:pt x="1008" y="11025"/>
                    <a:pt x="1002" y="10983"/>
                    <a:pt x="1002" y="10941"/>
                  </a:cubicBezTo>
                  <a:cubicBezTo>
                    <a:pt x="968" y="10841"/>
                    <a:pt x="968" y="10741"/>
                    <a:pt x="935" y="10608"/>
                  </a:cubicBezTo>
                  <a:cubicBezTo>
                    <a:pt x="868" y="10408"/>
                    <a:pt x="802" y="10208"/>
                    <a:pt x="768" y="10007"/>
                  </a:cubicBezTo>
                  <a:cubicBezTo>
                    <a:pt x="535" y="9173"/>
                    <a:pt x="335" y="8373"/>
                    <a:pt x="201" y="7606"/>
                  </a:cubicBezTo>
                  <a:cubicBezTo>
                    <a:pt x="134" y="7239"/>
                    <a:pt x="101" y="6872"/>
                    <a:pt x="34" y="6538"/>
                  </a:cubicBezTo>
                  <a:cubicBezTo>
                    <a:pt x="34" y="6205"/>
                    <a:pt x="34" y="5838"/>
                    <a:pt x="101" y="5504"/>
                  </a:cubicBezTo>
                  <a:cubicBezTo>
                    <a:pt x="134" y="4837"/>
                    <a:pt x="201" y="4203"/>
                    <a:pt x="301" y="3603"/>
                  </a:cubicBezTo>
                  <a:cubicBezTo>
                    <a:pt x="379" y="2962"/>
                    <a:pt x="445" y="2390"/>
                    <a:pt x="507" y="1905"/>
                  </a:cubicBezTo>
                  <a:close/>
                  <a:moveTo>
                    <a:pt x="1022" y="11064"/>
                  </a:moveTo>
                  <a:cubicBezTo>
                    <a:pt x="1033" y="11095"/>
                    <a:pt x="1049" y="11125"/>
                    <a:pt x="1071" y="11152"/>
                  </a:cubicBezTo>
                  <a:lnTo>
                    <a:pt x="1071" y="11152"/>
                  </a:lnTo>
                  <a:cubicBezTo>
                    <a:pt x="1051" y="11121"/>
                    <a:pt x="1035" y="11093"/>
                    <a:pt x="1022" y="11064"/>
                  </a:cubicBezTo>
                  <a:close/>
                  <a:moveTo>
                    <a:pt x="8292" y="221"/>
                  </a:moveTo>
                  <a:cubicBezTo>
                    <a:pt x="8309" y="294"/>
                    <a:pt x="8314" y="404"/>
                    <a:pt x="8340" y="534"/>
                  </a:cubicBezTo>
                  <a:cubicBezTo>
                    <a:pt x="8440" y="868"/>
                    <a:pt x="8574" y="1335"/>
                    <a:pt x="8707" y="1902"/>
                  </a:cubicBezTo>
                  <a:cubicBezTo>
                    <a:pt x="9040" y="3100"/>
                    <a:pt x="9506" y="4763"/>
                    <a:pt x="10038" y="6859"/>
                  </a:cubicBezTo>
                  <a:lnTo>
                    <a:pt x="10038" y="6859"/>
                  </a:lnTo>
                  <a:cubicBezTo>
                    <a:pt x="9938" y="7454"/>
                    <a:pt x="9806" y="8113"/>
                    <a:pt x="9608" y="8740"/>
                  </a:cubicBezTo>
                  <a:cubicBezTo>
                    <a:pt x="9541" y="8907"/>
                    <a:pt x="9508" y="9073"/>
                    <a:pt x="9441" y="9240"/>
                  </a:cubicBezTo>
                  <a:cubicBezTo>
                    <a:pt x="9374" y="9407"/>
                    <a:pt x="9308" y="9540"/>
                    <a:pt x="9174" y="9707"/>
                  </a:cubicBezTo>
                  <a:cubicBezTo>
                    <a:pt x="9141" y="9741"/>
                    <a:pt x="9141" y="9741"/>
                    <a:pt x="9107" y="9741"/>
                  </a:cubicBezTo>
                  <a:lnTo>
                    <a:pt x="8974" y="9774"/>
                  </a:lnTo>
                  <a:lnTo>
                    <a:pt x="8707" y="9841"/>
                  </a:lnTo>
                  <a:cubicBezTo>
                    <a:pt x="8540" y="9874"/>
                    <a:pt x="8340" y="9874"/>
                    <a:pt x="8173" y="9907"/>
                  </a:cubicBezTo>
                  <a:cubicBezTo>
                    <a:pt x="8140" y="9907"/>
                    <a:pt x="8140" y="9974"/>
                    <a:pt x="8140" y="9974"/>
                  </a:cubicBezTo>
                  <a:cubicBezTo>
                    <a:pt x="8040" y="10241"/>
                    <a:pt x="8007" y="10541"/>
                    <a:pt x="7940" y="10808"/>
                  </a:cubicBezTo>
                  <a:cubicBezTo>
                    <a:pt x="7840" y="11175"/>
                    <a:pt x="7540" y="11475"/>
                    <a:pt x="7206" y="11642"/>
                  </a:cubicBezTo>
                  <a:cubicBezTo>
                    <a:pt x="6969" y="11707"/>
                    <a:pt x="6718" y="11743"/>
                    <a:pt x="6463" y="11743"/>
                  </a:cubicBezTo>
                  <a:cubicBezTo>
                    <a:pt x="6322" y="11743"/>
                    <a:pt x="6180" y="11732"/>
                    <a:pt x="6039" y="11709"/>
                  </a:cubicBezTo>
                  <a:cubicBezTo>
                    <a:pt x="6005" y="11709"/>
                    <a:pt x="5972" y="11709"/>
                    <a:pt x="5972" y="11742"/>
                  </a:cubicBezTo>
                  <a:cubicBezTo>
                    <a:pt x="5838" y="12142"/>
                    <a:pt x="5638" y="12476"/>
                    <a:pt x="5305" y="12709"/>
                  </a:cubicBezTo>
                  <a:cubicBezTo>
                    <a:pt x="5089" y="12839"/>
                    <a:pt x="4832" y="12912"/>
                    <a:pt x="4578" y="12912"/>
                  </a:cubicBezTo>
                  <a:cubicBezTo>
                    <a:pt x="4439" y="12912"/>
                    <a:pt x="4301" y="12890"/>
                    <a:pt x="4171" y="12843"/>
                  </a:cubicBezTo>
                  <a:cubicBezTo>
                    <a:pt x="4037" y="12809"/>
                    <a:pt x="3937" y="12709"/>
                    <a:pt x="3804" y="12576"/>
                  </a:cubicBezTo>
                  <a:lnTo>
                    <a:pt x="3704" y="12576"/>
                  </a:lnTo>
                  <a:cubicBezTo>
                    <a:pt x="3470" y="12743"/>
                    <a:pt x="3170" y="12843"/>
                    <a:pt x="2836" y="12876"/>
                  </a:cubicBezTo>
                  <a:cubicBezTo>
                    <a:pt x="2703" y="12876"/>
                    <a:pt x="2536" y="12876"/>
                    <a:pt x="2436" y="12809"/>
                  </a:cubicBezTo>
                  <a:cubicBezTo>
                    <a:pt x="2303" y="12709"/>
                    <a:pt x="2203" y="12576"/>
                    <a:pt x="2169" y="12476"/>
                  </a:cubicBezTo>
                  <a:cubicBezTo>
                    <a:pt x="2036" y="12176"/>
                    <a:pt x="2002" y="11875"/>
                    <a:pt x="1969" y="11575"/>
                  </a:cubicBezTo>
                  <a:cubicBezTo>
                    <a:pt x="1957" y="11475"/>
                    <a:pt x="1949" y="11370"/>
                    <a:pt x="1944" y="11261"/>
                  </a:cubicBezTo>
                  <a:lnTo>
                    <a:pt x="1944" y="11261"/>
                  </a:lnTo>
                  <a:cubicBezTo>
                    <a:pt x="1954" y="11238"/>
                    <a:pt x="1969" y="11231"/>
                    <a:pt x="1969" y="11208"/>
                  </a:cubicBezTo>
                  <a:cubicBezTo>
                    <a:pt x="1969" y="11175"/>
                    <a:pt x="2002" y="11075"/>
                    <a:pt x="2002" y="11041"/>
                  </a:cubicBezTo>
                  <a:cubicBezTo>
                    <a:pt x="2002" y="10908"/>
                    <a:pt x="2036" y="10808"/>
                    <a:pt x="2036" y="10675"/>
                  </a:cubicBezTo>
                  <a:cubicBezTo>
                    <a:pt x="2036" y="10641"/>
                    <a:pt x="2002" y="10574"/>
                    <a:pt x="1969" y="10574"/>
                  </a:cubicBezTo>
                  <a:cubicBezTo>
                    <a:pt x="1936" y="10574"/>
                    <a:pt x="1902" y="10641"/>
                    <a:pt x="1902" y="10675"/>
                  </a:cubicBezTo>
                  <a:cubicBezTo>
                    <a:pt x="1902" y="10686"/>
                    <a:pt x="1902" y="10697"/>
                    <a:pt x="1902" y="10708"/>
                  </a:cubicBezTo>
                  <a:lnTo>
                    <a:pt x="1802" y="10708"/>
                  </a:lnTo>
                  <a:cubicBezTo>
                    <a:pt x="1802" y="10841"/>
                    <a:pt x="1802" y="10908"/>
                    <a:pt x="1769" y="11041"/>
                  </a:cubicBezTo>
                  <a:cubicBezTo>
                    <a:pt x="1769" y="11075"/>
                    <a:pt x="1769" y="11175"/>
                    <a:pt x="1702" y="11208"/>
                  </a:cubicBezTo>
                  <a:cubicBezTo>
                    <a:pt x="1669" y="11242"/>
                    <a:pt x="1669" y="11275"/>
                    <a:pt x="1669" y="11342"/>
                  </a:cubicBezTo>
                  <a:cubicBezTo>
                    <a:pt x="1602" y="11375"/>
                    <a:pt x="1469" y="11375"/>
                    <a:pt x="1369" y="11375"/>
                  </a:cubicBezTo>
                  <a:cubicBezTo>
                    <a:pt x="1302" y="11342"/>
                    <a:pt x="1202" y="11308"/>
                    <a:pt x="1135" y="11208"/>
                  </a:cubicBezTo>
                  <a:cubicBezTo>
                    <a:pt x="1110" y="11191"/>
                    <a:pt x="1089" y="11172"/>
                    <a:pt x="1071" y="11152"/>
                  </a:cubicBezTo>
                  <a:lnTo>
                    <a:pt x="1071" y="11152"/>
                  </a:lnTo>
                  <a:cubicBezTo>
                    <a:pt x="1089" y="11179"/>
                    <a:pt x="1110" y="11208"/>
                    <a:pt x="1135" y="11242"/>
                  </a:cubicBezTo>
                  <a:cubicBezTo>
                    <a:pt x="1243" y="11371"/>
                    <a:pt x="1406" y="11444"/>
                    <a:pt x="1571" y="11444"/>
                  </a:cubicBezTo>
                  <a:cubicBezTo>
                    <a:pt x="1662" y="11444"/>
                    <a:pt x="1753" y="11422"/>
                    <a:pt x="1836" y="11375"/>
                  </a:cubicBezTo>
                  <a:lnTo>
                    <a:pt x="1916" y="11322"/>
                  </a:lnTo>
                  <a:lnTo>
                    <a:pt x="1916" y="11322"/>
                  </a:lnTo>
                  <a:cubicBezTo>
                    <a:pt x="1920" y="11403"/>
                    <a:pt x="1927" y="11487"/>
                    <a:pt x="1936" y="11575"/>
                  </a:cubicBezTo>
                  <a:cubicBezTo>
                    <a:pt x="1969" y="11875"/>
                    <a:pt x="2002" y="12209"/>
                    <a:pt x="2136" y="12509"/>
                  </a:cubicBezTo>
                  <a:cubicBezTo>
                    <a:pt x="2169" y="12676"/>
                    <a:pt x="2303" y="12809"/>
                    <a:pt x="2436" y="12876"/>
                  </a:cubicBezTo>
                  <a:cubicBezTo>
                    <a:pt x="2561" y="12951"/>
                    <a:pt x="2686" y="12989"/>
                    <a:pt x="2811" y="12989"/>
                  </a:cubicBezTo>
                  <a:cubicBezTo>
                    <a:pt x="2853" y="12989"/>
                    <a:pt x="2895" y="12985"/>
                    <a:pt x="2936" y="12976"/>
                  </a:cubicBezTo>
                  <a:cubicBezTo>
                    <a:pt x="3253" y="12913"/>
                    <a:pt x="3539" y="12850"/>
                    <a:pt x="3796" y="12701"/>
                  </a:cubicBezTo>
                  <a:lnTo>
                    <a:pt x="3796" y="12701"/>
                  </a:lnTo>
                  <a:cubicBezTo>
                    <a:pt x="3917" y="12818"/>
                    <a:pt x="4015" y="12883"/>
                    <a:pt x="4171" y="12976"/>
                  </a:cubicBezTo>
                  <a:cubicBezTo>
                    <a:pt x="4338" y="13028"/>
                    <a:pt x="4510" y="13054"/>
                    <a:pt x="4679" y="13054"/>
                  </a:cubicBezTo>
                  <a:cubicBezTo>
                    <a:pt x="4949" y="13054"/>
                    <a:pt x="5213" y="12986"/>
                    <a:pt x="5438" y="12843"/>
                  </a:cubicBezTo>
                  <a:cubicBezTo>
                    <a:pt x="5752" y="12591"/>
                    <a:pt x="6037" y="12251"/>
                    <a:pt x="6125" y="11850"/>
                  </a:cubicBezTo>
                  <a:lnTo>
                    <a:pt x="6125" y="11850"/>
                  </a:lnTo>
                  <a:cubicBezTo>
                    <a:pt x="6241" y="11867"/>
                    <a:pt x="6361" y="11875"/>
                    <a:pt x="6481" y="11875"/>
                  </a:cubicBezTo>
                  <a:cubicBezTo>
                    <a:pt x="6758" y="11875"/>
                    <a:pt x="7039" y="11831"/>
                    <a:pt x="7306" y="11742"/>
                  </a:cubicBezTo>
                  <a:cubicBezTo>
                    <a:pt x="7673" y="11575"/>
                    <a:pt x="7973" y="11242"/>
                    <a:pt x="8107" y="10875"/>
                  </a:cubicBezTo>
                  <a:cubicBezTo>
                    <a:pt x="8171" y="10584"/>
                    <a:pt x="8205" y="10325"/>
                    <a:pt x="8297" y="10036"/>
                  </a:cubicBezTo>
                  <a:lnTo>
                    <a:pt x="8297" y="10036"/>
                  </a:lnTo>
                  <a:cubicBezTo>
                    <a:pt x="8459" y="10007"/>
                    <a:pt x="8648" y="10006"/>
                    <a:pt x="8807" y="9974"/>
                  </a:cubicBezTo>
                  <a:lnTo>
                    <a:pt x="9041" y="9907"/>
                  </a:lnTo>
                  <a:lnTo>
                    <a:pt x="9174" y="9874"/>
                  </a:lnTo>
                  <a:cubicBezTo>
                    <a:pt x="9241" y="9841"/>
                    <a:pt x="9274" y="9841"/>
                    <a:pt x="9308" y="9774"/>
                  </a:cubicBezTo>
                  <a:cubicBezTo>
                    <a:pt x="9441" y="9674"/>
                    <a:pt x="9508" y="9507"/>
                    <a:pt x="9574" y="9274"/>
                  </a:cubicBezTo>
                  <a:cubicBezTo>
                    <a:pt x="9641" y="9140"/>
                    <a:pt x="9675" y="8940"/>
                    <a:pt x="9741" y="8807"/>
                  </a:cubicBezTo>
                  <a:cubicBezTo>
                    <a:pt x="9875" y="8173"/>
                    <a:pt x="10075" y="7506"/>
                    <a:pt x="10142" y="6872"/>
                  </a:cubicBezTo>
                  <a:lnTo>
                    <a:pt x="10142" y="6838"/>
                  </a:lnTo>
                  <a:lnTo>
                    <a:pt x="8774" y="1902"/>
                  </a:lnTo>
                  <a:cubicBezTo>
                    <a:pt x="8607" y="1335"/>
                    <a:pt x="8474" y="868"/>
                    <a:pt x="8407" y="534"/>
                  </a:cubicBezTo>
                  <a:cubicBezTo>
                    <a:pt x="8352" y="397"/>
                    <a:pt x="8320" y="305"/>
                    <a:pt x="8292" y="22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0" name="Google Shape;700;p44"/>
            <p:cNvSpPr/>
            <p:nvPr/>
          </p:nvSpPr>
          <p:spPr>
            <a:xfrm>
              <a:off x="6590694" y="1261430"/>
              <a:ext cx="147076" cy="73744"/>
            </a:xfrm>
            <a:custGeom>
              <a:avLst/>
              <a:gdLst/>
              <a:ahLst/>
              <a:cxnLst/>
              <a:rect l="l" t="t" r="r" b="b"/>
              <a:pathLst>
                <a:path w="6773" h="3396" extrusionOk="0">
                  <a:moveTo>
                    <a:pt x="6772" y="1"/>
                  </a:moveTo>
                  <a:cubicBezTo>
                    <a:pt x="4771" y="1335"/>
                    <a:pt x="2436" y="2035"/>
                    <a:pt x="1" y="2035"/>
                  </a:cubicBezTo>
                  <a:lnTo>
                    <a:pt x="34" y="3370"/>
                  </a:lnTo>
                  <a:cubicBezTo>
                    <a:pt x="278" y="3387"/>
                    <a:pt x="513" y="3395"/>
                    <a:pt x="741" y="3395"/>
                  </a:cubicBezTo>
                  <a:cubicBezTo>
                    <a:pt x="5378" y="3395"/>
                    <a:pt x="6772" y="1"/>
                    <a:pt x="6772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1" name="Google Shape;701;p44"/>
            <p:cNvSpPr/>
            <p:nvPr/>
          </p:nvSpPr>
          <p:spPr>
            <a:xfrm>
              <a:off x="7045637" y="1914123"/>
              <a:ext cx="113743" cy="575882"/>
            </a:xfrm>
            <a:custGeom>
              <a:avLst/>
              <a:gdLst/>
              <a:ahLst/>
              <a:cxnLst/>
              <a:rect l="l" t="t" r="r" b="b"/>
              <a:pathLst>
                <a:path w="5238" h="26520" extrusionOk="0">
                  <a:moveTo>
                    <a:pt x="1468" y="1"/>
                  </a:moveTo>
                  <a:lnTo>
                    <a:pt x="0" y="201"/>
                  </a:lnTo>
                  <a:cubicBezTo>
                    <a:pt x="0" y="201"/>
                    <a:pt x="1234" y="9808"/>
                    <a:pt x="1501" y="12576"/>
                  </a:cubicBezTo>
                  <a:cubicBezTo>
                    <a:pt x="1668" y="15311"/>
                    <a:pt x="5237" y="26519"/>
                    <a:pt x="5237" y="26519"/>
                  </a:cubicBezTo>
                  <a:lnTo>
                    <a:pt x="4904" y="19047"/>
                  </a:lnTo>
                  <a:lnTo>
                    <a:pt x="3970" y="14611"/>
                  </a:lnTo>
                  <a:lnTo>
                    <a:pt x="4137" y="11942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5632314" y="4462587"/>
              <a:ext cx="181103" cy="120258"/>
            </a:xfrm>
            <a:custGeom>
              <a:avLst/>
              <a:gdLst/>
              <a:ahLst/>
              <a:cxnLst/>
              <a:rect l="l" t="t" r="r" b="b"/>
              <a:pathLst>
                <a:path w="8340" h="5538" extrusionOk="0">
                  <a:moveTo>
                    <a:pt x="8340" y="0"/>
                  </a:moveTo>
                  <a:lnTo>
                    <a:pt x="0" y="267"/>
                  </a:lnTo>
                  <a:cubicBezTo>
                    <a:pt x="0" y="267"/>
                    <a:pt x="434" y="3236"/>
                    <a:pt x="434" y="3736"/>
                  </a:cubicBezTo>
                  <a:lnTo>
                    <a:pt x="2536" y="5537"/>
                  </a:lnTo>
                  <a:lnTo>
                    <a:pt x="7873" y="4337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F4C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5636658" y="4542265"/>
              <a:ext cx="344812" cy="114460"/>
            </a:xfrm>
            <a:custGeom>
              <a:avLst/>
              <a:gdLst/>
              <a:ahLst/>
              <a:cxnLst/>
              <a:rect l="l" t="t" r="r" b="b"/>
              <a:pathLst>
                <a:path w="15879" h="5271" extrusionOk="0">
                  <a:moveTo>
                    <a:pt x="167" y="0"/>
                  </a:moveTo>
                  <a:lnTo>
                    <a:pt x="1" y="5271"/>
                  </a:lnTo>
                  <a:lnTo>
                    <a:pt x="15879" y="5171"/>
                  </a:lnTo>
                  <a:cubicBezTo>
                    <a:pt x="15812" y="3670"/>
                    <a:pt x="7739" y="534"/>
                    <a:pt x="7739" y="534"/>
                  </a:cubicBezTo>
                  <a:lnTo>
                    <a:pt x="7739" y="67"/>
                  </a:lnTo>
                  <a:cubicBezTo>
                    <a:pt x="6574" y="576"/>
                    <a:pt x="5303" y="835"/>
                    <a:pt x="4027" y="835"/>
                  </a:cubicBezTo>
                  <a:cubicBezTo>
                    <a:pt x="2710" y="835"/>
                    <a:pt x="1387" y="559"/>
                    <a:pt x="167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5637374" y="4629913"/>
              <a:ext cx="347006" cy="26818"/>
            </a:xfrm>
            <a:custGeom>
              <a:avLst/>
              <a:gdLst/>
              <a:ahLst/>
              <a:cxnLst/>
              <a:rect l="l" t="t" r="r" b="b"/>
              <a:pathLst>
                <a:path w="15980" h="1235" extrusionOk="0">
                  <a:moveTo>
                    <a:pt x="34" y="1"/>
                  </a:moveTo>
                  <a:lnTo>
                    <a:pt x="1" y="1235"/>
                  </a:lnTo>
                  <a:lnTo>
                    <a:pt x="15879" y="1168"/>
                  </a:lnTo>
                  <a:cubicBezTo>
                    <a:pt x="15979" y="668"/>
                    <a:pt x="15279" y="368"/>
                    <a:pt x="15279" y="368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5773581" y="4552776"/>
              <a:ext cx="33333" cy="22149"/>
            </a:xfrm>
            <a:custGeom>
              <a:avLst/>
              <a:gdLst/>
              <a:ahLst/>
              <a:cxnLst/>
              <a:rect l="l" t="t" r="r" b="b"/>
              <a:pathLst>
                <a:path w="1535" h="1020" extrusionOk="0">
                  <a:moveTo>
                    <a:pt x="1226" y="0"/>
                  </a:moveTo>
                  <a:cubicBezTo>
                    <a:pt x="1043" y="0"/>
                    <a:pt x="801" y="50"/>
                    <a:pt x="567" y="217"/>
                  </a:cubicBezTo>
                  <a:cubicBezTo>
                    <a:pt x="100" y="551"/>
                    <a:pt x="0" y="951"/>
                    <a:pt x="67" y="1018"/>
                  </a:cubicBezTo>
                  <a:cubicBezTo>
                    <a:pt x="71" y="1019"/>
                    <a:pt x="76" y="1020"/>
                    <a:pt x="81" y="1020"/>
                  </a:cubicBezTo>
                  <a:cubicBezTo>
                    <a:pt x="183" y="1020"/>
                    <a:pt x="352" y="705"/>
                    <a:pt x="734" y="450"/>
                  </a:cubicBezTo>
                  <a:cubicBezTo>
                    <a:pt x="1168" y="217"/>
                    <a:pt x="1535" y="184"/>
                    <a:pt x="1535" y="84"/>
                  </a:cubicBezTo>
                  <a:cubicBezTo>
                    <a:pt x="1535" y="50"/>
                    <a:pt x="1409" y="0"/>
                    <a:pt x="12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5818492" y="4568563"/>
              <a:ext cx="24647" cy="26601"/>
            </a:xfrm>
            <a:custGeom>
              <a:avLst/>
              <a:gdLst/>
              <a:ahLst/>
              <a:cxnLst/>
              <a:rect l="l" t="t" r="r" b="b"/>
              <a:pathLst>
                <a:path w="1135" h="1225" extrusionOk="0">
                  <a:moveTo>
                    <a:pt x="1073" y="1"/>
                  </a:moveTo>
                  <a:cubicBezTo>
                    <a:pt x="936" y="1"/>
                    <a:pt x="594" y="104"/>
                    <a:pt x="334" y="391"/>
                  </a:cubicBezTo>
                  <a:cubicBezTo>
                    <a:pt x="0" y="791"/>
                    <a:pt x="34" y="1225"/>
                    <a:pt x="134" y="1225"/>
                  </a:cubicBezTo>
                  <a:cubicBezTo>
                    <a:pt x="200" y="1225"/>
                    <a:pt x="300" y="891"/>
                    <a:pt x="534" y="557"/>
                  </a:cubicBezTo>
                  <a:cubicBezTo>
                    <a:pt x="801" y="224"/>
                    <a:pt x="1134" y="124"/>
                    <a:pt x="1134" y="24"/>
                  </a:cubicBezTo>
                  <a:cubicBezTo>
                    <a:pt x="1134" y="9"/>
                    <a:pt x="1112" y="1"/>
                    <a:pt x="107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5860492" y="4583461"/>
              <a:ext cx="16699" cy="29098"/>
            </a:xfrm>
            <a:custGeom>
              <a:avLst/>
              <a:gdLst/>
              <a:ahLst/>
              <a:cxnLst/>
              <a:rect l="l" t="t" r="r" b="b"/>
              <a:pathLst>
                <a:path w="769" h="1340" extrusionOk="0">
                  <a:moveTo>
                    <a:pt x="720" y="1"/>
                  </a:moveTo>
                  <a:cubicBezTo>
                    <a:pt x="642" y="1"/>
                    <a:pt x="321" y="171"/>
                    <a:pt x="168" y="539"/>
                  </a:cubicBezTo>
                  <a:cubicBezTo>
                    <a:pt x="1" y="972"/>
                    <a:pt x="68" y="1339"/>
                    <a:pt x="168" y="1339"/>
                  </a:cubicBezTo>
                  <a:cubicBezTo>
                    <a:pt x="234" y="1339"/>
                    <a:pt x="268" y="972"/>
                    <a:pt x="401" y="639"/>
                  </a:cubicBezTo>
                  <a:cubicBezTo>
                    <a:pt x="535" y="305"/>
                    <a:pt x="768" y="38"/>
                    <a:pt x="735" y="5"/>
                  </a:cubicBezTo>
                  <a:cubicBezTo>
                    <a:pt x="732" y="2"/>
                    <a:pt x="727" y="1"/>
                    <a:pt x="7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6007557" y="4462587"/>
              <a:ext cx="181103" cy="120258"/>
            </a:xfrm>
            <a:custGeom>
              <a:avLst/>
              <a:gdLst/>
              <a:ahLst/>
              <a:cxnLst/>
              <a:rect l="l" t="t" r="r" b="b"/>
              <a:pathLst>
                <a:path w="8340" h="5538" extrusionOk="0">
                  <a:moveTo>
                    <a:pt x="8340" y="0"/>
                  </a:moveTo>
                  <a:lnTo>
                    <a:pt x="0" y="267"/>
                  </a:lnTo>
                  <a:cubicBezTo>
                    <a:pt x="0" y="267"/>
                    <a:pt x="467" y="3236"/>
                    <a:pt x="467" y="3736"/>
                  </a:cubicBezTo>
                  <a:lnTo>
                    <a:pt x="2569" y="5537"/>
                  </a:lnTo>
                  <a:lnTo>
                    <a:pt x="7906" y="4337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F4C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6013356" y="4542265"/>
              <a:ext cx="344812" cy="114460"/>
            </a:xfrm>
            <a:custGeom>
              <a:avLst/>
              <a:gdLst/>
              <a:ahLst/>
              <a:cxnLst/>
              <a:rect l="l" t="t" r="r" b="b"/>
              <a:pathLst>
                <a:path w="15879" h="5271" extrusionOk="0">
                  <a:moveTo>
                    <a:pt x="167" y="0"/>
                  </a:moveTo>
                  <a:lnTo>
                    <a:pt x="0" y="5271"/>
                  </a:lnTo>
                  <a:lnTo>
                    <a:pt x="15878" y="5171"/>
                  </a:lnTo>
                  <a:cubicBezTo>
                    <a:pt x="15812" y="3670"/>
                    <a:pt x="7739" y="534"/>
                    <a:pt x="7739" y="534"/>
                  </a:cubicBezTo>
                  <a:lnTo>
                    <a:pt x="7739" y="67"/>
                  </a:lnTo>
                  <a:cubicBezTo>
                    <a:pt x="6557" y="576"/>
                    <a:pt x="5278" y="835"/>
                    <a:pt x="4001" y="835"/>
                  </a:cubicBezTo>
                  <a:cubicBezTo>
                    <a:pt x="2684" y="835"/>
                    <a:pt x="1370" y="559"/>
                    <a:pt x="167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6013356" y="4629913"/>
              <a:ext cx="346267" cy="26818"/>
            </a:xfrm>
            <a:custGeom>
              <a:avLst/>
              <a:gdLst/>
              <a:ahLst/>
              <a:cxnLst/>
              <a:rect l="l" t="t" r="r" b="b"/>
              <a:pathLst>
                <a:path w="15946" h="1235" extrusionOk="0">
                  <a:moveTo>
                    <a:pt x="34" y="1"/>
                  </a:moveTo>
                  <a:lnTo>
                    <a:pt x="0" y="1235"/>
                  </a:lnTo>
                  <a:lnTo>
                    <a:pt x="15878" y="1168"/>
                  </a:lnTo>
                  <a:cubicBezTo>
                    <a:pt x="15945" y="668"/>
                    <a:pt x="15245" y="368"/>
                    <a:pt x="15245" y="368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6148824" y="4552776"/>
              <a:ext cx="34049" cy="22149"/>
            </a:xfrm>
            <a:custGeom>
              <a:avLst/>
              <a:gdLst/>
              <a:ahLst/>
              <a:cxnLst/>
              <a:rect l="l" t="t" r="r" b="b"/>
              <a:pathLst>
                <a:path w="1568" h="1020" extrusionOk="0">
                  <a:moveTo>
                    <a:pt x="1259" y="0"/>
                  </a:moveTo>
                  <a:cubicBezTo>
                    <a:pt x="1076" y="0"/>
                    <a:pt x="834" y="50"/>
                    <a:pt x="601" y="217"/>
                  </a:cubicBezTo>
                  <a:cubicBezTo>
                    <a:pt x="134" y="551"/>
                    <a:pt x="0" y="951"/>
                    <a:pt x="100" y="1018"/>
                  </a:cubicBezTo>
                  <a:cubicBezTo>
                    <a:pt x="103" y="1019"/>
                    <a:pt x="107" y="1020"/>
                    <a:pt x="110" y="1020"/>
                  </a:cubicBezTo>
                  <a:cubicBezTo>
                    <a:pt x="183" y="1020"/>
                    <a:pt x="354" y="705"/>
                    <a:pt x="767" y="450"/>
                  </a:cubicBezTo>
                  <a:cubicBezTo>
                    <a:pt x="1168" y="217"/>
                    <a:pt x="1568" y="184"/>
                    <a:pt x="1568" y="84"/>
                  </a:cubicBezTo>
                  <a:cubicBezTo>
                    <a:pt x="1568" y="50"/>
                    <a:pt x="1443" y="0"/>
                    <a:pt x="12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712;p44"/>
            <p:cNvSpPr/>
            <p:nvPr/>
          </p:nvSpPr>
          <p:spPr>
            <a:xfrm>
              <a:off x="6194451" y="4568563"/>
              <a:ext cx="24647" cy="26601"/>
            </a:xfrm>
            <a:custGeom>
              <a:avLst/>
              <a:gdLst/>
              <a:ahLst/>
              <a:cxnLst/>
              <a:rect l="l" t="t" r="r" b="b"/>
              <a:pathLst>
                <a:path w="1135" h="1225" extrusionOk="0">
                  <a:moveTo>
                    <a:pt x="1073" y="1"/>
                  </a:moveTo>
                  <a:cubicBezTo>
                    <a:pt x="936" y="1"/>
                    <a:pt x="594" y="104"/>
                    <a:pt x="334" y="391"/>
                  </a:cubicBezTo>
                  <a:cubicBezTo>
                    <a:pt x="1" y="791"/>
                    <a:pt x="34" y="1225"/>
                    <a:pt x="134" y="1225"/>
                  </a:cubicBezTo>
                  <a:cubicBezTo>
                    <a:pt x="201" y="1225"/>
                    <a:pt x="301" y="891"/>
                    <a:pt x="534" y="557"/>
                  </a:cubicBezTo>
                  <a:cubicBezTo>
                    <a:pt x="801" y="224"/>
                    <a:pt x="1135" y="124"/>
                    <a:pt x="1135" y="24"/>
                  </a:cubicBezTo>
                  <a:cubicBezTo>
                    <a:pt x="1135" y="9"/>
                    <a:pt x="1112" y="1"/>
                    <a:pt x="107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713;p44"/>
            <p:cNvSpPr/>
            <p:nvPr/>
          </p:nvSpPr>
          <p:spPr>
            <a:xfrm>
              <a:off x="6235735" y="4583461"/>
              <a:ext cx="17415" cy="29098"/>
            </a:xfrm>
            <a:custGeom>
              <a:avLst/>
              <a:gdLst/>
              <a:ahLst/>
              <a:cxnLst/>
              <a:rect l="l" t="t" r="r" b="b"/>
              <a:pathLst>
                <a:path w="802" h="1340" extrusionOk="0">
                  <a:moveTo>
                    <a:pt x="753" y="1"/>
                  </a:moveTo>
                  <a:cubicBezTo>
                    <a:pt x="670" y="1"/>
                    <a:pt x="321" y="171"/>
                    <a:pt x="168" y="539"/>
                  </a:cubicBezTo>
                  <a:cubicBezTo>
                    <a:pt x="1" y="972"/>
                    <a:pt x="101" y="1339"/>
                    <a:pt x="168" y="1339"/>
                  </a:cubicBezTo>
                  <a:cubicBezTo>
                    <a:pt x="268" y="1339"/>
                    <a:pt x="301" y="972"/>
                    <a:pt x="435" y="639"/>
                  </a:cubicBezTo>
                  <a:cubicBezTo>
                    <a:pt x="568" y="305"/>
                    <a:pt x="802" y="38"/>
                    <a:pt x="768" y="5"/>
                  </a:cubicBezTo>
                  <a:cubicBezTo>
                    <a:pt x="765" y="2"/>
                    <a:pt x="760" y="1"/>
                    <a:pt x="7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714;p44"/>
            <p:cNvSpPr/>
            <p:nvPr/>
          </p:nvSpPr>
          <p:spPr>
            <a:xfrm>
              <a:off x="5462077" y="2856579"/>
              <a:ext cx="881564" cy="1637050"/>
            </a:xfrm>
            <a:custGeom>
              <a:avLst/>
              <a:gdLst/>
              <a:ahLst/>
              <a:cxnLst/>
              <a:rect l="l" t="t" r="r" b="b"/>
              <a:pathLst>
                <a:path w="40597" h="75388" extrusionOk="0">
                  <a:moveTo>
                    <a:pt x="3570" y="0"/>
                  </a:moveTo>
                  <a:lnTo>
                    <a:pt x="1" y="16579"/>
                  </a:lnTo>
                  <a:lnTo>
                    <a:pt x="7206" y="75388"/>
                  </a:lnTo>
                  <a:lnTo>
                    <a:pt x="18380" y="75388"/>
                  </a:lnTo>
                  <a:lnTo>
                    <a:pt x="20915" y="23584"/>
                  </a:lnTo>
                  <a:lnTo>
                    <a:pt x="23584" y="75388"/>
                  </a:lnTo>
                  <a:lnTo>
                    <a:pt x="35593" y="75388"/>
                  </a:lnTo>
                  <a:lnTo>
                    <a:pt x="40596" y="17179"/>
                  </a:lnTo>
                  <a:lnTo>
                    <a:pt x="38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715;p44"/>
            <p:cNvSpPr/>
            <p:nvPr/>
          </p:nvSpPr>
          <p:spPr>
            <a:xfrm>
              <a:off x="5706933" y="3470138"/>
              <a:ext cx="13051" cy="1005426"/>
            </a:xfrm>
            <a:custGeom>
              <a:avLst/>
              <a:gdLst/>
              <a:ahLst/>
              <a:cxnLst/>
              <a:rect l="l" t="t" r="r" b="b"/>
              <a:pathLst>
                <a:path w="601" h="46301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1"/>
                    <a:pt x="34" y="10408"/>
                    <a:pt x="167" y="23184"/>
                  </a:cubicBezTo>
                  <a:cubicBezTo>
                    <a:pt x="300" y="35927"/>
                    <a:pt x="467" y="46301"/>
                    <a:pt x="501" y="46301"/>
                  </a:cubicBezTo>
                  <a:cubicBezTo>
                    <a:pt x="601" y="46301"/>
                    <a:pt x="501" y="35893"/>
                    <a:pt x="401" y="23117"/>
                  </a:cubicBezTo>
                  <a:cubicBezTo>
                    <a:pt x="267" y="10375"/>
                    <a:pt x="100" y="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716;p44"/>
            <p:cNvSpPr/>
            <p:nvPr/>
          </p:nvSpPr>
          <p:spPr>
            <a:xfrm>
              <a:off x="6107519" y="3383945"/>
              <a:ext cx="47838" cy="1087270"/>
            </a:xfrm>
            <a:custGeom>
              <a:avLst/>
              <a:gdLst/>
              <a:ahLst/>
              <a:cxnLst/>
              <a:rect l="l" t="t" r="r" b="b"/>
              <a:pathLst>
                <a:path w="2203" h="50070" extrusionOk="0">
                  <a:moveTo>
                    <a:pt x="1368" y="0"/>
                  </a:moveTo>
                  <a:lnTo>
                    <a:pt x="1368" y="134"/>
                  </a:lnTo>
                  <a:lnTo>
                    <a:pt x="1368" y="501"/>
                  </a:lnTo>
                  <a:cubicBezTo>
                    <a:pt x="1402" y="834"/>
                    <a:pt x="1402" y="1335"/>
                    <a:pt x="1468" y="1968"/>
                  </a:cubicBezTo>
                  <a:cubicBezTo>
                    <a:pt x="1535" y="3203"/>
                    <a:pt x="1569" y="5071"/>
                    <a:pt x="1702" y="7339"/>
                  </a:cubicBezTo>
                  <a:cubicBezTo>
                    <a:pt x="1835" y="9574"/>
                    <a:pt x="1869" y="12309"/>
                    <a:pt x="1902" y="15311"/>
                  </a:cubicBezTo>
                  <a:cubicBezTo>
                    <a:pt x="1969" y="18313"/>
                    <a:pt x="1902" y="21582"/>
                    <a:pt x="1835" y="25052"/>
                  </a:cubicBezTo>
                  <a:cubicBezTo>
                    <a:pt x="1735" y="28521"/>
                    <a:pt x="1569" y="31790"/>
                    <a:pt x="1368" y="34825"/>
                  </a:cubicBezTo>
                  <a:cubicBezTo>
                    <a:pt x="1168" y="37827"/>
                    <a:pt x="968" y="40529"/>
                    <a:pt x="735" y="42764"/>
                  </a:cubicBezTo>
                  <a:cubicBezTo>
                    <a:pt x="534" y="45033"/>
                    <a:pt x="334" y="46867"/>
                    <a:pt x="201" y="48101"/>
                  </a:cubicBezTo>
                  <a:cubicBezTo>
                    <a:pt x="101" y="48735"/>
                    <a:pt x="67" y="49236"/>
                    <a:pt x="34" y="49569"/>
                  </a:cubicBezTo>
                  <a:cubicBezTo>
                    <a:pt x="34" y="49736"/>
                    <a:pt x="1" y="49869"/>
                    <a:pt x="1" y="49936"/>
                  </a:cubicBezTo>
                  <a:lnTo>
                    <a:pt x="1" y="50069"/>
                  </a:lnTo>
                  <a:cubicBezTo>
                    <a:pt x="1" y="50036"/>
                    <a:pt x="1" y="50003"/>
                    <a:pt x="67" y="49936"/>
                  </a:cubicBezTo>
                  <a:cubicBezTo>
                    <a:pt x="67" y="49869"/>
                    <a:pt x="134" y="49736"/>
                    <a:pt x="134" y="49569"/>
                  </a:cubicBezTo>
                  <a:cubicBezTo>
                    <a:pt x="168" y="49202"/>
                    <a:pt x="234" y="48735"/>
                    <a:pt x="334" y="48101"/>
                  </a:cubicBezTo>
                  <a:cubicBezTo>
                    <a:pt x="501" y="46867"/>
                    <a:pt x="735" y="45066"/>
                    <a:pt x="968" y="42764"/>
                  </a:cubicBezTo>
                  <a:cubicBezTo>
                    <a:pt x="1168" y="40496"/>
                    <a:pt x="1402" y="37827"/>
                    <a:pt x="1635" y="34825"/>
                  </a:cubicBezTo>
                  <a:cubicBezTo>
                    <a:pt x="1835" y="31823"/>
                    <a:pt x="2002" y="28521"/>
                    <a:pt x="2069" y="25052"/>
                  </a:cubicBezTo>
                  <a:cubicBezTo>
                    <a:pt x="2169" y="21582"/>
                    <a:pt x="2202" y="18313"/>
                    <a:pt x="2169" y="15311"/>
                  </a:cubicBezTo>
                  <a:cubicBezTo>
                    <a:pt x="2136" y="12309"/>
                    <a:pt x="2036" y="9641"/>
                    <a:pt x="1902" y="7339"/>
                  </a:cubicBezTo>
                  <a:cubicBezTo>
                    <a:pt x="1802" y="5037"/>
                    <a:pt x="1669" y="3203"/>
                    <a:pt x="1569" y="1968"/>
                  </a:cubicBezTo>
                  <a:cubicBezTo>
                    <a:pt x="1535" y="1335"/>
                    <a:pt x="1502" y="834"/>
                    <a:pt x="1468" y="501"/>
                  </a:cubicBezTo>
                  <a:lnTo>
                    <a:pt x="1402" y="134"/>
                  </a:lnTo>
                  <a:cubicBezTo>
                    <a:pt x="1368" y="67"/>
                    <a:pt x="1368" y="34"/>
                    <a:pt x="1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717;p44"/>
            <p:cNvSpPr/>
            <p:nvPr/>
          </p:nvSpPr>
          <p:spPr>
            <a:xfrm>
              <a:off x="5575091" y="1704036"/>
              <a:ext cx="471585" cy="220234"/>
            </a:xfrm>
            <a:custGeom>
              <a:avLst/>
              <a:gdLst/>
              <a:ahLst/>
              <a:cxnLst/>
              <a:rect l="l" t="t" r="r" b="b"/>
              <a:pathLst>
                <a:path w="21717" h="10142" extrusionOk="0">
                  <a:moveTo>
                    <a:pt x="14411" y="1"/>
                  </a:moveTo>
                  <a:lnTo>
                    <a:pt x="1068" y="701"/>
                  </a:lnTo>
                  <a:lnTo>
                    <a:pt x="0" y="5738"/>
                  </a:lnTo>
                  <a:cubicBezTo>
                    <a:pt x="0" y="5738"/>
                    <a:pt x="3670" y="8707"/>
                    <a:pt x="4036" y="8841"/>
                  </a:cubicBezTo>
                  <a:cubicBezTo>
                    <a:pt x="4403" y="8974"/>
                    <a:pt x="12809" y="10142"/>
                    <a:pt x="12809" y="10142"/>
                  </a:cubicBezTo>
                  <a:cubicBezTo>
                    <a:pt x="12809" y="10142"/>
                    <a:pt x="21538" y="6036"/>
                    <a:pt x="21714" y="5972"/>
                  </a:cubicBezTo>
                  <a:lnTo>
                    <a:pt x="21714" y="5972"/>
                  </a:lnTo>
                  <a:cubicBezTo>
                    <a:pt x="21714" y="5972"/>
                    <a:pt x="21715" y="5972"/>
                    <a:pt x="21715" y="5972"/>
                  </a:cubicBezTo>
                  <a:cubicBezTo>
                    <a:pt x="21715" y="5972"/>
                    <a:pt x="21716" y="5972"/>
                    <a:pt x="21716" y="5972"/>
                  </a:cubicBezTo>
                  <a:cubicBezTo>
                    <a:pt x="21717" y="5971"/>
                    <a:pt x="21717" y="5971"/>
                    <a:pt x="21716" y="5971"/>
                  </a:cubicBezTo>
                  <a:lnTo>
                    <a:pt x="21716" y="5971"/>
                  </a:lnTo>
                  <a:cubicBezTo>
                    <a:pt x="21716" y="5971"/>
                    <a:pt x="21715" y="5971"/>
                    <a:pt x="21714" y="5972"/>
                  </a:cubicBezTo>
                  <a:lnTo>
                    <a:pt x="21714" y="5972"/>
                  </a:lnTo>
                  <a:cubicBezTo>
                    <a:pt x="21566" y="5936"/>
                    <a:pt x="14411" y="1"/>
                    <a:pt x="14411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718;p44"/>
            <p:cNvSpPr/>
            <p:nvPr/>
          </p:nvSpPr>
          <p:spPr>
            <a:xfrm>
              <a:off x="5443249" y="1186117"/>
              <a:ext cx="252806" cy="266769"/>
            </a:xfrm>
            <a:custGeom>
              <a:avLst/>
              <a:gdLst/>
              <a:ahLst/>
              <a:cxnLst/>
              <a:rect l="l" t="t" r="r" b="b"/>
              <a:pathLst>
                <a:path w="11642" h="12285" extrusionOk="0">
                  <a:moveTo>
                    <a:pt x="7178" y="1"/>
                  </a:moveTo>
                  <a:cubicBezTo>
                    <a:pt x="6695" y="1"/>
                    <a:pt x="6195" y="81"/>
                    <a:pt x="5738" y="166"/>
                  </a:cubicBezTo>
                  <a:cubicBezTo>
                    <a:pt x="5104" y="266"/>
                    <a:pt x="4470" y="467"/>
                    <a:pt x="3903" y="700"/>
                  </a:cubicBezTo>
                  <a:cubicBezTo>
                    <a:pt x="3303" y="1000"/>
                    <a:pt x="2902" y="1501"/>
                    <a:pt x="2736" y="2134"/>
                  </a:cubicBezTo>
                  <a:cubicBezTo>
                    <a:pt x="2569" y="3102"/>
                    <a:pt x="3236" y="4036"/>
                    <a:pt x="3102" y="5003"/>
                  </a:cubicBezTo>
                  <a:cubicBezTo>
                    <a:pt x="2969" y="5670"/>
                    <a:pt x="2569" y="6304"/>
                    <a:pt x="1935" y="6638"/>
                  </a:cubicBezTo>
                  <a:cubicBezTo>
                    <a:pt x="1335" y="6971"/>
                    <a:pt x="667" y="7205"/>
                    <a:pt x="0" y="7371"/>
                  </a:cubicBezTo>
                  <a:cubicBezTo>
                    <a:pt x="667" y="8205"/>
                    <a:pt x="1668" y="8772"/>
                    <a:pt x="2736" y="8806"/>
                  </a:cubicBezTo>
                  <a:cubicBezTo>
                    <a:pt x="2702" y="9139"/>
                    <a:pt x="2235" y="9273"/>
                    <a:pt x="1902" y="9306"/>
                  </a:cubicBezTo>
                  <a:cubicBezTo>
                    <a:pt x="1568" y="9340"/>
                    <a:pt x="1101" y="9540"/>
                    <a:pt x="1134" y="9873"/>
                  </a:cubicBezTo>
                  <a:cubicBezTo>
                    <a:pt x="1168" y="10040"/>
                    <a:pt x="1301" y="10207"/>
                    <a:pt x="1468" y="10307"/>
                  </a:cubicBezTo>
                  <a:cubicBezTo>
                    <a:pt x="3187" y="11589"/>
                    <a:pt x="5317" y="12284"/>
                    <a:pt x="7472" y="12284"/>
                  </a:cubicBezTo>
                  <a:cubicBezTo>
                    <a:pt x="7617" y="12284"/>
                    <a:pt x="7761" y="12281"/>
                    <a:pt x="7906" y="12275"/>
                  </a:cubicBezTo>
                  <a:cubicBezTo>
                    <a:pt x="8973" y="12175"/>
                    <a:pt x="10107" y="11941"/>
                    <a:pt x="10808" y="11107"/>
                  </a:cubicBezTo>
                  <a:cubicBezTo>
                    <a:pt x="11508" y="10274"/>
                    <a:pt x="11642" y="9273"/>
                    <a:pt x="11642" y="8272"/>
                  </a:cubicBezTo>
                  <a:cubicBezTo>
                    <a:pt x="11609" y="5470"/>
                    <a:pt x="10374" y="2835"/>
                    <a:pt x="8239" y="1000"/>
                  </a:cubicBezTo>
                  <a:lnTo>
                    <a:pt x="8873" y="600"/>
                  </a:lnTo>
                  <a:cubicBezTo>
                    <a:pt x="8435" y="142"/>
                    <a:pt x="7822" y="1"/>
                    <a:pt x="717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719;p44"/>
            <p:cNvSpPr/>
            <p:nvPr/>
          </p:nvSpPr>
          <p:spPr>
            <a:xfrm>
              <a:off x="5610576" y="1028172"/>
              <a:ext cx="489695" cy="352348"/>
            </a:xfrm>
            <a:custGeom>
              <a:avLst/>
              <a:gdLst/>
              <a:ahLst/>
              <a:cxnLst/>
              <a:rect l="l" t="t" r="r" b="b"/>
              <a:pathLst>
                <a:path w="22551" h="16226" extrusionOk="0">
                  <a:moveTo>
                    <a:pt x="14086" y="1"/>
                  </a:moveTo>
                  <a:cubicBezTo>
                    <a:pt x="13143" y="1"/>
                    <a:pt x="12193" y="117"/>
                    <a:pt x="11275" y="267"/>
                  </a:cubicBezTo>
                  <a:cubicBezTo>
                    <a:pt x="10008" y="468"/>
                    <a:pt x="8607" y="768"/>
                    <a:pt x="7673" y="1635"/>
                  </a:cubicBezTo>
                  <a:cubicBezTo>
                    <a:pt x="7373" y="2002"/>
                    <a:pt x="7039" y="2302"/>
                    <a:pt x="6605" y="2502"/>
                  </a:cubicBezTo>
                  <a:cubicBezTo>
                    <a:pt x="6316" y="2591"/>
                    <a:pt x="5998" y="2651"/>
                    <a:pt x="5669" y="2651"/>
                  </a:cubicBezTo>
                  <a:cubicBezTo>
                    <a:pt x="5505" y="2651"/>
                    <a:pt x="5338" y="2636"/>
                    <a:pt x="5171" y="2602"/>
                  </a:cubicBezTo>
                  <a:cubicBezTo>
                    <a:pt x="4771" y="2602"/>
                    <a:pt x="4371" y="2636"/>
                    <a:pt x="4004" y="2736"/>
                  </a:cubicBezTo>
                  <a:cubicBezTo>
                    <a:pt x="1502" y="3336"/>
                    <a:pt x="1" y="5805"/>
                    <a:pt x="568" y="8307"/>
                  </a:cubicBezTo>
                  <a:lnTo>
                    <a:pt x="1202" y="7973"/>
                  </a:lnTo>
                  <a:lnTo>
                    <a:pt x="1202" y="7973"/>
                  </a:lnTo>
                  <a:lnTo>
                    <a:pt x="935" y="8273"/>
                  </a:lnTo>
                  <a:cubicBezTo>
                    <a:pt x="3503" y="10908"/>
                    <a:pt x="6539" y="13043"/>
                    <a:pt x="9874" y="14544"/>
                  </a:cubicBezTo>
                  <a:cubicBezTo>
                    <a:pt x="12090" y="15518"/>
                    <a:pt x="14518" y="16225"/>
                    <a:pt x="16913" y="16225"/>
                  </a:cubicBezTo>
                  <a:cubicBezTo>
                    <a:pt x="17800" y="16225"/>
                    <a:pt x="18683" y="16128"/>
                    <a:pt x="19548" y="15912"/>
                  </a:cubicBezTo>
                  <a:cubicBezTo>
                    <a:pt x="20249" y="15745"/>
                    <a:pt x="20916" y="15445"/>
                    <a:pt x="21449" y="15045"/>
                  </a:cubicBezTo>
                  <a:cubicBezTo>
                    <a:pt x="22016" y="14611"/>
                    <a:pt x="22350" y="13944"/>
                    <a:pt x="22383" y="13243"/>
                  </a:cubicBezTo>
                  <a:cubicBezTo>
                    <a:pt x="22383" y="12543"/>
                    <a:pt x="21916" y="11909"/>
                    <a:pt x="21216" y="11709"/>
                  </a:cubicBezTo>
                  <a:cubicBezTo>
                    <a:pt x="21583" y="11476"/>
                    <a:pt x="21950" y="11209"/>
                    <a:pt x="22250" y="10875"/>
                  </a:cubicBezTo>
                  <a:cubicBezTo>
                    <a:pt x="22550" y="10475"/>
                    <a:pt x="22550" y="9974"/>
                    <a:pt x="22283" y="9608"/>
                  </a:cubicBezTo>
                  <a:cubicBezTo>
                    <a:pt x="21916" y="9207"/>
                    <a:pt x="21283" y="9241"/>
                    <a:pt x="20849" y="9040"/>
                  </a:cubicBezTo>
                  <a:cubicBezTo>
                    <a:pt x="20082" y="8707"/>
                    <a:pt x="19848" y="7740"/>
                    <a:pt x="19882" y="6939"/>
                  </a:cubicBezTo>
                  <a:cubicBezTo>
                    <a:pt x="19915" y="6138"/>
                    <a:pt x="20182" y="5371"/>
                    <a:pt x="20182" y="4537"/>
                  </a:cubicBezTo>
                  <a:cubicBezTo>
                    <a:pt x="20115" y="2636"/>
                    <a:pt x="18581" y="1068"/>
                    <a:pt x="16846" y="434"/>
                  </a:cubicBezTo>
                  <a:cubicBezTo>
                    <a:pt x="15962" y="117"/>
                    <a:pt x="15028" y="1"/>
                    <a:pt x="14086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720;p44"/>
            <p:cNvSpPr/>
            <p:nvPr/>
          </p:nvSpPr>
          <p:spPr>
            <a:xfrm>
              <a:off x="5604778" y="1194065"/>
              <a:ext cx="57262" cy="311502"/>
            </a:xfrm>
            <a:custGeom>
              <a:avLst/>
              <a:gdLst/>
              <a:ahLst/>
              <a:cxnLst/>
              <a:rect l="l" t="t" r="r" b="b"/>
              <a:pathLst>
                <a:path w="2637" h="14345" extrusionOk="0">
                  <a:moveTo>
                    <a:pt x="1293" y="0"/>
                  </a:moveTo>
                  <a:cubicBezTo>
                    <a:pt x="954" y="0"/>
                    <a:pt x="100" y="1971"/>
                    <a:pt x="1" y="2269"/>
                  </a:cubicBezTo>
                  <a:lnTo>
                    <a:pt x="1435" y="14344"/>
                  </a:lnTo>
                  <a:cubicBezTo>
                    <a:pt x="2002" y="12343"/>
                    <a:pt x="2369" y="10308"/>
                    <a:pt x="2503" y="8240"/>
                  </a:cubicBezTo>
                  <a:cubicBezTo>
                    <a:pt x="2636" y="6105"/>
                    <a:pt x="2236" y="3837"/>
                    <a:pt x="1135" y="2069"/>
                  </a:cubicBezTo>
                  <a:cubicBezTo>
                    <a:pt x="1002" y="1868"/>
                    <a:pt x="1502" y="0"/>
                    <a:pt x="1302" y="0"/>
                  </a:cubicBezTo>
                  <a:cubicBezTo>
                    <a:pt x="1299" y="0"/>
                    <a:pt x="1296" y="0"/>
                    <a:pt x="129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721;p44"/>
            <p:cNvSpPr/>
            <p:nvPr/>
          </p:nvSpPr>
          <p:spPr>
            <a:xfrm>
              <a:off x="5597546" y="1376615"/>
              <a:ext cx="38414" cy="128227"/>
            </a:xfrm>
            <a:custGeom>
              <a:avLst/>
              <a:gdLst/>
              <a:ahLst/>
              <a:cxnLst/>
              <a:rect l="l" t="t" r="r" b="b"/>
              <a:pathLst>
                <a:path w="1769" h="5905" extrusionOk="0">
                  <a:moveTo>
                    <a:pt x="0" y="0"/>
                  </a:moveTo>
                  <a:lnTo>
                    <a:pt x="0" y="0"/>
                  </a:lnTo>
                  <a:cubicBezTo>
                    <a:pt x="434" y="2002"/>
                    <a:pt x="1001" y="4003"/>
                    <a:pt x="1768" y="59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2" name="Google Shape;722;p44"/>
            <p:cNvSpPr/>
            <p:nvPr/>
          </p:nvSpPr>
          <p:spPr>
            <a:xfrm>
              <a:off x="5619284" y="1119447"/>
              <a:ext cx="387548" cy="756963"/>
            </a:xfrm>
            <a:custGeom>
              <a:avLst/>
              <a:gdLst/>
              <a:ahLst/>
              <a:cxnLst/>
              <a:rect l="l" t="t" r="r" b="b"/>
              <a:pathLst>
                <a:path w="17847" h="34859" extrusionOk="0">
                  <a:moveTo>
                    <a:pt x="7939" y="1"/>
                  </a:moveTo>
                  <a:cubicBezTo>
                    <a:pt x="2769" y="167"/>
                    <a:pt x="0" y="4671"/>
                    <a:pt x="334" y="9841"/>
                  </a:cubicBezTo>
                  <a:lnTo>
                    <a:pt x="934" y="29088"/>
                  </a:lnTo>
                  <a:cubicBezTo>
                    <a:pt x="1000" y="32250"/>
                    <a:pt x="3569" y="34793"/>
                    <a:pt x="6716" y="34793"/>
                  </a:cubicBezTo>
                  <a:cubicBezTo>
                    <a:pt x="6757" y="34793"/>
                    <a:pt x="6798" y="34793"/>
                    <a:pt x="6838" y="34792"/>
                  </a:cubicBezTo>
                  <a:cubicBezTo>
                    <a:pt x="6838" y="34792"/>
                    <a:pt x="6872" y="34792"/>
                    <a:pt x="6838" y="34859"/>
                  </a:cubicBezTo>
                  <a:cubicBezTo>
                    <a:pt x="10074" y="34792"/>
                    <a:pt x="12676" y="32090"/>
                    <a:pt x="12642" y="28855"/>
                  </a:cubicBezTo>
                  <a:cubicBezTo>
                    <a:pt x="12576" y="27387"/>
                    <a:pt x="12576" y="26219"/>
                    <a:pt x="12576" y="26219"/>
                  </a:cubicBezTo>
                  <a:cubicBezTo>
                    <a:pt x="12576" y="26219"/>
                    <a:pt x="17579" y="25552"/>
                    <a:pt x="17779" y="20582"/>
                  </a:cubicBezTo>
                  <a:cubicBezTo>
                    <a:pt x="17846" y="18214"/>
                    <a:pt x="17646" y="13243"/>
                    <a:pt x="17379" y="8740"/>
                  </a:cubicBezTo>
                  <a:cubicBezTo>
                    <a:pt x="17146" y="3903"/>
                    <a:pt x="13209" y="101"/>
                    <a:pt x="8373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3" name="Google Shape;723;p44"/>
            <p:cNvSpPr/>
            <p:nvPr/>
          </p:nvSpPr>
          <p:spPr>
            <a:xfrm>
              <a:off x="5755470" y="1644641"/>
              <a:ext cx="139823" cy="72919"/>
            </a:xfrm>
            <a:custGeom>
              <a:avLst/>
              <a:gdLst/>
              <a:ahLst/>
              <a:cxnLst/>
              <a:rect l="l" t="t" r="r" b="b"/>
              <a:pathLst>
                <a:path w="6439" h="3358" extrusionOk="0">
                  <a:moveTo>
                    <a:pt x="0" y="1"/>
                  </a:moveTo>
                  <a:cubicBezTo>
                    <a:pt x="0" y="1"/>
                    <a:pt x="1374" y="3358"/>
                    <a:pt x="5813" y="3358"/>
                  </a:cubicBezTo>
                  <a:cubicBezTo>
                    <a:pt x="6015" y="3358"/>
                    <a:pt x="6223" y="3351"/>
                    <a:pt x="6438" y="3336"/>
                  </a:cubicBezTo>
                  <a:lnTo>
                    <a:pt x="6405" y="2069"/>
                  </a:lnTo>
                  <a:cubicBezTo>
                    <a:pt x="4103" y="2002"/>
                    <a:pt x="1868" y="1268"/>
                    <a:pt x="0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4" name="Google Shape;724;p44"/>
            <p:cNvSpPr/>
            <p:nvPr/>
          </p:nvSpPr>
          <p:spPr>
            <a:xfrm>
              <a:off x="5808350" y="1507544"/>
              <a:ext cx="52898" cy="46231"/>
            </a:xfrm>
            <a:custGeom>
              <a:avLst/>
              <a:gdLst/>
              <a:ahLst/>
              <a:cxnLst/>
              <a:rect l="l" t="t" r="r" b="b"/>
              <a:pathLst>
                <a:path w="2436" h="2129" extrusionOk="0">
                  <a:moveTo>
                    <a:pt x="1261" y="0"/>
                  </a:moveTo>
                  <a:cubicBezTo>
                    <a:pt x="980" y="0"/>
                    <a:pt x="692" y="118"/>
                    <a:pt x="467" y="343"/>
                  </a:cubicBezTo>
                  <a:lnTo>
                    <a:pt x="601" y="209"/>
                  </a:lnTo>
                  <a:lnTo>
                    <a:pt x="601" y="209"/>
                  </a:lnTo>
                  <a:cubicBezTo>
                    <a:pt x="367" y="376"/>
                    <a:pt x="200" y="576"/>
                    <a:pt x="134" y="843"/>
                  </a:cubicBezTo>
                  <a:cubicBezTo>
                    <a:pt x="0" y="1110"/>
                    <a:pt x="34" y="1443"/>
                    <a:pt x="200" y="1744"/>
                  </a:cubicBezTo>
                  <a:cubicBezTo>
                    <a:pt x="334" y="1910"/>
                    <a:pt x="534" y="2044"/>
                    <a:pt x="767" y="2077"/>
                  </a:cubicBezTo>
                  <a:cubicBezTo>
                    <a:pt x="866" y="2114"/>
                    <a:pt x="968" y="2128"/>
                    <a:pt x="1074" y="2128"/>
                  </a:cubicBezTo>
                  <a:cubicBezTo>
                    <a:pt x="1255" y="2128"/>
                    <a:pt x="1445" y="2086"/>
                    <a:pt x="1635" y="2044"/>
                  </a:cubicBezTo>
                  <a:cubicBezTo>
                    <a:pt x="1768" y="2011"/>
                    <a:pt x="1868" y="1910"/>
                    <a:pt x="2002" y="1810"/>
                  </a:cubicBezTo>
                  <a:cubicBezTo>
                    <a:pt x="2435" y="1377"/>
                    <a:pt x="2402" y="710"/>
                    <a:pt x="1968" y="309"/>
                  </a:cubicBezTo>
                  <a:cubicBezTo>
                    <a:pt x="1776" y="101"/>
                    <a:pt x="1522" y="0"/>
                    <a:pt x="1261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5" name="Google Shape;725;p44"/>
            <p:cNvSpPr/>
            <p:nvPr/>
          </p:nvSpPr>
          <p:spPr>
            <a:xfrm>
              <a:off x="5940192" y="1367147"/>
              <a:ext cx="30444" cy="29098"/>
            </a:xfrm>
            <a:custGeom>
              <a:avLst/>
              <a:gdLst/>
              <a:ahLst/>
              <a:cxnLst/>
              <a:rect l="l" t="t" r="r" b="b"/>
              <a:pathLst>
                <a:path w="1402" h="1340" extrusionOk="0">
                  <a:moveTo>
                    <a:pt x="756" y="0"/>
                  </a:moveTo>
                  <a:cubicBezTo>
                    <a:pt x="738" y="0"/>
                    <a:pt x="719" y="1"/>
                    <a:pt x="701" y="3"/>
                  </a:cubicBezTo>
                  <a:cubicBezTo>
                    <a:pt x="334" y="3"/>
                    <a:pt x="0" y="336"/>
                    <a:pt x="0" y="703"/>
                  </a:cubicBezTo>
                  <a:cubicBezTo>
                    <a:pt x="0" y="1081"/>
                    <a:pt x="297" y="1340"/>
                    <a:pt x="639" y="1340"/>
                  </a:cubicBezTo>
                  <a:cubicBezTo>
                    <a:pt x="659" y="1340"/>
                    <a:pt x="680" y="1339"/>
                    <a:pt x="701" y="1337"/>
                  </a:cubicBezTo>
                  <a:cubicBezTo>
                    <a:pt x="1068" y="1337"/>
                    <a:pt x="1401" y="1004"/>
                    <a:pt x="1401" y="637"/>
                  </a:cubicBezTo>
                  <a:cubicBezTo>
                    <a:pt x="1370" y="288"/>
                    <a:pt x="1098" y="0"/>
                    <a:pt x="7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6" name="Google Shape;726;p44"/>
            <p:cNvSpPr/>
            <p:nvPr/>
          </p:nvSpPr>
          <p:spPr>
            <a:xfrm>
              <a:off x="5911939" y="1344735"/>
              <a:ext cx="63039" cy="17567"/>
            </a:xfrm>
            <a:custGeom>
              <a:avLst/>
              <a:gdLst/>
              <a:ahLst/>
              <a:cxnLst/>
              <a:rect l="l" t="t" r="r" b="b"/>
              <a:pathLst>
                <a:path w="2903" h="809" extrusionOk="0">
                  <a:moveTo>
                    <a:pt x="1501" y="1"/>
                  </a:moveTo>
                  <a:cubicBezTo>
                    <a:pt x="1134" y="1"/>
                    <a:pt x="701" y="134"/>
                    <a:pt x="367" y="334"/>
                  </a:cubicBezTo>
                  <a:cubicBezTo>
                    <a:pt x="134" y="501"/>
                    <a:pt x="0" y="635"/>
                    <a:pt x="67" y="701"/>
                  </a:cubicBezTo>
                  <a:cubicBezTo>
                    <a:pt x="80" y="714"/>
                    <a:pt x="101" y="720"/>
                    <a:pt x="129" y="720"/>
                  </a:cubicBezTo>
                  <a:cubicBezTo>
                    <a:pt x="318" y="720"/>
                    <a:pt x="834" y="468"/>
                    <a:pt x="1501" y="468"/>
                  </a:cubicBezTo>
                  <a:cubicBezTo>
                    <a:pt x="2179" y="468"/>
                    <a:pt x="2714" y="809"/>
                    <a:pt x="2845" y="809"/>
                  </a:cubicBezTo>
                  <a:cubicBezTo>
                    <a:pt x="2856" y="809"/>
                    <a:pt x="2864" y="806"/>
                    <a:pt x="2869" y="801"/>
                  </a:cubicBezTo>
                  <a:cubicBezTo>
                    <a:pt x="2902" y="735"/>
                    <a:pt x="2836" y="568"/>
                    <a:pt x="2569" y="368"/>
                  </a:cubicBezTo>
                  <a:cubicBezTo>
                    <a:pt x="2269" y="134"/>
                    <a:pt x="1902" y="1"/>
                    <a:pt x="15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7" name="Google Shape;727;p44"/>
            <p:cNvSpPr/>
            <p:nvPr/>
          </p:nvSpPr>
          <p:spPr>
            <a:xfrm>
              <a:off x="5785156" y="1367147"/>
              <a:ext cx="30444" cy="29055"/>
            </a:xfrm>
            <a:custGeom>
              <a:avLst/>
              <a:gdLst/>
              <a:ahLst/>
              <a:cxnLst/>
              <a:rect l="l" t="t" r="r" b="b"/>
              <a:pathLst>
                <a:path w="1402" h="1338" extrusionOk="0">
                  <a:moveTo>
                    <a:pt x="752" y="0"/>
                  </a:moveTo>
                  <a:cubicBezTo>
                    <a:pt x="735" y="0"/>
                    <a:pt x="718" y="1"/>
                    <a:pt x="701" y="3"/>
                  </a:cubicBezTo>
                  <a:cubicBezTo>
                    <a:pt x="334" y="3"/>
                    <a:pt x="1" y="336"/>
                    <a:pt x="1" y="703"/>
                  </a:cubicBezTo>
                  <a:cubicBezTo>
                    <a:pt x="1" y="1104"/>
                    <a:pt x="334" y="1337"/>
                    <a:pt x="701" y="1337"/>
                  </a:cubicBezTo>
                  <a:cubicBezTo>
                    <a:pt x="1068" y="1337"/>
                    <a:pt x="1402" y="1004"/>
                    <a:pt x="1402" y="637"/>
                  </a:cubicBezTo>
                  <a:cubicBezTo>
                    <a:pt x="1370" y="288"/>
                    <a:pt x="1068" y="0"/>
                    <a:pt x="7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8" name="Google Shape;728;p44"/>
            <p:cNvSpPr/>
            <p:nvPr/>
          </p:nvSpPr>
          <p:spPr>
            <a:xfrm>
              <a:off x="5751126" y="1344735"/>
              <a:ext cx="63755" cy="17567"/>
            </a:xfrm>
            <a:custGeom>
              <a:avLst/>
              <a:gdLst/>
              <a:ahLst/>
              <a:cxnLst/>
              <a:rect l="l" t="t" r="r" b="b"/>
              <a:pathLst>
                <a:path w="2936" h="809" extrusionOk="0">
                  <a:moveTo>
                    <a:pt x="1501" y="1"/>
                  </a:moveTo>
                  <a:cubicBezTo>
                    <a:pt x="1134" y="1"/>
                    <a:pt x="734" y="134"/>
                    <a:pt x="400" y="334"/>
                  </a:cubicBezTo>
                  <a:cubicBezTo>
                    <a:pt x="133" y="501"/>
                    <a:pt x="0" y="635"/>
                    <a:pt x="100" y="701"/>
                  </a:cubicBezTo>
                  <a:cubicBezTo>
                    <a:pt x="113" y="714"/>
                    <a:pt x="134" y="720"/>
                    <a:pt x="162" y="720"/>
                  </a:cubicBezTo>
                  <a:cubicBezTo>
                    <a:pt x="351" y="720"/>
                    <a:pt x="863" y="468"/>
                    <a:pt x="1501" y="468"/>
                  </a:cubicBezTo>
                  <a:cubicBezTo>
                    <a:pt x="2209" y="468"/>
                    <a:pt x="2719" y="809"/>
                    <a:pt x="2871" y="809"/>
                  </a:cubicBezTo>
                  <a:cubicBezTo>
                    <a:pt x="2884" y="809"/>
                    <a:pt x="2894" y="806"/>
                    <a:pt x="2902" y="801"/>
                  </a:cubicBezTo>
                  <a:cubicBezTo>
                    <a:pt x="2935" y="735"/>
                    <a:pt x="2902" y="568"/>
                    <a:pt x="2602" y="368"/>
                  </a:cubicBezTo>
                  <a:cubicBezTo>
                    <a:pt x="2302" y="134"/>
                    <a:pt x="1935" y="1"/>
                    <a:pt x="15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9" name="Google Shape;729;p44"/>
            <p:cNvSpPr/>
            <p:nvPr/>
          </p:nvSpPr>
          <p:spPr>
            <a:xfrm>
              <a:off x="5861230" y="1347602"/>
              <a:ext cx="48555" cy="139497"/>
            </a:xfrm>
            <a:custGeom>
              <a:avLst/>
              <a:gdLst/>
              <a:ahLst/>
              <a:cxnLst/>
              <a:rect l="l" t="t" r="r" b="b"/>
              <a:pathLst>
                <a:path w="2236" h="6424" extrusionOk="0">
                  <a:moveTo>
                    <a:pt x="73" y="0"/>
                  </a:moveTo>
                  <a:cubicBezTo>
                    <a:pt x="71" y="0"/>
                    <a:pt x="69" y="1"/>
                    <a:pt x="67" y="2"/>
                  </a:cubicBezTo>
                  <a:cubicBezTo>
                    <a:pt x="0" y="36"/>
                    <a:pt x="534" y="1770"/>
                    <a:pt x="1301" y="3905"/>
                  </a:cubicBezTo>
                  <a:lnTo>
                    <a:pt x="1835" y="5406"/>
                  </a:lnTo>
                  <a:cubicBezTo>
                    <a:pt x="1968" y="5573"/>
                    <a:pt x="2002" y="5773"/>
                    <a:pt x="1968" y="6006"/>
                  </a:cubicBezTo>
                  <a:cubicBezTo>
                    <a:pt x="1902" y="6107"/>
                    <a:pt x="1735" y="6173"/>
                    <a:pt x="1535" y="6173"/>
                  </a:cubicBezTo>
                  <a:cubicBezTo>
                    <a:pt x="1134" y="6207"/>
                    <a:pt x="701" y="6240"/>
                    <a:pt x="301" y="6373"/>
                  </a:cubicBezTo>
                  <a:cubicBezTo>
                    <a:pt x="501" y="6407"/>
                    <a:pt x="709" y="6423"/>
                    <a:pt x="913" y="6423"/>
                  </a:cubicBezTo>
                  <a:cubicBezTo>
                    <a:pt x="1118" y="6423"/>
                    <a:pt x="1318" y="6407"/>
                    <a:pt x="1501" y="6373"/>
                  </a:cubicBezTo>
                  <a:cubicBezTo>
                    <a:pt x="1601" y="6373"/>
                    <a:pt x="1702" y="6373"/>
                    <a:pt x="1835" y="6307"/>
                  </a:cubicBezTo>
                  <a:cubicBezTo>
                    <a:pt x="2002" y="6273"/>
                    <a:pt x="2102" y="6140"/>
                    <a:pt x="2169" y="6040"/>
                  </a:cubicBezTo>
                  <a:cubicBezTo>
                    <a:pt x="2235" y="5773"/>
                    <a:pt x="2202" y="5539"/>
                    <a:pt x="2068" y="5273"/>
                  </a:cubicBezTo>
                  <a:cubicBezTo>
                    <a:pt x="1968" y="4806"/>
                    <a:pt x="1735" y="4305"/>
                    <a:pt x="1568" y="3772"/>
                  </a:cubicBezTo>
                  <a:cubicBezTo>
                    <a:pt x="848" y="1709"/>
                    <a:pt x="192" y="0"/>
                    <a:pt x="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0" name="Google Shape;730;p44"/>
            <p:cNvSpPr/>
            <p:nvPr/>
          </p:nvSpPr>
          <p:spPr>
            <a:xfrm>
              <a:off x="5814865" y="1496860"/>
              <a:ext cx="55069" cy="48555"/>
            </a:xfrm>
            <a:custGeom>
              <a:avLst/>
              <a:gdLst/>
              <a:ahLst/>
              <a:cxnLst/>
              <a:rect l="l" t="t" r="r" b="b"/>
              <a:pathLst>
                <a:path w="2536" h="2236" extrusionOk="0">
                  <a:moveTo>
                    <a:pt x="167" y="1"/>
                  </a:moveTo>
                  <a:cubicBezTo>
                    <a:pt x="134" y="1"/>
                    <a:pt x="0" y="168"/>
                    <a:pt x="0" y="534"/>
                  </a:cubicBezTo>
                  <a:cubicBezTo>
                    <a:pt x="34" y="1001"/>
                    <a:pt x="301" y="1468"/>
                    <a:pt x="634" y="1735"/>
                  </a:cubicBezTo>
                  <a:cubicBezTo>
                    <a:pt x="1001" y="2069"/>
                    <a:pt x="1468" y="2236"/>
                    <a:pt x="1969" y="2236"/>
                  </a:cubicBezTo>
                  <a:cubicBezTo>
                    <a:pt x="2335" y="2236"/>
                    <a:pt x="2536" y="2102"/>
                    <a:pt x="2536" y="2069"/>
                  </a:cubicBezTo>
                  <a:cubicBezTo>
                    <a:pt x="2536" y="1969"/>
                    <a:pt x="1668" y="2002"/>
                    <a:pt x="968" y="1402"/>
                  </a:cubicBezTo>
                  <a:cubicBezTo>
                    <a:pt x="234" y="835"/>
                    <a:pt x="301" y="1"/>
                    <a:pt x="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1" name="Google Shape;731;p44"/>
            <p:cNvSpPr/>
            <p:nvPr/>
          </p:nvSpPr>
          <p:spPr>
            <a:xfrm>
              <a:off x="5739530" y="1283646"/>
              <a:ext cx="77523" cy="21150"/>
            </a:xfrm>
            <a:custGeom>
              <a:avLst/>
              <a:gdLst/>
              <a:ahLst/>
              <a:cxnLst/>
              <a:rect l="l" t="t" r="r" b="b"/>
              <a:pathLst>
                <a:path w="3570" h="974" extrusionOk="0">
                  <a:moveTo>
                    <a:pt x="2019" y="0"/>
                  </a:moveTo>
                  <a:cubicBezTo>
                    <a:pt x="1923" y="0"/>
                    <a:pt x="1828" y="5"/>
                    <a:pt x="1735" y="12"/>
                  </a:cubicBezTo>
                  <a:cubicBezTo>
                    <a:pt x="1268" y="45"/>
                    <a:pt x="801" y="179"/>
                    <a:pt x="434" y="445"/>
                  </a:cubicBezTo>
                  <a:cubicBezTo>
                    <a:pt x="134" y="612"/>
                    <a:pt x="0" y="812"/>
                    <a:pt x="67" y="879"/>
                  </a:cubicBezTo>
                  <a:cubicBezTo>
                    <a:pt x="96" y="948"/>
                    <a:pt x="180" y="973"/>
                    <a:pt x="307" y="973"/>
                  </a:cubicBezTo>
                  <a:cubicBezTo>
                    <a:pt x="613" y="973"/>
                    <a:pt x="1166" y="826"/>
                    <a:pt x="1802" y="779"/>
                  </a:cubicBezTo>
                  <a:cubicBezTo>
                    <a:pt x="2736" y="679"/>
                    <a:pt x="3469" y="812"/>
                    <a:pt x="3570" y="612"/>
                  </a:cubicBezTo>
                  <a:cubicBezTo>
                    <a:pt x="3570" y="512"/>
                    <a:pt x="3403" y="345"/>
                    <a:pt x="3069" y="212"/>
                  </a:cubicBezTo>
                  <a:cubicBezTo>
                    <a:pt x="2729" y="55"/>
                    <a:pt x="2368" y="0"/>
                    <a:pt x="201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2" name="Google Shape;732;p44"/>
            <p:cNvSpPr/>
            <p:nvPr/>
          </p:nvSpPr>
          <p:spPr>
            <a:xfrm>
              <a:off x="5911939" y="1297480"/>
              <a:ext cx="57957" cy="19131"/>
            </a:xfrm>
            <a:custGeom>
              <a:avLst/>
              <a:gdLst/>
              <a:ahLst/>
              <a:cxnLst/>
              <a:rect l="l" t="t" r="r" b="b"/>
              <a:pathLst>
                <a:path w="2669" h="881" extrusionOk="0">
                  <a:moveTo>
                    <a:pt x="1192" y="0"/>
                  </a:moveTo>
                  <a:cubicBezTo>
                    <a:pt x="893" y="0"/>
                    <a:pt x="613" y="74"/>
                    <a:pt x="334" y="242"/>
                  </a:cubicBezTo>
                  <a:cubicBezTo>
                    <a:pt x="67" y="409"/>
                    <a:pt x="0" y="576"/>
                    <a:pt x="34" y="676"/>
                  </a:cubicBezTo>
                  <a:cubicBezTo>
                    <a:pt x="88" y="743"/>
                    <a:pt x="208" y="762"/>
                    <a:pt x="374" y="762"/>
                  </a:cubicBezTo>
                  <a:cubicBezTo>
                    <a:pt x="568" y="762"/>
                    <a:pt x="824" y="737"/>
                    <a:pt x="1111" y="737"/>
                  </a:cubicBezTo>
                  <a:cubicBezTo>
                    <a:pt x="1184" y="737"/>
                    <a:pt x="1258" y="738"/>
                    <a:pt x="1335" y="742"/>
                  </a:cubicBezTo>
                  <a:cubicBezTo>
                    <a:pt x="1769" y="788"/>
                    <a:pt x="2157" y="881"/>
                    <a:pt x="2401" y="881"/>
                  </a:cubicBezTo>
                  <a:cubicBezTo>
                    <a:pt x="2512" y="881"/>
                    <a:pt x="2594" y="861"/>
                    <a:pt x="2636" y="809"/>
                  </a:cubicBezTo>
                  <a:cubicBezTo>
                    <a:pt x="2669" y="709"/>
                    <a:pt x="2636" y="509"/>
                    <a:pt x="2402" y="375"/>
                  </a:cubicBezTo>
                  <a:cubicBezTo>
                    <a:pt x="2135" y="175"/>
                    <a:pt x="1735" y="9"/>
                    <a:pt x="1368" y="9"/>
                  </a:cubicBezTo>
                  <a:cubicBezTo>
                    <a:pt x="1308" y="3"/>
                    <a:pt x="1250" y="0"/>
                    <a:pt x="119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3" name="Google Shape;733;p44"/>
            <p:cNvSpPr/>
            <p:nvPr/>
          </p:nvSpPr>
          <p:spPr>
            <a:xfrm>
              <a:off x="5560606" y="1410471"/>
              <a:ext cx="73896" cy="112353"/>
            </a:xfrm>
            <a:custGeom>
              <a:avLst/>
              <a:gdLst/>
              <a:ahLst/>
              <a:cxnLst/>
              <a:rect l="l" t="t" r="r" b="b"/>
              <a:pathLst>
                <a:path w="3403" h="5174" extrusionOk="0">
                  <a:moveTo>
                    <a:pt x="2220" y="1"/>
                  </a:moveTo>
                  <a:cubicBezTo>
                    <a:pt x="1244" y="1"/>
                    <a:pt x="0" y="410"/>
                    <a:pt x="0" y="2478"/>
                  </a:cubicBezTo>
                  <a:cubicBezTo>
                    <a:pt x="0" y="4757"/>
                    <a:pt x="1558" y="5174"/>
                    <a:pt x="2565" y="5174"/>
                  </a:cubicBezTo>
                  <a:cubicBezTo>
                    <a:pt x="3047" y="5174"/>
                    <a:pt x="3403" y="5079"/>
                    <a:pt x="3403" y="5046"/>
                  </a:cubicBezTo>
                  <a:cubicBezTo>
                    <a:pt x="3403" y="4979"/>
                    <a:pt x="3369" y="176"/>
                    <a:pt x="3369" y="176"/>
                  </a:cubicBezTo>
                  <a:cubicBezTo>
                    <a:pt x="3343" y="163"/>
                    <a:pt x="2835" y="1"/>
                    <a:pt x="2220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4" name="Google Shape;734;p44"/>
            <p:cNvSpPr/>
            <p:nvPr/>
          </p:nvSpPr>
          <p:spPr>
            <a:xfrm>
              <a:off x="5577979" y="1434577"/>
              <a:ext cx="34071" cy="64363"/>
            </a:xfrm>
            <a:custGeom>
              <a:avLst/>
              <a:gdLst/>
              <a:ahLst/>
              <a:cxnLst/>
              <a:rect l="l" t="t" r="r" b="b"/>
              <a:pathLst>
                <a:path w="1569" h="2964" extrusionOk="0">
                  <a:moveTo>
                    <a:pt x="835" y="0"/>
                  </a:moveTo>
                  <a:cubicBezTo>
                    <a:pt x="534" y="33"/>
                    <a:pt x="334" y="234"/>
                    <a:pt x="201" y="534"/>
                  </a:cubicBezTo>
                  <a:cubicBezTo>
                    <a:pt x="67" y="834"/>
                    <a:pt x="1" y="1168"/>
                    <a:pt x="1" y="1501"/>
                  </a:cubicBezTo>
                  <a:cubicBezTo>
                    <a:pt x="34" y="2202"/>
                    <a:pt x="368" y="2835"/>
                    <a:pt x="868" y="2935"/>
                  </a:cubicBezTo>
                  <a:cubicBezTo>
                    <a:pt x="917" y="2955"/>
                    <a:pt x="969" y="2963"/>
                    <a:pt x="1021" y="2963"/>
                  </a:cubicBezTo>
                  <a:cubicBezTo>
                    <a:pt x="1149" y="2963"/>
                    <a:pt x="1284" y="2916"/>
                    <a:pt x="1402" y="2869"/>
                  </a:cubicBezTo>
                  <a:cubicBezTo>
                    <a:pt x="1568" y="2735"/>
                    <a:pt x="1568" y="2669"/>
                    <a:pt x="1568" y="2669"/>
                  </a:cubicBezTo>
                  <a:lnTo>
                    <a:pt x="1568" y="2669"/>
                  </a:lnTo>
                  <a:cubicBezTo>
                    <a:pt x="1568" y="2669"/>
                    <a:pt x="1535" y="2702"/>
                    <a:pt x="1402" y="2735"/>
                  </a:cubicBezTo>
                  <a:cubicBezTo>
                    <a:pt x="1335" y="2752"/>
                    <a:pt x="1260" y="2760"/>
                    <a:pt x="1181" y="2760"/>
                  </a:cubicBezTo>
                  <a:cubicBezTo>
                    <a:pt x="1101" y="2760"/>
                    <a:pt x="1018" y="2752"/>
                    <a:pt x="935" y="2735"/>
                  </a:cubicBezTo>
                  <a:cubicBezTo>
                    <a:pt x="568" y="2602"/>
                    <a:pt x="268" y="2035"/>
                    <a:pt x="234" y="1434"/>
                  </a:cubicBezTo>
                  <a:cubicBezTo>
                    <a:pt x="234" y="1168"/>
                    <a:pt x="268" y="867"/>
                    <a:pt x="401" y="600"/>
                  </a:cubicBezTo>
                  <a:cubicBezTo>
                    <a:pt x="434" y="400"/>
                    <a:pt x="601" y="234"/>
                    <a:pt x="868" y="167"/>
                  </a:cubicBezTo>
                  <a:cubicBezTo>
                    <a:pt x="897" y="152"/>
                    <a:pt x="928" y="146"/>
                    <a:pt x="959" y="146"/>
                  </a:cubicBezTo>
                  <a:cubicBezTo>
                    <a:pt x="1068" y="146"/>
                    <a:pt x="1175" y="229"/>
                    <a:pt x="1202" y="334"/>
                  </a:cubicBezTo>
                  <a:cubicBezTo>
                    <a:pt x="1235" y="400"/>
                    <a:pt x="1235" y="500"/>
                    <a:pt x="1235" y="500"/>
                  </a:cubicBezTo>
                  <a:cubicBezTo>
                    <a:pt x="1235" y="500"/>
                    <a:pt x="1335" y="434"/>
                    <a:pt x="1268" y="267"/>
                  </a:cubicBezTo>
                  <a:cubicBezTo>
                    <a:pt x="1235" y="200"/>
                    <a:pt x="1202" y="100"/>
                    <a:pt x="1168" y="67"/>
                  </a:cubicBezTo>
                  <a:cubicBezTo>
                    <a:pt x="1068" y="0"/>
                    <a:pt x="935" y="0"/>
                    <a:pt x="835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5" name="Google Shape;735;p44"/>
            <p:cNvSpPr/>
            <p:nvPr/>
          </p:nvSpPr>
          <p:spPr>
            <a:xfrm>
              <a:off x="5569292" y="1106678"/>
              <a:ext cx="393346" cy="340969"/>
            </a:xfrm>
            <a:custGeom>
              <a:avLst/>
              <a:gdLst/>
              <a:ahLst/>
              <a:cxnLst/>
              <a:rect l="l" t="t" r="r" b="b"/>
              <a:pathLst>
                <a:path w="18114" h="15702" extrusionOk="0">
                  <a:moveTo>
                    <a:pt x="9855" y="0"/>
                  </a:moveTo>
                  <a:cubicBezTo>
                    <a:pt x="9147" y="0"/>
                    <a:pt x="8488" y="79"/>
                    <a:pt x="7939" y="255"/>
                  </a:cubicBezTo>
                  <a:cubicBezTo>
                    <a:pt x="5671" y="922"/>
                    <a:pt x="3803" y="2090"/>
                    <a:pt x="2736" y="4158"/>
                  </a:cubicBezTo>
                  <a:cubicBezTo>
                    <a:pt x="1635" y="6293"/>
                    <a:pt x="1168" y="8661"/>
                    <a:pt x="1335" y="10996"/>
                  </a:cubicBezTo>
                  <a:cubicBezTo>
                    <a:pt x="1401" y="11697"/>
                    <a:pt x="0" y="12130"/>
                    <a:pt x="434" y="12764"/>
                  </a:cubicBezTo>
                  <a:cubicBezTo>
                    <a:pt x="901" y="13498"/>
                    <a:pt x="801" y="13131"/>
                    <a:pt x="1635" y="14165"/>
                  </a:cubicBezTo>
                  <a:cubicBezTo>
                    <a:pt x="1902" y="14465"/>
                    <a:pt x="2235" y="14799"/>
                    <a:pt x="2469" y="15032"/>
                  </a:cubicBezTo>
                  <a:cubicBezTo>
                    <a:pt x="2831" y="15470"/>
                    <a:pt x="3519" y="15702"/>
                    <a:pt x="4105" y="15702"/>
                  </a:cubicBezTo>
                  <a:cubicBezTo>
                    <a:pt x="4545" y="15702"/>
                    <a:pt x="4928" y="15571"/>
                    <a:pt x="5071" y="15299"/>
                  </a:cubicBezTo>
                  <a:cubicBezTo>
                    <a:pt x="5771" y="14098"/>
                    <a:pt x="6171" y="12697"/>
                    <a:pt x="6171" y="11296"/>
                  </a:cubicBezTo>
                  <a:cubicBezTo>
                    <a:pt x="6238" y="10262"/>
                    <a:pt x="6238" y="8661"/>
                    <a:pt x="5971" y="7660"/>
                  </a:cubicBezTo>
                  <a:cubicBezTo>
                    <a:pt x="5905" y="7293"/>
                    <a:pt x="5805" y="6927"/>
                    <a:pt x="5838" y="6493"/>
                  </a:cubicBezTo>
                  <a:cubicBezTo>
                    <a:pt x="5838" y="5859"/>
                    <a:pt x="6005" y="5259"/>
                    <a:pt x="6405" y="4692"/>
                  </a:cubicBezTo>
                  <a:cubicBezTo>
                    <a:pt x="6472" y="4592"/>
                    <a:pt x="6605" y="4491"/>
                    <a:pt x="6672" y="4358"/>
                  </a:cubicBezTo>
                  <a:cubicBezTo>
                    <a:pt x="7231" y="3889"/>
                    <a:pt x="7924" y="3644"/>
                    <a:pt x="8632" y="3644"/>
                  </a:cubicBezTo>
                  <a:cubicBezTo>
                    <a:pt x="8981" y="3644"/>
                    <a:pt x="9333" y="3703"/>
                    <a:pt x="9674" y="3824"/>
                  </a:cubicBezTo>
                  <a:cubicBezTo>
                    <a:pt x="11064" y="4280"/>
                    <a:pt x="12265" y="4959"/>
                    <a:pt x="13647" y="4959"/>
                  </a:cubicBezTo>
                  <a:cubicBezTo>
                    <a:pt x="14189" y="4959"/>
                    <a:pt x="14758" y="4854"/>
                    <a:pt x="15378" y="4592"/>
                  </a:cubicBezTo>
                  <a:cubicBezTo>
                    <a:pt x="15778" y="4358"/>
                    <a:pt x="16112" y="4091"/>
                    <a:pt x="16345" y="3691"/>
                  </a:cubicBezTo>
                  <a:cubicBezTo>
                    <a:pt x="16464" y="3587"/>
                    <a:pt x="16641" y="3530"/>
                    <a:pt x="16837" y="3530"/>
                  </a:cubicBezTo>
                  <a:cubicBezTo>
                    <a:pt x="17083" y="3530"/>
                    <a:pt x="17357" y="3620"/>
                    <a:pt x="17580" y="3824"/>
                  </a:cubicBezTo>
                  <a:cubicBezTo>
                    <a:pt x="18113" y="3491"/>
                    <a:pt x="16312" y="1689"/>
                    <a:pt x="14978" y="1089"/>
                  </a:cubicBezTo>
                  <a:cubicBezTo>
                    <a:pt x="13541" y="453"/>
                    <a:pt x="11556" y="0"/>
                    <a:pt x="985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6" name="Google Shape;736;p44"/>
            <p:cNvSpPr/>
            <p:nvPr/>
          </p:nvSpPr>
          <p:spPr>
            <a:xfrm>
              <a:off x="5677224" y="1111086"/>
              <a:ext cx="337581" cy="128618"/>
            </a:xfrm>
            <a:custGeom>
              <a:avLst/>
              <a:gdLst/>
              <a:ahLst/>
              <a:cxnLst/>
              <a:rect l="l" t="t" r="r" b="b"/>
              <a:pathLst>
                <a:path w="15546" h="5923" extrusionOk="0">
                  <a:moveTo>
                    <a:pt x="8552" y="0"/>
                  </a:moveTo>
                  <a:cubicBezTo>
                    <a:pt x="7714" y="0"/>
                    <a:pt x="6872" y="63"/>
                    <a:pt x="6038" y="185"/>
                  </a:cubicBezTo>
                  <a:cubicBezTo>
                    <a:pt x="4037" y="486"/>
                    <a:pt x="2002" y="1120"/>
                    <a:pt x="568" y="2487"/>
                  </a:cubicBezTo>
                  <a:cubicBezTo>
                    <a:pt x="368" y="2654"/>
                    <a:pt x="201" y="2887"/>
                    <a:pt x="134" y="3121"/>
                  </a:cubicBezTo>
                  <a:cubicBezTo>
                    <a:pt x="1" y="3354"/>
                    <a:pt x="34" y="3655"/>
                    <a:pt x="201" y="3922"/>
                  </a:cubicBezTo>
                  <a:cubicBezTo>
                    <a:pt x="295" y="4035"/>
                    <a:pt x="444" y="4095"/>
                    <a:pt x="591" y="4095"/>
                  </a:cubicBezTo>
                  <a:cubicBezTo>
                    <a:pt x="703" y="4095"/>
                    <a:pt x="815" y="4060"/>
                    <a:pt x="901" y="3988"/>
                  </a:cubicBezTo>
                  <a:lnTo>
                    <a:pt x="1302" y="4422"/>
                  </a:lnTo>
                  <a:cubicBezTo>
                    <a:pt x="1999" y="4020"/>
                    <a:pt x="2776" y="3820"/>
                    <a:pt x="3558" y="3820"/>
                  </a:cubicBezTo>
                  <a:cubicBezTo>
                    <a:pt x="4010" y="3820"/>
                    <a:pt x="4464" y="3887"/>
                    <a:pt x="4904" y="4022"/>
                  </a:cubicBezTo>
                  <a:cubicBezTo>
                    <a:pt x="5938" y="4355"/>
                    <a:pt x="6805" y="4989"/>
                    <a:pt x="7806" y="5423"/>
                  </a:cubicBezTo>
                  <a:cubicBezTo>
                    <a:pt x="8638" y="5758"/>
                    <a:pt x="9517" y="5922"/>
                    <a:pt x="10390" y="5922"/>
                  </a:cubicBezTo>
                  <a:cubicBezTo>
                    <a:pt x="11861" y="5922"/>
                    <a:pt x="13318" y="5456"/>
                    <a:pt x="14511" y="4555"/>
                  </a:cubicBezTo>
                  <a:cubicBezTo>
                    <a:pt x="15045" y="4155"/>
                    <a:pt x="15412" y="3588"/>
                    <a:pt x="15545" y="2954"/>
                  </a:cubicBezTo>
                  <a:cubicBezTo>
                    <a:pt x="15545" y="2420"/>
                    <a:pt x="15312" y="1887"/>
                    <a:pt x="14878" y="1520"/>
                  </a:cubicBezTo>
                  <a:cubicBezTo>
                    <a:pt x="14478" y="1220"/>
                    <a:pt x="13977" y="953"/>
                    <a:pt x="13477" y="786"/>
                  </a:cubicBezTo>
                  <a:cubicBezTo>
                    <a:pt x="11898" y="252"/>
                    <a:pt x="10230" y="0"/>
                    <a:pt x="855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7" name="Google Shape;737;p44"/>
            <p:cNvSpPr/>
            <p:nvPr/>
          </p:nvSpPr>
          <p:spPr>
            <a:xfrm>
              <a:off x="5973505" y="1375703"/>
              <a:ext cx="19587" cy="8447"/>
            </a:xfrm>
            <a:custGeom>
              <a:avLst/>
              <a:gdLst/>
              <a:ahLst/>
              <a:cxnLst/>
              <a:rect l="l" t="t" r="r" b="b"/>
              <a:pathLst>
                <a:path w="902" h="389" extrusionOk="0">
                  <a:moveTo>
                    <a:pt x="751" y="1"/>
                  </a:moveTo>
                  <a:cubicBezTo>
                    <a:pt x="659" y="1"/>
                    <a:pt x="534" y="26"/>
                    <a:pt x="401" y="76"/>
                  </a:cubicBezTo>
                  <a:cubicBezTo>
                    <a:pt x="167" y="143"/>
                    <a:pt x="1" y="309"/>
                    <a:pt x="34" y="376"/>
                  </a:cubicBezTo>
                  <a:cubicBezTo>
                    <a:pt x="42" y="384"/>
                    <a:pt x="59" y="389"/>
                    <a:pt x="84" y="389"/>
                  </a:cubicBezTo>
                  <a:cubicBezTo>
                    <a:pt x="157" y="389"/>
                    <a:pt x="301" y="351"/>
                    <a:pt x="501" y="276"/>
                  </a:cubicBezTo>
                  <a:cubicBezTo>
                    <a:pt x="735" y="209"/>
                    <a:pt x="901" y="109"/>
                    <a:pt x="901" y="76"/>
                  </a:cubicBezTo>
                  <a:cubicBezTo>
                    <a:pt x="901" y="26"/>
                    <a:pt x="843" y="1"/>
                    <a:pt x="751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8" name="Google Shape;738;p44"/>
            <p:cNvSpPr/>
            <p:nvPr/>
          </p:nvSpPr>
          <p:spPr>
            <a:xfrm>
              <a:off x="5975677" y="1386040"/>
              <a:ext cx="24647" cy="5081"/>
            </a:xfrm>
            <a:custGeom>
              <a:avLst/>
              <a:gdLst/>
              <a:ahLst/>
              <a:cxnLst/>
              <a:rect l="l" t="t" r="r" b="b"/>
              <a:pathLst>
                <a:path w="1135" h="234" extrusionOk="0">
                  <a:moveTo>
                    <a:pt x="568" y="0"/>
                  </a:moveTo>
                  <a:cubicBezTo>
                    <a:pt x="268" y="0"/>
                    <a:pt x="1" y="67"/>
                    <a:pt x="1" y="134"/>
                  </a:cubicBezTo>
                  <a:cubicBezTo>
                    <a:pt x="1" y="234"/>
                    <a:pt x="268" y="234"/>
                    <a:pt x="568" y="234"/>
                  </a:cubicBezTo>
                  <a:cubicBezTo>
                    <a:pt x="868" y="234"/>
                    <a:pt x="1102" y="167"/>
                    <a:pt x="1102" y="134"/>
                  </a:cubicBezTo>
                  <a:cubicBezTo>
                    <a:pt x="1135" y="67"/>
                    <a:pt x="868" y="0"/>
                    <a:pt x="568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9" name="Google Shape;739;p44"/>
            <p:cNvSpPr/>
            <p:nvPr/>
          </p:nvSpPr>
          <p:spPr>
            <a:xfrm>
              <a:off x="5709821" y="1378787"/>
              <a:ext cx="33354" cy="5103"/>
            </a:xfrm>
            <a:custGeom>
              <a:avLst/>
              <a:gdLst/>
              <a:ahLst/>
              <a:cxnLst/>
              <a:rect l="l" t="t" r="r" b="b"/>
              <a:pathLst>
                <a:path w="1536" h="235" extrusionOk="0">
                  <a:moveTo>
                    <a:pt x="768" y="1"/>
                  </a:moveTo>
                  <a:cubicBezTo>
                    <a:pt x="334" y="1"/>
                    <a:pt x="1" y="67"/>
                    <a:pt x="1" y="134"/>
                  </a:cubicBezTo>
                  <a:cubicBezTo>
                    <a:pt x="1" y="234"/>
                    <a:pt x="334" y="234"/>
                    <a:pt x="768" y="234"/>
                  </a:cubicBezTo>
                  <a:cubicBezTo>
                    <a:pt x="1168" y="234"/>
                    <a:pt x="1502" y="234"/>
                    <a:pt x="1502" y="134"/>
                  </a:cubicBezTo>
                  <a:cubicBezTo>
                    <a:pt x="1535" y="101"/>
                    <a:pt x="1168" y="1"/>
                    <a:pt x="768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0" name="Google Shape;740;p44"/>
            <p:cNvSpPr/>
            <p:nvPr/>
          </p:nvSpPr>
          <p:spPr>
            <a:xfrm>
              <a:off x="5711993" y="1393272"/>
              <a:ext cx="30444" cy="4842"/>
            </a:xfrm>
            <a:custGeom>
              <a:avLst/>
              <a:gdLst/>
              <a:ahLst/>
              <a:cxnLst/>
              <a:rect l="l" t="t" r="r" b="b"/>
              <a:pathLst>
                <a:path w="1402" h="223" extrusionOk="0">
                  <a:moveTo>
                    <a:pt x="701" y="1"/>
                  </a:moveTo>
                  <a:cubicBezTo>
                    <a:pt x="334" y="1"/>
                    <a:pt x="1" y="134"/>
                    <a:pt x="34" y="167"/>
                  </a:cubicBezTo>
                  <a:cubicBezTo>
                    <a:pt x="67" y="201"/>
                    <a:pt x="334" y="201"/>
                    <a:pt x="701" y="201"/>
                  </a:cubicBezTo>
                  <a:cubicBezTo>
                    <a:pt x="911" y="201"/>
                    <a:pt x="1099" y="223"/>
                    <a:pt x="1221" y="223"/>
                  </a:cubicBezTo>
                  <a:cubicBezTo>
                    <a:pt x="1313" y="223"/>
                    <a:pt x="1368" y="210"/>
                    <a:pt x="1368" y="167"/>
                  </a:cubicBezTo>
                  <a:cubicBezTo>
                    <a:pt x="1402" y="101"/>
                    <a:pt x="1068" y="1"/>
                    <a:pt x="701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1" name="Google Shape;741;p44"/>
            <p:cNvSpPr/>
            <p:nvPr/>
          </p:nvSpPr>
          <p:spPr>
            <a:xfrm>
              <a:off x="5752560" y="1415010"/>
              <a:ext cx="57979" cy="16851"/>
            </a:xfrm>
            <a:custGeom>
              <a:avLst/>
              <a:gdLst/>
              <a:ahLst/>
              <a:cxnLst/>
              <a:rect l="l" t="t" r="r" b="b"/>
              <a:pathLst>
                <a:path w="2670" h="776" extrusionOk="0">
                  <a:moveTo>
                    <a:pt x="1" y="0"/>
                  </a:moveTo>
                  <a:cubicBezTo>
                    <a:pt x="1" y="0"/>
                    <a:pt x="68" y="167"/>
                    <a:pt x="301" y="334"/>
                  </a:cubicBezTo>
                  <a:cubicBezTo>
                    <a:pt x="568" y="601"/>
                    <a:pt x="901" y="734"/>
                    <a:pt x="1302" y="768"/>
                  </a:cubicBezTo>
                  <a:cubicBezTo>
                    <a:pt x="1357" y="773"/>
                    <a:pt x="1414" y="776"/>
                    <a:pt x="1471" y="776"/>
                  </a:cubicBezTo>
                  <a:cubicBezTo>
                    <a:pt x="1757" y="776"/>
                    <a:pt x="2058" y="706"/>
                    <a:pt x="2336" y="567"/>
                  </a:cubicBezTo>
                  <a:cubicBezTo>
                    <a:pt x="2569" y="434"/>
                    <a:pt x="2669" y="267"/>
                    <a:pt x="2669" y="267"/>
                  </a:cubicBezTo>
                  <a:lnTo>
                    <a:pt x="2669" y="267"/>
                  </a:lnTo>
                  <a:cubicBezTo>
                    <a:pt x="2202" y="467"/>
                    <a:pt x="1735" y="567"/>
                    <a:pt x="1302" y="567"/>
                  </a:cubicBezTo>
                  <a:cubicBezTo>
                    <a:pt x="835" y="467"/>
                    <a:pt x="368" y="301"/>
                    <a:pt x="1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2" name="Google Shape;742;p44"/>
            <p:cNvSpPr/>
            <p:nvPr/>
          </p:nvSpPr>
          <p:spPr>
            <a:xfrm>
              <a:off x="5781552" y="1416639"/>
              <a:ext cx="36959" cy="5820"/>
            </a:xfrm>
            <a:custGeom>
              <a:avLst/>
              <a:gdLst/>
              <a:ahLst/>
              <a:cxnLst/>
              <a:rect l="l" t="t" r="r" b="b"/>
              <a:pathLst>
                <a:path w="1702" h="268" extrusionOk="0">
                  <a:moveTo>
                    <a:pt x="1414" y="0"/>
                  </a:moveTo>
                  <a:cubicBezTo>
                    <a:pt x="1268" y="0"/>
                    <a:pt x="1067" y="9"/>
                    <a:pt x="834" y="25"/>
                  </a:cubicBezTo>
                  <a:cubicBezTo>
                    <a:pt x="735" y="33"/>
                    <a:pt x="641" y="35"/>
                    <a:pt x="554" y="35"/>
                  </a:cubicBezTo>
                  <a:cubicBezTo>
                    <a:pt x="315" y="35"/>
                    <a:pt x="129" y="16"/>
                    <a:pt x="47" y="16"/>
                  </a:cubicBezTo>
                  <a:cubicBezTo>
                    <a:pt x="16" y="16"/>
                    <a:pt x="0" y="18"/>
                    <a:pt x="0" y="25"/>
                  </a:cubicBezTo>
                  <a:cubicBezTo>
                    <a:pt x="196" y="193"/>
                    <a:pt x="438" y="267"/>
                    <a:pt x="688" y="267"/>
                  </a:cubicBezTo>
                  <a:cubicBezTo>
                    <a:pt x="737" y="267"/>
                    <a:pt x="785" y="264"/>
                    <a:pt x="834" y="259"/>
                  </a:cubicBezTo>
                  <a:cubicBezTo>
                    <a:pt x="1334" y="259"/>
                    <a:pt x="1701" y="59"/>
                    <a:pt x="1668" y="25"/>
                  </a:cubicBezTo>
                  <a:cubicBezTo>
                    <a:pt x="1651" y="9"/>
                    <a:pt x="1559" y="0"/>
                    <a:pt x="1414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3" name="Google Shape;743;p44"/>
            <p:cNvSpPr/>
            <p:nvPr/>
          </p:nvSpPr>
          <p:spPr>
            <a:xfrm>
              <a:off x="5923535" y="1406758"/>
              <a:ext cx="54331" cy="9489"/>
            </a:xfrm>
            <a:custGeom>
              <a:avLst/>
              <a:gdLst/>
              <a:ahLst/>
              <a:cxnLst/>
              <a:rect l="l" t="t" r="r" b="b"/>
              <a:pathLst>
                <a:path w="2502" h="437" extrusionOk="0">
                  <a:moveTo>
                    <a:pt x="2460" y="0"/>
                  </a:moveTo>
                  <a:cubicBezTo>
                    <a:pt x="2317" y="0"/>
                    <a:pt x="1842" y="156"/>
                    <a:pt x="1268" y="214"/>
                  </a:cubicBezTo>
                  <a:cubicBezTo>
                    <a:pt x="1060" y="245"/>
                    <a:pt x="859" y="253"/>
                    <a:pt x="681" y="253"/>
                  </a:cubicBezTo>
                  <a:cubicBezTo>
                    <a:pt x="464" y="253"/>
                    <a:pt x="280" y="241"/>
                    <a:pt x="158" y="241"/>
                  </a:cubicBezTo>
                  <a:cubicBezTo>
                    <a:pt x="58" y="241"/>
                    <a:pt x="0" y="249"/>
                    <a:pt x="0" y="280"/>
                  </a:cubicBezTo>
                  <a:cubicBezTo>
                    <a:pt x="321" y="383"/>
                    <a:pt x="657" y="436"/>
                    <a:pt x="991" y="436"/>
                  </a:cubicBezTo>
                  <a:cubicBezTo>
                    <a:pt x="1524" y="436"/>
                    <a:pt x="2051" y="301"/>
                    <a:pt x="2502" y="13"/>
                  </a:cubicBezTo>
                  <a:cubicBezTo>
                    <a:pt x="2497" y="4"/>
                    <a:pt x="2483" y="0"/>
                    <a:pt x="2460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4" name="Google Shape;744;p44"/>
            <p:cNvSpPr/>
            <p:nvPr/>
          </p:nvSpPr>
          <p:spPr>
            <a:xfrm>
              <a:off x="5919909" y="1412838"/>
              <a:ext cx="49988" cy="13550"/>
            </a:xfrm>
            <a:custGeom>
              <a:avLst/>
              <a:gdLst/>
              <a:ahLst/>
              <a:cxnLst/>
              <a:rect l="l" t="t" r="r" b="b"/>
              <a:pathLst>
                <a:path w="2302" h="624" extrusionOk="0">
                  <a:moveTo>
                    <a:pt x="2302" y="0"/>
                  </a:moveTo>
                  <a:lnTo>
                    <a:pt x="2302" y="0"/>
                  </a:lnTo>
                  <a:cubicBezTo>
                    <a:pt x="1935" y="167"/>
                    <a:pt x="1601" y="267"/>
                    <a:pt x="1168" y="367"/>
                  </a:cubicBezTo>
                  <a:cubicBezTo>
                    <a:pt x="801" y="401"/>
                    <a:pt x="367" y="401"/>
                    <a:pt x="0" y="401"/>
                  </a:cubicBezTo>
                  <a:cubicBezTo>
                    <a:pt x="283" y="554"/>
                    <a:pt x="578" y="624"/>
                    <a:pt x="868" y="624"/>
                  </a:cubicBezTo>
                  <a:cubicBezTo>
                    <a:pt x="1399" y="624"/>
                    <a:pt x="1913" y="389"/>
                    <a:pt x="2302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5" name="Google Shape;745;p44"/>
            <p:cNvSpPr/>
            <p:nvPr/>
          </p:nvSpPr>
          <p:spPr>
            <a:xfrm>
              <a:off x="5806178" y="1275568"/>
              <a:ext cx="128944" cy="12682"/>
            </a:xfrm>
            <a:custGeom>
              <a:avLst/>
              <a:gdLst/>
              <a:ahLst/>
              <a:cxnLst/>
              <a:rect l="l" t="t" r="r" b="b"/>
              <a:pathLst>
                <a:path w="5938" h="584" extrusionOk="0">
                  <a:moveTo>
                    <a:pt x="48" y="1"/>
                  </a:moveTo>
                  <a:cubicBezTo>
                    <a:pt x="16" y="1"/>
                    <a:pt x="0" y="6"/>
                    <a:pt x="0" y="17"/>
                  </a:cubicBezTo>
                  <a:cubicBezTo>
                    <a:pt x="234" y="184"/>
                    <a:pt x="534" y="250"/>
                    <a:pt x="834" y="317"/>
                  </a:cubicBezTo>
                  <a:cubicBezTo>
                    <a:pt x="1535" y="484"/>
                    <a:pt x="2235" y="551"/>
                    <a:pt x="2936" y="584"/>
                  </a:cubicBezTo>
                  <a:cubicBezTo>
                    <a:pt x="3669" y="584"/>
                    <a:pt x="4370" y="584"/>
                    <a:pt x="5070" y="484"/>
                  </a:cubicBezTo>
                  <a:cubicBezTo>
                    <a:pt x="5371" y="417"/>
                    <a:pt x="5671" y="384"/>
                    <a:pt x="5938" y="250"/>
                  </a:cubicBezTo>
                  <a:cubicBezTo>
                    <a:pt x="5938" y="241"/>
                    <a:pt x="5909" y="237"/>
                    <a:pt x="5855" y="237"/>
                  </a:cubicBezTo>
                  <a:cubicBezTo>
                    <a:pt x="5566" y="237"/>
                    <a:pt x="4546" y="354"/>
                    <a:pt x="3312" y="354"/>
                  </a:cubicBezTo>
                  <a:cubicBezTo>
                    <a:pt x="3189" y="354"/>
                    <a:pt x="3063" y="353"/>
                    <a:pt x="2936" y="350"/>
                  </a:cubicBezTo>
                  <a:cubicBezTo>
                    <a:pt x="1512" y="321"/>
                    <a:pt x="299" y="1"/>
                    <a:pt x="48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6" name="Google Shape;746;p44"/>
            <p:cNvSpPr/>
            <p:nvPr/>
          </p:nvSpPr>
          <p:spPr>
            <a:xfrm>
              <a:off x="5827895" y="1267142"/>
              <a:ext cx="119541" cy="6276"/>
            </a:xfrm>
            <a:custGeom>
              <a:avLst/>
              <a:gdLst/>
              <a:ahLst/>
              <a:cxnLst/>
              <a:rect l="l" t="t" r="r" b="b"/>
              <a:pathLst>
                <a:path w="5505" h="289" extrusionOk="0">
                  <a:moveTo>
                    <a:pt x="257" y="1"/>
                  </a:moveTo>
                  <a:cubicBezTo>
                    <a:pt x="93" y="1"/>
                    <a:pt x="1" y="11"/>
                    <a:pt x="1" y="38"/>
                  </a:cubicBezTo>
                  <a:cubicBezTo>
                    <a:pt x="885" y="205"/>
                    <a:pt x="1802" y="288"/>
                    <a:pt x="2728" y="288"/>
                  </a:cubicBezTo>
                  <a:cubicBezTo>
                    <a:pt x="3654" y="288"/>
                    <a:pt x="4588" y="205"/>
                    <a:pt x="5505" y="38"/>
                  </a:cubicBezTo>
                  <a:cubicBezTo>
                    <a:pt x="5488" y="21"/>
                    <a:pt x="5401" y="15"/>
                    <a:pt x="5255" y="15"/>
                  </a:cubicBezTo>
                  <a:cubicBezTo>
                    <a:pt x="4819" y="15"/>
                    <a:pt x="3862" y="71"/>
                    <a:pt x="2736" y="71"/>
                  </a:cubicBezTo>
                  <a:cubicBezTo>
                    <a:pt x="1644" y="71"/>
                    <a:pt x="694" y="1"/>
                    <a:pt x="257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7" name="Google Shape;747;p44"/>
            <p:cNvSpPr/>
            <p:nvPr/>
          </p:nvSpPr>
          <p:spPr>
            <a:xfrm>
              <a:off x="5861230" y="1307795"/>
              <a:ext cx="4365" cy="14506"/>
            </a:xfrm>
            <a:custGeom>
              <a:avLst/>
              <a:gdLst/>
              <a:ahLst/>
              <a:cxnLst/>
              <a:rect l="l" t="t" r="r" b="b"/>
              <a:pathLst>
                <a:path w="201" h="668" extrusionOk="0">
                  <a:moveTo>
                    <a:pt x="34" y="1"/>
                  </a:moveTo>
                  <a:cubicBezTo>
                    <a:pt x="0" y="1"/>
                    <a:pt x="0" y="167"/>
                    <a:pt x="0" y="334"/>
                  </a:cubicBezTo>
                  <a:cubicBezTo>
                    <a:pt x="0" y="501"/>
                    <a:pt x="34" y="668"/>
                    <a:pt x="67" y="668"/>
                  </a:cubicBezTo>
                  <a:cubicBezTo>
                    <a:pt x="134" y="668"/>
                    <a:pt x="200" y="534"/>
                    <a:pt x="200" y="334"/>
                  </a:cubicBezTo>
                  <a:cubicBezTo>
                    <a:pt x="200" y="101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8" name="Google Shape;748;p44"/>
            <p:cNvSpPr/>
            <p:nvPr/>
          </p:nvSpPr>
          <p:spPr>
            <a:xfrm>
              <a:off x="5874608" y="1308273"/>
              <a:ext cx="11270" cy="16438"/>
            </a:xfrm>
            <a:custGeom>
              <a:avLst/>
              <a:gdLst/>
              <a:ahLst/>
              <a:cxnLst/>
              <a:rect l="l" t="t" r="r" b="b"/>
              <a:pathLst>
                <a:path w="519" h="757" extrusionOk="0">
                  <a:moveTo>
                    <a:pt x="201" y="0"/>
                  </a:moveTo>
                  <a:cubicBezTo>
                    <a:pt x="143" y="0"/>
                    <a:pt x="0" y="214"/>
                    <a:pt x="118" y="479"/>
                  </a:cubicBezTo>
                  <a:cubicBezTo>
                    <a:pt x="225" y="692"/>
                    <a:pt x="374" y="756"/>
                    <a:pt x="464" y="756"/>
                  </a:cubicBezTo>
                  <a:cubicBezTo>
                    <a:pt x="486" y="756"/>
                    <a:pt x="505" y="752"/>
                    <a:pt x="518" y="746"/>
                  </a:cubicBezTo>
                  <a:cubicBezTo>
                    <a:pt x="518" y="712"/>
                    <a:pt x="418" y="546"/>
                    <a:pt x="352" y="379"/>
                  </a:cubicBezTo>
                  <a:cubicBezTo>
                    <a:pt x="252" y="212"/>
                    <a:pt x="252" y="45"/>
                    <a:pt x="218" y="12"/>
                  </a:cubicBezTo>
                  <a:cubicBezTo>
                    <a:pt x="214" y="4"/>
                    <a:pt x="208" y="0"/>
                    <a:pt x="201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9" name="Google Shape;749;p44"/>
            <p:cNvSpPr/>
            <p:nvPr/>
          </p:nvSpPr>
          <p:spPr>
            <a:xfrm>
              <a:off x="5796037" y="1490519"/>
              <a:ext cx="20130" cy="15309"/>
            </a:xfrm>
            <a:custGeom>
              <a:avLst/>
              <a:gdLst/>
              <a:ahLst/>
              <a:cxnLst/>
              <a:rect l="l" t="t" r="r" b="b"/>
              <a:pathLst>
                <a:path w="927" h="705" extrusionOk="0">
                  <a:moveTo>
                    <a:pt x="828" y="1"/>
                  </a:moveTo>
                  <a:cubicBezTo>
                    <a:pt x="720" y="1"/>
                    <a:pt x="520" y="35"/>
                    <a:pt x="334" y="159"/>
                  </a:cubicBezTo>
                  <a:cubicBezTo>
                    <a:pt x="34" y="359"/>
                    <a:pt x="0" y="660"/>
                    <a:pt x="67" y="693"/>
                  </a:cubicBezTo>
                  <a:cubicBezTo>
                    <a:pt x="79" y="701"/>
                    <a:pt x="90" y="705"/>
                    <a:pt x="102" y="705"/>
                  </a:cubicBezTo>
                  <a:cubicBezTo>
                    <a:pt x="185" y="705"/>
                    <a:pt x="261" y="502"/>
                    <a:pt x="467" y="326"/>
                  </a:cubicBezTo>
                  <a:cubicBezTo>
                    <a:pt x="667" y="126"/>
                    <a:pt x="901" y="126"/>
                    <a:pt x="901" y="26"/>
                  </a:cubicBezTo>
                  <a:cubicBezTo>
                    <a:pt x="926" y="13"/>
                    <a:pt x="894" y="1"/>
                    <a:pt x="828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0" name="Google Shape;750;p44"/>
            <p:cNvSpPr/>
            <p:nvPr/>
          </p:nvSpPr>
          <p:spPr>
            <a:xfrm>
              <a:off x="5785895" y="1488890"/>
              <a:ext cx="10879" cy="11618"/>
            </a:xfrm>
            <a:custGeom>
              <a:avLst/>
              <a:gdLst/>
              <a:ahLst/>
              <a:cxnLst/>
              <a:rect l="l" t="t" r="r" b="b"/>
              <a:pathLst>
                <a:path w="501" h="535" extrusionOk="0">
                  <a:moveTo>
                    <a:pt x="367" y="1"/>
                  </a:moveTo>
                  <a:cubicBezTo>
                    <a:pt x="267" y="1"/>
                    <a:pt x="167" y="34"/>
                    <a:pt x="100" y="101"/>
                  </a:cubicBezTo>
                  <a:cubicBezTo>
                    <a:pt x="34" y="201"/>
                    <a:pt x="0" y="268"/>
                    <a:pt x="0" y="401"/>
                  </a:cubicBezTo>
                  <a:cubicBezTo>
                    <a:pt x="0" y="501"/>
                    <a:pt x="34" y="535"/>
                    <a:pt x="100" y="535"/>
                  </a:cubicBezTo>
                  <a:cubicBezTo>
                    <a:pt x="134" y="535"/>
                    <a:pt x="134" y="401"/>
                    <a:pt x="267" y="268"/>
                  </a:cubicBezTo>
                  <a:cubicBezTo>
                    <a:pt x="367" y="168"/>
                    <a:pt x="501" y="101"/>
                    <a:pt x="501" y="68"/>
                  </a:cubicBezTo>
                  <a:cubicBezTo>
                    <a:pt x="501" y="34"/>
                    <a:pt x="467" y="1"/>
                    <a:pt x="367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1" name="Google Shape;751;p44"/>
            <p:cNvSpPr/>
            <p:nvPr/>
          </p:nvSpPr>
          <p:spPr>
            <a:xfrm>
              <a:off x="5699680" y="1650179"/>
              <a:ext cx="27556" cy="129226"/>
            </a:xfrm>
            <a:custGeom>
              <a:avLst/>
              <a:gdLst/>
              <a:ahLst/>
              <a:cxnLst/>
              <a:rect l="l" t="t" r="r" b="b"/>
              <a:pathLst>
                <a:path w="1269" h="5951" extrusionOk="0">
                  <a:moveTo>
                    <a:pt x="254" y="1"/>
                  </a:moveTo>
                  <a:cubicBezTo>
                    <a:pt x="224" y="1"/>
                    <a:pt x="152" y="50"/>
                    <a:pt x="101" y="179"/>
                  </a:cubicBezTo>
                  <a:cubicBezTo>
                    <a:pt x="1" y="446"/>
                    <a:pt x="67" y="680"/>
                    <a:pt x="234" y="880"/>
                  </a:cubicBezTo>
                  <a:cubicBezTo>
                    <a:pt x="301" y="1013"/>
                    <a:pt x="401" y="1147"/>
                    <a:pt x="434" y="1280"/>
                  </a:cubicBezTo>
                  <a:cubicBezTo>
                    <a:pt x="468" y="1380"/>
                    <a:pt x="468" y="1547"/>
                    <a:pt x="434" y="1714"/>
                  </a:cubicBezTo>
                  <a:cubicBezTo>
                    <a:pt x="334" y="1981"/>
                    <a:pt x="334" y="2181"/>
                    <a:pt x="434" y="2381"/>
                  </a:cubicBezTo>
                  <a:cubicBezTo>
                    <a:pt x="501" y="2614"/>
                    <a:pt x="634" y="2814"/>
                    <a:pt x="735" y="2981"/>
                  </a:cubicBezTo>
                  <a:cubicBezTo>
                    <a:pt x="801" y="3348"/>
                    <a:pt x="801" y="3782"/>
                    <a:pt x="735" y="4149"/>
                  </a:cubicBezTo>
                  <a:cubicBezTo>
                    <a:pt x="634" y="4482"/>
                    <a:pt x="634" y="4849"/>
                    <a:pt x="668" y="5183"/>
                  </a:cubicBezTo>
                  <a:cubicBezTo>
                    <a:pt x="735" y="5450"/>
                    <a:pt x="835" y="5650"/>
                    <a:pt x="1001" y="5817"/>
                  </a:cubicBezTo>
                  <a:cubicBezTo>
                    <a:pt x="1168" y="5950"/>
                    <a:pt x="1268" y="5950"/>
                    <a:pt x="1268" y="5950"/>
                  </a:cubicBezTo>
                  <a:cubicBezTo>
                    <a:pt x="1268" y="5950"/>
                    <a:pt x="1168" y="5883"/>
                    <a:pt x="1001" y="5783"/>
                  </a:cubicBezTo>
                  <a:cubicBezTo>
                    <a:pt x="835" y="5616"/>
                    <a:pt x="768" y="5416"/>
                    <a:pt x="768" y="5183"/>
                  </a:cubicBezTo>
                  <a:cubicBezTo>
                    <a:pt x="701" y="4849"/>
                    <a:pt x="768" y="4582"/>
                    <a:pt x="835" y="4249"/>
                  </a:cubicBezTo>
                  <a:cubicBezTo>
                    <a:pt x="968" y="3815"/>
                    <a:pt x="968" y="3348"/>
                    <a:pt x="835" y="2948"/>
                  </a:cubicBezTo>
                  <a:cubicBezTo>
                    <a:pt x="768" y="2681"/>
                    <a:pt x="634" y="2514"/>
                    <a:pt x="534" y="2347"/>
                  </a:cubicBezTo>
                  <a:cubicBezTo>
                    <a:pt x="501" y="2181"/>
                    <a:pt x="501" y="1981"/>
                    <a:pt x="534" y="1814"/>
                  </a:cubicBezTo>
                  <a:cubicBezTo>
                    <a:pt x="601" y="1614"/>
                    <a:pt x="601" y="1447"/>
                    <a:pt x="534" y="1247"/>
                  </a:cubicBezTo>
                  <a:cubicBezTo>
                    <a:pt x="468" y="1080"/>
                    <a:pt x="368" y="946"/>
                    <a:pt x="301" y="813"/>
                  </a:cubicBezTo>
                  <a:cubicBezTo>
                    <a:pt x="167" y="646"/>
                    <a:pt x="101" y="446"/>
                    <a:pt x="134" y="246"/>
                  </a:cubicBezTo>
                  <a:cubicBezTo>
                    <a:pt x="167" y="46"/>
                    <a:pt x="268" y="46"/>
                    <a:pt x="268" y="12"/>
                  </a:cubicBezTo>
                  <a:cubicBezTo>
                    <a:pt x="268" y="5"/>
                    <a:pt x="262" y="1"/>
                    <a:pt x="254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2" name="Google Shape;752;p44"/>
            <p:cNvSpPr/>
            <p:nvPr/>
          </p:nvSpPr>
          <p:spPr>
            <a:xfrm>
              <a:off x="5727933" y="1663730"/>
              <a:ext cx="45667" cy="124362"/>
            </a:xfrm>
            <a:custGeom>
              <a:avLst/>
              <a:gdLst/>
              <a:ahLst/>
              <a:cxnLst/>
              <a:rect l="l" t="t" r="r" b="b"/>
              <a:pathLst>
                <a:path w="2103" h="5727" extrusionOk="0">
                  <a:moveTo>
                    <a:pt x="317" y="0"/>
                  </a:moveTo>
                  <a:cubicBezTo>
                    <a:pt x="271" y="0"/>
                    <a:pt x="206" y="13"/>
                    <a:pt x="134" y="56"/>
                  </a:cubicBezTo>
                  <a:cubicBezTo>
                    <a:pt x="34" y="156"/>
                    <a:pt x="1" y="289"/>
                    <a:pt x="1" y="389"/>
                  </a:cubicBezTo>
                  <a:cubicBezTo>
                    <a:pt x="1" y="523"/>
                    <a:pt x="67" y="689"/>
                    <a:pt x="201" y="789"/>
                  </a:cubicBezTo>
                  <a:cubicBezTo>
                    <a:pt x="468" y="990"/>
                    <a:pt x="835" y="1123"/>
                    <a:pt x="835" y="1490"/>
                  </a:cubicBezTo>
                  <a:lnTo>
                    <a:pt x="835" y="2057"/>
                  </a:lnTo>
                  <a:cubicBezTo>
                    <a:pt x="835" y="2291"/>
                    <a:pt x="835" y="2524"/>
                    <a:pt x="868" y="2724"/>
                  </a:cubicBezTo>
                  <a:cubicBezTo>
                    <a:pt x="968" y="3525"/>
                    <a:pt x="1168" y="4292"/>
                    <a:pt x="1435" y="5026"/>
                  </a:cubicBezTo>
                  <a:cubicBezTo>
                    <a:pt x="1502" y="5293"/>
                    <a:pt x="1635" y="5493"/>
                    <a:pt x="1835" y="5660"/>
                  </a:cubicBezTo>
                  <a:cubicBezTo>
                    <a:pt x="1969" y="5726"/>
                    <a:pt x="2102" y="5726"/>
                    <a:pt x="2102" y="5726"/>
                  </a:cubicBezTo>
                  <a:cubicBezTo>
                    <a:pt x="2102" y="5726"/>
                    <a:pt x="2002" y="5693"/>
                    <a:pt x="1935" y="5626"/>
                  </a:cubicBezTo>
                  <a:cubicBezTo>
                    <a:pt x="1735" y="5459"/>
                    <a:pt x="1635" y="5226"/>
                    <a:pt x="1568" y="5026"/>
                  </a:cubicBezTo>
                  <a:cubicBezTo>
                    <a:pt x="1335" y="4325"/>
                    <a:pt x="1201" y="3525"/>
                    <a:pt x="1101" y="2758"/>
                  </a:cubicBezTo>
                  <a:cubicBezTo>
                    <a:pt x="1035" y="2524"/>
                    <a:pt x="1035" y="2324"/>
                    <a:pt x="1035" y="2124"/>
                  </a:cubicBezTo>
                  <a:lnTo>
                    <a:pt x="1035" y="1490"/>
                  </a:lnTo>
                  <a:cubicBezTo>
                    <a:pt x="1035" y="1290"/>
                    <a:pt x="935" y="1056"/>
                    <a:pt x="768" y="923"/>
                  </a:cubicBezTo>
                  <a:cubicBezTo>
                    <a:pt x="601" y="823"/>
                    <a:pt x="468" y="723"/>
                    <a:pt x="334" y="656"/>
                  </a:cubicBezTo>
                  <a:cubicBezTo>
                    <a:pt x="267" y="556"/>
                    <a:pt x="167" y="489"/>
                    <a:pt x="134" y="356"/>
                  </a:cubicBezTo>
                  <a:cubicBezTo>
                    <a:pt x="101" y="289"/>
                    <a:pt x="134" y="189"/>
                    <a:pt x="167" y="122"/>
                  </a:cubicBezTo>
                  <a:cubicBezTo>
                    <a:pt x="267" y="22"/>
                    <a:pt x="334" y="22"/>
                    <a:pt x="368" y="22"/>
                  </a:cubicBezTo>
                  <a:cubicBezTo>
                    <a:pt x="406" y="22"/>
                    <a:pt x="378" y="0"/>
                    <a:pt x="317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3" name="Google Shape;753;p44"/>
            <p:cNvSpPr/>
            <p:nvPr/>
          </p:nvSpPr>
          <p:spPr>
            <a:xfrm>
              <a:off x="5793865" y="1051822"/>
              <a:ext cx="224555" cy="187813"/>
            </a:xfrm>
            <a:custGeom>
              <a:avLst/>
              <a:gdLst/>
              <a:ahLst/>
              <a:cxnLst/>
              <a:rect l="l" t="t" r="r" b="b"/>
              <a:pathLst>
                <a:path w="10341" h="8649" extrusionOk="0">
                  <a:moveTo>
                    <a:pt x="4023" y="1"/>
                  </a:moveTo>
                  <a:cubicBezTo>
                    <a:pt x="3683" y="1"/>
                    <a:pt x="3342" y="16"/>
                    <a:pt x="3002" y="46"/>
                  </a:cubicBezTo>
                  <a:cubicBezTo>
                    <a:pt x="2268" y="146"/>
                    <a:pt x="1501" y="313"/>
                    <a:pt x="801" y="546"/>
                  </a:cubicBezTo>
                  <a:cubicBezTo>
                    <a:pt x="567" y="680"/>
                    <a:pt x="334" y="713"/>
                    <a:pt x="234" y="813"/>
                  </a:cubicBezTo>
                  <a:cubicBezTo>
                    <a:pt x="134" y="813"/>
                    <a:pt x="67" y="846"/>
                    <a:pt x="0" y="880"/>
                  </a:cubicBezTo>
                  <a:cubicBezTo>
                    <a:pt x="0" y="892"/>
                    <a:pt x="10" y="897"/>
                    <a:pt x="30" y="897"/>
                  </a:cubicBezTo>
                  <a:cubicBezTo>
                    <a:pt x="118" y="897"/>
                    <a:pt x="398" y="789"/>
                    <a:pt x="834" y="680"/>
                  </a:cubicBezTo>
                  <a:cubicBezTo>
                    <a:pt x="1568" y="479"/>
                    <a:pt x="2302" y="313"/>
                    <a:pt x="3069" y="246"/>
                  </a:cubicBezTo>
                  <a:cubicBezTo>
                    <a:pt x="3321" y="230"/>
                    <a:pt x="3577" y="222"/>
                    <a:pt x="3834" y="222"/>
                  </a:cubicBezTo>
                  <a:cubicBezTo>
                    <a:pt x="4668" y="222"/>
                    <a:pt x="5523" y="309"/>
                    <a:pt x="6338" y="513"/>
                  </a:cubicBezTo>
                  <a:cubicBezTo>
                    <a:pt x="7005" y="680"/>
                    <a:pt x="7606" y="880"/>
                    <a:pt x="8173" y="1213"/>
                  </a:cubicBezTo>
                  <a:cubicBezTo>
                    <a:pt x="9474" y="1880"/>
                    <a:pt x="10174" y="3248"/>
                    <a:pt x="9974" y="4682"/>
                  </a:cubicBezTo>
                  <a:cubicBezTo>
                    <a:pt x="9907" y="5316"/>
                    <a:pt x="9640" y="5917"/>
                    <a:pt x="9307" y="6484"/>
                  </a:cubicBezTo>
                  <a:cubicBezTo>
                    <a:pt x="8973" y="6951"/>
                    <a:pt x="8573" y="7351"/>
                    <a:pt x="8073" y="7685"/>
                  </a:cubicBezTo>
                  <a:cubicBezTo>
                    <a:pt x="7606" y="7985"/>
                    <a:pt x="7139" y="8185"/>
                    <a:pt x="6638" y="8318"/>
                  </a:cubicBezTo>
                  <a:cubicBezTo>
                    <a:pt x="6054" y="8457"/>
                    <a:pt x="5424" y="8527"/>
                    <a:pt x="4806" y="8527"/>
                  </a:cubicBezTo>
                  <a:cubicBezTo>
                    <a:pt x="4682" y="8527"/>
                    <a:pt x="4559" y="8524"/>
                    <a:pt x="4437" y="8519"/>
                  </a:cubicBezTo>
                  <a:cubicBezTo>
                    <a:pt x="3903" y="8485"/>
                    <a:pt x="3603" y="8418"/>
                    <a:pt x="3603" y="8418"/>
                  </a:cubicBezTo>
                  <a:lnTo>
                    <a:pt x="3603" y="8418"/>
                  </a:lnTo>
                  <a:cubicBezTo>
                    <a:pt x="3669" y="8485"/>
                    <a:pt x="3736" y="8519"/>
                    <a:pt x="3803" y="8519"/>
                  </a:cubicBezTo>
                  <a:cubicBezTo>
                    <a:pt x="4003" y="8552"/>
                    <a:pt x="4236" y="8552"/>
                    <a:pt x="4437" y="8619"/>
                  </a:cubicBezTo>
                  <a:cubicBezTo>
                    <a:pt x="4650" y="8638"/>
                    <a:pt x="4867" y="8649"/>
                    <a:pt x="5084" y="8649"/>
                  </a:cubicBezTo>
                  <a:cubicBezTo>
                    <a:pt x="5614" y="8649"/>
                    <a:pt x="6151" y="8584"/>
                    <a:pt x="6672" y="8418"/>
                  </a:cubicBezTo>
                  <a:cubicBezTo>
                    <a:pt x="7172" y="8318"/>
                    <a:pt x="7672" y="8118"/>
                    <a:pt x="8139" y="7818"/>
                  </a:cubicBezTo>
                  <a:cubicBezTo>
                    <a:pt x="8640" y="7484"/>
                    <a:pt x="9107" y="7051"/>
                    <a:pt x="9440" y="6550"/>
                  </a:cubicBezTo>
                  <a:cubicBezTo>
                    <a:pt x="9807" y="5983"/>
                    <a:pt x="10074" y="5316"/>
                    <a:pt x="10141" y="4649"/>
                  </a:cubicBezTo>
                  <a:cubicBezTo>
                    <a:pt x="10341" y="3148"/>
                    <a:pt x="9607" y="1680"/>
                    <a:pt x="8273" y="980"/>
                  </a:cubicBezTo>
                  <a:cubicBezTo>
                    <a:pt x="7672" y="646"/>
                    <a:pt x="7072" y="379"/>
                    <a:pt x="6405" y="246"/>
                  </a:cubicBezTo>
                  <a:cubicBezTo>
                    <a:pt x="5611" y="82"/>
                    <a:pt x="4817" y="1"/>
                    <a:pt x="40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4" name="Google Shape;754;p44"/>
            <p:cNvSpPr/>
            <p:nvPr/>
          </p:nvSpPr>
          <p:spPr>
            <a:xfrm>
              <a:off x="5980020" y="1119447"/>
              <a:ext cx="67403" cy="94916"/>
            </a:xfrm>
            <a:custGeom>
              <a:avLst/>
              <a:gdLst/>
              <a:ahLst/>
              <a:cxnLst/>
              <a:rect l="l" t="t" r="r" b="b"/>
              <a:pathLst>
                <a:path w="3104" h="4371" extrusionOk="0">
                  <a:moveTo>
                    <a:pt x="3036" y="1"/>
                  </a:moveTo>
                  <a:cubicBezTo>
                    <a:pt x="3003" y="1"/>
                    <a:pt x="3036" y="334"/>
                    <a:pt x="2936" y="768"/>
                  </a:cubicBezTo>
                  <a:cubicBezTo>
                    <a:pt x="2770" y="1402"/>
                    <a:pt x="2503" y="2002"/>
                    <a:pt x="2069" y="2502"/>
                  </a:cubicBezTo>
                  <a:cubicBezTo>
                    <a:pt x="1602" y="3003"/>
                    <a:pt x="1168" y="3436"/>
                    <a:pt x="601" y="3837"/>
                  </a:cubicBezTo>
                  <a:cubicBezTo>
                    <a:pt x="401" y="4004"/>
                    <a:pt x="168" y="4170"/>
                    <a:pt x="1" y="4370"/>
                  </a:cubicBezTo>
                  <a:cubicBezTo>
                    <a:pt x="234" y="4270"/>
                    <a:pt x="501" y="4104"/>
                    <a:pt x="701" y="3937"/>
                  </a:cubicBezTo>
                  <a:cubicBezTo>
                    <a:pt x="1235" y="3570"/>
                    <a:pt x="1735" y="3103"/>
                    <a:pt x="2202" y="2603"/>
                  </a:cubicBezTo>
                  <a:cubicBezTo>
                    <a:pt x="2669" y="2102"/>
                    <a:pt x="2936" y="1502"/>
                    <a:pt x="3070" y="835"/>
                  </a:cubicBezTo>
                  <a:cubicBezTo>
                    <a:pt x="3103" y="534"/>
                    <a:pt x="3103" y="234"/>
                    <a:pt x="30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5" name="Google Shape;755;p44"/>
            <p:cNvSpPr/>
            <p:nvPr/>
          </p:nvSpPr>
          <p:spPr>
            <a:xfrm>
              <a:off x="5677941" y="1132499"/>
              <a:ext cx="93483" cy="77523"/>
            </a:xfrm>
            <a:custGeom>
              <a:avLst/>
              <a:gdLst/>
              <a:ahLst/>
              <a:cxnLst/>
              <a:rect l="l" t="t" r="r" b="b"/>
              <a:pathLst>
                <a:path w="4305" h="3570" extrusionOk="0">
                  <a:moveTo>
                    <a:pt x="4304" y="0"/>
                  </a:moveTo>
                  <a:cubicBezTo>
                    <a:pt x="4004" y="0"/>
                    <a:pt x="3737" y="67"/>
                    <a:pt x="3503" y="167"/>
                  </a:cubicBezTo>
                  <a:cubicBezTo>
                    <a:pt x="2803" y="400"/>
                    <a:pt x="2136" y="667"/>
                    <a:pt x="1569" y="1101"/>
                  </a:cubicBezTo>
                  <a:cubicBezTo>
                    <a:pt x="902" y="1601"/>
                    <a:pt x="268" y="2135"/>
                    <a:pt x="101" y="2669"/>
                  </a:cubicBezTo>
                  <a:cubicBezTo>
                    <a:pt x="1" y="2902"/>
                    <a:pt x="1" y="3136"/>
                    <a:pt x="68" y="3336"/>
                  </a:cubicBezTo>
                  <a:cubicBezTo>
                    <a:pt x="68" y="3469"/>
                    <a:pt x="134" y="3569"/>
                    <a:pt x="134" y="3569"/>
                  </a:cubicBezTo>
                  <a:cubicBezTo>
                    <a:pt x="101" y="3269"/>
                    <a:pt x="134" y="2969"/>
                    <a:pt x="234" y="2735"/>
                  </a:cubicBezTo>
                  <a:cubicBezTo>
                    <a:pt x="401" y="2235"/>
                    <a:pt x="968" y="1735"/>
                    <a:pt x="1635" y="1268"/>
                  </a:cubicBezTo>
                  <a:cubicBezTo>
                    <a:pt x="2469" y="734"/>
                    <a:pt x="3337" y="300"/>
                    <a:pt x="4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6" name="Google Shape;756;p44"/>
            <p:cNvSpPr/>
            <p:nvPr/>
          </p:nvSpPr>
          <p:spPr>
            <a:xfrm>
              <a:off x="5654053" y="1117276"/>
              <a:ext cx="45645" cy="79694"/>
            </a:xfrm>
            <a:custGeom>
              <a:avLst/>
              <a:gdLst/>
              <a:ahLst/>
              <a:cxnLst/>
              <a:rect l="l" t="t" r="r" b="b"/>
              <a:pathLst>
                <a:path w="2102" h="3670" extrusionOk="0">
                  <a:moveTo>
                    <a:pt x="2102" y="1"/>
                  </a:moveTo>
                  <a:cubicBezTo>
                    <a:pt x="1902" y="101"/>
                    <a:pt x="1735" y="201"/>
                    <a:pt x="1568" y="368"/>
                  </a:cubicBezTo>
                  <a:cubicBezTo>
                    <a:pt x="1101" y="668"/>
                    <a:pt x="701" y="1035"/>
                    <a:pt x="400" y="1502"/>
                  </a:cubicBezTo>
                  <a:cubicBezTo>
                    <a:pt x="100" y="1969"/>
                    <a:pt x="0" y="2536"/>
                    <a:pt x="67" y="3103"/>
                  </a:cubicBezTo>
                  <a:cubicBezTo>
                    <a:pt x="167" y="3503"/>
                    <a:pt x="367" y="3670"/>
                    <a:pt x="367" y="3670"/>
                  </a:cubicBezTo>
                  <a:cubicBezTo>
                    <a:pt x="267" y="3470"/>
                    <a:pt x="234" y="3270"/>
                    <a:pt x="200" y="3036"/>
                  </a:cubicBezTo>
                  <a:cubicBezTo>
                    <a:pt x="167" y="2502"/>
                    <a:pt x="267" y="2002"/>
                    <a:pt x="567" y="1602"/>
                  </a:cubicBezTo>
                  <a:cubicBezTo>
                    <a:pt x="867" y="1168"/>
                    <a:pt x="1201" y="801"/>
                    <a:pt x="1601" y="468"/>
                  </a:cubicBezTo>
                  <a:cubicBezTo>
                    <a:pt x="1935" y="167"/>
                    <a:pt x="2102" y="34"/>
                    <a:pt x="2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5553352" y="1205727"/>
              <a:ext cx="97804" cy="44907"/>
            </a:xfrm>
            <a:custGeom>
              <a:avLst/>
              <a:gdLst/>
              <a:ahLst/>
              <a:cxnLst/>
              <a:rect l="l" t="t" r="r" b="b"/>
              <a:pathLst>
                <a:path w="4504" h="2068" extrusionOk="0">
                  <a:moveTo>
                    <a:pt x="3274" y="0"/>
                  </a:moveTo>
                  <a:cubicBezTo>
                    <a:pt x="2160" y="0"/>
                    <a:pt x="1071" y="519"/>
                    <a:pt x="367" y="1398"/>
                  </a:cubicBezTo>
                  <a:cubicBezTo>
                    <a:pt x="201" y="1565"/>
                    <a:pt x="67" y="1798"/>
                    <a:pt x="1" y="2065"/>
                  </a:cubicBezTo>
                  <a:cubicBezTo>
                    <a:pt x="2" y="2067"/>
                    <a:pt x="4" y="2068"/>
                    <a:pt x="6" y="2068"/>
                  </a:cubicBezTo>
                  <a:cubicBezTo>
                    <a:pt x="48" y="2068"/>
                    <a:pt x="184" y="1781"/>
                    <a:pt x="501" y="1465"/>
                  </a:cubicBezTo>
                  <a:cubicBezTo>
                    <a:pt x="1285" y="618"/>
                    <a:pt x="2394" y="125"/>
                    <a:pt x="3523" y="125"/>
                  </a:cubicBezTo>
                  <a:cubicBezTo>
                    <a:pt x="3594" y="125"/>
                    <a:pt x="3665" y="127"/>
                    <a:pt x="3737" y="131"/>
                  </a:cubicBezTo>
                  <a:cubicBezTo>
                    <a:pt x="4118" y="185"/>
                    <a:pt x="4388" y="240"/>
                    <a:pt x="4474" y="240"/>
                  </a:cubicBezTo>
                  <a:cubicBezTo>
                    <a:pt x="4494" y="240"/>
                    <a:pt x="4504" y="237"/>
                    <a:pt x="4504" y="231"/>
                  </a:cubicBezTo>
                  <a:cubicBezTo>
                    <a:pt x="4304" y="97"/>
                    <a:pt x="4003" y="31"/>
                    <a:pt x="3737" y="31"/>
                  </a:cubicBezTo>
                  <a:cubicBezTo>
                    <a:pt x="3583" y="10"/>
                    <a:pt x="3428" y="0"/>
                    <a:pt x="3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5601889" y="1225468"/>
              <a:ext cx="50010" cy="64233"/>
            </a:xfrm>
            <a:custGeom>
              <a:avLst/>
              <a:gdLst/>
              <a:ahLst/>
              <a:cxnLst/>
              <a:rect l="l" t="t" r="r" b="b"/>
              <a:pathLst>
                <a:path w="2303" h="2958" extrusionOk="0">
                  <a:moveTo>
                    <a:pt x="2051" y="0"/>
                  </a:moveTo>
                  <a:cubicBezTo>
                    <a:pt x="1930" y="0"/>
                    <a:pt x="1805" y="16"/>
                    <a:pt x="1668" y="56"/>
                  </a:cubicBezTo>
                  <a:cubicBezTo>
                    <a:pt x="668" y="356"/>
                    <a:pt x="0" y="1323"/>
                    <a:pt x="67" y="2357"/>
                  </a:cubicBezTo>
                  <a:cubicBezTo>
                    <a:pt x="67" y="2557"/>
                    <a:pt x="101" y="2791"/>
                    <a:pt x="234" y="2958"/>
                  </a:cubicBezTo>
                  <a:cubicBezTo>
                    <a:pt x="267" y="2724"/>
                    <a:pt x="267" y="2524"/>
                    <a:pt x="167" y="2391"/>
                  </a:cubicBezTo>
                  <a:cubicBezTo>
                    <a:pt x="234" y="1390"/>
                    <a:pt x="801" y="556"/>
                    <a:pt x="1735" y="222"/>
                  </a:cubicBezTo>
                  <a:cubicBezTo>
                    <a:pt x="1935" y="156"/>
                    <a:pt x="2135" y="122"/>
                    <a:pt x="2302" y="22"/>
                  </a:cubicBezTo>
                  <a:cubicBezTo>
                    <a:pt x="2219" y="8"/>
                    <a:pt x="2136" y="0"/>
                    <a:pt x="2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6006102" y="1215804"/>
              <a:ext cx="68837" cy="70704"/>
            </a:xfrm>
            <a:custGeom>
              <a:avLst/>
              <a:gdLst/>
              <a:ahLst/>
              <a:cxnLst/>
              <a:rect l="l" t="t" r="r" b="b"/>
              <a:pathLst>
                <a:path w="3170" h="3256" extrusionOk="0">
                  <a:moveTo>
                    <a:pt x="67" y="0"/>
                  </a:moveTo>
                  <a:cubicBezTo>
                    <a:pt x="1" y="267"/>
                    <a:pt x="1" y="501"/>
                    <a:pt x="34" y="767"/>
                  </a:cubicBezTo>
                  <a:cubicBezTo>
                    <a:pt x="201" y="2002"/>
                    <a:pt x="1168" y="3002"/>
                    <a:pt x="2402" y="3236"/>
                  </a:cubicBezTo>
                  <a:cubicBezTo>
                    <a:pt x="2500" y="3248"/>
                    <a:pt x="2593" y="3256"/>
                    <a:pt x="2685" y="3256"/>
                  </a:cubicBezTo>
                  <a:cubicBezTo>
                    <a:pt x="2845" y="3256"/>
                    <a:pt x="3001" y="3233"/>
                    <a:pt x="3170" y="3169"/>
                  </a:cubicBezTo>
                  <a:cubicBezTo>
                    <a:pt x="3170" y="3136"/>
                    <a:pt x="2903" y="3136"/>
                    <a:pt x="2402" y="3069"/>
                  </a:cubicBezTo>
                  <a:cubicBezTo>
                    <a:pt x="1235" y="2802"/>
                    <a:pt x="368" y="1902"/>
                    <a:pt x="168" y="734"/>
                  </a:cubicBezTo>
                  <a:cubicBezTo>
                    <a:pt x="67" y="300"/>
                    <a:pt x="134" y="0"/>
                    <a:pt x="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0" name="Google Shape;760;p44"/>
            <p:cNvSpPr/>
            <p:nvPr/>
          </p:nvSpPr>
          <p:spPr>
            <a:xfrm>
              <a:off x="5995961" y="1295482"/>
              <a:ext cx="78261" cy="24060"/>
            </a:xfrm>
            <a:custGeom>
              <a:avLst/>
              <a:gdLst/>
              <a:ahLst/>
              <a:cxnLst/>
              <a:rect l="l" t="t" r="r" b="b"/>
              <a:pathLst>
                <a:path w="3604" h="1108" extrusionOk="0">
                  <a:moveTo>
                    <a:pt x="1" y="0"/>
                  </a:moveTo>
                  <a:cubicBezTo>
                    <a:pt x="468" y="467"/>
                    <a:pt x="1035" y="801"/>
                    <a:pt x="1669" y="934"/>
                  </a:cubicBezTo>
                  <a:cubicBezTo>
                    <a:pt x="2028" y="1048"/>
                    <a:pt x="2399" y="1108"/>
                    <a:pt x="2768" y="1108"/>
                  </a:cubicBezTo>
                  <a:cubicBezTo>
                    <a:pt x="3049" y="1108"/>
                    <a:pt x="3329" y="1073"/>
                    <a:pt x="3603" y="1001"/>
                  </a:cubicBezTo>
                  <a:cubicBezTo>
                    <a:pt x="2970" y="968"/>
                    <a:pt x="2336" y="901"/>
                    <a:pt x="1702" y="768"/>
                  </a:cubicBezTo>
                  <a:cubicBezTo>
                    <a:pt x="1135" y="534"/>
                    <a:pt x="534" y="30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1" name="Google Shape;761;p44"/>
            <p:cNvSpPr/>
            <p:nvPr/>
          </p:nvSpPr>
          <p:spPr>
            <a:xfrm>
              <a:off x="5955394" y="1700605"/>
              <a:ext cx="544742" cy="869794"/>
            </a:xfrm>
            <a:custGeom>
              <a:avLst/>
              <a:gdLst/>
              <a:ahLst/>
              <a:cxnLst/>
              <a:rect l="l" t="t" r="r" b="b"/>
              <a:pathLst>
                <a:path w="25086" h="40055" extrusionOk="0">
                  <a:moveTo>
                    <a:pt x="2658" y="1"/>
                  </a:moveTo>
                  <a:cubicBezTo>
                    <a:pt x="1262" y="1"/>
                    <a:pt x="216" y="126"/>
                    <a:pt x="1" y="126"/>
                  </a:cubicBezTo>
                  <a:lnTo>
                    <a:pt x="11376" y="18539"/>
                  </a:lnTo>
                  <a:lnTo>
                    <a:pt x="11376" y="27478"/>
                  </a:lnTo>
                  <a:lnTo>
                    <a:pt x="4170" y="30814"/>
                  </a:lnTo>
                  <a:lnTo>
                    <a:pt x="6706" y="40054"/>
                  </a:lnTo>
                  <a:cubicBezTo>
                    <a:pt x="6706" y="40054"/>
                    <a:pt x="17180" y="34450"/>
                    <a:pt x="21149" y="32615"/>
                  </a:cubicBezTo>
                  <a:cubicBezTo>
                    <a:pt x="25085" y="30781"/>
                    <a:pt x="22250" y="21441"/>
                    <a:pt x="22250" y="21441"/>
                  </a:cubicBezTo>
                  <a:cubicBezTo>
                    <a:pt x="22250" y="21441"/>
                    <a:pt x="13010" y="3862"/>
                    <a:pt x="9574" y="1627"/>
                  </a:cubicBezTo>
                  <a:cubicBezTo>
                    <a:pt x="7545" y="274"/>
                    <a:pt x="472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2" name="Google Shape;762;p44"/>
            <p:cNvSpPr/>
            <p:nvPr/>
          </p:nvSpPr>
          <p:spPr>
            <a:xfrm>
              <a:off x="6201705" y="2121299"/>
              <a:ext cx="283967" cy="269831"/>
            </a:xfrm>
            <a:custGeom>
              <a:avLst/>
              <a:gdLst/>
              <a:ahLst/>
              <a:cxnLst/>
              <a:rect l="l" t="t" r="r" b="b"/>
              <a:pathLst>
                <a:path w="13077" h="12426" extrusionOk="0">
                  <a:moveTo>
                    <a:pt x="0" y="1"/>
                  </a:moveTo>
                  <a:lnTo>
                    <a:pt x="167" y="6806"/>
                  </a:lnTo>
                  <a:cubicBezTo>
                    <a:pt x="167" y="6806"/>
                    <a:pt x="1435" y="6939"/>
                    <a:pt x="1701" y="6939"/>
                  </a:cubicBezTo>
                  <a:cubicBezTo>
                    <a:pt x="1968" y="6939"/>
                    <a:pt x="4804" y="11342"/>
                    <a:pt x="5771" y="11476"/>
                  </a:cubicBezTo>
                  <a:cubicBezTo>
                    <a:pt x="5832" y="11484"/>
                    <a:pt x="5888" y="11487"/>
                    <a:pt x="5940" y="11487"/>
                  </a:cubicBezTo>
                  <a:cubicBezTo>
                    <a:pt x="6752" y="11487"/>
                    <a:pt x="6605" y="10575"/>
                    <a:pt x="6605" y="10575"/>
                  </a:cubicBezTo>
                  <a:lnTo>
                    <a:pt x="6605" y="10575"/>
                  </a:lnTo>
                  <a:cubicBezTo>
                    <a:pt x="6605" y="10575"/>
                    <a:pt x="7939" y="12176"/>
                    <a:pt x="9040" y="12410"/>
                  </a:cubicBezTo>
                  <a:cubicBezTo>
                    <a:pt x="9098" y="12420"/>
                    <a:pt x="9151" y="12425"/>
                    <a:pt x="9200" y="12425"/>
                  </a:cubicBezTo>
                  <a:cubicBezTo>
                    <a:pt x="10083" y="12425"/>
                    <a:pt x="9574" y="10809"/>
                    <a:pt x="9574" y="10808"/>
                  </a:cubicBezTo>
                  <a:lnTo>
                    <a:pt x="9574" y="10808"/>
                  </a:lnTo>
                  <a:cubicBezTo>
                    <a:pt x="9574" y="10809"/>
                    <a:pt x="10083" y="11387"/>
                    <a:pt x="10668" y="11387"/>
                  </a:cubicBezTo>
                  <a:cubicBezTo>
                    <a:pt x="10889" y="11387"/>
                    <a:pt x="11122" y="11304"/>
                    <a:pt x="11342" y="11075"/>
                  </a:cubicBezTo>
                  <a:cubicBezTo>
                    <a:pt x="11792" y="10606"/>
                    <a:pt x="10848" y="8932"/>
                    <a:pt x="9937" y="7559"/>
                  </a:cubicBezTo>
                  <a:lnTo>
                    <a:pt x="9937" y="7559"/>
                  </a:lnTo>
                  <a:cubicBezTo>
                    <a:pt x="10411" y="8194"/>
                    <a:pt x="10885" y="8791"/>
                    <a:pt x="11141" y="9007"/>
                  </a:cubicBezTo>
                  <a:cubicBezTo>
                    <a:pt x="11442" y="9291"/>
                    <a:pt x="11750" y="9441"/>
                    <a:pt x="12025" y="9441"/>
                  </a:cubicBezTo>
                  <a:cubicBezTo>
                    <a:pt x="12301" y="9441"/>
                    <a:pt x="12542" y="9291"/>
                    <a:pt x="12709" y="8974"/>
                  </a:cubicBezTo>
                  <a:cubicBezTo>
                    <a:pt x="13076" y="8240"/>
                    <a:pt x="11742" y="6472"/>
                    <a:pt x="11742" y="6472"/>
                  </a:cubicBezTo>
                  <a:lnTo>
                    <a:pt x="9240" y="3103"/>
                  </a:lnTo>
                  <a:cubicBezTo>
                    <a:pt x="7973" y="1402"/>
                    <a:pt x="6004" y="334"/>
                    <a:pt x="3870" y="2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E9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3" name="Google Shape;763;p44"/>
            <p:cNvSpPr/>
            <p:nvPr/>
          </p:nvSpPr>
          <p:spPr>
            <a:xfrm>
              <a:off x="6355263" y="2210402"/>
              <a:ext cx="60151" cy="72463"/>
            </a:xfrm>
            <a:custGeom>
              <a:avLst/>
              <a:gdLst/>
              <a:ahLst/>
              <a:cxnLst/>
              <a:rect l="l" t="t" r="r" b="b"/>
              <a:pathLst>
                <a:path w="2770" h="3337" extrusionOk="0">
                  <a:moveTo>
                    <a:pt x="1" y="1"/>
                  </a:moveTo>
                  <a:lnTo>
                    <a:pt x="1" y="1"/>
                  </a:lnTo>
                  <a:cubicBezTo>
                    <a:pt x="435" y="568"/>
                    <a:pt x="835" y="1168"/>
                    <a:pt x="1302" y="1735"/>
                  </a:cubicBezTo>
                  <a:cubicBezTo>
                    <a:pt x="1735" y="2336"/>
                    <a:pt x="2236" y="2836"/>
                    <a:pt x="2770" y="3336"/>
                  </a:cubicBezTo>
                  <a:cubicBezTo>
                    <a:pt x="2403" y="2703"/>
                    <a:pt x="1969" y="2135"/>
                    <a:pt x="1469" y="1568"/>
                  </a:cubicBezTo>
                  <a:cubicBezTo>
                    <a:pt x="1068" y="1001"/>
                    <a:pt x="568" y="501"/>
                    <a:pt x="1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6331375" y="2250969"/>
              <a:ext cx="84754" cy="108684"/>
            </a:xfrm>
            <a:custGeom>
              <a:avLst/>
              <a:gdLst/>
              <a:ahLst/>
              <a:cxnLst/>
              <a:rect l="l" t="t" r="r" b="b"/>
              <a:pathLst>
                <a:path w="3903" h="5005" extrusionOk="0">
                  <a:moveTo>
                    <a:pt x="0" y="1"/>
                  </a:moveTo>
                  <a:lnTo>
                    <a:pt x="0" y="1"/>
                  </a:lnTo>
                  <a:cubicBezTo>
                    <a:pt x="100" y="301"/>
                    <a:pt x="267" y="534"/>
                    <a:pt x="434" y="801"/>
                  </a:cubicBezTo>
                  <a:cubicBezTo>
                    <a:pt x="767" y="1302"/>
                    <a:pt x="1234" y="1969"/>
                    <a:pt x="1768" y="2636"/>
                  </a:cubicBezTo>
                  <a:cubicBezTo>
                    <a:pt x="2302" y="3303"/>
                    <a:pt x="2869" y="3937"/>
                    <a:pt x="3236" y="4337"/>
                  </a:cubicBezTo>
                  <a:cubicBezTo>
                    <a:pt x="3436" y="4604"/>
                    <a:pt x="3636" y="4804"/>
                    <a:pt x="3903" y="5004"/>
                  </a:cubicBezTo>
                  <a:cubicBezTo>
                    <a:pt x="3769" y="4771"/>
                    <a:pt x="3569" y="4470"/>
                    <a:pt x="3369" y="4270"/>
                  </a:cubicBezTo>
                  <a:cubicBezTo>
                    <a:pt x="3002" y="3803"/>
                    <a:pt x="2502" y="3203"/>
                    <a:pt x="1935" y="2502"/>
                  </a:cubicBezTo>
                  <a:cubicBezTo>
                    <a:pt x="1401" y="1802"/>
                    <a:pt x="901" y="1168"/>
                    <a:pt x="567" y="701"/>
                  </a:cubicBezTo>
                  <a:cubicBezTo>
                    <a:pt x="400" y="468"/>
                    <a:pt x="200" y="201"/>
                    <a:pt x="0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6302383" y="2293707"/>
              <a:ext cx="44212" cy="58717"/>
            </a:xfrm>
            <a:custGeom>
              <a:avLst/>
              <a:gdLst/>
              <a:ahLst/>
              <a:cxnLst/>
              <a:rect l="l" t="t" r="r" b="b"/>
              <a:pathLst>
                <a:path w="2036" h="2704" extrusionOk="0">
                  <a:moveTo>
                    <a:pt x="1" y="1"/>
                  </a:moveTo>
                  <a:lnTo>
                    <a:pt x="1" y="1"/>
                  </a:lnTo>
                  <a:cubicBezTo>
                    <a:pt x="334" y="468"/>
                    <a:pt x="668" y="901"/>
                    <a:pt x="1035" y="1335"/>
                  </a:cubicBezTo>
                  <a:cubicBezTo>
                    <a:pt x="1588" y="2051"/>
                    <a:pt x="1951" y="2704"/>
                    <a:pt x="2030" y="2704"/>
                  </a:cubicBezTo>
                  <a:cubicBezTo>
                    <a:pt x="2032" y="2704"/>
                    <a:pt x="2034" y="2703"/>
                    <a:pt x="2036" y="2703"/>
                  </a:cubicBezTo>
                  <a:cubicBezTo>
                    <a:pt x="1869" y="2169"/>
                    <a:pt x="1569" y="1669"/>
                    <a:pt x="1202" y="1202"/>
                  </a:cubicBezTo>
                  <a:cubicBezTo>
                    <a:pt x="868" y="735"/>
                    <a:pt x="434" y="334"/>
                    <a:pt x="1" y="1"/>
                  </a:cubicBezTo>
                  <a:close/>
                </a:path>
              </a:pathLst>
            </a:custGeom>
            <a:solidFill>
              <a:srgbClr val="A56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6086519" y="1739347"/>
              <a:ext cx="65927" cy="162472"/>
            </a:xfrm>
            <a:custGeom>
              <a:avLst/>
              <a:gdLst/>
              <a:ahLst/>
              <a:cxnLst/>
              <a:rect l="l" t="t" r="r" b="b"/>
              <a:pathLst>
                <a:path w="3036" h="7482" extrusionOk="0">
                  <a:moveTo>
                    <a:pt x="54" y="1"/>
                  </a:moveTo>
                  <a:cubicBezTo>
                    <a:pt x="46" y="1"/>
                    <a:pt x="39" y="4"/>
                    <a:pt x="34" y="9"/>
                  </a:cubicBezTo>
                  <a:cubicBezTo>
                    <a:pt x="0" y="43"/>
                    <a:pt x="367" y="343"/>
                    <a:pt x="834" y="910"/>
                  </a:cubicBezTo>
                  <a:cubicBezTo>
                    <a:pt x="1435" y="1677"/>
                    <a:pt x="1902" y="2511"/>
                    <a:pt x="2269" y="3412"/>
                  </a:cubicBezTo>
                  <a:cubicBezTo>
                    <a:pt x="2602" y="4346"/>
                    <a:pt x="2802" y="5313"/>
                    <a:pt x="2836" y="6247"/>
                  </a:cubicBezTo>
                  <a:cubicBezTo>
                    <a:pt x="2869" y="7014"/>
                    <a:pt x="2802" y="7481"/>
                    <a:pt x="2836" y="7481"/>
                  </a:cubicBezTo>
                  <a:cubicBezTo>
                    <a:pt x="2869" y="7381"/>
                    <a:pt x="2869" y="7248"/>
                    <a:pt x="2902" y="7148"/>
                  </a:cubicBezTo>
                  <a:cubicBezTo>
                    <a:pt x="2969" y="6848"/>
                    <a:pt x="3003" y="6547"/>
                    <a:pt x="3003" y="6247"/>
                  </a:cubicBezTo>
                  <a:cubicBezTo>
                    <a:pt x="3036" y="5246"/>
                    <a:pt x="2836" y="4246"/>
                    <a:pt x="2502" y="3345"/>
                  </a:cubicBezTo>
                  <a:cubicBezTo>
                    <a:pt x="2135" y="2378"/>
                    <a:pt x="1635" y="1544"/>
                    <a:pt x="968" y="810"/>
                  </a:cubicBezTo>
                  <a:cubicBezTo>
                    <a:pt x="734" y="576"/>
                    <a:pt x="534" y="376"/>
                    <a:pt x="301" y="176"/>
                  </a:cubicBezTo>
                  <a:cubicBezTo>
                    <a:pt x="162" y="66"/>
                    <a:pt x="93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7" name="Google Shape;767;p44"/>
            <p:cNvSpPr/>
            <p:nvPr/>
          </p:nvSpPr>
          <p:spPr>
            <a:xfrm>
              <a:off x="5618546" y="1804019"/>
              <a:ext cx="485330" cy="1051766"/>
            </a:xfrm>
            <a:custGeom>
              <a:avLst/>
              <a:gdLst/>
              <a:ahLst/>
              <a:cxnLst/>
              <a:rect l="l" t="t" r="r" b="b"/>
              <a:pathLst>
                <a:path w="22350" h="48435" extrusionOk="0">
                  <a:moveTo>
                    <a:pt x="15512" y="0"/>
                  </a:moveTo>
                  <a:cubicBezTo>
                    <a:pt x="13644" y="1701"/>
                    <a:pt x="11375" y="2902"/>
                    <a:pt x="8907" y="3536"/>
                  </a:cubicBezTo>
                  <a:cubicBezTo>
                    <a:pt x="8430" y="3640"/>
                    <a:pt x="7934" y="3685"/>
                    <a:pt x="7431" y="3685"/>
                  </a:cubicBezTo>
                  <a:cubicBezTo>
                    <a:pt x="3888" y="3685"/>
                    <a:pt x="1" y="1435"/>
                    <a:pt x="1" y="1435"/>
                  </a:cubicBezTo>
                  <a:lnTo>
                    <a:pt x="1" y="1435"/>
                  </a:lnTo>
                  <a:lnTo>
                    <a:pt x="2069" y="18780"/>
                  </a:lnTo>
                  <a:lnTo>
                    <a:pt x="6138" y="48435"/>
                  </a:lnTo>
                  <a:lnTo>
                    <a:pt x="18314" y="46834"/>
                  </a:lnTo>
                  <a:lnTo>
                    <a:pt x="22350" y="15578"/>
                  </a:lnTo>
                  <a:lnTo>
                    <a:pt x="155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8" name="Google Shape;768;p44"/>
            <p:cNvSpPr/>
            <p:nvPr/>
          </p:nvSpPr>
          <p:spPr>
            <a:xfrm>
              <a:off x="5362832" y="1715633"/>
              <a:ext cx="582396" cy="1639222"/>
            </a:xfrm>
            <a:custGeom>
              <a:avLst/>
              <a:gdLst/>
              <a:ahLst/>
              <a:cxnLst/>
              <a:rect l="l" t="t" r="r" b="b"/>
              <a:pathLst>
                <a:path w="26820" h="75488" extrusionOk="0">
                  <a:moveTo>
                    <a:pt x="11342" y="1"/>
                  </a:moveTo>
                  <a:lnTo>
                    <a:pt x="8673" y="935"/>
                  </a:lnTo>
                  <a:lnTo>
                    <a:pt x="3803" y="32857"/>
                  </a:lnTo>
                  <a:cubicBezTo>
                    <a:pt x="3803" y="32857"/>
                    <a:pt x="1" y="46167"/>
                    <a:pt x="334" y="51938"/>
                  </a:cubicBezTo>
                  <a:cubicBezTo>
                    <a:pt x="668" y="57675"/>
                    <a:pt x="3770" y="75488"/>
                    <a:pt x="3770" y="75488"/>
                  </a:cubicBezTo>
                  <a:lnTo>
                    <a:pt x="26119" y="73153"/>
                  </a:lnTo>
                  <a:lnTo>
                    <a:pt x="25185" y="38195"/>
                  </a:lnTo>
                  <a:cubicBezTo>
                    <a:pt x="25185" y="38195"/>
                    <a:pt x="26820" y="28154"/>
                    <a:pt x="22016" y="22083"/>
                  </a:cubicBezTo>
                  <a:cubicBezTo>
                    <a:pt x="17246" y="15979"/>
                    <a:pt x="11342" y="1"/>
                    <a:pt x="113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9" name="Google Shape;769;p44"/>
            <p:cNvSpPr/>
            <p:nvPr/>
          </p:nvSpPr>
          <p:spPr>
            <a:xfrm>
              <a:off x="5888029" y="1700431"/>
              <a:ext cx="491866" cy="1600113"/>
            </a:xfrm>
            <a:custGeom>
              <a:avLst/>
              <a:gdLst/>
              <a:ahLst/>
              <a:cxnLst/>
              <a:rect l="l" t="t" r="r" b="b"/>
              <a:pathLst>
                <a:path w="22651" h="73687" extrusionOk="0">
                  <a:moveTo>
                    <a:pt x="1" y="0"/>
                  </a:moveTo>
                  <a:lnTo>
                    <a:pt x="1" y="33"/>
                  </a:lnTo>
                  <a:lnTo>
                    <a:pt x="17" y="33"/>
                  </a:lnTo>
                  <a:cubicBezTo>
                    <a:pt x="11" y="18"/>
                    <a:pt x="5" y="7"/>
                    <a:pt x="1" y="0"/>
                  </a:cubicBezTo>
                  <a:close/>
                  <a:moveTo>
                    <a:pt x="17" y="33"/>
                  </a:moveTo>
                  <a:cubicBezTo>
                    <a:pt x="446" y="1023"/>
                    <a:pt x="5163" y="19072"/>
                    <a:pt x="4671" y="22883"/>
                  </a:cubicBezTo>
                  <a:cubicBezTo>
                    <a:pt x="4170" y="26786"/>
                    <a:pt x="1301" y="34992"/>
                    <a:pt x="1301" y="34992"/>
                  </a:cubicBezTo>
                  <a:lnTo>
                    <a:pt x="1301" y="73686"/>
                  </a:lnTo>
                  <a:lnTo>
                    <a:pt x="21016" y="71885"/>
                  </a:lnTo>
                  <a:cubicBezTo>
                    <a:pt x="21016" y="71885"/>
                    <a:pt x="22650" y="57741"/>
                    <a:pt x="21016" y="51003"/>
                  </a:cubicBezTo>
                  <a:cubicBezTo>
                    <a:pt x="19414" y="44232"/>
                    <a:pt x="17079" y="36226"/>
                    <a:pt x="17079" y="36226"/>
                  </a:cubicBezTo>
                  <a:lnTo>
                    <a:pt x="15512" y="12643"/>
                  </a:lnTo>
                  <a:lnTo>
                    <a:pt x="5605" y="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0" name="Google Shape;770;p44"/>
            <p:cNvSpPr/>
            <p:nvPr/>
          </p:nvSpPr>
          <p:spPr>
            <a:xfrm>
              <a:off x="5408480" y="3031506"/>
              <a:ext cx="956155" cy="175218"/>
            </a:xfrm>
            <a:custGeom>
              <a:avLst/>
              <a:gdLst/>
              <a:ahLst/>
              <a:cxnLst/>
              <a:rect l="l" t="t" r="r" b="b"/>
              <a:pathLst>
                <a:path w="44032" h="8069" extrusionOk="0">
                  <a:moveTo>
                    <a:pt x="39670" y="0"/>
                  </a:moveTo>
                  <a:cubicBezTo>
                    <a:pt x="39365" y="0"/>
                    <a:pt x="39056" y="42"/>
                    <a:pt x="38761" y="84"/>
                  </a:cubicBezTo>
                  <a:cubicBezTo>
                    <a:pt x="38227" y="218"/>
                    <a:pt x="37727" y="418"/>
                    <a:pt x="37260" y="718"/>
                  </a:cubicBezTo>
                  <a:cubicBezTo>
                    <a:pt x="36760" y="1052"/>
                    <a:pt x="36259" y="1385"/>
                    <a:pt x="35826" y="1719"/>
                  </a:cubicBezTo>
                  <a:lnTo>
                    <a:pt x="34258" y="2820"/>
                  </a:lnTo>
                  <a:lnTo>
                    <a:pt x="30889" y="5288"/>
                  </a:lnTo>
                  <a:cubicBezTo>
                    <a:pt x="30322" y="5755"/>
                    <a:pt x="29655" y="6055"/>
                    <a:pt x="28887" y="6122"/>
                  </a:cubicBezTo>
                  <a:cubicBezTo>
                    <a:pt x="28834" y="6124"/>
                    <a:pt x="28781" y="6126"/>
                    <a:pt x="28727" y="6126"/>
                  </a:cubicBezTo>
                  <a:cubicBezTo>
                    <a:pt x="28038" y="6126"/>
                    <a:pt x="27305" y="5931"/>
                    <a:pt x="26686" y="5622"/>
                  </a:cubicBezTo>
                  <a:cubicBezTo>
                    <a:pt x="25218" y="4955"/>
                    <a:pt x="23717" y="4287"/>
                    <a:pt x="22149" y="3654"/>
                  </a:cubicBezTo>
                  <a:cubicBezTo>
                    <a:pt x="21349" y="3387"/>
                    <a:pt x="20548" y="3053"/>
                    <a:pt x="19748" y="2786"/>
                  </a:cubicBezTo>
                  <a:cubicBezTo>
                    <a:pt x="18980" y="2486"/>
                    <a:pt x="18146" y="2386"/>
                    <a:pt x="17312" y="2386"/>
                  </a:cubicBezTo>
                  <a:cubicBezTo>
                    <a:pt x="16512" y="2419"/>
                    <a:pt x="15711" y="2653"/>
                    <a:pt x="15044" y="3120"/>
                  </a:cubicBezTo>
                  <a:cubicBezTo>
                    <a:pt x="14410" y="3554"/>
                    <a:pt x="13843" y="4054"/>
                    <a:pt x="13310" y="4588"/>
                  </a:cubicBezTo>
                  <a:cubicBezTo>
                    <a:pt x="12242" y="5622"/>
                    <a:pt x="11308" y="6656"/>
                    <a:pt x="10174" y="7290"/>
                  </a:cubicBezTo>
                  <a:cubicBezTo>
                    <a:pt x="10041" y="7390"/>
                    <a:pt x="9874" y="7456"/>
                    <a:pt x="9740" y="7490"/>
                  </a:cubicBezTo>
                  <a:cubicBezTo>
                    <a:pt x="9640" y="7590"/>
                    <a:pt x="9474" y="7623"/>
                    <a:pt x="9340" y="7656"/>
                  </a:cubicBezTo>
                  <a:cubicBezTo>
                    <a:pt x="9040" y="7757"/>
                    <a:pt x="8740" y="7790"/>
                    <a:pt x="8473" y="7823"/>
                  </a:cubicBezTo>
                  <a:cubicBezTo>
                    <a:pt x="8297" y="7843"/>
                    <a:pt x="8127" y="7851"/>
                    <a:pt x="7959" y="7851"/>
                  </a:cubicBezTo>
                  <a:cubicBezTo>
                    <a:pt x="7554" y="7851"/>
                    <a:pt x="7163" y="7804"/>
                    <a:pt x="6738" y="7757"/>
                  </a:cubicBezTo>
                  <a:cubicBezTo>
                    <a:pt x="5037" y="7456"/>
                    <a:pt x="3336" y="6923"/>
                    <a:pt x="1735" y="6155"/>
                  </a:cubicBezTo>
                  <a:lnTo>
                    <a:pt x="467" y="5588"/>
                  </a:lnTo>
                  <a:lnTo>
                    <a:pt x="134" y="5422"/>
                  </a:lnTo>
                  <a:lnTo>
                    <a:pt x="0" y="5388"/>
                  </a:lnTo>
                  <a:lnTo>
                    <a:pt x="0" y="5388"/>
                  </a:lnTo>
                  <a:cubicBezTo>
                    <a:pt x="0" y="5422"/>
                    <a:pt x="33" y="5422"/>
                    <a:pt x="134" y="5455"/>
                  </a:cubicBezTo>
                  <a:lnTo>
                    <a:pt x="467" y="5622"/>
                  </a:lnTo>
                  <a:cubicBezTo>
                    <a:pt x="734" y="5788"/>
                    <a:pt x="1168" y="5989"/>
                    <a:pt x="1735" y="6255"/>
                  </a:cubicBezTo>
                  <a:cubicBezTo>
                    <a:pt x="3336" y="7056"/>
                    <a:pt x="5004" y="7590"/>
                    <a:pt x="6738" y="7923"/>
                  </a:cubicBezTo>
                  <a:cubicBezTo>
                    <a:pt x="7197" y="8025"/>
                    <a:pt x="7636" y="8069"/>
                    <a:pt x="8086" y="8069"/>
                  </a:cubicBezTo>
                  <a:cubicBezTo>
                    <a:pt x="8225" y="8069"/>
                    <a:pt x="8364" y="8065"/>
                    <a:pt x="8506" y="8057"/>
                  </a:cubicBezTo>
                  <a:cubicBezTo>
                    <a:pt x="8806" y="8057"/>
                    <a:pt x="9140" y="7957"/>
                    <a:pt x="9407" y="7890"/>
                  </a:cubicBezTo>
                  <a:cubicBezTo>
                    <a:pt x="9574" y="7823"/>
                    <a:pt x="9707" y="7790"/>
                    <a:pt x="9874" y="7723"/>
                  </a:cubicBezTo>
                  <a:cubicBezTo>
                    <a:pt x="10041" y="7656"/>
                    <a:pt x="10207" y="7590"/>
                    <a:pt x="10341" y="7490"/>
                  </a:cubicBezTo>
                  <a:cubicBezTo>
                    <a:pt x="11508" y="6889"/>
                    <a:pt x="12476" y="5788"/>
                    <a:pt x="13510" y="4788"/>
                  </a:cubicBezTo>
                  <a:cubicBezTo>
                    <a:pt x="14010" y="4254"/>
                    <a:pt x="14577" y="3787"/>
                    <a:pt x="15211" y="3387"/>
                  </a:cubicBezTo>
                  <a:cubicBezTo>
                    <a:pt x="15878" y="2953"/>
                    <a:pt x="16579" y="2720"/>
                    <a:pt x="17379" y="2686"/>
                  </a:cubicBezTo>
                  <a:cubicBezTo>
                    <a:pt x="18213" y="2686"/>
                    <a:pt x="19014" y="2820"/>
                    <a:pt x="19748" y="3087"/>
                  </a:cubicBezTo>
                  <a:cubicBezTo>
                    <a:pt x="20515" y="3353"/>
                    <a:pt x="21282" y="3687"/>
                    <a:pt x="22083" y="3954"/>
                  </a:cubicBezTo>
                  <a:cubicBezTo>
                    <a:pt x="23684" y="4588"/>
                    <a:pt x="25185" y="5255"/>
                    <a:pt x="26652" y="5922"/>
                  </a:cubicBezTo>
                  <a:cubicBezTo>
                    <a:pt x="27302" y="6231"/>
                    <a:pt x="28067" y="6426"/>
                    <a:pt x="28786" y="6426"/>
                  </a:cubicBezTo>
                  <a:cubicBezTo>
                    <a:pt x="28842" y="6426"/>
                    <a:pt x="28898" y="6425"/>
                    <a:pt x="28954" y="6422"/>
                  </a:cubicBezTo>
                  <a:cubicBezTo>
                    <a:pt x="29721" y="6322"/>
                    <a:pt x="30422" y="6022"/>
                    <a:pt x="31056" y="5555"/>
                  </a:cubicBezTo>
                  <a:cubicBezTo>
                    <a:pt x="32256" y="4721"/>
                    <a:pt x="33391" y="3887"/>
                    <a:pt x="34425" y="3087"/>
                  </a:cubicBezTo>
                  <a:lnTo>
                    <a:pt x="35959" y="1952"/>
                  </a:lnTo>
                  <a:cubicBezTo>
                    <a:pt x="36459" y="1585"/>
                    <a:pt x="36926" y="1252"/>
                    <a:pt x="37393" y="952"/>
                  </a:cubicBezTo>
                  <a:cubicBezTo>
                    <a:pt x="37794" y="685"/>
                    <a:pt x="38327" y="451"/>
                    <a:pt x="38794" y="351"/>
                  </a:cubicBezTo>
                  <a:cubicBezTo>
                    <a:pt x="39091" y="288"/>
                    <a:pt x="39387" y="265"/>
                    <a:pt x="39683" y="265"/>
                  </a:cubicBezTo>
                  <a:cubicBezTo>
                    <a:pt x="39854" y="265"/>
                    <a:pt x="40025" y="272"/>
                    <a:pt x="40195" y="285"/>
                  </a:cubicBezTo>
                  <a:cubicBezTo>
                    <a:pt x="40929" y="418"/>
                    <a:pt x="41663" y="685"/>
                    <a:pt x="42297" y="1018"/>
                  </a:cubicBezTo>
                  <a:cubicBezTo>
                    <a:pt x="42864" y="1285"/>
                    <a:pt x="43264" y="1552"/>
                    <a:pt x="43565" y="1719"/>
                  </a:cubicBezTo>
                  <a:lnTo>
                    <a:pt x="43898" y="1919"/>
                  </a:lnTo>
                  <a:cubicBezTo>
                    <a:pt x="43931" y="1919"/>
                    <a:pt x="43965" y="1952"/>
                    <a:pt x="44032" y="1952"/>
                  </a:cubicBezTo>
                  <a:cubicBezTo>
                    <a:pt x="44032" y="1952"/>
                    <a:pt x="44032" y="1919"/>
                    <a:pt x="43831" y="1752"/>
                  </a:cubicBezTo>
                  <a:lnTo>
                    <a:pt x="43531" y="1552"/>
                  </a:lnTo>
                  <a:cubicBezTo>
                    <a:pt x="43164" y="1252"/>
                    <a:pt x="42731" y="1018"/>
                    <a:pt x="42330" y="785"/>
                  </a:cubicBezTo>
                  <a:cubicBezTo>
                    <a:pt x="41697" y="418"/>
                    <a:pt x="40929" y="184"/>
                    <a:pt x="40195" y="51"/>
                  </a:cubicBezTo>
                  <a:cubicBezTo>
                    <a:pt x="40024" y="14"/>
                    <a:pt x="39848" y="0"/>
                    <a:pt x="396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1" name="Google Shape;771;p44"/>
            <p:cNvSpPr/>
            <p:nvPr/>
          </p:nvSpPr>
          <p:spPr>
            <a:xfrm>
              <a:off x="5686650" y="2377012"/>
              <a:ext cx="399860" cy="236889"/>
            </a:xfrm>
            <a:custGeom>
              <a:avLst/>
              <a:gdLst/>
              <a:ahLst/>
              <a:cxnLst/>
              <a:rect l="l" t="t" r="r" b="b"/>
              <a:pathLst>
                <a:path w="18414" h="10909" extrusionOk="0">
                  <a:moveTo>
                    <a:pt x="16612" y="1"/>
                  </a:moveTo>
                  <a:cubicBezTo>
                    <a:pt x="16612" y="1"/>
                    <a:pt x="9941" y="334"/>
                    <a:pt x="9073" y="401"/>
                  </a:cubicBezTo>
                  <a:cubicBezTo>
                    <a:pt x="8206" y="501"/>
                    <a:pt x="4837" y="2369"/>
                    <a:pt x="4704" y="2402"/>
                  </a:cubicBezTo>
                  <a:cubicBezTo>
                    <a:pt x="4704" y="2402"/>
                    <a:pt x="3836" y="2536"/>
                    <a:pt x="3203" y="2669"/>
                  </a:cubicBezTo>
                  <a:cubicBezTo>
                    <a:pt x="2269" y="2903"/>
                    <a:pt x="1435" y="3270"/>
                    <a:pt x="667" y="3770"/>
                  </a:cubicBezTo>
                  <a:cubicBezTo>
                    <a:pt x="0" y="4170"/>
                    <a:pt x="434" y="4871"/>
                    <a:pt x="834" y="5038"/>
                  </a:cubicBezTo>
                  <a:cubicBezTo>
                    <a:pt x="875" y="5056"/>
                    <a:pt x="989" y="5064"/>
                    <a:pt x="1160" y="5064"/>
                  </a:cubicBezTo>
                  <a:cubicBezTo>
                    <a:pt x="2524" y="5064"/>
                    <a:pt x="7505" y="4537"/>
                    <a:pt x="7506" y="4537"/>
                  </a:cubicBezTo>
                  <a:lnTo>
                    <a:pt x="7506" y="4537"/>
                  </a:lnTo>
                  <a:cubicBezTo>
                    <a:pt x="7505" y="4537"/>
                    <a:pt x="5404" y="4904"/>
                    <a:pt x="4604" y="5104"/>
                  </a:cubicBezTo>
                  <a:cubicBezTo>
                    <a:pt x="3836" y="5338"/>
                    <a:pt x="1201" y="6505"/>
                    <a:pt x="767" y="6706"/>
                  </a:cubicBezTo>
                  <a:cubicBezTo>
                    <a:pt x="367" y="6906"/>
                    <a:pt x="100" y="7106"/>
                    <a:pt x="200" y="7573"/>
                  </a:cubicBezTo>
                  <a:cubicBezTo>
                    <a:pt x="267" y="8040"/>
                    <a:pt x="1001" y="8540"/>
                    <a:pt x="1001" y="8540"/>
                  </a:cubicBezTo>
                  <a:cubicBezTo>
                    <a:pt x="1001" y="8540"/>
                    <a:pt x="1335" y="9441"/>
                    <a:pt x="1735" y="9574"/>
                  </a:cubicBezTo>
                  <a:cubicBezTo>
                    <a:pt x="1764" y="9583"/>
                    <a:pt x="1818" y="9587"/>
                    <a:pt x="1894" y="9587"/>
                  </a:cubicBezTo>
                  <a:cubicBezTo>
                    <a:pt x="2955" y="9587"/>
                    <a:pt x="8272" y="8774"/>
                    <a:pt x="8273" y="8774"/>
                  </a:cubicBezTo>
                  <a:lnTo>
                    <a:pt x="8273" y="8774"/>
                  </a:lnTo>
                  <a:cubicBezTo>
                    <a:pt x="7906" y="9007"/>
                    <a:pt x="7539" y="9174"/>
                    <a:pt x="7105" y="9274"/>
                  </a:cubicBezTo>
                  <a:cubicBezTo>
                    <a:pt x="6519" y="9376"/>
                    <a:pt x="5933" y="9420"/>
                    <a:pt x="5332" y="9420"/>
                  </a:cubicBezTo>
                  <a:cubicBezTo>
                    <a:pt x="5146" y="9420"/>
                    <a:pt x="4959" y="9415"/>
                    <a:pt x="4770" y="9407"/>
                  </a:cubicBezTo>
                  <a:cubicBezTo>
                    <a:pt x="4604" y="9541"/>
                    <a:pt x="4537" y="9741"/>
                    <a:pt x="4537" y="9941"/>
                  </a:cubicBezTo>
                  <a:cubicBezTo>
                    <a:pt x="4537" y="10341"/>
                    <a:pt x="6238" y="10909"/>
                    <a:pt x="6872" y="10909"/>
                  </a:cubicBezTo>
                  <a:cubicBezTo>
                    <a:pt x="7506" y="10909"/>
                    <a:pt x="11175" y="9574"/>
                    <a:pt x="12009" y="9374"/>
                  </a:cubicBezTo>
                  <a:cubicBezTo>
                    <a:pt x="12843" y="9174"/>
                    <a:pt x="18413" y="6472"/>
                    <a:pt x="18413" y="6472"/>
                  </a:cubicBezTo>
                  <a:lnTo>
                    <a:pt x="16612" y="1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2" name="Google Shape;772;p44"/>
            <p:cNvSpPr/>
            <p:nvPr/>
          </p:nvSpPr>
          <p:spPr>
            <a:xfrm>
              <a:off x="5702590" y="2512480"/>
              <a:ext cx="183275" cy="46383"/>
            </a:xfrm>
            <a:custGeom>
              <a:avLst/>
              <a:gdLst/>
              <a:ahLst/>
              <a:cxnLst/>
              <a:rect l="l" t="t" r="r" b="b"/>
              <a:pathLst>
                <a:path w="8440" h="2136" extrusionOk="0">
                  <a:moveTo>
                    <a:pt x="8439" y="1"/>
                  </a:moveTo>
                  <a:lnTo>
                    <a:pt x="8439" y="1"/>
                  </a:lnTo>
                  <a:cubicBezTo>
                    <a:pt x="8006" y="101"/>
                    <a:pt x="7606" y="234"/>
                    <a:pt x="7205" y="334"/>
                  </a:cubicBezTo>
                  <a:cubicBezTo>
                    <a:pt x="6471" y="601"/>
                    <a:pt x="5404" y="901"/>
                    <a:pt x="4270" y="1168"/>
                  </a:cubicBezTo>
                  <a:cubicBezTo>
                    <a:pt x="3102" y="1468"/>
                    <a:pt x="2002" y="1668"/>
                    <a:pt x="1268" y="1835"/>
                  </a:cubicBezTo>
                  <a:cubicBezTo>
                    <a:pt x="834" y="1935"/>
                    <a:pt x="434" y="2002"/>
                    <a:pt x="0" y="2135"/>
                  </a:cubicBezTo>
                  <a:cubicBezTo>
                    <a:pt x="467" y="2135"/>
                    <a:pt x="867" y="2102"/>
                    <a:pt x="1301" y="2002"/>
                  </a:cubicBezTo>
                  <a:cubicBezTo>
                    <a:pt x="2035" y="1902"/>
                    <a:pt x="3136" y="1668"/>
                    <a:pt x="4303" y="1402"/>
                  </a:cubicBezTo>
                  <a:cubicBezTo>
                    <a:pt x="5471" y="1101"/>
                    <a:pt x="6505" y="768"/>
                    <a:pt x="7272" y="501"/>
                  </a:cubicBezTo>
                  <a:cubicBezTo>
                    <a:pt x="7672" y="401"/>
                    <a:pt x="8039" y="234"/>
                    <a:pt x="8439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3" name="Google Shape;773;p44"/>
            <p:cNvSpPr/>
            <p:nvPr/>
          </p:nvSpPr>
          <p:spPr>
            <a:xfrm>
              <a:off x="5788783" y="2408892"/>
              <a:ext cx="84059" cy="18849"/>
            </a:xfrm>
            <a:custGeom>
              <a:avLst/>
              <a:gdLst/>
              <a:ahLst/>
              <a:cxnLst/>
              <a:rect l="l" t="t" r="r" b="b"/>
              <a:pathLst>
                <a:path w="3871" h="868" extrusionOk="0">
                  <a:moveTo>
                    <a:pt x="3870" y="0"/>
                  </a:moveTo>
                  <a:lnTo>
                    <a:pt x="3870" y="0"/>
                  </a:lnTo>
                  <a:cubicBezTo>
                    <a:pt x="3203" y="34"/>
                    <a:pt x="2569" y="101"/>
                    <a:pt x="1902" y="334"/>
                  </a:cubicBezTo>
                  <a:cubicBezTo>
                    <a:pt x="1235" y="434"/>
                    <a:pt x="634" y="601"/>
                    <a:pt x="1" y="868"/>
                  </a:cubicBezTo>
                  <a:cubicBezTo>
                    <a:pt x="668" y="834"/>
                    <a:pt x="1335" y="701"/>
                    <a:pt x="1969" y="534"/>
                  </a:cubicBezTo>
                  <a:cubicBezTo>
                    <a:pt x="2636" y="401"/>
                    <a:pt x="3236" y="234"/>
                    <a:pt x="3870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4" name="Google Shape;774;p44"/>
            <p:cNvSpPr/>
            <p:nvPr/>
          </p:nvSpPr>
          <p:spPr>
            <a:xfrm>
              <a:off x="5916282" y="2431890"/>
              <a:ext cx="133656" cy="27730"/>
            </a:xfrm>
            <a:custGeom>
              <a:avLst/>
              <a:gdLst/>
              <a:ahLst/>
              <a:cxnLst/>
              <a:rect l="l" t="t" r="r" b="b"/>
              <a:pathLst>
                <a:path w="6155" h="1277" extrusionOk="0">
                  <a:moveTo>
                    <a:pt x="6076" y="1"/>
                  </a:moveTo>
                  <a:cubicBezTo>
                    <a:pt x="6021" y="1"/>
                    <a:pt x="5938" y="9"/>
                    <a:pt x="5838" y="42"/>
                  </a:cubicBezTo>
                  <a:cubicBezTo>
                    <a:pt x="5571" y="109"/>
                    <a:pt x="5338" y="142"/>
                    <a:pt x="5137" y="276"/>
                  </a:cubicBezTo>
                  <a:cubicBezTo>
                    <a:pt x="4837" y="443"/>
                    <a:pt x="4504" y="509"/>
                    <a:pt x="4170" y="509"/>
                  </a:cubicBezTo>
                  <a:cubicBezTo>
                    <a:pt x="4003" y="476"/>
                    <a:pt x="3803" y="443"/>
                    <a:pt x="3570" y="376"/>
                  </a:cubicBezTo>
                  <a:cubicBezTo>
                    <a:pt x="3520" y="359"/>
                    <a:pt x="3461" y="351"/>
                    <a:pt x="3399" y="351"/>
                  </a:cubicBezTo>
                  <a:cubicBezTo>
                    <a:pt x="3336" y="351"/>
                    <a:pt x="3269" y="359"/>
                    <a:pt x="3203" y="376"/>
                  </a:cubicBezTo>
                  <a:cubicBezTo>
                    <a:pt x="3069" y="443"/>
                    <a:pt x="2969" y="476"/>
                    <a:pt x="2869" y="543"/>
                  </a:cubicBezTo>
                  <a:lnTo>
                    <a:pt x="2369" y="943"/>
                  </a:lnTo>
                  <a:cubicBezTo>
                    <a:pt x="2251" y="967"/>
                    <a:pt x="2116" y="990"/>
                    <a:pt x="1989" y="990"/>
                  </a:cubicBezTo>
                  <a:cubicBezTo>
                    <a:pt x="1936" y="990"/>
                    <a:pt x="1884" y="986"/>
                    <a:pt x="1835" y="976"/>
                  </a:cubicBezTo>
                  <a:cubicBezTo>
                    <a:pt x="1502" y="876"/>
                    <a:pt x="1135" y="809"/>
                    <a:pt x="801" y="776"/>
                  </a:cubicBezTo>
                  <a:cubicBezTo>
                    <a:pt x="753" y="764"/>
                    <a:pt x="706" y="759"/>
                    <a:pt x="660" y="759"/>
                  </a:cubicBezTo>
                  <a:cubicBezTo>
                    <a:pt x="452" y="759"/>
                    <a:pt x="271" y="873"/>
                    <a:pt x="134" y="1010"/>
                  </a:cubicBezTo>
                  <a:cubicBezTo>
                    <a:pt x="34" y="1143"/>
                    <a:pt x="0" y="1276"/>
                    <a:pt x="34" y="1276"/>
                  </a:cubicBezTo>
                  <a:cubicBezTo>
                    <a:pt x="67" y="1276"/>
                    <a:pt x="67" y="1143"/>
                    <a:pt x="201" y="1043"/>
                  </a:cubicBezTo>
                  <a:cubicBezTo>
                    <a:pt x="345" y="956"/>
                    <a:pt x="565" y="870"/>
                    <a:pt x="751" y="870"/>
                  </a:cubicBezTo>
                  <a:cubicBezTo>
                    <a:pt x="780" y="870"/>
                    <a:pt x="808" y="872"/>
                    <a:pt x="834" y="876"/>
                  </a:cubicBezTo>
                  <a:cubicBezTo>
                    <a:pt x="1135" y="876"/>
                    <a:pt x="1401" y="1043"/>
                    <a:pt x="1835" y="1143"/>
                  </a:cubicBezTo>
                  <a:cubicBezTo>
                    <a:pt x="1912" y="1169"/>
                    <a:pt x="1998" y="1179"/>
                    <a:pt x="2086" y="1179"/>
                  </a:cubicBezTo>
                  <a:cubicBezTo>
                    <a:pt x="2229" y="1179"/>
                    <a:pt x="2379" y="1151"/>
                    <a:pt x="2502" y="1110"/>
                  </a:cubicBezTo>
                  <a:cubicBezTo>
                    <a:pt x="2702" y="976"/>
                    <a:pt x="2869" y="843"/>
                    <a:pt x="3036" y="676"/>
                  </a:cubicBezTo>
                  <a:cubicBezTo>
                    <a:pt x="3163" y="562"/>
                    <a:pt x="3305" y="525"/>
                    <a:pt x="3454" y="525"/>
                  </a:cubicBezTo>
                  <a:cubicBezTo>
                    <a:pt x="3695" y="525"/>
                    <a:pt x="3956" y="622"/>
                    <a:pt x="4203" y="643"/>
                  </a:cubicBezTo>
                  <a:cubicBezTo>
                    <a:pt x="4604" y="609"/>
                    <a:pt x="4971" y="509"/>
                    <a:pt x="5271" y="309"/>
                  </a:cubicBezTo>
                  <a:cubicBezTo>
                    <a:pt x="5438" y="176"/>
                    <a:pt x="5671" y="109"/>
                    <a:pt x="5871" y="42"/>
                  </a:cubicBezTo>
                  <a:cubicBezTo>
                    <a:pt x="5971" y="42"/>
                    <a:pt x="6038" y="9"/>
                    <a:pt x="6138" y="9"/>
                  </a:cubicBezTo>
                  <a:cubicBezTo>
                    <a:pt x="6155" y="9"/>
                    <a:pt x="6130" y="1"/>
                    <a:pt x="6076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5" name="Google Shape;775;p44"/>
            <p:cNvSpPr/>
            <p:nvPr/>
          </p:nvSpPr>
          <p:spPr>
            <a:xfrm>
              <a:off x="5940192" y="2461055"/>
              <a:ext cx="110833" cy="30444"/>
            </a:xfrm>
            <a:custGeom>
              <a:avLst/>
              <a:gdLst/>
              <a:ahLst/>
              <a:cxnLst/>
              <a:rect l="l" t="t" r="r" b="b"/>
              <a:pathLst>
                <a:path w="5104" h="1402" extrusionOk="0">
                  <a:moveTo>
                    <a:pt x="5104" y="0"/>
                  </a:moveTo>
                  <a:lnTo>
                    <a:pt x="5104" y="0"/>
                  </a:lnTo>
                  <a:cubicBezTo>
                    <a:pt x="4895" y="120"/>
                    <a:pt x="4660" y="239"/>
                    <a:pt x="4541" y="239"/>
                  </a:cubicBezTo>
                  <a:cubicBezTo>
                    <a:pt x="4526" y="239"/>
                    <a:pt x="4514" y="237"/>
                    <a:pt x="4503" y="234"/>
                  </a:cubicBezTo>
                  <a:cubicBezTo>
                    <a:pt x="4313" y="297"/>
                    <a:pt x="4123" y="320"/>
                    <a:pt x="3932" y="320"/>
                  </a:cubicBezTo>
                  <a:cubicBezTo>
                    <a:pt x="3823" y="320"/>
                    <a:pt x="3713" y="313"/>
                    <a:pt x="3603" y="300"/>
                  </a:cubicBezTo>
                  <a:cubicBezTo>
                    <a:pt x="3403" y="234"/>
                    <a:pt x="3236" y="234"/>
                    <a:pt x="3036" y="234"/>
                  </a:cubicBezTo>
                  <a:cubicBezTo>
                    <a:pt x="2902" y="234"/>
                    <a:pt x="2769" y="300"/>
                    <a:pt x="2702" y="367"/>
                  </a:cubicBezTo>
                  <a:cubicBezTo>
                    <a:pt x="2602" y="467"/>
                    <a:pt x="2535" y="534"/>
                    <a:pt x="2502" y="634"/>
                  </a:cubicBezTo>
                  <a:cubicBezTo>
                    <a:pt x="2309" y="855"/>
                    <a:pt x="2046" y="985"/>
                    <a:pt x="1773" y="985"/>
                  </a:cubicBezTo>
                  <a:cubicBezTo>
                    <a:pt x="1716" y="985"/>
                    <a:pt x="1659" y="979"/>
                    <a:pt x="1601" y="968"/>
                  </a:cubicBezTo>
                  <a:cubicBezTo>
                    <a:pt x="1335" y="901"/>
                    <a:pt x="1001" y="867"/>
                    <a:pt x="701" y="867"/>
                  </a:cubicBezTo>
                  <a:cubicBezTo>
                    <a:pt x="434" y="934"/>
                    <a:pt x="234" y="1034"/>
                    <a:pt x="100" y="1201"/>
                  </a:cubicBezTo>
                  <a:cubicBezTo>
                    <a:pt x="0" y="1334"/>
                    <a:pt x="34" y="1401"/>
                    <a:pt x="34" y="1401"/>
                  </a:cubicBezTo>
                  <a:cubicBezTo>
                    <a:pt x="34" y="1401"/>
                    <a:pt x="67" y="1334"/>
                    <a:pt x="167" y="1234"/>
                  </a:cubicBezTo>
                  <a:cubicBezTo>
                    <a:pt x="267" y="1134"/>
                    <a:pt x="434" y="1034"/>
                    <a:pt x="667" y="1034"/>
                  </a:cubicBezTo>
                  <a:cubicBezTo>
                    <a:pt x="934" y="1034"/>
                    <a:pt x="1234" y="1101"/>
                    <a:pt x="1535" y="1168"/>
                  </a:cubicBezTo>
                  <a:cubicBezTo>
                    <a:pt x="1635" y="1184"/>
                    <a:pt x="1726" y="1193"/>
                    <a:pt x="1818" y="1193"/>
                  </a:cubicBezTo>
                  <a:cubicBezTo>
                    <a:pt x="1910" y="1193"/>
                    <a:pt x="2002" y="1184"/>
                    <a:pt x="2102" y="1168"/>
                  </a:cubicBezTo>
                  <a:cubicBezTo>
                    <a:pt x="2335" y="1134"/>
                    <a:pt x="2502" y="968"/>
                    <a:pt x="2602" y="801"/>
                  </a:cubicBezTo>
                  <a:cubicBezTo>
                    <a:pt x="2702" y="634"/>
                    <a:pt x="2836" y="534"/>
                    <a:pt x="3002" y="501"/>
                  </a:cubicBezTo>
                  <a:cubicBezTo>
                    <a:pt x="3169" y="501"/>
                    <a:pt x="3336" y="501"/>
                    <a:pt x="3503" y="534"/>
                  </a:cubicBezTo>
                  <a:cubicBezTo>
                    <a:pt x="3613" y="562"/>
                    <a:pt x="3735" y="578"/>
                    <a:pt x="3862" y="578"/>
                  </a:cubicBezTo>
                  <a:cubicBezTo>
                    <a:pt x="4040" y="578"/>
                    <a:pt x="4228" y="545"/>
                    <a:pt x="4403" y="467"/>
                  </a:cubicBezTo>
                  <a:cubicBezTo>
                    <a:pt x="4704" y="434"/>
                    <a:pt x="4937" y="267"/>
                    <a:pt x="5104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6" name="Google Shape;776;p44"/>
            <p:cNvSpPr/>
            <p:nvPr/>
          </p:nvSpPr>
          <p:spPr>
            <a:xfrm>
              <a:off x="5413540" y="2427720"/>
              <a:ext cx="231808" cy="94916"/>
            </a:xfrm>
            <a:custGeom>
              <a:avLst/>
              <a:gdLst/>
              <a:ahLst/>
              <a:cxnLst/>
              <a:rect l="l" t="t" r="r" b="b"/>
              <a:pathLst>
                <a:path w="10675" h="4371" extrusionOk="0">
                  <a:moveTo>
                    <a:pt x="1" y="1"/>
                  </a:moveTo>
                  <a:lnTo>
                    <a:pt x="1" y="1"/>
                  </a:lnTo>
                  <a:cubicBezTo>
                    <a:pt x="134" y="134"/>
                    <a:pt x="267" y="201"/>
                    <a:pt x="401" y="301"/>
                  </a:cubicBezTo>
                  <a:cubicBezTo>
                    <a:pt x="634" y="468"/>
                    <a:pt x="968" y="701"/>
                    <a:pt x="1435" y="1001"/>
                  </a:cubicBezTo>
                  <a:cubicBezTo>
                    <a:pt x="2569" y="1802"/>
                    <a:pt x="3770" y="2469"/>
                    <a:pt x="5004" y="3036"/>
                  </a:cubicBezTo>
                  <a:cubicBezTo>
                    <a:pt x="5671" y="3336"/>
                    <a:pt x="6405" y="3637"/>
                    <a:pt x="7139" y="3837"/>
                  </a:cubicBezTo>
                  <a:cubicBezTo>
                    <a:pt x="7773" y="4004"/>
                    <a:pt x="8340" y="4170"/>
                    <a:pt x="8974" y="4237"/>
                  </a:cubicBezTo>
                  <a:cubicBezTo>
                    <a:pt x="9241" y="4304"/>
                    <a:pt x="9474" y="4304"/>
                    <a:pt x="9674" y="4337"/>
                  </a:cubicBezTo>
                  <a:cubicBezTo>
                    <a:pt x="9841" y="4371"/>
                    <a:pt x="10074" y="4371"/>
                    <a:pt x="10241" y="4371"/>
                  </a:cubicBezTo>
                  <a:cubicBezTo>
                    <a:pt x="10408" y="4371"/>
                    <a:pt x="10508" y="4371"/>
                    <a:pt x="10675" y="4337"/>
                  </a:cubicBezTo>
                  <a:cubicBezTo>
                    <a:pt x="10675" y="4304"/>
                    <a:pt x="10008" y="4304"/>
                    <a:pt x="9007" y="4170"/>
                  </a:cubicBezTo>
                  <a:cubicBezTo>
                    <a:pt x="8407" y="4037"/>
                    <a:pt x="7806" y="3870"/>
                    <a:pt x="7239" y="3703"/>
                  </a:cubicBezTo>
                  <a:cubicBezTo>
                    <a:pt x="6472" y="3470"/>
                    <a:pt x="5771" y="3203"/>
                    <a:pt x="5104" y="2869"/>
                  </a:cubicBezTo>
                  <a:cubicBezTo>
                    <a:pt x="3837" y="2302"/>
                    <a:pt x="2636" y="1669"/>
                    <a:pt x="1468" y="901"/>
                  </a:cubicBezTo>
                  <a:lnTo>
                    <a:pt x="434" y="201"/>
                  </a:lnTo>
                  <a:cubicBezTo>
                    <a:pt x="301" y="134"/>
                    <a:pt x="167" y="3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7" name="Google Shape;777;p44"/>
            <p:cNvSpPr/>
            <p:nvPr/>
          </p:nvSpPr>
          <p:spPr>
            <a:xfrm>
              <a:off x="5412824" y="2432802"/>
              <a:ext cx="325964" cy="209354"/>
            </a:xfrm>
            <a:custGeom>
              <a:avLst/>
              <a:gdLst/>
              <a:ahLst/>
              <a:cxnLst/>
              <a:rect l="l" t="t" r="r" b="b"/>
              <a:pathLst>
                <a:path w="15011" h="9641" extrusionOk="0">
                  <a:moveTo>
                    <a:pt x="0" y="0"/>
                  </a:moveTo>
                  <a:cubicBezTo>
                    <a:pt x="134" y="200"/>
                    <a:pt x="300" y="367"/>
                    <a:pt x="467" y="534"/>
                  </a:cubicBezTo>
                  <a:lnTo>
                    <a:pt x="1835" y="1935"/>
                  </a:lnTo>
                  <a:cubicBezTo>
                    <a:pt x="3369" y="3436"/>
                    <a:pt x="5037" y="4804"/>
                    <a:pt x="6805" y="6005"/>
                  </a:cubicBezTo>
                  <a:cubicBezTo>
                    <a:pt x="7806" y="6638"/>
                    <a:pt x="8807" y="7272"/>
                    <a:pt x="9841" y="7806"/>
                  </a:cubicBezTo>
                  <a:cubicBezTo>
                    <a:pt x="10675" y="8273"/>
                    <a:pt x="11542" y="8640"/>
                    <a:pt x="12476" y="8973"/>
                  </a:cubicBezTo>
                  <a:cubicBezTo>
                    <a:pt x="12843" y="9107"/>
                    <a:pt x="13176" y="9240"/>
                    <a:pt x="13510" y="9307"/>
                  </a:cubicBezTo>
                  <a:cubicBezTo>
                    <a:pt x="13777" y="9374"/>
                    <a:pt x="14010" y="9474"/>
                    <a:pt x="14310" y="9507"/>
                  </a:cubicBezTo>
                  <a:cubicBezTo>
                    <a:pt x="14544" y="9574"/>
                    <a:pt x="14777" y="9607"/>
                    <a:pt x="15011" y="9641"/>
                  </a:cubicBezTo>
                  <a:cubicBezTo>
                    <a:pt x="14811" y="9507"/>
                    <a:pt x="14544" y="9474"/>
                    <a:pt x="14344" y="9440"/>
                  </a:cubicBezTo>
                  <a:cubicBezTo>
                    <a:pt x="14144" y="9374"/>
                    <a:pt x="13877" y="9307"/>
                    <a:pt x="13543" y="9174"/>
                  </a:cubicBezTo>
                  <a:cubicBezTo>
                    <a:pt x="13210" y="9040"/>
                    <a:pt x="12876" y="8973"/>
                    <a:pt x="12509" y="8807"/>
                  </a:cubicBezTo>
                  <a:cubicBezTo>
                    <a:pt x="11642" y="8440"/>
                    <a:pt x="10775" y="8039"/>
                    <a:pt x="9941" y="7606"/>
                  </a:cubicBezTo>
                  <a:cubicBezTo>
                    <a:pt x="8873" y="7039"/>
                    <a:pt x="7873" y="6472"/>
                    <a:pt x="6939" y="5804"/>
                  </a:cubicBezTo>
                  <a:cubicBezTo>
                    <a:pt x="5171" y="4604"/>
                    <a:pt x="3503" y="3269"/>
                    <a:pt x="1968" y="1802"/>
                  </a:cubicBezTo>
                  <a:cubicBezTo>
                    <a:pt x="1335" y="1268"/>
                    <a:pt x="868" y="801"/>
                    <a:pt x="534" y="467"/>
                  </a:cubicBezTo>
                  <a:cubicBezTo>
                    <a:pt x="367" y="300"/>
                    <a:pt x="167" y="13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8" name="Google Shape;778;p44"/>
            <p:cNvSpPr/>
            <p:nvPr/>
          </p:nvSpPr>
          <p:spPr>
            <a:xfrm>
              <a:off x="6045952" y="2277050"/>
              <a:ext cx="198497" cy="84775"/>
            </a:xfrm>
            <a:custGeom>
              <a:avLst/>
              <a:gdLst/>
              <a:ahLst/>
              <a:cxnLst/>
              <a:rect l="l" t="t" r="r" b="b"/>
              <a:pathLst>
                <a:path w="9141" h="3904" extrusionOk="0">
                  <a:moveTo>
                    <a:pt x="9140" y="0"/>
                  </a:moveTo>
                  <a:cubicBezTo>
                    <a:pt x="8673" y="134"/>
                    <a:pt x="8206" y="301"/>
                    <a:pt x="7839" y="534"/>
                  </a:cubicBezTo>
                  <a:lnTo>
                    <a:pt x="4570" y="1935"/>
                  </a:lnTo>
                  <a:lnTo>
                    <a:pt x="1335" y="3303"/>
                  </a:lnTo>
                  <a:cubicBezTo>
                    <a:pt x="868" y="3470"/>
                    <a:pt x="401" y="3636"/>
                    <a:pt x="0" y="3903"/>
                  </a:cubicBezTo>
                  <a:cubicBezTo>
                    <a:pt x="134" y="3903"/>
                    <a:pt x="234" y="3837"/>
                    <a:pt x="367" y="3803"/>
                  </a:cubicBezTo>
                  <a:cubicBezTo>
                    <a:pt x="634" y="3736"/>
                    <a:pt x="968" y="3603"/>
                    <a:pt x="1368" y="3436"/>
                  </a:cubicBezTo>
                  <a:cubicBezTo>
                    <a:pt x="2202" y="3103"/>
                    <a:pt x="3369" y="2636"/>
                    <a:pt x="4637" y="2102"/>
                  </a:cubicBezTo>
                  <a:cubicBezTo>
                    <a:pt x="5871" y="1568"/>
                    <a:pt x="7005" y="1068"/>
                    <a:pt x="7839" y="668"/>
                  </a:cubicBezTo>
                  <a:cubicBezTo>
                    <a:pt x="8306" y="467"/>
                    <a:pt x="8707" y="267"/>
                    <a:pt x="9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9" name="Google Shape;779;p44"/>
            <p:cNvSpPr/>
            <p:nvPr/>
          </p:nvSpPr>
          <p:spPr>
            <a:xfrm>
              <a:off x="6061892" y="1896728"/>
              <a:ext cx="182558" cy="381771"/>
            </a:xfrm>
            <a:custGeom>
              <a:avLst/>
              <a:gdLst/>
              <a:ahLst/>
              <a:cxnLst/>
              <a:rect l="l" t="t" r="r" b="b"/>
              <a:pathLst>
                <a:path w="8407" h="17581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101"/>
                    <a:pt x="100" y="134"/>
                    <a:pt x="67" y="268"/>
                  </a:cubicBezTo>
                  <a:lnTo>
                    <a:pt x="434" y="735"/>
                  </a:lnTo>
                  <a:cubicBezTo>
                    <a:pt x="767" y="1135"/>
                    <a:pt x="1268" y="1669"/>
                    <a:pt x="1902" y="2336"/>
                  </a:cubicBezTo>
                  <a:cubicBezTo>
                    <a:pt x="2502" y="3003"/>
                    <a:pt x="3303" y="3770"/>
                    <a:pt x="4137" y="4638"/>
                  </a:cubicBezTo>
                  <a:cubicBezTo>
                    <a:pt x="5071" y="5572"/>
                    <a:pt x="5904" y="6606"/>
                    <a:pt x="6572" y="7740"/>
                  </a:cubicBezTo>
                  <a:cubicBezTo>
                    <a:pt x="7239" y="8841"/>
                    <a:pt x="7639" y="10108"/>
                    <a:pt x="7839" y="11409"/>
                  </a:cubicBezTo>
                  <a:cubicBezTo>
                    <a:pt x="8006" y="12610"/>
                    <a:pt x="8106" y="13744"/>
                    <a:pt x="8139" y="14611"/>
                  </a:cubicBezTo>
                  <a:cubicBezTo>
                    <a:pt x="8173" y="15479"/>
                    <a:pt x="8239" y="16246"/>
                    <a:pt x="8273" y="16780"/>
                  </a:cubicBezTo>
                  <a:cubicBezTo>
                    <a:pt x="8306" y="16980"/>
                    <a:pt x="8306" y="17180"/>
                    <a:pt x="8306" y="17347"/>
                  </a:cubicBezTo>
                  <a:cubicBezTo>
                    <a:pt x="8306" y="17447"/>
                    <a:pt x="8340" y="17480"/>
                    <a:pt x="8340" y="17580"/>
                  </a:cubicBezTo>
                  <a:cubicBezTo>
                    <a:pt x="8406" y="17480"/>
                    <a:pt x="8406" y="17447"/>
                    <a:pt x="8406" y="17347"/>
                  </a:cubicBezTo>
                  <a:lnTo>
                    <a:pt x="8406" y="16780"/>
                  </a:lnTo>
                  <a:cubicBezTo>
                    <a:pt x="8406" y="16279"/>
                    <a:pt x="8406" y="15512"/>
                    <a:pt x="8340" y="14611"/>
                  </a:cubicBezTo>
                  <a:cubicBezTo>
                    <a:pt x="8306" y="13677"/>
                    <a:pt x="8273" y="12610"/>
                    <a:pt x="8106" y="11409"/>
                  </a:cubicBezTo>
                  <a:cubicBezTo>
                    <a:pt x="7939" y="10075"/>
                    <a:pt x="7472" y="8807"/>
                    <a:pt x="6805" y="7640"/>
                  </a:cubicBezTo>
                  <a:cubicBezTo>
                    <a:pt x="6105" y="6506"/>
                    <a:pt x="5271" y="5472"/>
                    <a:pt x="4337" y="4504"/>
                  </a:cubicBezTo>
                  <a:lnTo>
                    <a:pt x="2068" y="2236"/>
                  </a:lnTo>
                  <a:cubicBezTo>
                    <a:pt x="1401" y="1569"/>
                    <a:pt x="901" y="1002"/>
                    <a:pt x="567" y="635"/>
                  </a:cubicBezTo>
                  <a:lnTo>
                    <a:pt x="167" y="1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0" name="Google Shape;780;p44"/>
            <p:cNvSpPr/>
            <p:nvPr/>
          </p:nvSpPr>
          <p:spPr>
            <a:xfrm>
              <a:off x="6085064" y="2412518"/>
              <a:ext cx="320188" cy="160105"/>
            </a:xfrm>
            <a:custGeom>
              <a:avLst/>
              <a:gdLst/>
              <a:ahLst/>
              <a:cxnLst/>
              <a:rect l="l" t="t" r="r" b="b"/>
              <a:pathLst>
                <a:path w="14745" h="7373" extrusionOk="0">
                  <a:moveTo>
                    <a:pt x="14745" y="0"/>
                  </a:moveTo>
                  <a:lnTo>
                    <a:pt x="14745" y="0"/>
                  </a:lnTo>
                  <a:cubicBezTo>
                    <a:pt x="14544" y="67"/>
                    <a:pt x="14278" y="167"/>
                    <a:pt x="14044" y="334"/>
                  </a:cubicBezTo>
                  <a:lnTo>
                    <a:pt x="12276" y="1201"/>
                  </a:lnTo>
                  <a:cubicBezTo>
                    <a:pt x="10775" y="1935"/>
                    <a:pt x="8840" y="2936"/>
                    <a:pt x="6505" y="4170"/>
                  </a:cubicBezTo>
                  <a:cubicBezTo>
                    <a:pt x="4227" y="5342"/>
                    <a:pt x="2171" y="6386"/>
                    <a:pt x="709" y="7180"/>
                  </a:cubicBezTo>
                  <a:lnTo>
                    <a:pt x="709" y="7180"/>
                  </a:lnTo>
                  <a:cubicBezTo>
                    <a:pt x="518" y="6485"/>
                    <a:pt x="329" y="5885"/>
                    <a:pt x="201" y="5437"/>
                  </a:cubicBezTo>
                  <a:cubicBezTo>
                    <a:pt x="167" y="5204"/>
                    <a:pt x="67" y="5004"/>
                    <a:pt x="1" y="4770"/>
                  </a:cubicBezTo>
                  <a:lnTo>
                    <a:pt x="1" y="4770"/>
                  </a:lnTo>
                  <a:cubicBezTo>
                    <a:pt x="34" y="5004"/>
                    <a:pt x="67" y="5237"/>
                    <a:pt x="167" y="5437"/>
                  </a:cubicBezTo>
                  <a:cubicBezTo>
                    <a:pt x="268" y="5904"/>
                    <a:pt x="401" y="6538"/>
                    <a:pt x="601" y="7272"/>
                  </a:cubicBezTo>
                  <a:lnTo>
                    <a:pt x="668" y="7372"/>
                  </a:lnTo>
                  <a:lnTo>
                    <a:pt x="735" y="7339"/>
                  </a:lnTo>
                  <a:cubicBezTo>
                    <a:pt x="2202" y="6605"/>
                    <a:pt x="4270" y="5538"/>
                    <a:pt x="6605" y="4337"/>
                  </a:cubicBezTo>
                  <a:cubicBezTo>
                    <a:pt x="8874" y="3169"/>
                    <a:pt x="10908" y="2102"/>
                    <a:pt x="12376" y="1335"/>
                  </a:cubicBezTo>
                  <a:lnTo>
                    <a:pt x="14111" y="367"/>
                  </a:lnTo>
                  <a:lnTo>
                    <a:pt x="147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1" name="Google Shape;781;p44"/>
            <p:cNvSpPr/>
            <p:nvPr/>
          </p:nvSpPr>
          <p:spPr>
            <a:xfrm>
              <a:off x="5914827" y="2586360"/>
              <a:ext cx="15961" cy="717138"/>
            </a:xfrm>
            <a:custGeom>
              <a:avLst/>
              <a:gdLst/>
              <a:ahLst/>
              <a:cxnLst/>
              <a:rect l="l" t="t" r="r" b="b"/>
              <a:pathLst>
                <a:path w="735" h="33025" extrusionOk="0">
                  <a:moveTo>
                    <a:pt x="601" y="1"/>
                  </a:moveTo>
                  <a:cubicBezTo>
                    <a:pt x="568" y="101"/>
                    <a:pt x="568" y="234"/>
                    <a:pt x="601" y="335"/>
                  </a:cubicBezTo>
                  <a:lnTo>
                    <a:pt x="601" y="1"/>
                  </a:lnTo>
                  <a:close/>
                  <a:moveTo>
                    <a:pt x="601" y="335"/>
                  </a:moveTo>
                  <a:lnTo>
                    <a:pt x="601" y="335"/>
                  </a:lnTo>
                  <a:cubicBezTo>
                    <a:pt x="568" y="568"/>
                    <a:pt x="534" y="868"/>
                    <a:pt x="501" y="1269"/>
                  </a:cubicBezTo>
                  <a:cubicBezTo>
                    <a:pt x="368" y="2103"/>
                    <a:pt x="268" y="3337"/>
                    <a:pt x="201" y="4838"/>
                  </a:cubicBezTo>
                  <a:cubicBezTo>
                    <a:pt x="34" y="7773"/>
                    <a:pt x="1" y="11943"/>
                    <a:pt x="34" y="16513"/>
                  </a:cubicBezTo>
                  <a:cubicBezTo>
                    <a:pt x="67" y="21049"/>
                    <a:pt x="234" y="25186"/>
                    <a:pt x="401" y="28188"/>
                  </a:cubicBezTo>
                  <a:cubicBezTo>
                    <a:pt x="501" y="29689"/>
                    <a:pt x="568" y="30890"/>
                    <a:pt x="601" y="31724"/>
                  </a:cubicBezTo>
                  <a:cubicBezTo>
                    <a:pt x="668" y="32124"/>
                    <a:pt x="701" y="32424"/>
                    <a:pt x="701" y="32691"/>
                  </a:cubicBezTo>
                  <a:cubicBezTo>
                    <a:pt x="701" y="32791"/>
                    <a:pt x="701" y="32891"/>
                    <a:pt x="735" y="33025"/>
                  </a:cubicBezTo>
                  <a:lnTo>
                    <a:pt x="735" y="32691"/>
                  </a:lnTo>
                  <a:cubicBezTo>
                    <a:pt x="735" y="32424"/>
                    <a:pt x="701" y="32124"/>
                    <a:pt x="701" y="31724"/>
                  </a:cubicBezTo>
                  <a:cubicBezTo>
                    <a:pt x="701" y="30823"/>
                    <a:pt x="601" y="29622"/>
                    <a:pt x="568" y="28188"/>
                  </a:cubicBezTo>
                  <a:cubicBezTo>
                    <a:pt x="434" y="25186"/>
                    <a:pt x="334" y="21083"/>
                    <a:pt x="234" y="16513"/>
                  </a:cubicBezTo>
                  <a:cubicBezTo>
                    <a:pt x="168" y="11910"/>
                    <a:pt x="201" y="7773"/>
                    <a:pt x="334" y="4838"/>
                  </a:cubicBezTo>
                  <a:cubicBezTo>
                    <a:pt x="401" y="3337"/>
                    <a:pt x="434" y="2103"/>
                    <a:pt x="534" y="1269"/>
                  </a:cubicBezTo>
                  <a:cubicBezTo>
                    <a:pt x="568" y="868"/>
                    <a:pt x="601" y="568"/>
                    <a:pt x="601" y="3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2" name="Google Shape;782;p44"/>
            <p:cNvSpPr/>
            <p:nvPr/>
          </p:nvSpPr>
          <p:spPr>
            <a:xfrm>
              <a:off x="5187535" y="1735916"/>
              <a:ext cx="365094" cy="952550"/>
            </a:xfrm>
            <a:custGeom>
              <a:avLst/>
              <a:gdLst/>
              <a:ahLst/>
              <a:cxnLst/>
              <a:rect l="l" t="t" r="r" b="b"/>
              <a:pathLst>
                <a:path w="16813" h="43866" extrusionOk="0">
                  <a:moveTo>
                    <a:pt x="16812" y="1"/>
                  </a:moveTo>
                  <a:cubicBezTo>
                    <a:pt x="16812" y="1"/>
                    <a:pt x="9407" y="3136"/>
                    <a:pt x="7172" y="8140"/>
                  </a:cubicBezTo>
                  <a:cubicBezTo>
                    <a:pt x="4904" y="13143"/>
                    <a:pt x="234" y="28921"/>
                    <a:pt x="134" y="31857"/>
                  </a:cubicBezTo>
                  <a:cubicBezTo>
                    <a:pt x="0" y="34759"/>
                    <a:pt x="5404" y="43865"/>
                    <a:pt x="5404" y="43865"/>
                  </a:cubicBezTo>
                  <a:lnTo>
                    <a:pt x="13977" y="38428"/>
                  </a:lnTo>
                  <a:lnTo>
                    <a:pt x="12342" y="34425"/>
                  </a:lnTo>
                  <a:lnTo>
                    <a:pt x="14911" y="17213"/>
                  </a:lnTo>
                  <a:lnTo>
                    <a:pt x="168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3" name="Google Shape;783;p44"/>
            <p:cNvSpPr/>
            <p:nvPr/>
          </p:nvSpPr>
          <p:spPr>
            <a:xfrm>
              <a:off x="5401944" y="2629901"/>
              <a:ext cx="99998" cy="2010766"/>
            </a:xfrm>
            <a:custGeom>
              <a:avLst/>
              <a:gdLst/>
              <a:ahLst/>
              <a:cxnLst/>
              <a:rect l="l" t="t" r="r" b="b"/>
              <a:pathLst>
                <a:path w="4605" h="92598" extrusionOk="0">
                  <a:moveTo>
                    <a:pt x="1201" y="1"/>
                  </a:moveTo>
                  <a:cubicBezTo>
                    <a:pt x="871" y="1"/>
                    <a:pt x="544" y="147"/>
                    <a:pt x="334" y="398"/>
                  </a:cubicBezTo>
                  <a:cubicBezTo>
                    <a:pt x="1" y="865"/>
                    <a:pt x="101" y="1532"/>
                    <a:pt x="535" y="1865"/>
                  </a:cubicBezTo>
                  <a:cubicBezTo>
                    <a:pt x="635" y="1932"/>
                    <a:pt x="2369" y="3233"/>
                    <a:pt x="2469" y="6102"/>
                  </a:cubicBezTo>
                  <a:cubicBezTo>
                    <a:pt x="2503" y="7436"/>
                    <a:pt x="2369" y="90729"/>
                    <a:pt x="2369" y="91563"/>
                  </a:cubicBezTo>
                  <a:cubicBezTo>
                    <a:pt x="2369" y="92130"/>
                    <a:pt x="2836" y="92597"/>
                    <a:pt x="3437" y="92597"/>
                  </a:cubicBezTo>
                  <a:cubicBezTo>
                    <a:pt x="4004" y="92597"/>
                    <a:pt x="4471" y="92097"/>
                    <a:pt x="4471" y="91530"/>
                  </a:cubicBezTo>
                  <a:cubicBezTo>
                    <a:pt x="4471" y="88094"/>
                    <a:pt x="4604" y="7403"/>
                    <a:pt x="4537" y="6035"/>
                  </a:cubicBezTo>
                  <a:cubicBezTo>
                    <a:pt x="4437" y="2066"/>
                    <a:pt x="1869" y="231"/>
                    <a:pt x="1769" y="164"/>
                  </a:cubicBezTo>
                  <a:cubicBezTo>
                    <a:pt x="1595" y="52"/>
                    <a:pt x="1397" y="1"/>
                    <a:pt x="1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4" name="Google Shape;784;p44"/>
            <p:cNvSpPr/>
            <p:nvPr/>
          </p:nvSpPr>
          <p:spPr>
            <a:xfrm>
              <a:off x="5324437" y="2674703"/>
              <a:ext cx="45667" cy="221710"/>
            </a:xfrm>
            <a:custGeom>
              <a:avLst/>
              <a:gdLst/>
              <a:ahLst/>
              <a:cxnLst/>
              <a:rect l="l" t="t" r="r" b="b"/>
              <a:pathLst>
                <a:path w="2103" h="10210" extrusionOk="0">
                  <a:moveTo>
                    <a:pt x="1059" y="1"/>
                  </a:moveTo>
                  <a:cubicBezTo>
                    <a:pt x="1040" y="1"/>
                    <a:pt x="1021" y="1"/>
                    <a:pt x="1001" y="3"/>
                  </a:cubicBezTo>
                  <a:cubicBezTo>
                    <a:pt x="401" y="36"/>
                    <a:pt x="1" y="503"/>
                    <a:pt x="34" y="1103"/>
                  </a:cubicBezTo>
                  <a:lnTo>
                    <a:pt x="34" y="9176"/>
                  </a:lnTo>
                  <a:cubicBezTo>
                    <a:pt x="34" y="9743"/>
                    <a:pt x="468" y="10210"/>
                    <a:pt x="1068" y="10210"/>
                  </a:cubicBezTo>
                  <a:cubicBezTo>
                    <a:pt x="1669" y="10210"/>
                    <a:pt x="2102" y="9776"/>
                    <a:pt x="2102" y="9176"/>
                  </a:cubicBezTo>
                  <a:lnTo>
                    <a:pt x="2102" y="1003"/>
                  </a:lnTo>
                  <a:cubicBezTo>
                    <a:pt x="2070" y="455"/>
                    <a:pt x="1602" y="1"/>
                    <a:pt x="1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5" name="Google Shape;785;p44"/>
            <p:cNvSpPr/>
            <p:nvPr/>
          </p:nvSpPr>
          <p:spPr>
            <a:xfrm>
              <a:off x="5314295" y="2562015"/>
              <a:ext cx="214436" cy="199018"/>
            </a:xfrm>
            <a:custGeom>
              <a:avLst/>
              <a:gdLst/>
              <a:ahLst/>
              <a:cxnLst/>
              <a:rect l="l" t="t" r="r" b="b"/>
              <a:pathLst>
                <a:path w="9875" h="9165" extrusionOk="0">
                  <a:moveTo>
                    <a:pt x="6157" y="0"/>
                  </a:moveTo>
                  <a:cubicBezTo>
                    <a:pt x="4679" y="0"/>
                    <a:pt x="3136" y="622"/>
                    <a:pt x="3136" y="622"/>
                  </a:cubicBezTo>
                  <a:lnTo>
                    <a:pt x="1101" y="2356"/>
                  </a:lnTo>
                  <a:cubicBezTo>
                    <a:pt x="634" y="2823"/>
                    <a:pt x="1" y="6693"/>
                    <a:pt x="1" y="6693"/>
                  </a:cubicBezTo>
                  <a:cubicBezTo>
                    <a:pt x="1" y="6693"/>
                    <a:pt x="2202" y="9061"/>
                    <a:pt x="3170" y="9161"/>
                  </a:cubicBezTo>
                  <a:cubicBezTo>
                    <a:pt x="3215" y="9163"/>
                    <a:pt x="3260" y="9165"/>
                    <a:pt x="3305" y="9165"/>
                  </a:cubicBezTo>
                  <a:cubicBezTo>
                    <a:pt x="3884" y="9165"/>
                    <a:pt x="4406" y="8966"/>
                    <a:pt x="4871" y="8594"/>
                  </a:cubicBezTo>
                  <a:cubicBezTo>
                    <a:pt x="4871" y="8594"/>
                    <a:pt x="5356" y="8879"/>
                    <a:pt x="5829" y="8879"/>
                  </a:cubicBezTo>
                  <a:cubicBezTo>
                    <a:pt x="6024" y="8879"/>
                    <a:pt x="6216" y="8830"/>
                    <a:pt x="6372" y="8694"/>
                  </a:cubicBezTo>
                  <a:cubicBezTo>
                    <a:pt x="6906" y="8227"/>
                    <a:pt x="5571" y="5158"/>
                    <a:pt x="5571" y="5158"/>
                  </a:cubicBezTo>
                  <a:cubicBezTo>
                    <a:pt x="5571" y="5158"/>
                    <a:pt x="5103" y="3752"/>
                    <a:pt x="6372" y="3752"/>
                  </a:cubicBezTo>
                  <a:cubicBezTo>
                    <a:pt x="6415" y="3752"/>
                    <a:pt x="6459" y="3754"/>
                    <a:pt x="6505" y="3757"/>
                  </a:cubicBezTo>
                  <a:lnTo>
                    <a:pt x="7106" y="4891"/>
                  </a:lnTo>
                  <a:lnTo>
                    <a:pt x="8674" y="7560"/>
                  </a:lnTo>
                  <a:cubicBezTo>
                    <a:pt x="8674" y="7560"/>
                    <a:pt x="9608" y="7427"/>
                    <a:pt x="9741" y="6993"/>
                  </a:cubicBezTo>
                  <a:cubicBezTo>
                    <a:pt x="9874" y="6526"/>
                    <a:pt x="9341" y="4925"/>
                    <a:pt x="9341" y="4925"/>
                  </a:cubicBezTo>
                  <a:cubicBezTo>
                    <a:pt x="9708" y="4391"/>
                    <a:pt x="9774" y="3691"/>
                    <a:pt x="9608" y="3057"/>
                  </a:cubicBezTo>
                  <a:cubicBezTo>
                    <a:pt x="9274" y="2156"/>
                    <a:pt x="8707" y="488"/>
                    <a:pt x="7039" y="88"/>
                  </a:cubicBezTo>
                  <a:cubicBezTo>
                    <a:pt x="6757" y="26"/>
                    <a:pt x="6458" y="0"/>
                    <a:pt x="6157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6" name="Google Shape;786;p44"/>
            <p:cNvSpPr/>
            <p:nvPr/>
          </p:nvSpPr>
          <p:spPr>
            <a:xfrm>
              <a:off x="5341093" y="2616611"/>
              <a:ext cx="76089" cy="124080"/>
            </a:xfrm>
            <a:custGeom>
              <a:avLst/>
              <a:gdLst/>
              <a:ahLst/>
              <a:cxnLst/>
              <a:rect l="l" t="t" r="r" b="b"/>
              <a:pathLst>
                <a:path w="3504" h="5714" extrusionOk="0">
                  <a:moveTo>
                    <a:pt x="1261" y="1"/>
                  </a:moveTo>
                  <a:cubicBezTo>
                    <a:pt x="1236" y="1"/>
                    <a:pt x="1157" y="70"/>
                    <a:pt x="1102" y="209"/>
                  </a:cubicBezTo>
                  <a:cubicBezTo>
                    <a:pt x="1002" y="376"/>
                    <a:pt x="801" y="609"/>
                    <a:pt x="601" y="843"/>
                  </a:cubicBezTo>
                  <a:cubicBezTo>
                    <a:pt x="301" y="1143"/>
                    <a:pt x="134" y="1510"/>
                    <a:pt x="34" y="1944"/>
                  </a:cubicBezTo>
                  <a:cubicBezTo>
                    <a:pt x="1" y="2177"/>
                    <a:pt x="34" y="2477"/>
                    <a:pt x="168" y="2678"/>
                  </a:cubicBezTo>
                  <a:cubicBezTo>
                    <a:pt x="301" y="2944"/>
                    <a:pt x="501" y="3111"/>
                    <a:pt x="701" y="3278"/>
                  </a:cubicBezTo>
                  <a:cubicBezTo>
                    <a:pt x="1469" y="3778"/>
                    <a:pt x="2136" y="4312"/>
                    <a:pt x="2770" y="4946"/>
                  </a:cubicBezTo>
                  <a:cubicBezTo>
                    <a:pt x="3237" y="5380"/>
                    <a:pt x="3470" y="5713"/>
                    <a:pt x="3503" y="5713"/>
                  </a:cubicBezTo>
                  <a:cubicBezTo>
                    <a:pt x="3337" y="5446"/>
                    <a:pt x="3136" y="5113"/>
                    <a:pt x="2836" y="4846"/>
                  </a:cubicBezTo>
                  <a:cubicBezTo>
                    <a:pt x="2269" y="4179"/>
                    <a:pt x="1602" y="3578"/>
                    <a:pt x="835" y="3111"/>
                  </a:cubicBezTo>
                  <a:cubicBezTo>
                    <a:pt x="635" y="2978"/>
                    <a:pt x="468" y="2811"/>
                    <a:pt x="334" y="2611"/>
                  </a:cubicBezTo>
                  <a:cubicBezTo>
                    <a:pt x="201" y="2377"/>
                    <a:pt x="168" y="2177"/>
                    <a:pt x="201" y="1977"/>
                  </a:cubicBezTo>
                  <a:cubicBezTo>
                    <a:pt x="268" y="1610"/>
                    <a:pt x="435" y="1210"/>
                    <a:pt x="668" y="943"/>
                  </a:cubicBezTo>
                  <a:cubicBezTo>
                    <a:pt x="935" y="676"/>
                    <a:pt x="1135" y="343"/>
                    <a:pt x="1268" y="9"/>
                  </a:cubicBezTo>
                  <a:cubicBezTo>
                    <a:pt x="1268" y="3"/>
                    <a:pt x="1266" y="1"/>
                    <a:pt x="1261" y="1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7" name="Google Shape;787;p44"/>
            <p:cNvSpPr/>
            <p:nvPr/>
          </p:nvSpPr>
          <p:spPr>
            <a:xfrm>
              <a:off x="5464357" y="2633246"/>
              <a:ext cx="14397" cy="36481"/>
            </a:xfrm>
            <a:custGeom>
              <a:avLst/>
              <a:gdLst/>
              <a:ahLst/>
              <a:cxnLst/>
              <a:rect l="l" t="t" r="r" b="b"/>
              <a:pathLst>
                <a:path w="663" h="1680" extrusionOk="0">
                  <a:moveTo>
                    <a:pt x="611" y="0"/>
                  </a:moveTo>
                  <a:cubicBezTo>
                    <a:pt x="531" y="0"/>
                    <a:pt x="249" y="264"/>
                    <a:pt x="129" y="744"/>
                  </a:cubicBezTo>
                  <a:cubicBezTo>
                    <a:pt x="0" y="1258"/>
                    <a:pt x="213" y="1680"/>
                    <a:pt x="258" y="1680"/>
                  </a:cubicBezTo>
                  <a:cubicBezTo>
                    <a:pt x="260" y="1680"/>
                    <a:pt x="261" y="1679"/>
                    <a:pt x="262" y="1678"/>
                  </a:cubicBezTo>
                  <a:cubicBezTo>
                    <a:pt x="296" y="1611"/>
                    <a:pt x="262" y="1211"/>
                    <a:pt x="329" y="777"/>
                  </a:cubicBezTo>
                  <a:cubicBezTo>
                    <a:pt x="429" y="377"/>
                    <a:pt x="663" y="44"/>
                    <a:pt x="629" y="10"/>
                  </a:cubicBezTo>
                  <a:cubicBezTo>
                    <a:pt x="626" y="3"/>
                    <a:pt x="620" y="0"/>
                    <a:pt x="611" y="0"/>
                  </a:cubicBezTo>
                  <a:close/>
                </a:path>
              </a:pathLst>
            </a:custGeom>
            <a:solidFill>
              <a:srgbClr val="CC9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8" name="Google Shape;788;p44"/>
            <p:cNvSpPr/>
            <p:nvPr/>
          </p:nvSpPr>
          <p:spPr>
            <a:xfrm>
              <a:off x="5233900" y="2395123"/>
              <a:ext cx="257887" cy="176760"/>
            </a:xfrm>
            <a:custGeom>
              <a:avLst/>
              <a:gdLst/>
              <a:ahLst/>
              <a:cxnLst/>
              <a:rect l="l" t="t" r="r" b="b"/>
              <a:pathLst>
                <a:path w="11876" h="8140" extrusionOk="0">
                  <a:moveTo>
                    <a:pt x="0" y="1"/>
                  </a:moveTo>
                  <a:cubicBezTo>
                    <a:pt x="200" y="34"/>
                    <a:pt x="367" y="34"/>
                    <a:pt x="600" y="67"/>
                  </a:cubicBezTo>
                  <a:cubicBezTo>
                    <a:pt x="767" y="67"/>
                    <a:pt x="1034" y="67"/>
                    <a:pt x="1268" y="134"/>
                  </a:cubicBezTo>
                  <a:lnTo>
                    <a:pt x="2202" y="301"/>
                  </a:lnTo>
                  <a:cubicBezTo>
                    <a:pt x="2535" y="334"/>
                    <a:pt x="2902" y="468"/>
                    <a:pt x="3269" y="534"/>
                  </a:cubicBezTo>
                  <a:cubicBezTo>
                    <a:pt x="3469" y="568"/>
                    <a:pt x="3636" y="668"/>
                    <a:pt x="3869" y="735"/>
                  </a:cubicBezTo>
                  <a:cubicBezTo>
                    <a:pt x="4070" y="835"/>
                    <a:pt x="4236" y="901"/>
                    <a:pt x="4437" y="1001"/>
                  </a:cubicBezTo>
                  <a:cubicBezTo>
                    <a:pt x="5337" y="1368"/>
                    <a:pt x="6104" y="1902"/>
                    <a:pt x="6872" y="2536"/>
                  </a:cubicBezTo>
                  <a:cubicBezTo>
                    <a:pt x="7605" y="3170"/>
                    <a:pt x="8273" y="3870"/>
                    <a:pt x="8906" y="4637"/>
                  </a:cubicBezTo>
                  <a:cubicBezTo>
                    <a:pt x="9507" y="5304"/>
                    <a:pt x="10007" y="5905"/>
                    <a:pt x="10407" y="6472"/>
                  </a:cubicBezTo>
                  <a:cubicBezTo>
                    <a:pt x="10841" y="7006"/>
                    <a:pt x="11208" y="7406"/>
                    <a:pt x="11442" y="7706"/>
                  </a:cubicBezTo>
                  <a:cubicBezTo>
                    <a:pt x="11575" y="7873"/>
                    <a:pt x="11708" y="8006"/>
                    <a:pt x="11875" y="8140"/>
                  </a:cubicBezTo>
                  <a:cubicBezTo>
                    <a:pt x="11742" y="7973"/>
                    <a:pt x="11608" y="7840"/>
                    <a:pt x="11508" y="7673"/>
                  </a:cubicBezTo>
                  <a:cubicBezTo>
                    <a:pt x="11241" y="7406"/>
                    <a:pt x="10908" y="6972"/>
                    <a:pt x="10474" y="6405"/>
                  </a:cubicBezTo>
                  <a:cubicBezTo>
                    <a:pt x="10074" y="5872"/>
                    <a:pt x="9607" y="5238"/>
                    <a:pt x="9040" y="4537"/>
                  </a:cubicBezTo>
                  <a:cubicBezTo>
                    <a:pt x="8406" y="3737"/>
                    <a:pt x="7739" y="3036"/>
                    <a:pt x="6972" y="2402"/>
                  </a:cubicBezTo>
                  <a:cubicBezTo>
                    <a:pt x="6238" y="1735"/>
                    <a:pt x="5404" y="1235"/>
                    <a:pt x="4470" y="835"/>
                  </a:cubicBezTo>
                  <a:cubicBezTo>
                    <a:pt x="4270" y="701"/>
                    <a:pt x="4070" y="668"/>
                    <a:pt x="3869" y="568"/>
                  </a:cubicBezTo>
                  <a:cubicBezTo>
                    <a:pt x="3636" y="501"/>
                    <a:pt x="3469" y="401"/>
                    <a:pt x="3269" y="368"/>
                  </a:cubicBezTo>
                  <a:cubicBezTo>
                    <a:pt x="2902" y="301"/>
                    <a:pt x="2535" y="167"/>
                    <a:pt x="2202" y="134"/>
                  </a:cubicBezTo>
                  <a:lnTo>
                    <a:pt x="12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9" name="Google Shape;789;p44"/>
            <p:cNvSpPr/>
            <p:nvPr/>
          </p:nvSpPr>
          <p:spPr>
            <a:xfrm>
              <a:off x="5409197" y="2074217"/>
              <a:ext cx="68837" cy="402032"/>
            </a:xfrm>
            <a:custGeom>
              <a:avLst/>
              <a:gdLst/>
              <a:ahLst/>
              <a:cxnLst/>
              <a:rect l="l" t="t" r="r" b="b"/>
              <a:pathLst>
                <a:path w="3170" h="18514" extrusionOk="0">
                  <a:moveTo>
                    <a:pt x="3169" y="0"/>
                  </a:moveTo>
                  <a:lnTo>
                    <a:pt x="3169" y="0"/>
                  </a:lnTo>
                  <a:cubicBezTo>
                    <a:pt x="3103" y="267"/>
                    <a:pt x="3036" y="467"/>
                    <a:pt x="3003" y="768"/>
                  </a:cubicBezTo>
                  <a:lnTo>
                    <a:pt x="2569" y="2736"/>
                  </a:lnTo>
                  <a:cubicBezTo>
                    <a:pt x="2269" y="4404"/>
                    <a:pt x="1735" y="6672"/>
                    <a:pt x="1301" y="9240"/>
                  </a:cubicBezTo>
                  <a:cubicBezTo>
                    <a:pt x="834" y="11776"/>
                    <a:pt x="467" y="14111"/>
                    <a:pt x="267" y="15778"/>
                  </a:cubicBezTo>
                  <a:cubicBezTo>
                    <a:pt x="167" y="16612"/>
                    <a:pt x="67" y="17313"/>
                    <a:pt x="34" y="17780"/>
                  </a:cubicBezTo>
                  <a:cubicBezTo>
                    <a:pt x="0" y="18013"/>
                    <a:pt x="0" y="18280"/>
                    <a:pt x="0" y="18514"/>
                  </a:cubicBezTo>
                  <a:lnTo>
                    <a:pt x="134" y="17780"/>
                  </a:lnTo>
                  <a:cubicBezTo>
                    <a:pt x="201" y="17279"/>
                    <a:pt x="301" y="16579"/>
                    <a:pt x="434" y="15778"/>
                  </a:cubicBezTo>
                  <a:cubicBezTo>
                    <a:pt x="634" y="14077"/>
                    <a:pt x="1001" y="11742"/>
                    <a:pt x="1502" y="9240"/>
                  </a:cubicBezTo>
                  <a:cubicBezTo>
                    <a:pt x="2002" y="6739"/>
                    <a:pt x="2402" y="4437"/>
                    <a:pt x="2769" y="2736"/>
                  </a:cubicBezTo>
                  <a:cubicBezTo>
                    <a:pt x="2869" y="1902"/>
                    <a:pt x="3003" y="1235"/>
                    <a:pt x="3103" y="768"/>
                  </a:cubicBezTo>
                  <a:cubicBezTo>
                    <a:pt x="3136" y="501"/>
                    <a:pt x="3169" y="267"/>
                    <a:pt x="31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0" name="Google Shape;790;p44"/>
            <p:cNvSpPr/>
            <p:nvPr/>
          </p:nvSpPr>
          <p:spPr>
            <a:xfrm>
              <a:off x="5437450" y="4589346"/>
              <a:ext cx="84775" cy="67382"/>
            </a:xfrm>
            <a:custGeom>
              <a:avLst/>
              <a:gdLst/>
              <a:ahLst/>
              <a:cxnLst/>
              <a:rect l="l" t="t" r="r" b="b"/>
              <a:pathLst>
                <a:path w="3904" h="3103" extrusionOk="0">
                  <a:moveTo>
                    <a:pt x="701" y="1"/>
                  </a:moveTo>
                  <a:lnTo>
                    <a:pt x="0" y="3103"/>
                  </a:lnTo>
                  <a:lnTo>
                    <a:pt x="3903" y="3103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8FCFC62-5C03-97E1-4C2D-0FF6829D5C2C}"/>
              </a:ext>
            </a:extLst>
          </p:cNvPr>
          <p:cNvSpPr txBox="1"/>
          <p:nvPr/>
        </p:nvSpPr>
        <p:spPr>
          <a:xfrm>
            <a:off x="1904214" y="1127696"/>
            <a:ext cx="283538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Порушення процесів глікогенолізу </a:t>
            </a:r>
            <a:r>
              <a:rPr lang="uk-UA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супроводжується накопиченням глікогену в клітинах, розвитком гликогенной хвороби</a:t>
            </a:r>
            <a:r>
              <a:rPr lang="en-US" dirty="0">
                <a:latin typeface="Century Gothic" panose="020B0502020202020204" pitchFamily="34" charset="0"/>
              </a:rPr>
              <a:t>.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uk-UA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uk-UA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Патологічні прояви порушеного обміну </a:t>
            </a:r>
            <a:r>
              <a:rPr lang="uk-UA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можуть виникнути у зв'язку з нестачею продуктів, що утворюються при нормальному перебігу реакції.</a:t>
            </a:r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10" name="Google Shape;1301;p51">
            <a:extLst>
              <a:ext uri="{FF2B5EF4-FFF2-40B4-BE49-F238E27FC236}">
                <a16:creationId xmlns:a16="http://schemas.microsoft.com/office/drawing/2014/main" id="{E95DB823-E28D-FE9A-2BAD-073B889595CE}"/>
              </a:ext>
            </a:extLst>
          </p:cNvPr>
          <p:cNvSpPr/>
          <p:nvPr/>
        </p:nvSpPr>
        <p:spPr>
          <a:xfrm rot="4037634">
            <a:off x="531835" y="1272819"/>
            <a:ext cx="1224069" cy="1024765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302;p51">
            <a:extLst>
              <a:ext uri="{FF2B5EF4-FFF2-40B4-BE49-F238E27FC236}">
                <a16:creationId xmlns:a16="http://schemas.microsoft.com/office/drawing/2014/main" id="{E46C68A1-1E16-5F03-9771-18AD55BD981D}"/>
              </a:ext>
            </a:extLst>
          </p:cNvPr>
          <p:cNvSpPr/>
          <p:nvPr/>
        </p:nvSpPr>
        <p:spPr>
          <a:xfrm rot="-10369617">
            <a:off x="546318" y="3026854"/>
            <a:ext cx="1224134" cy="102482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" name="Google Shape;1303;p51">
            <a:extLst>
              <a:ext uri="{FF2B5EF4-FFF2-40B4-BE49-F238E27FC236}">
                <a16:creationId xmlns:a16="http://schemas.microsoft.com/office/drawing/2014/main" id="{97518C61-1FC3-B8BA-B8A2-A48E79FFFD13}"/>
              </a:ext>
            </a:extLst>
          </p:cNvPr>
          <p:cNvGrpSpPr/>
          <p:nvPr/>
        </p:nvGrpSpPr>
        <p:grpSpPr>
          <a:xfrm>
            <a:off x="788017" y="3213045"/>
            <a:ext cx="740737" cy="652439"/>
            <a:chOff x="1978060" y="3359738"/>
            <a:chExt cx="740737" cy="652439"/>
          </a:xfrm>
        </p:grpSpPr>
        <p:sp>
          <p:nvSpPr>
            <p:cNvPr id="13" name="Google Shape;1304;p51">
              <a:extLst>
                <a:ext uri="{FF2B5EF4-FFF2-40B4-BE49-F238E27FC236}">
                  <a16:creationId xmlns:a16="http://schemas.microsoft.com/office/drawing/2014/main" id="{F8EE8942-610E-1234-3065-37B73F6CC947}"/>
                </a:ext>
              </a:extLst>
            </p:cNvPr>
            <p:cNvSpPr/>
            <p:nvPr/>
          </p:nvSpPr>
          <p:spPr>
            <a:xfrm>
              <a:off x="2044663" y="3363023"/>
              <a:ext cx="174789" cy="561170"/>
            </a:xfrm>
            <a:custGeom>
              <a:avLst/>
              <a:gdLst/>
              <a:ahLst/>
              <a:cxnLst/>
              <a:rect l="l" t="t" r="r" b="b"/>
              <a:pathLst>
                <a:path w="2501" h="8030" extrusionOk="0">
                  <a:moveTo>
                    <a:pt x="310" y="1"/>
                  </a:moveTo>
                  <a:cubicBezTo>
                    <a:pt x="120" y="1"/>
                    <a:pt x="0" y="144"/>
                    <a:pt x="0" y="287"/>
                  </a:cubicBezTo>
                  <a:cubicBezTo>
                    <a:pt x="0" y="453"/>
                    <a:pt x="120" y="596"/>
                    <a:pt x="334" y="596"/>
                  </a:cubicBezTo>
                  <a:lnTo>
                    <a:pt x="334" y="7121"/>
                  </a:lnTo>
                  <a:cubicBezTo>
                    <a:pt x="334" y="7598"/>
                    <a:pt x="715" y="8026"/>
                    <a:pt x="1191" y="8026"/>
                  </a:cubicBezTo>
                  <a:cubicBezTo>
                    <a:pt x="1219" y="8029"/>
                    <a:pt x="1247" y="8030"/>
                    <a:pt x="1274" y="8030"/>
                  </a:cubicBezTo>
                  <a:cubicBezTo>
                    <a:pt x="1782" y="8030"/>
                    <a:pt x="2168" y="7619"/>
                    <a:pt x="2168" y="7121"/>
                  </a:cubicBezTo>
                  <a:lnTo>
                    <a:pt x="2168" y="596"/>
                  </a:lnTo>
                  <a:cubicBezTo>
                    <a:pt x="2358" y="596"/>
                    <a:pt x="2501" y="453"/>
                    <a:pt x="2477" y="263"/>
                  </a:cubicBezTo>
                  <a:cubicBezTo>
                    <a:pt x="2453" y="120"/>
                    <a:pt x="2334" y="1"/>
                    <a:pt x="21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5;p51">
              <a:extLst>
                <a:ext uri="{FF2B5EF4-FFF2-40B4-BE49-F238E27FC236}">
                  <a16:creationId xmlns:a16="http://schemas.microsoft.com/office/drawing/2014/main" id="{9DDCB786-9F8A-B81E-42B6-1485AF2B614C}"/>
                </a:ext>
              </a:extLst>
            </p:cNvPr>
            <p:cNvSpPr/>
            <p:nvPr/>
          </p:nvSpPr>
          <p:spPr>
            <a:xfrm>
              <a:off x="2132861" y="3363023"/>
              <a:ext cx="86591" cy="564245"/>
            </a:xfrm>
            <a:custGeom>
              <a:avLst/>
              <a:gdLst/>
              <a:ahLst/>
              <a:cxnLst/>
              <a:rect l="l" t="t" r="r" b="b"/>
              <a:pathLst>
                <a:path w="1239" h="8074" extrusionOk="0">
                  <a:moveTo>
                    <a:pt x="1" y="1"/>
                  </a:moveTo>
                  <a:lnTo>
                    <a:pt x="1" y="8074"/>
                  </a:lnTo>
                  <a:cubicBezTo>
                    <a:pt x="525" y="8074"/>
                    <a:pt x="906" y="7645"/>
                    <a:pt x="906" y="7145"/>
                  </a:cubicBezTo>
                  <a:lnTo>
                    <a:pt x="906" y="620"/>
                  </a:lnTo>
                  <a:cubicBezTo>
                    <a:pt x="1096" y="620"/>
                    <a:pt x="1239" y="453"/>
                    <a:pt x="1215" y="263"/>
                  </a:cubicBezTo>
                  <a:cubicBezTo>
                    <a:pt x="1215" y="96"/>
                    <a:pt x="1072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306;p51">
              <a:extLst>
                <a:ext uri="{FF2B5EF4-FFF2-40B4-BE49-F238E27FC236}">
                  <a16:creationId xmlns:a16="http://schemas.microsoft.com/office/drawing/2014/main" id="{1DDD85AB-AFD5-2A5C-B131-2382CA1C507A}"/>
                </a:ext>
              </a:extLst>
            </p:cNvPr>
            <p:cNvSpPr/>
            <p:nvPr/>
          </p:nvSpPr>
          <p:spPr>
            <a:xfrm>
              <a:off x="2262712" y="3363023"/>
              <a:ext cx="173111" cy="561170"/>
            </a:xfrm>
            <a:custGeom>
              <a:avLst/>
              <a:gdLst/>
              <a:ahLst/>
              <a:cxnLst/>
              <a:rect l="l" t="t" r="r" b="b"/>
              <a:pathLst>
                <a:path w="2477" h="8030" extrusionOk="0">
                  <a:moveTo>
                    <a:pt x="310" y="1"/>
                  </a:moveTo>
                  <a:cubicBezTo>
                    <a:pt x="119" y="1"/>
                    <a:pt x="0" y="144"/>
                    <a:pt x="0" y="287"/>
                  </a:cubicBezTo>
                  <a:cubicBezTo>
                    <a:pt x="0" y="453"/>
                    <a:pt x="119" y="596"/>
                    <a:pt x="334" y="596"/>
                  </a:cubicBezTo>
                  <a:lnTo>
                    <a:pt x="334" y="7121"/>
                  </a:lnTo>
                  <a:cubicBezTo>
                    <a:pt x="334" y="7598"/>
                    <a:pt x="715" y="8026"/>
                    <a:pt x="1191" y="8026"/>
                  </a:cubicBezTo>
                  <a:cubicBezTo>
                    <a:pt x="1219" y="8029"/>
                    <a:pt x="1247" y="8030"/>
                    <a:pt x="1274" y="8030"/>
                  </a:cubicBezTo>
                  <a:cubicBezTo>
                    <a:pt x="1784" y="8030"/>
                    <a:pt x="2191" y="7619"/>
                    <a:pt x="2191" y="7121"/>
                  </a:cubicBezTo>
                  <a:lnTo>
                    <a:pt x="2191" y="596"/>
                  </a:lnTo>
                  <a:cubicBezTo>
                    <a:pt x="2334" y="596"/>
                    <a:pt x="2477" y="453"/>
                    <a:pt x="2477" y="263"/>
                  </a:cubicBezTo>
                  <a:cubicBezTo>
                    <a:pt x="2453" y="120"/>
                    <a:pt x="2334" y="1"/>
                    <a:pt x="2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307;p51">
              <a:extLst>
                <a:ext uri="{FF2B5EF4-FFF2-40B4-BE49-F238E27FC236}">
                  <a16:creationId xmlns:a16="http://schemas.microsoft.com/office/drawing/2014/main" id="{DB397BA5-7E66-3DD9-C70E-309F48E2429C}"/>
                </a:ext>
              </a:extLst>
            </p:cNvPr>
            <p:cNvSpPr/>
            <p:nvPr/>
          </p:nvSpPr>
          <p:spPr>
            <a:xfrm>
              <a:off x="2350910" y="3359738"/>
              <a:ext cx="86591" cy="564245"/>
            </a:xfrm>
            <a:custGeom>
              <a:avLst/>
              <a:gdLst/>
              <a:ahLst/>
              <a:cxnLst/>
              <a:rect l="l" t="t" r="r" b="b"/>
              <a:pathLst>
                <a:path w="1239" h="8074" extrusionOk="0">
                  <a:moveTo>
                    <a:pt x="0" y="0"/>
                  </a:moveTo>
                  <a:lnTo>
                    <a:pt x="0" y="8073"/>
                  </a:lnTo>
                  <a:cubicBezTo>
                    <a:pt x="500" y="8073"/>
                    <a:pt x="929" y="7669"/>
                    <a:pt x="929" y="7168"/>
                  </a:cubicBezTo>
                  <a:lnTo>
                    <a:pt x="929" y="643"/>
                  </a:lnTo>
                  <a:cubicBezTo>
                    <a:pt x="1096" y="643"/>
                    <a:pt x="1239" y="500"/>
                    <a:pt x="1215" y="286"/>
                  </a:cubicBezTo>
                  <a:cubicBezTo>
                    <a:pt x="1191" y="143"/>
                    <a:pt x="1048" y="48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308;p51">
              <a:extLst>
                <a:ext uri="{FF2B5EF4-FFF2-40B4-BE49-F238E27FC236}">
                  <a16:creationId xmlns:a16="http://schemas.microsoft.com/office/drawing/2014/main" id="{3B2D57EF-ACD8-EC09-E21C-0DF025AF0B3D}"/>
                </a:ext>
              </a:extLst>
            </p:cNvPr>
            <p:cNvSpPr/>
            <p:nvPr/>
          </p:nvSpPr>
          <p:spPr>
            <a:xfrm>
              <a:off x="2479083" y="3363023"/>
              <a:ext cx="174789" cy="561170"/>
            </a:xfrm>
            <a:custGeom>
              <a:avLst/>
              <a:gdLst/>
              <a:ahLst/>
              <a:cxnLst/>
              <a:rect l="l" t="t" r="r" b="b"/>
              <a:pathLst>
                <a:path w="2501" h="8030" extrusionOk="0">
                  <a:moveTo>
                    <a:pt x="310" y="1"/>
                  </a:moveTo>
                  <a:cubicBezTo>
                    <a:pt x="119" y="1"/>
                    <a:pt x="0" y="144"/>
                    <a:pt x="0" y="287"/>
                  </a:cubicBezTo>
                  <a:cubicBezTo>
                    <a:pt x="0" y="453"/>
                    <a:pt x="119" y="596"/>
                    <a:pt x="333" y="596"/>
                  </a:cubicBezTo>
                  <a:lnTo>
                    <a:pt x="333" y="7121"/>
                  </a:lnTo>
                  <a:cubicBezTo>
                    <a:pt x="333" y="7598"/>
                    <a:pt x="714" y="8026"/>
                    <a:pt x="1191" y="8026"/>
                  </a:cubicBezTo>
                  <a:cubicBezTo>
                    <a:pt x="1219" y="8029"/>
                    <a:pt x="1246" y="8030"/>
                    <a:pt x="1274" y="8030"/>
                  </a:cubicBezTo>
                  <a:cubicBezTo>
                    <a:pt x="1781" y="8030"/>
                    <a:pt x="2167" y="7619"/>
                    <a:pt x="2167" y="7121"/>
                  </a:cubicBezTo>
                  <a:lnTo>
                    <a:pt x="2167" y="596"/>
                  </a:lnTo>
                  <a:cubicBezTo>
                    <a:pt x="2358" y="596"/>
                    <a:pt x="2501" y="453"/>
                    <a:pt x="2477" y="263"/>
                  </a:cubicBezTo>
                  <a:cubicBezTo>
                    <a:pt x="2453" y="120"/>
                    <a:pt x="2334" y="1"/>
                    <a:pt x="2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309;p51">
              <a:extLst>
                <a:ext uri="{FF2B5EF4-FFF2-40B4-BE49-F238E27FC236}">
                  <a16:creationId xmlns:a16="http://schemas.microsoft.com/office/drawing/2014/main" id="{608CD34B-B832-1561-2ABD-A9DF44709F1F}"/>
                </a:ext>
              </a:extLst>
            </p:cNvPr>
            <p:cNvSpPr/>
            <p:nvPr/>
          </p:nvSpPr>
          <p:spPr>
            <a:xfrm>
              <a:off x="2567281" y="3359738"/>
              <a:ext cx="86591" cy="564245"/>
            </a:xfrm>
            <a:custGeom>
              <a:avLst/>
              <a:gdLst/>
              <a:ahLst/>
              <a:cxnLst/>
              <a:rect l="l" t="t" r="r" b="b"/>
              <a:pathLst>
                <a:path w="1239" h="8074" extrusionOk="0">
                  <a:moveTo>
                    <a:pt x="0" y="0"/>
                  </a:moveTo>
                  <a:lnTo>
                    <a:pt x="0" y="8073"/>
                  </a:lnTo>
                  <a:cubicBezTo>
                    <a:pt x="500" y="8073"/>
                    <a:pt x="929" y="7669"/>
                    <a:pt x="929" y="7168"/>
                  </a:cubicBezTo>
                  <a:lnTo>
                    <a:pt x="929" y="643"/>
                  </a:lnTo>
                  <a:cubicBezTo>
                    <a:pt x="1096" y="643"/>
                    <a:pt x="1239" y="500"/>
                    <a:pt x="1215" y="286"/>
                  </a:cubicBezTo>
                  <a:cubicBezTo>
                    <a:pt x="1191" y="143"/>
                    <a:pt x="1048" y="48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310;p51">
              <a:extLst>
                <a:ext uri="{FF2B5EF4-FFF2-40B4-BE49-F238E27FC236}">
                  <a16:creationId xmlns:a16="http://schemas.microsoft.com/office/drawing/2014/main" id="{4733DA59-1065-5553-E2DC-321ED91CFB9C}"/>
                </a:ext>
              </a:extLst>
            </p:cNvPr>
            <p:cNvSpPr/>
            <p:nvPr/>
          </p:nvSpPr>
          <p:spPr>
            <a:xfrm>
              <a:off x="2067935" y="3774152"/>
              <a:ext cx="128243" cy="153186"/>
            </a:xfrm>
            <a:custGeom>
              <a:avLst/>
              <a:gdLst/>
              <a:ahLst/>
              <a:cxnLst/>
              <a:rect l="l" t="t" r="r" b="b"/>
              <a:pathLst>
                <a:path w="1835" h="2192" extrusionOk="0">
                  <a:moveTo>
                    <a:pt x="1" y="0"/>
                  </a:moveTo>
                  <a:lnTo>
                    <a:pt x="1" y="1262"/>
                  </a:lnTo>
                  <a:cubicBezTo>
                    <a:pt x="1" y="1772"/>
                    <a:pt x="430" y="2192"/>
                    <a:pt x="936" y="2192"/>
                  </a:cubicBezTo>
                  <a:cubicBezTo>
                    <a:pt x="949" y="2192"/>
                    <a:pt x="963" y="2192"/>
                    <a:pt x="977" y="2191"/>
                  </a:cubicBezTo>
                  <a:cubicBezTo>
                    <a:pt x="1454" y="2191"/>
                    <a:pt x="1835" y="1739"/>
                    <a:pt x="1835" y="1262"/>
                  </a:cubicBezTo>
                  <a:lnTo>
                    <a:pt x="18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311;p51">
              <a:extLst>
                <a:ext uri="{FF2B5EF4-FFF2-40B4-BE49-F238E27FC236}">
                  <a16:creationId xmlns:a16="http://schemas.microsoft.com/office/drawing/2014/main" id="{44219307-C00D-1386-22E9-DD33E51F453C}"/>
                </a:ext>
              </a:extLst>
            </p:cNvPr>
            <p:cNvSpPr/>
            <p:nvPr/>
          </p:nvSpPr>
          <p:spPr>
            <a:xfrm>
              <a:off x="2132861" y="3774152"/>
              <a:ext cx="63318" cy="153116"/>
            </a:xfrm>
            <a:custGeom>
              <a:avLst/>
              <a:gdLst/>
              <a:ahLst/>
              <a:cxnLst/>
              <a:rect l="l" t="t" r="r" b="b"/>
              <a:pathLst>
                <a:path w="906" h="2191" extrusionOk="0">
                  <a:moveTo>
                    <a:pt x="1" y="0"/>
                  </a:moveTo>
                  <a:lnTo>
                    <a:pt x="1" y="2191"/>
                  </a:lnTo>
                  <a:cubicBezTo>
                    <a:pt x="525" y="2191"/>
                    <a:pt x="906" y="1762"/>
                    <a:pt x="906" y="1262"/>
                  </a:cubicBezTo>
                  <a:lnTo>
                    <a:pt x="9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312;p51">
              <a:extLst>
                <a:ext uri="{FF2B5EF4-FFF2-40B4-BE49-F238E27FC236}">
                  <a16:creationId xmlns:a16="http://schemas.microsoft.com/office/drawing/2014/main" id="{06847799-C572-52A1-0355-951D1A2A89A7}"/>
                </a:ext>
              </a:extLst>
            </p:cNvPr>
            <p:cNvSpPr/>
            <p:nvPr/>
          </p:nvSpPr>
          <p:spPr>
            <a:xfrm>
              <a:off x="2284307" y="3774152"/>
              <a:ext cx="128243" cy="153186"/>
            </a:xfrm>
            <a:custGeom>
              <a:avLst/>
              <a:gdLst/>
              <a:ahLst/>
              <a:cxnLst/>
              <a:rect l="l" t="t" r="r" b="b"/>
              <a:pathLst>
                <a:path w="1835" h="2192" extrusionOk="0">
                  <a:moveTo>
                    <a:pt x="1" y="0"/>
                  </a:moveTo>
                  <a:lnTo>
                    <a:pt x="1" y="1262"/>
                  </a:lnTo>
                  <a:cubicBezTo>
                    <a:pt x="1" y="1772"/>
                    <a:pt x="429" y="2192"/>
                    <a:pt x="935" y="2192"/>
                  </a:cubicBezTo>
                  <a:cubicBezTo>
                    <a:pt x="949" y="2192"/>
                    <a:pt x="963" y="2192"/>
                    <a:pt x="977" y="2191"/>
                  </a:cubicBezTo>
                  <a:cubicBezTo>
                    <a:pt x="1453" y="2191"/>
                    <a:pt x="1834" y="1739"/>
                    <a:pt x="1834" y="1262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313;p51">
              <a:extLst>
                <a:ext uri="{FF2B5EF4-FFF2-40B4-BE49-F238E27FC236}">
                  <a16:creationId xmlns:a16="http://schemas.microsoft.com/office/drawing/2014/main" id="{99C902B9-B186-108C-07EE-F8E856FEC95F}"/>
                </a:ext>
              </a:extLst>
            </p:cNvPr>
            <p:cNvSpPr/>
            <p:nvPr/>
          </p:nvSpPr>
          <p:spPr>
            <a:xfrm>
              <a:off x="2349232" y="3774152"/>
              <a:ext cx="63318" cy="153116"/>
            </a:xfrm>
            <a:custGeom>
              <a:avLst/>
              <a:gdLst/>
              <a:ahLst/>
              <a:cxnLst/>
              <a:rect l="l" t="t" r="r" b="b"/>
              <a:pathLst>
                <a:path w="906" h="2191" extrusionOk="0">
                  <a:moveTo>
                    <a:pt x="1" y="0"/>
                  </a:moveTo>
                  <a:lnTo>
                    <a:pt x="1" y="2191"/>
                  </a:lnTo>
                  <a:cubicBezTo>
                    <a:pt x="501" y="2191"/>
                    <a:pt x="905" y="1762"/>
                    <a:pt x="905" y="1262"/>
                  </a:cubicBezTo>
                  <a:lnTo>
                    <a:pt x="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314;p51">
              <a:extLst>
                <a:ext uri="{FF2B5EF4-FFF2-40B4-BE49-F238E27FC236}">
                  <a16:creationId xmlns:a16="http://schemas.microsoft.com/office/drawing/2014/main" id="{A86CE5F1-F4C3-0C9B-CE4F-3AA868263A5D}"/>
                </a:ext>
              </a:extLst>
            </p:cNvPr>
            <p:cNvSpPr/>
            <p:nvPr/>
          </p:nvSpPr>
          <p:spPr>
            <a:xfrm>
              <a:off x="2500678" y="3770797"/>
              <a:ext cx="128243" cy="156541"/>
            </a:xfrm>
            <a:custGeom>
              <a:avLst/>
              <a:gdLst/>
              <a:ahLst/>
              <a:cxnLst/>
              <a:rect l="l" t="t" r="r" b="b"/>
              <a:pathLst>
                <a:path w="1835" h="2240" extrusionOk="0">
                  <a:moveTo>
                    <a:pt x="1" y="0"/>
                  </a:moveTo>
                  <a:lnTo>
                    <a:pt x="1" y="1310"/>
                  </a:lnTo>
                  <a:cubicBezTo>
                    <a:pt x="1" y="1820"/>
                    <a:pt x="429" y="2240"/>
                    <a:pt x="935" y="2240"/>
                  </a:cubicBezTo>
                  <a:cubicBezTo>
                    <a:pt x="949" y="2240"/>
                    <a:pt x="963" y="2240"/>
                    <a:pt x="977" y="2239"/>
                  </a:cubicBezTo>
                  <a:cubicBezTo>
                    <a:pt x="1453" y="2239"/>
                    <a:pt x="1834" y="1787"/>
                    <a:pt x="1834" y="1310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315;p51">
              <a:extLst>
                <a:ext uri="{FF2B5EF4-FFF2-40B4-BE49-F238E27FC236}">
                  <a16:creationId xmlns:a16="http://schemas.microsoft.com/office/drawing/2014/main" id="{E49102D6-D4FB-0798-50F0-B140231598A2}"/>
                </a:ext>
              </a:extLst>
            </p:cNvPr>
            <p:cNvSpPr/>
            <p:nvPr/>
          </p:nvSpPr>
          <p:spPr>
            <a:xfrm>
              <a:off x="2565604" y="3770797"/>
              <a:ext cx="63318" cy="156471"/>
            </a:xfrm>
            <a:custGeom>
              <a:avLst/>
              <a:gdLst/>
              <a:ahLst/>
              <a:cxnLst/>
              <a:rect l="l" t="t" r="r" b="b"/>
              <a:pathLst>
                <a:path w="906" h="2239" extrusionOk="0">
                  <a:moveTo>
                    <a:pt x="0" y="0"/>
                  </a:moveTo>
                  <a:lnTo>
                    <a:pt x="0" y="2239"/>
                  </a:lnTo>
                  <a:cubicBezTo>
                    <a:pt x="500" y="2239"/>
                    <a:pt x="905" y="1810"/>
                    <a:pt x="905" y="1310"/>
                  </a:cubicBezTo>
                  <a:lnTo>
                    <a:pt x="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316;p51">
              <a:extLst>
                <a:ext uri="{FF2B5EF4-FFF2-40B4-BE49-F238E27FC236}">
                  <a16:creationId xmlns:a16="http://schemas.microsoft.com/office/drawing/2014/main" id="{11AAE274-DA27-A22C-3ECF-246E6C5F00D0}"/>
                </a:ext>
              </a:extLst>
            </p:cNvPr>
            <p:cNvSpPr/>
            <p:nvPr/>
          </p:nvSpPr>
          <p:spPr>
            <a:xfrm>
              <a:off x="1978060" y="3536126"/>
              <a:ext cx="740737" cy="476051"/>
            </a:xfrm>
            <a:custGeom>
              <a:avLst/>
              <a:gdLst/>
              <a:ahLst/>
              <a:cxnLst/>
              <a:rect l="l" t="t" r="r" b="b"/>
              <a:pathLst>
                <a:path w="10599" h="6812" extrusionOk="0">
                  <a:moveTo>
                    <a:pt x="10003" y="2501"/>
                  </a:moveTo>
                  <a:lnTo>
                    <a:pt x="10003" y="5907"/>
                  </a:lnTo>
                  <a:cubicBezTo>
                    <a:pt x="9979" y="6073"/>
                    <a:pt x="9836" y="6216"/>
                    <a:pt x="9670" y="6216"/>
                  </a:cubicBezTo>
                  <a:lnTo>
                    <a:pt x="953" y="6216"/>
                  </a:lnTo>
                  <a:cubicBezTo>
                    <a:pt x="787" y="6216"/>
                    <a:pt x="668" y="6073"/>
                    <a:pt x="668" y="5907"/>
                  </a:cubicBezTo>
                  <a:lnTo>
                    <a:pt x="668" y="2501"/>
                  </a:lnTo>
                  <a:close/>
                  <a:moveTo>
                    <a:pt x="310" y="1"/>
                  </a:moveTo>
                  <a:cubicBezTo>
                    <a:pt x="120" y="1"/>
                    <a:pt x="1" y="143"/>
                    <a:pt x="1" y="286"/>
                  </a:cubicBezTo>
                  <a:lnTo>
                    <a:pt x="1" y="5883"/>
                  </a:lnTo>
                  <a:cubicBezTo>
                    <a:pt x="1" y="6383"/>
                    <a:pt x="430" y="6812"/>
                    <a:pt x="930" y="6812"/>
                  </a:cubicBezTo>
                  <a:lnTo>
                    <a:pt x="9646" y="6812"/>
                  </a:lnTo>
                  <a:cubicBezTo>
                    <a:pt x="10146" y="6812"/>
                    <a:pt x="10575" y="6383"/>
                    <a:pt x="10575" y="5883"/>
                  </a:cubicBezTo>
                  <a:lnTo>
                    <a:pt x="10575" y="286"/>
                  </a:lnTo>
                  <a:cubicBezTo>
                    <a:pt x="10598" y="143"/>
                    <a:pt x="10455" y="1"/>
                    <a:pt x="10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317;p51">
              <a:extLst>
                <a:ext uri="{FF2B5EF4-FFF2-40B4-BE49-F238E27FC236}">
                  <a16:creationId xmlns:a16="http://schemas.microsoft.com/office/drawing/2014/main" id="{E89E5355-E72D-441E-5CA4-81852DC6224B}"/>
                </a:ext>
              </a:extLst>
            </p:cNvPr>
            <p:cNvSpPr/>
            <p:nvPr/>
          </p:nvSpPr>
          <p:spPr>
            <a:xfrm>
              <a:off x="2349232" y="3536126"/>
              <a:ext cx="369565" cy="476051"/>
            </a:xfrm>
            <a:custGeom>
              <a:avLst/>
              <a:gdLst/>
              <a:ahLst/>
              <a:cxnLst/>
              <a:rect l="l" t="t" r="r" b="b"/>
              <a:pathLst>
                <a:path w="5288" h="6812" extrusionOk="0">
                  <a:moveTo>
                    <a:pt x="1" y="1"/>
                  </a:moveTo>
                  <a:lnTo>
                    <a:pt x="1" y="2453"/>
                  </a:lnTo>
                  <a:lnTo>
                    <a:pt x="4668" y="2453"/>
                  </a:lnTo>
                  <a:lnTo>
                    <a:pt x="4668" y="5883"/>
                  </a:lnTo>
                  <a:cubicBezTo>
                    <a:pt x="4668" y="6073"/>
                    <a:pt x="4525" y="6192"/>
                    <a:pt x="4359" y="6192"/>
                  </a:cubicBezTo>
                  <a:lnTo>
                    <a:pt x="1" y="6192"/>
                  </a:lnTo>
                  <a:lnTo>
                    <a:pt x="1" y="6812"/>
                  </a:lnTo>
                  <a:lnTo>
                    <a:pt x="4359" y="6812"/>
                  </a:lnTo>
                  <a:cubicBezTo>
                    <a:pt x="4882" y="6812"/>
                    <a:pt x="5287" y="6383"/>
                    <a:pt x="5287" y="5883"/>
                  </a:cubicBezTo>
                  <a:lnTo>
                    <a:pt x="5287" y="286"/>
                  </a:lnTo>
                  <a:cubicBezTo>
                    <a:pt x="5287" y="143"/>
                    <a:pt x="5144" y="1"/>
                    <a:pt x="4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" name="Google Shape;1318;p51">
            <a:extLst>
              <a:ext uri="{FF2B5EF4-FFF2-40B4-BE49-F238E27FC236}">
                <a16:creationId xmlns:a16="http://schemas.microsoft.com/office/drawing/2014/main" id="{FC405AD4-789F-389C-07E7-4CC693A6DC7D}"/>
              </a:ext>
            </a:extLst>
          </p:cNvPr>
          <p:cNvGrpSpPr/>
          <p:nvPr/>
        </p:nvGrpSpPr>
        <p:grpSpPr>
          <a:xfrm>
            <a:off x="796075" y="1442313"/>
            <a:ext cx="695590" cy="685777"/>
            <a:chOff x="2019376" y="1876844"/>
            <a:chExt cx="658080" cy="652438"/>
          </a:xfrm>
        </p:grpSpPr>
        <p:sp>
          <p:nvSpPr>
            <p:cNvPr id="28" name="Google Shape;1319;p51">
              <a:extLst>
                <a:ext uri="{FF2B5EF4-FFF2-40B4-BE49-F238E27FC236}">
                  <a16:creationId xmlns:a16="http://schemas.microsoft.com/office/drawing/2014/main" id="{6204ABD2-DD00-7721-AE45-3CC074655906}"/>
                </a:ext>
              </a:extLst>
            </p:cNvPr>
            <p:cNvSpPr/>
            <p:nvPr/>
          </p:nvSpPr>
          <p:spPr>
            <a:xfrm>
              <a:off x="2433889" y="1978461"/>
              <a:ext cx="243568" cy="550039"/>
            </a:xfrm>
            <a:custGeom>
              <a:avLst/>
              <a:gdLst/>
              <a:ahLst/>
              <a:cxnLst/>
              <a:rect l="l" t="t" r="r" b="b"/>
              <a:pathLst>
                <a:path w="4360" h="9846" extrusionOk="0">
                  <a:moveTo>
                    <a:pt x="0" y="0"/>
                  </a:moveTo>
                  <a:lnTo>
                    <a:pt x="0" y="9845"/>
                  </a:lnTo>
                  <a:lnTo>
                    <a:pt x="1213" y="9845"/>
                  </a:lnTo>
                  <a:cubicBezTo>
                    <a:pt x="1285" y="9845"/>
                    <a:pt x="1357" y="9787"/>
                    <a:pt x="1386" y="9715"/>
                  </a:cubicBezTo>
                  <a:lnTo>
                    <a:pt x="2584" y="5847"/>
                  </a:lnTo>
                  <a:lnTo>
                    <a:pt x="4317" y="246"/>
                  </a:lnTo>
                  <a:cubicBezTo>
                    <a:pt x="4360" y="130"/>
                    <a:pt x="4273" y="0"/>
                    <a:pt x="4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320;p51">
              <a:extLst>
                <a:ext uri="{FF2B5EF4-FFF2-40B4-BE49-F238E27FC236}">
                  <a16:creationId xmlns:a16="http://schemas.microsoft.com/office/drawing/2014/main" id="{7D9AF6E2-C68A-006C-06CB-55627C7B4442}"/>
                </a:ext>
              </a:extLst>
            </p:cNvPr>
            <p:cNvSpPr/>
            <p:nvPr/>
          </p:nvSpPr>
          <p:spPr>
            <a:xfrm>
              <a:off x="2433889" y="1978461"/>
              <a:ext cx="198430" cy="550821"/>
            </a:xfrm>
            <a:custGeom>
              <a:avLst/>
              <a:gdLst/>
              <a:ahLst/>
              <a:cxnLst/>
              <a:rect l="l" t="t" r="r" b="b"/>
              <a:pathLst>
                <a:path w="3552" h="9860" extrusionOk="0">
                  <a:moveTo>
                    <a:pt x="0" y="0"/>
                  </a:moveTo>
                  <a:lnTo>
                    <a:pt x="0" y="9860"/>
                  </a:lnTo>
                  <a:lnTo>
                    <a:pt x="1213" y="9860"/>
                  </a:lnTo>
                  <a:cubicBezTo>
                    <a:pt x="1285" y="9845"/>
                    <a:pt x="1357" y="9802"/>
                    <a:pt x="1386" y="9715"/>
                  </a:cubicBezTo>
                  <a:lnTo>
                    <a:pt x="2584" y="5847"/>
                  </a:lnTo>
                  <a:lnTo>
                    <a:pt x="35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321;p51">
              <a:extLst>
                <a:ext uri="{FF2B5EF4-FFF2-40B4-BE49-F238E27FC236}">
                  <a16:creationId xmlns:a16="http://schemas.microsoft.com/office/drawing/2014/main" id="{F3C9EDCC-900F-D975-48CD-3B3BE0B1667E}"/>
                </a:ext>
              </a:extLst>
            </p:cNvPr>
            <p:cNvSpPr/>
            <p:nvPr/>
          </p:nvSpPr>
          <p:spPr>
            <a:xfrm>
              <a:off x="2389532" y="1948629"/>
              <a:ext cx="213736" cy="580652"/>
            </a:xfrm>
            <a:custGeom>
              <a:avLst/>
              <a:gdLst/>
              <a:ahLst/>
              <a:cxnLst/>
              <a:rect l="l" t="t" r="r" b="b"/>
              <a:pathLst>
                <a:path w="3826" h="10394" extrusionOk="0">
                  <a:moveTo>
                    <a:pt x="0" y="0"/>
                  </a:moveTo>
                  <a:lnTo>
                    <a:pt x="0" y="10394"/>
                  </a:lnTo>
                  <a:lnTo>
                    <a:pt x="1993" y="10394"/>
                  </a:lnTo>
                  <a:cubicBezTo>
                    <a:pt x="2079" y="10394"/>
                    <a:pt x="2151" y="10321"/>
                    <a:pt x="2166" y="10235"/>
                  </a:cubicBezTo>
                  <a:lnTo>
                    <a:pt x="2729" y="6770"/>
                  </a:lnTo>
                  <a:lnTo>
                    <a:pt x="3811" y="231"/>
                  </a:lnTo>
                  <a:cubicBezTo>
                    <a:pt x="3826" y="116"/>
                    <a:pt x="3739" y="15"/>
                    <a:pt x="36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322;p51">
              <a:extLst>
                <a:ext uri="{FF2B5EF4-FFF2-40B4-BE49-F238E27FC236}">
                  <a16:creationId xmlns:a16="http://schemas.microsoft.com/office/drawing/2014/main" id="{CFC584B7-743B-137C-53F0-94541A3E4E1A}"/>
                </a:ext>
              </a:extLst>
            </p:cNvPr>
            <p:cNvSpPr/>
            <p:nvPr/>
          </p:nvSpPr>
          <p:spPr>
            <a:xfrm>
              <a:off x="2389532" y="1948629"/>
              <a:ext cx="153291" cy="580652"/>
            </a:xfrm>
            <a:custGeom>
              <a:avLst/>
              <a:gdLst/>
              <a:ahLst/>
              <a:cxnLst/>
              <a:rect l="l" t="t" r="r" b="b"/>
              <a:pathLst>
                <a:path w="2744" h="10394" extrusionOk="0">
                  <a:moveTo>
                    <a:pt x="0" y="0"/>
                  </a:moveTo>
                  <a:lnTo>
                    <a:pt x="0" y="10394"/>
                  </a:lnTo>
                  <a:lnTo>
                    <a:pt x="1993" y="10394"/>
                  </a:lnTo>
                  <a:cubicBezTo>
                    <a:pt x="2079" y="10394"/>
                    <a:pt x="2151" y="10321"/>
                    <a:pt x="2166" y="10235"/>
                  </a:cubicBezTo>
                  <a:lnTo>
                    <a:pt x="2743" y="677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323;p51">
              <a:extLst>
                <a:ext uri="{FF2B5EF4-FFF2-40B4-BE49-F238E27FC236}">
                  <a16:creationId xmlns:a16="http://schemas.microsoft.com/office/drawing/2014/main" id="{A1041C11-5D87-31B5-80C5-4DA0B8D88746}"/>
                </a:ext>
              </a:extLst>
            </p:cNvPr>
            <p:cNvSpPr/>
            <p:nvPr/>
          </p:nvSpPr>
          <p:spPr>
            <a:xfrm>
              <a:off x="2019376" y="1876844"/>
              <a:ext cx="489538" cy="652438"/>
            </a:xfrm>
            <a:custGeom>
              <a:avLst/>
              <a:gdLst/>
              <a:ahLst/>
              <a:cxnLst/>
              <a:rect l="l" t="t" r="r" b="b"/>
              <a:pathLst>
                <a:path w="8763" h="11679" extrusionOk="0">
                  <a:moveTo>
                    <a:pt x="188" y="0"/>
                  </a:moveTo>
                  <a:cubicBezTo>
                    <a:pt x="87" y="0"/>
                    <a:pt x="1" y="87"/>
                    <a:pt x="1" y="188"/>
                  </a:cubicBezTo>
                  <a:lnTo>
                    <a:pt x="1" y="11476"/>
                  </a:lnTo>
                  <a:cubicBezTo>
                    <a:pt x="1" y="11592"/>
                    <a:pt x="87" y="11679"/>
                    <a:pt x="188" y="11679"/>
                  </a:cubicBezTo>
                  <a:lnTo>
                    <a:pt x="8575" y="11679"/>
                  </a:lnTo>
                  <a:cubicBezTo>
                    <a:pt x="8676" y="11679"/>
                    <a:pt x="8763" y="11592"/>
                    <a:pt x="8763" y="11476"/>
                  </a:cubicBezTo>
                  <a:lnTo>
                    <a:pt x="8763" y="1011"/>
                  </a:lnTo>
                  <a:cubicBezTo>
                    <a:pt x="8763" y="910"/>
                    <a:pt x="8676" y="823"/>
                    <a:pt x="8575" y="823"/>
                  </a:cubicBezTo>
                  <a:lnTo>
                    <a:pt x="3234" y="823"/>
                  </a:lnTo>
                  <a:cubicBezTo>
                    <a:pt x="3191" y="823"/>
                    <a:pt x="3133" y="809"/>
                    <a:pt x="3104" y="765"/>
                  </a:cubicBezTo>
                  <a:lnTo>
                    <a:pt x="2411" y="58"/>
                  </a:lnTo>
                  <a:cubicBezTo>
                    <a:pt x="2368" y="15"/>
                    <a:pt x="2325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324;p51">
              <a:extLst>
                <a:ext uri="{FF2B5EF4-FFF2-40B4-BE49-F238E27FC236}">
                  <a16:creationId xmlns:a16="http://schemas.microsoft.com/office/drawing/2014/main" id="{E0CC562F-C922-8E2C-971E-E9AF06DD1903}"/>
                </a:ext>
              </a:extLst>
            </p:cNvPr>
            <p:cNvSpPr/>
            <p:nvPr/>
          </p:nvSpPr>
          <p:spPr>
            <a:xfrm>
              <a:off x="2472602" y="1922820"/>
              <a:ext cx="36312" cy="606461"/>
            </a:xfrm>
            <a:custGeom>
              <a:avLst/>
              <a:gdLst/>
              <a:ahLst/>
              <a:cxnLst/>
              <a:rect l="l" t="t" r="r" b="b"/>
              <a:pathLst>
                <a:path w="650" h="10856" extrusionOk="0">
                  <a:moveTo>
                    <a:pt x="0" y="0"/>
                  </a:moveTo>
                  <a:lnTo>
                    <a:pt x="0" y="10856"/>
                  </a:lnTo>
                  <a:lnTo>
                    <a:pt x="462" y="10856"/>
                  </a:lnTo>
                  <a:cubicBezTo>
                    <a:pt x="563" y="10856"/>
                    <a:pt x="650" y="10769"/>
                    <a:pt x="650" y="10653"/>
                  </a:cubicBezTo>
                  <a:lnTo>
                    <a:pt x="650" y="188"/>
                  </a:lnTo>
                  <a:cubicBezTo>
                    <a:pt x="650" y="87"/>
                    <a:pt x="563" y="0"/>
                    <a:pt x="4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325;p51">
              <a:extLst>
                <a:ext uri="{FF2B5EF4-FFF2-40B4-BE49-F238E27FC236}">
                  <a16:creationId xmlns:a16="http://schemas.microsoft.com/office/drawing/2014/main" id="{260C0DDF-DED4-B68C-F4BB-4F3FF7AE5DAF}"/>
                </a:ext>
              </a:extLst>
            </p:cNvPr>
            <p:cNvSpPr/>
            <p:nvPr/>
          </p:nvSpPr>
          <p:spPr>
            <a:xfrm>
              <a:off x="2104849" y="2046168"/>
              <a:ext cx="47652" cy="47652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159" y="1"/>
                  </a:moveTo>
                  <a:cubicBezTo>
                    <a:pt x="73" y="1"/>
                    <a:pt x="1" y="73"/>
                    <a:pt x="1" y="174"/>
                  </a:cubicBezTo>
                  <a:lnTo>
                    <a:pt x="1" y="694"/>
                  </a:lnTo>
                  <a:cubicBezTo>
                    <a:pt x="1" y="780"/>
                    <a:pt x="73" y="852"/>
                    <a:pt x="159" y="852"/>
                  </a:cubicBezTo>
                  <a:lnTo>
                    <a:pt x="679" y="852"/>
                  </a:lnTo>
                  <a:cubicBezTo>
                    <a:pt x="780" y="852"/>
                    <a:pt x="852" y="780"/>
                    <a:pt x="852" y="694"/>
                  </a:cubicBezTo>
                  <a:lnTo>
                    <a:pt x="852" y="174"/>
                  </a:lnTo>
                  <a:cubicBezTo>
                    <a:pt x="852" y="73"/>
                    <a:pt x="780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326;p51">
              <a:extLst>
                <a:ext uri="{FF2B5EF4-FFF2-40B4-BE49-F238E27FC236}">
                  <a16:creationId xmlns:a16="http://schemas.microsoft.com/office/drawing/2014/main" id="{7BC9CAAD-EE93-C47A-6282-CD250DA077BF}"/>
                </a:ext>
              </a:extLst>
            </p:cNvPr>
            <p:cNvSpPr/>
            <p:nvPr/>
          </p:nvSpPr>
          <p:spPr>
            <a:xfrm>
              <a:off x="2187919" y="2084100"/>
              <a:ext cx="244406" cy="20223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4129" y="361"/>
                  </a:lnTo>
                  <a:cubicBezTo>
                    <a:pt x="4374" y="361"/>
                    <a:pt x="4374" y="0"/>
                    <a:pt x="41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327;p51">
              <a:extLst>
                <a:ext uri="{FF2B5EF4-FFF2-40B4-BE49-F238E27FC236}">
                  <a16:creationId xmlns:a16="http://schemas.microsoft.com/office/drawing/2014/main" id="{23D748B1-DDB6-CE9A-7B1E-40636C234D12}"/>
                </a:ext>
              </a:extLst>
            </p:cNvPr>
            <p:cNvSpPr/>
            <p:nvPr/>
          </p:nvSpPr>
          <p:spPr>
            <a:xfrm>
              <a:off x="2187919" y="2050190"/>
              <a:ext cx="79104" cy="20223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1184" y="362"/>
                  </a:lnTo>
                  <a:cubicBezTo>
                    <a:pt x="1415" y="362"/>
                    <a:pt x="1415" y="1"/>
                    <a:pt x="1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328;p51">
              <a:extLst>
                <a:ext uri="{FF2B5EF4-FFF2-40B4-BE49-F238E27FC236}">
                  <a16:creationId xmlns:a16="http://schemas.microsoft.com/office/drawing/2014/main" id="{6DC2F362-4651-576C-954F-4C3E962E32CE}"/>
                </a:ext>
              </a:extLst>
            </p:cNvPr>
            <p:cNvSpPr/>
            <p:nvPr/>
          </p:nvSpPr>
          <p:spPr>
            <a:xfrm>
              <a:off x="2104849" y="2202644"/>
              <a:ext cx="47652" cy="47596"/>
            </a:xfrm>
            <a:custGeom>
              <a:avLst/>
              <a:gdLst/>
              <a:ahLst/>
              <a:cxnLst/>
              <a:rect l="l" t="t" r="r" b="b"/>
              <a:pathLst>
                <a:path w="853" h="852" extrusionOk="0">
                  <a:moveTo>
                    <a:pt x="159" y="0"/>
                  </a:moveTo>
                  <a:cubicBezTo>
                    <a:pt x="73" y="0"/>
                    <a:pt x="1" y="72"/>
                    <a:pt x="1" y="173"/>
                  </a:cubicBezTo>
                  <a:lnTo>
                    <a:pt x="1" y="693"/>
                  </a:lnTo>
                  <a:cubicBezTo>
                    <a:pt x="1" y="780"/>
                    <a:pt x="73" y="852"/>
                    <a:pt x="159" y="852"/>
                  </a:cubicBezTo>
                  <a:lnTo>
                    <a:pt x="679" y="852"/>
                  </a:lnTo>
                  <a:cubicBezTo>
                    <a:pt x="780" y="852"/>
                    <a:pt x="852" y="780"/>
                    <a:pt x="852" y="693"/>
                  </a:cubicBezTo>
                  <a:lnTo>
                    <a:pt x="852" y="173"/>
                  </a:lnTo>
                  <a:cubicBezTo>
                    <a:pt x="852" y="72"/>
                    <a:pt x="780" y="0"/>
                    <a:pt x="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329;p51">
              <a:extLst>
                <a:ext uri="{FF2B5EF4-FFF2-40B4-BE49-F238E27FC236}">
                  <a16:creationId xmlns:a16="http://schemas.microsoft.com/office/drawing/2014/main" id="{942A6F13-7F92-11C5-B0D3-40F1DF9EF31E}"/>
                </a:ext>
              </a:extLst>
            </p:cNvPr>
            <p:cNvSpPr/>
            <p:nvPr/>
          </p:nvSpPr>
          <p:spPr>
            <a:xfrm>
              <a:off x="2187919" y="2240520"/>
              <a:ext cx="244406" cy="20223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4129" y="362"/>
                  </a:lnTo>
                  <a:cubicBezTo>
                    <a:pt x="4374" y="362"/>
                    <a:pt x="4374" y="1"/>
                    <a:pt x="4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330;p51">
              <a:extLst>
                <a:ext uri="{FF2B5EF4-FFF2-40B4-BE49-F238E27FC236}">
                  <a16:creationId xmlns:a16="http://schemas.microsoft.com/office/drawing/2014/main" id="{1CA5250F-74C2-0BFA-C662-92E415EF2C7C}"/>
                </a:ext>
              </a:extLst>
            </p:cNvPr>
            <p:cNvSpPr/>
            <p:nvPr/>
          </p:nvSpPr>
          <p:spPr>
            <a:xfrm>
              <a:off x="2187919" y="2207448"/>
              <a:ext cx="79104" cy="20223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1184" y="362"/>
                  </a:lnTo>
                  <a:cubicBezTo>
                    <a:pt x="1415" y="362"/>
                    <a:pt x="1415" y="1"/>
                    <a:pt x="1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331;p51">
              <a:extLst>
                <a:ext uri="{FF2B5EF4-FFF2-40B4-BE49-F238E27FC236}">
                  <a16:creationId xmlns:a16="http://schemas.microsoft.com/office/drawing/2014/main" id="{B23A177E-1FBF-09AA-0600-E45A7D421950}"/>
                </a:ext>
              </a:extLst>
            </p:cNvPr>
            <p:cNvSpPr/>
            <p:nvPr/>
          </p:nvSpPr>
          <p:spPr>
            <a:xfrm>
              <a:off x="2104849" y="2359901"/>
              <a:ext cx="47652" cy="46814"/>
            </a:xfrm>
            <a:custGeom>
              <a:avLst/>
              <a:gdLst/>
              <a:ahLst/>
              <a:cxnLst/>
              <a:rect l="l" t="t" r="r" b="b"/>
              <a:pathLst>
                <a:path w="853" h="838" extrusionOk="0">
                  <a:moveTo>
                    <a:pt x="159" y="0"/>
                  </a:moveTo>
                  <a:cubicBezTo>
                    <a:pt x="73" y="0"/>
                    <a:pt x="1" y="72"/>
                    <a:pt x="1" y="173"/>
                  </a:cubicBezTo>
                  <a:lnTo>
                    <a:pt x="1" y="679"/>
                  </a:lnTo>
                  <a:cubicBezTo>
                    <a:pt x="1" y="765"/>
                    <a:pt x="73" y="837"/>
                    <a:pt x="159" y="837"/>
                  </a:cubicBezTo>
                  <a:lnTo>
                    <a:pt x="679" y="837"/>
                  </a:lnTo>
                  <a:cubicBezTo>
                    <a:pt x="766" y="837"/>
                    <a:pt x="852" y="765"/>
                    <a:pt x="852" y="679"/>
                  </a:cubicBezTo>
                  <a:lnTo>
                    <a:pt x="852" y="173"/>
                  </a:lnTo>
                  <a:cubicBezTo>
                    <a:pt x="852" y="72"/>
                    <a:pt x="780" y="0"/>
                    <a:pt x="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332;p51">
              <a:extLst>
                <a:ext uri="{FF2B5EF4-FFF2-40B4-BE49-F238E27FC236}">
                  <a16:creationId xmlns:a16="http://schemas.microsoft.com/office/drawing/2014/main" id="{D99D980F-0862-FC3C-DEA3-CC80327CA594}"/>
                </a:ext>
              </a:extLst>
            </p:cNvPr>
            <p:cNvSpPr/>
            <p:nvPr/>
          </p:nvSpPr>
          <p:spPr>
            <a:xfrm>
              <a:off x="2187919" y="2396995"/>
              <a:ext cx="244406" cy="20223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4129" y="361"/>
                  </a:lnTo>
                  <a:cubicBezTo>
                    <a:pt x="4374" y="361"/>
                    <a:pt x="4374" y="0"/>
                    <a:pt x="41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333;p51">
              <a:extLst>
                <a:ext uri="{FF2B5EF4-FFF2-40B4-BE49-F238E27FC236}">
                  <a16:creationId xmlns:a16="http://schemas.microsoft.com/office/drawing/2014/main" id="{56A24A87-62A8-9D11-1392-0D6C78A8CAAC}"/>
                </a:ext>
              </a:extLst>
            </p:cNvPr>
            <p:cNvSpPr/>
            <p:nvPr/>
          </p:nvSpPr>
          <p:spPr>
            <a:xfrm>
              <a:off x="2187919" y="2363924"/>
              <a:ext cx="79104" cy="20223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1184" y="361"/>
                  </a:lnTo>
                  <a:cubicBezTo>
                    <a:pt x="1415" y="361"/>
                    <a:pt x="1415" y="0"/>
                    <a:pt x="1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76;p50">
            <a:extLst>
              <a:ext uri="{FF2B5EF4-FFF2-40B4-BE49-F238E27FC236}">
                <a16:creationId xmlns:a16="http://schemas.microsoft.com/office/drawing/2014/main" id="{81AF8B29-2FE3-AC59-9FF7-6469E7DED9BB}"/>
              </a:ext>
            </a:extLst>
          </p:cNvPr>
          <p:cNvSpPr/>
          <p:nvPr/>
        </p:nvSpPr>
        <p:spPr>
          <a:xfrm rot="5400000" flipH="1">
            <a:off x="4016536" y="1180614"/>
            <a:ext cx="988098" cy="473723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648" name="Google Shape;3648;p75"/>
          <p:cNvGrpSpPr/>
          <p:nvPr/>
        </p:nvGrpSpPr>
        <p:grpSpPr>
          <a:xfrm>
            <a:off x="2754625" y="456735"/>
            <a:ext cx="3634750" cy="2395321"/>
            <a:chOff x="1931478" y="2982222"/>
            <a:chExt cx="2380391" cy="1542022"/>
          </a:xfrm>
        </p:grpSpPr>
        <p:sp>
          <p:nvSpPr>
            <p:cNvPr id="3649" name="Google Shape;3649;p75"/>
            <p:cNvSpPr/>
            <p:nvPr/>
          </p:nvSpPr>
          <p:spPr>
            <a:xfrm>
              <a:off x="2198653" y="3569719"/>
              <a:ext cx="96753" cy="140064"/>
            </a:xfrm>
            <a:custGeom>
              <a:avLst/>
              <a:gdLst/>
              <a:ahLst/>
              <a:cxnLst/>
              <a:rect l="l" t="t" r="r" b="b"/>
              <a:pathLst>
                <a:path w="10457" h="15138" extrusionOk="0">
                  <a:moveTo>
                    <a:pt x="2523" y="1"/>
                  </a:moveTo>
                  <a:lnTo>
                    <a:pt x="2523" y="1368"/>
                  </a:lnTo>
                  <a:cubicBezTo>
                    <a:pt x="1125" y="1399"/>
                    <a:pt x="1" y="2584"/>
                    <a:pt x="1" y="3982"/>
                  </a:cubicBezTo>
                  <a:lnTo>
                    <a:pt x="1" y="13952"/>
                  </a:lnTo>
                  <a:cubicBezTo>
                    <a:pt x="1" y="14590"/>
                    <a:pt x="548" y="15138"/>
                    <a:pt x="1186" y="15138"/>
                  </a:cubicBezTo>
                  <a:lnTo>
                    <a:pt x="9271" y="15138"/>
                  </a:lnTo>
                  <a:cubicBezTo>
                    <a:pt x="9940" y="15138"/>
                    <a:pt x="10457" y="14590"/>
                    <a:pt x="10457" y="13952"/>
                  </a:cubicBezTo>
                  <a:lnTo>
                    <a:pt x="10457" y="4074"/>
                  </a:lnTo>
                  <a:cubicBezTo>
                    <a:pt x="10457" y="2615"/>
                    <a:pt x="9271" y="1460"/>
                    <a:pt x="7843" y="1460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0" name="Google Shape;3650;p75"/>
            <p:cNvSpPr/>
            <p:nvPr/>
          </p:nvSpPr>
          <p:spPr>
            <a:xfrm>
              <a:off x="2222275" y="3571403"/>
              <a:ext cx="49233" cy="8170"/>
            </a:xfrm>
            <a:custGeom>
              <a:avLst/>
              <a:gdLst/>
              <a:ahLst/>
              <a:cxnLst/>
              <a:rect l="l" t="t" r="r" b="b"/>
              <a:pathLst>
                <a:path w="5321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1" name="Google Shape;3651;p75"/>
            <p:cNvSpPr/>
            <p:nvPr/>
          </p:nvSpPr>
          <p:spPr>
            <a:xfrm>
              <a:off x="2216649" y="3551158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56" y="0"/>
                  </a:moveTo>
                  <a:cubicBezTo>
                    <a:pt x="548" y="0"/>
                    <a:pt x="1" y="487"/>
                    <a:pt x="31" y="1125"/>
                  </a:cubicBezTo>
                  <a:lnTo>
                    <a:pt x="31" y="1885"/>
                  </a:lnTo>
                  <a:cubicBezTo>
                    <a:pt x="31" y="2280"/>
                    <a:pt x="335" y="2614"/>
                    <a:pt x="761" y="2614"/>
                  </a:cubicBezTo>
                  <a:lnTo>
                    <a:pt x="5867" y="2614"/>
                  </a:lnTo>
                  <a:cubicBezTo>
                    <a:pt x="6232" y="2614"/>
                    <a:pt x="6566" y="2311"/>
                    <a:pt x="6566" y="1885"/>
                  </a:cubicBezTo>
                  <a:lnTo>
                    <a:pt x="6566" y="1125"/>
                  </a:lnTo>
                  <a:cubicBezTo>
                    <a:pt x="6566" y="487"/>
                    <a:pt x="6080" y="0"/>
                    <a:pt x="544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2" name="Google Shape;3652;p75"/>
            <p:cNvSpPr/>
            <p:nvPr/>
          </p:nvSpPr>
          <p:spPr>
            <a:xfrm>
              <a:off x="2223681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53" y="1764"/>
                    <a:pt x="153" y="85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3" name="Google Shape;3653;p75"/>
            <p:cNvSpPr/>
            <p:nvPr/>
          </p:nvSpPr>
          <p:spPr>
            <a:xfrm>
              <a:off x="2230149" y="3551723"/>
              <a:ext cx="1702" cy="23908"/>
            </a:xfrm>
            <a:custGeom>
              <a:avLst/>
              <a:gdLst/>
              <a:ahLst/>
              <a:cxnLst/>
              <a:rect l="l" t="t" r="r" b="b"/>
              <a:pathLst>
                <a:path w="184" h="2584" extrusionOk="0">
                  <a:moveTo>
                    <a:pt x="9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92" y="2584"/>
                  </a:cubicBezTo>
                  <a:cubicBezTo>
                    <a:pt x="153" y="2128"/>
                    <a:pt x="183" y="1733"/>
                    <a:pt x="183" y="1307"/>
                  </a:cubicBezTo>
                  <a:cubicBezTo>
                    <a:pt x="183" y="882"/>
                    <a:pt x="183" y="426"/>
                    <a:pt x="9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4" name="Google Shape;3654;p75"/>
            <p:cNvSpPr/>
            <p:nvPr/>
          </p:nvSpPr>
          <p:spPr>
            <a:xfrm>
              <a:off x="2236339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5" name="Google Shape;3655;p75"/>
            <p:cNvSpPr/>
            <p:nvPr/>
          </p:nvSpPr>
          <p:spPr>
            <a:xfrm>
              <a:off x="2242806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9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92" y="2584"/>
                  </a:cubicBezTo>
                  <a:cubicBezTo>
                    <a:pt x="183" y="2128"/>
                    <a:pt x="213" y="1733"/>
                    <a:pt x="183" y="1307"/>
                  </a:cubicBezTo>
                  <a:cubicBezTo>
                    <a:pt x="183" y="882"/>
                    <a:pt x="183" y="426"/>
                    <a:pt x="9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6" name="Google Shape;3656;p75"/>
            <p:cNvSpPr/>
            <p:nvPr/>
          </p:nvSpPr>
          <p:spPr>
            <a:xfrm>
              <a:off x="2249274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62" y="426"/>
                    <a:pt x="1" y="852"/>
                    <a:pt x="62" y="1308"/>
                  </a:cubicBezTo>
                  <a:cubicBezTo>
                    <a:pt x="62" y="1764"/>
                    <a:pt x="62" y="2220"/>
                    <a:pt x="122" y="2615"/>
                  </a:cubicBezTo>
                  <a:cubicBezTo>
                    <a:pt x="214" y="1764"/>
                    <a:pt x="214" y="882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7" name="Google Shape;3657;p75"/>
            <p:cNvSpPr/>
            <p:nvPr/>
          </p:nvSpPr>
          <p:spPr>
            <a:xfrm>
              <a:off x="2256028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0" y="882"/>
                    <a:pt x="0" y="1764"/>
                    <a:pt x="91" y="2615"/>
                  </a:cubicBezTo>
                  <a:cubicBezTo>
                    <a:pt x="183" y="1764"/>
                    <a:pt x="183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8" name="Google Shape;3658;p75"/>
            <p:cNvSpPr/>
            <p:nvPr/>
          </p:nvSpPr>
          <p:spPr>
            <a:xfrm>
              <a:off x="2262773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2" y="1"/>
                  </a:moveTo>
                  <a:cubicBezTo>
                    <a:pt x="1" y="882"/>
                    <a:pt x="1" y="1764"/>
                    <a:pt x="62" y="2615"/>
                  </a:cubicBezTo>
                  <a:cubicBezTo>
                    <a:pt x="122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9" name="Google Shape;3659;p75"/>
            <p:cNvSpPr/>
            <p:nvPr/>
          </p:nvSpPr>
          <p:spPr>
            <a:xfrm>
              <a:off x="2268686" y="3551436"/>
              <a:ext cx="2258" cy="24195"/>
            </a:xfrm>
            <a:custGeom>
              <a:avLst/>
              <a:gdLst/>
              <a:ahLst/>
              <a:cxnLst/>
              <a:rect l="l" t="t" r="r" b="b"/>
              <a:pathLst>
                <a:path w="244" h="2615" extrusionOk="0">
                  <a:moveTo>
                    <a:pt x="122" y="1"/>
                  </a:moveTo>
                  <a:cubicBezTo>
                    <a:pt x="30" y="426"/>
                    <a:pt x="0" y="852"/>
                    <a:pt x="30" y="1308"/>
                  </a:cubicBezTo>
                  <a:cubicBezTo>
                    <a:pt x="30" y="1764"/>
                    <a:pt x="30" y="2220"/>
                    <a:pt x="122" y="2615"/>
                  </a:cubicBezTo>
                  <a:cubicBezTo>
                    <a:pt x="182" y="2159"/>
                    <a:pt x="243" y="1764"/>
                    <a:pt x="182" y="1308"/>
                  </a:cubicBezTo>
                  <a:cubicBezTo>
                    <a:pt x="182" y="882"/>
                    <a:pt x="182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0" name="Google Shape;3660;p75"/>
            <p:cNvSpPr/>
            <p:nvPr/>
          </p:nvSpPr>
          <p:spPr>
            <a:xfrm>
              <a:off x="2212430" y="3620062"/>
              <a:ext cx="70606" cy="46697"/>
            </a:xfrm>
            <a:custGeom>
              <a:avLst/>
              <a:gdLst/>
              <a:ahLst/>
              <a:cxnLst/>
              <a:rect l="l" t="t" r="r" b="b"/>
              <a:pathLst>
                <a:path w="7631" h="5047" extrusionOk="0">
                  <a:moveTo>
                    <a:pt x="578" y="0"/>
                  </a:moveTo>
                  <a:cubicBezTo>
                    <a:pt x="24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75" y="5046"/>
                    <a:pt x="578" y="5046"/>
                  </a:cubicBezTo>
                  <a:lnTo>
                    <a:pt x="7083" y="5046"/>
                  </a:lnTo>
                  <a:cubicBezTo>
                    <a:pt x="7387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87" y="0"/>
                    <a:pt x="708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1" name="Google Shape;3661;p75"/>
            <p:cNvSpPr/>
            <p:nvPr/>
          </p:nvSpPr>
          <p:spPr>
            <a:xfrm>
              <a:off x="2215530" y="3621746"/>
              <a:ext cx="62723" cy="41636"/>
            </a:xfrm>
            <a:custGeom>
              <a:avLst/>
              <a:gdLst/>
              <a:ahLst/>
              <a:cxnLst/>
              <a:rect l="l" t="t" r="r" b="b"/>
              <a:pathLst>
                <a:path w="6779" h="4500" extrusionOk="0">
                  <a:moveTo>
                    <a:pt x="6743" y="2090"/>
                  </a:moveTo>
                  <a:cubicBezTo>
                    <a:pt x="6729" y="2548"/>
                    <a:pt x="6718" y="2951"/>
                    <a:pt x="6718" y="3283"/>
                  </a:cubicBezTo>
                  <a:lnTo>
                    <a:pt x="6718" y="4135"/>
                  </a:lnTo>
                  <a:lnTo>
                    <a:pt x="6718" y="4378"/>
                  </a:lnTo>
                  <a:cubicBezTo>
                    <a:pt x="6730" y="4384"/>
                    <a:pt x="6740" y="4390"/>
                    <a:pt x="6748" y="4397"/>
                  </a:cubicBezTo>
                  <a:lnTo>
                    <a:pt x="6748" y="4397"/>
                  </a:lnTo>
                  <a:lnTo>
                    <a:pt x="6748" y="4195"/>
                  </a:lnTo>
                  <a:lnTo>
                    <a:pt x="6748" y="3314"/>
                  </a:lnTo>
                  <a:cubicBezTo>
                    <a:pt x="6748" y="2970"/>
                    <a:pt x="6748" y="2559"/>
                    <a:pt x="6743" y="2090"/>
                  </a:cubicBezTo>
                  <a:close/>
                  <a:moveTo>
                    <a:pt x="91" y="1"/>
                  </a:moveTo>
                  <a:lnTo>
                    <a:pt x="0" y="92"/>
                  </a:lnTo>
                  <a:lnTo>
                    <a:pt x="0" y="1217"/>
                  </a:lnTo>
                  <a:lnTo>
                    <a:pt x="0" y="2311"/>
                  </a:lnTo>
                  <a:lnTo>
                    <a:pt x="0" y="4499"/>
                  </a:lnTo>
                  <a:lnTo>
                    <a:pt x="6748" y="4499"/>
                  </a:lnTo>
                  <a:lnTo>
                    <a:pt x="6596" y="4439"/>
                  </a:lnTo>
                  <a:lnTo>
                    <a:pt x="6201" y="4439"/>
                  </a:lnTo>
                  <a:lnTo>
                    <a:pt x="4833" y="4408"/>
                  </a:lnTo>
                  <a:lnTo>
                    <a:pt x="122" y="4378"/>
                  </a:lnTo>
                  <a:lnTo>
                    <a:pt x="122" y="4378"/>
                  </a:lnTo>
                  <a:lnTo>
                    <a:pt x="122" y="2372"/>
                  </a:lnTo>
                  <a:lnTo>
                    <a:pt x="122" y="1247"/>
                  </a:lnTo>
                  <a:lnTo>
                    <a:pt x="122" y="700"/>
                  </a:lnTo>
                  <a:lnTo>
                    <a:pt x="122" y="183"/>
                  </a:lnTo>
                  <a:lnTo>
                    <a:pt x="6689" y="183"/>
                  </a:lnTo>
                  <a:cubicBezTo>
                    <a:pt x="6721" y="888"/>
                    <a:pt x="6736" y="1530"/>
                    <a:pt x="6743" y="2090"/>
                  </a:cubicBezTo>
                  <a:lnTo>
                    <a:pt x="6743" y="2090"/>
                  </a:lnTo>
                  <a:cubicBezTo>
                    <a:pt x="6759" y="1503"/>
                    <a:pt x="6779" y="826"/>
                    <a:pt x="6779" y="92"/>
                  </a:cubicBezTo>
                  <a:lnTo>
                    <a:pt x="6779" y="31"/>
                  </a:lnTo>
                  <a:lnTo>
                    <a:pt x="6718" y="31"/>
                  </a:lnTo>
                  <a:lnTo>
                    <a:pt x="91" y="1"/>
                  </a:lnTo>
                  <a:close/>
                  <a:moveTo>
                    <a:pt x="6748" y="4397"/>
                  </a:moveTo>
                  <a:lnTo>
                    <a:pt x="6748" y="4408"/>
                  </a:lnTo>
                  <a:lnTo>
                    <a:pt x="6748" y="4499"/>
                  </a:lnTo>
                  <a:cubicBezTo>
                    <a:pt x="6772" y="4451"/>
                    <a:pt x="6777" y="4422"/>
                    <a:pt x="6748" y="4397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2" name="Google Shape;3662;p75"/>
            <p:cNvSpPr/>
            <p:nvPr/>
          </p:nvSpPr>
          <p:spPr>
            <a:xfrm>
              <a:off x="2226217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3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3" name="Google Shape;3663;p75"/>
            <p:cNvSpPr/>
            <p:nvPr/>
          </p:nvSpPr>
          <p:spPr>
            <a:xfrm>
              <a:off x="2226217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3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4" name="Google Shape;3664;p75"/>
            <p:cNvSpPr/>
            <p:nvPr/>
          </p:nvSpPr>
          <p:spPr>
            <a:xfrm>
              <a:off x="2226217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7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5" name="Google Shape;3665;p75"/>
            <p:cNvSpPr/>
            <p:nvPr/>
          </p:nvSpPr>
          <p:spPr>
            <a:xfrm>
              <a:off x="2223117" y="3582090"/>
              <a:ext cx="45578" cy="1527"/>
            </a:xfrm>
            <a:custGeom>
              <a:avLst/>
              <a:gdLst/>
              <a:ahLst/>
              <a:cxnLst/>
              <a:rect l="l" t="t" r="r" b="b"/>
              <a:pathLst>
                <a:path w="4926" h="165" extrusionOk="0">
                  <a:moveTo>
                    <a:pt x="2463" y="1"/>
                  </a:moveTo>
                  <a:cubicBezTo>
                    <a:pt x="1612" y="1"/>
                    <a:pt x="822" y="1"/>
                    <a:pt x="1" y="62"/>
                  </a:cubicBezTo>
                  <a:cubicBezTo>
                    <a:pt x="616" y="130"/>
                    <a:pt x="1215" y="164"/>
                    <a:pt x="1835" y="164"/>
                  </a:cubicBezTo>
                  <a:cubicBezTo>
                    <a:pt x="2041" y="164"/>
                    <a:pt x="2250" y="161"/>
                    <a:pt x="2463" y="153"/>
                  </a:cubicBezTo>
                  <a:cubicBezTo>
                    <a:pt x="3284" y="153"/>
                    <a:pt x="4104" y="153"/>
                    <a:pt x="4925" y="62"/>
                  </a:cubicBezTo>
                  <a:cubicBezTo>
                    <a:pt x="4104" y="31"/>
                    <a:pt x="3253" y="1"/>
                    <a:pt x="24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6" name="Google Shape;3666;p75"/>
            <p:cNvSpPr/>
            <p:nvPr/>
          </p:nvSpPr>
          <p:spPr>
            <a:xfrm>
              <a:off x="2202031" y="3589566"/>
              <a:ext cx="14915" cy="103906"/>
            </a:xfrm>
            <a:custGeom>
              <a:avLst/>
              <a:gdLst/>
              <a:ahLst/>
              <a:cxnLst/>
              <a:rect l="l" t="t" r="r" b="b"/>
              <a:pathLst>
                <a:path w="1612" h="11230" extrusionOk="0">
                  <a:moveTo>
                    <a:pt x="1601" y="0"/>
                  </a:moveTo>
                  <a:cubicBezTo>
                    <a:pt x="1588" y="0"/>
                    <a:pt x="1561" y="14"/>
                    <a:pt x="1520" y="14"/>
                  </a:cubicBezTo>
                  <a:cubicBezTo>
                    <a:pt x="1399" y="14"/>
                    <a:pt x="1277" y="105"/>
                    <a:pt x="1155" y="135"/>
                  </a:cubicBezTo>
                  <a:cubicBezTo>
                    <a:pt x="791" y="378"/>
                    <a:pt x="517" y="682"/>
                    <a:pt x="335" y="1078"/>
                  </a:cubicBezTo>
                  <a:cubicBezTo>
                    <a:pt x="91" y="1655"/>
                    <a:pt x="0" y="2293"/>
                    <a:pt x="31" y="2962"/>
                  </a:cubicBezTo>
                  <a:lnTo>
                    <a:pt x="31" y="5272"/>
                  </a:lnTo>
                  <a:lnTo>
                    <a:pt x="31" y="9497"/>
                  </a:lnTo>
                  <a:lnTo>
                    <a:pt x="31" y="10774"/>
                  </a:lnTo>
                  <a:cubicBezTo>
                    <a:pt x="31" y="10926"/>
                    <a:pt x="31" y="11078"/>
                    <a:pt x="61" y="11230"/>
                  </a:cubicBezTo>
                  <a:cubicBezTo>
                    <a:pt x="91" y="11078"/>
                    <a:pt x="91" y="10926"/>
                    <a:pt x="91" y="10774"/>
                  </a:cubicBezTo>
                  <a:cubicBezTo>
                    <a:pt x="91" y="10439"/>
                    <a:pt x="152" y="10014"/>
                    <a:pt x="152" y="9497"/>
                  </a:cubicBezTo>
                  <a:cubicBezTo>
                    <a:pt x="152" y="8372"/>
                    <a:pt x="183" y="6913"/>
                    <a:pt x="183" y="5272"/>
                  </a:cubicBezTo>
                  <a:lnTo>
                    <a:pt x="183" y="2962"/>
                  </a:lnTo>
                  <a:cubicBezTo>
                    <a:pt x="152" y="2354"/>
                    <a:pt x="213" y="1685"/>
                    <a:pt x="456" y="1138"/>
                  </a:cubicBezTo>
                  <a:cubicBezTo>
                    <a:pt x="608" y="743"/>
                    <a:pt x="851" y="439"/>
                    <a:pt x="1216" y="226"/>
                  </a:cubicBezTo>
                  <a:cubicBezTo>
                    <a:pt x="1368" y="135"/>
                    <a:pt x="1459" y="74"/>
                    <a:pt x="1611" y="14"/>
                  </a:cubicBezTo>
                  <a:cubicBezTo>
                    <a:pt x="1611" y="4"/>
                    <a:pt x="1608" y="0"/>
                    <a:pt x="16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7" name="Google Shape;3667;p75"/>
            <p:cNvSpPr/>
            <p:nvPr/>
          </p:nvSpPr>
          <p:spPr>
            <a:xfrm>
              <a:off x="2204279" y="3697681"/>
              <a:ext cx="87751" cy="9290"/>
            </a:xfrm>
            <a:custGeom>
              <a:avLst/>
              <a:gdLst/>
              <a:ahLst/>
              <a:cxnLst/>
              <a:rect l="l" t="t" r="r" b="b"/>
              <a:pathLst>
                <a:path w="9484" h="1004" extrusionOk="0">
                  <a:moveTo>
                    <a:pt x="4773" y="1"/>
                  </a:moveTo>
                  <a:cubicBezTo>
                    <a:pt x="4104" y="1"/>
                    <a:pt x="3496" y="31"/>
                    <a:pt x="2858" y="153"/>
                  </a:cubicBezTo>
                  <a:cubicBezTo>
                    <a:pt x="2341" y="244"/>
                    <a:pt x="1824" y="335"/>
                    <a:pt x="1338" y="487"/>
                  </a:cubicBezTo>
                  <a:cubicBezTo>
                    <a:pt x="1125" y="578"/>
                    <a:pt x="912" y="639"/>
                    <a:pt x="760" y="700"/>
                  </a:cubicBezTo>
                  <a:cubicBezTo>
                    <a:pt x="608" y="730"/>
                    <a:pt x="517" y="760"/>
                    <a:pt x="365" y="852"/>
                  </a:cubicBezTo>
                  <a:cubicBezTo>
                    <a:pt x="244" y="882"/>
                    <a:pt x="122" y="912"/>
                    <a:pt x="0" y="1004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517" y="852"/>
                    <a:pt x="608" y="760"/>
                    <a:pt x="821" y="730"/>
                  </a:cubicBezTo>
                  <a:cubicBezTo>
                    <a:pt x="1004" y="700"/>
                    <a:pt x="1156" y="608"/>
                    <a:pt x="1368" y="578"/>
                  </a:cubicBezTo>
                  <a:cubicBezTo>
                    <a:pt x="1885" y="457"/>
                    <a:pt x="2402" y="335"/>
                    <a:pt x="2888" y="274"/>
                  </a:cubicBezTo>
                  <a:cubicBezTo>
                    <a:pt x="3496" y="153"/>
                    <a:pt x="4165" y="122"/>
                    <a:pt x="4773" y="122"/>
                  </a:cubicBezTo>
                  <a:cubicBezTo>
                    <a:pt x="5411" y="122"/>
                    <a:pt x="6019" y="153"/>
                    <a:pt x="6627" y="213"/>
                  </a:cubicBezTo>
                  <a:cubicBezTo>
                    <a:pt x="7113" y="305"/>
                    <a:pt x="7599" y="396"/>
                    <a:pt x="8116" y="548"/>
                  </a:cubicBezTo>
                  <a:cubicBezTo>
                    <a:pt x="8329" y="578"/>
                    <a:pt x="8511" y="608"/>
                    <a:pt x="8663" y="700"/>
                  </a:cubicBezTo>
                  <a:cubicBezTo>
                    <a:pt x="8815" y="760"/>
                    <a:pt x="8967" y="791"/>
                    <a:pt x="9089" y="852"/>
                  </a:cubicBezTo>
                  <a:cubicBezTo>
                    <a:pt x="9210" y="882"/>
                    <a:pt x="9362" y="912"/>
                    <a:pt x="9484" y="943"/>
                  </a:cubicBezTo>
                  <a:cubicBezTo>
                    <a:pt x="9362" y="882"/>
                    <a:pt x="9271" y="852"/>
                    <a:pt x="9180" y="852"/>
                  </a:cubicBezTo>
                  <a:cubicBezTo>
                    <a:pt x="9058" y="791"/>
                    <a:pt x="8937" y="730"/>
                    <a:pt x="8754" y="700"/>
                  </a:cubicBezTo>
                  <a:cubicBezTo>
                    <a:pt x="8572" y="639"/>
                    <a:pt x="8420" y="578"/>
                    <a:pt x="8177" y="487"/>
                  </a:cubicBezTo>
                  <a:cubicBezTo>
                    <a:pt x="7691" y="335"/>
                    <a:pt x="7204" y="213"/>
                    <a:pt x="6657" y="153"/>
                  </a:cubicBezTo>
                  <a:cubicBezTo>
                    <a:pt x="6019" y="31"/>
                    <a:pt x="5411" y="1"/>
                    <a:pt x="4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8" name="Google Shape;3668;p75"/>
            <p:cNvSpPr/>
            <p:nvPr/>
          </p:nvSpPr>
          <p:spPr>
            <a:xfrm>
              <a:off x="2312274" y="3569719"/>
              <a:ext cx="97031" cy="140064"/>
            </a:xfrm>
            <a:custGeom>
              <a:avLst/>
              <a:gdLst/>
              <a:ahLst/>
              <a:cxnLst/>
              <a:rect l="l" t="t" r="r" b="b"/>
              <a:pathLst>
                <a:path w="10487" h="15138" extrusionOk="0">
                  <a:moveTo>
                    <a:pt x="2554" y="1"/>
                  </a:moveTo>
                  <a:lnTo>
                    <a:pt x="2554" y="1368"/>
                  </a:lnTo>
                  <a:lnTo>
                    <a:pt x="2493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48" y="15138"/>
                    <a:pt x="1186" y="15138"/>
                  </a:cubicBezTo>
                  <a:lnTo>
                    <a:pt x="9271" y="15138"/>
                  </a:lnTo>
                  <a:cubicBezTo>
                    <a:pt x="9909" y="15138"/>
                    <a:pt x="10457" y="14590"/>
                    <a:pt x="10457" y="13952"/>
                  </a:cubicBezTo>
                  <a:lnTo>
                    <a:pt x="10487" y="4074"/>
                  </a:lnTo>
                  <a:cubicBezTo>
                    <a:pt x="10487" y="2615"/>
                    <a:pt x="9302" y="1460"/>
                    <a:pt x="7873" y="1460"/>
                  </a:cubicBezTo>
                  <a:lnTo>
                    <a:pt x="787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9" name="Google Shape;3669;p75"/>
            <p:cNvSpPr/>
            <p:nvPr/>
          </p:nvSpPr>
          <p:spPr>
            <a:xfrm>
              <a:off x="2335896" y="3571403"/>
              <a:ext cx="49223" cy="8170"/>
            </a:xfrm>
            <a:custGeom>
              <a:avLst/>
              <a:gdLst/>
              <a:ahLst/>
              <a:cxnLst/>
              <a:rect l="l" t="t" r="r" b="b"/>
              <a:pathLst>
                <a:path w="5320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0" name="Google Shape;3670;p75"/>
            <p:cNvSpPr/>
            <p:nvPr/>
          </p:nvSpPr>
          <p:spPr>
            <a:xfrm>
              <a:off x="2331963" y="3550030"/>
              <a:ext cx="60474" cy="24195"/>
            </a:xfrm>
            <a:custGeom>
              <a:avLst/>
              <a:gdLst/>
              <a:ahLst/>
              <a:cxnLst/>
              <a:rect l="l" t="t" r="r" b="b"/>
              <a:pathLst>
                <a:path w="6536" h="2615" extrusionOk="0">
                  <a:moveTo>
                    <a:pt x="1155" y="1"/>
                  </a:moveTo>
                  <a:cubicBezTo>
                    <a:pt x="486" y="1"/>
                    <a:pt x="0" y="487"/>
                    <a:pt x="0" y="1156"/>
                  </a:cubicBezTo>
                  <a:lnTo>
                    <a:pt x="0" y="1916"/>
                  </a:lnTo>
                  <a:cubicBezTo>
                    <a:pt x="0" y="2281"/>
                    <a:pt x="304" y="2615"/>
                    <a:pt x="730" y="2615"/>
                  </a:cubicBezTo>
                  <a:lnTo>
                    <a:pt x="5806" y="2615"/>
                  </a:lnTo>
                  <a:cubicBezTo>
                    <a:pt x="6201" y="2615"/>
                    <a:pt x="6535" y="2311"/>
                    <a:pt x="6535" y="1916"/>
                  </a:cubicBezTo>
                  <a:lnTo>
                    <a:pt x="6535" y="1156"/>
                  </a:lnTo>
                  <a:cubicBezTo>
                    <a:pt x="6535" y="487"/>
                    <a:pt x="6049" y="1"/>
                    <a:pt x="541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1" name="Google Shape;3671;p75"/>
            <p:cNvSpPr/>
            <p:nvPr/>
          </p:nvSpPr>
          <p:spPr>
            <a:xfrm>
              <a:off x="2337025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1" y="1"/>
                  </a:moveTo>
                  <a:cubicBezTo>
                    <a:pt x="31" y="457"/>
                    <a:pt x="0" y="882"/>
                    <a:pt x="31" y="1338"/>
                  </a:cubicBezTo>
                  <a:cubicBezTo>
                    <a:pt x="31" y="1764"/>
                    <a:pt x="31" y="2220"/>
                    <a:pt x="91" y="2615"/>
                  </a:cubicBezTo>
                  <a:cubicBezTo>
                    <a:pt x="183" y="2159"/>
                    <a:pt x="213" y="1764"/>
                    <a:pt x="183" y="1338"/>
                  </a:cubicBezTo>
                  <a:cubicBezTo>
                    <a:pt x="183" y="882"/>
                    <a:pt x="183" y="426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2" name="Google Shape;3672;p75"/>
            <p:cNvSpPr/>
            <p:nvPr/>
          </p:nvSpPr>
          <p:spPr>
            <a:xfrm>
              <a:off x="2343492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1" y="426"/>
                    <a:pt x="0" y="851"/>
                    <a:pt x="61" y="1307"/>
                  </a:cubicBezTo>
                  <a:cubicBezTo>
                    <a:pt x="61" y="1733"/>
                    <a:pt x="61" y="2189"/>
                    <a:pt x="122" y="2584"/>
                  </a:cubicBezTo>
                  <a:cubicBezTo>
                    <a:pt x="213" y="2128"/>
                    <a:pt x="213" y="1733"/>
                    <a:pt x="213" y="1307"/>
                  </a:cubicBezTo>
                  <a:cubicBezTo>
                    <a:pt x="213" y="882"/>
                    <a:pt x="21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3" name="Google Shape;3673;p75"/>
            <p:cNvSpPr/>
            <p:nvPr/>
          </p:nvSpPr>
          <p:spPr>
            <a:xfrm>
              <a:off x="2349959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2" y="1"/>
                  </a:moveTo>
                  <a:cubicBezTo>
                    <a:pt x="31" y="426"/>
                    <a:pt x="0" y="852"/>
                    <a:pt x="31" y="1308"/>
                  </a:cubicBezTo>
                  <a:cubicBezTo>
                    <a:pt x="31" y="1764"/>
                    <a:pt x="31" y="2220"/>
                    <a:pt x="92" y="2615"/>
                  </a:cubicBezTo>
                  <a:cubicBezTo>
                    <a:pt x="213" y="1764"/>
                    <a:pt x="213" y="85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4" name="Google Shape;3674;p75"/>
            <p:cNvSpPr/>
            <p:nvPr/>
          </p:nvSpPr>
          <p:spPr>
            <a:xfrm>
              <a:off x="2356991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1" y="1"/>
                  </a:moveTo>
                  <a:cubicBezTo>
                    <a:pt x="0" y="882"/>
                    <a:pt x="0" y="1764"/>
                    <a:pt x="61" y="2615"/>
                  </a:cubicBezTo>
                  <a:cubicBezTo>
                    <a:pt x="152" y="1764"/>
                    <a:pt x="152" y="882"/>
                    <a:pt x="6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5" name="Google Shape;3675;p75"/>
            <p:cNvSpPr/>
            <p:nvPr/>
          </p:nvSpPr>
          <p:spPr>
            <a:xfrm>
              <a:off x="2362894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1" y="1764"/>
                    <a:pt x="31" y="2220"/>
                    <a:pt x="122" y="2615"/>
                  </a:cubicBezTo>
                  <a:cubicBezTo>
                    <a:pt x="183" y="2159"/>
                    <a:pt x="213" y="1764"/>
                    <a:pt x="183" y="130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6" name="Google Shape;3676;p75"/>
            <p:cNvSpPr/>
            <p:nvPr/>
          </p:nvSpPr>
          <p:spPr>
            <a:xfrm>
              <a:off x="2369649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122" y="1"/>
                  </a:moveTo>
                  <a:cubicBezTo>
                    <a:pt x="31" y="457"/>
                    <a:pt x="0" y="882"/>
                    <a:pt x="31" y="133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52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7" name="Google Shape;3677;p75"/>
            <p:cNvSpPr/>
            <p:nvPr/>
          </p:nvSpPr>
          <p:spPr>
            <a:xfrm>
              <a:off x="2375829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2" y="426"/>
                    <a:pt x="1" y="851"/>
                    <a:pt x="62" y="1307"/>
                  </a:cubicBezTo>
                  <a:cubicBezTo>
                    <a:pt x="62" y="1733"/>
                    <a:pt x="62" y="2189"/>
                    <a:pt x="122" y="2584"/>
                  </a:cubicBezTo>
                  <a:cubicBezTo>
                    <a:pt x="214" y="2128"/>
                    <a:pt x="214" y="1733"/>
                    <a:pt x="183" y="1307"/>
                  </a:cubicBezTo>
                  <a:cubicBezTo>
                    <a:pt x="183" y="882"/>
                    <a:pt x="18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8" name="Google Shape;3678;p75"/>
            <p:cNvSpPr/>
            <p:nvPr/>
          </p:nvSpPr>
          <p:spPr>
            <a:xfrm>
              <a:off x="2382297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3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3" y="2615"/>
                  </a:cubicBezTo>
                  <a:cubicBezTo>
                    <a:pt x="214" y="1764"/>
                    <a:pt x="214" y="882"/>
                    <a:pt x="12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9" name="Google Shape;3679;p75"/>
            <p:cNvSpPr/>
            <p:nvPr/>
          </p:nvSpPr>
          <p:spPr>
            <a:xfrm>
              <a:off x="2326051" y="3620062"/>
              <a:ext cx="70606" cy="46697"/>
            </a:xfrm>
            <a:custGeom>
              <a:avLst/>
              <a:gdLst/>
              <a:ahLst/>
              <a:cxnLst/>
              <a:rect l="l" t="t" r="r" b="b"/>
              <a:pathLst>
                <a:path w="7631" h="5047" extrusionOk="0">
                  <a:moveTo>
                    <a:pt x="578" y="0"/>
                  </a:moveTo>
                  <a:cubicBezTo>
                    <a:pt x="27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44" y="5046"/>
                    <a:pt x="578" y="5046"/>
                  </a:cubicBezTo>
                  <a:lnTo>
                    <a:pt x="7053" y="5046"/>
                  </a:lnTo>
                  <a:cubicBezTo>
                    <a:pt x="7357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57" y="0"/>
                    <a:pt x="705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0" name="Google Shape;3680;p75"/>
            <p:cNvSpPr/>
            <p:nvPr/>
          </p:nvSpPr>
          <p:spPr>
            <a:xfrm>
              <a:off x="2329151" y="3622033"/>
              <a:ext cx="63000" cy="41349"/>
            </a:xfrm>
            <a:custGeom>
              <a:avLst/>
              <a:gdLst/>
              <a:ahLst/>
              <a:cxnLst/>
              <a:rect l="l" t="t" r="r" b="b"/>
              <a:pathLst>
                <a:path w="6809" h="4469" extrusionOk="0">
                  <a:moveTo>
                    <a:pt x="61" y="0"/>
                  </a:moveTo>
                  <a:lnTo>
                    <a:pt x="0" y="91"/>
                  </a:lnTo>
                  <a:lnTo>
                    <a:pt x="0" y="4408"/>
                  </a:lnTo>
                  <a:lnTo>
                    <a:pt x="6231" y="4408"/>
                  </a:lnTo>
                  <a:lnTo>
                    <a:pt x="4863" y="4377"/>
                  </a:lnTo>
                  <a:lnTo>
                    <a:pt x="152" y="4347"/>
                  </a:lnTo>
                  <a:lnTo>
                    <a:pt x="152" y="4347"/>
                  </a:lnTo>
                  <a:lnTo>
                    <a:pt x="152" y="2341"/>
                  </a:lnTo>
                  <a:lnTo>
                    <a:pt x="152" y="1216"/>
                  </a:lnTo>
                  <a:lnTo>
                    <a:pt x="152" y="152"/>
                  </a:lnTo>
                  <a:lnTo>
                    <a:pt x="6719" y="152"/>
                  </a:lnTo>
                  <a:cubicBezTo>
                    <a:pt x="6752" y="869"/>
                    <a:pt x="6767" y="1520"/>
                    <a:pt x="6773" y="2088"/>
                  </a:cubicBezTo>
                  <a:lnTo>
                    <a:pt x="6773" y="2088"/>
                  </a:lnTo>
                  <a:cubicBezTo>
                    <a:pt x="6790" y="1508"/>
                    <a:pt x="6809" y="838"/>
                    <a:pt x="6809" y="91"/>
                  </a:cubicBezTo>
                  <a:lnTo>
                    <a:pt x="6809" y="61"/>
                  </a:lnTo>
                  <a:lnTo>
                    <a:pt x="6748" y="61"/>
                  </a:lnTo>
                  <a:lnTo>
                    <a:pt x="61" y="0"/>
                  </a:lnTo>
                  <a:close/>
                  <a:moveTo>
                    <a:pt x="6626" y="4408"/>
                  </a:moveTo>
                  <a:lnTo>
                    <a:pt x="6714" y="4443"/>
                  </a:lnTo>
                  <a:lnTo>
                    <a:pt x="6714" y="4443"/>
                  </a:lnTo>
                  <a:cubicBezTo>
                    <a:pt x="6704" y="4434"/>
                    <a:pt x="6695" y="4423"/>
                    <a:pt x="6687" y="4408"/>
                  </a:cubicBezTo>
                  <a:close/>
                  <a:moveTo>
                    <a:pt x="6714" y="4443"/>
                  </a:moveTo>
                  <a:cubicBezTo>
                    <a:pt x="6728" y="4454"/>
                    <a:pt x="6742" y="4460"/>
                    <a:pt x="6754" y="4464"/>
                  </a:cubicBezTo>
                  <a:lnTo>
                    <a:pt x="6754" y="4464"/>
                  </a:lnTo>
                  <a:cubicBezTo>
                    <a:pt x="6746" y="4461"/>
                    <a:pt x="6740" y="4456"/>
                    <a:pt x="6735" y="4451"/>
                  </a:cubicBezTo>
                  <a:lnTo>
                    <a:pt x="6735" y="4451"/>
                  </a:lnTo>
                  <a:lnTo>
                    <a:pt x="6714" y="4443"/>
                  </a:lnTo>
                  <a:close/>
                  <a:moveTo>
                    <a:pt x="6754" y="4464"/>
                  </a:moveTo>
                  <a:cubicBezTo>
                    <a:pt x="6760" y="4467"/>
                    <a:pt x="6769" y="4468"/>
                    <a:pt x="6778" y="4468"/>
                  </a:cubicBezTo>
                  <a:cubicBezTo>
                    <a:pt x="6778" y="4468"/>
                    <a:pt x="6768" y="4468"/>
                    <a:pt x="6754" y="4464"/>
                  </a:cubicBezTo>
                  <a:close/>
                  <a:moveTo>
                    <a:pt x="6773" y="2088"/>
                  </a:moveTo>
                  <a:cubicBezTo>
                    <a:pt x="6760" y="2546"/>
                    <a:pt x="6748" y="2947"/>
                    <a:pt x="6748" y="3283"/>
                  </a:cubicBezTo>
                  <a:cubicBezTo>
                    <a:pt x="6748" y="3648"/>
                    <a:pt x="6748" y="3921"/>
                    <a:pt x="6718" y="4164"/>
                  </a:cubicBezTo>
                  <a:lnTo>
                    <a:pt x="6718" y="4377"/>
                  </a:lnTo>
                  <a:cubicBezTo>
                    <a:pt x="6718" y="4397"/>
                    <a:pt x="6718" y="4431"/>
                    <a:pt x="6735" y="4451"/>
                  </a:cubicBezTo>
                  <a:lnTo>
                    <a:pt x="6735" y="4451"/>
                  </a:lnTo>
                  <a:lnTo>
                    <a:pt x="6778" y="4468"/>
                  </a:lnTo>
                  <a:lnTo>
                    <a:pt x="6778" y="4377"/>
                  </a:lnTo>
                  <a:lnTo>
                    <a:pt x="6778" y="4164"/>
                  </a:lnTo>
                  <a:lnTo>
                    <a:pt x="6778" y="3283"/>
                  </a:lnTo>
                  <a:cubicBezTo>
                    <a:pt x="6778" y="2946"/>
                    <a:pt x="6778" y="2544"/>
                    <a:pt x="6773" y="208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1" name="Google Shape;3681;p75"/>
            <p:cNvSpPr/>
            <p:nvPr/>
          </p:nvSpPr>
          <p:spPr>
            <a:xfrm>
              <a:off x="2340115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1" y="73"/>
                  </a:cubicBezTo>
                  <a:cubicBezTo>
                    <a:pt x="571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2" name="Google Shape;3682;p75"/>
            <p:cNvSpPr/>
            <p:nvPr/>
          </p:nvSpPr>
          <p:spPr>
            <a:xfrm>
              <a:off x="2340115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1" y="73"/>
                  </a:cubicBezTo>
                  <a:cubicBezTo>
                    <a:pt x="571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3" name="Google Shape;3683;p75"/>
            <p:cNvSpPr/>
            <p:nvPr/>
          </p:nvSpPr>
          <p:spPr>
            <a:xfrm>
              <a:off x="2339837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7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4" name="Google Shape;3684;p75"/>
            <p:cNvSpPr/>
            <p:nvPr/>
          </p:nvSpPr>
          <p:spPr>
            <a:xfrm>
              <a:off x="2336460" y="3582090"/>
              <a:ext cx="45846" cy="1527"/>
            </a:xfrm>
            <a:custGeom>
              <a:avLst/>
              <a:gdLst/>
              <a:ahLst/>
              <a:cxnLst/>
              <a:rect l="l" t="t" r="r" b="b"/>
              <a:pathLst>
                <a:path w="4955" h="165" extrusionOk="0">
                  <a:moveTo>
                    <a:pt x="2493" y="1"/>
                  </a:moveTo>
                  <a:cubicBezTo>
                    <a:pt x="1642" y="1"/>
                    <a:pt x="852" y="1"/>
                    <a:pt x="0" y="62"/>
                  </a:cubicBezTo>
                  <a:cubicBezTo>
                    <a:pt x="639" y="130"/>
                    <a:pt x="1243" y="164"/>
                    <a:pt x="1864" y="164"/>
                  </a:cubicBezTo>
                  <a:cubicBezTo>
                    <a:pt x="2071" y="164"/>
                    <a:pt x="2280" y="161"/>
                    <a:pt x="2493" y="153"/>
                  </a:cubicBezTo>
                  <a:cubicBezTo>
                    <a:pt x="3314" y="153"/>
                    <a:pt x="4104" y="153"/>
                    <a:pt x="4955" y="62"/>
                  </a:cubicBezTo>
                  <a:cubicBezTo>
                    <a:pt x="4104" y="31"/>
                    <a:pt x="3314" y="1"/>
                    <a:pt x="249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5" name="Google Shape;3685;p75"/>
            <p:cNvSpPr/>
            <p:nvPr/>
          </p:nvSpPr>
          <p:spPr>
            <a:xfrm>
              <a:off x="2315364" y="3589566"/>
              <a:ext cx="15202" cy="103906"/>
            </a:xfrm>
            <a:custGeom>
              <a:avLst/>
              <a:gdLst/>
              <a:ahLst/>
              <a:cxnLst/>
              <a:rect l="l" t="t" r="r" b="b"/>
              <a:pathLst>
                <a:path w="1643" h="11230" extrusionOk="0">
                  <a:moveTo>
                    <a:pt x="1631" y="0"/>
                  </a:moveTo>
                  <a:cubicBezTo>
                    <a:pt x="1615" y="0"/>
                    <a:pt x="1581" y="14"/>
                    <a:pt x="1521" y="14"/>
                  </a:cubicBezTo>
                  <a:cubicBezTo>
                    <a:pt x="1429" y="14"/>
                    <a:pt x="1308" y="105"/>
                    <a:pt x="1186" y="135"/>
                  </a:cubicBezTo>
                  <a:cubicBezTo>
                    <a:pt x="821" y="378"/>
                    <a:pt x="548" y="682"/>
                    <a:pt x="366" y="1078"/>
                  </a:cubicBezTo>
                  <a:cubicBezTo>
                    <a:pt x="122" y="1655"/>
                    <a:pt x="1" y="2293"/>
                    <a:pt x="62" y="2962"/>
                  </a:cubicBezTo>
                  <a:lnTo>
                    <a:pt x="62" y="5272"/>
                  </a:lnTo>
                  <a:lnTo>
                    <a:pt x="62" y="9497"/>
                  </a:lnTo>
                  <a:lnTo>
                    <a:pt x="62" y="10774"/>
                  </a:lnTo>
                  <a:cubicBezTo>
                    <a:pt x="62" y="10926"/>
                    <a:pt x="62" y="11078"/>
                    <a:pt x="92" y="11230"/>
                  </a:cubicBezTo>
                  <a:cubicBezTo>
                    <a:pt x="122" y="11078"/>
                    <a:pt x="153" y="10926"/>
                    <a:pt x="122" y="10804"/>
                  </a:cubicBezTo>
                  <a:cubicBezTo>
                    <a:pt x="153" y="10470"/>
                    <a:pt x="153" y="10044"/>
                    <a:pt x="153" y="9527"/>
                  </a:cubicBezTo>
                  <a:cubicBezTo>
                    <a:pt x="153" y="8433"/>
                    <a:pt x="214" y="6944"/>
                    <a:pt x="214" y="5303"/>
                  </a:cubicBezTo>
                  <a:lnTo>
                    <a:pt x="214" y="2992"/>
                  </a:lnTo>
                  <a:cubicBezTo>
                    <a:pt x="153" y="2385"/>
                    <a:pt x="244" y="1746"/>
                    <a:pt x="457" y="1169"/>
                  </a:cubicBezTo>
                  <a:cubicBezTo>
                    <a:pt x="609" y="774"/>
                    <a:pt x="882" y="439"/>
                    <a:pt x="1217" y="226"/>
                  </a:cubicBezTo>
                  <a:cubicBezTo>
                    <a:pt x="1338" y="135"/>
                    <a:pt x="1490" y="74"/>
                    <a:pt x="1642" y="14"/>
                  </a:cubicBezTo>
                  <a:cubicBezTo>
                    <a:pt x="1642" y="4"/>
                    <a:pt x="1639" y="0"/>
                    <a:pt x="1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6" name="Google Shape;3686;p75"/>
            <p:cNvSpPr/>
            <p:nvPr/>
          </p:nvSpPr>
          <p:spPr>
            <a:xfrm>
              <a:off x="2318177" y="3697403"/>
              <a:ext cx="87196" cy="9003"/>
            </a:xfrm>
            <a:custGeom>
              <a:avLst/>
              <a:gdLst/>
              <a:ahLst/>
              <a:cxnLst/>
              <a:rect l="l" t="t" r="r" b="b"/>
              <a:pathLst>
                <a:path w="9424" h="973" extrusionOk="0">
                  <a:moveTo>
                    <a:pt x="4742" y="0"/>
                  </a:moveTo>
                  <a:cubicBezTo>
                    <a:pt x="4104" y="0"/>
                    <a:pt x="3496" y="31"/>
                    <a:pt x="2858" y="152"/>
                  </a:cubicBezTo>
                  <a:cubicBezTo>
                    <a:pt x="2311" y="213"/>
                    <a:pt x="1824" y="335"/>
                    <a:pt x="1338" y="487"/>
                  </a:cubicBezTo>
                  <a:cubicBezTo>
                    <a:pt x="1095" y="578"/>
                    <a:pt x="913" y="638"/>
                    <a:pt x="761" y="669"/>
                  </a:cubicBezTo>
                  <a:cubicBezTo>
                    <a:pt x="609" y="730"/>
                    <a:pt x="457" y="790"/>
                    <a:pt x="335" y="821"/>
                  </a:cubicBezTo>
                  <a:cubicBezTo>
                    <a:pt x="244" y="882"/>
                    <a:pt x="122" y="912"/>
                    <a:pt x="1" y="973"/>
                  </a:cubicBezTo>
                  <a:cubicBezTo>
                    <a:pt x="122" y="942"/>
                    <a:pt x="274" y="912"/>
                    <a:pt x="396" y="882"/>
                  </a:cubicBezTo>
                  <a:cubicBezTo>
                    <a:pt x="487" y="821"/>
                    <a:pt x="639" y="760"/>
                    <a:pt x="791" y="730"/>
                  </a:cubicBezTo>
                  <a:cubicBezTo>
                    <a:pt x="943" y="669"/>
                    <a:pt x="1156" y="608"/>
                    <a:pt x="1369" y="578"/>
                  </a:cubicBezTo>
                  <a:cubicBezTo>
                    <a:pt x="1855" y="456"/>
                    <a:pt x="2372" y="335"/>
                    <a:pt x="2858" y="243"/>
                  </a:cubicBezTo>
                  <a:cubicBezTo>
                    <a:pt x="3466" y="152"/>
                    <a:pt x="4104" y="91"/>
                    <a:pt x="4712" y="91"/>
                  </a:cubicBezTo>
                  <a:cubicBezTo>
                    <a:pt x="5320" y="91"/>
                    <a:pt x="5989" y="183"/>
                    <a:pt x="6566" y="243"/>
                  </a:cubicBezTo>
                  <a:cubicBezTo>
                    <a:pt x="7083" y="335"/>
                    <a:pt x="7569" y="456"/>
                    <a:pt x="8056" y="578"/>
                  </a:cubicBezTo>
                  <a:cubicBezTo>
                    <a:pt x="8299" y="608"/>
                    <a:pt x="8481" y="638"/>
                    <a:pt x="8633" y="730"/>
                  </a:cubicBezTo>
                  <a:cubicBezTo>
                    <a:pt x="8785" y="790"/>
                    <a:pt x="8937" y="821"/>
                    <a:pt x="9059" y="882"/>
                  </a:cubicBezTo>
                  <a:cubicBezTo>
                    <a:pt x="9180" y="912"/>
                    <a:pt x="9302" y="942"/>
                    <a:pt x="9423" y="973"/>
                  </a:cubicBezTo>
                  <a:cubicBezTo>
                    <a:pt x="9363" y="912"/>
                    <a:pt x="9241" y="882"/>
                    <a:pt x="9150" y="821"/>
                  </a:cubicBezTo>
                  <a:cubicBezTo>
                    <a:pt x="9059" y="790"/>
                    <a:pt x="8907" y="730"/>
                    <a:pt x="8755" y="669"/>
                  </a:cubicBezTo>
                  <a:cubicBezTo>
                    <a:pt x="8603" y="638"/>
                    <a:pt x="8390" y="578"/>
                    <a:pt x="8177" y="487"/>
                  </a:cubicBezTo>
                  <a:cubicBezTo>
                    <a:pt x="7691" y="335"/>
                    <a:pt x="7174" y="213"/>
                    <a:pt x="6657" y="152"/>
                  </a:cubicBezTo>
                  <a:cubicBezTo>
                    <a:pt x="6019" y="31"/>
                    <a:pt x="5411" y="0"/>
                    <a:pt x="4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7" name="Google Shape;3687;p75"/>
            <p:cNvSpPr/>
            <p:nvPr/>
          </p:nvSpPr>
          <p:spPr>
            <a:xfrm>
              <a:off x="2425895" y="3569719"/>
              <a:ext cx="97318" cy="140064"/>
            </a:xfrm>
            <a:custGeom>
              <a:avLst/>
              <a:gdLst/>
              <a:ahLst/>
              <a:cxnLst/>
              <a:rect l="l" t="t" r="r" b="b"/>
              <a:pathLst>
                <a:path w="10518" h="15138" extrusionOk="0">
                  <a:moveTo>
                    <a:pt x="2584" y="1"/>
                  </a:moveTo>
                  <a:lnTo>
                    <a:pt x="2584" y="1368"/>
                  </a:lnTo>
                  <a:lnTo>
                    <a:pt x="2554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17" y="15138"/>
                    <a:pt x="1186" y="15138"/>
                  </a:cubicBezTo>
                  <a:lnTo>
                    <a:pt x="9301" y="15138"/>
                  </a:lnTo>
                  <a:cubicBezTo>
                    <a:pt x="9940" y="15138"/>
                    <a:pt x="10487" y="14590"/>
                    <a:pt x="10487" y="13952"/>
                  </a:cubicBezTo>
                  <a:lnTo>
                    <a:pt x="10517" y="4074"/>
                  </a:lnTo>
                  <a:cubicBezTo>
                    <a:pt x="10517" y="2615"/>
                    <a:pt x="9332" y="1460"/>
                    <a:pt x="7903" y="1460"/>
                  </a:cubicBezTo>
                  <a:lnTo>
                    <a:pt x="790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8" name="Google Shape;3688;p75"/>
            <p:cNvSpPr/>
            <p:nvPr/>
          </p:nvSpPr>
          <p:spPr>
            <a:xfrm>
              <a:off x="2449794" y="3571403"/>
              <a:ext cx="48946" cy="8170"/>
            </a:xfrm>
            <a:custGeom>
              <a:avLst/>
              <a:gdLst/>
              <a:ahLst/>
              <a:cxnLst/>
              <a:rect l="l" t="t" r="r" b="b"/>
              <a:pathLst>
                <a:path w="5290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290" y="882"/>
                  </a:lnTo>
                  <a:lnTo>
                    <a:pt x="529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9" name="Google Shape;3689;p75"/>
            <p:cNvSpPr/>
            <p:nvPr/>
          </p:nvSpPr>
          <p:spPr>
            <a:xfrm>
              <a:off x="2445575" y="3549752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26" y="1"/>
                  </a:moveTo>
                  <a:cubicBezTo>
                    <a:pt x="487" y="1"/>
                    <a:pt x="1" y="487"/>
                    <a:pt x="1" y="1125"/>
                  </a:cubicBezTo>
                  <a:lnTo>
                    <a:pt x="1" y="1885"/>
                  </a:lnTo>
                  <a:cubicBezTo>
                    <a:pt x="1" y="2280"/>
                    <a:pt x="305" y="2615"/>
                    <a:pt x="730" y="2615"/>
                  </a:cubicBezTo>
                  <a:lnTo>
                    <a:pt x="5837" y="2615"/>
                  </a:lnTo>
                  <a:cubicBezTo>
                    <a:pt x="6232" y="2615"/>
                    <a:pt x="6566" y="2280"/>
                    <a:pt x="6566" y="1885"/>
                  </a:cubicBezTo>
                  <a:lnTo>
                    <a:pt x="6566" y="1125"/>
                  </a:lnTo>
                  <a:cubicBezTo>
                    <a:pt x="6566" y="487"/>
                    <a:pt x="6080" y="1"/>
                    <a:pt x="544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0" name="Google Shape;3690;p75"/>
            <p:cNvSpPr/>
            <p:nvPr/>
          </p:nvSpPr>
          <p:spPr>
            <a:xfrm>
              <a:off x="2451200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62" y="1"/>
                  </a:moveTo>
                  <a:cubicBezTo>
                    <a:pt x="1" y="882"/>
                    <a:pt x="1" y="1764"/>
                    <a:pt x="62" y="2615"/>
                  </a:cubicBezTo>
                  <a:cubicBezTo>
                    <a:pt x="153" y="1764"/>
                    <a:pt x="153" y="852"/>
                    <a:pt x="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1" name="Google Shape;3691;p75"/>
            <p:cNvSpPr/>
            <p:nvPr/>
          </p:nvSpPr>
          <p:spPr>
            <a:xfrm>
              <a:off x="2457390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53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2" name="Google Shape;3692;p75"/>
            <p:cNvSpPr/>
            <p:nvPr/>
          </p:nvSpPr>
          <p:spPr>
            <a:xfrm>
              <a:off x="2463858" y="3551436"/>
              <a:ext cx="1702" cy="24195"/>
            </a:xfrm>
            <a:custGeom>
              <a:avLst/>
              <a:gdLst/>
              <a:ahLst/>
              <a:cxnLst/>
              <a:rect l="l" t="t" r="r" b="b"/>
              <a:pathLst>
                <a:path w="18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5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3" name="Google Shape;3693;p75"/>
            <p:cNvSpPr/>
            <p:nvPr/>
          </p:nvSpPr>
          <p:spPr>
            <a:xfrm>
              <a:off x="2470048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61" y="426"/>
                    <a:pt x="0" y="851"/>
                    <a:pt x="61" y="1307"/>
                  </a:cubicBezTo>
                  <a:cubicBezTo>
                    <a:pt x="61" y="1733"/>
                    <a:pt x="61" y="2189"/>
                    <a:pt x="122" y="2584"/>
                  </a:cubicBezTo>
                  <a:cubicBezTo>
                    <a:pt x="213" y="2128"/>
                    <a:pt x="213" y="1733"/>
                    <a:pt x="213" y="1307"/>
                  </a:cubicBezTo>
                  <a:cubicBezTo>
                    <a:pt x="213" y="882"/>
                    <a:pt x="21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4" name="Google Shape;3694;p75"/>
            <p:cNvSpPr/>
            <p:nvPr/>
          </p:nvSpPr>
          <p:spPr>
            <a:xfrm>
              <a:off x="2476515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2159"/>
                    <a:pt x="213" y="1764"/>
                    <a:pt x="183" y="1308"/>
                  </a:cubicBezTo>
                  <a:cubicBezTo>
                    <a:pt x="183" y="882"/>
                    <a:pt x="18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5" name="Google Shape;3695;p75"/>
            <p:cNvSpPr/>
            <p:nvPr/>
          </p:nvSpPr>
          <p:spPr>
            <a:xfrm>
              <a:off x="2483270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30" y="457"/>
                    <a:pt x="0" y="882"/>
                    <a:pt x="30" y="1338"/>
                  </a:cubicBezTo>
                  <a:cubicBezTo>
                    <a:pt x="30" y="1764"/>
                    <a:pt x="30" y="2220"/>
                    <a:pt x="91" y="2615"/>
                  </a:cubicBezTo>
                  <a:cubicBezTo>
                    <a:pt x="182" y="1764"/>
                    <a:pt x="182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6" name="Google Shape;3696;p75"/>
            <p:cNvSpPr/>
            <p:nvPr/>
          </p:nvSpPr>
          <p:spPr>
            <a:xfrm>
              <a:off x="2489737" y="3551436"/>
              <a:ext cx="1971" cy="24195"/>
            </a:xfrm>
            <a:custGeom>
              <a:avLst/>
              <a:gdLst/>
              <a:ahLst/>
              <a:cxnLst/>
              <a:rect l="l" t="t" r="r" b="b"/>
              <a:pathLst>
                <a:path w="213" h="2615" extrusionOk="0">
                  <a:moveTo>
                    <a:pt x="91" y="1"/>
                  </a:moveTo>
                  <a:cubicBezTo>
                    <a:pt x="0" y="882"/>
                    <a:pt x="0" y="1764"/>
                    <a:pt x="91" y="2615"/>
                  </a:cubicBezTo>
                  <a:cubicBezTo>
                    <a:pt x="213" y="1764"/>
                    <a:pt x="213" y="882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7" name="Google Shape;3697;p75"/>
            <p:cNvSpPr/>
            <p:nvPr/>
          </p:nvSpPr>
          <p:spPr>
            <a:xfrm>
              <a:off x="2496482" y="3551436"/>
              <a:ext cx="1416" cy="24195"/>
            </a:xfrm>
            <a:custGeom>
              <a:avLst/>
              <a:gdLst/>
              <a:ahLst/>
              <a:cxnLst/>
              <a:rect l="l" t="t" r="r" b="b"/>
              <a:pathLst>
                <a:path w="153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122" y="2159"/>
                    <a:pt x="153" y="1764"/>
                    <a:pt x="153" y="1308"/>
                  </a:cubicBezTo>
                  <a:cubicBezTo>
                    <a:pt x="153" y="882"/>
                    <a:pt x="15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8" name="Google Shape;3698;p75"/>
            <p:cNvSpPr/>
            <p:nvPr/>
          </p:nvSpPr>
          <p:spPr>
            <a:xfrm>
              <a:off x="2439672" y="3620062"/>
              <a:ext cx="70597" cy="46697"/>
            </a:xfrm>
            <a:custGeom>
              <a:avLst/>
              <a:gdLst/>
              <a:ahLst/>
              <a:cxnLst/>
              <a:rect l="l" t="t" r="r" b="b"/>
              <a:pathLst>
                <a:path w="7630" h="5047" extrusionOk="0">
                  <a:moveTo>
                    <a:pt x="548" y="0"/>
                  </a:moveTo>
                  <a:cubicBezTo>
                    <a:pt x="244" y="0"/>
                    <a:pt x="1" y="213"/>
                    <a:pt x="1" y="578"/>
                  </a:cubicBezTo>
                  <a:lnTo>
                    <a:pt x="1" y="4469"/>
                  </a:lnTo>
                  <a:cubicBezTo>
                    <a:pt x="1" y="4772"/>
                    <a:pt x="244" y="5046"/>
                    <a:pt x="548" y="5046"/>
                  </a:cubicBezTo>
                  <a:lnTo>
                    <a:pt x="7052" y="5046"/>
                  </a:lnTo>
                  <a:cubicBezTo>
                    <a:pt x="7356" y="5046"/>
                    <a:pt x="7630" y="4772"/>
                    <a:pt x="7630" y="4469"/>
                  </a:cubicBezTo>
                  <a:lnTo>
                    <a:pt x="7630" y="578"/>
                  </a:lnTo>
                  <a:cubicBezTo>
                    <a:pt x="7630" y="244"/>
                    <a:pt x="7356" y="0"/>
                    <a:pt x="705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9" name="Google Shape;3699;p75"/>
            <p:cNvSpPr/>
            <p:nvPr/>
          </p:nvSpPr>
          <p:spPr>
            <a:xfrm>
              <a:off x="2443280" y="3621468"/>
              <a:ext cx="63056" cy="42006"/>
            </a:xfrm>
            <a:custGeom>
              <a:avLst/>
              <a:gdLst/>
              <a:ahLst/>
              <a:cxnLst/>
              <a:rect l="l" t="t" r="r" b="b"/>
              <a:pathLst>
                <a:path w="6815" h="4540" extrusionOk="0">
                  <a:moveTo>
                    <a:pt x="6541" y="4469"/>
                  </a:moveTo>
                  <a:lnTo>
                    <a:pt x="6674" y="4522"/>
                  </a:lnTo>
                  <a:lnTo>
                    <a:pt x="6674" y="4522"/>
                  </a:lnTo>
                  <a:cubicBezTo>
                    <a:pt x="6662" y="4514"/>
                    <a:pt x="6647" y="4499"/>
                    <a:pt x="6632" y="4469"/>
                  </a:cubicBezTo>
                  <a:close/>
                  <a:moveTo>
                    <a:pt x="6674" y="4522"/>
                  </a:moveTo>
                  <a:lnTo>
                    <a:pt x="6674" y="4522"/>
                  </a:lnTo>
                  <a:cubicBezTo>
                    <a:pt x="6685" y="4529"/>
                    <a:pt x="6693" y="4529"/>
                    <a:pt x="6693" y="4529"/>
                  </a:cubicBezTo>
                  <a:lnTo>
                    <a:pt x="6674" y="4522"/>
                  </a:lnTo>
                  <a:close/>
                  <a:moveTo>
                    <a:pt x="97" y="0"/>
                  </a:moveTo>
                  <a:lnTo>
                    <a:pt x="6" y="61"/>
                  </a:lnTo>
                  <a:lnTo>
                    <a:pt x="6" y="199"/>
                  </a:lnTo>
                  <a:lnTo>
                    <a:pt x="6" y="199"/>
                  </a:lnTo>
                  <a:cubicBezTo>
                    <a:pt x="1" y="208"/>
                    <a:pt x="0" y="213"/>
                    <a:pt x="6" y="213"/>
                  </a:cubicBezTo>
                  <a:lnTo>
                    <a:pt x="6" y="1216"/>
                  </a:lnTo>
                  <a:lnTo>
                    <a:pt x="6" y="2310"/>
                  </a:lnTo>
                  <a:lnTo>
                    <a:pt x="6" y="4469"/>
                  </a:lnTo>
                  <a:lnTo>
                    <a:pt x="6176" y="4469"/>
                  </a:lnTo>
                  <a:lnTo>
                    <a:pt x="4808" y="4438"/>
                  </a:lnTo>
                  <a:lnTo>
                    <a:pt x="97" y="4408"/>
                  </a:lnTo>
                  <a:lnTo>
                    <a:pt x="97" y="4408"/>
                  </a:lnTo>
                  <a:lnTo>
                    <a:pt x="97" y="2402"/>
                  </a:lnTo>
                  <a:lnTo>
                    <a:pt x="97" y="1277"/>
                  </a:lnTo>
                  <a:lnTo>
                    <a:pt x="97" y="213"/>
                  </a:lnTo>
                  <a:lnTo>
                    <a:pt x="6663" y="213"/>
                  </a:lnTo>
                  <a:cubicBezTo>
                    <a:pt x="6693" y="1507"/>
                    <a:pt x="6693" y="2590"/>
                    <a:pt x="6693" y="3344"/>
                  </a:cubicBezTo>
                  <a:lnTo>
                    <a:pt x="6693" y="4225"/>
                  </a:lnTo>
                  <a:lnTo>
                    <a:pt x="6693" y="4438"/>
                  </a:lnTo>
                  <a:lnTo>
                    <a:pt x="6693" y="4529"/>
                  </a:lnTo>
                  <a:cubicBezTo>
                    <a:pt x="6693" y="4536"/>
                    <a:pt x="6693" y="4540"/>
                    <a:pt x="6694" y="4540"/>
                  </a:cubicBezTo>
                  <a:cubicBezTo>
                    <a:pt x="6697" y="4540"/>
                    <a:pt x="6713" y="4495"/>
                    <a:pt x="6784" y="4377"/>
                  </a:cubicBezTo>
                  <a:lnTo>
                    <a:pt x="6784" y="4134"/>
                  </a:lnTo>
                  <a:lnTo>
                    <a:pt x="6784" y="3253"/>
                  </a:lnTo>
                  <a:cubicBezTo>
                    <a:pt x="6784" y="2493"/>
                    <a:pt x="6814" y="1399"/>
                    <a:pt x="6814" y="61"/>
                  </a:cubicBezTo>
                  <a:lnTo>
                    <a:pt x="6814" y="31"/>
                  </a:lnTo>
                  <a:lnTo>
                    <a:pt x="6784" y="31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0" name="Google Shape;3700;p75"/>
            <p:cNvSpPr/>
            <p:nvPr/>
          </p:nvSpPr>
          <p:spPr>
            <a:xfrm>
              <a:off x="2453736" y="3635421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6"/>
                    <a:pt x="1710" y="176"/>
                  </a:cubicBezTo>
                  <a:cubicBezTo>
                    <a:pt x="1900" y="176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1" name="Google Shape;3701;p75"/>
            <p:cNvSpPr/>
            <p:nvPr/>
          </p:nvSpPr>
          <p:spPr>
            <a:xfrm>
              <a:off x="2453736" y="3642453"/>
              <a:ext cx="42191" cy="1628"/>
            </a:xfrm>
            <a:custGeom>
              <a:avLst/>
              <a:gdLst/>
              <a:ahLst/>
              <a:cxnLst/>
              <a:rect l="l" t="t" r="r" b="b"/>
              <a:pathLst>
                <a:path w="4560" h="176" extrusionOk="0">
                  <a:moveTo>
                    <a:pt x="2891" y="0"/>
                  </a:moveTo>
                  <a:cubicBezTo>
                    <a:pt x="2687" y="0"/>
                    <a:pt x="2484" y="4"/>
                    <a:pt x="2280" y="12"/>
                  </a:cubicBezTo>
                  <a:cubicBezTo>
                    <a:pt x="1520" y="12"/>
                    <a:pt x="760" y="12"/>
                    <a:pt x="0" y="73"/>
                  </a:cubicBezTo>
                  <a:cubicBezTo>
                    <a:pt x="570" y="141"/>
                    <a:pt x="1140" y="175"/>
                    <a:pt x="1710" y="175"/>
                  </a:cubicBezTo>
                  <a:cubicBezTo>
                    <a:pt x="1900" y="175"/>
                    <a:pt x="2090" y="172"/>
                    <a:pt x="2280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7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2" name="Google Shape;3702;p75"/>
            <p:cNvSpPr/>
            <p:nvPr/>
          </p:nvSpPr>
          <p:spPr>
            <a:xfrm>
              <a:off x="2453736" y="3649309"/>
              <a:ext cx="42191" cy="1369"/>
            </a:xfrm>
            <a:custGeom>
              <a:avLst/>
              <a:gdLst/>
              <a:ahLst/>
              <a:cxnLst/>
              <a:rect l="l" t="t" r="r" b="b"/>
              <a:pathLst>
                <a:path w="4560" h="148" extrusionOk="0">
                  <a:moveTo>
                    <a:pt x="2280" y="1"/>
                  </a:moveTo>
                  <a:cubicBezTo>
                    <a:pt x="1520" y="1"/>
                    <a:pt x="760" y="1"/>
                    <a:pt x="0" y="61"/>
                  </a:cubicBezTo>
                  <a:cubicBezTo>
                    <a:pt x="538" y="104"/>
                    <a:pt x="1075" y="147"/>
                    <a:pt x="1612" y="147"/>
                  </a:cubicBezTo>
                  <a:cubicBezTo>
                    <a:pt x="1835" y="147"/>
                    <a:pt x="2058" y="140"/>
                    <a:pt x="2280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3" name="Google Shape;3703;p75"/>
            <p:cNvSpPr/>
            <p:nvPr/>
          </p:nvSpPr>
          <p:spPr>
            <a:xfrm>
              <a:off x="2450081" y="3582090"/>
              <a:ext cx="45846" cy="1527"/>
            </a:xfrm>
            <a:custGeom>
              <a:avLst/>
              <a:gdLst/>
              <a:ahLst/>
              <a:cxnLst/>
              <a:rect l="l" t="t" r="r" b="b"/>
              <a:pathLst>
                <a:path w="4955" h="165" extrusionOk="0">
                  <a:moveTo>
                    <a:pt x="2462" y="1"/>
                  </a:moveTo>
                  <a:cubicBezTo>
                    <a:pt x="1642" y="1"/>
                    <a:pt x="851" y="1"/>
                    <a:pt x="0" y="62"/>
                  </a:cubicBezTo>
                  <a:cubicBezTo>
                    <a:pt x="639" y="130"/>
                    <a:pt x="1243" y="164"/>
                    <a:pt x="1851" y="164"/>
                  </a:cubicBezTo>
                  <a:cubicBezTo>
                    <a:pt x="2054" y="164"/>
                    <a:pt x="2257" y="161"/>
                    <a:pt x="2462" y="153"/>
                  </a:cubicBezTo>
                  <a:cubicBezTo>
                    <a:pt x="3313" y="153"/>
                    <a:pt x="4104" y="153"/>
                    <a:pt x="4955" y="62"/>
                  </a:cubicBezTo>
                  <a:cubicBezTo>
                    <a:pt x="4134" y="31"/>
                    <a:pt x="3313" y="1"/>
                    <a:pt x="24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4" name="Google Shape;3704;p75"/>
            <p:cNvSpPr/>
            <p:nvPr/>
          </p:nvSpPr>
          <p:spPr>
            <a:xfrm>
              <a:off x="2429272" y="3589566"/>
              <a:ext cx="15193" cy="103906"/>
            </a:xfrm>
            <a:custGeom>
              <a:avLst/>
              <a:gdLst/>
              <a:ahLst/>
              <a:cxnLst/>
              <a:rect l="l" t="t" r="r" b="b"/>
              <a:pathLst>
                <a:path w="1642" h="11230" extrusionOk="0">
                  <a:moveTo>
                    <a:pt x="1630" y="0"/>
                  </a:moveTo>
                  <a:cubicBezTo>
                    <a:pt x="1614" y="0"/>
                    <a:pt x="1581" y="14"/>
                    <a:pt x="1520" y="14"/>
                  </a:cubicBezTo>
                  <a:cubicBezTo>
                    <a:pt x="1429" y="14"/>
                    <a:pt x="1307" y="105"/>
                    <a:pt x="1185" y="135"/>
                  </a:cubicBezTo>
                  <a:cubicBezTo>
                    <a:pt x="821" y="378"/>
                    <a:pt x="547" y="682"/>
                    <a:pt x="365" y="1078"/>
                  </a:cubicBezTo>
                  <a:cubicBezTo>
                    <a:pt x="122" y="1655"/>
                    <a:pt x="0" y="2293"/>
                    <a:pt x="61" y="2962"/>
                  </a:cubicBezTo>
                  <a:lnTo>
                    <a:pt x="61" y="5272"/>
                  </a:lnTo>
                  <a:lnTo>
                    <a:pt x="61" y="9497"/>
                  </a:lnTo>
                  <a:lnTo>
                    <a:pt x="61" y="10774"/>
                  </a:lnTo>
                  <a:cubicBezTo>
                    <a:pt x="61" y="10926"/>
                    <a:pt x="61" y="11078"/>
                    <a:pt x="91" y="11230"/>
                  </a:cubicBezTo>
                  <a:lnTo>
                    <a:pt x="91" y="10804"/>
                  </a:lnTo>
                  <a:cubicBezTo>
                    <a:pt x="91" y="10470"/>
                    <a:pt x="122" y="10044"/>
                    <a:pt x="122" y="9527"/>
                  </a:cubicBezTo>
                  <a:cubicBezTo>
                    <a:pt x="122" y="8433"/>
                    <a:pt x="152" y="6944"/>
                    <a:pt x="152" y="5303"/>
                  </a:cubicBezTo>
                  <a:lnTo>
                    <a:pt x="152" y="2992"/>
                  </a:lnTo>
                  <a:cubicBezTo>
                    <a:pt x="122" y="2385"/>
                    <a:pt x="213" y="1746"/>
                    <a:pt x="426" y="1169"/>
                  </a:cubicBezTo>
                  <a:cubicBezTo>
                    <a:pt x="608" y="774"/>
                    <a:pt x="882" y="439"/>
                    <a:pt x="1216" y="226"/>
                  </a:cubicBezTo>
                  <a:cubicBezTo>
                    <a:pt x="1337" y="135"/>
                    <a:pt x="1489" y="74"/>
                    <a:pt x="1641" y="14"/>
                  </a:cubicBezTo>
                  <a:cubicBezTo>
                    <a:pt x="1641" y="4"/>
                    <a:pt x="1638" y="0"/>
                    <a:pt x="16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5" name="Google Shape;3705;p75"/>
            <p:cNvSpPr/>
            <p:nvPr/>
          </p:nvSpPr>
          <p:spPr>
            <a:xfrm>
              <a:off x="2431798" y="3697403"/>
              <a:ext cx="87473" cy="9003"/>
            </a:xfrm>
            <a:custGeom>
              <a:avLst/>
              <a:gdLst/>
              <a:ahLst/>
              <a:cxnLst/>
              <a:rect l="l" t="t" r="r" b="b"/>
              <a:pathLst>
                <a:path w="9454" h="973" extrusionOk="0">
                  <a:moveTo>
                    <a:pt x="4742" y="0"/>
                  </a:moveTo>
                  <a:cubicBezTo>
                    <a:pt x="4104" y="0"/>
                    <a:pt x="3496" y="31"/>
                    <a:pt x="2858" y="152"/>
                  </a:cubicBezTo>
                  <a:cubicBezTo>
                    <a:pt x="2311" y="213"/>
                    <a:pt x="1824" y="335"/>
                    <a:pt x="1338" y="487"/>
                  </a:cubicBezTo>
                  <a:cubicBezTo>
                    <a:pt x="1095" y="578"/>
                    <a:pt x="912" y="638"/>
                    <a:pt x="760" y="669"/>
                  </a:cubicBezTo>
                  <a:cubicBezTo>
                    <a:pt x="609" y="730"/>
                    <a:pt x="487" y="760"/>
                    <a:pt x="335" y="821"/>
                  </a:cubicBezTo>
                  <a:cubicBezTo>
                    <a:pt x="244" y="882"/>
                    <a:pt x="122" y="912"/>
                    <a:pt x="1" y="973"/>
                  </a:cubicBezTo>
                  <a:cubicBezTo>
                    <a:pt x="122" y="942"/>
                    <a:pt x="274" y="912"/>
                    <a:pt x="396" y="882"/>
                  </a:cubicBezTo>
                  <a:cubicBezTo>
                    <a:pt x="487" y="821"/>
                    <a:pt x="609" y="760"/>
                    <a:pt x="791" y="730"/>
                  </a:cubicBezTo>
                  <a:cubicBezTo>
                    <a:pt x="1004" y="669"/>
                    <a:pt x="1156" y="608"/>
                    <a:pt x="1368" y="578"/>
                  </a:cubicBezTo>
                  <a:cubicBezTo>
                    <a:pt x="1855" y="456"/>
                    <a:pt x="2402" y="335"/>
                    <a:pt x="2888" y="243"/>
                  </a:cubicBezTo>
                  <a:cubicBezTo>
                    <a:pt x="3496" y="152"/>
                    <a:pt x="4134" y="91"/>
                    <a:pt x="4742" y="91"/>
                  </a:cubicBezTo>
                  <a:cubicBezTo>
                    <a:pt x="5350" y="91"/>
                    <a:pt x="6019" y="183"/>
                    <a:pt x="6627" y="243"/>
                  </a:cubicBezTo>
                  <a:cubicBezTo>
                    <a:pt x="7113" y="335"/>
                    <a:pt x="7600" y="426"/>
                    <a:pt x="8086" y="578"/>
                  </a:cubicBezTo>
                  <a:cubicBezTo>
                    <a:pt x="8329" y="608"/>
                    <a:pt x="8511" y="638"/>
                    <a:pt x="8663" y="730"/>
                  </a:cubicBezTo>
                  <a:cubicBezTo>
                    <a:pt x="8815" y="790"/>
                    <a:pt x="8967" y="821"/>
                    <a:pt x="9089" y="882"/>
                  </a:cubicBezTo>
                  <a:cubicBezTo>
                    <a:pt x="9210" y="912"/>
                    <a:pt x="9362" y="942"/>
                    <a:pt x="9454" y="973"/>
                  </a:cubicBezTo>
                  <a:cubicBezTo>
                    <a:pt x="9362" y="912"/>
                    <a:pt x="9241" y="882"/>
                    <a:pt x="9150" y="821"/>
                  </a:cubicBezTo>
                  <a:cubicBezTo>
                    <a:pt x="9059" y="790"/>
                    <a:pt x="8937" y="730"/>
                    <a:pt x="8755" y="669"/>
                  </a:cubicBezTo>
                  <a:cubicBezTo>
                    <a:pt x="8542" y="638"/>
                    <a:pt x="8390" y="578"/>
                    <a:pt x="8177" y="487"/>
                  </a:cubicBezTo>
                  <a:cubicBezTo>
                    <a:pt x="7660" y="335"/>
                    <a:pt x="7174" y="213"/>
                    <a:pt x="6657" y="152"/>
                  </a:cubicBezTo>
                  <a:cubicBezTo>
                    <a:pt x="6019" y="31"/>
                    <a:pt x="5381" y="0"/>
                    <a:pt x="4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6" name="Google Shape;3706;p75"/>
            <p:cNvSpPr/>
            <p:nvPr/>
          </p:nvSpPr>
          <p:spPr>
            <a:xfrm>
              <a:off x="2539515" y="3569719"/>
              <a:ext cx="96467" cy="140064"/>
            </a:xfrm>
            <a:custGeom>
              <a:avLst/>
              <a:gdLst/>
              <a:ahLst/>
              <a:cxnLst/>
              <a:rect l="l" t="t" r="r" b="b"/>
              <a:pathLst>
                <a:path w="10426" h="15138" extrusionOk="0">
                  <a:moveTo>
                    <a:pt x="2493" y="1"/>
                  </a:moveTo>
                  <a:lnTo>
                    <a:pt x="2493" y="1368"/>
                  </a:lnTo>
                  <a:lnTo>
                    <a:pt x="2462" y="1368"/>
                  </a:lnTo>
                  <a:cubicBezTo>
                    <a:pt x="1125" y="1399"/>
                    <a:pt x="0" y="2584"/>
                    <a:pt x="0" y="3982"/>
                  </a:cubicBezTo>
                  <a:lnTo>
                    <a:pt x="0" y="13952"/>
                  </a:lnTo>
                  <a:cubicBezTo>
                    <a:pt x="0" y="14590"/>
                    <a:pt x="517" y="15138"/>
                    <a:pt x="1155" y="15138"/>
                  </a:cubicBezTo>
                  <a:lnTo>
                    <a:pt x="9271" y="15138"/>
                  </a:lnTo>
                  <a:cubicBezTo>
                    <a:pt x="9909" y="15138"/>
                    <a:pt x="10426" y="14590"/>
                    <a:pt x="10426" y="13952"/>
                  </a:cubicBezTo>
                  <a:lnTo>
                    <a:pt x="10426" y="4074"/>
                  </a:lnTo>
                  <a:cubicBezTo>
                    <a:pt x="10426" y="2615"/>
                    <a:pt x="9271" y="1460"/>
                    <a:pt x="7812" y="1460"/>
                  </a:cubicBezTo>
                  <a:lnTo>
                    <a:pt x="7812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7" name="Google Shape;3707;p75"/>
            <p:cNvSpPr/>
            <p:nvPr/>
          </p:nvSpPr>
          <p:spPr>
            <a:xfrm>
              <a:off x="2563415" y="3571403"/>
              <a:ext cx="49233" cy="8170"/>
            </a:xfrm>
            <a:custGeom>
              <a:avLst/>
              <a:gdLst/>
              <a:ahLst/>
              <a:cxnLst/>
              <a:rect l="l" t="t" r="r" b="b"/>
              <a:pathLst>
                <a:path w="5321" h="883" extrusionOk="0">
                  <a:moveTo>
                    <a:pt x="1" y="1"/>
                  </a:moveTo>
                  <a:lnTo>
                    <a:pt x="1" y="670"/>
                  </a:lnTo>
                  <a:lnTo>
                    <a:pt x="5320" y="882"/>
                  </a:lnTo>
                  <a:lnTo>
                    <a:pt x="532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8" name="Google Shape;3708;p75"/>
            <p:cNvSpPr/>
            <p:nvPr/>
          </p:nvSpPr>
          <p:spPr>
            <a:xfrm>
              <a:off x="2559196" y="3549474"/>
              <a:ext cx="60761" cy="24195"/>
            </a:xfrm>
            <a:custGeom>
              <a:avLst/>
              <a:gdLst/>
              <a:ahLst/>
              <a:cxnLst/>
              <a:rect l="l" t="t" r="r" b="b"/>
              <a:pathLst>
                <a:path w="6567" h="2615" extrusionOk="0">
                  <a:moveTo>
                    <a:pt x="1125" y="0"/>
                  </a:moveTo>
                  <a:cubicBezTo>
                    <a:pt x="518" y="0"/>
                    <a:pt x="1" y="486"/>
                    <a:pt x="1" y="1125"/>
                  </a:cubicBezTo>
                  <a:lnTo>
                    <a:pt x="1" y="1885"/>
                  </a:lnTo>
                  <a:cubicBezTo>
                    <a:pt x="1" y="2280"/>
                    <a:pt x="305" y="2614"/>
                    <a:pt x="700" y="2614"/>
                  </a:cubicBezTo>
                  <a:lnTo>
                    <a:pt x="5806" y="2614"/>
                  </a:lnTo>
                  <a:cubicBezTo>
                    <a:pt x="6232" y="2614"/>
                    <a:pt x="6566" y="2310"/>
                    <a:pt x="6566" y="1885"/>
                  </a:cubicBezTo>
                  <a:lnTo>
                    <a:pt x="6566" y="1125"/>
                  </a:lnTo>
                  <a:cubicBezTo>
                    <a:pt x="6566" y="486"/>
                    <a:pt x="6080" y="0"/>
                    <a:pt x="541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9" name="Google Shape;3709;p75"/>
            <p:cNvSpPr/>
            <p:nvPr/>
          </p:nvSpPr>
          <p:spPr>
            <a:xfrm>
              <a:off x="2564257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3" y="1"/>
                  </a:moveTo>
                  <a:cubicBezTo>
                    <a:pt x="62" y="457"/>
                    <a:pt x="1" y="882"/>
                    <a:pt x="62" y="1338"/>
                  </a:cubicBezTo>
                  <a:cubicBezTo>
                    <a:pt x="62" y="1764"/>
                    <a:pt x="62" y="2220"/>
                    <a:pt x="123" y="2615"/>
                  </a:cubicBezTo>
                  <a:cubicBezTo>
                    <a:pt x="214" y="2159"/>
                    <a:pt x="214" y="1764"/>
                    <a:pt x="183" y="1338"/>
                  </a:cubicBezTo>
                  <a:cubicBezTo>
                    <a:pt x="183" y="882"/>
                    <a:pt x="183" y="426"/>
                    <a:pt x="12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0" name="Google Shape;3710;p75"/>
            <p:cNvSpPr/>
            <p:nvPr/>
          </p:nvSpPr>
          <p:spPr>
            <a:xfrm>
              <a:off x="2570733" y="3551723"/>
              <a:ext cx="1693" cy="23908"/>
            </a:xfrm>
            <a:custGeom>
              <a:avLst/>
              <a:gdLst/>
              <a:ahLst/>
              <a:cxnLst/>
              <a:rect l="l" t="t" r="r" b="b"/>
              <a:pathLst>
                <a:path w="183" h="2584" extrusionOk="0">
                  <a:moveTo>
                    <a:pt x="122" y="0"/>
                  </a:moveTo>
                  <a:cubicBezTo>
                    <a:pt x="30" y="426"/>
                    <a:pt x="0" y="851"/>
                    <a:pt x="30" y="1307"/>
                  </a:cubicBezTo>
                  <a:cubicBezTo>
                    <a:pt x="30" y="1733"/>
                    <a:pt x="30" y="2189"/>
                    <a:pt x="122" y="2584"/>
                  </a:cubicBezTo>
                  <a:cubicBezTo>
                    <a:pt x="182" y="2128"/>
                    <a:pt x="182" y="1733"/>
                    <a:pt x="182" y="1307"/>
                  </a:cubicBezTo>
                  <a:cubicBezTo>
                    <a:pt x="182" y="882"/>
                    <a:pt x="182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1" name="Google Shape;3711;p75"/>
            <p:cNvSpPr/>
            <p:nvPr/>
          </p:nvSpPr>
          <p:spPr>
            <a:xfrm>
              <a:off x="2577478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92" y="2615"/>
                  </a:cubicBezTo>
                  <a:cubicBezTo>
                    <a:pt x="183" y="2159"/>
                    <a:pt x="183" y="1764"/>
                    <a:pt x="183" y="1338"/>
                  </a:cubicBezTo>
                  <a:cubicBezTo>
                    <a:pt x="183" y="882"/>
                    <a:pt x="183" y="426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2" name="Google Shape;3712;p75"/>
            <p:cNvSpPr/>
            <p:nvPr/>
          </p:nvSpPr>
          <p:spPr>
            <a:xfrm>
              <a:off x="2583946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92" y="1"/>
                  </a:moveTo>
                  <a:cubicBezTo>
                    <a:pt x="1" y="882"/>
                    <a:pt x="1" y="1764"/>
                    <a:pt x="92" y="2615"/>
                  </a:cubicBezTo>
                  <a:cubicBezTo>
                    <a:pt x="213" y="1764"/>
                    <a:pt x="213" y="882"/>
                    <a:pt x="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3" name="Google Shape;3713;p75"/>
            <p:cNvSpPr/>
            <p:nvPr/>
          </p:nvSpPr>
          <p:spPr>
            <a:xfrm>
              <a:off x="2590413" y="3551436"/>
              <a:ext cx="1702" cy="24195"/>
            </a:xfrm>
            <a:custGeom>
              <a:avLst/>
              <a:gdLst/>
              <a:ahLst/>
              <a:cxnLst/>
              <a:rect l="l" t="t" r="r" b="b"/>
              <a:pathLst>
                <a:path w="184" h="2615" extrusionOk="0">
                  <a:moveTo>
                    <a:pt x="122" y="1"/>
                  </a:moveTo>
                  <a:cubicBezTo>
                    <a:pt x="31" y="426"/>
                    <a:pt x="1" y="852"/>
                    <a:pt x="31" y="1308"/>
                  </a:cubicBezTo>
                  <a:cubicBezTo>
                    <a:pt x="31" y="1764"/>
                    <a:pt x="31" y="2220"/>
                    <a:pt x="122" y="2615"/>
                  </a:cubicBezTo>
                  <a:cubicBezTo>
                    <a:pt x="183" y="1764"/>
                    <a:pt x="183" y="882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4" name="Google Shape;3714;p75"/>
            <p:cNvSpPr/>
            <p:nvPr/>
          </p:nvSpPr>
          <p:spPr>
            <a:xfrm>
              <a:off x="2596603" y="3551436"/>
              <a:ext cx="1980" cy="24195"/>
            </a:xfrm>
            <a:custGeom>
              <a:avLst/>
              <a:gdLst/>
              <a:ahLst/>
              <a:cxnLst/>
              <a:rect l="l" t="t" r="r" b="b"/>
              <a:pathLst>
                <a:path w="214" h="2615" extrusionOk="0">
                  <a:moveTo>
                    <a:pt x="122" y="1"/>
                  </a:moveTo>
                  <a:cubicBezTo>
                    <a:pt x="61" y="457"/>
                    <a:pt x="0" y="882"/>
                    <a:pt x="61" y="1338"/>
                  </a:cubicBezTo>
                  <a:cubicBezTo>
                    <a:pt x="61" y="1764"/>
                    <a:pt x="61" y="2220"/>
                    <a:pt x="122" y="2615"/>
                  </a:cubicBezTo>
                  <a:cubicBezTo>
                    <a:pt x="213" y="2159"/>
                    <a:pt x="213" y="1764"/>
                    <a:pt x="213" y="1338"/>
                  </a:cubicBezTo>
                  <a:cubicBezTo>
                    <a:pt x="213" y="882"/>
                    <a:pt x="213" y="426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5" name="Google Shape;3715;p75"/>
            <p:cNvSpPr/>
            <p:nvPr/>
          </p:nvSpPr>
          <p:spPr>
            <a:xfrm>
              <a:off x="2603071" y="3551723"/>
              <a:ext cx="1980" cy="23908"/>
            </a:xfrm>
            <a:custGeom>
              <a:avLst/>
              <a:gdLst/>
              <a:ahLst/>
              <a:cxnLst/>
              <a:rect l="l" t="t" r="r" b="b"/>
              <a:pathLst>
                <a:path w="214" h="2584" extrusionOk="0">
                  <a:moveTo>
                    <a:pt x="122" y="0"/>
                  </a:moveTo>
                  <a:cubicBezTo>
                    <a:pt x="31" y="426"/>
                    <a:pt x="1" y="851"/>
                    <a:pt x="31" y="1307"/>
                  </a:cubicBezTo>
                  <a:cubicBezTo>
                    <a:pt x="31" y="1733"/>
                    <a:pt x="31" y="2189"/>
                    <a:pt x="122" y="2584"/>
                  </a:cubicBezTo>
                  <a:cubicBezTo>
                    <a:pt x="183" y="2128"/>
                    <a:pt x="213" y="1733"/>
                    <a:pt x="183" y="1307"/>
                  </a:cubicBezTo>
                  <a:cubicBezTo>
                    <a:pt x="183" y="882"/>
                    <a:pt x="183" y="426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6" name="Google Shape;3716;p75"/>
            <p:cNvSpPr/>
            <p:nvPr/>
          </p:nvSpPr>
          <p:spPr>
            <a:xfrm>
              <a:off x="2609825" y="3551436"/>
              <a:ext cx="1693" cy="24195"/>
            </a:xfrm>
            <a:custGeom>
              <a:avLst/>
              <a:gdLst/>
              <a:ahLst/>
              <a:cxnLst/>
              <a:rect l="l" t="t" r="r" b="b"/>
              <a:pathLst>
                <a:path w="183" h="2615" extrusionOk="0">
                  <a:moveTo>
                    <a:pt x="91" y="1"/>
                  </a:moveTo>
                  <a:cubicBezTo>
                    <a:pt x="30" y="426"/>
                    <a:pt x="0" y="852"/>
                    <a:pt x="30" y="1308"/>
                  </a:cubicBezTo>
                  <a:cubicBezTo>
                    <a:pt x="30" y="1764"/>
                    <a:pt x="30" y="2220"/>
                    <a:pt x="91" y="2615"/>
                  </a:cubicBezTo>
                  <a:cubicBezTo>
                    <a:pt x="182" y="2159"/>
                    <a:pt x="182" y="1764"/>
                    <a:pt x="182" y="1308"/>
                  </a:cubicBezTo>
                  <a:cubicBezTo>
                    <a:pt x="182" y="882"/>
                    <a:pt x="182" y="426"/>
                    <a:pt x="9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7" name="Google Shape;3717;p75"/>
            <p:cNvSpPr/>
            <p:nvPr/>
          </p:nvSpPr>
          <p:spPr>
            <a:xfrm>
              <a:off x="2553015" y="3620062"/>
              <a:ext cx="70874" cy="46697"/>
            </a:xfrm>
            <a:custGeom>
              <a:avLst/>
              <a:gdLst/>
              <a:ahLst/>
              <a:cxnLst/>
              <a:rect l="l" t="t" r="r" b="b"/>
              <a:pathLst>
                <a:path w="7660" h="5047" extrusionOk="0">
                  <a:moveTo>
                    <a:pt x="578" y="0"/>
                  </a:moveTo>
                  <a:cubicBezTo>
                    <a:pt x="274" y="0"/>
                    <a:pt x="61" y="213"/>
                    <a:pt x="0" y="578"/>
                  </a:cubicBezTo>
                  <a:lnTo>
                    <a:pt x="0" y="4469"/>
                  </a:lnTo>
                  <a:cubicBezTo>
                    <a:pt x="0" y="4772"/>
                    <a:pt x="274" y="5046"/>
                    <a:pt x="578" y="5046"/>
                  </a:cubicBezTo>
                  <a:lnTo>
                    <a:pt x="7082" y="5046"/>
                  </a:lnTo>
                  <a:cubicBezTo>
                    <a:pt x="7386" y="5046"/>
                    <a:pt x="7660" y="4772"/>
                    <a:pt x="7660" y="4469"/>
                  </a:cubicBezTo>
                  <a:lnTo>
                    <a:pt x="7660" y="578"/>
                  </a:lnTo>
                  <a:cubicBezTo>
                    <a:pt x="7660" y="244"/>
                    <a:pt x="7386" y="0"/>
                    <a:pt x="708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8" name="Google Shape;3718;p75"/>
            <p:cNvSpPr/>
            <p:nvPr/>
          </p:nvSpPr>
          <p:spPr>
            <a:xfrm>
              <a:off x="2556670" y="3622033"/>
              <a:ext cx="63000" cy="41349"/>
            </a:xfrm>
            <a:custGeom>
              <a:avLst/>
              <a:gdLst/>
              <a:ahLst/>
              <a:cxnLst/>
              <a:rect l="l" t="t" r="r" b="b"/>
              <a:pathLst>
                <a:path w="6809" h="4469" extrusionOk="0">
                  <a:moveTo>
                    <a:pt x="6566" y="4408"/>
                  </a:moveTo>
                  <a:lnTo>
                    <a:pt x="6699" y="4461"/>
                  </a:lnTo>
                  <a:cubicBezTo>
                    <a:pt x="6687" y="4453"/>
                    <a:pt x="6672" y="4438"/>
                    <a:pt x="6657" y="4408"/>
                  </a:cubicBezTo>
                  <a:close/>
                  <a:moveTo>
                    <a:pt x="6699" y="4461"/>
                  </a:moveTo>
                  <a:lnTo>
                    <a:pt x="6699" y="4461"/>
                  </a:lnTo>
                  <a:cubicBezTo>
                    <a:pt x="6710" y="4468"/>
                    <a:pt x="6718" y="4468"/>
                    <a:pt x="6718" y="4468"/>
                  </a:cubicBezTo>
                  <a:lnTo>
                    <a:pt x="6699" y="4461"/>
                  </a:lnTo>
                  <a:close/>
                  <a:moveTo>
                    <a:pt x="61" y="0"/>
                  </a:moveTo>
                  <a:lnTo>
                    <a:pt x="0" y="91"/>
                  </a:lnTo>
                  <a:lnTo>
                    <a:pt x="0" y="4408"/>
                  </a:lnTo>
                  <a:lnTo>
                    <a:pt x="6201" y="4408"/>
                  </a:lnTo>
                  <a:lnTo>
                    <a:pt x="4833" y="4377"/>
                  </a:lnTo>
                  <a:lnTo>
                    <a:pt x="122" y="4347"/>
                  </a:lnTo>
                  <a:lnTo>
                    <a:pt x="122" y="4347"/>
                  </a:lnTo>
                  <a:lnTo>
                    <a:pt x="122" y="2341"/>
                  </a:lnTo>
                  <a:lnTo>
                    <a:pt x="122" y="1216"/>
                  </a:lnTo>
                  <a:lnTo>
                    <a:pt x="122" y="152"/>
                  </a:lnTo>
                  <a:lnTo>
                    <a:pt x="6688" y="152"/>
                  </a:lnTo>
                  <a:cubicBezTo>
                    <a:pt x="6718" y="1446"/>
                    <a:pt x="6718" y="2529"/>
                    <a:pt x="6718" y="3283"/>
                  </a:cubicBezTo>
                  <a:lnTo>
                    <a:pt x="6718" y="4164"/>
                  </a:lnTo>
                  <a:lnTo>
                    <a:pt x="6718" y="4377"/>
                  </a:lnTo>
                  <a:lnTo>
                    <a:pt x="6718" y="4468"/>
                  </a:lnTo>
                  <a:cubicBezTo>
                    <a:pt x="6718" y="4468"/>
                    <a:pt x="6718" y="4408"/>
                    <a:pt x="6748" y="4377"/>
                  </a:cubicBezTo>
                  <a:lnTo>
                    <a:pt x="6748" y="4164"/>
                  </a:lnTo>
                  <a:lnTo>
                    <a:pt x="6748" y="3283"/>
                  </a:lnTo>
                  <a:cubicBezTo>
                    <a:pt x="6748" y="2523"/>
                    <a:pt x="6809" y="1429"/>
                    <a:pt x="6809" y="91"/>
                  </a:cubicBezTo>
                  <a:lnTo>
                    <a:pt x="6809" y="61"/>
                  </a:lnTo>
                  <a:lnTo>
                    <a:pt x="6748" y="6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9" name="Google Shape;3719;p75"/>
            <p:cNvSpPr/>
            <p:nvPr/>
          </p:nvSpPr>
          <p:spPr>
            <a:xfrm>
              <a:off x="2567069" y="3635421"/>
              <a:ext cx="42201" cy="1628"/>
            </a:xfrm>
            <a:custGeom>
              <a:avLst/>
              <a:gdLst/>
              <a:ahLst/>
              <a:cxnLst/>
              <a:rect l="l" t="t" r="r" b="b"/>
              <a:pathLst>
                <a:path w="4561" h="176" extrusionOk="0">
                  <a:moveTo>
                    <a:pt x="2891" y="0"/>
                  </a:moveTo>
                  <a:cubicBezTo>
                    <a:pt x="2688" y="0"/>
                    <a:pt x="2484" y="4"/>
                    <a:pt x="2281" y="12"/>
                  </a:cubicBezTo>
                  <a:cubicBezTo>
                    <a:pt x="1521" y="12"/>
                    <a:pt x="761" y="12"/>
                    <a:pt x="1" y="73"/>
                  </a:cubicBezTo>
                  <a:cubicBezTo>
                    <a:pt x="571" y="141"/>
                    <a:pt x="1141" y="176"/>
                    <a:pt x="1711" y="176"/>
                  </a:cubicBezTo>
                  <a:cubicBezTo>
                    <a:pt x="1901" y="176"/>
                    <a:pt x="2091" y="172"/>
                    <a:pt x="2281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8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0" name="Google Shape;3720;p75"/>
            <p:cNvSpPr/>
            <p:nvPr/>
          </p:nvSpPr>
          <p:spPr>
            <a:xfrm>
              <a:off x="2567069" y="3642453"/>
              <a:ext cx="42201" cy="1628"/>
            </a:xfrm>
            <a:custGeom>
              <a:avLst/>
              <a:gdLst/>
              <a:ahLst/>
              <a:cxnLst/>
              <a:rect l="l" t="t" r="r" b="b"/>
              <a:pathLst>
                <a:path w="4561" h="176" extrusionOk="0">
                  <a:moveTo>
                    <a:pt x="2891" y="0"/>
                  </a:moveTo>
                  <a:cubicBezTo>
                    <a:pt x="2688" y="0"/>
                    <a:pt x="2484" y="4"/>
                    <a:pt x="2281" y="12"/>
                  </a:cubicBezTo>
                  <a:cubicBezTo>
                    <a:pt x="1521" y="12"/>
                    <a:pt x="761" y="12"/>
                    <a:pt x="1" y="73"/>
                  </a:cubicBezTo>
                  <a:cubicBezTo>
                    <a:pt x="571" y="141"/>
                    <a:pt x="1141" y="175"/>
                    <a:pt x="1711" y="175"/>
                  </a:cubicBezTo>
                  <a:cubicBezTo>
                    <a:pt x="1901" y="175"/>
                    <a:pt x="2091" y="172"/>
                    <a:pt x="2281" y="164"/>
                  </a:cubicBezTo>
                  <a:cubicBezTo>
                    <a:pt x="3040" y="164"/>
                    <a:pt x="3800" y="164"/>
                    <a:pt x="4560" y="73"/>
                  </a:cubicBezTo>
                  <a:cubicBezTo>
                    <a:pt x="4004" y="28"/>
                    <a:pt x="3448" y="0"/>
                    <a:pt x="28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1" name="Google Shape;3721;p75"/>
            <p:cNvSpPr/>
            <p:nvPr/>
          </p:nvSpPr>
          <p:spPr>
            <a:xfrm>
              <a:off x="2567069" y="3649309"/>
              <a:ext cx="42201" cy="1369"/>
            </a:xfrm>
            <a:custGeom>
              <a:avLst/>
              <a:gdLst/>
              <a:ahLst/>
              <a:cxnLst/>
              <a:rect l="l" t="t" r="r" b="b"/>
              <a:pathLst>
                <a:path w="4561" h="148" extrusionOk="0">
                  <a:moveTo>
                    <a:pt x="2281" y="1"/>
                  </a:moveTo>
                  <a:cubicBezTo>
                    <a:pt x="1521" y="1"/>
                    <a:pt x="761" y="1"/>
                    <a:pt x="1" y="61"/>
                  </a:cubicBezTo>
                  <a:cubicBezTo>
                    <a:pt x="538" y="104"/>
                    <a:pt x="1076" y="147"/>
                    <a:pt x="1613" y="147"/>
                  </a:cubicBezTo>
                  <a:cubicBezTo>
                    <a:pt x="1835" y="147"/>
                    <a:pt x="2058" y="140"/>
                    <a:pt x="2281" y="122"/>
                  </a:cubicBezTo>
                  <a:cubicBezTo>
                    <a:pt x="3040" y="122"/>
                    <a:pt x="3800" y="122"/>
                    <a:pt x="4560" y="61"/>
                  </a:cubicBezTo>
                  <a:cubicBezTo>
                    <a:pt x="3800" y="31"/>
                    <a:pt x="3040" y="1"/>
                    <a:pt x="228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2" name="Google Shape;3722;p75"/>
            <p:cNvSpPr/>
            <p:nvPr/>
          </p:nvSpPr>
          <p:spPr>
            <a:xfrm>
              <a:off x="2563979" y="3582090"/>
              <a:ext cx="45855" cy="1527"/>
            </a:xfrm>
            <a:custGeom>
              <a:avLst/>
              <a:gdLst/>
              <a:ahLst/>
              <a:cxnLst/>
              <a:rect l="l" t="t" r="r" b="b"/>
              <a:pathLst>
                <a:path w="4956" h="165" extrusionOk="0">
                  <a:moveTo>
                    <a:pt x="2463" y="1"/>
                  </a:moveTo>
                  <a:cubicBezTo>
                    <a:pt x="1642" y="1"/>
                    <a:pt x="852" y="1"/>
                    <a:pt x="1" y="62"/>
                  </a:cubicBezTo>
                  <a:cubicBezTo>
                    <a:pt x="639" y="130"/>
                    <a:pt x="1243" y="164"/>
                    <a:pt x="1851" y="164"/>
                  </a:cubicBezTo>
                  <a:cubicBezTo>
                    <a:pt x="2054" y="164"/>
                    <a:pt x="2257" y="161"/>
                    <a:pt x="2463" y="153"/>
                  </a:cubicBezTo>
                  <a:cubicBezTo>
                    <a:pt x="3314" y="153"/>
                    <a:pt x="4104" y="153"/>
                    <a:pt x="4955" y="62"/>
                  </a:cubicBezTo>
                  <a:cubicBezTo>
                    <a:pt x="4104" y="31"/>
                    <a:pt x="3283" y="1"/>
                    <a:pt x="24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3" name="Google Shape;3723;p75"/>
            <p:cNvSpPr/>
            <p:nvPr/>
          </p:nvSpPr>
          <p:spPr>
            <a:xfrm>
              <a:off x="2542883" y="3589566"/>
              <a:ext cx="15202" cy="103906"/>
            </a:xfrm>
            <a:custGeom>
              <a:avLst/>
              <a:gdLst/>
              <a:ahLst/>
              <a:cxnLst/>
              <a:rect l="l" t="t" r="r" b="b"/>
              <a:pathLst>
                <a:path w="1643" h="11230" extrusionOk="0">
                  <a:moveTo>
                    <a:pt x="1631" y="0"/>
                  </a:moveTo>
                  <a:cubicBezTo>
                    <a:pt x="1615" y="0"/>
                    <a:pt x="1581" y="14"/>
                    <a:pt x="1521" y="14"/>
                  </a:cubicBezTo>
                  <a:cubicBezTo>
                    <a:pt x="1399" y="14"/>
                    <a:pt x="1308" y="105"/>
                    <a:pt x="1186" y="135"/>
                  </a:cubicBezTo>
                  <a:cubicBezTo>
                    <a:pt x="791" y="378"/>
                    <a:pt x="548" y="682"/>
                    <a:pt x="335" y="1078"/>
                  </a:cubicBezTo>
                  <a:cubicBezTo>
                    <a:pt x="122" y="1655"/>
                    <a:pt x="1" y="2293"/>
                    <a:pt x="31" y="2962"/>
                  </a:cubicBezTo>
                  <a:lnTo>
                    <a:pt x="31" y="5272"/>
                  </a:lnTo>
                  <a:lnTo>
                    <a:pt x="31" y="9497"/>
                  </a:lnTo>
                  <a:lnTo>
                    <a:pt x="31" y="10774"/>
                  </a:lnTo>
                  <a:cubicBezTo>
                    <a:pt x="31" y="10926"/>
                    <a:pt x="31" y="11078"/>
                    <a:pt x="92" y="11230"/>
                  </a:cubicBezTo>
                  <a:cubicBezTo>
                    <a:pt x="122" y="11078"/>
                    <a:pt x="122" y="10926"/>
                    <a:pt x="122" y="10774"/>
                  </a:cubicBezTo>
                  <a:cubicBezTo>
                    <a:pt x="153" y="10439"/>
                    <a:pt x="153" y="10014"/>
                    <a:pt x="153" y="9497"/>
                  </a:cubicBezTo>
                  <a:cubicBezTo>
                    <a:pt x="153" y="8372"/>
                    <a:pt x="183" y="6913"/>
                    <a:pt x="183" y="5272"/>
                  </a:cubicBezTo>
                  <a:lnTo>
                    <a:pt x="183" y="2962"/>
                  </a:lnTo>
                  <a:cubicBezTo>
                    <a:pt x="153" y="2354"/>
                    <a:pt x="244" y="1685"/>
                    <a:pt x="457" y="1138"/>
                  </a:cubicBezTo>
                  <a:cubicBezTo>
                    <a:pt x="609" y="743"/>
                    <a:pt x="882" y="439"/>
                    <a:pt x="1217" y="226"/>
                  </a:cubicBezTo>
                  <a:cubicBezTo>
                    <a:pt x="1338" y="135"/>
                    <a:pt x="1490" y="74"/>
                    <a:pt x="1642" y="14"/>
                  </a:cubicBezTo>
                  <a:cubicBezTo>
                    <a:pt x="1642" y="4"/>
                    <a:pt x="1639" y="0"/>
                    <a:pt x="1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4" name="Google Shape;3724;p75"/>
            <p:cNvSpPr/>
            <p:nvPr/>
          </p:nvSpPr>
          <p:spPr>
            <a:xfrm>
              <a:off x="2545696" y="3697681"/>
              <a:ext cx="87196" cy="9290"/>
            </a:xfrm>
            <a:custGeom>
              <a:avLst/>
              <a:gdLst/>
              <a:ahLst/>
              <a:cxnLst/>
              <a:rect l="l" t="t" r="r" b="b"/>
              <a:pathLst>
                <a:path w="9424" h="1004" extrusionOk="0">
                  <a:moveTo>
                    <a:pt x="4743" y="1"/>
                  </a:moveTo>
                  <a:cubicBezTo>
                    <a:pt x="4104" y="1"/>
                    <a:pt x="3496" y="31"/>
                    <a:pt x="2858" y="153"/>
                  </a:cubicBezTo>
                  <a:cubicBezTo>
                    <a:pt x="2311" y="244"/>
                    <a:pt x="1825" y="335"/>
                    <a:pt x="1338" y="487"/>
                  </a:cubicBezTo>
                  <a:cubicBezTo>
                    <a:pt x="1095" y="578"/>
                    <a:pt x="913" y="639"/>
                    <a:pt x="761" y="700"/>
                  </a:cubicBezTo>
                  <a:cubicBezTo>
                    <a:pt x="609" y="730"/>
                    <a:pt x="487" y="760"/>
                    <a:pt x="335" y="852"/>
                  </a:cubicBezTo>
                  <a:cubicBezTo>
                    <a:pt x="244" y="882"/>
                    <a:pt x="122" y="912"/>
                    <a:pt x="1" y="1004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487" y="852"/>
                    <a:pt x="639" y="760"/>
                    <a:pt x="791" y="730"/>
                  </a:cubicBezTo>
                  <a:cubicBezTo>
                    <a:pt x="943" y="700"/>
                    <a:pt x="1156" y="608"/>
                    <a:pt x="1369" y="578"/>
                  </a:cubicBezTo>
                  <a:cubicBezTo>
                    <a:pt x="1825" y="457"/>
                    <a:pt x="2372" y="335"/>
                    <a:pt x="2858" y="274"/>
                  </a:cubicBezTo>
                  <a:cubicBezTo>
                    <a:pt x="3466" y="153"/>
                    <a:pt x="4104" y="122"/>
                    <a:pt x="4712" y="122"/>
                  </a:cubicBezTo>
                  <a:cubicBezTo>
                    <a:pt x="5320" y="122"/>
                    <a:pt x="5928" y="153"/>
                    <a:pt x="6536" y="213"/>
                  </a:cubicBezTo>
                  <a:cubicBezTo>
                    <a:pt x="7022" y="305"/>
                    <a:pt x="7569" y="396"/>
                    <a:pt x="8056" y="548"/>
                  </a:cubicBezTo>
                  <a:cubicBezTo>
                    <a:pt x="8299" y="578"/>
                    <a:pt x="8481" y="608"/>
                    <a:pt x="8633" y="700"/>
                  </a:cubicBezTo>
                  <a:cubicBezTo>
                    <a:pt x="8785" y="760"/>
                    <a:pt x="8937" y="791"/>
                    <a:pt x="9059" y="852"/>
                  </a:cubicBezTo>
                  <a:cubicBezTo>
                    <a:pt x="9150" y="882"/>
                    <a:pt x="9302" y="912"/>
                    <a:pt x="9424" y="943"/>
                  </a:cubicBezTo>
                  <a:cubicBezTo>
                    <a:pt x="9302" y="882"/>
                    <a:pt x="9241" y="852"/>
                    <a:pt x="9150" y="852"/>
                  </a:cubicBezTo>
                  <a:cubicBezTo>
                    <a:pt x="9059" y="791"/>
                    <a:pt x="8937" y="730"/>
                    <a:pt x="8755" y="700"/>
                  </a:cubicBezTo>
                  <a:cubicBezTo>
                    <a:pt x="8542" y="639"/>
                    <a:pt x="8390" y="578"/>
                    <a:pt x="8177" y="487"/>
                  </a:cubicBezTo>
                  <a:cubicBezTo>
                    <a:pt x="7691" y="335"/>
                    <a:pt x="7174" y="213"/>
                    <a:pt x="6658" y="153"/>
                  </a:cubicBezTo>
                  <a:cubicBezTo>
                    <a:pt x="6019" y="31"/>
                    <a:pt x="5411" y="1"/>
                    <a:pt x="47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5" name="Google Shape;3725;p75"/>
            <p:cNvSpPr/>
            <p:nvPr/>
          </p:nvSpPr>
          <p:spPr>
            <a:xfrm>
              <a:off x="2160690" y="3710052"/>
              <a:ext cx="665976" cy="23918"/>
            </a:xfrm>
            <a:custGeom>
              <a:avLst/>
              <a:gdLst/>
              <a:ahLst/>
              <a:cxnLst/>
              <a:rect l="l" t="t" r="r" b="b"/>
              <a:pathLst>
                <a:path w="71978" h="2585" extrusionOk="0">
                  <a:moveTo>
                    <a:pt x="0" y="1"/>
                  </a:moveTo>
                  <a:lnTo>
                    <a:pt x="0" y="2585"/>
                  </a:lnTo>
                  <a:lnTo>
                    <a:pt x="71977" y="2585"/>
                  </a:lnTo>
                  <a:lnTo>
                    <a:pt x="7197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6" name="Google Shape;3726;p75"/>
            <p:cNvSpPr/>
            <p:nvPr/>
          </p:nvSpPr>
          <p:spPr>
            <a:xfrm>
              <a:off x="2423082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7" name="Google Shape;3727;p75"/>
            <p:cNvSpPr/>
            <p:nvPr/>
          </p:nvSpPr>
          <p:spPr>
            <a:xfrm>
              <a:off x="2441078" y="3314082"/>
              <a:ext cx="82412" cy="26721"/>
            </a:xfrm>
            <a:custGeom>
              <a:avLst/>
              <a:gdLst/>
              <a:ahLst/>
              <a:cxnLst/>
              <a:rect l="l" t="t" r="r" b="b"/>
              <a:pathLst>
                <a:path w="8907" h="2888" extrusionOk="0">
                  <a:moveTo>
                    <a:pt x="1" y="0"/>
                  </a:moveTo>
                  <a:lnTo>
                    <a:pt x="1" y="2888"/>
                  </a:lnTo>
                  <a:lnTo>
                    <a:pt x="8907" y="2888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8" name="Google Shape;3728;p75"/>
            <p:cNvSpPr/>
            <p:nvPr/>
          </p:nvSpPr>
          <p:spPr>
            <a:xfrm>
              <a:off x="2561453" y="3299453"/>
              <a:ext cx="88593" cy="64666"/>
            </a:xfrm>
            <a:custGeom>
              <a:avLst/>
              <a:gdLst/>
              <a:ahLst/>
              <a:cxnLst/>
              <a:rect l="l" t="t" r="r" b="b"/>
              <a:pathLst>
                <a:path w="9575" h="6989" extrusionOk="0">
                  <a:moveTo>
                    <a:pt x="122" y="0"/>
                  </a:moveTo>
                  <a:cubicBezTo>
                    <a:pt x="0" y="2311"/>
                    <a:pt x="1125" y="4560"/>
                    <a:pt x="3009" y="5836"/>
                  </a:cubicBezTo>
                  <a:cubicBezTo>
                    <a:pt x="4143" y="6598"/>
                    <a:pt x="5464" y="6989"/>
                    <a:pt x="6789" y="6989"/>
                  </a:cubicBezTo>
                  <a:cubicBezTo>
                    <a:pt x="7737" y="6989"/>
                    <a:pt x="8688" y="6789"/>
                    <a:pt x="9575" y="6384"/>
                  </a:cubicBezTo>
                  <a:lnTo>
                    <a:pt x="9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9" name="Google Shape;3729;p75"/>
            <p:cNvSpPr/>
            <p:nvPr/>
          </p:nvSpPr>
          <p:spPr>
            <a:xfrm>
              <a:off x="2443891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00" y="1"/>
                  </a:moveTo>
                  <a:cubicBezTo>
                    <a:pt x="4773" y="1"/>
                    <a:pt x="1" y="31"/>
                    <a:pt x="1" y="122"/>
                  </a:cubicBezTo>
                  <a:cubicBezTo>
                    <a:pt x="1" y="183"/>
                    <a:pt x="4773" y="214"/>
                    <a:pt x="10700" y="214"/>
                  </a:cubicBezTo>
                  <a:cubicBezTo>
                    <a:pt x="16627" y="214"/>
                    <a:pt x="21430" y="153"/>
                    <a:pt x="21430" y="122"/>
                  </a:cubicBezTo>
                  <a:cubicBezTo>
                    <a:pt x="21430" y="31"/>
                    <a:pt x="16627" y="1"/>
                    <a:pt x="10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0" name="Google Shape;3730;p75"/>
            <p:cNvSpPr/>
            <p:nvPr/>
          </p:nvSpPr>
          <p:spPr>
            <a:xfrm>
              <a:off x="2659039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1" name="Google Shape;3731;p75"/>
            <p:cNvSpPr/>
            <p:nvPr/>
          </p:nvSpPr>
          <p:spPr>
            <a:xfrm>
              <a:off x="2676758" y="3314082"/>
              <a:ext cx="82690" cy="26721"/>
            </a:xfrm>
            <a:custGeom>
              <a:avLst/>
              <a:gdLst/>
              <a:ahLst/>
              <a:cxnLst/>
              <a:rect l="l" t="t" r="r" b="b"/>
              <a:pathLst>
                <a:path w="8937" h="2888" extrusionOk="0">
                  <a:moveTo>
                    <a:pt x="0" y="0"/>
                  </a:moveTo>
                  <a:lnTo>
                    <a:pt x="0" y="2888"/>
                  </a:lnTo>
                  <a:lnTo>
                    <a:pt x="8937" y="288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2" name="Google Shape;3732;p75"/>
            <p:cNvSpPr/>
            <p:nvPr/>
          </p:nvSpPr>
          <p:spPr>
            <a:xfrm>
              <a:off x="2797410" y="3299453"/>
              <a:ext cx="88593" cy="64666"/>
            </a:xfrm>
            <a:custGeom>
              <a:avLst/>
              <a:gdLst/>
              <a:ahLst/>
              <a:cxnLst/>
              <a:rect l="l" t="t" r="r" b="b"/>
              <a:pathLst>
                <a:path w="9575" h="6989" extrusionOk="0">
                  <a:moveTo>
                    <a:pt x="122" y="0"/>
                  </a:moveTo>
                  <a:cubicBezTo>
                    <a:pt x="0" y="2311"/>
                    <a:pt x="1094" y="4529"/>
                    <a:pt x="3009" y="5836"/>
                  </a:cubicBezTo>
                  <a:cubicBezTo>
                    <a:pt x="4143" y="6598"/>
                    <a:pt x="5464" y="6989"/>
                    <a:pt x="6789" y="6989"/>
                  </a:cubicBezTo>
                  <a:cubicBezTo>
                    <a:pt x="7737" y="6989"/>
                    <a:pt x="8688" y="6789"/>
                    <a:pt x="9575" y="6384"/>
                  </a:cubicBezTo>
                  <a:lnTo>
                    <a:pt x="9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3" name="Google Shape;3733;p75"/>
            <p:cNvSpPr/>
            <p:nvPr/>
          </p:nvSpPr>
          <p:spPr>
            <a:xfrm>
              <a:off x="2679571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30" y="1"/>
                  </a:moveTo>
                  <a:cubicBezTo>
                    <a:pt x="4803" y="1"/>
                    <a:pt x="0" y="31"/>
                    <a:pt x="0" y="122"/>
                  </a:cubicBezTo>
                  <a:cubicBezTo>
                    <a:pt x="0" y="183"/>
                    <a:pt x="4803" y="214"/>
                    <a:pt x="10730" y="214"/>
                  </a:cubicBezTo>
                  <a:cubicBezTo>
                    <a:pt x="16657" y="214"/>
                    <a:pt x="21429" y="153"/>
                    <a:pt x="21429" y="122"/>
                  </a:cubicBezTo>
                  <a:cubicBezTo>
                    <a:pt x="21429" y="31"/>
                    <a:pt x="16657" y="1"/>
                    <a:pt x="107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4" name="Google Shape;3734;p75"/>
            <p:cNvSpPr/>
            <p:nvPr/>
          </p:nvSpPr>
          <p:spPr>
            <a:xfrm>
              <a:off x="2188531" y="3299453"/>
              <a:ext cx="226964" cy="117285"/>
            </a:xfrm>
            <a:custGeom>
              <a:avLst/>
              <a:gdLst/>
              <a:ahLst/>
              <a:cxnLst/>
              <a:rect l="l" t="t" r="r" b="b"/>
              <a:pathLst>
                <a:path w="24530" h="12676" extrusionOk="0">
                  <a:moveTo>
                    <a:pt x="0" y="0"/>
                  </a:moveTo>
                  <a:lnTo>
                    <a:pt x="0" y="12675"/>
                  </a:lnTo>
                  <a:lnTo>
                    <a:pt x="24530" y="12675"/>
                  </a:ln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5" name="Google Shape;3735;p75"/>
            <p:cNvSpPr/>
            <p:nvPr/>
          </p:nvSpPr>
          <p:spPr>
            <a:xfrm>
              <a:off x="2206527" y="3314082"/>
              <a:ext cx="82412" cy="26721"/>
            </a:xfrm>
            <a:custGeom>
              <a:avLst/>
              <a:gdLst/>
              <a:ahLst/>
              <a:cxnLst/>
              <a:rect l="l" t="t" r="r" b="b"/>
              <a:pathLst>
                <a:path w="8907" h="2888" extrusionOk="0">
                  <a:moveTo>
                    <a:pt x="1" y="0"/>
                  </a:moveTo>
                  <a:lnTo>
                    <a:pt x="1" y="2888"/>
                  </a:lnTo>
                  <a:lnTo>
                    <a:pt x="8907" y="2888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6" name="Google Shape;3736;p75"/>
            <p:cNvSpPr/>
            <p:nvPr/>
          </p:nvSpPr>
          <p:spPr>
            <a:xfrm>
              <a:off x="2326893" y="3299453"/>
              <a:ext cx="88889" cy="64666"/>
            </a:xfrm>
            <a:custGeom>
              <a:avLst/>
              <a:gdLst/>
              <a:ahLst/>
              <a:cxnLst/>
              <a:rect l="l" t="t" r="r" b="b"/>
              <a:pathLst>
                <a:path w="9607" h="6989" extrusionOk="0">
                  <a:moveTo>
                    <a:pt x="123" y="0"/>
                  </a:moveTo>
                  <a:cubicBezTo>
                    <a:pt x="1" y="2311"/>
                    <a:pt x="1126" y="4529"/>
                    <a:pt x="3010" y="5836"/>
                  </a:cubicBezTo>
                  <a:cubicBezTo>
                    <a:pt x="4144" y="6598"/>
                    <a:pt x="5465" y="6989"/>
                    <a:pt x="6796" y="6989"/>
                  </a:cubicBezTo>
                  <a:cubicBezTo>
                    <a:pt x="7748" y="6989"/>
                    <a:pt x="8706" y="6789"/>
                    <a:pt x="9606" y="6384"/>
                  </a:cubicBezTo>
                  <a:lnTo>
                    <a:pt x="96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7" name="Google Shape;3737;p75"/>
            <p:cNvSpPr/>
            <p:nvPr/>
          </p:nvSpPr>
          <p:spPr>
            <a:xfrm>
              <a:off x="2209340" y="3396475"/>
              <a:ext cx="198281" cy="1980"/>
            </a:xfrm>
            <a:custGeom>
              <a:avLst/>
              <a:gdLst/>
              <a:ahLst/>
              <a:cxnLst/>
              <a:rect l="l" t="t" r="r" b="b"/>
              <a:pathLst>
                <a:path w="21430" h="214" extrusionOk="0">
                  <a:moveTo>
                    <a:pt x="10700" y="1"/>
                  </a:moveTo>
                  <a:cubicBezTo>
                    <a:pt x="4773" y="1"/>
                    <a:pt x="1" y="31"/>
                    <a:pt x="1" y="122"/>
                  </a:cubicBezTo>
                  <a:cubicBezTo>
                    <a:pt x="1" y="183"/>
                    <a:pt x="4773" y="214"/>
                    <a:pt x="10700" y="214"/>
                  </a:cubicBezTo>
                  <a:cubicBezTo>
                    <a:pt x="16627" y="214"/>
                    <a:pt x="21430" y="153"/>
                    <a:pt x="21430" y="122"/>
                  </a:cubicBezTo>
                  <a:cubicBezTo>
                    <a:pt x="21430" y="31"/>
                    <a:pt x="16627" y="1"/>
                    <a:pt x="10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8" name="Google Shape;3738;p75"/>
            <p:cNvSpPr/>
            <p:nvPr/>
          </p:nvSpPr>
          <p:spPr>
            <a:xfrm>
              <a:off x="2160690" y="3415887"/>
              <a:ext cx="685101" cy="23908"/>
            </a:xfrm>
            <a:custGeom>
              <a:avLst/>
              <a:gdLst/>
              <a:ahLst/>
              <a:cxnLst/>
              <a:rect l="l" t="t" r="r" b="b"/>
              <a:pathLst>
                <a:path w="74045" h="2584" extrusionOk="0">
                  <a:moveTo>
                    <a:pt x="0" y="0"/>
                  </a:moveTo>
                  <a:lnTo>
                    <a:pt x="0" y="2584"/>
                  </a:lnTo>
                  <a:lnTo>
                    <a:pt x="74044" y="2584"/>
                  </a:lnTo>
                  <a:lnTo>
                    <a:pt x="740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9" name="Google Shape;3739;p75"/>
            <p:cNvSpPr/>
            <p:nvPr/>
          </p:nvSpPr>
          <p:spPr>
            <a:xfrm>
              <a:off x="2189373" y="3032843"/>
              <a:ext cx="89444" cy="129942"/>
            </a:xfrm>
            <a:custGeom>
              <a:avLst/>
              <a:gdLst/>
              <a:ahLst/>
              <a:cxnLst/>
              <a:rect l="l" t="t" r="r" b="b"/>
              <a:pathLst>
                <a:path w="9667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48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700" y="14043"/>
                    <a:pt x="1581" y="14043"/>
                  </a:cubicBezTo>
                  <a:lnTo>
                    <a:pt x="7995" y="14043"/>
                  </a:lnTo>
                  <a:cubicBezTo>
                    <a:pt x="8876" y="14043"/>
                    <a:pt x="9606" y="13314"/>
                    <a:pt x="9606" y="12432"/>
                  </a:cubicBezTo>
                  <a:lnTo>
                    <a:pt x="9606" y="2858"/>
                  </a:lnTo>
                  <a:cubicBezTo>
                    <a:pt x="9666" y="2098"/>
                    <a:pt x="9089" y="1429"/>
                    <a:pt x="8299" y="1307"/>
                  </a:cubicBezTo>
                  <a:lnTo>
                    <a:pt x="82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0" name="Google Shape;3740;p75"/>
            <p:cNvSpPr/>
            <p:nvPr/>
          </p:nvSpPr>
          <p:spPr>
            <a:xfrm>
              <a:off x="2201466" y="304399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61" y="0"/>
                  </a:moveTo>
                  <a:cubicBezTo>
                    <a:pt x="1765" y="0"/>
                    <a:pt x="883" y="40"/>
                    <a:pt x="1" y="133"/>
                  </a:cubicBezTo>
                  <a:cubicBezTo>
                    <a:pt x="906" y="226"/>
                    <a:pt x="1794" y="265"/>
                    <a:pt x="2678" y="265"/>
                  </a:cubicBezTo>
                  <a:cubicBezTo>
                    <a:pt x="2951" y="265"/>
                    <a:pt x="3223" y="262"/>
                    <a:pt x="3496" y="254"/>
                  </a:cubicBezTo>
                  <a:cubicBezTo>
                    <a:pt x="4681" y="254"/>
                    <a:pt x="5867" y="254"/>
                    <a:pt x="6992" y="133"/>
                  </a:cubicBezTo>
                  <a:cubicBezTo>
                    <a:pt x="6132" y="40"/>
                    <a:pt x="5238" y="0"/>
                    <a:pt x="4335" y="0"/>
                  </a:cubicBezTo>
                  <a:cubicBezTo>
                    <a:pt x="4056" y="0"/>
                    <a:pt x="3776" y="4"/>
                    <a:pt x="3496" y="11"/>
                  </a:cubicBezTo>
                  <a:cubicBezTo>
                    <a:pt x="3216" y="4"/>
                    <a:pt x="2938" y="0"/>
                    <a:pt x="26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1" name="Google Shape;3741;p75"/>
            <p:cNvSpPr/>
            <p:nvPr/>
          </p:nvSpPr>
          <p:spPr>
            <a:xfrm>
              <a:off x="2201466" y="3040615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661" y="1"/>
                  </a:moveTo>
                  <a:cubicBezTo>
                    <a:pt x="1765" y="1"/>
                    <a:pt x="883" y="40"/>
                    <a:pt x="1" y="133"/>
                  </a:cubicBezTo>
                  <a:cubicBezTo>
                    <a:pt x="855" y="199"/>
                    <a:pt x="1694" y="249"/>
                    <a:pt x="2528" y="249"/>
                  </a:cubicBezTo>
                  <a:cubicBezTo>
                    <a:pt x="2851" y="249"/>
                    <a:pt x="3173" y="241"/>
                    <a:pt x="3496" y="224"/>
                  </a:cubicBezTo>
                  <a:cubicBezTo>
                    <a:pt x="4681" y="224"/>
                    <a:pt x="5867" y="224"/>
                    <a:pt x="6992" y="133"/>
                  </a:cubicBezTo>
                  <a:cubicBezTo>
                    <a:pt x="6132" y="40"/>
                    <a:pt x="5238" y="1"/>
                    <a:pt x="4335" y="1"/>
                  </a:cubicBezTo>
                  <a:cubicBezTo>
                    <a:pt x="4056" y="1"/>
                    <a:pt x="3776" y="4"/>
                    <a:pt x="3496" y="12"/>
                  </a:cubicBezTo>
                  <a:cubicBezTo>
                    <a:pt x="3216" y="4"/>
                    <a:pt x="2938" y="1"/>
                    <a:pt x="2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2" name="Google Shape;3742;p75"/>
            <p:cNvSpPr/>
            <p:nvPr/>
          </p:nvSpPr>
          <p:spPr>
            <a:xfrm>
              <a:off x="2201466" y="3037386"/>
              <a:ext cx="64693" cy="2036"/>
            </a:xfrm>
            <a:custGeom>
              <a:avLst/>
              <a:gdLst/>
              <a:ahLst/>
              <a:cxnLst/>
              <a:rect l="l" t="t" r="r" b="b"/>
              <a:pathLst>
                <a:path w="6992" h="220" extrusionOk="0">
                  <a:moveTo>
                    <a:pt x="2467" y="1"/>
                  </a:moveTo>
                  <a:cubicBezTo>
                    <a:pt x="1647" y="1"/>
                    <a:pt x="839" y="44"/>
                    <a:pt x="1" y="87"/>
                  </a:cubicBezTo>
                  <a:cubicBezTo>
                    <a:pt x="906" y="180"/>
                    <a:pt x="1794" y="219"/>
                    <a:pt x="2678" y="219"/>
                  </a:cubicBezTo>
                  <a:cubicBezTo>
                    <a:pt x="2951" y="219"/>
                    <a:pt x="3223" y="216"/>
                    <a:pt x="3496" y="209"/>
                  </a:cubicBezTo>
                  <a:cubicBezTo>
                    <a:pt x="3776" y="216"/>
                    <a:pt x="4056" y="219"/>
                    <a:pt x="4335" y="219"/>
                  </a:cubicBezTo>
                  <a:cubicBezTo>
                    <a:pt x="5238" y="219"/>
                    <a:pt x="6132" y="180"/>
                    <a:pt x="6992" y="87"/>
                  </a:cubicBezTo>
                  <a:cubicBezTo>
                    <a:pt x="6196" y="44"/>
                    <a:pt x="5371" y="1"/>
                    <a:pt x="4536" y="1"/>
                  </a:cubicBezTo>
                  <a:cubicBezTo>
                    <a:pt x="4190" y="1"/>
                    <a:pt x="3843" y="8"/>
                    <a:pt x="3496" y="26"/>
                  </a:cubicBezTo>
                  <a:cubicBezTo>
                    <a:pt x="3149" y="8"/>
                    <a:pt x="2807" y="1"/>
                    <a:pt x="24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3" name="Google Shape;3743;p75"/>
            <p:cNvSpPr/>
            <p:nvPr/>
          </p:nvSpPr>
          <p:spPr>
            <a:xfrm>
              <a:off x="2189651" y="3013153"/>
              <a:ext cx="87760" cy="21105"/>
            </a:xfrm>
            <a:custGeom>
              <a:avLst/>
              <a:gdLst/>
              <a:ahLst/>
              <a:cxnLst/>
              <a:rect l="l" t="t" r="r" b="b"/>
              <a:pathLst>
                <a:path w="9485" h="2281" extrusionOk="0">
                  <a:moveTo>
                    <a:pt x="335" y="1"/>
                  </a:moveTo>
                  <a:cubicBezTo>
                    <a:pt x="153" y="1"/>
                    <a:pt x="1" y="153"/>
                    <a:pt x="1" y="365"/>
                  </a:cubicBezTo>
                  <a:lnTo>
                    <a:pt x="1" y="1946"/>
                  </a:lnTo>
                  <a:cubicBezTo>
                    <a:pt x="1" y="2128"/>
                    <a:pt x="153" y="2280"/>
                    <a:pt x="335" y="2280"/>
                  </a:cubicBezTo>
                  <a:lnTo>
                    <a:pt x="9150" y="2280"/>
                  </a:lnTo>
                  <a:cubicBezTo>
                    <a:pt x="9332" y="2280"/>
                    <a:pt x="9484" y="2128"/>
                    <a:pt x="9484" y="1946"/>
                  </a:cubicBezTo>
                  <a:lnTo>
                    <a:pt x="9484" y="365"/>
                  </a:lnTo>
                  <a:cubicBezTo>
                    <a:pt x="9484" y="153"/>
                    <a:pt x="9332" y="1"/>
                    <a:pt x="9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4" name="Google Shape;3744;p75"/>
            <p:cNvSpPr/>
            <p:nvPr/>
          </p:nvSpPr>
          <p:spPr>
            <a:xfrm>
              <a:off x="2192750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31" y="1399"/>
                    <a:pt x="31" y="1733"/>
                    <a:pt x="152" y="2067"/>
                  </a:cubicBezTo>
                  <a:cubicBezTo>
                    <a:pt x="243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5" name="Google Shape;3745;p75"/>
            <p:cNvSpPr/>
            <p:nvPr/>
          </p:nvSpPr>
          <p:spPr>
            <a:xfrm>
              <a:off x="219808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6" name="Google Shape;3746;p75"/>
            <p:cNvSpPr/>
            <p:nvPr/>
          </p:nvSpPr>
          <p:spPr>
            <a:xfrm>
              <a:off x="2203714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7" name="Google Shape;3747;p75"/>
            <p:cNvSpPr/>
            <p:nvPr/>
          </p:nvSpPr>
          <p:spPr>
            <a:xfrm>
              <a:off x="2209340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1" y="1399"/>
                    <a:pt x="31" y="1733"/>
                    <a:pt x="122" y="2067"/>
                  </a:cubicBezTo>
                  <a:cubicBezTo>
                    <a:pt x="213" y="1763"/>
                    <a:pt x="274" y="1399"/>
                    <a:pt x="213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8" name="Google Shape;3748;p75"/>
            <p:cNvSpPr/>
            <p:nvPr/>
          </p:nvSpPr>
          <p:spPr>
            <a:xfrm>
              <a:off x="2214688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3" y="1794"/>
                    <a:pt x="243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9" name="Google Shape;3749;p75"/>
            <p:cNvSpPr/>
            <p:nvPr/>
          </p:nvSpPr>
          <p:spPr>
            <a:xfrm>
              <a:off x="2220313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13" y="1794"/>
                    <a:pt x="243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0" name="Google Shape;3750;p75"/>
            <p:cNvSpPr/>
            <p:nvPr/>
          </p:nvSpPr>
          <p:spPr>
            <a:xfrm>
              <a:off x="2225375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61" y="365"/>
                    <a:pt x="0" y="730"/>
                    <a:pt x="61" y="1065"/>
                  </a:cubicBezTo>
                  <a:cubicBezTo>
                    <a:pt x="61" y="1429"/>
                    <a:pt x="6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1" name="Google Shape;3751;p75"/>
            <p:cNvSpPr/>
            <p:nvPr/>
          </p:nvSpPr>
          <p:spPr>
            <a:xfrm>
              <a:off x="223100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61" y="365"/>
                    <a:pt x="0" y="730"/>
                    <a:pt x="61" y="1065"/>
                  </a:cubicBezTo>
                  <a:cubicBezTo>
                    <a:pt x="61" y="1429"/>
                    <a:pt x="61" y="1794"/>
                    <a:pt x="152" y="2128"/>
                  </a:cubicBezTo>
                  <a:cubicBezTo>
                    <a:pt x="24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2" name="Google Shape;3752;p75"/>
            <p:cNvSpPr/>
            <p:nvPr/>
          </p:nvSpPr>
          <p:spPr>
            <a:xfrm>
              <a:off x="223661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44" y="1794"/>
                    <a:pt x="275" y="1460"/>
                    <a:pt x="275" y="1065"/>
                  </a:cubicBezTo>
                  <a:cubicBezTo>
                    <a:pt x="275" y="730"/>
                    <a:pt x="275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3" name="Google Shape;3753;p75"/>
            <p:cNvSpPr/>
            <p:nvPr/>
          </p:nvSpPr>
          <p:spPr>
            <a:xfrm>
              <a:off x="224196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4" name="Google Shape;3754;p75"/>
            <p:cNvSpPr/>
            <p:nvPr/>
          </p:nvSpPr>
          <p:spPr>
            <a:xfrm>
              <a:off x="224759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5" name="Google Shape;3755;p75"/>
            <p:cNvSpPr/>
            <p:nvPr/>
          </p:nvSpPr>
          <p:spPr>
            <a:xfrm>
              <a:off x="225292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6" name="Google Shape;3756;p75"/>
            <p:cNvSpPr/>
            <p:nvPr/>
          </p:nvSpPr>
          <p:spPr>
            <a:xfrm>
              <a:off x="2258554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1" y="1399"/>
                    <a:pt x="31" y="1733"/>
                    <a:pt x="153" y="2067"/>
                  </a:cubicBezTo>
                  <a:cubicBezTo>
                    <a:pt x="214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7" name="Google Shape;3757;p75"/>
            <p:cNvSpPr/>
            <p:nvPr/>
          </p:nvSpPr>
          <p:spPr>
            <a:xfrm>
              <a:off x="2264180" y="3013718"/>
              <a:ext cx="2544" cy="19134"/>
            </a:xfrm>
            <a:custGeom>
              <a:avLst/>
              <a:gdLst/>
              <a:ahLst/>
              <a:cxnLst/>
              <a:rect l="l" t="t" r="r" b="b"/>
              <a:pathLst>
                <a:path w="275" h="2068" extrusionOk="0">
                  <a:moveTo>
                    <a:pt x="153" y="1"/>
                  </a:moveTo>
                  <a:cubicBezTo>
                    <a:pt x="31" y="335"/>
                    <a:pt x="1" y="700"/>
                    <a:pt x="31" y="1064"/>
                  </a:cubicBezTo>
                  <a:cubicBezTo>
                    <a:pt x="31" y="1399"/>
                    <a:pt x="62" y="1733"/>
                    <a:pt x="153" y="2067"/>
                  </a:cubicBezTo>
                  <a:cubicBezTo>
                    <a:pt x="214" y="1763"/>
                    <a:pt x="244" y="1399"/>
                    <a:pt x="274" y="1064"/>
                  </a:cubicBezTo>
                  <a:cubicBezTo>
                    <a:pt x="274" y="700"/>
                    <a:pt x="274" y="33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8" name="Google Shape;3758;p75"/>
            <p:cNvSpPr/>
            <p:nvPr/>
          </p:nvSpPr>
          <p:spPr>
            <a:xfrm>
              <a:off x="2269528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43" y="1794"/>
                    <a:pt x="304" y="1460"/>
                    <a:pt x="243" y="1065"/>
                  </a:cubicBezTo>
                  <a:cubicBezTo>
                    <a:pt x="243" y="730"/>
                    <a:pt x="243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9" name="Google Shape;3759;p75"/>
            <p:cNvSpPr/>
            <p:nvPr/>
          </p:nvSpPr>
          <p:spPr>
            <a:xfrm>
              <a:off x="2197247" y="3073618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1" y="1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0" name="Google Shape;3760;p75"/>
            <p:cNvSpPr/>
            <p:nvPr/>
          </p:nvSpPr>
          <p:spPr>
            <a:xfrm>
              <a:off x="2297091" y="3032843"/>
              <a:ext cx="89721" cy="129942"/>
            </a:xfrm>
            <a:custGeom>
              <a:avLst/>
              <a:gdLst/>
              <a:ahLst/>
              <a:cxnLst/>
              <a:rect l="l" t="t" r="r" b="b"/>
              <a:pathLst>
                <a:path w="9697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78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730" y="14043"/>
                    <a:pt x="1611" y="14043"/>
                  </a:cubicBezTo>
                  <a:lnTo>
                    <a:pt x="8025" y="14043"/>
                  </a:lnTo>
                  <a:cubicBezTo>
                    <a:pt x="8906" y="14043"/>
                    <a:pt x="9605" y="13314"/>
                    <a:pt x="9605" y="12432"/>
                  </a:cubicBezTo>
                  <a:lnTo>
                    <a:pt x="9605" y="2858"/>
                  </a:lnTo>
                  <a:cubicBezTo>
                    <a:pt x="9696" y="2098"/>
                    <a:pt x="9119" y="1429"/>
                    <a:pt x="8328" y="1307"/>
                  </a:cubicBezTo>
                  <a:lnTo>
                    <a:pt x="83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1" name="Google Shape;3761;p75"/>
            <p:cNvSpPr/>
            <p:nvPr/>
          </p:nvSpPr>
          <p:spPr>
            <a:xfrm>
              <a:off x="2309739" y="3043992"/>
              <a:ext cx="64416" cy="2461"/>
            </a:xfrm>
            <a:custGeom>
              <a:avLst/>
              <a:gdLst/>
              <a:ahLst/>
              <a:cxnLst/>
              <a:rect l="l" t="t" r="r" b="b"/>
              <a:pathLst>
                <a:path w="6962" h="266" extrusionOk="0">
                  <a:moveTo>
                    <a:pt x="2674" y="0"/>
                  </a:moveTo>
                  <a:cubicBezTo>
                    <a:pt x="1783" y="0"/>
                    <a:pt x="883" y="40"/>
                    <a:pt x="1" y="133"/>
                  </a:cubicBezTo>
                  <a:cubicBezTo>
                    <a:pt x="906" y="226"/>
                    <a:pt x="1794" y="265"/>
                    <a:pt x="2678" y="265"/>
                  </a:cubicBezTo>
                  <a:cubicBezTo>
                    <a:pt x="2951" y="265"/>
                    <a:pt x="3224" y="262"/>
                    <a:pt x="3496" y="254"/>
                  </a:cubicBezTo>
                  <a:cubicBezTo>
                    <a:pt x="4651" y="254"/>
                    <a:pt x="5837" y="254"/>
                    <a:pt x="6961" y="133"/>
                  </a:cubicBezTo>
                  <a:cubicBezTo>
                    <a:pt x="6102" y="40"/>
                    <a:pt x="5208" y="0"/>
                    <a:pt x="4318" y="0"/>
                  </a:cubicBezTo>
                  <a:cubicBezTo>
                    <a:pt x="4043" y="0"/>
                    <a:pt x="3769" y="4"/>
                    <a:pt x="3496" y="11"/>
                  </a:cubicBezTo>
                  <a:cubicBezTo>
                    <a:pt x="3224" y="4"/>
                    <a:pt x="2949" y="0"/>
                    <a:pt x="2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2" name="Google Shape;3762;p75"/>
            <p:cNvSpPr/>
            <p:nvPr/>
          </p:nvSpPr>
          <p:spPr>
            <a:xfrm>
              <a:off x="2309739" y="3040615"/>
              <a:ext cx="64416" cy="2304"/>
            </a:xfrm>
            <a:custGeom>
              <a:avLst/>
              <a:gdLst/>
              <a:ahLst/>
              <a:cxnLst/>
              <a:rect l="l" t="t" r="r" b="b"/>
              <a:pathLst>
                <a:path w="6962" h="249" extrusionOk="0">
                  <a:moveTo>
                    <a:pt x="2674" y="1"/>
                  </a:moveTo>
                  <a:cubicBezTo>
                    <a:pt x="1783" y="1"/>
                    <a:pt x="883" y="40"/>
                    <a:pt x="1" y="133"/>
                  </a:cubicBezTo>
                  <a:cubicBezTo>
                    <a:pt x="855" y="199"/>
                    <a:pt x="1694" y="249"/>
                    <a:pt x="2528" y="249"/>
                  </a:cubicBezTo>
                  <a:cubicBezTo>
                    <a:pt x="2851" y="249"/>
                    <a:pt x="3174" y="241"/>
                    <a:pt x="3496" y="224"/>
                  </a:cubicBezTo>
                  <a:cubicBezTo>
                    <a:pt x="4651" y="224"/>
                    <a:pt x="5837" y="224"/>
                    <a:pt x="6961" y="133"/>
                  </a:cubicBezTo>
                  <a:cubicBezTo>
                    <a:pt x="6102" y="40"/>
                    <a:pt x="5208" y="1"/>
                    <a:pt x="4318" y="1"/>
                  </a:cubicBezTo>
                  <a:cubicBezTo>
                    <a:pt x="4043" y="1"/>
                    <a:pt x="3769" y="4"/>
                    <a:pt x="3496" y="12"/>
                  </a:cubicBezTo>
                  <a:cubicBezTo>
                    <a:pt x="3224" y="4"/>
                    <a:pt x="2949" y="1"/>
                    <a:pt x="26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3" name="Google Shape;3763;p75"/>
            <p:cNvSpPr/>
            <p:nvPr/>
          </p:nvSpPr>
          <p:spPr>
            <a:xfrm>
              <a:off x="2309739" y="3037062"/>
              <a:ext cx="64416" cy="2359"/>
            </a:xfrm>
            <a:custGeom>
              <a:avLst/>
              <a:gdLst/>
              <a:ahLst/>
              <a:cxnLst/>
              <a:rect l="l" t="t" r="r" b="b"/>
              <a:pathLst>
                <a:path w="6962" h="255" extrusionOk="0">
                  <a:moveTo>
                    <a:pt x="3496" y="0"/>
                  </a:moveTo>
                  <a:cubicBezTo>
                    <a:pt x="2341" y="0"/>
                    <a:pt x="1156" y="0"/>
                    <a:pt x="1" y="122"/>
                  </a:cubicBezTo>
                  <a:cubicBezTo>
                    <a:pt x="906" y="215"/>
                    <a:pt x="1794" y="254"/>
                    <a:pt x="2678" y="254"/>
                  </a:cubicBezTo>
                  <a:cubicBezTo>
                    <a:pt x="2951" y="254"/>
                    <a:pt x="3224" y="251"/>
                    <a:pt x="3496" y="244"/>
                  </a:cubicBezTo>
                  <a:cubicBezTo>
                    <a:pt x="3769" y="251"/>
                    <a:pt x="4043" y="254"/>
                    <a:pt x="4318" y="254"/>
                  </a:cubicBezTo>
                  <a:cubicBezTo>
                    <a:pt x="5208" y="254"/>
                    <a:pt x="6102" y="215"/>
                    <a:pt x="6961" y="122"/>
                  </a:cubicBezTo>
                  <a:cubicBezTo>
                    <a:pt x="5837" y="61"/>
                    <a:pt x="465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4" name="Google Shape;3764;p75"/>
            <p:cNvSpPr/>
            <p:nvPr/>
          </p:nvSpPr>
          <p:spPr>
            <a:xfrm>
              <a:off x="2297091" y="3013153"/>
              <a:ext cx="88028" cy="21105"/>
            </a:xfrm>
            <a:custGeom>
              <a:avLst/>
              <a:gdLst/>
              <a:ahLst/>
              <a:cxnLst/>
              <a:rect l="l" t="t" r="r" b="b"/>
              <a:pathLst>
                <a:path w="9514" h="2281" extrusionOk="0">
                  <a:moveTo>
                    <a:pt x="365" y="1"/>
                  </a:moveTo>
                  <a:cubicBezTo>
                    <a:pt x="152" y="1"/>
                    <a:pt x="0" y="153"/>
                    <a:pt x="0" y="365"/>
                  </a:cubicBezTo>
                  <a:lnTo>
                    <a:pt x="0" y="1946"/>
                  </a:lnTo>
                  <a:cubicBezTo>
                    <a:pt x="0" y="2128"/>
                    <a:pt x="152" y="2280"/>
                    <a:pt x="365" y="2280"/>
                  </a:cubicBezTo>
                  <a:lnTo>
                    <a:pt x="9180" y="2280"/>
                  </a:lnTo>
                  <a:cubicBezTo>
                    <a:pt x="9362" y="2280"/>
                    <a:pt x="9514" y="2128"/>
                    <a:pt x="9514" y="1946"/>
                  </a:cubicBezTo>
                  <a:lnTo>
                    <a:pt x="9514" y="365"/>
                  </a:lnTo>
                  <a:cubicBezTo>
                    <a:pt x="9514" y="153"/>
                    <a:pt x="9362" y="1"/>
                    <a:pt x="9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5" name="Google Shape;3765;p75"/>
            <p:cNvSpPr/>
            <p:nvPr/>
          </p:nvSpPr>
          <p:spPr>
            <a:xfrm>
              <a:off x="2300745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0" y="1399"/>
                    <a:pt x="31" y="1733"/>
                    <a:pt x="91" y="2067"/>
                  </a:cubicBezTo>
                  <a:cubicBezTo>
                    <a:pt x="21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6" name="Google Shape;3766;p75"/>
            <p:cNvSpPr/>
            <p:nvPr/>
          </p:nvSpPr>
          <p:spPr>
            <a:xfrm>
              <a:off x="2306084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7" name="Google Shape;3767;p75"/>
            <p:cNvSpPr/>
            <p:nvPr/>
          </p:nvSpPr>
          <p:spPr>
            <a:xfrm>
              <a:off x="2311710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8" name="Google Shape;3768;p75"/>
            <p:cNvSpPr/>
            <p:nvPr/>
          </p:nvSpPr>
          <p:spPr>
            <a:xfrm>
              <a:off x="2316771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9" name="Google Shape;3769;p75"/>
            <p:cNvSpPr/>
            <p:nvPr/>
          </p:nvSpPr>
          <p:spPr>
            <a:xfrm>
              <a:off x="232239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1" y="1429"/>
                    <a:pt x="31" y="1794"/>
                    <a:pt x="153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0" name="Google Shape;3770;p75"/>
            <p:cNvSpPr/>
            <p:nvPr/>
          </p:nvSpPr>
          <p:spPr>
            <a:xfrm>
              <a:off x="232774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1" name="Google Shape;3771;p75"/>
            <p:cNvSpPr/>
            <p:nvPr/>
          </p:nvSpPr>
          <p:spPr>
            <a:xfrm>
              <a:off x="2333370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2" name="Google Shape;3772;p75"/>
            <p:cNvSpPr/>
            <p:nvPr/>
          </p:nvSpPr>
          <p:spPr>
            <a:xfrm>
              <a:off x="2338995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0" y="335"/>
                    <a:pt x="0" y="700"/>
                    <a:pt x="30" y="1064"/>
                  </a:cubicBezTo>
                  <a:cubicBezTo>
                    <a:pt x="30" y="1399"/>
                    <a:pt x="91" y="1733"/>
                    <a:pt x="152" y="2067"/>
                  </a:cubicBezTo>
                  <a:cubicBezTo>
                    <a:pt x="24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3" name="Google Shape;3773;p75"/>
            <p:cNvSpPr/>
            <p:nvPr/>
          </p:nvSpPr>
          <p:spPr>
            <a:xfrm>
              <a:off x="234433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4" name="Google Shape;3774;p75"/>
            <p:cNvSpPr/>
            <p:nvPr/>
          </p:nvSpPr>
          <p:spPr>
            <a:xfrm>
              <a:off x="2349959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0" y="1399"/>
                    <a:pt x="31" y="1733"/>
                    <a:pt x="152" y="2067"/>
                  </a:cubicBezTo>
                  <a:cubicBezTo>
                    <a:pt x="213" y="173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5" name="Google Shape;3775;p75"/>
            <p:cNvSpPr/>
            <p:nvPr/>
          </p:nvSpPr>
          <p:spPr>
            <a:xfrm>
              <a:off x="2355585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13" y="1794"/>
                    <a:pt x="24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6" name="Google Shape;3776;p75"/>
            <p:cNvSpPr/>
            <p:nvPr/>
          </p:nvSpPr>
          <p:spPr>
            <a:xfrm>
              <a:off x="2360924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7" name="Google Shape;3777;p75"/>
            <p:cNvSpPr/>
            <p:nvPr/>
          </p:nvSpPr>
          <p:spPr>
            <a:xfrm>
              <a:off x="2366549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8" name="Google Shape;3778;p75"/>
            <p:cNvSpPr/>
            <p:nvPr/>
          </p:nvSpPr>
          <p:spPr>
            <a:xfrm>
              <a:off x="2371610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9" name="Google Shape;3779;p75"/>
            <p:cNvSpPr/>
            <p:nvPr/>
          </p:nvSpPr>
          <p:spPr>
            <a:xfrm>
              <a:off x="2377236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0" name="Google Shape;3780;p75"/>
            <p:cNvSpPr/>
            <p:nvPr/>
          </p:nvSpPr>
          <p:spPr>
            <a:xfrm>
              <a:off x="2305242" y="3073618"/>
              <a:ext cx="73696" cy="50630"/>
            </a:xfrm>
            <a:custGeom>
              <a:avLst/>
              <a:gdLst/>
              <a:ahLst/>
              <a:cxnLst/>
              <a:rect l="l" t="t" r="r" b="b"/>
              <a:pathLst>
                <a:path w="7965" h="5472" extrusionOk="0">
                  <a:moveTo>
                    <a:pt x="1" y="1"/>
                  </a:moveTo>
                  <a:lnTo>
                    <a:pt x="1" y="5472"/>
                  </a:lnTo>
                  <a:lnTo>
                    <a:pt x="7964" y="5472"/>
                  </a:lnTo>
                  <a:lnTo>
                    <a:pt x="79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1" name="Google Shape;3781;p75"/>
            <p:cNvSpPr/>
            <p:nvPr/>
          </p:nvSpPr>
          <p:spPr>
            <a:xfrm>
              <a:off x="2408741" y="3032843"/>
              <a:ext cx="89435" cy="129942"/>
            </a:xfrm>
            <a:custGeom>
              <a:avLst/>
              <a:gdLst/>
              <a:ahLst/>
              <a:cxnLst/>
              <a:rect l="l" t="t" r="r" b="b"/>
              <a:pathLst>
                <a:path w="9666" h="14044" extrusionOk="0">
                  <a:moveTo>
                    <a:pt x="1368" y="0"/>
                  </a:moveTo>
                  <a:lnTo>
                    <a:pt x="1368" y="1307"/>
                  </a:lnTo>
                  <a:cubicBezTo>
                    <a:pt x="547" y="142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314"/>
                    <a:pt x="699" y="14043"/>
                    <a:pt x="1581" y="14043"/>
                  </a:cubicBezTo>
                  <a:lnTo>
                    <a:pt x="7994" y="14043"/>
                  </a:lnTo>
                  <a:cubicBezTo>
                    <a:pt x="8876" y="14043"/>
                    <a:pt x="9605" y="13314"/>
                    <a:pt x="9605" y="12432"/>
                  </a:cubicBezTo>
                  <a:lnTo>
                    <a:pt x="9605" y="2858"/>
                  </a:lnTo>
                  <a:cubicBezTo>
                    <a:pt x="9666" y="2098"/>
                    <a:pt x="9119" y="1429"/>
                    <a:pt x="8298" y="1307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2" name="Google Shape;3782;p75"/>
            <p:cNvSpPr/>
            <p:nvPr/>
          </p:nvSpPr>
          <p:spPr>
            <a:xfrm>
              <a:off x="2421389" y="3043992"/>
              <a:ext cx="64138" cy="2461"/>
            </a:xfrm>
            <a:custGeom>
              <a:avLst/>
              <a:gdLst/>
              <a:ahLst/>
              <a:cxnLst/>
              <a:rect l="l" t="t" r="r" b="b"/>
              <a:pathLst>
                <a:path w="6932" h="266" extrusionOk="0">
                  <a:moveTo>
                    <a:pt x="2658" y="0"/>
                  </a:moveTo>
                  <a:cubicBezTo>
                    <a:pt x="1755" y="0"/>
                    <a:pt x="860" y="40"/>
                    <a:pt x="1" y="133"/>
                  </a:cubicBezTo>
                  <a:cubicBezTo>
                    <a:pt x="883" y="226"/>
                    <a:pt x="1766" y="265"/>
                    <a:pt x="2662" y="265"/>
                  </a:cubicBezTo>
                  <a:cubicBezTo>
                    <a:pt x="2938" y="265"/>
                    <a:pt x="3217" y="262"/>
                    <a:pt x="3496" y="254"/>
                  </a:cubicBezTo>
                  <a:cubicBezTo>
                    <a:pt x="4621" y="254"/>
                    <a:pt x="5807" y="254"/>
                    <a:pt x="6931" y="133"/>
                  </a:cubicBezTo>
                  <a:cubicBezTo>
                    <a:pt x="6072" y="40"/>
                    <a:pt x="5177" y="0"/>
                    <a:pt x="4301" y="0"/>
                  </a:cubicBezTo>
                  <a:cubicBezTo>
                    <a:pt x="4031" y="0"/>
                    <a:pt x="3762" y="4"/>
                    <a:pt x="3496" y="11"/>
                  </a:cubicBezTo>
                  <a:cubicBezTo>
                    <a:pt x="3217" y="4"/>
                    <a:pt x="2937" y="0"/>
                    <a:pt x="26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3" name="Google Shape;3783;p75"/>
            <p:cNvSpPr/>
            <p:nvPr/>
          </p:nvSpPr>
          <p:spPr>
            <a:xfrm>
              <a:off x="2421389" y="3040615"/>
              <a:ext cx="64138" cy="2304"/>
            </a:xfrm>
            <a:custGeom>
              <a:avLst/>
              <a:gdLst/>
              <a:ahLst/>
              <a:cxnLst/>
              <a:rect l="l" t="t" r="r" b="b"/>
              <a:pathLst>
                <a:path w="6932" h="249" extrusionOk="0">
                  <a:moveTo>
                    <a:pt x="2658" y="1"/>
                  </a:moveTo>
                  <a:cubicBezTo>
                    <a:pt x="1755" y="1"/>
                    <a:pt x="860" y="40"/>
                    <a:pt x="1" y="133"/>
                  </a:cubicBezTo>
                  <a:cubicBezTo>
                    <a:pt x="833" y="199"/>
                    <a:pt x="1666" y="249"/>
                    <a:pt x="2510" y="249"/>
                  </a:cubicBezTo>
                  <a:cubicBezTo>
                    <a:pt x="2837" y="249"/>
                    <a:pt x="3165" y="241"/>
                    <a:pt x="3496" y="224"/>
                  </a:cubicBezTo>
                  <a:cubicBezTo>
                    <a:pt x="4621" y="224"/>
                    <a:pt x="5807" y="224"/>
                    <a:pt x="6931" y="133"/>
                  </a:cubicBezTo>
                  <a:cubicBezTo>
                    <a:pt x="6072" y="40"/>
                    <a:pt x="5177" y="1"/>
                    <a:pt x="4301" y="1"/>
                  </a:cubicBezTo>
                  <a:cubicBezTo>
                    <a:pt x="4031" y="1"/>
                    <a:pt x="3762" y="4"/>
                    <a:pt x="3496" y="12"/>
                  </a:cubicBezTo>
                  <a:cubicBezTo>
                    <a:pt x="3217" y="4"/>
                    <a:pt x="2937" y="1"/>
                    <a:pt x="26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4" name="Google Shape;3784;p75"/>
            <p:cNvSpPr/>
            <p:nvPr/>
          </p:nvSpPr>
          <p:spPr>
            <a:xfrm>
              <a:off x="2421389" y="3037062"/>
              <a:ext cx="64138" cy="2359"/>
            </a:xfrm>
            <a:custGeom>
              <a:avLst/>
              <a:gdLst/>
              <a:ahLst/>
              <a:cxnLst/>
              <a:rect l="l" t="t" r="r" b="b"/>
              <a:pathLst>
                <a:path w="6932" h="255" extrusionOk="0">
                  <a:moveTo>
                    <a:pt x="3496" y="0"/>
                  </a:moveTo>
                  <a:cubicBezTo>
                    <a:pt x="2311" y="0"/>
                    <a:pt x="1126" y="0"/>
                    <a:pt x="1" y="122"/>
                  </a:cubicBezTo>
                  <a:cubicBezTo>
                    <a:pt x="883" y="215"/>
                    <a:pt x="1766" y="254"/>
                    <a:pt x="2662" y="254"/>
                  </a:cubicBezTo>
                  <a:cubicBezTo>
                    <a:pt x="2938" y="254"/>
                    <a:pt x="3217" y="251"/>
                    <a:pt x="3496" y="244"/>
                  </a:cubicBezTo>
                  <a:cubicBezTo>
                    <a:pt x="3762" y="251"/>
                    <a:pt x="4031" y="254"/>
                    <a:pt x="4301" y="254"/>
                  </a:cubicBezTo>
                  <a:cubicBezTo>
                    <a:pt x="5177" y="254"/>
                    <a:pt x="6072" y="215"/>
                    <a:pt x="6931" y="122"/>
                  </a:cubicBezTo>
                  <a:cubicBezTo>
                    <a:pt x="5807" y="61"/>
                    <a:pt x="462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5" name="Google Shape;3785;p75"/>
            <p:cNvSpPr/>
            <p:nvPr/>
          </p:nvSpPr>
          <p:spPr>
            <a:xfrm>
              <a:off x="2409018" y="3013153"/>
              <a:ext cx="87751" cy="21105"/>
            </a:xfrm>
            <a:custGeom>
              <a:avLst/>
              <a:gdLst/>
              <a:ahLst/>
              <a:cxnLst/>
              <a:rect l="l" t="t" r="r" b="b"/>
              <a:pathLst>
                <a:path w="9484" h="2281" extrusionOk="0">
                  <a:moveTo>
                    <a:pt x="335" y="1"/>
                  </a:moveTo>
                  <a:cubicBezTo>
                    <a:pt x="153" y="1"/>
                    <a:pt x="1" y="153"/>
                    <a:pt x="1" y="365"/>
                  </a:cubicBezTo>
                  <a:lnTo>
                    <a:pt x="1" y="1946"/>
                  </a:lnTo>
                  <a:cubicBezTo>
                    <a:pt x="1" y="2128"/>
                    <a:pt x="153" y="2280"/>
                    <a:pt x="335" y="2280"/>
                  </a:cubicBezTo>
                  <a:lnTo>
                    <a:pt x="9150" y="2280"/>
                  </a:lnTo>
                  <a:cubicBezTo>
                    <a:pt x="9332" y="2280"/>
                    <a:pt x="9484" y="2128"/>
                    <a:pt x="9484" y="1946"/>
                  </a:cubicBezTo>
                  <a:lnTo>
                    <a:pt x="9484" y="365"/>
                  </a:lnTo>
                  <a:cubicBezTo>
                    <a:pt x="9484" y="153"/>
                    <a:pt x="9332" y="1"/>
                    <a:pt x="9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6" name="Google Shape;3786;p75"/>
            <p:cNvSpPr/>
            <p:nvPr/>
          </p:nvSpPr>
          <p:spPr>
            <a:xfrm>
              <a:off x="2412109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305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7" name="Google Shape;3787;p75"/>
            <p:cNvSpPr/>
            <p:nvPr/>
          </p:nvSpPr>
          <p:spPr>
            <a:xfrm>
              <a:off x="241745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8" name="Google Shape;3788;p75"/>
            <p:cNvSpPr/>
            <p:nvPr/>
          </p:nvSpPr>
          <p:spPr>
            <a:xfrm>
              <a:off x="2423082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1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9" name="Google Shape;3789;p75"/>
            <p:cNvSpPr/>
            <p:nvPr/>
          </p:nvSpPr>
          <p:spPr>
            <a:xfrm>
              <a:off x="2428421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0" name="Google Shape;3790;p75"/>
            <p:cNvSpPr/>
            <p:nvPr/>
          </p:nvSpPr>
          <p:spPr>
            <a:xfrm>
              <a:off x="2434046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244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1" name="Google Shape;3791;p75"/>
            <p:cNvSpPr/>
            <p:nvPr/>
          </p:nvSpPr>
          <p:spPr>
            <a:xfrm>
              <a:off x="2439672" y="3013153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13" y="1794"/>
                    <a:pt x="244" y="1460"/>
                    <a:pt x="213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2" name="Google Shape;3792;p75"/>
            <p:cNvSpPr/>
            <p:nvPr/>
          </p:nvSpPr>
          <p:spPr>
            <a:xfrm>
              <a:off x="2444733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3" name="Google Shape;3793;p75"/>
            <p:cNvSpPr/>
            <p:nvPr/>
          </p:nvSpPr>
          <p:spPr>
            <a:xfrm>
              <a:off x="2450358" y="3013153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1"/>
                  </a:moveTo>
                  <a:cubicBezTo>
                    <a:pt x="62" y="365"/>
                    <a:pt x="1" y="730"/>
                    <a:pt x="62" y="1065"/>
                  </a:cubicBezTo>
                  <a:cubicBezTo>
                    <a:pt x="62" y="1429"/>
                    <a:pt x="62" y="1794"/>
                    <a:pt x="153" y="2128"/>
                  </a:cubicBezTo>
                  <a:cubicBezTo>
                    <a:pt x="24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4" name="Google Shape;3794;p75"/>
            <p:cNvSpPr/>
            <p:nvPr/>
          </p:nvSpPr>
          <p:spPr>
            <a:xfrm>
              <a:off x="245570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30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5" name="Google Shape;3795;p75"/>
            <p:cNvSpPr/>
            <p:nvPr/>
          </p:nvSpPr>
          <p:spPr>
            <a:xfrm>
              <a:off x="2461332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6" name="Google Shape;3796;p75"/>
            <p:cNvSpPr/>
            <p:nvPr/>
          </p:nvSpPr>
          <p:spPr>
            <a:xfrm>
              <a:off x="2466957" y="3013153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1"/>
                  </a:moveTo>
                  <a:cubicBezTo>
                    <a:pt x="30" y="365"/>
                    <a:pt x="0" y="730"/>
                    <a:pt x="30" y="1065"/>
                  </a:cubicBezTo>
                  <a:cubicBezTo>
                    <a:pt x="30" y="1429"/>
                    <a:pt x="30" y="1794"/>
                    <a:pt x="152" y="2128"/>
                  </a:cubicBezTo>
                  <a:cubicBezTo>
                    <a:pt x="243" y="1794"/>
                    <a:pt x="274" y="1460"/>
                    <a:pt x="274" y="1065"/>
                  </a:cubicBezTo>
                  <a:cubicBezTo>
                    <a:pt x="27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7" name="Google Shape;3797;p75"/>
            <p:cNvSpPr/>
            <p:nvPr/>
          </p:nvSpPr>
          <p:spPr>
            <a:xfrm>
              <a:off x="247229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74" y="1794"/>
                    <a:pt x="305" y="1460"/>
                    <a:pt x="274" y="1065"/>
                  </a:cubicBezTo>
                  <a:cubicBezTo>
                    <a:pt x="274" y="730"/>
                    <a:pt x="27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8" name="Google Shape;3798;p75"/>
            <p:cNvSpPr/>
            <p:nvPr/>
          </p:nvSpPr>
          <p:spPr>
            <a:xfrm>
              <a:off x="2477922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1"/>
                  </a:moveTo>
                  <a:cubicBezTo>
                    <a:pt x="31" y="365"/>
                    <a:pt x="0" y="730"/>
                    <a:pt x="31" y="1065"/>
                  </a:cubicBezTo>
                  <a:cubicBezTo>
                    <a:pt x="31" y="1429"/>
                    <a:pt x="31" y="1794"/>
                    <a:pt x="152" y="2128"/>
                  </a:cubicBezTo>
                  <a:cubicBezTo>
                    <a:pt x="274" y="1824"/>
                    <a:pt x="304" y="1460"/>
                    <a:pt x="274" y="1065"/>
                  </a:cubicBezTo>
                  <a:cubicBezTo>
                    <a:pt x="304" y="730"/>
                    <a:pt x="274" y="36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9" name="Google Shape;3799;p75"/>
            <p:cNvSpPr/>
            <p:nvPr/>
          </p:nvSpPr>
          <p:spPr>
            <a:xfrm>
              <a:off x="2483547" y="3013718"/>
              <a:ext cx="2535" cy="19134"/>
            </a:xfrm>
            <a:custGeom>
              <a:avLst/>
              <a:gdLst/>
              <a:ahLst/>
              <a:cxnLst/>
              <a:rect l="l" t="t" r="r" b="b"/>
              <a:pathLst>
                <a:path w="274" h="2068" extrusionOk="0">
                  <a:moveTo>
                    <a:pt x="152" y="1"/>
                  </a:moveTo>
                  <a:cubicBezTo>
                    <a:pt x="31" y="335"/>
                    <a:pt x="0" y="700"/>
                    <a:pt x="31" y="1064"/>
                  </a:cubicBezTo>
                  <a:cubicBezTo>
                    <a:pt x="31" y="1399"/>
                    <a:pt x="61" y="1733"/>
                    <a:pt x="152" y="2067"/>
                  </a:cubicBezTo>
                  <a:cubicBezTo>
                    <a:pt x="213" y="1763"/>
                    <a:pt x="274" y="1399"/>
                    <a:pt x="274" y="1064"/>
                  </a:cubicBezTo>
                  <a:cubicBezTo>
                    <a:pt x="274" y="700"/>
                    <a:pt x="274" y="335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0" name="Google Shape;3800;p75"/>
            <p:cNvSpPr/>
            <p:nvPr/>
          </p:nvSpPr>
          <p:spPr>
            <a:xfrm>
              <a:off x="2488886" y="3013153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1"/>
                  </a:moveTo>
                  <a:cubicBezTo>
                    <a:pt x="31" y="365"/>
                    <a:pt x="1" y="730"/>
                    <a:pt x="31" y="1065"/>
                  </a:cubicBezTo>
                  <a:cubicBezTo>
                    <a:pt x="31" y="1429"/>
                    <a:pt x="31" y="1794"/>
                    <a:pt x="153" y="2128"/>
                  </a:cubicBezTo>
                  <a:cubicBezTo>
                    <a:pt x="244" y="1794"/>
                    <a:pt x="305" y="1460"/>
                    <a:pt x="244" y="1065"/>
                  </a:cubicBezTo>
                  <a:cubicBezTo>
                    <a:pt x="244" y="730"/>
                    <a:pt x="244" y="365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1" name="Google Shape;3801;p75"/>
            <p:cNvSpPr/>
            <p:nvPr/>
          </p:nvSpPr>
          <p:spPr>
            <a:xfrm>
              <a:off x="2416615" y="3073618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0" y="1"/>
                  </a:moveTo>
                  <a:lnTo>
                    <a:pt x="0" y="5472"/>
                  </a:lnTo>
                  <a:lnTo>
                    <a:pt x="7994" y="5472"/>
                  </a:lnTo>
                  <a:lnTo>
                    <a:pt x="79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2" name="Google Shape;3802;p75"/>
            <p:cNvSpPr/>
            <p:nvPr/>
          </p:nvSpPr>
          <p:spPr>
            <a:xfrm>
              <a:off x="2519826" y="3032278"/>
              <a:ext cx="89157" cy="129655"/>
            </a:xfrm>
            <a:custGeom>
              <a:avLst/>
              <a:gdLst/>
              <a:ahLst/>
              <a:cxnLst/>
              <a:rect l="l" t="t" r="r" b="b"/>
              <a:pathLst>
                <a:path w="9636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4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00" y="14013"/>
                    <a:pt x="1581" y="14013"/>
                  </a:cubicBezTo>
                  <a:lnTo>
                    <a:pt x="7995" y="14013"/>
                  </a:lnTo>
                  <a:cubicBezTo>
                    <a:pt x="8876" y="14013"/>
                    <a:pt x="9605" y="13284"/>
                    <a:pt x="9605" y="12432"/>
                  </a:cubicBezTo>
                  <a:lnTo>
                    <a:pt x="9605" y="2888"/>
                  </a:lnTo>
                  <a:cubicBezTo>
                    <a:pt x="9636" y="2098"/>
                    <a:pt x="9058" y="1429"/>
                    <a:pt x="8298" y="1277"/>
                  </a:cubicBezTo>
                  <a:lnTo>
                    <a:pt x="82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3" name="Google Shape;3803;p75"/>
            <p:cNvSpPr/>
            <p:nvPr/>
          </p:nvSpPr>
          <p:spPr>
            <a:xfrm>
              <a:off x="2532484" y="3043529"/>
              <a:ext cx="64129" cy="2202"/>
            </a:xfrm>
            <a:custGeom>
              <a:avLst/>
              <a:gdLst/>
              <a:ahLst/>
              <a:cxnLst/>
              <a:rect l="l" t="t" r="r" b="b"/>
              <a:pathLst>
                <a:path w="6931" h="238" extrusionOk="0">
                  <a:moveTo>
                    <a:pt x="3496" y="0"/>
                  </a:moveTo>
                  <a:cubicBezTo>
                    <a:pt x="2310" y="0"/>
                    <a:pt x="1125" y="0"/>
                    <a:pt x="0" y="122"/>
                  </a:cubicBezTo>
                  <a:cubicBezTo>
                    <a:pt x="833" y="188"/>
                    <a:pt x="1665" y="238"/>
                    <a:pt x="2509" y="238"/>
                  </a:cubicBezTo>
                  <a:cubicBezTo>
                    <a:pt x="2836" y="238"/>
                    <a:pt x="3165" y="230"/>
                    <a:pt x="3496" y="213"/>
                  </a:cubicBezTo>
                  <a:cubicBezTo>
                    <a:pt x="4620" y="213"/>
                    <a:pt x="5806" y="213"/>
                    <a:pt x="6930" y="122"/>
                  </a:cubicBezTo>
                  <a:cubicBezTo>
                    <a:pt x="5775" y="31"/>
                    <a:pt x="4620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4" name="Google Shape;3804;p75"/>
            <p:cNvSpPr/>
            <p:nvPr/>
          </p:nvSpPr>
          <p:spPr>
            <a:xfrm>
              <a:off x="2532484" y="3040208"/>
              <a:ext cx="64129" cy="2304"/>
            </a:xfrm>
            <a:custGeom>
              <a:avLst/>
              <a:gdLst/>
              <a:ahLst/>
              <a:cxnLst/>
              <a:rect l="l" t="t" r="r" b="b"/>
              <a:pathLst>
                <a:path w="6931" h="249" extrusionOk="0">
                  <a:moveTo>
                    <a:pt x="2504" y="1"/>
                  </a:moveTo>
                  <a:cubicBezTo>
                    <a:pt x="1653" y="1"/>
                    <a:pt x="811" y="51"/>
                    <a:pt x="0" y="116"/>
                  </a:cubicBezTo>
                  <a:cubicBezTo>
                    <a:pt x="883" y="209"/>
                    <a:pt x="1765" y="249"/>
                    <a:pt x="2661" y="249"/>
                  </a:cubicBezTo>
                  <a:cubicBezTo>
                    <a:pt x="2938" y="249"/>
                    <a:pt x="3216" y="245"/>
                    <a:pt x="3496" y="238"/>
                  </a:cubicBezTo>
                  <a:cubicBezTo>
                    <a:pt x="4620" y="238"/>
                    <a:pt x="5806" y="238"/>
                    <a:pt x="6930" y="116"/>
                  </a:cubicBezTo>
                  <a:cubicBezTo>
                    <a:pt x="6098" y="51"/>
                    <a:pt x="5265" y="1"/>
                    <a:pt x="4444" y="1"/>
                  </a:cubicBezTo>
                  <a:cubicBezTo>
                    <a:pt x="4126" y="1"/>
                    <a:pt x="3810" y="8"/>
                    <a:pt x="3496" y="25"/>
                  </a:cubicBezTo>
                  <a:cubicBezTo>
                    <a:pt x="3165" y="8"/>
                    <a:pt x="2834" y="1"/>
                    <a:pt x="2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5" name="Google Shape;3805;p75"/>
            <p:cNvSpPr/>
            <p:nvPr/>
          </p:nvSpPr>
          <p:spPr>
            <a:xfrm>
              <a:off x="2532484" y="3036682"/>
              <a:ext cx="64129" cy="2461"/>
            </a:xfrm>
            <a:custGeom>
              <a:avLst/>
              <a:gdLst/>
              <a:ahLst/>
              <a:cxnLst/>
              <a:rect l="l" t="t" r="r" b="b"/>
              <a:pathLst>
                <a:path w="6931" h="266" extrusionOk="0">
                  <a:moveTo>
                    <a:pt x="2657" y="0"/>
                  </a:moveTo>
                  <a:cubicBezTo>
                    <a:pt x="1754" y="0"/>
                    <a:pt x="859" y="40"/>
                    <a:pt x="0" y="133"/>
                  </a:cubicBezTo>
                  <a:cubicBezTo>
                    <a:pt x="883" y="225"/>
                    <a:pt x="1765" y="265"/>
                    <a:pt x="2661" y="265"/>
                  </a:cubicBezTo>
                  <a:cubicBezTo>
                    <a:pt x="2938" y="265"/>
                    <a:pt x="3216" y="261"/>
                    <a:pt x="3496" y="254"/>
                  </a:cubicBezTo>
                  <a:cubicBezTo>
                    <a:pt x="4620" y="254"/>
                    <a:pt x="5806" y="254"/>
                    <a:pt x="6930" y="133"/>
                  </a:cubicBezTo>
                  <a:cubicBezTo>
                    <a:pt x="6048" y="40"/>
                    <a:pt x="5166" y="0"/>
                    <a:pt x="4297" y="0"/>
                  </a:cubicBezTo>
                  <a:cubicBezTo>
                    <a:pt x="4028" y="0"/>
                    <a:pt x="3761" y="4"/>
                    <a:pt x="3496" y="11"/>
                  </a:cubicBezTo>
                  <a:cubicBezTo>
                    <a:pt x="3216" y="4"/>
                    <a:pt x="2936" y="0"/>
                    <a:pt x="2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6" name="Google Shape;3806;p75"/>
            <p:cNvSpPr/>
            <p:nvPr/>
          </p:nvSpPr>
          <p:spPr>
            <a:xfrm>
              <a:off x="2519826" y="3012876"/>
              <a:ext cx="87751" cy="20818"/>
            </a:xfrm>
            <a:custGeom>
              <a:avLst/>
              <a:gdLst/>
              <a:ahLst/>
              <a:cxnLst/>
              <a:rect l="l" t="t" r="r" b="b"/>
              <a:pathLst>
                <a:path w="9484" h="2250" extrusionOk="0">
                  <a:moveTo>
                    <a:pt x="335" y="0"/>
                  </a:moveTo>
                  <a:cubicBezTo>
                    <a:pt x="152" y="0"/>
                    <a:pt x="0" y="152"/>
                    <a:pt x="0" y="304"/>
                  </a:cubicBezTo>
                  <a:lnTo>
                    <a:pt x="0" y="1915"/>
                  </a:lnTo>
                  <a:cubicBezTo>
                    <a:pt x="0" y="2098"/>
                    <a:pt x="152" y="2250"/>
                    <a:pt x="335" y="2250"/>
                  </a:cubicBezTo>
                  <a:lnTo>
                    <a:pt x="9150" y="2250"/>
                  </a:lnTo>
                  <a:cubicBezTo>
                    <a:pt x="9332" y="2250"/>
                    <a:pt x="9484" y="2098"/>
                    <a:pt x="9484" y="1915"/>
                  </a:cubicBezTo>
                  <a:lnTo>
                    <a:pt x="9484" y="335"/>
                  </a:lnTo>
                  <a:cubicBezTo>
                    <a:pt x="9484" y="152"/>
                    <a:pt x="9332" y="0"/>
                    <a:pt x="9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7" name="Google Shape;3807;p75"/>
            <p:cNvSpPr/>
            <p:nvPr/>
          </p:nvSpPr>
          <p:spPr>
            <a:xfrm>
              <a:off x="2522916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8" name="Google Shape;3808;p75"/>
            <p:cNvSpPr/>
            <p:nvPr/>
          </p:nvSpPr>
          <p:spPr>
            <a:xfrm>
              <a:off x="252854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9" name="Google Shape;3809;p75"/>
            <p:cNvSpPr/>
            <p:nvPr/>
          </p:nvSpPr>
          <p:spPr>
            <a:xfrm>
              <a:off x="2533890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304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0" name="Google Shape;3810;p75"/>
            <p:cNvSpPr/>
            <p:nvPr/>
          </p:nvSpPr>
          <p:spPr>
            <a:xfrm>
              <a:off x="2539515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1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1" name="Google Shape;3811;p75"/>
            <p:cNvSpPr/>
            <p:nvPr/>
          </p:nvSpPr>
          <p:spPr>
            <a:xfrm>
              <a:off x="254457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2" name="Google Shape;3812;p75"/>
            <p:cNvSpPr/>
            <p:nvPr/>
          </p:nvSpPr>
          <p:spPr>
            <a:xfrm>
              <a:off x="2550202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3" name="Google Shape;3813;p75"/>
            <p:cNvSpPr/>
            <p:nvPr/>
          </p:nvSpPr>
          <p:spPr>
            <a:xfrm>
              <a:off x="255582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4" name="Google Shape;3814;p75"/>
            <p:cNvSpPr/>
            <p:nvPr/>
          </p:nvSpPr>
          <p:spPr>
            <a:xfrm>
              <a:off x="256116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5" name="Google Shape;3815;p75"/>
            <p:cNvSpPr/>
            <p:nvPr/>
          </p:nvSpPr>
          <p:spPr>
            <a:xfrm>
              <a:off x="256679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4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6" name="Google Shape;3816;p75"/>
            <p:cNvSpPr/>
            <p:nvPr/>
          </p:nvSpPr>
          <p:spPr>
            <a:xfrm>
              <a:off x="2572140" y="3012876"/>
              <a:ext cx="2813" cy="19699"/>
            </a:xfrm>
            <a:custGeom>
              <a:avLst/>
              <a:gdLst/>
              <a:ahLst/>
              <a:cxnLst/>
              <a:rect l="l" t="t" r="r" b="b"/>
              <a:pathLst>
                <a:path w="30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30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7" name="Google Shape;3817;p75"/>
            <p:cNvSpPr/>
            <p:nvPr/>
          </p:nvSpPr>
          <p:spPr>
            <a:xfrm>
              <a:off x="257775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5" y="1794"/>
                    <a:pt x="305" y="1459"/>
                    <a:pt x="275" y="1064"/>
                  </a:cubicBezTo>
                  <a:cubicBezTo>
                    <a:pt x="275" y="730"/>
                    <a:pt x="275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8" name="Google Shape;3818;p75"/>
            <p:cNvSpPr/>
            <p:nvPr/>
          </p:nvSpPr>
          <p:spPr>
            <a:xfrm>
              <a:off x="258338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9" name="Google Shape;3819;p75"/>
            <p:cNvSpPr/>
            <p:nvPr/>
          </p:nvSpPr>
          <p:spPr>
            <a:xfrm>
              <a:off x="2588730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304" y="1459"/>
                    <a:pt x="244" y="1064"/>
                  </a:cubicBezTo>
                  <a:cubicBezTo>
                    <a:pt x="244" y="730"/>
                    <a:pt x="24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0" name="Google Shape;3820;p75"/>
            <p:cNvSpPr/>
            <p:nvPr/>
          </p:nvSpPr>
          <p:spPr>
            <a:xfrm>
              <a:off x="2594355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1" name="Google Shape;3821;p75"/>
            <p:cNvSpPr/>
            <p:nvPr/>
          </p:nvSpPr>
          <p:spPr>
            <a:xfrm>
              <a:off x="2599981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0" y="1399"/>
                    <a:pt x="31" y="1794"/>
                    <a:pt x="152" y="2128"/>
                  </a:cubicBezTo>
                  <a:cubicBezTo>
                    <a:pt x="21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2" name="Google Shape;3822;p75"/>
            <p:cNvSpPr/>
            <p:nvPr/>
          </p:nvSpPr>
          <p:spPr>
            <a:xfrm>
              <a:off x="2527700" y="3073341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1" y="0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3" name="Google Shape;3823;p75"/>
            <p:cNvSpPr/>
            <p:nvPr/>
          </p:nvSpPr>
          <p:spPr>
            <a:xfrm>
              <a:off x="2624167" y="3032278"/>
              <a:ext cx="89721" cy="129655"/>
            </a:xfrm>
            <a:custGeom>
              <a:avLst/>
              <a:gdLst/>
              <a:ahLst/>
              <a:cxnLst/>
              <a:rect l="l" t="t" r="r" b="b"/>
              <a:pathLst>
                <a:path w="9697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7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30" y="14013"/>
                    <a:pt x="1581" y="14013"/>
                  </a:cubicBezTo>
                  <a:lnTo>
                    <a:pt x="8025" y="14013"/>
                  </a:lnTo>
                  <a:cubicBezTo>
                    <a:pt x="8876" y="14013"/>
                    <a:pt x="9605" y="13284"/>
                    <a:pt x="9605" y="12432"/>
                  </a:cubicBezTo>
                  <a:lnTo>
                    <a:pt x="9605" y="2888"/>
                  </a:lnTo>
                  <a:cubicBezTo>
                    <a:pt x="9696" y="2098"/>
                    <a:pt x="9119" y="1429"/>
                    <a:pt x="8329" y="127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4" name="Google Shape;3824;p75"/>
            <p:cNvSpPr/>
            <p:nvPr/>
          </p:nvSpPr>
          <p:spPr>
            <a:xfrm>
              <a:off x="2636537" y="3043529"/>
              <a:ext cx="64693" cy="2202"/>
            </a:xfrm>
            <a:custGeom>
              <a:avLst/>
              <a:gdLst/>
              <a:ahLst/>
              <a:cxnLst/>
              <a:rect l="l" t="t" r="r" b="b"/>
              <a:pathLst>
                <a:path w="6992" h="238" extrusionOk="0">
                  <a:moveTo>
                    <a:pt x="3496" y="0"/>
                  </a:moveTo>
                  <a:cubicBezTo>
                    <a:pt x="2311" y="0"/>
                    <a:pt x="1125" y="0"/>
                    <a:pt x="1" y="122"/>
                  </a:cubicBezTo>
                  <a:cubicBezTo>
                    <a:pt x="833" y="188"/>
                    <a:pt x="1666" y="238"/>
                    <a:pt x="2510" y="238"/>
                  </a:cubicBezTo>
                  <a:cubicBezTo>
                    <a:pt x="2836" y="238"/>
                    <a:pt x="3165" y="230"/>
                    <a:pt x="3496" y="213"/>
                  </a:cubicBezTo>
                  <a:cubicBezTo>
                    <a:pt x="4651" y="213"/>
                    <a:pt x="5837" y="213"/>
                    <a:pt x="6992" y="122"/>
                  </a:cubicBezTo>
                  <a:cubicBezTo>
                    <a:pt x="5837" y="31"/>
                    <a:pt x="4651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5" name="Google Shape;3825;p75"/>
            <p:cNvSpPr/>
            <p:nvPr/>
          </p:nvSpPr>
          <p:spPr>
            <a:xfrm>
              <a:off x="2636537" y="3040208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504" y="1"/>
                  </a:moveTo>
                  <a:cubicBezTo>
                    <a:pt x="1653" y="1"/>
                    <a:pt x="811" y="51"/>
                    <a:pt x="1" y="116"/>
                  </a:cubicBezTo>
                  <a:cubicBezTo>
                    <a:pt x="883" y="209"/>
                    <a:pt x="1765" y="249"/>
                    <a:pt x="2661" y="249"/>
                  </a:cubicBezTo>
                  <a:cubicBezTo>
                    <a:pt x="2938" y="249"/>
                    <a:pt x="3216" y="245"/>
                    <a:pt x="3496" y="238"/>
                  </a:cubicBezTo>
                  <a:cubicBezTo>
                    <a:pt x="4651" y="238"/>
                    <a:pt x="5837" y="238"/>
                    <a:pt x="6992" y="116"/>
                  </a:cubicBezTo>
                  <a:cubicBezTo>
                    <a:pt x="6159" y="51"/>
                    <a:pt x="5311" y="1"/>
                    <a:pt x="4470" y="1"/>
                  </a:cubicBezTo>
                  <a:cubicBezTo>
                    <a:pt x="4144" y="1"/>
                    <a:pt x="3819" y="8"/>
                    <a:pt x="3496" y="25"/>
                  </a:cubicBezTo>
                  <a:cubicBezTo>
                    <a:pt x="3165" y="8"/>
                    <a:pt x="2834" y="1"/>
                    <a:pt x="2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6" name="Google Shape;3826;p75"/>
            <p:cNvSpPr/>
            <p:nvPr/>
          </p:nvSpPr>
          <p:spPr>
            <a:xfrm>
              <a:off x="2636537" y="303668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57" y="0"/>
                  </a:moveTo>
                  <a:cubicBezTo>
                    <a:pt x="1754" y="0"/>
                    <a:pt x="860" y="40"/>
                    <a:pt x="1" y="133"/>
                  </a:cubicBezTo>
                  <a:cubicBezTo>
                    <a:pt x="883" y="225"/>
                    <a:pt x="1765" y="265"/>
                    <a:pt x="2661" y="265"/>
                  </a:cubicBezTo>
                  <a:cubicBezTo>
                    <a:pt x="2938" y="265"/>
                    <a:pt x="3216" y="261"/>
                    <a:pt x="3496" y="254"/>
                  </a:cubicBezTo>
                  <a:cubicBezTo>
                    <a:pt x="4651" y="254"/>
                    <a:pt x="5837" y="254"/>
                    <a:pt x="6992" y="133"/>
                  </a:cubicBezTo>
                  <a:cubicBezTo>
                    <a:pt x="6109" y="40"/>
                    <a:pt x="5209" y="0"/>
                    <a:pt x="4318" y="0"/>
                  </a:cubicBezTo>
                  <a:cubicBezTo>
                    <a:pt x="4043" y="0"/>
                    <a:pt x="3769" y="4"/>
                    <a:pt x="3496" y="11"/>
                  </a:cubicBezTo>
                  <a:cubicBezTo>
                    <a:pt x="3216" y="4"/>
                    <a:pt x="2936" y="0"/>
                    <a:pt x="2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7" name="Google Shape;3827;p75"/>
            <p:cNvSpPr/>
            <p:nvPr/>
          </p:nvSpPr>
          <p:spPr>
            <a:xfrm>
              <a:off x="2624167" y="3012876"/>
              <a:ext cx="87751" cy="20818"/>
            </a:xfrm>
            <a:custGeom>
              <a:avLst/>
              <a:gdLst/>
              <a:ahLst/>
              <a:cxnLst/>
              <a:rect l="l" t="t" r="r" b="b"/>
              <a:pathLst>
                <a:path w="9484" h="2250" extrusionOk="0">
                  <a:moveTo>
                    <a:pt x="335" y="0"/>
                  </a:moveTo>
                  <a:cubicBezTo>
                    <a:pt x="152" y="0"/>
                    <a:pt x="0" y="152"/>
                    <a:pt x="0" y="304"/>
                  </a:cubicBezTo>
                  <a:lnTo>
                    <a:pt x="0" y="1915"/>
                  </a:lnTo>
                  <a:cubicBezTo>
                    <a:pt x="0" y="2098"/>
                    <a:pt x="152" y="2250"/>
                    <a:pt x="335" y="2250"/>
                  </a:cubicBezTo>
                  <a:lnTo>
                    <a:pt x="9149" y="2250"/>
                  </a:lnTo>
                  <a:cubicBezTo>
                    <a:pt x="9332" y="2250"/>
                    <a:pt x="9484" y="2098"/>
                    <a:pt x="9484" y="1915"/>
                  </a:cubicBezTo>
                  <a:lnTo>
                    <a:pt x="9484" y="335"/>
                  </a:lnTo>
                  <a:cubicBezTo>
                    <a:pt x="9484" y="152"/>
                    <a:pt x="9332" y="0"/>
                    <a:pt x="9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8" name="Google Shape;3828;p75"/>
            <p:cNvSpPr/>
            <p:nvPr/>
          </p:nvSpPr>
          <p:spPr>
            <a:xfrm>
              <a:off x="262725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9" name="Google Shape;3829;p75"/>
            <p:cNvSpPr/>
            <p:nvPr/>
          </p:nvSpPr>
          <p:spPr>
            <a:xfrm>
              <a:off x="263288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2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0" name="Google Shape;3830;p75"/>
            <p:cNvSpPr/>
            <p:nvPr/>
          </p:nvSpPr>
          <p:spPr>
            <a:xfrm>
              <a:off x="2638230" y="3012876"/>
              <a:ext cx="2813" cy="19699"/>
            </a:xfrm>
            <a:custGeom>
              <a:avLst/>
              <a:gdLst/>
              <a:ahLst/>
              <a:cxnLst/>
              <a:rect l="l" t="t" r="r" b="b"/>
              <a:pathLst>
                <a:path w="30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1" name="Google Shape;3831;p75"/>
            <p:cNvSpPr/>
            <p:nvPr/>
          </p:nvSpPr>
          <p:spPr>
            <a:xfrm>
              <a:off x="264384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1" y="1399"/>
                    <a:pt x="31" y="1794"/>
                    <a:pt x="153" y="2128"/>
                  </a:cubicBezTo>
                  <a:cubicBezTo>
                    <a:pt x="275" y="1794"/>
                    <a:pt x="305" y="1459"/>
                    <a:pt x="275" y="1064"/>
                  </a:cubicBezTo>
                  <a:cubicBezTo>
                    <a:pt x="275" y="730"/>
                    <a:pt x="275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2" name="Google Shape;3832;p75"/>
            <p:cNvSpPr/>
            <p:nvPr/>
          </p:nvSpPr>
          <p:spPr>
            <a:xfrm>
              <a:off x="2649472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3" name="Google Shape;3833;p75"/>
            <p:cNvSpPr/>
            <p:nvPr/>
          </p:nvSpPr>
          <p:spPr>
            <a:xfrm>
              <a:off x="2654820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4" y="1794"/>
                    <a:pt x="244" y="1399"/>
                    <a:pt x="244" y="1064"/>
                  </a:cubicBezTo>
                  <a:cubicBezTo>
                    <a:pt x="244" y="730"/>
                    <a:pt x="24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4" name="Google Shape;3834;p75"/>
            <p:cNvSpPr/>
            <p:nvPr/>
          </p:nvSpPr>
          <p:spPr>
            <a:xfrm>
              <a:off x="2660446" y="3012876"/>
              <a:ext cx="2258" cy="19699"/>
            </a:xfrm>
            <a:custGeom>
              <a:avLst/>
              <a:gdLst/>
              <a:ahLst/>
              <a:cxnLst/>
              <a:rect l="l" t="t" r="r" b="b"/>
              <a:pathLst>
                <a:path w="24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43" y="1794"/>
                    <a:pt x="243" y="1459"/>
                    <a:pt x="243" y="1064"/>
                  </a:cubicBezTo>
                  <a:cubicBezTo>
                    <a:pt x="243" y="730"/>
                    <a:pt x="243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5" name="Google Shape;3835;p75"/>
            <p:cNvSpPr/>
            <p:nvPr/>
          </p:nvSpPr>
          <p:spPr>
            <a:xfrm>
              <a:off x="266550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6" name="Google Shape;3836;p75"/>
            <p:cNvSpPr/>
            <p:nvPr/>
          </p:nvSpPr>
          <p:spPr>
            <a:xfrm>
              <a:off x="267113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7" name="Google Shape;3837;p75"/>
            <p:cNvSpPr/>
            <p:nvPr/>
          </p:nvSpPr>
          <p:spPr>
            <a:xfrm>
              <a:off x="267675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8" name="Google Shape;3838;p75"/>
            <p:cNvSpPr/>
            <p:nvPr/>
          </p:nvSpPr>
          <p:spPr>
            <a:xfrm>
              <a:off x="2682096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9" name="Google Shape;3839;p75"/>
            <p:cNvSpPr/>
            <p:nvPr/>
          </p:nvSpPr>
          <p:spPr>
            <a:xfrm>
              <a:off x="2687722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0" name="Google Shape;3840;p75"/>
            <p:cNvSpPr/>
            <p:nvPr/>
          </p:nvSpPr>
          <p:spPr>
            <a:xfrm>
              <a:off x="2693348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1" name="Google Shape;3841;p75"/>
            <p:cNvSpPr/>
            <p:nvPr/>
          </p:nvSpPr>
          <p:spPr>
            <a:xfrm>
              <a:off x="2698695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2" name="Google Shape;3842;p75"/>
            <p:cNvSpPr/>
            <p:nvPr/>
          </p:nvSpPr>
          <p:spPr>
            <a:xfrm>
              <a:off x="2704321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3" name="Google Shape;3843;p75"/>
            <p:cNvSpPr/>
            <p:nvPr/>
          </p:nvSpPr>
          <p:spPr>
            <a:xfrm>
              <a:off x="2632040" y="3073341"/>
              <a:ext cx="73974" cy="50630"/>
            </a:xfrm>
            <a:custGeom>
              <a:avLst/>
              <a:gdLst/>
              <a:ahLst/>
              <a:cxnLst/>
              <a:rect l="l" t="t" r="r" b="b"/>
              <a:pathLst>
                <a:path w="7995" h="5472" extrusionOk="0">
                  <a:moveTo>
                    <a:pt x="0" y="0"/>
                  </a:moveTo>
                  <a:lnTo>
                    <a:pt x="0" y="5472"/>
                  </a:lnTo>
                  <a:lnTo>
                    <a:pt x="7994" y="5472"/>
                  </a:lnTo>
                  <a:lnTo>
                    <a:pt x="79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4" name="Google Shape;3844;p75"/>
            <p:cNvSpPr/>
            <p:nvPr/>
          </p:nvSpPr>
          <p:spPr>
            <a:xfrm>
              <a:off x="2727378" y="3032278"/>
              <a:ext cx="89721" cy="129655"/>
            </a:xfrm>
            <a:custGeom>
              <a:avLst/>
              <a:gdLst/>
              <a:ahLst/>
              <a:cxnLst/>
              <a:rect l="l" t="t" r="r" b="b"/>
              <a:pathLst>
                <a:path w="9697" h="14013" extrusionOk="0">
                  <a:moveTo>
                    <a:pt x="1368" y="1"/>
                  </a:moveTo>
                  <a:lnTo>
                    <a:pt x="1368" y="1277"/>
                  </a:lnTo>
                  <a:cubicBezTo>
                    <a:pt x="578" y="1399"/>
                    <a:pt x="0" y="2098"/>
                    <a:pt x="0" y="2888"/>
                  </a:cubicBezTo>
                  <a:lnTo>
                    <a:pt x="0" y="12432"/>
                  </a:lnTo>
                  <a:cubicBezTo>
                    <a:pt x="0" y="13284"/>
                    <a:pt x="730" y="14013"/>
                    <a:pt x="1611" y="14013"/>
                  </a:cubicBezTo>
                  <a:lnTo>
                    <a:pt x="8025" y="14013"/>
                  </a:lnTo>
                  <a:cubicBezTo>
                    <a:pt x="8906" y="14013"/>
                    <a:pt x="9606" y="13284"/>
                    <a:pt x="9606" y="12432"/>
                  </a:cubicBezTo>
                  <a:lnTo>
                    <a:pt x="9606" y="2888"/>
                  </a:lnTo>
                  <a:cubicBezTo>
                    <a:pt x="9697" y="2098"/>
                    <a:pt x="9119" y="1429"/>
                    <a:pt x="8329" y="127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5" name="Google Shape;3845;p75"/>
            <p:cNvSpPr/>
            <p:nvPr/>
          </p:nvSpPr>
          <p:spPr>
            <a:xfrm>
              <a:off x="2739749" y="3043529"/>
              <a:ext cx="64693" cy="2202"/>
            </a:xfrm>
            <a:custGeom>
              <a:avLst/>
              <a:gdLst/>
              <a:ahLst/>
              <a:cxnLst/>
              <a:rect l="l" t="t" r="r" b="b"/>
              <a:pathLst>
                <a:path w="6992" h="238" extrusionOk="0">
                  <a:moveTo>
                    <a:pt x="3496" y="0"/>
                  </a:moveTo>
                  <a:cubicBezTo>
                    <a:pt x="2311" y="0"/>
                    <a:pt x="1156" y="0"/>
                    <a:pt x="1" y="122"/>
                  </a:cubicBezTo>
                  <a:cubicBezTo>
                    <a:pt x="855" y="188"/>
                    <a:pt x="1678" y="238"/>
                    <a:pt x="2515" y="238"/>
                  </a:cubicBezTo>
                  <a:cubicBezTo>
                    <a:pt x="2839" y="238"/>
                    <a:pt x="3165" y="230"/>
                    <a:pt x="3496" y="213"/>
                  </a:cubicBezTo>
                  <a:cubicBezTo>
                    <a:pt x="4682" y="213"/>
                    <a:pt x="5867" y="213"/>
                    <a:pt x="6992" y="122"/>
                  </a:cubicBezTo>
                  <a:cubicBezTo>
                    <a:pt x="5867" y="31"/>
                    <a:pt x="4682" y="0"/>
                    <a:pt x="3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6" name="Google Shape;3846;p75"/>
            <p:cNvSpPr/>
            <p:nvPr/>
          </p:nvSpPr>
          <p:spPr>
            <a:xfrm>
              <a:off x="2739749" y="3040208"/>
              <a:ext cx="64693" cy="2304"/>
            </a:xfrm>
            <a:custGeom>
              <a:avLst/>
              <a:gdLst/>
              <a:ahLst/>
              <a:cxnLst/>
              <a:rect l="l" t="t" r="r" b="b"/>
              <a:pathLst>
                <a:path w="6992" h="249" extrusionOk="0">
                  <a:moveTo>
                    <a:pt x="2510" y="1"/>
                  </a:moveTo>
                  <a:cubicBezTo>
                    <a:pt x="1666" y="1"/>
                    <a:pt x="833" y="51"/>
                    <a:pt x="1" y="116"/>
                  </a:cubicBezTo>
                  <a:cubicBezTo>
                    <a:pt x="906" y="209"/>
                    <a:pt x="1777" y="249"/>
                    <a:pt x="2665" y="249"/>
                  </a:cubicBezTo>
                  <a:cubicBezTo>
                    <a:pt x="2940" y="249"/>
                    <a:pt x="3217" y="245"/>
                    <a:pt x="3496" y="238"/>
                  </a:cubicBezTo>
                  <a:cubicBezTo>
                    <a:pt x="4682" y="238"/>
                    <a:pt x="5867" y="238"/>
                    <a:pt x="6992" y="116"/>
                  </a:cubicBezTo>
                  <a:cubicBezTo>
                    <a:pt x="6181" y="51"/>
                    <a:pt x="5339" y="1"/>
                    <a:pt x="4488" y="1"/>
                  </a:cubicBezTo>
                  <a:cubicBezTo>
                    <a:pt x="4158" y="1"/>
                    <a:pt x="3827" y="8"/>
                    <a:pt x="3496" y="25"/>
                  </a:cubicBezTo>
                  <a:cubicBezTo>
                    <a:pt x="3165" y="8"/>
                    <a:pt x="2837" y="1"/>
                    <a:pt x="25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7" name="Google Shape;3847;p75"/>
            <p:cNvSpPr/>
            <p:nvPr/>
          </p:nvSpPr>
          <p:spPr>
            <a:xfrm>
              <a:off x="2739749" y="3036682"/>
              <a:ext cx="64693" cy="2461"/>
            </a:xfrm>
            <a:custGeom>
              <a:avLst/>
              <a:gdLst/>
              <a:ahLst/>
              <a:cxnLst/>
              <a:rect l="l" t="t" r="r" b="b"/>
              <a:pathLst>
                <a:path w="6992" h="266" extrusionOk="0">
                  <a:moveTo>
                    <a:pt x="2662" y="0"/>
                  </a:moveTo>
                  <a:cubicBezTo>
                    <a:pt x="1766" y="0"/>
                    <a:pt x="883" y="40"/>
                    <a:pt x="1" y="133"/>
                  </a:cubicBezTo>
                  <a:cubicBezTo>
                    <a:pt x="906" y="225"/>
                    <a:pt x="1777" y="265"/>
                    <a:pt x="2665" y="265"/>
                  </a:cubicBezTo>
                  <a:cubicBezTo>
                    <a:pt x="2940" y="265"/>
                    <a:pt x="3217" y="261"/>
                    <a:pt x="3496" y="254"/>
                  </a:cubicBezTo>
                  <a:cubicBezTo>
                    <a:pt x="4682" y="254"/>
                    <a:pt x="5867" y="254"/>
                    <a:pt x="6992" y="133"/>
                  </a:cubicBezTo>
                  <a:cubicBezTo>
                    <a:pt x="6133" y="40"/>
                    <a:pt x="5238" y="0"/>
                    <a:pt x="4335" y="0"/>
                  </a:cubicBezTo>
                  <a:cubicBezTo>
                    <a:pt x="4056" y="0"/>
                    <a:pt x="3776" y="4"/>
                    <a:pt x="3496" y="11"/>
                  </a:cubicBezTo>
                  <a:cubicBezTo>
                    <a:pt x="3217" y="4"/>
                    <a:pt x="2938" y="0"/>
                    <a:pt x="26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8" name="Google Shape;3848;p75"/>
            <p:cNvSpPr/>
            <p:nvPr/>
          </p:nvSpPr>
          <p:spPr>
            <a:xfrm>
              <a:off x="2727656" y="3012876"/>
              <a:ext cx="88038" cy="20818"/>
            </a:xfrm>
            <a:custGeom>
              <a:avLst/>
              <a:gdLst/>
              <a:ahLst/>
              <a:cxnLst/>
              <a:rect l="l" t="t" r="r" b="b"/>
              <a:pathLst>
                <a:path w="9515" h="2250" extrusionOk="0">
                  <a:moveTo>
                    <a:pt x="366" y="0"/>
                  </a:moveTo>
                  <a:cubicBezTo>
                    <a:pt x="183" y="0"/>
                    <a:pt x="1" y="152"/>
                    <a:pt x="31" y="304"/>
                  </a:cubicBezTo>
                  <a:lnTo>
                    <a:pt x="31" y="1915"/>
                  </a:lnTo>
                  <a:cubicBezTo>
                    <a:pt x="31" y="2098"/>
                    <a:pt x="183" y="2250"/>
                    <a:pt x="366" y="2250"/>
                  </a:cubicBezTo>
                  <a:lnTo>
                    <a:pt x="9180" y="2250"/>
                  </a:lnTo>
                  <a:cubicBezTo>
                    <a:pt x="9363" y="2250"/>
                    <a:pt x="9515" y="2098"/>
                    <a:pt x="9515" y="1915"/>
                  </a:cubicBezTo>
                  <a:lnTo>
                    <a:pt x="9515" y="335"/>
                  </a:lnTo>
                  <a:cubicBezTo>
                    <a:pt x="9515" y="152"/>
                    <a:pt x="9363" y="0"/>
                    <a:pt x="9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9" name="Google Shape;3849;p75"/>
            <p:cNvSpPr/>
            <p:nvPr/>
          </p:nvSpPr>
          <p:spPr>
            <a:xfrm>
              <a:off x="2731033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0" name="Google Shape;3850;p75"/>
            <p:cNvSpPr/>
            <p:nvPr/>
          </p:nvSpPr>
          <p:spPr>
            <a:xfrm>
              <a:off x="2736094" y="3012876"/>
              <a:ext cx="3109" cy="19699"/>
            </a:xfrm>
            <a:custGeom>
              <a:avLst/>
              <a:gdLst/>
              <a:ahLst/>
              <a:cxnLst/>
              <a:rect l="l" t="t" r="r" b="b"/>
              <a:pathLst>
                <a:path w="336" h="2129" extrusionOk="0">
                  <a:moveTo>
                    <a:pt x="18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83" y="2128"/>
                  </a:cubicBezTo>
                  <a:cubicBezTo>
                    <a:pt x="274" y="1794"/>
                    <a:pt x="335" y="145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1" name="Google Shape;3851;p75"/>
            <p:cNvSpPr/>
            <p:nvPr/>
          </p:nvSpPr>
          <p:spPr>
            <a:xfrm>
              <a:off x="2741720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83" y="0"/>
                  </a:moveTo>
                  <a:cubicBezTo>
                    <a:pt x="61" y="335"/>
                    <a:pt x="1" y="730"/>
                    <a:pt x="61" y="1064"/>
                  </a:cubicBezTo>
                  <a:cubicBezTo>
                    <a:pt x="61" y="1399"/>
                    <a:pt x="61" y="1794"/>
                    <a:pt x="183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2" name="Google Shape;3852;p75"/>
            <p:cNvSpPr/>
            <p:nvPr/>
          </p:nvSpPr>
          <p:spPr>
            <a:xfrm>
              <a:off x="2747345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61" y="335"/>
                    <a:pt x="1" y="730"/>
                    <a:pt x="61" y="1064"/>
                  </a:cubicBezTo>
                  <a:cubicBezTo>
                    <a:pt x="61" y="1399"/>
                    <a:pt x="61" y="1794"/>
                    <a:pt x="153" y="2128"/>
                  </a:cubicBezTo>
                  <a:cubicBezTo>
                    <a:pt x="24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3" name="Google Shape;3853;p75"/>
            <p:cNvSpPr/>
            <p:nvPr/>
          </p:nvSpPr>
          <p:spPr>
            <a:xfrm>
              <a:off x="275269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0" y="335"/>
                    <a:pt x="0" y="730"/>
                    <a:pt x="30" y="1064"/>
                  </a:cubicBezTo>
                  <a:cubicBezTo>
                    <a:pt x="30" y="1399"/>
                    <a:pt x="30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4" name="Google Shape;3854;p75"/>
            <p:cNvSpPr/>
            <p:nvPr/>
          </p:nvSpPr>
          <p:spPr>
            <a:xfrm>
              <a:off x="2758319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4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5" name="Google Shape;3855;p75"/>
            <p:cNvSpPr/>
            <p:nvPr/>
          </p:nvSpPr>
          <p:spPr>
            <a:xfrm>
              <a:off x="276365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4" y="139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6" name="Google Shape;3856;p75"/>
            <p:cNvSpPr/>
            <p:nvPr/>
          </p:nvSpPr>
          <p:spPr>
            <a:xfrm>
              <a:off x="276928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7" name="Google Shape;3857;p75"/>
            <p:cNvSpPr/>
            <p:nvPr/>
          </p:nvSpPr>
          <p:spPr>
            <a:xfrm>
              <a:off x="2774908" y="3012876"/>
              <a:ext cx="2535" cy="19699"/>
            </a:xfrm>
            <a:custGeom>
              <a:avLst/>
              <a:gdLst/>
              <a:ahLst/>
              <a:cxnLst/>
              <a:rect l="l" t="t" r="r" b="b"/>
              <a:pathLst>
                <a:path w="274" h="2129" extrusionOk="0">
                  <a:moveTo>
                    <a:pt x="152" y="0"/>
                  </a:moveTo>
                  <a:cubicBezTo>
                    <a:pt x="31" y="335"/>
                    <a:pt x="0" y="730"/>
                    <a:pt x="31" y="1064"/>
                  </a:cubicBezTo>
                  <a:cubicBezTo>
                    <a:pt x="31" y="1399"/>
                    <a:pt x="31" y="1794"/>
                    <a:pt x="152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8" name="Google Shape;3858;p75"/>
            <p:cNvSpPr/>
            <p:nvPr/>
          </p:nvSpPr>
          <p:spPr>
            <a:xfrm>
              <a:off x="2780247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30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9" name="Google Shape;3859;p75"/>
            <p:cNvSpPr/>
            <p:nvPr/>
          </p:nvSpPr>
          <p:spPr>
            <a:xfrm>
              <a:off x="2785873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31" y="1399"/>
                    <a:pt x="31" y="1794"/>
                    <a:pt x="153" y="2128"/>
                  </a:cubicBezTo>
                  <a:cubicBezTo>
                    <a:pt x="274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0" name="Google Shape;3860;p75"/>
            <p:cNvSpPr/>
            <p:nvPr/>
          </p:nvSpPr>
          <p:spPr>
            <a:xfrm>
              <a:off x="2791498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53" y="0"/>
                  </a:moveTo>
                  <a:cubicBezTo>
                    <a:pt x="31" y="335"/>
                    <a:pt x="1" y="730"/>
                    <a:pt x="31" y="1064"/>
                  </a:cubicBezTo>
                  <a:cubicBezTo>
                    <a:pt x="1" y="1399"/>
                    <a:pt x="31" y="1794"/>
                    <a:pt x="153" y="2128"/>
                  </a:cubicBezTo>
                  <a:cubicBezTo>
                    <a:pt x="213" y="1794"/>
                    <a:pt x="274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1" name="Google Shape;3861;p75"/>
            <p:cNvSpPr/>
            <p:nvPr/>
          </p:nvSpPr>
          <p:spPr>
            <a:xfrm>
              <a:off x="2796559" y="3012876"/>
              <a:ext cx="3109" cy="19699"/>
            </a:xfrm>
            <a:custGeom>
              <a:avLst/>
              <a:gdLst/>
              <a:ahLst/>
              <a:cxnLst/>
              <a:rect l="l" t="t" r="r" b="b"/>
              <a:pathLst>
                <a:path w="336" h="2129" extrusionOk="0">
                  <a:moveTo>
                    <a:pt x="15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53" y="2128"/>
                  </a:cubicBezTo>
                  <a:cubicBezTo>
                    <a:pt x="274" y="1794"/>
                    <a:pt x="335" y="1459"/>
                    <a:pt x="274" y="1064"/>
                  </a:cubicBezTo>
                  <a:cubicBezTo>
                    <a:pt x="274" y="730"/>
                    <a:pt x="274" y="335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2" name="Google Shape;3862;p75"/>
            <p:cNvSpPr/>
            <p:nvPr/>
          </p:nvSpPr>
          <p:spPr>
            <a:xfrm>
              <a:off x="2802185" y="3012876"/>
              <a:ext cx="2544" cy="19699"/>
            </a:xfrm>
            <a:custGeom>
              <a:avLst/>
              <a:gdLst/>
              <a:ahLst/>
              <a:cxnLst/>
              <a:rect l="l" t="t" r="r" b="b"/>
              <a:pathLst>
                <a:path w="275" h="2129" extrusionOk="0">
                  <a:moveTo>
                    <a:pt x="183" y="0"/>
                  </a:moveTo>
                  <a:cubicBezTo>
                    <a:pt x="62" y="335"/>
                    <a:pt x="1" y="730"/>
                    <a:pt x="62" y="1064"/>
                  </a:cubicBezTo>
                  <a:cubicBezTo>
                    <a:pt x="62" y="1399"/>
                    <a:pt x="62" y="1794"/>
                    <a:pt x="183" y="2128"/>
                  </a:cubicBezTo>
                  <a:cubicBezTo>
                    <a:pt x="274" y="1794"/>
                    <a:pt x="274" y="1399"/>
                    <a:pt x="274" y="1064"/>
                  </a:cubicBezTo>
                  <a:cubicBezTo>
                    <a:pt x="274" y="730"/>
                    <a:pt x="274" y="335"/>
                    <a:pt x="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3" name="Google Shape;3863;p75"/>
            <p:cNvSpPr/>
            <p:nvPr/>
          </p:nvSpPr>
          <p:spPr>
            <a:xfrm>
              <a:off x="2807533" y="3012876"/>
              <a:ext cx="2822" cy="19699"/>
            </a:xfrm>
            <a:custGeom>
              <a:avLst/>
              <a:gdLst/>
              <a:ahLst/>
              <a:cxnLst/>
              <a:rect l="l" t="t" r="r" b="b"/>
              <a:pathLst>
                <a:path w="305" h="2129" extrusionOk="0">
                  <a:moveTo>
                    <a:pt x="152" y="0"/>
                  </a:moveTo>
                  <a:cubicBezTo>
                    <a:pt x="61" y="335"/>
                    <a:pt x="0" y="730"/>
                    <a:pt x="61" y="1064"/>
                  </a:cubicBezTo>
                  <a:cubicBezTo>
                    <a:pt x="61" y="1399"/>
                    <a:pt x="61" y="1794"/>
                    <a:pt x="152" y="2128"/>
                  </a:cubicBezTo>
                  <a:cubicBezTo>
                    <a:pt x="274" y="1794"/>
                    <a:pt x="304" y="1459"/>
                    <a:pt x="274" y="1064"/>
                  </a:cubicBezTo>
                  <a:cubicBezTo>
                    <a:pt x="274" y="730"/>
                    <a:pt x="274" y="335"/>
                    <a:pt x="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4" name="Google Shape;3864;p75"/>
            <p:cNvSpPr/>
            <p:nvPr/>
          </p:nvSpPr>
          <p:spPr>
            <a:xfrm>
              <a:off x="2735530" y="3073341"/>
              <a:ext cx="73983" cy="50630"/>
            </a:xfrm>
            <a:custGeom>
              <a:avLst/>
              <a:gdLst/>
              <a:ahLst/>
              <a:cxnLst/>
              <a:rect l="l" t="t" r="r" b="b"/>
              <a:pathLst>
                <a:path w="7996" h="5472" extrusionOk="0">
                  <a:moveTo>
                    <a:pt x="1" y="0"/>
                  </a:moveTo>
                  <a:lnTo>
                    <a:pt x="1" y="5472"/>
                  </a:lnTo>
                  <a:lnTo>
                    <a:pt x="7995" y="5472"/>
                  </a:lnTo>
                  <a:lnTo>
                    <a:pt x="79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5" name="Google Shape;3865;p75"/>
            <p:cNvSpPr/>
            <p:nvPr/>
          </p:nvSpPr>
          <p:spPr>
            <a:xfrm>
              <a:off x="2160690" y="3162489"/>
              <a:ext cx="693253" cy="25037"/>
            </a:xfrm>
            <a:custGeom>
              <a:avLst/>
              <a:gdLst/>
              <a:ahLst/>
              <a:cxnLst/>
              <a:rect l="l" t="t" r="r" b="b"/>
              <a:pathLst>
                <a:path w="74926" h="2706" extrusionOk="0">
                  <a:moveTo>
                    <a:pt x="0" y="1"/>
                  </a:moveTo>
                  <a:lnTo>
                    <a:pt x="0" y="2706"/>
                  </a:lnTo>
                  <a:lnTo>
                    <a:pt x="74926" y="2706"/>
                  </a:lnTo>
                  <a:lnTo>
                    <a:pt x="749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6" name="Google Shape;3866;p75"/>
            <p:cNvSpPr/>
            <p:nvPr/>
          </p:nvSpPr>
          <p:spPr>
            <a:xfrm>
              <a:off x="3371130" y="3290738"/>
              <a:ext cx="101537" cy="146245"/>
            </a:xfrm>
            <a:custGeom>
              <a:avLst/>
              <a:gdLst/>
              <a:ahLst/>
              <a:cxnLst/>
              <a:rect l="l" t="t" r="r" b="b"/>
              <a:pathLst>
                <a:path w="10974" h="15806" extrusionOk="0">
                  <a:moveTo>
                    <a:pt x="2705" y="0"/>
                  </a:moveTo>
                  <a:lnTo>
                    <a:pt x="2705" y="1429"/>
                  </a:lnTo>
                  <a:lnTo>
                    <a:pt x="2675" y="1429"/>
                  </a:lnTo>
                  <a:cubicBezTo>
                    <a:pt x="1216" y="1459"/>
                    <a:pt x="31" y="2675"/>
                    <a:pt x="0" y="4164"/>
                  </a:cubicBezTo>
                  <a:lnTo>
                    <a:pt x="0" y="14590"/>
                  </a:lnTo>
                  <a:cubicBezTo>
                    <a:pt x="0" y="15259"/>
                    <a:pt x="578" y="15806"/>
                    <a:pt x="1216" y="15806"/>
                  </a:cubicBezTo>
                  <a:lnTo>
                    <a:pt x="9727" y="15806"/>
                  </a:lnTo>
                  <a:cubicBezTo>
                    <a:pt x="10426" y="15806"/>
                    <a:pt x="10943" y="15259"/>
                    <a:pt x="10943" y="14590"/>
                  </a:cubicBezTo>
                  <a:lnTo>
                    <a:pt x="10973" y="4256"/>
                  </a:lnTo>
                  <a:cubicBezTo>
                    <a:pt x="10973" y="2736"/>
                    <a:pt x="9757" y="1520"/>
                    <a:pt x="8237" y="1520"/>
                  </a:cubicBezTo>
                  <a:lnTo>
                    <a:pt x="82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7" name="Google Shape;3867;p75"/>
            <p:cNvSpPr/>
            <p:nvPr/>
          </p:nvSpPr>
          <p:spPr>
            <a:xfrm>
              <a:off x="3396158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32" y="912"/>
                  </a:lnTo>
                  <a:lnTo>
                    <a:pt x="5532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8" name="Google Shape;3868;p75"/>
            <p:cNvSpPr/>
            <p:nvPr/>
          </p:nvSpPr>
          <p:spPr>
            <a:xfrm>
              <a:off x="3390255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5" y="0"/>
                  </a:moveTo>
                  <a:cubicBezTo>
                    <a:pt x="517" y="0"/>
                    <a:pt x="0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474" y="2736"/>
                    <a:pt x="6839" y="2432"/>
                    <a:pt x="6839" y="2007"/>
                  </a:cubicBezTo>
                  <a:lnTo>
                    <a:pt x="6839" y="1125"/>
                  </a:lnTo>
                  <a:cubicBezTo>
                    <a:pt x="6839" y="487"/>
                    <a:pt x="6322" y="0"/>
                    <a:pt x="5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9" name="Google Shape;3869;p75"/>
            <p:cNvSpPr/>
            <p:nvPr/>
          </p:nvSpPr>
          <p:spPr>
            <a:xfrm>
              <a:off x="3397287" y="3271326"/>
              <a:ext cx="1971" cy="25324"/>
            </a:xfrm>
            <a:custGeom>
              <a:avLst/>
              <a:gdLst/>
              <a:ahLst/>
              <a:cxnLst/>
              <a:rect l="l" t="t" r="r" b="b"/>
              <a:pathLst>
                <a:path w="213" h="2737" extrusionOk="0">
                  <a:moveTo>
                    <a:pt x="91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0" y="1825"/>
                    <a:pt x="30" y="2281"/>
                    <a:pt x="91" y="2736"/>
                  </a:cubicBezTo>
                  <a:cubicBezTo>
                    <a:pt x="182" y="2281"/>
                    <a:pt x="213" y="1825"/>
                    <a:pt x="182" y="1369"/>
                  </a:cubicBezTo>
                  <a:cubicBezTo>
                    <a:pt x="182" y="913"/>
                    <a:pt x="182" y="457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0" name="Google Shape;3870;p75"/>
            <p:cNvSpPr/>
            <p:nvPr/>
          </p:nvSpPr>
          <p:spPr>
            <a:xfrm>
              <a:off x="3403754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4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1" name="Google Shape;3871;p75"/>
            <p:cNvSpPr/>
            <p:nvPr/>
          </p:nvSpPr>
          <p:spPr>
            <a:xfrm>
              <a:off x="3410786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2" name="Google Shape;3872;p75"/>
            <p:cNvSpPr/>
            <p:nvPr/>
          </p:nvSpPr>
          <p:spPr>
            <a:xfrm>
              <a:off x="3417531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244" y="1825"/>
                    <a:pt x="183" y="1369"/>
                  </a:cubicBezTo>
                  <a:cubicBezTo>
                    <a:pt x="24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3" name="Google Shape;3873;p75"/>
            <p:cNvSpPr/>
            <p:nvPr/>
          </p:nvSpPr>
          <p:spPr>
            <a:xfrm>
              <a:off x="3424286" y="3271326"/>
              <a:ext cx="1971" cy="25324"/>
            </a:xfrm>
            <a:custGeom>
              <a:avLst/>
              <a:gdLst/>
              <a:ahLst/>
              <a:cxnLst/>
              <a:rect l="l" t="t" r="r" b="b"/>
              <a:pathLst>
                <a:path w="213" h="2737" extrusionOk="0">
                  <a:moveTo>
                    <a:pt x="122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30" y="1825"/>
                    <a:pt x="30" y="2281"/>
                    <a:pt x="122" y="2736"/>
                  </a:cubicBezTo>
                  <a:cubicBezTo>
                    <a:pt x="182" y="2281"/>
                    <a:pt x="213" y="1825"/>
                    <a:pt x="182" y="1369"/>
                  </a:cubicBezTo>
                  <a:cubicBezTo>
                    <a:pt x="213" y="913"/>
                    <a:pt x="182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4" name="Google Shape;3874;p75"/>
            <p:cNvSpPr/>
            <p:nvPr/>
          </p:nvSpPr>
          <p:spPr>
            <a:xfrm>
              <a:off x="3431308" y="3271613"/>
              <a:ext cx="1702" cy="25315"/>
            </a:xfrm>
            <a:custGeom>
              <a:avLst/>
              <a:gdLst/>
              <a:ahLst/>
              <a:cxnLst/>
              <a:rect l="l" t="t" r="r" b="b"/>
              <a:pathLst>
                <a:path w="184" h="2736" extrusionOk="0">
                  <a:moveTo>
                    <a:pt x="123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3" y="2736"/>
                  </a:cubicBezTo>
                  <a:cubicBezTo>
                    <a:pt x="153" y="2280"/>
                    <a:pt x="183" y="1794"/>
                    <a:pt x="183" y="1368"/>
                  </a:cubicBezTo>
                  <a:cubicBezTo>
                    <a:pt x="183" y="912"/>
                    <a:pt x="183" y="456"/>
                    <a:pt x="1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5" name="Google Shape;3875;p75"/>
            <p:cNvSpPr/>
            <p:nvPr/>
          </p:nvSpPr>
          <p:spPr>
            <a:xfrm>
              <a:off x="3438063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9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9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213" y="912"/>
                    <a:pt x="183" y="456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6" name="Google Shape;3876;p75"/>
            <p:cNvSpPr/>
            <p:nvPr/>
          </p:nvSpPr>
          <p:spPr>
            <a:xfrm>
              <a:off x="3444530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1" y="912"/>
                    <a:pt x="61" y="1368"/>
                  </a:cubicBezTo>
                  <a:cubicBezTo>
                    <a:pt x="61" y="1824"/>
                    <a:pt x="61" y="2280"/>
                    <a:pt x="122" y="2736"/>
                  </a:cubicBezTo>
                  <a:cubicBezTo>
                    <a:pt x="213" y="2280"/>
                    <a:pt x="244" y="1794"/>
                    <a:pt x="213" y="1368"/>
                  </a:cubicBezTo>
                  <a:cubicBezTo>
                    <a:pt x="21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7" name="Google Shape;3877;p75"/>
            <p:cNvSpPr/>
            <p:nvPr/>
          </p:nvSpPr>
          <p:spPr>
            <a:xfrm>
              <a:off x="3385472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4" y="5016"/>
                    <a:pt x="7994" y="4712"/>
                  </a:cubicBezTo>
                  <a:lnTo>
                    <a:pt x="7994" y="578"/>
                  </a:lnTo>
                  <a:cubicBezTo>
                    <a:pt x="799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8" name="Google Shape;3878;p75"/>
            <p:cNvSpPr/>
            <p:nvPr/>
          </p:nvSpPr>
          <p:spPr>
            <a:xfrm>
              <a:off x="3389126" y="3345855"/>
              <a:ext cx="66100" cy="43320"/>
            </a:xfrm>
            <a:custGeom>
              <a:avLst/>
              <a:gdLst/>
              <a:ahLst/>
              <a:cxnLst/>
              <a:rect l="l" t="t" r="r" b="b"/>
              <a:pathLst>
                <a:path w="7144" h="4682" extrusionOk="0">
                  <a:moveTo>
                    <a:pt x="61" y="1"/>
                  </a:moveTo>
                  <a:lnTo>
                    <a:pt x="1" y="62"/>
                  </a:lnTo>
                  <a:lnTo>
                    <a:pt x="1" y="4621"/>
                  </a:lnTo>
                  <a:lnTo>
                    <a:pt x="61" y="4621"/>
                  </a:lnTo>
                  <a:lnTo>
                    <a:pt x="122" y="4682"/>
                  </a:lnTo>
                  <a:lnTo>
                    <a:pt x="122" y="4620"/>
                  </a:lnTo>
                  <a:lnTo>
                    <a:pt x="122" y="4620"/>
                  </a:lnTo>
                  <a:lnTo>
                    <a:pt x="2569" y="4606"/>
                  </a:lnTo>
                  <a:lnTo>
                    <a:pt x="2569" y="4606"/>
                  </a:lnTo>
                  <a:lnTo>
                    <a:pt x="122" y="4591"/>
                  </a:lnTo>
                  <a:lnTo>
                    <a:pt x="122" y="4591"/>
                  </a:lnTo>
                  <a:lnTo>
                    <a:pt x="122" y="2463"/>
                  </a:lnTo>
                  <a:lnTo>
                    <a:pt x="122" y="1277"/>
                  </a:lnTo>
                  <a:lnTo>
                    <a:pt x="122" y="669"/>
                  </a:lnTo>
                  <a:lnTo>
                    <a:pt x="122" y="153"/>
                  </a:lnTo>
                  <a:lnTo>
                    <a:pt x="6992" y="153"/>
                  </a:lnTo>
                  <a:cubicBezTo>
                    <a:pt x="7022" y="1507"/>
                    <a:pt x="7022" y="2621"/>
                    <a:pt x="7022" y="3405"/>
                  </a:cubicBezTo>
                  <a:lnTo>
                    <a:pt x="7022" y="4317"/>
                  </a:lnTo>
                  <a:lnTo>
                    <a:pt x="7022" y="4560"/>
                  </a:lnTo>
                  <a:lnTo>
                    <a:pt x="7022" y="4621"/>
                  </a:lnTo>
                  <a:cubicBezTo>
                    <a:pt x="7022" y="4599"/>
                    <a:pt x="7037" y="4578"/>
                    <a:pt x="7057" y="4578"/>
                  </a:cubicBezTo>
                  <a:cubicBezTo>
                    <a:pt x="7065" y="4578"/>
                    <a:pt x="7074" y="4582"/>
                    <a:pt x="7083" y="4590"/>
                  </a:cubicBezTo>
                  <a:lnTo>
                    <a:pt x="7083" y="4378"/>
                  </a:lnTo>
                  <a:lnTo>
                    <a:pt x="7083" y="3466"/>
                  </a:lnTo>
                  <a:cubicBezTo>
                    <a:pt x="7083" y="2645"/>
                    <a:pt x="7144" y="1520"/>
                    <a:pt x="7144" y="122"/>
                  </a:cubicBezTo>
                  <a:lnTo>
                    <a:pt x="7144" y="31"/>
                  </a:lnTo>
                  <a:lnTo>
                    <a:pt x="7052" y="31"/>
                  </a:lnTo>
                  <a:lnTo>
                    <a:pt x="61" y="1"/>
                  </a:lnTo>
                  <a:close/>
                  <a:moveTo>
                    <a:pt x="5137" y="4590"/>
                  </a:moveTo>
                  <a:lnTo>
                    <a:pt x="2569" y="4606"/>
                  </a:lnTo>
                  <a:lnTo>
                    <a:pt x="2569" y="4606"/>
                  </a:lnTo>
                  <a:lnTo>
                    <a:pt x="5046" y="4621"/>
                  </a:lnTo>
                  <a:lnTo>
                    <a:pt x="6505" y="4682"/>
                  </a:lnTo>
                  <a:lnTo>
                    <a:pt x="6870" y="4682"/>
                  </a:lnTo>
                  <a:lnTo>
                    <a:pt x="7022" y="4621"/>
                  </a:lnTo>
                  <a:lnTo>
                    <a:pt x="6900" y="459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9" name="Google Shape;3879;p75"/>
            <p:cNvSpPr/>
            <p:nvPr/>
          </p:nvSpPr>
          <p:spPr>
            <a:xfrm>
              <a:off x="3400655" y="3359077"/>
              <a:ext cx="43607" cy="1647"/>
            </a:xfrm>
            <a:custGeom>
              <a:avLst/>
              <a:gdLst/>
              <a:ahLst/>
              <a:cxnLst/>
              <a:rect l="l" t="t" r="r" b="b"/>
              <a:pathLst>
                <a:path w="4713" h="178" extrusionOk="0">
                  <a:moveTo>
                    <a:pt x="2372" y="0"/>
                  </a:moveTo>
                  <a:cubicBezTo>
                    <a:pt x="1612" y="0"/>
                    <a:pt x="791" y="0"/>
                    <a:pt x="1" y="91"/>
                  </a:cubicBezTo>
                  <a:cubicBezTo>
                    <a:pt x="557" y="136"/>
                    <a:pt x="1130" y="164"/>
                    <a:pt x="1718" y="164"/>
                  </a:cubicBezTo>
                  <a:cubicBezTo>
                    <a:pt x="1934" y="164"/>
                    <a:pt x="2152" y="160"/>
                    <a:pt x="2372" y="152"/>
                  </a:cubicBezTo>
                  <a:cubicBezTo>
                    <a:pt x="2594" y="170"/>
                    <a:pt x="2819" y="177"/>
                    <a:pt x="3046" y="177"/>
                  </a:cubicBezTo>
                  <a:cubicBezTo>
                    <a:pt x="3594" y="177"/>
                    <a:pt x="4153" y="134"/>
                    <a:pt x="4712" y="91"/>
                  </a:cubicBezTo>
                  <a:cubicBezTo>
                    <a:pt x="3922" y="0"/>
                    <a:pt x="3132" y="0"/>
                    <a:pt x="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0" name="Google Shape;3880;p75"/>
            <p:cNvSpPr/>
            <p:nvPr/>
          </p:nvSpPr>
          <p:spPr>
            <a:xfrm>
              <a:off x="3400655" y="3366432"/>
              <a:ext cx="43607" cy="1758"/>
            </a:xfrm>
            <a:custGeom>
              <a:avLst/>
              <a:gdLst/>
              <a:ahLst/>
              <a:cxnLst/>
              <a:rect l="l" t="t" r="r" b="b"/>
              <a:pathLst>
                <a:path w="4713" h="190" extrusionOk="0">
                  <a:moveTo>
                    <a:pt x="1691" y="1"/>
                  </a:moveTo>
                  <a:cubicBezTo>
                    <a:pt x="1134" y="1"/>
                    <a:pt x="560" y="44"/>
                    <a:pt x="1" y="87"/>
                  </a:cubicBezTo>
                  <a:cubicBezTo>
                    <a:pt x="571" y="155"/>
                    <a:pt x="1158" y="189"/>
                    <a:pt x="1762" y="189"/>
                  </a:cubicBezTo>
                  <a:cubicBezTo>
                    <a:pt x="1963" y="189"/>
                    <a:pt x="2166" y="186"/>
                    <a:pt x="2372" y="178"/>
                  </a:cubicBezTo>
                  <a:cubicBezTo>
                    <a:pt x="3162" y="178"/>
                    <a:pt x="3922" y="178"/>
                    <a:pt x="4712" y="87"/>
                  </a:cubicBezTo>
                  <a:cubicBezTo>
                    <a:pt x="3922" y="26"/>
                    <a:pt x="3162" y="26"/>
                    <a:pt x="2372" y="26"/>
                  </a:cubicBezTo>
                  <a:cubicBezTo>
                    <a:pt x="2149" y="8"/>
                    <a:pt x="1921" y="1"/>
                    <a:pt x="16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1" name="Google Shape;3881;p75"/>
            <p:cNvSpPr/>
            <p:nvPr/>
          </p:nvSpPr>
          <p:spPr>
            <a:xfrm>
              <a:off x="3400655" y="3373871"/>
              <a:ext cx="43607" cy="1628"/>
            </a:xfrm>
            <a:custGeom>
              <a:avLst/>
              <a:gdLst/>
              <a:ahLst/>
              <a:cxnLst/>
              <a:rect l="l" t="t" r="r" b="b"/>
              <a:pathLst>
                <a:path w="4713" h="176" extrusionOk="0">
                  <a:moveTo>
                    <a:pt x="2988" y="0"/>
                  </a:moveTo>
                  <a:cubicBezTo>
                    <a:pt x="2781" y="0"/>
                    <a:pt x="2575" y="4"/>
                    <a:pt x="2372" y="12"/>
                  </a:cubicBezTo>
                  <a:cubicBezTo>
                    <a:pt x="1612" y="12"/>
                    <a:pt x="791" y="12"/>
                    <a:pt x="1" y="73"/>
                  </a:cubicBezTo>
                  <a:cubicBezTo>
                    <a:pt x="571" y="141"/>
                    <a:pt x="1158" y="176"/>
                    <a:pt x="1762" y="176"/>
                  </a:cubicBezTo>
                  <a:cubicBezTo>
                    <a:pt x="1963" y="176"/>
                    <a:pt x="2166" y="172"/>
                    <a:pt x="2372" y="164"/>
                  </a:cubicBezTo>
                  <a:cubicBezTo>
                    <a:pt x="2562" y="172"/>
                    <a:pt x="2754" y="176"/>
                    <a:pt x="2947" y="176"/>
                  </a:cubicBezTo>
                  <a:cubicBezTo>
                    <a:pt x="3527" y="176"/>
                    <a:pt x="4119" y="141"/>
                    <a:pt x="4712" y="73"/>
                  </a:cubicBezTo>
                  <a:cubicBezTo>
                    <a:pt x="4134" y="29"/>
                    <a:pt x="3555" y="0"/>
                    <a:pt x="29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2" name="Google Shape;3882;p75"/>
            <p:cNvSpPr/>
            <p:nvPr/>
          </p:nvSpPr>
          <p:spPr>
            <a:xfrm>
              <a:off x="3396723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33" y="0"/>
                    <a:pt x="882" y="0"/>
                    <a:pt x="0" y="61"/>
                  </a:cubicBezTo>
                  <a:cubicBezTo>
                    <a:pt x="661" y="130"/>
                    <a:pt x="1305" y="164"/>
                    <a:pt x="1945" y="164"/>
                  </a:cubicBezTo>
                  <a:cubicBezTo>
                    <a:pt x="2158" y="164"/>
                    <a:pt x="2371" y="160"/>
                    <a:pt x="2584" y="152"/>
                  </a:cubicBezTo>
                  <a:cubicBezTo>
                    <a:pt x="2804" y="160"/>
                    <a:pt x="3023" y="164"/>
                    <a:pt x="3240" y="164"/>
                  </a:cubicBezTo>
                  <a:cubicBezTo>
                    <a:pt x="3891" y="164"/>
                    <a:pt x="4529" y="130"/>
                    <a:pt x="5168" y="61"/>
                  </a:cubicBezTo>
                  <a:cubicBezTo>
                    <a:pt x="4316" y="0"/>
                    <a:pt x="343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3" name="Google Shape;3883;p75"/>
            <p:cNvSpPr/>
            <p:nvPr/>
          </p:nvSpPr>
          <p:spPr>
            <a:xfrm>
              <a:off x="3374785" y="3310982"/>
              <a:ext cx="15757" cy="109133"/>
            </a:xfrm>
            <a:custGeom>
              <a:avLst/>
              <a:gdLst/>
              <a:ahLst/>
              <a:cxnLst/>
              <a:rect l="l" t="t" r="r" b="b"/>
              <a:pathLst>
                <a:path w="1703" h="11795" extrusionOk="0">
                  <a:moveTo>
                    <a:pt x="1703" y="1"/>
                  </a:moveTo>
                  <a:lnTo>
                    <a:pt x="1703" y="1"/>
                  </a:lnTo>
                  <a:cubicBezTo>
                    <a:pt x="1667" y="8"/>
                    <a:pt x="1631" y="18"/>
                    <a:pt x="1596" y="31"/>
                  </a:cubicBezTo>
                  <a:lnTo>
                    <a:pt x="1596" y="31"/>
                  </a:lnTo>
                  <a:cubicBezTo>
                    <a:pt x="1622" y="30"/>
                    <a:pt x="1651" y="26"/>
                    <a:pt x="1703" y="1"/>
                  </a:cubicBezTo>
                  <a:close/>
                  <a:moveTo>
                    <a:pt x="1596" y="31"/>
                  </a:moveTo>
                  <a:cubicBezTo>
                    <a:pt x="1591" y="31"/>
                    <a:pt x="1586" y="31"/>
                    <a:pt x="1581" y="31"/>
                  </a:cubicBezTo>
                  <a:cubicBezTo>
                    <a:pt x="1557" y="43"/>
                    <a:pt x="1535" y="54"/>
                    <a:pt x="1513" y="64"/>
                  </a:cubicBezTo>
                  <a:lnTo>
                    <a:pt x="1513" y="64"/>
                  </a:lnTo>
                  <a:cubicBezTo>
                    <a:pt x="1540" y="52"/>
                    <a:pt x="1568" y="41"/>
                    <a:pt x="1596" y="31"/>
                  </a:cubicBezTo>
                  <a:close/>
                  <a:moveTo>
                    <a:pt x="1513" y="64"/>
                  </a:moveTo>
                  <a:lnTo>
                    <a:pt x="1513" y="64"/>
                  </a:lnTo>
                  <a:cubicBezTo>
                    <a:pt x="1494" y="72"/>
                    <a:pt x="1475" y="80"/>
                    <a:pt x="1456" y="89"/>
                  </a:cubicBezTo>
                  <a:lnTo>
                    <a:pt x="1456" y="89"/>
                  </a:lnTo>
                  <a:cubicBezTo>
                    <a:pt x="1475" y="81"/>
                    <a:pt x="1494" y="72"/>
                    <a:pt x="1513" y="64"/>
                  </a:cubicBezTo>
                  <a:close/>
                  <a:moveTo>
                    <a:pt x="1456" y="89"/>
                  </a:moveTo>
                  <a:cubicBezTo>
                    <a:pt x="1388" y="118"/>
                    <a:pt x="1324" y="145"/>
                    <a:pt x="1247" y="183"/>
                  </a:cubicBezTo>
                  <a:cubicBezTo>
                    <a:pt x="1316" y="155"/>
                    <a:pt x="1386" y="121"/>
                    <a:pt x="1456" y="89"/>
                  </a:cubicBezTo>
                  <a:close/>
                  <a:moveTo>
                    <a:pt x="1246" y="183"/>
                  </a:moveTo>
                  <a:cubicBezTo>
                    <a:pt x="851" y="426"/>
                    <a:pt x="547" y="761"/>
                    <a:pt x="365" y="1186"/>
                  </a:cubicBezTo>
                  <a:cubicBezTo>
                    <a:pt x="92" y="1794"/>
                    <a:pt x="0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lnTo>
                    <a:pt x="31" y="11277"/>
                  </a:lnTo>
                  <a:cubicBezTo>
                    <a:pt x="31" y="11429"/>
                    <a:pt x="31" y="11642"/>
                    <a:pt x="61" y="11794"/>
                  </a:cubicBezTo>
                  <a:cubicBezTo>
                    <a:pt x="92" y="11642"/>
                    <a:pt x="152" y="11490"/>
                    <a:pt x="61" y="11277"/>
                  </a:cubicBezTo>
                  <a:cubicBezTo>
                    <a:pt x="61" y="10943"/>
                    <a:pt x="92" y="10487"/>
                    <a:pt x="92" y="9970"/>
                  </a:cubicBezTo>
                  <a:cubicBezTo>
                    <a:pt x="92" y="8815"/>
                    <a:pt x="122" y="7265"/>
                    <a:pt x="122" y="5563"/>
                  </a:cubicBezTo>
                  <a:lnTo>
                    <a:pt x="122" y="3131"/>
                  </a:lnTo>
                  <a:cubicBezTo>
                    <a:pt x="122" y="2432"/>
                    <a:pt x="213" y="1794"/>
                    <a:pt x="456" y="1186"/>
                  </a:cubicBezTo>
                  <a:cubicBezTo>
                    <a:pt x="608" y="791"/>
                    <a:pt x="851" y="426"/>
                    <a:pt x="1246" y="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4" name="Google Shape;3884;p75"/>
            <p:cNvSpPr/>
            <p:nvPr/>
          </p:nvSpPr>
          <p:spPr>
            <a:xfrm>
              <a:off x="3377311" y="3423687"/>
              <a:ext cx="91692" cy="9641"/>
            </a:xfrm>
            <a:custGeom>
              <a:avLst/>
              <a:gdLst/>
              <a:ahLst/>
              <a:cxnLst/>
              <a:rect l="l" t="t" r="r" b="b"/>
              <a:pathLst>
                <a:path w="9910" h="1042" extrusionOk="0">
                  <a:moveTo>
                    <a:pt x="9296" y="839"/>
                  </a:moveTo>
                  <a:cubicBezTo>
                    <a:pt x="9352" y="867"/>
                    <a:pt x="9406" y="896"/>
                    <a:pt x="9454" y="920"/>
                  </a:cubicBezTo>
                  <a:cubicBezTo>
                    <a:pt x="9477" y="920"/>
                    <a:pt x="9500" y="921"/>
                    <a:pt x="9521" y="923"/>
                  </a:cubicBezTo>
                  <a:lnTo>
                    <a:pt x="9521" y="923"/>
                  </a:lnTo>
                  <a:cubicBezTo>
                    <a:pt x="9519" y="922"/>
                    <a:pt x="9517" y="921"/>
                    <a:pt x="9515" y="920"/>
                  </a:cubicBezTo>
                  <a:cubicBezTo>
                    <a:pt x="9450" y="904"/>
                    <a:pt x="9378" y="871"/>
                    <a:pt x="9296" y="839"/>
                  </a:cubicBezTo>
                  <a:close/>
                  <a:moveTo>
                    <a:pt x="4902" y="1"/>
                  </a:moveTo>
                  <a:cubicBezTo>
                    <a:pt x="4241" y="1"/>
                    <a:pt x="3588" y="54"/>
                    <a:pt x="2949" y="160"/>
                  </a:cubicBezTo>
                  <a:cubicBezTo>
                    <a:pt x="2402" y="251"/>
                    <a:pt x="1916" y="373"/>
                    <a:pt x="1369" y="525"/>
                  </a:cubicBezTo>
                  <a:cubicBezTo>
                    <a:pt x="1186" y="555"/>
                    <a:pt x="1004" y="616"/>
                    <a:pt x="822" y="707"/>
                  </a:cubicBezTo>
                  <a:cubicBezTo>
                    <a:pt x="700" y="738"/>
                    <a:pt x="548" y="768"/>
                    <a:pt x="396" y="859"/>
                  </a:cubicBezTo>
                  <a:cubicBezTo>
                    <a:pt x="244" y="890"/>
                    <a:pt x="123" y="920"/>
                    <a:pt x="1" y="1011"/>
                  </a:cubicBezTo>
                  <a:cubicBezTo>
                    <a:pt x="123" y="951"/>
                    <a:pt x="275" y="920"/>
                    <a:pt x="396" y="890"/>
                  </a:cubicBezTo>
                  <a:cubicBezTo>
                    <a:pt x="518" y="859"/>
                    <a:pt x="700" y="768"/>
                    <a:pt x="852" y="738"/>
                  </a:cubicBezTo>
                  <a:cubicBezTo>
                    <a:pt x="1004" y="707"/>
                    <a:pt x="1186" y="616"/>
                    <a:pt x="1430" y="586"/>
                  </a:cubicBezTo>
                  <a:cubicBezTo>
                    <a:pt x="1916" y="434"/>
                    <a:pt x="2463" y="312"/>
                    <a:pt x="2980" y="251"/>
                  </a:cubicBezTo>
                  <a:cubicBezTo>
                    <a:pt x="3633" y="145"/>
                    <a:pt x="4287" y="92"/>
                    <a:pt x="4940" y="92"/>
                  </a:cubicBezTo>
                  <a:cubicBezTo>
                    <a:pt x="5594" y="92"/>
                    <a:pt x="6247" y="145"/>
                    <a:pt x="6901" y="251"/>
                  </a:cubicBezTo>
                  <a:cubicBezTo>
                    <a:pt x="7417" y="312"/>
                    <a:pt x="7934" y="434"/>
                    <a:pt x="8451" y="586"/>
                  </a:cubicBezTo>
                  <a:cubicBezTo>
                    <a:pt x="8694" y="647"/>
                    <a:pt x="8876" y="738"/>
                    <a:pt x="9059" y="768"/>
                  </a:cubicBezTo>
                  <a:cubicBezTo>
                    <a:pt x="9145" y="782"/>
                    <a:pt x="9224" y="810"/>
                    <a:pt x="9296" y="839"/>
                  </a:cubicBezTo>
                  <a:lnTo>
                    <a:pt x="9296" y="839"/>
                  </a:lnTo>
                  <a:cubicBezTo>
                    <a:pt x="9211" y="796"/>
                    <a:pt x="9120" y="756"/>
                    <a:pt x="9028" y="738"/>
                  </a:cubicBezTo>
                  <a:cubicBezTo>
                    <a:pt x="8876" y="707"/>
                    <a:pt x="8694" y="616"/>
                    <a:pt x="8451" y="555"/>
                  </a:cubicBezTo>
                  <a:cubicBezTo>
                    <a:pt x="7965" y="403"/>
                    <a:pt x="7417" y="251"/>
                    <a:pt x="6901" y="160"/>
                  </a:cubicBezTo>
                  <a:cubicBezTo>
                    <a:pt x="6232" y="54"/>
                    <a:pt x="5563" y="1"/>
                    <a:pt x="4902" y="1"/>
                  </a:cubicBezTo>
                  <a:close/>
                  <a:moveTo>
                    <a:pt x="9521" y="923"/>
                  </a:moveTo>
                  <a:cubicBezTo>
                    <a:pt x="9642" y="982"/>
                    <a:pt x="9790" y="1012"/>
                    <a:pt x="9910" y="1042"/>
                  </a:cubicBezTo>
                  <a:cubicBezTo>
                    <a:pt x="9802" y="1015"/>
                    <a:pt x="9694" y="939"/>
                    <a:pt x="9521" y="9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5" name="Google Shape;3885;p75"/>
            <p:cNvSpPr/>
            <p:nvPr/>
          </p:nvSpPr>
          <p:spPr>
            <a:xfrm>
              <a:off x="3490090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45" y="0"/>
                  </a:moveTo>
                  <a:lnTo>
                    <a:pt x="2645" y="1429"/>
                  </a:lnTo>
                  <a:cubicBezTo>
                    <a:pt x="1216" y="1459"/>
                    <a:pt x="3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16" y="15806"/>
                  </a:cubicBezTo>
                  <a:lnTo>
                    <a:pt x="9666" y="15806"/>
                  </a:lnTo>
                  <a:cubicBezTo>
                    <a:pt x="10366" y="15806"/>
                    <a:pt x="10882" y="15259"/>
                    <a:pt x="10882" y="14590"/>
                  </a:cubicBezTo>
                  <a:lnTo>
                    <a:pt x="10943" y="4256"/>
                  </a:lnTo>
                  <a:cubicBezTo>
                    <a:pt x="10943" y="2736"/>
                    <a:pt x="9727" y="1520"/>
                    <a:pt x="8207" y="1520"/>
                  </a:cubicBezTo>
                  <a:lnTo>
                    <a:pt x="82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6" name="Google Shape;3886;p75"/>
            <p:cNvSpPr/>
            <p:nvPr/>
          </p:nvSpPr>
          <p:spPr>
            <a:xfrm>
              <a:off x="3514840" y="3292422"/>
              <a:ext cx="51472" cy="8448"/>
            </a:xfrm>
            <a:custGeom>
              <a:avLst/>
              <a:gdLst/>
              <a:ahLst/>
              <a:cxnLst/>
              <a:rect l="l" t="t" r="r" b="b"/>
              <a:pathLst>
                <a:path w="556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63" y="912"/>
                  </a:lnTo>
                  <a:lnTo>
                    <a:pt x="5563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7" name="Google Shape;3887;p75"/>
            <p:cNvSpPr/>
            <p:nvPr/>
          </p:nvSpPr>
          <p:spPr>
            <a:xfrm>
              <a:off x="3508937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55" y="0"/>
                  </a:moveTo>
                  <a:cubicBezTo>
                    <a:pt x="547" y="0"/>
                    <a:pt x="0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4" y="2736"/>
                    <a:pt x="760" y="2736"/>
                  </a:cubicBezTo>
                  <a:lnTo>
                    <a:pt x="6110" y="2736"/>
                  </a:lnTo>
                  <a:cubicBezTo>
                    <a:pt x="6505" y="2736"/>
                    <a:pt x="6839" y="2432"/>
                    <a:pt x="6839" y="2007"/>
                  </a:cubicBezTo>
                  <a:lnTo>
                    <a:pt x="6839" y="1125"/>
                  </a:lnTo>
                  <a:cubicBezTo>
                    <a:pt x="6839" y="487"/>
                    <a:pt x="6353" y="0"/>
                    <a:pt x="5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8" name="Google Shape;3888;p75"/>
            <p:cNvSpPr/>
            <p:nvPr/>
          </p:nvSpPr>
          <p:spPr>
            <a:xfrm>
              <a:off x="351596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0" y="457"/>
                    <a:pt x="0" y="913"/>
                    <a:pt x="30" y="1369"/>
                  </a:cubicBezTo>
                  <a:cubicBezTo>
                    <a:pt x="0" y="1825"/>
                    <a:pt x="30" y="2281"/>
                    <a:pt x="122" y="2736"/>
                  </a:cubicBezTo>
                  <a:cubicBezTo>
                    <a:pt x="182" y="2281"/>
                    <a:pt x="243" y="1825"/>
                    <a:pt x="182" y="1369"/>
                  </a:cubicBezTo>
                  <a:cubicBezTo>
                    <a:pt x="243" y="913"/>
                    <a:pt x="182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9" name="Google Shape;3889;p75"/>
            <p:cNvSpPr/>
            <p:nvPr/>
          </p:nvSpPr>
          <p:spPr>
            <a:xfrm>
              <a:off x="3522714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0" name="Google Shape;3890;p75"/>
            <p:cNvSpPr/>
            <p:nvPr/>
          </p:nvSpPr>
          <p:spPr>
            <a:xfrm>
              <a:off x="3529746" y="3271326"/>
              <a:ext cx="1693" cy="25324"/>
            </a:xfrm>
            <a:custGeom>
              <a:avLst/>
              <a:gdLst/>
              <a:ahLst/>
              <a:cxnLst/>
              <a:rect l="l" t="t" r="r" b="b"/>
              <a:pathLst>
                <a:path w="183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18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1" name="Google Shape;3891;p75"/>
            <p:cNvSpPr/>
            <p:nvPr/>
          </p:nvSpPr>
          <p:spPr>
            <a:xfrm>
              <a:off x="3536491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9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9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2" name="Google Shape;3892;p75"/>
            <p:cNvSpPr/>
            <p:nvPr/>
          </p:nvSpPr>
          <p:spPr>
            <a:xfrm>
              <a:off x="3542968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3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3" name="Google Shape;3893;p75"/>
            <p:cNvSpPr/>
            <p:nvPr/>
          </p:nvSpPr>
          <p:spPr>
            <a:xfrm>
              <a:off x="3549713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2" y="2736"/>
                  </a:cubicBezTo>
                  <a:cubicBezTo>
                    <a:pt x="183" y="2280"/>
                    <a:pt x="244" y="1794"/>
                    <a:pt x="183" y="1368"/>
                  </a:cubicBezTo>
                  <a:cubicBezTo>
                    <a:pt x="244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4" name="Google Shape;3894;p75"/>
            <p:cNvSpPr/>
            <p:nvPr/>
          </p:nvSpPr>
          <p:spPr>
            <a:xfrm>
              <a:off x="3556745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31" y="1824"/>
                    <a:pt x="31" y="2280"/>
                    <a:pt x="12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244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5" name="Google Shape;3895;p75"/>
            <p:cNvSpPr/>
            <p:nvPr/>
          </p:nvSpPr>
          <p:spPr>
            <a:xfrm>
              <a:off x="3563490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1" y="1824"/>
                    <a:pt x="31" y="2280"/>
                    <a:pt x="122" y="2736"/>
                  </a:cubicBezTo>
                  <a:cubicBezTo>
                    <a:pt x="183" y="2280"/>
                    <a:pt x="214" y="1794"/>
                    <a:pt x="183" y="1368"/>
                  </a:cubicBezTo>
                  <a:cubicBezTo>
                    <a:pt x="18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6" name="Google Shape;3896;p75"/>
            <p:cNvSpPr/>
            <p:nvPr/>
          </p:nvSpPr>
          <p:spPr>
            <a:xfrm>
              <a:off x="3504431" y="3343042"/>
              <a:ext cx="73696" cy="48946"/>
            </a:xfrm>
            <a:custGeom>
              <a:avLst/>
              <a:gdLst/>
              <a:ahLst/>
              <a:cxnLst/>
              <a:rect l="l" t="t" r="r" b="b"/>
              <a:pathLst>
                <a:path w="7965" h="5290" extrusionOk="0">
                  <a:moveTo>
                    <a:pt x="578" y="1"/>
                  </a:moveTo>
                  <a:cubicBezTo>
                    <a:pt x="274" y="1"/>
                    <a:pt x="1" y="214"/>
                    <a:pt x="1" y="578"/>
                  </a:cubicBezTo>
                  <a:lnTo>
                    <a:pt x="1" y="4712"/>
                  </a:lnTo>
                  <a:cubicBezTo>
                    <a:pt x="1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64" y="5016"/>
                    <a:pt x="7964" y="4712"/>
                  </a:cubicBezTo>
                  <a:lnTo>
                    <a:pt x="7964" y="578"/>
                  </a:lnTo>
                  <a:cubicBezTo>
                    <a:pt x="796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7" name="Google Shape;3897;p75"/>
            <p:cNvSpPr/>
            <p:nvPr/>
          </p:nvSpPr>
          <p:spPr>
            <a:xfrm>
              <a:off x="3507531" y="3345577"/>
              <a:ext cx="65813" cy="43598"/>
            </a:xfrm>
            <a:custGeom>
              <a:avLst/>
              <a:gdLst/>
              <a:ahLst/>
              <a:cxnLst/>
              <a:rect l="l" t="t" r="r" b="b"/>
              <a:pathLst>
                <a:path w="7113" h="4712" extrusionOk="0">
                  <a:moveTo>
                    <a:pt x="7025" y="4633"/>
                  </a:moveTo>
                  <a:cubicBezTo>
                    <a:pt x="7010" y="4633"/>
                    <a:pt x="6996" y="4638"/>
                    <a:pt x="6981" y="4651"/>
                  </a:cubicBezTo>
                  <a:lnTo>
                    <a:pt x="7082" y="4651"/>
                  </a:lnTo>
                  <a:cubicBezTo>
                    <a:pt x="7060" y="4640"/>
                    <a:pt x="7042" y="4633"/>
                    <a:pt x="7025" y="4633"/>
                  </a:cubicBezTo>
                  <a:close/>
                  <a:moveTo>
                    <a:pt x="7077" y="2195"/>
                  </a:moveTo>
                  <a:lnTo>
                    <a:pt x="7077" y="2195"/>
                  </a:lnTo>
                  <a:cubicBezTo>
                    <a:pt x="7064" y="2672"/>
                    <a:pt x="7052" y="3086"/>
                    <a:pt x="7052" y="3435"/>
                  </a:cubicBezTo>
                  <a:lnTo>
                    <a:pt x="7052" y="4347"/>
                  </a:lnTo>
                  <a:lnTo>
                    <a:pt x="7052" y="4590"/>
                  </a:lnTo>
                  <a:lnTo>
                    <a:pt x="7082" y="4651"/>
                  </a:lnTo>
                  <a:lnTo>
                    <a:pt x="7082" y="4590"/>
                  </a:lnTo>
                  <a:lnTo>
                    <a:pt x="7082" y="4347"/>
                  </a:lnTo>
                  <a:lnTo>
                    <a:pt x="7082" y="3435"/>
                  </a:lnTo>
                  <a:cubicBezTo>
                    <a:pt x="7082" y="3085"/>
                    <a:pt x="7082" y="2669"/>
                    <a:pt x="7077" y="2195"/>
                  </a:cubicBezTo>
                  <a:close/>
                  <a:moveTo>
                    <a:pt x="91" y="0"/>
                  </a:moveTo>
                  <a:lnTo>
                    <a:pt x="0" y="61"/>
                  </a:lnTo>
                  <a:lnTo>
                    <a:pt x="0" y="1247"/>
                  </a:lnTo>
                  <a:lnTo>
                    <a:pt x="0" y="2432"/>
                  </a:lnTo>
                  <a:lnTo>
                    <a:pt x="0" y="4712"/>
                  </a:lnTo>
                  <a:lnTo>
                    <a:pt x="91" y="4712"/>
                  </a:lnTo>
                  <a:lnTo>
                    <a:pt x="152" y="4711"/>
                  </a:lnTo>
                  <a:lnTo>
                    <a:pt x="152" y="4711"/>
                  </a:lnTo>
                  <a:lnTo>
                    <a:pt x="152" y="4712"/>
                  </a:lnTo>
                  <a:lnTo>
                    <a:pt x="152" y="4711"/>
                  </a:lnTo>
                  <a:lnTo>
                    <a:pt x="152" y="4711"/>
                  </a:lnTo>
                  <a:lnTo>
                    <a:pt x="5113" y="4651"/>
                  </a:lnTo>
                  <a:lnTo>
                    <a:pt x="5113" y="4651"/>
                  </a:lnTo>
                  <a:lnTo>
                    <a:pt x="5107" y="4651"/>
                  </a:lnTo>
                  <a:lnTo>
                    <a:pt x="152" y="4621"/>
                  </a:lnTo>
                  <a:lnTo>
                    <a:pt x="152" y="4621"/>
                  </a:lnTo>
                  <a:lnTo>
                    <a:pt x="152" y="2493"/>
                  </a:lnTo>
                  <a:lnTo>
                    <a:pt x="152" y="1307"/>
                  </a:lnTo>
                  <a:lnTo>
                    <a:pt x="152" y="183"/>
                  </a:lnTo>
                  <a:lnTo>
                    <a:pt x="7023" y="183"/>
                  </a:lnTo>
                  <a:cubicBezTo>
                    <a:pt x="7056" y="932"/>
                    <a:pt x="7071" y="1608"/>
                    <a:pt x="7077" y="2195"/>
                  </a:cubicBezTo>
                  <a:lnTo>
                    <a:pt x="7077" y="2195"/>
                  </a:lnTo>
                  <a:cubicBezTo>
                    <a:pt x="7094" y="1592"/>
                    <a:pt x="7113" y="889"/>
                    <a:pt x="7113" y="92"/>
                  </a:cubicBezTo>
                  <a:lnTo>
                    <a:pt x="7113" y="31"/>
                  </a:lnTo>
                  <a:lnTo>
                    <a:pt x="7052" y="31"/>
                  </a:lnTo>
                  <a:lnTo>
                    <a:pt x="91" y="0"/>
                  </a:lnTo>
                  <a:close/>
                  <a:moveTo>
                    <a:pt x="5137" y="4651"/>
                  </a:moveTo>
                  <a:lnTo>
                    <a:pt x="5113" y="4651"/>
                  </a:lnTo>
                  <a:lnTo>
                    <a:pt x="5113" y="4651"/>
                  </a:lnTo>
                  <a:lnTo>
                    <a:pt x="6535" y="4712"/>
                  </a:lnTo>
                  <a:lnTo>
                    <a:pt x="6930" y="4712"/>
                  </a:lnTo>
                  <a:cubicBezTo>
                    <a:pt x="6949" y="4683"/>
                    <a:pt x="6966" y="4663"/>
                    <a:pt x="6981" y="46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8" name="Google Shape;3898;p75"/>
            <p:cNvSpPr/>
            <p:nvPr/>
          </p:nvSpPr>
          <p:spPr>
            <a:xfrm>
              <a:off x="3519624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0" y="0"/>
                    <a:pt x="0" y="91"/>
                  </a:cubicBezTo>
                  <a:cubicBezTo>
                    <a:pt x="556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3" y="170"/>
                    <a:pt x="2788" y="177"/>
                    <a:pt x="3016" y="177"/>
                  </a:cubicBezTo>
                  <a:cubicBezTo>
                    <a:pt x="3566" y="177"/>
                    <a:pt x="4131" y="134"/>
                    <a:pt x="4712" y="91"/>
                  </a:cubicBezTo>
                  <a:cubicBezTo>
                    <a:pt x="3891" y="0"/>
                    <a:pt x="310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9" name="Google Shape;3899;p75"/>
            <p:cNvSpPr/>
            <p:nvPr/>
          </p:nvSpPr>
          <p:spPr>
            <a:xfrm>
              <a:off x="3519624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0" y="87"/>
                  </a:cubicBezTo>
                  <a:cubicBezTo>
                    <a:pt x="570" y="155"/>
                    <a:pt x="1157" y="189"/>
                    <a:pt x="1748" y="189"/>
                  </a:cubicBezTo>
                  <a:cubicBezTo>
                    <a:pt x="1945" y="189"/>
                    <a:pt x="2143" y="186"/>
                    <a:pt x="2341" y="178"/>
                  </a:cubicBezTo>
                  <a:cubicBezTo>
                    <a:pt x="2531" y="186"/>
                    <a:pt x="2722" y="189"/>
                    <a:pt x="2916" y="189"/>
                  </a:cubicBezTo>
                  <a:cubicBezTo>
                    <a:pt x="3498" y="189"/>
                    <a:pt x="4096" y="155"/>
                    <a:pt x="4712" y="87"/>
                  </a:cubicBezTo>
                  <a:cubicBezTo>
                    <a:pt x="3891" y="26"/>
                    <a:pt x="310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0" name="Google Shape;3900;p75"/>
            <p:cNvSpPr/>
            <p:nvPr/>
          </p:nvSpPr>
          <p:spPr>
            <a:xfrm>
              <a:off x="3519624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58" y="0"/>
                  </a:moveTo>
                  <a:cubicBezTo>
                    <a:pt x="2750" y="0"/>
                    <a:pt x="2544" y="4"/>
                    <a:pt x="2341" y="12"/>
                  </a:cubicBezTo>
                  <a:cubicBezTo>
                    <a:pt x="1581" y="12"/>
                    <a:pt x="790" y="12"/>
                    <a:pt x="0" y="73"/>
                  </a:cubicBezTo>
                  <a:cubicBezTo>
                    <a:pt x="570" y="141"/>
                    <a:pt x="1157" y="176"/>
                    <a:pt x="1748" y="176"/>
                  </a:cubicBezTo>
                  <a:cubicBezTo>
                    <a:pt x="1945" y="176"/>
                    <a:pt x="2143" y="172"/>
                    <a:pt x="2341" y="164"/>
                  </a:cubicBezTo>
                  <a:cubicBezTo>
                    <a:pt x="2531" y="172"/>
                    <a:pt x="2722" y="176"/>
                    <a:pt x="2916" y="176"/>
                  </a:cubicBezTo>
                  <a:cubicBezTo>
                    <a:pt x="3498" y="176"/>
                    <a:pt x="4096" y="141"/>
                    <a:pt x="4712" y="73"/>
                  </a:cubicBezTo>
                  <a:cubicBezTo>
                    <a:pt x="4111" y="29"/>
                    <a:pt x="3526" y="0"/>
                    <a:pt x="2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1" name="Google Shape;3901;p75"/>
            <p:cNvSpPr/>
            <p:nvPr/>
          </p:nvSpPr>
          <p:spPr>
            <a:xfrm>
              <a:off x="3515682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03" y="0"/>
                    <a:pt x="882" y="0"/>
                    <a:pt x="1" y="61"/>
                  </a:cubicBezTo>
                  <a:cubicBezTo>
                    <a:pt x="662" y="130"/>
                    <a:pt x="1289" y="164"/>
                    <a:pt x="1933" y="164"/>
                  </a:cubicBezTo>
                  <a:cubicBezTo>
                    <a:pt x="2147" y="164"/>
                    <a:pt x="2364" y="160"/>
                    <a:pt x="2584" y="152"/>
                  </a:cubicBezTo>
                  <a:cubicBezTo>
                    <a:pt x="2805" y="160"/>
                    <a:pt x="3021" y="164"/>
                    <a:pt x="3236" y="164"/>
                  </a:cubicBezTo>
                  <a:cubicBezTo>
                    <a:pt x="3880" y="164"/>
                    <a:pt x="4507" y="130"/>
                    <a:pt x="5168" y="61"/>
                  </a:cubicBezTo>
                  <a:cubicBezTo>
                    <a:pt x="4286" y="0"/>
                    <a:pt x="340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2" name="Google Shape;3902;p75"/>
            <p:cNvSpPr/>
            <p:nvPr/>
          </p:nvSpPr>
          <p:spPr>
            <a:xfrm>
              <a:off x="3493467" y="3310982"/>
              <a:ext cx="15757" cy="109133"/>
            </a:xfrm>
            <a:custGeom>
              <a:avLst/>
              <a:gdLst/>
              <a:ahLst/>
              <a:cxnLst/>
              <a:rect l="l" t="t" r="r" b="b"/>
              <a:pathLst>
                <a:path w="1703" h="11795" extrusionOk="0">
                  <a:moveTo>
                    <a:pt x="1703" y="1"/>
                  </a:moveTo>
                  <a:cubicBezTo>
                    <a:pt x="1667" y="8"/>
                    <a:pt x="1631" y="18"/>
                    <a:pt x="1595" y="31"/>
                  </a:cubicBezTo>
                  <a:lnTo>
                    <a:pt x="1595" y="31"/>
                  </a:lnTo>
                  <a:cubicBezTo>
                    <a:pt x="1647" y="31"/>
                    <a:pt x="1675" y="29"/>
                    <a:pt x="1703" y="1"/>
                  </a:cubicBezTo>
                  <a:close/>
                  <a:moveTo>
                    <a:pt x="1595" y="31"/>
                  </a:moveTo>
                  <a:cubicBezTo>
                    <a:pt x="1591" y="31"/>
                    <a:pt x="1586" y="31"/>
                    <a:pt x="1581" y="31"/>
                  </a:cubicBezTo>
                  <a:cubicBezTo>
                    <a:pt x="1574" y="36"/>
                    <a:pt x="1567" y="40"/>
                    <a:pt x="1560" y="44"/>
                  </a:cubicBezTo>
                  <a:lnTo>
                    <a:pt x="1560" y="44"/>
                  </a:lnTo>
                  <a:cubicBezTo>
                    <a:pt x="1572" y="40"/>
                    <a:pt x="1583" y="35"/>
                    <a:pt x="1595" y="31"/>
                  </a:cubicBezTo>
                  <a:close/>
                  <a:moveTo>
                    <a:pt x="1560" y="44"/>
                  </a:moveTo>
                  <a:lnTo>
                    <a:pt x="1560" y="44"/>
                  </a:lnTo>
                  <a:cubicBezTo>
                    <a:pt x="1496" y="69"/>
                    <a:pt x="1432" y="100"/>
                    <a:pt x="1368" y="130"/>
                  </a:cubicBezTo>
                  <a:lnTo>
                    <a:pt x="1368" y="130"/>
                  </a:lnTo>
                  <a:cubicBezTo>
                    <a:pt x="1437" y="102"/>
                    <a:pt x="1504" y="78"/>
                    <a:pt x="1560" y="44"/>
                  </a:cubicBezTo>
                  <a:close/>
                  <a:moveTo>
                    <a:pt x="1368" y="130"/>
                  </a:moveTo>
                  <a:cubicBezTo>
                    <a:pt x="1328" y="146"/>
                    <a:pt x="1287" y="163"/>
                    <a:pt x="1247" y="183"/>
                  </a:cubicBezTo>
                  <a:cubicBezTo>
                    <a:pt x="1287" y="167"/>
                    <a:pt x="1327" y="149"/>
                    <a:pt x="1368" y="130"/>
                  </a:cubicBezTo>
                  <a:close/>
                  <a:moveTo>
                    <a:pt x="1246" y="183"/>
                  </a:moveTo>
                  <a:cubicBezTo>
                    <a:pt x="882" y="426"/>
                    <a:pt x="578" y="761"/>
                    <a:pt x="365" y="1186"/>
                  </a:cubicBezTo>
                  <a:cubicBezTo>
                    <a:pt x="122" y="1794"/>
                    <a:pt x="0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lnTo>
                    <a:pt x="31" y="11277"/>
                  </a:lnTo>
                  <a:cubicBezTo>
                    <a:pt x="31" y="11429"/>
                    <a:pt x="31" y="11642"/>
                    <a:pt x="92" y="11794"/>
                  </a:cubicBezTo>
                  <a:cubicBezTo>
                    <a:pt x="122" y="11642"/>
                    <a:pt x="152" y="11490"/>
                    <a:pt x="61" y="11277"/>
                  </a:cubicBezTo>
                  <a:cubicBezTo>
                    <a:pt x="61" y="10943"/>
                    <a:pt x="122" y="10487"/>
                    <a:pt x="122" y="9970"/>
                  </a:cubicBezTo>
                  <a:cubicBezTo>
                    <a:pt x="122" y="8815"/>
                    <a:pt x="152" y="7265"/>
                    <a:pt x="152" y="5563"/>
                  </a:cubicBezTo>
                  <a:lnTo>
                    <a:pt x="152" y="3131"/>
                  </a:lnTo>
                  <a:cubicBezTo>
                    <a:pt x="152" y="2432"/>
                    <a:pt x="213" y="1794"/>
                    <a:pt x="456" y="1186"/>
                  </a:cubicBezTo>
                  <a:cubicBezTo>
                    <a:pt x="608" y="791"/>
                    <a:pt x="882" y="426"/>
                    <a:pt x="1246" y="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3" name="Google Shape;3903;p75"/>
            <p:cNvSpPr/>
            <p:nvPr/>
          </p:nvSpPr>
          <p:spPr>
            <a:xfrm>
              <a:off x="3496279" y="3423687"/>
              <a:ext cx="91405" cy="9641"/>
            </a:xfrm>
            <a:custGeom>
              <a:avLst/>
              <a:gdLst/>
              <a:ahLst/>
              <a:cxnLst/>
              <a:rect l="l" t="t" r="r" b="b"/>
              <a:pathLst>
                <a:path w="9879" h="1042" extrusionOk="0">
                  <a:moveTo>
                    <a:pt x="9173" y="795"/>
                  </a:moveTo>
                  <a:cubicBezTo>
                    <a:pt x="9263" y="834"/>
                    <a:pt x="9349" y="883"/>
                    <a:pt x="9423" y="920"/>
                  </a:cubicBezTo>
                  <a:cubicBezTo>
                    <a:pt x="9460" y="920"/>
                    <a:pt x="9493" y="922"/>
                    <a:pt x="9523" y="926"/>
                  </a:cubicBezTo>
                  <a:lnTo>
                    <a:pt x="9523" y="926"/>
                  </a:lnTo>
                  <a:cubicBezTo>
                    <a:pt x="9520" y="924"/>
                    <a:pt x="9517" y="922"/>
                    <a:pt x="9514" y="920"/>
                  </a:cubicBezTo>
                  <a:cubicBezTo>
                    <a:pt x="9419" y="896"/>
                    <a:pt x="9305" y="835"/>
                    <a:pt x="9173" y="795"/>
                  </a:cubicBezTo>
                  <a:close/>
                  <a:moveTo>
                    <a:pt x="4894" y="1"/>
                  </a:moveTo>
                  <a:cubicBezTo>
                    <a:pt x="4233" y="1"/>
                    <a:pt x="3572" y="54"/>
                    <a:pt x="2918" y="160"/>
                  </a:cubicBezTo>
                  <a:cubicBezTo>
                    <a:pt x="2402" y="251"/>
                    <a:pt x="1885" y="373"/>
                    <a:pt x="1368" y="525"/>
                  </a:cubicBezTo>
                  <a:cubicBezTo>
                    <a:pt x="1186" y="555"/>
                    <a:pt x="1003" y="616"/>
                    <a:pt x="791" y="707"/>
                  </a:cubicBezTo>
                  <a:cubicBezTo>
                    <a:pt x="669" y="738"/>
                    <a:pt x="517" y="768"/>
                    <a:pt x="365" y="859"/>
                  </a:cubicBezTo>
                  <a:cubicBezTo>
                    <a:pt x="243" y="890"/>
                    <a:pt x="122" y="920"/>
                    <a:pt x="0" y="1011"/>
                  </a:cubicBezTo>
                  <a:cubicBezTo>
                    <a:pt x="122" y="951"/>
                    <a:pt x="274" y="920"/>
                    <a:pt x="365" y="890"/>
                  </a:cubicBezTo>
                  <a:cubicBezTo>
                    <a:pt x="487" y="859"/>
                    <a:pt x="669" y="768"/>
                    <a:pt x="821" y="738"/>
                  </a:cubicBezTo>
                  <a:cubicBezTo>
                    <a:pt x="973" y="707"/>
                    <a:pt x="1186" y="616"/>
                    <a:pt x="1399" y="586"/>
                  </a:cubicBezTo>
                  <a:cubicBezTo>
                    <a:pt x="1885" y="434"/>
                    <a:pt x="2432" y="312"/>
                    <a:pt x="2949" y="251"/>
                  </a:cubicBezTo>
                  <a:cubicBezTo>
                    <a:pt x="3602" y="145"/>
                    <a:pt x="4263" y="92"/>
                    <a:pt x="4921" y="92"/>
                  </a:cubicBezTo>
                  <a:cubicBezTo>
                    <a:pt x="5578" y="92"/>
                    <a:pt x="6231" y="145"/>
                    <a:pt x="6870" y="251"/>
                  </a:cubicBezTo>
                  <a:cubicBezTo>
                    <a:pt x="7417" y="312"/>
                    <a:pt x="7903" y="434"/>
                    <a:pt x="8450" y="586"/>
                  </a:cubicBezTo>
                  <a:cubicBezTo>
                    <a:pt x="8663" y="647"/>
                    <a:pt x="8845" y="738"/>
                    <a:pt x="9058" y="768"/>
                  </a:cubicBezTo>
                  <a:cubicBezTo>
                    <a:pt x="9098" y="775"/>
                    <a:pt x="9136" y="784"/>
                    <a:pt x="9173" y="795"/>
                  </a:cubicBezTo>
                  <a:lnTo>
                    <a:pt x="9173" y="795"/>
                  </a:lnTo>
                  <a:cubicBezTo>
                    <a:pt x="9115" y="770"/>
                    <a:pt x="9056" y="750"/>
                    <a:pt x="8997" y="738"/>
                  </a:cubicBezTo>
                  <a:cubicBezTo>
                    <a:pt x="8845" y="707"/>
                    <a:pt x="8663" y="616"/>
                    <a:pt x="8450" y="555"/>
                  </a:cubicBezTo>
                  <a:cubicBezTo>
                    <a:pt x="7934" y="403"/>
                    <a:pt x="7417" y="251"/>
                    <a:pt x="6870" y="160"/>
                  </a:cubicBezTo>
                  <a:cubicBezTo>
                    <a:pt x="6216" y="54"/>
                    <a:pt x="5555" y="1"/>
                    <a:pt x="4894" y="1"/>
                  </a:cubicBezTo>
                  <a:close/>
                  <a:moveTo>
                    <a:pt x="9523" y="926"/>
                  </a:moveTo>
                  <a:cubicBezTo>
                    <a:pt x="9615" y="983"/>
                    <a:pt x="9761" y="1012"/>
                    <a:pt x="9879" y="1042"/>
                  </a:cubicBezTo>
                  <a:cubicBezTo>
                    <a:pt x="9776" y="1016"/>
                    <a:pt x="9694" y="946"/>
                    <a:pt x="9523" y="9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4" name="Google Shape;3904;p75"/>
            <p:cNvSpPr/>
            <p:nvPr/>
          </p:nvSpPr>
          <p:spPr>
            <a:xfrm>
              <a:off x="3608771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75" y="0"/>
                  </a:moveTo>
                  <a:lnTo>
                    <a:pt x="2675" y="1429"/>
                  </a:lnTo>
                  <a:cubicBezTo>
                    <a:pt x="1186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78" y="15806"/>
                    <a:pt x="1216" y="15806"/>
                  </a:cubicBezTo>
                  <a:lnTo>
                    <a:pt x="9697" y="15806"/>
                  </a:lnTo>
                  <a:cubicBezTo>
                    <a:pt x="10366" y="15806"/>
                    <a:pt x="10913" y="15259"/>
                    <a:pt x="10913" y="14590"/>
                  </a:cubicBezTo>
                  <a:lnTo>
                    <a:pt x="10943" y="4256"/>
                  </a:lnTo>
                  <a:cubicBezTo>
                    <a:pt x="10943" y="2736"/>
                    <a:pt x="9727" y="1520"/>
                    <a:pt x="8207" y="1520"/>
                  </a:cubicBezTo>
                  <a:lnTo>
                    <a:pt x="82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5" name="Google Shape;3905;p75"/>
            <p:cNvSpPr/>
            <p:nvPr/>
          </p:nvSpPr>
          <p:spPr>
            <a:xfrm>
              <a:off x="3633799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1" y="1"/>
                  </a:moveTo>
                  <a:lnTo>
                    <a:pt x="1" y="730"/>
                  </a:lnTo>
                  <a:lnTo>
                    <a:pt x="5533" y="912"/>
                  </a:lnTo>
                  <a:lnTo>
                    <a:pt x="5533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6" name="Google Shape;3906;p75"/>
            <p:cNvSpPr/>
            <p:nvPr/>
          </p:nvSpPr>
          <p:spPr>
            <a:xfrm>
              <a:off x="3627896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5" y="0"/>
                  </a:moveTo>
                  <a:cubicBezTo>
                    <a:pt x="517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47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23" y="0"/>
                    <a:pt x="5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7" name="Google Shape;3907;p75"/>
            <p:cNvSpPr/>
            <p:nvPr/>
          </p:nvSpPr>
          <p:spPr>
            <a:xfrm>
              <a:off x="3634928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9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9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8" name="Google Shape;3908;p75"/>
            <p:cNvSpPr/>
            <p:nvPr/>
          </p:nvSpPr>
          <p:spPr>
            <a:xfrm>
              <a:off x="3641396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1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183" y="2281"/>
                    <a:pt x="244" y="1825"/>
                    <a:pt x="213" y="1369"/>
                  </a:cubicBezTo>
                  <a:cubicBezTo>
                    <a:pt x="213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9" name="Google Shape;3909;p75"/>
            <p:cNvSpPr/>
            <p:nvPr/>
          </p:nvSpPr>
          <p:spPr>
            <a:xfrm>
              <a:off x="3648428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183" y="2281"/>
                    <a:pt x="183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0" name="Google Shape;3910;p75"/>
            <p:cNvSpPr/>
            <p:nvPr/>
          </p:nvSpPr>
          <p:spPr>
            <a:xfrm>
              <a:off x="3655173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1" name="Google Shape;3911;p75"/>
            <p:cNvSpPr/>
            <p:nvPr/>
          </p:nvSpPr>
          <p:spPr>
            <a:xfrm>
              <a:off x="3661927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2" name="Google Shape;3912;p75"/>
            <p:cNvSpPr/>
            <p:nvPr/>
          </p:nvSpPr>
          <p:spPr>
            <a:xfrm>
              <a:off x="3668394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1" y="912"/>
                    <a:pt x="61" y="1368"/>
                  </a:cubicBezTo>
                  <a:cubicBezTo>
                    <a:pt x="31" y="1824"/>
                    <a:pt x="61" y="2280"/>
                    <a:pt x="122" y="2736"/>
                  </a:cubicBezTo>
                  <a:cubicBezTo>
                    <a:pt x="213" y="2280"/>
                    <a:pt x="244" y="1794"/>
                    <a:pt x="213" y="1368"/>
                  </a:cubicBezTo>
                  <a:cubicBezTo>
                    <a:pt x="244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3" name="Google Shape;3913;p75"/>
            <p:cNvSpPr/>
            <p:nvPr/>
          </p:nvSpPr>
          <p:spPr>
            <a:xfrm>
              <a:off x="3675426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61" y="456"/>
                    <a:pt x="0" y="912"/>
                    <a:pt x="61" y="1368"/>
                  </a:cubicBezTo>
                  <a:cubicBezTo>
                    <a:pt x="61" y="1824"/>
                    <a:pt x="61" y="2280"/>
                    <a:pt x="122" y="2736"/>
                  </a:cubicBezTo>
                  <a:cubicBezTo>
                    <a:pt x="213" y="2280"/>
                    <a:pt x="213" y="1794"/>
                    <a:pt x="213" y="1368"/>
                  </a:cubicBezTo>
                  <a:cubicBezTo>
                    <a:pt x="21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4" name="Google Shape;3914;p75"/>
            <p:cNvSpPr/>
            <p:nvPr/>
          </p:nvSpPr>
          <p:spPr>
            <a:xfrm>
              <a:off x="3682171" y="3271613"/>
              <a:ext cx="2267" cy="25315"/>
            </a:xfrm>
            <a:custGeom>
              <a:avLst/>
              <a:gdLst/>
              <a:ahLst/>
              <a:cxnLst/>
              <a:rect l="l" t="t" r="r" b="b"/>
              <a:pathLst>
                <a:path w="245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1" y="1824"/>
                    <a:pt x="62" y="2280"/>
                    <a:pt x="122" y="2736"/>
                  </a:cubicBezTo>
                  <a:cubicBezTo>
                    <a:pt x="214" y="2280"/>
                    <a:pt x="244" y="1794"/>
                    <a:pt x="214" y="1368"/>
                  </a:cubicBezTo>
                  <a:cubicBezTo>
                    <a:pt x="24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5" name="Google Shape;3915;p75"/>
            <p:cNvSpPr/>
            <p:nvPr/>
          </p:nvSpPr>
          <p:spPr>
            <a:xfrm>
              <a:off x="3623113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1" y="214"/>
                    <a:pt x="1" y="578"/>
                  </a:cubicBezTo>
                  <a:lnTo>
                    <a:pt x="1" y="4712"/>
                  </a:lnTo>
                  <a:cubicBezTo>
                    <a:pt x="1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5" y="5016"/>
                    <a:pt x="7995" y="4712"/>
                  </a:cubicBezTo>
                  <a:lnTo>
                    <a:pt x="7995" y="578"/>
                  </a:lnTo>
                  <a:cubicBezTo>
                    <a:pt x="7995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6" name="Google Shape;3916;p75"/>
            <p:cNvSpPr/>
            <p:nvPr/>
          </p:nvSpPr>
          <p:spPr>
            <a:xfrm>
              <a:off x="3626490" y="3345577"/>
              <a:ext cx="65535" cy="43598"/>
            </a:xfrm>
            <a:custGeom>
              <a:avLst/>
              <a:gdLst/>
              <a:ahLst/>
              <a:cxnLst/>
              <a:rect l="l" t="t" r="r" b="b"/>
              <a:pathLst>
                <a:path w="7083" h="4712" extrusionOk="0">
                  <a:moveTo>
                    <a:pt x="7017" y="4633"/>
                  </a:moveTo>
                  <a:cubicBezTo>
                    <a:pt x="7006" y="4633"/>
                    <a:pt x="6994" y="4638"/>
                    <a:pt x="6980" y="4651"/>
                  </a:cubicBezTo>
                  <a:lnTo>
                    <a:pt x="7052" y="4651"/>
                  </a:lnTo>
                  <a:cubicBezTo>
                    <a:pt x="7041" y="4640"/>
                    <a:pt x="7030" y="4633"/>
                    <a:pt x="7017" y="4633"/>
                  </a:cubicBezTo>
                  <a:close/>
                  <a:moveTo>
                    <a:pt x="61" y="0"/>
                  </a:moveTo>
                  <a:lnTo>
                    <a:pt x="1" y="61"/>
                  </a:lnTo>
                  <a:lnTo>
                    <a:pt x="1" y="1247"/>
                  </a:lnTo>
                  <a:lnTo>
                    <a:pt x="1" y="2432"/>
                  </a:lnTo>
                  <a:lnTo>
                    <a:pt x="1" y="4712"/>
                  </a:lnTo>
                  <a:lnTo>
                    <a:pt x="61" y="4712"/>
                  </a:lnTo>
                  <a:lnTo>
                    <a:pt x="181" y="4710"/>
                  </a:lnTo>
                  <a:lnTo>
                    <a:pt x="181" y="4710"/>
                  </a:lnTo>
                  <a:lnTo>
                    <a:pt x="183" y="4712"/>
                  </a:lnTo>
                  <a:lnTo>
                    <a:pt x="183" y="4710"/>
                  </a:lnTo>
                  <a:lnTo>
                    <a:pt x="183" y="4710"/>
                  </a:lnTo>
                  <a:lnTo>
                    <a:pt x="510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52" y="1537"/>
                    <a:pt x="7052" y="2651"/>
                    <a:pt x="7052" y="3435"/>
                  </a:cubicBezTo>
                  <a:cubicBezTo>
                    <a:pt x="7052" y="2662"/>
                    <a:pt x="7081" y="1568"/>
                    <a:pt x="7083" y="183"/>
                  </a:cubicBezTo>
                  <a:lnTo>
                    <a:pt x="7083" y="183"/>
                  </a:lnTo>
                  <a:lnTo>
                    <a:pt x="7083" y="183"/>
                  </a:lnTo>
                  <a:lnTo>
                    <a:pt x="7083" y="183"/>
                  </a:lnTo>
                  <a:cubicBezTo>
                    <a:pt x="7083" y="152"/>
                    <a:pt x="7083" y="122"/>
                    <a:pt x="7083" y="92"/>
                  </a:cubicBezTo>
                  <a:lnTo>
                    <a:pt x="7083" y="31"/>
                  </a:lnTo>
                  <a:lnTo>
                    <a:pt x="7022" y="31"/>
                  </a:lnTo>
                  <a:lnTo>
                    <a:pt x="61" y="0"/>
                  </a:lnTo>
                  <a:close/>
                  <a:moveTo>
                    <a:pt x="5107" y="4651"/>
                  </a:moveTo>
                  <a:lnTo>
                    <a:pt x="6566" y="4712"/>
                  </a:lnTo>
                  <a:lnTo>
                    <a:pt x="6931" y="4712"/>
                  </a:lnTo>
                  <a:cubicBezTo>
                    <a:pt x="6950" y="4683"/>
                    <a:pt x="6966" y="4663"/>
                    <a:pt x="6980" y="46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7" name="Google Shape;3917;p75"/>
            <p:cNvSpPr/>
            <p:nvPr/>
          </p:nvSpPr>
          <p:spPr>
            <a:xfrm>
              <a:off x="3638305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0" y="0"/>
                    <a:pt x="0" y="91"/>
                  </a:cubicBezTo>
                  <a:cubicBezTo>
                    <a:pt x="556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3" y="170"/>
                    <a:pt x="2791" y="177"/>
                    <a:pt x="3022" y="177"/>
                  </a:cubicBezTo>
                  <a:cubicBezTo>
                    <a:pt x="3579" y="177"/>
                    <a:pt x="4153" y="134"/>
                    <a:pt x="4711" y="91"/>
                  </a:cubicBezTo>
                  <a:cubicBezTo>
                    <a:pt x="3921" y="0"/>
                    <a:pt x="313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8" name="Google Shape;3918;p75"/>
            <p:cNvSpPr/>
            <p:nvPr/>
          </p:nvSpPr>
          <p:spPr>
            <a:xfrm>
              <a:off x="3638305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0" y="87"/>
                  </a:cubicBezTo>
                  <a:cubicBezTo>
                    <a:pt x="570" y="155"/>
                    <a:pt x="1157" y="189"/>
                    <a:pt x="1748" y="189"/>
                  </a:cubicBezTo>
                  <a:cubicBezTo>
                    <a:pt x="1945" y="189"/>
                    <a:pt x="2143" y="186"/>
                    <a:pt x="2341" y="178"/>
                  </a:cubicBezTo>
                  <a:cubicBezTo>
                    <a:pt x="2531" y="186"/>
                    <a:pt x="2724" y="189"/>
                    <a:pt x="2921" y="189"/>
                  </a:cubicBezTo>
                  <a:cubicBezTo>
                    <a:pt x="3509" y="189"/>
                    <a:pt x="4119" y="155"/>
                    <a:pt x="4711" y="87"/>
                  </a:cubicBezTo>
                  <a:cubicBezTo>
                    <a:pt x="3921" y="26"/>
                    <a:pt x="313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9" name="Google Shape;3919;p75"/>
            <p:cNvSpPr/>
            <p:nvPr/>
          </p:nvSpPr>
          <p:spPr>
            <a:xfrm>
              <a:off x="3638305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76" y="0"/>
                  </a:moveTo>
                  <a:cubicBezTo>
                    <a:pt x="2764" y="0"/>
                    <a:pt x="2552" y="4"/>
                    <a:pt x="2341" y="12"/>
                  </a:cubicBezTo>
                  <a:cubicBezTo>
                    <a:pt x="1581" y="12"/>
                    <a:pt x="790" y="12"/>
                    <a:pt x="0" y="73"/>
                  </a:cubicBezTo>
                  <a:cubicBezTo>
                    <a:pt x="570" y="141"/>
                    <a:pt x="1157" y="176"/>
                    <a:pt x="1748" y="176"/>
                  </a:cubicBezTo>
                  <a:cubicBezTo>
                    <a:pt x="1945" y="176"/>
                    <a:pt x="2143" y="172"/>
                    <a:pt x="2341" y="164"/>
                  </a:cubicBezTo>
                  <a:cubicBezTo>
                    <a:pt x="2531" y="172"/>
                    <a:pt x="2724" y="176"/>
                    <a:pt x="2921" y="176"/>
                  </a:cubicBezTo>
                  <a:cubicBezTo>
                    <a:pt x="3509" y="176"/>
                    <a:pt x="4119" y="141"/>
                    <a:pt x="4711" y="73"/>
                  </a:cubicBezTo>
                  <a:cubicBezTo>
                    <a:pt x="4133" y="29"/>
                    <a:pt x="3554" y="0"/>
                    <a:pt x="2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0" name="Google Shape;3920;p75"/>
            <p:cNvSpPr/>
            <p:nvPr/>
          </p:nvSpPr>
          <p:spPr>
            <a:xfrm>
              <a:off x="3634364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33" y="0"/>
                    <a:pt x="882" y="0"/>
                    <a:pt x="1" y="61"/>
                  </a:cubicBezTo>
                  <a:cubicBezTo>
                    <a:pt x="662" y="130"/>
                    <a:pt x="1306" y="164"/>
                    <a:pt x="1945" y="164"/>
                  </a:cubicBezTo>
                  <a:cubicBezTo>
                    <a:pt x="2159" y="164"/>
                    <a:pt x="2371" y="160"/>
                    <a:pt x="2584" y="152"/>
                  </a:cubicBezTo>
                  <a:cubicBezTo>
                    <a:pt x="2805" y="160"/>
                    <a:pt x="3023" y="164"/>
                    <a:pt x="3240" y="164"/>
                  </a:cubicBezTo>
                  <a:cubicBezTo>
                    <a:pt x="3891" y="164"/>
                    <a:pt x="4530" y="130"/>
                    <a:pt x="5168" y="61"/>
                  </a:cubicBezTo>
                  <a:cubicBezTo>
                    <a:pt x="4317" y="0"/>
                    <a:pt x="3435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1" name="Google Shape;3921;p75"/>
            <p:cNvSpPr/>
            <p:nvPr/>
          </p:nvSpPr>
          <p:spPr>
            <a:xfrm>
              <a:off x="3612149" y="3310982"/>
              <a:ext cx="16035" cy="109133"/>
            </a:xfrm>
            <a:custGeom>
              <a:avLst/>
              <a:gdLst/>
              <a:ahLst/>
              <a:cxnLst/>
              <a:rect l="l" t="t" r="r" b="b"/>
              <a:pathLst>
                <a:path w="1733" h="11795" extrusionOk="0">
                  <a:moveTo>
                    <a:pt x="1733" y="1"/>
                  </a:moveTo>
                  <a:lnTo>
                    <a:pt x="1611" y="31"/>
                  </a:lnTo>
                  <a:cubicBezTo>
                    <a:pt x="1490" y="92"/>
                    <a:pt x="1368" y="122"/>
                    <a:pt x="1277" y="183"/>
                  </a:cubicBezTo>
                  <a:cubicBezTo>
                    <a:pt x="1429" y="122"/>
                    <a:pt x="1581" y="92"/>
                    <a:pt x="1733" y="1"/>
                  </a:cubicBezTo>
                  <a:close/>
                  <a:moveTo>
                    <a:pt x="1277" y="183"/>
                  </a:moveTo>
                  <a:lnTo>
                    <a:pt x="1277" y="183"/>
                  </a:lnTo>
                  <a:cubicBezTo>
                    <a:pt x="882" y="426"/>
                    <a:pt x="578" y="761"/>
                    <a:pt x="396" y="1186"/>
                  </a:cubicBezTo>
                  <a:cubicBezTo>
                    <a:pt x="122" y="1794"/>
                    <a:pt x="0" y="2432"/>
                    <a:pt x="61" y="3131"/>
                  </a:cubicBezTo>
                  <a:lnTo>
                    <a:pt x="61" y="5563"/>
                  </a:lnTo>
                  <a:lnTo>
                    <a:pt x="61" y="9970"/>
                  </a:lnTo>
                  <a:lnTo>
                    <a:pt x="61" y="11277"/>
                  </a:lnTo>
                  <a:cubicBezTo>
                    <a:pt x="61" y="10943"/>
                    <a:pt x="92" y="10487"/>
                    <a:pt x="92" y="9970"/>
                  </a:cubicBezTo>
                  <a:cubicBezTo>
                    <a:pt x="92" y="8815"/>
                    <a:pt x="122" y="7265"/>
                    <a:pt x="122" y="5563"/>
                  </a:cubicBezTo>
                  <a:lnTo>
                    <a:pt x="122" y="3131"/>
                  </a:lnTo>
                  <a:cubicBezTo>
                    <a:pt x="122" y="2432"/>
                    <a:pt x="213" y="1794"/>
                    <a:pt x="426" y="1186"/>
                  </a:cubicBezTo>
                  <a:cubicBezTo>
                    <a:pt x="608" y="791"/>
                    <a:pt x="882" y="426"/>
                    <a:pt x="1277" y="183"/>
                  </a:cubicBezTo>
                  <a:close/>
                  <a:moveTo>
                    <a:pt x="61" y="11277"/>
                  </a:moveTo>
                  <a:cubicBezTo>
                    <a:pt x="61" y="11429"/>
                    <a:pt x="61" y="11642"/>
                    <a:pt x="92" y="11794"/>
                  </a:cubicBezTo>
                  <a:cubicBezTo>
                    <a:pt x="122" y="11642"/>
                    <a:pt x="183" y="11490"/>
                    <a:pt x="61" y="112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2" name="Google Shape;3922;p75"/>
            <p:cNvSpPr/>
            <p:nvPr/>
          </p:nvSpPr>
          <p:spPr>
            <a:xfrm>
              <a:off x="3614961" y="3423761"/>
              <a:ext cx="91405" cy="9567"/>
            </a:xfrm>
            <a:custGeom>
              <a:avLst/>
              <a:gdLst/>
              <a:ahLst/>
              <a:cxnLst/>
              <a:rect l="l" t="t" r="r" b="b"/>
              <a:pathLst>
                <a:path w="9879" h="1034" extrusionOk="0">
                  <a:moveTo>
                    <a:pt x="4955" y="0"/>
                  </a:moveTo>
                  <a:cubicBezTo>
                    <a:pt x="4317" y="0"/>
                    <a:pt x="3617" y="31"/>
                    <a:pt x="2979" y="152"/>
                  </a:cubicBezTo>
                  <a:cubicBezTo>
                    <a:pt x="2432" y="243"/>
                    <a:pt x="1946" y="365"/>
                    <a:pt x="1429" y="517"/>
                  </a:cubicBezTo>
                  <a:cubicBezTo>
                    <a:pt x="1216" y="547"/>
                    <a:pt x="1034" y="608"/>
                    <a:pt x="851" y="699"/>
                  </a:cubicBezTo>
                  <a:cubicBezTo>
                    <a:pt x="699" y="730"/>
                    <a:pt x="547" y="760"/>
                    <a:pt x="395" y="851"/>
                  </a:cubicBezTo>
                  <a:cubicBezTo>
                    <a:pt x="243" y="882"/>
                    <a:pt x="122" y="912"/>
                    <a:pt x="0" y="1003"/>
                  </a:cubicBezTo>
                  <a:cubicBezTo>
                    <a:pt x="122" y="943"/>
                    <a:pt x="274" y="912"/>
                    <a:pt x="395" y="882"/>
                  </a:cubicBezTo>
                  <a:cubicBezTo>
                    <a:pt x="547" y="851"/>
                    <a:pt x="669" y="760"/>
                    <a:pt x="851" y="730"/>
                  </a:cubicBezTo>
                  <a:cubicBezTo>
                    <a:pt x="1034" y="699"/>
                    <a:pt x="1216" y="608"/>
                    <a:pt x="1459" y="578"/>
                  </a:cubicBezTo>
                  <a:cubicBezTo>
                    <a:pt x="1946" y="426"/>
                    <a:pt x="2493" y="304"/>
                    <a:pt x="3009" y="243"/>
                  </a:cubicBezTo>
                  <a:cubicBezTo>
                    <a:pt x="3663" y="137"/>
                    <a:pt x="4317" y="84"/>
                    <a:pt x="4970" y="84"/>
                  </a:cubicBezTo>
                  <a:cubicBezTo>
                    <a:pt x="5624" y="84"/>
                    <a:pt x="6277" y="137"/>
                    <a:pt x="6931" y="243"/>
                  </a:cubicBezTo>
                  <a:cubicBezTo>
                    <a:pt x="7447" y="304"/>
                    <a:pt x="7964" y="426"/>
                    <a:pt x="8481" y="578"/>
                  </a:cubicBezTo>
                  <a:cubicBezTo>
                    <a:pt x="8663" y="639"/>
                    <a:pt x="8876" y="730"/>
                    <a:pt x="9058" y="760"/>
                  </a:cubicBezTo>
                  <a:cubicBezTo>
                    <a:pt x="9241" y="791"/>
                    <a:pt x="9393" y="882"/>
                    <a:pt x="9514" y="912"/>
                  </a:cubicBezTo>
                  <a:cubicBezTo>
                    <a:pt x="9636" y="973"/>
                    <a:pt x="9788" y="1003"/>
                    <a:pt x="9879" y="1034"/>
                  </a:cubicBezTo>
                  <a:lnTo>
                    <a:pt x="9545" y="912"/>
                  </a:lnTo>
                  <a:cubicBezTo>
                    <a:pt x="9393" y="851"/>
                    <a:pt x="9241" y="760"/>
                    <a:pt x="9089" y="730"/>
                  </a:cubicBezTo>
                  <a:cubicBezTo>
                    <a:pt x="8937" y="699"/>
                    <a:pt x="8754" y="608"/>
                    <a:pt x="8542" y="547"/>
                  </a:cubicBezTo>
                  <a:cubicBezTo>
                    <a:pt x="7994" y="395"/>
                    <a:pt x="7478" y="243"/>
                    <a:pt x="6931" y="152"/>
                  </a:cubicBezTo>
                  <a:cubicBezTo>
                    <a:pt x="6292" y="91"/>
                    <a:pt x="5593" y="0"/>
                    <a:pt x="4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3" name="Google Shape;3923;p75"/>
            <p:cNvSpPr/>
            <p:nvPr/>
          </p:nvSpPr>
          <p:spPr>
            <a:xfrm>
              <a:off x="3727453" y="3290738"/>
              <a:ext cx="101537" cy="146245"/>
            </a:xfrm>
            <a:custGeom>
              <a:avLst/>
              <a:gdLst/>
              <a:ahLst/>
              <a:cxnLst/>
              <a:rect l="l" t="t" r="r" b="b"/>
              <a:pathLst>
                <a:path w="10974" h="15806" extrusionOk="0">
                  <a:moveTo>
                    <a:pt x="2675" y="0"/>
                  </a:moveTo>
                  <a:lnTo>
                    <a:pt x="2675" y="1429"/>
                  </a:lnTo>
                  <a:cubicBezTo>
                    <a:pt x="1247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47" y="15806"/>
                  </a:cubicBezTo>
                  <a:lnTo>
                    <a:pt x="9697" y="15806"/>
                  </a:lnTo>
                  <a:cubicBezTo>
                    <a:pt x="10396" y="15806"/>
                    <a:pt x="10913" y="15259"/>
                    <a:pt x="10913" y="14590"/>
                  </a:cubicBezTo>
                  <a:lnTo>
                    <a:pt x="10973" y="4256"/>
                  </a:lnTo>
                  <a:cubicBezTo>
                    <a:pt x="10973" y="2736"/>
                    <a:pt x="9758" y="1520"/>
                    <a:pt x="8238" y="1520"/>
                  </a:cubicBezTo>
                  <a:lnTo>
                    <a:pt x="82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4" name="Google Shape;3924;p75"/>
            <p:cNvSpPr/>
            <p:nvPr/>
          </p:nvSpPr>
          <p:spPr>
            <a:xfrm>
              <a:off x="3752481" y="3292422"/>
              <a:ext cx="51481" cy="8448"/>
            </a:xfrm>
            <a:custGeom>
              <a:avLst/>
              <a:gdLst/>
              <a:ahLst/>
              <a:cxnLst/>
              <a:rect l="l" t="t" r="r" b="b"/>
              <a:pathLst>
                <a:path w="5564" h="913" extrusionOk="0">
                  <a:moveTo>
                    <a:pt x="1" y="1"/>
                  </a:moveTo>
                  <a:lnTo>
                    <a:pt x="1" y="730"/>
                  </a:lnTo>
                  <a:lnTo>
                    <a:pt x="5563" y="912"/>
                  </a:lnTo>
                  <a:lnTo>
                    <a:pt x="5563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5" name="Google Shape;3925;p75"/>
            <p:cNvSpPr/>
            <p:nvPr/>
          </p:nvSpPr>
          <p:spPr>
            <a:xfrm>
              <a:off x="3746578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56" y="0"/>
                  </a:moveTo>
                  <a:cubicBezTo>
                    <a:pt x="548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0" y="2736"/>
                  </a:cubicBezTo>
                  <a:lnTo>
                    <a:pt x="6110" y="2736"/>
                  </a:lnTo>
                  <a:cubicBezTo>
                    <a:pt x="650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53" y="0"/>
                    <a:pt x="5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6" name="Google Shape;3926;p75"/>
            <p:cNvSpPr/>
            <p:nvPr/>
          </p:nvSpPr>
          <p:spPr>
            <a:xfrm>
              <a:off x="3753610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0" y="1825"/>
                    <a:pt x="31" y="2281"/>
                    <a:pt x="122" y="2736"/>
                  </a:cubicBezTo>
                  <a:cubicBezTo>
                    <a:pt x="183" y="2281"/>
                    <a:pt x="213" y="1825"/>
                    <a:pt x="183" y="1369"/>
                  </a:cubicBezTo>
                  <a:cubicBezTo>
                    <a:pt x="21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7" name="Google Shape;3927;p75"/>
            <p:cNvSpPr/>
            <p:nvPr/>
          </p:nvSpPr>
          <p:spPr>
            <a:xfrm>
              <a:off x="3760355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8" name="Google Shape;3928;p75"/>
            <p:cNvSpPr/>
            <p:nvPr/>
          </p:nvSpPr>
          <p:spPr>
            <a:xfrm>
              <a:off x="3767387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183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9" name="Google Shape;3929;p75"/>
            <p:cNvSpPr/>
            <p:nvPr/>
          </p:nvSpPr>
          <p:spPr>
            <a:xfrm>
              <a:off x="3773854" y="3271326"/>
              <a:ext cx="2267" cy="25324"/>
            </a:xfrm>
            <a:custGeom>
              <a:avLst/>
              <a:gdLst/>
              <a:ahLst/>
              <a:cxnLst/>
              <a:rect l="l" t="t" r="r" b="b"/>
              <a:pathLst>
                <a:path w="245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62" y="1825"/>
                    <a:pt x="62" y="2281"/>
                    <a:pt x="122" y="2736"/>
                  </a:cubicBezTo>
                  <a:cubicBezTo>
                    <a:pt x="214" y="2281"/>
                    <a:pt x="244" y="1825"/>
                    <a:pt x="214" y="1369"/>
                  </a:cubicBezTo>
                  <a:cubicBezTo>
                    <a:pt x="21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0" name="Google Shape;3930;p75"/>
            <p:cNvSpPr/>
            <p:nvPr/>
          </p:nvSpPr>
          <p:spPr>
            <a:xfrm>
              <a:off x="378060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0" y="1825"/>
                    <a:pt x="61" y="2281"/>
                    <a:pt x="122" y="2736"/>
                  </a:cubicBezTo>
                  <a:cubicBezTo>
                    <a:pt x="213" y="2281"/>
                    <a:pt x="244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1" name="Google Shape;3931;p75"/>
            <p:cNvSpPr/>
            <p:nvPr/>
          </p:nvSpPr>
          <p:spPr>
            <a:xfrm>
              <a:off x="3787641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61" y="456"/>
                    <a:pt x="0" y="912"/>
                    <a:pt x="61" y="1368"/>
                  </a:cubicBezTo>
                  <a:cubicBezTo>
                    <a:pt x="0" y="1824"/>
                    <a:pt x="61" y="2280"/>
                    <a:pt x="122" y="2736"/>
                  </a:cubicBezTo>
                  <a:cubicBezTo>
                    <a:pt x="152" y="2280"/>
                    <a:pt x="213" y="1794"/>
                    <a:pt x="213" y="1368"/>
                  </a:cubicBezTo>
                  <a:cubicBezTo>
                    <a:pt x="24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2" name="Google Shape;3932;p75"/>
            <p:cNvSpPr/>
            <p:nvPr/>
          </p:nvSpPr>
          <p:spPr>
            <a:xfrm>
              <a:off x="3794386" y="3271613"/>
              <a:ext cx="1702" cy="25315"/>
            </a:xfrm>
            <a:custGeom>
              <a:avLst/>
              <a:gdLst/>
              <a:ahLst/>
              <a:cxnLst/>
              <a:rect l="l" t="t" r="r" b="b"/>
              <a:pathLst>
                <a:path w="184" h="2736" extrusionOk="0">
                  <a:moveTo>
                    <a:pt x="122" y="0"/>
                  </a:moveTo>
                  <a:cubicBezTo>
                    <a:pt x="31" y="456"/>
                    <a:pt x="1" y="912"/>
                    <a:pt x="31" y="1368"/>
                  </a:cubicBezTo>
                  <a:cubicBezTo>
                    <a:pt x="31" y="1824"/>
                    <a:pt x="31" y="2280"/>
                    <a:pt x="122" y="2736"/>
                  </a:cubicBezTo>
                  <a:cubicBezTo>
                    <a:pt x="183" y="2280"/>
                    <a:pt x="183" y="1794"/>
                    <a:pt x="183" y="1368"/>
                  </a:cubicBezTo>
                  <a:cubicBezTo>
                    <a:pt x="18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3" name="Google Shape;3933;p75"/>
            <p:cNvSpPr/>
            <p:nvPr/>
          </p:nvSpPr>
          <p:spPr>
            <a:xfrm>
              <a:off x="3801140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122" y="2736"/>
                  </a:cubicBezTo>
                  <a:cubicBezTo>
                    <a:pt x="183" y="2280"/>
                    <a:pt x="213" y="1794"/>
                    <a:pt x="183" y="1368"/>
                  </a:cubicBezTo>
                  <a:cubicBezTo>
                    <a:pt x="213" y="912"/>
                    <a:pt x="18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4" name="Google Shape;3934;p75"/>
            <p:cNvSpPr/>
            <p:nvPr/>
          </p:nvSpPr>
          <p:spPr>
            <a:xfrm>
              <a:off x="3742081" y="3343042"/>
              <a:ext cx="73687" cy="48946"/>
            </a:xfrm>
            <a:custGeom>
              <a:avLst/>
              <a:gdLst/>
              <a:ahLst/>
              <a:cxnLst/>
              <a:rect l="l" t="t" r="r" b="b"/>
              <a:pathLst>
                <a:path w="7964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690" y="5290"/>
                    <a:pt x="7964" y="5016"/>
                    <a:pt x="7964" y="4712"/>
                  </a:cubicBezTo>
                  <a:lnTo>
                    <a:pt x="7964" y="578"/>
                  </a:lnTo>
                  <a:cubicBezTo>
                    <a:pt x="7964" y="274"/>
                    <a:pt x="7690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5" name="Google Shape;3935;p75"/>
            <p:cNvSpPr/>
            <p:nvPr/>
          </p:nvSpPr>
          <p:spPr>
            <a:xfrm>
              <a:off x="3745172" y="3345577"/>
              <a:ext cx="65822" cy="43598"/>
            </a:xfrm>
            <a:custGeom>
              <a:avLst/>
              <a:gdLst/>
              <a:ahLst/>
              <a:cxnLst/>
              <a:rect l="l" t="t" r="r" b="b"/>
              <a:pathLst>
                <a:path w="7114" h="4712" extrusionOk="0">
                  <a:moveTo>
                    <a:pt x="92" y="0"/>
                  </a:moveTo>
                  <a:lnTo>
                    <a:pt x="1" y="61"/>
                  </a:lnTo>
                  <a:lnTo>
                    <a:pt x="1" y="1247"/>
                  </a:lnTo>
                  <a:lnTo>
                    <a:pt x="1" y="2432"/>
                  </a:lnTo>
                  <a:lnTo>
                    <a:pt x="1" y="4712"/>
                  </a:lnTo>
                  <a:lnTo>
                    <a:pt x="92" y="4712"/>
                  </a:lnTo>
                  <a:lnTo>
                    <a:pt x="182" y="4711"/>
                  </a:lnTo>
                  <a:lnTo>
                    <a:pt x="182" y="4711"/>
                  </a:lnTo>
                  <a:lnTo>
                    <a:pt x="183" y="4712"/>
                  </a:lnTo>
                  <a:lnTo>
                    <a:pt x="183" y="4711"/>
                  </a:lnTo>
                  <a:lnTo>
                    <a:pt x="183" y="4711"/>
                  </a:lnTo>
                  <a:lnTo>
                    <a:pt x="513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83" y="1537"/>
                    <a:pt x="7083" y="2651"/>
                    <a:pt x="7083" y="3435"/>
                  </a:cubicBezTo>
                  <a:cubicBezTo>
                    <a:pt x="7083" y="2662"/>
                    <a:pt x="7112" y="1568"/>
                    <a:pt x="7113" y="183"/>
                  </a:cubicBezTo>
                  <a:lnTo>
                    <a:pt x="7113" y="183"/>
                  </a:lnTo>
                  <a:lnTo>
                    <a:pt x="7113" y="183"/>
                  </a:lnTo>
                  <a:lnTo>
                    <a:pt x="7113" y="183"/>
                  </a:lnTo>
                  <a:cubicBezTo>
                    <a:pt x="7113" y="152"/>
                    <a:pt x="7113" y="122"/>
                    <a:pt x="7113" y="92"/>
                  </a:cubicBezTo>
                  <a:lnTo>
                    <a:pt x="7113" y="31"/>
                  </a:lnTo>
                  <a:lnTo>
                    <a:pt x="7022" y="31"/>
                  </a:lnTo>
                  <a:lnTo>
                    <a:pt x="92" y="0"/>
                  </a:lnTo>
                  <a:close/>
                  <a:moveTo>
                    <a:pt x="5137" y="4651"/>
                  </a:moveTo>
                  <a:lnTo>
                    <a:pt x="6566" y="4712"/>
                  </a:lnTo>
                  <a:lnTo>
                    <a:pt x="6961" y="4712"/>
                  </a:lnTo>
                  <a:lnTo>
                    <a:pt x="7083" y="4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6" name="Google Shape;3936;p75"/>
            <p:cNvSpPr/>
            <p:nvPr/>
          </p:nvSpPr>
          <p:spPr>
            <a:xfrm>
              <a:off x="3756987" y="3359077"/>
              <a:ext cx="43875" cy="1647"/>
            </a:xfrm>
            <a:custGeom>
              <a:avLst/>
              <a:gdLst/>
              <a:ahLst/>
              <a:cxnLst/>
              <a:rect l="l" t="t" r="r" b="b"/>
              <a:pathLst>
                <a:path w="4742" h="178" extrusionOk="0">
                  <a:moveTo>
                    <a:pt x="2371" y="0"/>
                  </a:moveTo>
                  <a:cubicBezTo>
                    <a:pt x="1611" y="0"/>
                    <a:pt x="821" y="0"/>
                    <a:pt x="0" y="91"/>
                  </a:cubicBezTo>
                  <a:cubicBezTo>
                    <a:pt x="556" y="136"/>
                    <a:pt x="1145" y="164"/>
                    <a:pt x="1731" y="164"/>
                  </a:cubicBezTo>
                  <a:cubicBezTo>
                    <a:pt x="1945" y="164"/>
                    <a:pt x="2159" y="160"/>
                    <a:pt x="2371" y="152"/>
                  </a:cubicBezTo>
                  <a:cubicBezTo>
                    <a:pt x="2594" y="170"/>
                    <a:pt x="2819" y="177"/>
                    <a:pt x="3047" y="177"/>
                  </a:cubicBezTo>
                  <a:cubicBezTo>
                    <a:pt x="3596" y="177"/>
                    <a:pt x="4162" y="134"/>
                    <a:pt x="4742" y="91"/>
                  </a:cubicBezTo>
                  <a:cubicBezTo>
                    <a:pt x="3921" y="0"/>
                    <a:pt x="3131" y="0"/>
                    <a:pt x="23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7" name="Google Shape;3937;p75"/>
            <p:cNvSpPr/>
            <p:nvPr/>
          </p:nvSpPr>
          <p:spPr>
            <a:xfrm>
              <a:off x="3756987" y="3366432"/>
              <a:ext cx="43875" cy="1758"/>
            </a:xfrm>
            <a:custGeom>
              <a:avLst/>
              <a:gdLst/>
              <a:ahLst/>
              <a:cxnLst/>
              <a:rect l="l" t="t" r="r" b="b"/>
              <a:pathLst>
                <a:path w="4742" h="190" extrusionOk="0">
                  <a:moveTo>
                    <a:pt x="1695" y="1"/>
                  </a:moveTo>
                  <a:cubicBezTo>
                    <a:pt x="1146" y="1"/>
                    <a:pt x="580" y="44"/>
                    <a:pt x="0" y="87"/>
                  </a:cubicBezTo>
                  <a:cubicBezTo>
                    <a:pt x="570" y="155"/>
                    <a:pt x="1174" y="189"/>
                    <a:pt x="1774" y="189"/>
                  </a:cubicBezTo>
                  <a:cubicBezTo>
                    <a:pt x="1974" y="189"/>
                    <a:pt x="2173" y="186"/>
                    <a:pt x="2371" y="178"/>
                  </a:cubicBezTo>
                  <a:cubicBezTo>
                    <a:pt x="2561" y="186"/>
                    <a:pt x="2753" y="189"/>
                    <a:pt x="2947" y="189"/>
                  </a:cubicBezTo>
                  <a:cubicBezTo>
                    <a:pt x="3528" y="189"/>
                    <a:pt x="4126" y="155"/>
                    <a:pt x="4742" y="87"/>
                  </a:cubicBezTo>
                  <a:cubicBezTo>
                    <a:pt x="3921" y="26"/>
                    <a:pt x="3131" y="26"/>
                    <a:pt x="2371" y="26"/>
                  </a:cubicBezTo>
                  <a:cubicBezTo>
                    <a:pt x="2148" y="8"/>
                    <a:pt x="1923" y="1"/>
                    <a:pt x="16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8" name="Google Shape;3938;p75"/>
            <p:cNvSpPr/>
            <p:nvPr/>
          </p:nvSpPr>
          <p:spPr>
            <a:xfrm>
              <a:off x="3756987" y="3373871"/>
              <a:ext cx="43875" cy="1628"/>
            </a:xfrm>
            <a:custGeom>
              <a:avLst/>
              <a:gdLst/>
              <a:ahLst/>
              <a:cxnLst/>
              <a:rect l="l" t="t" r="r" b="b"/>
              <a:pathLst>
                <a:path w="4742" h="176" extrusionOk="0">
                  <a:moveTo>
                    <a:pt x="2988" y="0"/>
                  </a:moveTo>
                  <a:cubicBezTo>
                    <a:pt x="2780" y="0"/>
                    <a:pt x="2575" y="4"/>
                    <a:pt x="2371" y="12"/>
                  </a:cubicBezTo>
                  <a:cubicBezTo>
                    <a:pt x="1611" y="12"/>
                    <a:pt x="821" y="12"/>
                    <a:pt x="0" y="73"/>
                  </a:cubicBezTo>
                  <a:cubicBezTo>
                    <a:pt x="570" y="141"/>
                    <a:pt x="1174" y="176"/>
                    <a:pt x="1774" y="176"/>
                  </a:cubicBezTo>
                  <a:cubicBezTo>
                    <a:pt x="1974" y="176"/>
                    <a:pt x="2173" y="172"/>
                    <a:pt x="2371" y="164"/>
                  </a:cubicBezTo>
                  <a:cubicBezTo>
                    <a:pt x="2561" y="172"/>
                    <a:pt x="2753" y="176"/>
                    <a:pt x="2947" y="176"/>
                  </a:cubicBezTo>
                  <a:cubicBezTo>
                    <a:pt x="3528" y="176"/>
                    <a:pt x="4126" y="141"/>
                    <a:pt x="4742" y="73"/>
                  </a:cubicBezTo>
                  <a:cubicBezTo>
                    <a:pt x="4141" y="29"/>
                    <a:pt x="3557" y="0"/>
                    <a:pt x="29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9" name="Google Shape;3939;p75"/>
            <p:cNvSpPr/>
            <p:nvPr/>
          </p:nvSpPr>
          <p:spPr>
            <a:xfrm>
              <a:off x="3753332" y="3303673"/>
              <a:ext cx="47817" cy="1517"/>
            </a:xfrm>
            <a:custGeom>
              <a:avLst/>
              <a:gdLst/>
              <a:ahLst/>
              <a:cxnLst/>
              <a:rect l="l" t="t" r="r" b="b"/>
              <a:pathLst>
                <a:path w="5168" h="164" extrusionOk="0">
                  <a:moveTo>
                    <a:pt x="2584" y="0"/>
                  </a:moveTo>
                  <a:cubicBezTo>
                    <a:pt x="1702" y="0"/>
                    <a:pt x="881" y="0"/>
                    <a:pt x="0" y="61"/>
                  </a:cubicBezTo>
                  <a:cubicBezTo>
                    <a:pt x="661" y="130"/>
                    <a:pt x="1288" y="164"/>
                    <a:pt x="1932" y="164"/>
                  </a:cubicBezTo>
                  <a:cubicBezTo>
                    <a:pt x="2147" y="164"/>
                    <a:pt x="2363" y="160"/>
                    <a:pt x="2584" y="152"/>
                  </a:cubicBezTo>
                  <a:cubicBezTo>
                    <a:pt x="2804" y="160"/>
                    <a:pt x="3021" y="164"/>
                    <a:pt x="3235" y="164"/>
                  </a:cubicBezTo>
                  <a:cubicBezTo>
                    <a:pt x="3879" y="164"/>
                    <a:pt x="4506" y="130"/>
                    <a:pt x="5167" y="61"/>
                  </a:cubicBezTo>
                  <a:cubicBezTo>
                    <a:pt x="4286" y="0"/>
                    <a:pt x="3404" y="0"/>
                    <a:pt x="2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0" name="Google Shape;3940;p75"/>
            <p:cNvSpPr/>
            <p:nvPr/>
          </p:nvSpPr>
          <p:spPr>
            <a:xfrm>
              <a:off x="3731108" y="3310982"/>
              <a:ext cx="15479" cy="109133"/>
            </a:xfrm>
            <a:custGeom>
              <a:avLst/>
              <a:gdLst/>
              <a:ahLst/>
              <a:cxnLst/>
              <a:rect l="l" t="t" r="r" b="b"/>
              <a:pathLst>
                <a:path w="1673" h="11795" extrusionOk="0">
                  <a:moveTo>
                    <a:pt x="1673" y="1"/>
                  </a:moveTo>
                  <a:lnTo>
                    <a:pt x="1673" y="1"/>
                  </a:lnTo>
                  <a:cubicBezTo>
                    <a:pt x="1652" y="5"/>
                    <a:pt x="1632" y="10"/>
                    <a:pt x="1611" y="16"/>
                  </a:cubicBezTo>
                  <a:lnTo>
                    <a:pt x="1611" y="16"/>
                  </a:lnTo>
                  <a:lnTo>
                    <a:pt x="1673" y="1"/>
                  </a:lnTo>
                  <a:close/>
                  <a:moveTo>
                    <a:pt x="1611" y="16"/>
                  </a:moveTo>
                  <a:lnTo>
                    <a:pt x="1551" y="31"/>
                  </a:lnTo>
                  <a:cubicBezTo>
                    <a:pt x="1527" y="43"/>
                    <a:pt x="1505" y="54"/>
                    <a:pt x="1483" y="64"/>
                  </a:cubicBezTo>
                  <a:lnTo>
                    <a:pt x="1483" y="64"/>
                  </a:lnTo>
                  <a:cubicBezTo>
                    <a:pt x="1526" y="45"/>
                    <a:pt x="1569" y="29"/>
                    <a:pt x="1611" y="16"/>
                  </a:cubicBezTo>
                  <a:close/>
                  <a:moveTo>
                    <a:pt x="1483" y="64"/>
                  </a:moveTo>
                  <a:lnTo>
                    <a:pt x="1483" y="64"/>
                  </a:lnTo>
                  <a:cubicBezTo>
                    <a:pt x="1464" y="72"/>
                    <a:pt x="1445" y="80"/>
                    <a:pt x="1426" y="89"/>
                  </a:cubicBezTo>
                  <a:lnTo>
                    <a:pt x="1426" y="89"/>
                  </a:lnTo>
                  <a:cubicBezTo>
                    <a:pt x="1445" y="81"/>
                    <a:pt x="1464" y="72"/>
                    <a:pt x="1483" y="64"/>
                  </a:cubicBezTo>
                  <a:close/>
                  <a:moveTo>
                    <a:pt x="1426" y="89"/>
                  </a:moveTo>
                  <a:cubicBezTo>
                    <a:pt x="1358" y="118"/>
                    <a:pt x="1293" y="145"/>
                    <a:pt x="1217" y="183"/>
                  </a:cubicBezTo>
                  <a:cubicBezTo>
                    <a:pt x="1286" y="155"/>
                    <a:pt x="1356" y="121"/>
                    <a:pt x="1426" y="89"/>
                  </a:cubicBezTo>
                  <a:close/>
                  <a:moveTo>
                    <a:pt x="1216" y="183"/>
                  </a:moveTo>
                  <a:cubicBezTo>
                    <a:pt x="821" y="426"/>
                    <a:pt x="517" y="761"/>
                    <a:pt x="335" y="1186"/>
                  </a:cubicBezTo>
                  <a:cubicBezTo>
                    <a:pt x="122" y="1794"/>
                    <a:pt x="1" y="2432"/>
                    <a:pt x="31" y="3131"/>
                  </a:cubicBezTo>
                  <a:lnTo>
                    <a:pt x="31" y="5563"/>
                  </a:lnTo>
                  <a:lnTo>
                    <a:pt x="31" y="9970"/>
                  </a:lnTo>
                  <a:cubicBezTo>
                    <a:pt x="31" y="8815"/>
                    <a:pt x="62" y="7265"/>
                    <a:pt x="62" y="5563"/>
                  </a:cubicBezTo>
                  <a:lnTo>
                    <a:pt x="62" y="3131"/>
                  </a:lnTo>
                  <a:cubicBezTo>
                    <a:pt x="62" y="2432"/>
                    <a:pt x="153" y="1794"/>
                    <a:pt x="365" y="1186"/>
                  </a:cubicBezTo>
                  <a:cubicBezTo>
                    <a:pt x="578" y="761"/>
                    <a:pt x="821" y="426"/>
                    <a:pt x="1216" y="183"/>
                  </a:cubicBezTo>
                  <a:close/>
                  <a:moveTo>
                    <a:pt x="31" y="9970"/>
                  </a:moveTo>
                  <a:cubicBezTo>
                    <a:pt x="31" y="10487"/>
                    <a:pt x="1" y="10943"/>
                    <a:pt x="1" y="11277"/>
                  </a:cubicBezTo>
                  <a:cubicBezTo>
                    <a:pt x="12" y="11297"/>
                    <a:pt x="22" y="11316"/>
                    <a:pt x="31" y="11335"/>
                  </a:cubicBezTo>
                  <a:lnTo>
                    <a:pt x="31" y="11335"/>
                  </a:lnTo>
                  <a:cubicBezTo>
                    <a:pt x="31" y="11315"/>
                    <a:pt x="31" y="11296"/>
                    <a:pt x="31" y="11277"/>
                  </a:cubicBezTo>
                  <a:lnTo>
                    <a:pt x="31" y="9970"/>
                  </a:lnTo>
                  <a:close/>
                  <a:moveTo>
                    <a:pt x="31" y="11335"/>
                  </a:moveTo>
                  <a:cubicBezTo>
                    <a:pt x="32" y="11480"/>
                    <a:pt x="38" y="11660"/>
                    <a:pt x="92" y="11794"/>
                  </a:cubicBezTo>
                  <a:cubicBezTo>
                    <a:pt x="120" y="11656"/>
                    <a:pt x="122" y="11518"/>
                    <a:pt x="31" y="113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1" name="Google Shape;3941;p75"/>
            <p:cNvSpPr/>
            <p:nvPr/>
          </p:nvSpPr>
          <p:spPr>
            <a:xfrm>
              <a:off x="3733921" y="3423761"/>
              <a:ext cx="91415" cy="9567"/>
            </a:xfrm>
            <a:custGeom>
              <a:avLst/>
              <a:gdLst/>
              <a:ahLst/>
              <a:cxnLst/>
              <a:rect l="l" t="t" r="r" b="b"/>
              <a:pathLst>
                <a:path w="9880" h="1034" extrusionOk="0">
                  <a:moveTo>
                    <a:pt x="4955" y="0"/>
                  </a:moveTo>
                  <a:cubicBezTo>
                    <a:pt x="4286" y="0"/>
                    <a:pt x="3618" y="31"/>
                    <a:pt x="2979" y="152"/>
                  </a:cubicBezTo>
                  <a:cubicBezTo>
                    <a:pt x="2432" y="243"/>
                    <a:pt x="1946" y="365"/>
                    <a:pt x="1399" y="517"/>
                  </a:cubicBezTo>
                  <a:cubicBezTo>
                    <a:pt x="1186" y="547"/>
                    <a:pt x="973" y="608"/>
                    <a:pt x="791" y="699"/>
                  </a:cubicBezTo>
                  <a:cubicBezTo>
                    <a:pt x="669" y="730"/>
                    <a:pt x="517" y="760"/>
                    <a:pt x="365" y="851"/>
                  </a:cubicBezTo>
                  <a:cubicBezTo>
                    <a:pt x="213" y="882"/>
                    <a:pt x="122" y="912"/>
                    <a:pt x="1" y="1003"/>
                  </a:cubicBezTo>
                  <a:cubicBezTo>
                    <a:pt x="122" y="943"/>
                    <a:pt x="274" y="912"/>
                    <a:pt x="365" y="882"/>
                  </a:cubicBezTo>
                  <a:cubicBezTo>
                    <a:pt x="548" y="851"/>
                    <a:pt x="639" y="760"/>
                    <a:pt x="821" y="730"/>
                  </a:cubicBezTo>
                  <a:cubicBezTo>
                    <a:pt x="1034" y="699"/>
                    <a:pt x="1217" y="608"/>
                    <a:pt x="1460" y="578"/>
                  </a:cubicBezTo>
                  <a:cubicBezTo>
                    <a:pt x="1946" y="426"/>
                    <a:pt x="2463" y="304"/>
                    <a:pt x="3010" y="243"/>
                  </a:cubicBezTo>
                  <a:cubicBezTo>
                    <a:pt x="3648" y="137"/>
                    <a:pt x="4302" y="84"/>
                    <a:pt x="4955" y="84"/>
                  </a:cubicBezTo>
                  <a:cubicBezTo>
                    <a:pt x="5609" y="84"/>
                    <a:pt x="6262" y="137"/>
                    <a:pt x="6901" y="243"/>
                  </a:cubicBezTo>
                  <a:cubicBezTo>
                    <a:pt x="7448" y="304"/>
                    <a:pt x="7934" y="426"/>
                    <a:pt x="8481" y="578"/>
                  </a:cubicBezTo>
                  <a:cubicBezTo>
                    <a:pt x="8663" y="639"/>
                    <a:pt x="8846" y="730"/>
                    <a:pt x="9059" y="760"/>
                  </a:cubicBezTo>
                  <a:cubicBezTo>
                    <a:pt x="9241" y="791"/>
                    <a:pt x="9393" y="882"/>
                    <a:pt x="9515" y="912"/>
                  </a:cubicBezTo>
                  <a:cubicBezTo>
                    <a:pt x="9363" y="851"/>
                    <a:pt x="9211" y="760"/>
                    <a:pt x="9059" y="730"/>
                  </a:cubicBezTo>
                  <a:cubicBezTo>
                    <a:pt x="8907" y="699"/>
                    <a:pt x="8694" y="608"/>
                    <a:pt x="8481" y="547"/>
                  </a:cubicBezTo>
                  <a:cubicBezTo>
                    <a:pt x="7995" y="395"/>
                    <a:pt x="7448" y="243"/>
                    <a:pt x="6931" y="152"/>
                  </a:cubicBezTo>
                  <a:cubicBezTo>
                    <a:pt x="6262" y="91"/>
                    <a:pt x="5594" y="0"/>
                    <a:pt x="4955" y="0"/>
                  </a:cubicBezTo>
                  <a:close/>
                  <a:moveTo>
                    <a:pt x="9515" y="912"/>
                  </a:moveTo>
                  <a:cubicBezTo>
                    <a:pt x="9606" y="973"/>
                    <a:pt x="9758" y="1003"/>
                    <a:pt x="9879" y="1034"/>
                  </a:cubicBezTo>
                  <a:cubicBezTo>
                    <a:pt x="9758" y="1003"/>
                    <a:pt x="9667" y="973"/>
                    <a:pt x="9515" y="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2" name="Google Shape;3942;p75"/>
            <p:cNvSpPr/>
            <p:nvPr/>
          </p:nvSpPr>
          <p:spPr>
            <a:xfrm>
              <a:off x="3846413" y="3290738"/>
              <a:ext cx="101259" cy="146245"/>
            </a:xfrm>
            <a:custGeom>
              <a:avLst/>
              <a:gdLst/>
              <a:ahLst/>
              <a:cxnLst/>
              <a:rect l="l" t="t" r="r" b="b"/>
              <a:pathLst>
                <a:path w="10944" h="15806" extrusionOk="0">
                  <a:moveTo>
                    <a:pt x="2676" y="0"/>
                  </a:moveTo>
                  <a:lnTo>
                    <a:pt x="2676" y="1429"/>
                  </a:lnTo>
                  <a:cubicBezTo>
                    <a:pt x="1217" y="1459"/>
                    <a:pt x="1" y="2675"/>
                    <a:pt x="1" y="4164"/>
                  </a:cubicBezTo>
                  <a:lnTo>
                    <a:pt x="1" y="14590"/>
                  </a:lnTo>
                  <a:cubicBezTo>
                    <a:pt x="1" y="15259"/>
                    <a:pt x="548" y="15806"/>
                    <a:pt x="1217" y="15806"/>
                  </a:cubicBezTo>
                  <a:lnTo>
                    <a:pt x="9697" y="15806"/>
                  </a:lnTo>
                  <a:cubicBezTo>
                    <a:pt x="10366" y="15806"/>
                    <a:pt x="10913" y="15259"/>
                    <a:pt x="10913" y="14590"/>
                  </a:cubicBezTo>
                  <a:lnTo>
                    <a:pt x="10943" y="4256"/>
                  </a:lnTo>
                  <a:cubicBezTo>
                    <a:pt x="10943" y="2736"/>
                    <a:pt x="9728" y="1520"/>
                    <a:pt x="8208" y="1520"/>
                  </a:cubicBezTo>
                  <a:lnTo>
                    <a:pt x="82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3" name="Google Shape;3943;p75"/>
            <p:cNvSpPr/>
            <p:nvPr/>
          </p:nvSpPr>
          <p:spPr>
            <a:xfrm>
              <a:off x="3871450" y="3292422"/>
              <a:ext cx="51194" cy="8448"/>
            </a:xfrm>
            <a:custGeom>
              <a:avLst/>
              <a:gdLst/>
              <a:ahLst/>
              <a:cxnLst/>
              <a:rect l="l" t="t" r="r" b="b"/>
              <a:pathLst>
                <a:path w="5533" h="913" extrusionOk="0">
                  <a:moveTo>
                    <a:pt x="0" y="1"/>
                  </a:moveTo>
                  <a:lnTo>
                    <a:pt x="0" y="730"/>
                  </a:lnTo>
                  <a:lnTo>
                    <a:pt x="5532" y="912"/>
                  </a:lnTo>
                  <a:lnTo>
                    <a:pt x="5532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4" name="Google Shape;3944;p75"/>
            <p:cNvSpPr/>
            <p:nvPr/>
          </p:nvSpPr>
          <p:spPr>
            <a:xfrm>
              <a:off x="3865538" y="3271048"/>
              <a:ext cx="63287" cy="25324"/>
            </a:xfrm>
            <a:custGeom>
              <a:avLst/>
              <a:gdLst/>
              <a:ahLst/>
              <a:cxnLst/>
              <a:rect l="l" t="t" r="r" b="b"/>
              <a:pathLst>
                <a:path w="6840" h="2737" extrusionOk="0">
                  <a:moveTo>
                    <a:pt x="1126" y="0"/>
                  </a:moveTo>
                  <a:cubicBezTo>
                    <a:pt x="518" y="0"/>
                    <a:pt x="1" y="517"/>
                    <a:pt x="31" y="1125"/>
                  </a:cubicBezTo>
                  <a:lnTo>
                    <a:pt x="31" y="2007"/>
                  </a:lnTo>
                  <a:cubicBezTo>
                    <a:pt x="31" y="2371"/>
                    <a:pt x="335" y="2736"/>
                    <a:pt x="761" y="2736"/>
                  </a:cubicBezTo>
                  <a:lnTo>
                    <a:pt x="6110" y="2736"/>
                  </a:lnTo>
                  <a:cubicBezTo>
                    <a:pt x="6475" y="2736"/>
                    <a:pt x="6840" y="2432"/>
                    <a:pt x="6840" y="2007"/>
                  </a:cubicBezTo>
                  <a:lnTo>
                    <a:pt x="6840" y="1125"/>
                  </a:lnTo>
                  <a:cubicBezTo>
                    <a:pt x="6840" y="487"/>
                    <a:pt x="6323" y="0"/>
                    <a:pt x="5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5" name="Google Shape;3945;p75"/>
            <p:cNvSpPr/>
            <p:nvPr/>
          </p:nvSpPr>
          <p:spPr>
            <a:xfrm>
              <a:off x="3872292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1" y="457"/>
                    <a:pt x="0" y="913"/>
                    <a:pt x="61" y="1369"/>
                  </a:cubicBezTo>
                  <a:cubicBezTo>
                    <a:pt x="61" y="1825"/>
                    <a:pt x="61" y="2281"/>
                    <a:pt x="122" y="2736"/>
                  </a:cubicBezTo>
                  <a:cubicBezTo>
                    <a:pt x="213" y="2281"/>
                    <a:pt x="244" y="1825"/>
                    <a:pt x="213" y="1369"/>
                  </a:cubicBezTo>
                  <a:cubicBezTo>
                    <a:pt x="244" y="913"/>
                    <a:pt x="21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6" name="Google Shape;3946;p75"/>
            <p:cNvSpPr/>
            <p:nvPr/>
          </p:nvSpPr>
          <p:spPr>
            <a:xfrm>
              <a:off x="3879037" y="3271326"/>
              <a:ext cx="2267" cy="25324"/>
            </a:xfrm>
            <a:custGeom>
              <a:avLst/>
              <a:gdLst/>
              <a:ahLst/>
              <a:cxnLst/>
              <a:rect l="l" t="t" r="r" b="b"/>
              <a:pathLst>
                <a:path w="245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1" y="1825"/>
                    <a:pt x="62" y="2281"/>
                    <a:pt x="122" y="2736"/>
                  </a:cubicBezTo>
                  <a:cubicBezTo>
                    <a:pt x="214" y="2281"/>
                    <a:pt x="244" y="1825"/>
                    <a:pt x="214" y="1369"/>
                  </a:cubicBezTo>
                  <a:cubicBezTo>
                    <a:pt x="21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7" name="Google Shape;3947;p75"/>
            <p:cNvSpPr/>
            <p:nvPr/>
          </p:nvSpPr>
          <p:spPr>
            <a:xfrm>
              <a:off x="3886069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62" y="457"/>
                    <a:pt x="1" y="913"/>
                    <a:pt x="62" y="1369"/>
                  </a:cubicBezTo>
                  <a:cubicBezTo>
                    <a:pt x="1" y="1825"/>
                    <a:pt x="62" y="2281"/>
                    <a:pt x="122" y="2736"/>
                  </a:cubicBezTo>
                  <a:cubicBezTo>
                    <a:pt x="214" y="2281"/>
                    <a:pt x="214" y="1825"/>
                    <a:pt x="214" y="1369"/>
                  </a:cubicBezTo>
                  <a:cubicBezTo>
                    <a:pt x="244" y="913"/>
                    <a:pt x="214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8" name="Google Shape;3948;p75"/>
            <p:cNvSpPr/>
            <p:nvPr/>
          </p:nvSpPr>
          <p:spPr>
            <a:xfrm>
              <a:off x="3892823" y="3271326"/>
              <a:ext cx="2258" cy="25324"/>
            </a:xfrm>
            <a:custGeom>
              <a:avLst/>
              <a:gdLst/>
              <a:ahLst/>
              <a:cxnLst/>
              <a:rect l="l" t="t" r="r" b="b"/>
              <a:pathLst>
                <a:path w="244" h="2737" extrusionOk="0">
                  <a:moveTo>
                    <a:pt x="122" y="1"/>
                  </a:moveTo>
                  <a:cubicBezTo>
                    <a:pt x="31" y="457"/>
                    <a:pt x="0" y="913"/>
                    <a:pt x="31" y="1369"/>
                  </a:cubicBezTo>
                  <a:cubicBezTo>
                    <a:pt x="31" y="1825"/>
                    <a:pt x="31" y="2281"/>
                    <a:pt x="122" y="2736"/>
                  </a:cubicBezTo>
                  <a:cubicBezTo>
                    <a:pt x="183" y="2281"/>
                    <a:pt x="243" y="1825"/>
                    <a:pt x="183" y="1369"/>
                  </a:cubicBezTo>
                  <a:cubicBezTo>
                    <a:pt x="183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9" name="Google Shape;3949;p75"/>
            <p:cNvSpPr/>
            <p:nvPr/>
          </p:nvSpPr>
          <p:spPr>
            <a:xfrm>
              <a:off x="3899568" y="3271326"/>
              <a:ext cx="1980" cy="25324"/>
            </a:xfrm>
            <a:custGeom>
              <a:avLst/>
              <a:gdLst/>
              <a:ahLst/>
              <a:cxnLst/>
              <a:rect l="l" t="t" r="r" b="b"/>
              <a:pathLst>
                <a:path w="214" h="2737" extrusionOk="0">
                  <a:moveTo>
                    <a:pt x="122" y="1"/>
                  </a:moveTo>
                  <a:cubicBezTo>
                    <a:pt x="31" y="457"/>
                    <a:pt x="1" y="913"/>
                    <a:pt x="31" y="1369"/>
                  </a:cubicBezTo>
                  <a:cubicBezTo>
                    <a:pt x="1" y="1825"/>
                    <a:pt x="31" y="2281"/>
                    <a:pt x="122" y="2736"/>
                  </a:cubicBezTo>
                  <a:cubicBezTo>
                    <a:pt x="183" y="2281"/>
                    <a:pt x="214" y="1825"/>
                    <a:pt x="183" y="1369"/>
                  </a:cubicBezTo>
                  <a:cubicBezTo>
                    <a:pt x="214" y="913"/>
                    <a:pt x="183" y="457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0" name="Google Shape;3950;p75"/>
            <p:cNvSpPr/>
            <p:nvPr/>
          </p:nvSpPr>
          <p:spPr>
            <a:xfrm>
              <a:off x="3906036" y="3271613"/>
              <a:ext cx="2267" cy="25315"/>
            </a:xfrm>
            <a:custGeom>
              <a:avLst/>
              <a:gdLst/>
              <a:ahLst/>
              <a:cxnLst/>
              <a:rect l="l" t="t" r="r" b="b"/>
              <a:pathLst>
                <a:path w="245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62" y="1824"/>
                    <a:pt x="62" y="2280"/>
                    <a:pt x="122" y="2736"/>
                  </a:cubicBezTo>
                  <a:cubicBezTo>
                    <a:pt x="214" y="2280"/>
                    <a:pt x="244" y="1794"/>
                    <a:pt x="214" y="1368"/>
                  </a:cubicBezTo>
                  <a:cubicBezTo>
                    <a:pt x="24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1" name="Google Shape;3951;p75"/>
            <p:cNvSpPr/>
            <p:nvPr/>
          </p:nvSpPr>
          <p:spPr>
            <a:xfrm>
              <a:off x="3913068" y="3271613"/>
              <a:ext cx="1980" cy="25315"/>
            </a:xfrm>
            <a:custGeom>
              <a:avLst/>
              <a:gdLst/>
              <a:ahLst/>
              <a:cxnLst/>
              <a:rect l="l" t="t" r="r" b="b"/>
              <a:pathLst>
                <a:path w="214" h="2736" extrusionOk="0">
                  <a:moveTo>
                    <a:pt x="122" y="0"/>
                  </a:moveTo>
                  <a:cubicBezTo>
                    <a:pt x="62" y="456"/>
                    <a:pt x="1" y="912"/>
                    <a:pt x="62" y="1368"/>
                  </a:cubicBezTo>
                  <a:cubicBezTo>
                    <a:pt x="31" y="1824"/>
                    <a:pt x="62" y="2280"/>
                    <a:pt x="122" y="2736"/>
                  </a:cubicBezTo>
                  <a:cubicBezTo>
                    <a:pt x="214" y="2280"/>
                    <a:pt x="214" y="1794"/>
                    <a:pt x="214" y="1368"/>
                  </a:cubicBezTo>
                  <a:cubicBezTo>
                    <a:pt x="214" y="912"/>
                    <a:pt x="214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2" name="Google Shape;3952;p75"/>
            <p:cNvSpPr/>
            <p:nvPr/>
          </p:nvSpPr>
          <p:spPr>
            <a:xfrm>
              <a:off x="3919822" y="3271613"/>
              <a:ext cx="2258" cy="25315"/>
            </a:xfrm>
            <a:custGeom>
              <a:avLst/>
              <a:gdLst/>
              <a:ahLst/>
              <a:cxnLst/>
              <a:rect l="l" t="t" r="r" b="b"/>
              <a:pathLst>
                <a:path w="244" h="2736" extrusionOk="0">
                  <a:moveTo>
                    <a:pt x="122" y="0"/>
                  </a:moveTo>
                  <a:cubicBezTo>
                    <a:pt x="31" y="456"/>
                    <a:pt x="0" y="912"/>
                    <a:pt x="31" y="1368"/>
                  </a:cubicBezTo>
                  <a:cubicBezTo>
                    <a:pt x="0" y="1824"/>
                    <a:pt x="31" y="2280"/>
                    <a:pt x="122" y="2736"/>
                  </a:cubicBezTo>
                  <a:cubicBezTo>
                    <a:pt x="213" y="2280"/>
                    <a:pt x="243" y="1794"/>
                    <a:pt x="213" y="1368"/>
                  </a:cubicBezTo>
                  <a:cubicBezTo>
                    <a:pt x="243" y="912"/>
                    <a:pt x="213" y="456"/>
                    <a:pt x="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3" name="Google Shape;3953;p75"/>
            <p:cNvSpPr/>
            <p:nvPr/>
          </p:nvSpPr>
          <p:spPr>
            <a:xfrm>
              <a:off x="3860763" y="3343042"/>
              <a:ext cx="73974" cy="48946"/>
            </a:xfrm>
            <a:custGeom>
              <a:avLst/>
              <a:gdLst/>
              <a:ahLst/>
              <a:cxnLst/>
              <a:rect l="l" t="t" r="r" b="b"/>
              <a:pathLst>
                <a:path w="7995" h="5290" extrusionOk="0">
                  <a:moveTo>
                    <a:pt x="578" y="1"/>
                  </a:moveTo>
                  <a:cubicBezTo>
                    <a:pt x="274" y="1"/>
                    <a:pt x="0" y="274"/>
                    <a:pt x="0" y="578"/>
                  </a:cubicBezTo>
                  <a:lnTo>
                    <a:pt x="0" y="4712"/>
                  </a:lnTo>
                  <a:cubicBezTo>
                    <a:pt x="0" y="5016"/>
                    <a:pt x="274" y="5290"/>
                    <a:pt x="578" y="5290"/>
                  </a:cubicBezTo>
                  <a:lnTo>
                    <a:pt x="7417" y="5290"/>
                  </a:lnTo>
                  <a:cubicBezTo>
                    <a:pt x="7721" y="5290"/>
                    <a:pt x="7994" y="5016"/>
                    <a:pt x="7994" y="4712"/>
                  </a:cubicBezTo>
                  <a:lnTo>
                    <a:pt x="7994" y="578"/>
                  </a:lnTo>
                  <a:cubicBezTo>
                    <a:pt x="7994" y="274"/>
                    <a:pt x="7721" y="1"/>
                    <a:pt x="7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4" name="Google Shape;3954;p75"/>
            <p:cNvSpPr/>
            <p:nvPr/>
          </p:nvSpPr>
          <p:spPr>
            <a:xfrm>
              <a:off x="3864131" y="3345577"/>
              <a:ext cx="66100" cy="43598"/>
            </a:xfrm>
            <a:custGeom>
              <a:avLst/>
              <a:gdLst/>
              <a:ahLst/>
              <a:cxnLst/>
              <a:rect l="l" t="t" r="r" b="b"/>
              <a:pathLst>
                <a:path w="7144" h="4712" extrusionOk="0">
                  <a:moveTo>
                    <a:pt x="62" y="0"/>
                  </a:moveTo>
                  <a:lnTo>
                    <a:pt x="1" y="61"/>
                  </a:lnTo>
                  <a:lnTo>
                    <a:pt x="1" y="669"/>
                  </a:lnTo>
                  <a:lnTo>
                    <a:pt x="1" y="1277"/>
                  </a:lnTo>
                  <a:lnTo>
                    <a:pt x="1" y="4712"/>
                  </a:lnTo>
                  <a:lnTo>
                    <a:pt x="62" y="4712"/>
                  </a:lnTo>
                  <a:lnTo>
                    <a:pt x="182" y="4710"/>
                  </a:lnTo>
                  <a:lnTo>
                    <a:pt x="182" y="4710"/>
                  </a:lnTo>
                  <a:lnTo>
                    <a:pt x="183" y="4712"/>
                  </a:lnTo>
                  <a:lnTo>
                    <a:pt x="183" y="4710"/>
                  </a:lnTo>
                  <a:lnTo>
                    <a:pt x="183" y="4710"/>
                  </a:lnTo>
                  <a:lnTo>
                    <a:pt x="5107" y="4651"/>
                  </a:lnTo>
                  <a:lnTo>
                    <a:pt x="183" y="4621"/>
                  </a:lnTo>
                  <a:lnTo>
                    <a:pt x="183" y="4621"/>
                  </a:lnTo>
                  <a:lnTo>
                    <a:pt x="183" y="2493"/>
                  </a:lnTo>
                  <a:lnTo>
                    <a:pt x="183" y="1307"/>
                  </a:lnTo>
                  <a:lnTo>
                    <a:pt x="183" y="183"/>
                  </a:lnTo>
                  <a:lnTo>
                    <a:pt x="7023" y="183"/>
                  </a:lnTo>
                  <a:cubicBezTo>
                    <a:pt x="7053" y="1537"/>
                    <a:pt x="7053" y="2651"/>
                    <a:pt x="7053" y="3435"/>
                  </a:cubicBezTo>
                  <a:lnTo>
                    <a:pt x="7053" y="4347"/>
                  </a:lnTo>
                  <a:lnTo>
                    <a:pt x="7053" y="4590"/>
                  </a:lnTo>
                  <a:lnTo>
                    <a:pt x="7053" y="4651"/>
                  </a:lnTo>
                  <a:cubicBezTo>
                    <a:pt x="7053" y="4651"/>
                    <a:pt x="7083" y="4651"/>
                    <a:pt x="7083" y="4590"/>
                  </a:cubicBezTo>
                  <a:lnTo>
                    <a:pt x="7083" y="4347"/>
                  </a:lnTo>
                  <a:lnTo>
                    <a:pt x="7083" y="3435"/>
                  </a:lnTo>
                  <a:cubicBezTo>
                    <a:pt x="7083" y="2645"/>
                    <a:pt x="7144" y="1520"/>
                    <a:pt x="7144" y="92"/>
                  </a:cubicBezTo>
                  <a:lnTo>
                    <a:pt x="7144" y="31"/>
                  </a:lnTo>
                  <a:lnTo>
                    <a:pt x="7053" y="31"/>
                  </a:lnTo>
                  <a:lnTo>
                    <a:pt x="62" y="0"/>
                  </a:lnTo>
                  <a:close/>
                  <a:moveTo>
                    <a:pt x="5107" y="4651"/>
                  </a:moveTo>
                  <a:lnTo>
                    <a:pt x="6566" y="4712"/>
                  </a:lnTo>
                  <a:lnTo>
                    <a:pt x="6931" y="4712"/>
                  </a:lnTo>
                  <a:lnTo>
                    <a:pt x="7053" y="4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5" name="Google Shape;3955;p75"/>
            <p:cNvSpPr/>
            <p:nvPr/>
          </p:nvSpPr>
          <p:spPr>
            <a:xfrm>
              <a:off x="3875947" y="3359077"/>
              <a:ext cx="43598" cy="1647"/>
            </a:xfrm>
            <a:custGeom>
              <a:avLst/>
              <a:gdLst/>
              <a:ahLst/>
              <a:cxnLst/>
              <a:rect l="l" t="t" r="r" b="b"/>
              <a:pathLst>
                <a:path w="4712" h="178" extrusionOk="0">
                  <a:moveTo>
                    <a:pt x="2341" y="0"/>
                  </a:moveTo>
                  <a:cubicBezTo>
                    <a:pt x="1581" y="0"/>
                    <a:pt x="791" y="0"/>
                    <a:pt x="1" y="91"/>
                  </a:cubicBezTo>
                  <a:cubicBezTo>
                    <a:pt x="557" y="136"/>
                    <a:pt x="1129" y="164"/>
                    <a:pt x="1706" y="164"/>
                  </a:cubicBezTo>
                  <a:cubicBezTo>
                    <a:pt x="1917" y="164"/>
                    <a:pt x="2129" y="160"/>
                    <a:pt x="2341" y="152"/>
                  </a:cubicBezTo>
                  <a:cubicBezTo>
                    <a:pt x="2564" y="170"/>
                    <a:pt x="2791" y="177"/>
                    <a:pt x="3022" y="177"/>
                  </a:cubicBezTo>
                  <a:cubicBezTo>
                    <a:pt x="3579" y="177"/>
                    <a:pt x="4153" y="134"/>
                    <a:pt x="4712" y="91"/>
                  </a:cubicBezTo>
                  <a:cubicBezTo>
                    <a:pt x="3922" y="0"/>
                    <a:pt x="3131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6" name="Google Shape;3956;p75"/>
            <p:cNvSpPr/>
            <p:nvPr/>
          </p:nvSpPr>
          <p:spPr>
            <a:xfrm>
              <a:off x="3875947" y="3366432"/>
              <a:ext cx="43598" cy="1758"/>
            </a:xfrm>
            <a:custGeom>
              <a:avLst/>
              <a:gdLst/>
              <a:ahLst/>
              <a:cxnLst/>
              <a:rect l="l" t="t" r="r" b="b"/>
              <a:pathLst>
                <a:path w="4712" h="190" extrusionOk="0">
                  <a:moveTo>
                    <a:pt x="1666" y="1"/>
                  </a:moveTo>
                  <a:cubicBezTo>
                    <a:pt x="1118" y="1"/>
                    <a:pt x="559" y="44"/>
                    <a:pt x="1" y="87"/>
                  </a:cubicBezTo>
                  <a:cubicBezTo>
                    <a:pt x="570" y="155"/>
                    <a:pt x="1157" y="189"/>
                    <a:pt x="1749" y="189"/>
                  </a:cubicBezTo>
                  <a:cubicBezTo>
                    <a:pt x="1946" y="189"/>
                    <a:pt x="2143" y="186"/>
                    <a:pt x="2341" y="178"/>
                  </a:cubicBezTo>
                  <a:cubicBezTo>
                    <a:pt x="2531" y="186"/>
                    <a:pt x="2725" y="189"/>
                    <a:pt x="2921" y="189"/>
                  </a:cubicBezTo>
                  <a:cubicBezTo>
                    <a:pt x="3509" y="189"/>
                    <a:pt x="4119" y="155"/>
                    <a:pt x="4712" y="87"/>
                  </a:cubicBezTo>
                  <a:cubicBezTo>
                    <a:pt x="3922" y="26"/>
                    <a:pt x="3131" y="26"/>
                    <a:pt x="2341" y="26"/>
                  </a:cubicBezTo>
                  <a:cubicBezTo>
                    <a:pt x="2118" y="8"/>
                    <a:pt x="1893" y="1"/>
                    <a:pt x="1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7" name="Google Shape;3957;p75"/>
            <p:cNvSpPr/>
            <p:nvPr/>
          </p:nvSpPr>
          <p:spPr>
            <a:xfrm>
              <a:off x="3875947" y="3373871"/>
              <a:ext cx="43598" cy="1628"/>
            </a:xfrm>
            <a:custGeom>
              <a:avLst/>
              <a:gdLst/>
              <a:ahLst/>
              <a:cxnLst/>
              <a:rect l="l" t="t" r="r" b="b"/>
              <a:pathLst>
                <a:path w="4712" h="176" extrusionOk="0">
                  <a:moveTo>
                    <a:pt x="2976" y="0"/>
                  </a:moveTo>
                  <a:cubicBezTo>
                    <a:pt x="2765" y="0"/>
                    <a:pt x="2553" y="4"/>
                    <a:pt x="2341" y="12"/>
                  </a:cubicBezTo>
                  <a:cubicBezTo>
                    <a:pt x="1581" y="12"/>
                    <a:pt x="791" y="12"/>
                    <a:pt x="1" y="73"/>
                  </a:cubicBezTo>
                  <a:cubicBezTo>
                    <a:pt x="570" y="141"/>
                    <a:pt x="1157" y="176"/>
                    <a:pt x="1749" y="176"/>
                  </a:cubicBezTo>
                  <a:cubicBezTo>
                    <a:pt x="1946" y="176"/>
                    <a:pt x="2143" y="172"/>
                    <a:pt x="2341" y="164"/>
                  </a:cubicBezTo>
                  <a:cubicBezTo>
                    <a:pt x="2531" y="172"/>
                    <a:pt x="2725" y="176"/>
                    <a:pt x="2921" y="176"/>
                  </a:cubicBezTo>
                  <a:cubicBezTo>
                    <a:pt x="3509" y="176"/>
                    <a:pt x="4119" y="141"/>
                    <a:pt x="4712" y="73"/>
                  </a:cubicBezTo>
                  <a:cubicBezTo>
                    <a:pt x="4133" y="29"/>
                    <a:pt x="3555" y="0"/>
                    <a:pt x="2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8" name="Google Shape;3958;p75"/>
            <p:cNvSpPr/>
            <p:nvPr/>
          </p:nvSpPr>
          <p:spPr>
            <a:xfrm>
              <a:off x="3872005" y="3303673"/>
              <a:ext cx="47826" cy="1517"/>
            </a:xfrm>
            <a:custGeom>
              <a:avLst/>
              <a:gdLst/>
              <a:ahLst/>
              <a:cxnLst/>
              <a:rect l="l" t="t" r="r" b="b"/>
              <a:pathLst>
                <a:path w="5169" h="164" extrusionOk="0">
                  <a:moveTo>
                    <a:pt x="2585" y="0"/>
                  </a:moveTo>
                  <a:cubicBezTo>
                    <a:pt x="1734" y="0"/>
                    <a:pt x="882" y="0"/>
                    <a:pt x="1" y="61"/>
                  </a:cubicBezTo>
                  <a:cubicBezTo>
                    <a:pt x="662" y="130"/>
                    <a:pt x="1306" y="164"/>
                    <a:pt x="1946" y="164"/>
                  </a:cubicBezTo>
                  <a:cubicBezTo>
                    <a:pt x="2159" y="164"/>
                    <a:pt x="2372" y="160"/>
                    <a:pt x="2585" y="152"/>
                  </a:cubicBezTo>
                  <a:cubicBezTo>
                    <a:pt x="2805" y="160"/>
                    <a:pt x="3023" y="164"/>
                    <a:pt x="3241" y="164"/>
                  </a:cubicBezTo>
                  <a:cubicBezTo>
                    <a:pt x="3892" y="164"/>
                    <a:pt x="4530" y="130"/>
                    <a:pt x="5168" y="61"/>
                  </a:cubicBezTo>
                  <a:cubicBezTo>
                    <a:pt x="4317" y="0"/>
                    <a:pt x="3436" y="0"/>
                    <a:pt x="2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9" name="Google Shape;3959;p75"/>
            <p:cNvSpPr/>
            <p:nvPr/>
          </p:nvSpPr>
          <p:spPr>
            <a:xfrm>
              <a:off x="3849790" y="3310982"/>
              <a:ext cx="15479" cy="109133"/>
            </a:xfrm>
            <a:custGeom>
              <a:avLst/>
              <a:gdLst/>
              <a:ahLst/>
              <a:cxnLst/>
              <a:rect l="l" t="t" r="r" b="b"/>
              <a:pathLst>
                <a:path w="1673" h="11795" extrusionOk="0">
                  <a:moveTo>
                    <a:pt x="1672" y="1"/>
                  </a:moveTo>
                  <a:lnTo>
                    <a:pt x="1672" y="1"/>
                  </a:lnTo>
                  <a:cubicBezTo>
                    <a:pt x="1559" y="23"/>
                    <a:pt x="1445" y="80"/>
                    <a:pt x="1332" y="133"/>
                  </a:cubicBezTo>
                  <a:lnTo>
                    <a:pt x="1332" y="133"/>
                  </a:lnTo>
                  <a:cubicBezTo>
                    <a:pt x="1415" y="100"/>
                    <a:pt x="1498" y="73"/>
                    <a:pt x="1581" y="31"/>
                  </a:cubicBezTo>
                  <a:lnTo>
                    <a:pt x="1672" y="1"/>
                  </a:lnTo>
                  <a:close/>
                  <a:moveTo>
                    <a:pt x="1332" y="133"/>
                  </a:moveTo>
                  <a:lnTo>
                    <a:pt x="1332" y="133"/>
                  </a:lnTo>
                  <a:cubicBezTo>
                    <a:pt x="1293" y="148"/>
                    <a:pt x="1255" y="164"/>
                    <a:pt x="1217" y="183"/>
                  </a:cubicBezTo>
                  <a:cubicBezTo>
                    <a:pt x="1255" y="168"/>
                    <a:pt x="1293" y="150"/>
                    <a:pt x="1332" y="133"/>
                  </a:cubicBezTo>
                  <a:close/>
                  <a:moveTo>
                    <a:pt x="1216" y="183"/>
                  </a:moveTo>
                  <a:lnTo>
                    <a:pt x="1216" y="183"/>
                  </a:lnTo>
                  <a:cubicBezTo>
                    <a:pt x="852" y="427"/>
                    <a:pt x="548" y="761"/>
                    <a:pt x="365" y="1186"/>
                  </a:cubicBezTo>
                  <a:cubicBezTo>
                    <a:pt x="122" y="1794"/>
                    <a:pt x="1" y="2432"/>
                    <a:pt x="62" y="3131"/>
                  </a:cubicBezTo>
                  <a:lnTo>
                    <a:pt x="62" y="5563"/>
                  </a:lnTo>
                  <a:lnTo>
                    <a:pt x="62" y="9970"/>
                  </a:lnTo>
                  <a:cubicBezTo>
                    <a:pt x="62" y="8815"/>
                    <a:pt x="92" y="7265"/>
                    <a:pt x="92" y="5563"/>
                  </a:cubicBezTo>
                  <a:lnTo>
                    <a:pt x="92" y="3131"/>
                  </a:lnTo>
                  <a:cubicBezTo>
                    <a:pt x="92" y="2432"/>
                    <a:pt x="153" y="1794"/>
                    <a:pt x="396" y="1186"/>
                  </a:cubicBezTo>
                  <a:cubicBezTo>
                    <a:pt x="578" y="761"/>
                    <a:pt x="852" y="427"/>
                    <a:pt x="1216" y="183"/>
                  </a:cubicBezTo>
                  <a:close/>
                  <a:moveTo>
                    <a:pt x="62" y="9970"/>
                  </a:moveTo>
                  <a:cubicBezTo>
                    <a:pt x="62" y="10487"/>
                    <a:pt x="1" y="10943"/>
                    <a:pt x="1" y="11277"/>
                  </a:cubicBezTo>
                  <a:cubicBezTo>
                    <a:pt x="26" y="11322"/>
                    <a:pt x="46" y="11364"/>
                    <a:pt x="62" y="11404"/>
                  </a:cubicBezTo>
                  <a:lnTo>
                    <a:pt x="62" y="11404"/>
                  </a:lnTo>
                  <a:cubicBezTo>
                    <a:pt x="62" y="11359"/>
                    <a:pt x="62" y="11316"/>
                    <a:pt x="62" y="11277"/>
                  </a:cubicBezTo>
                  <a:lnTo>
                    <a:pt x="62" y="9970"/>
                  </a:lnTo>
                  <a:close/>
                  <a:moveTo>
                    <a:pt x="62" y="11404"/>
                  </a:moveTo>
                  <a:cubicBezTo>
                    <a:pt x="64" y="11534"/>
                    <a:pt x="69" y="11681"/>
                    <a:pt x="92" y="11794"/>
                  </a:cubicBezTo>
                  <a:cubicBezTo>
                    <a:pt x="116" y="11674"/>
                    <a:pt x="121" y="11554"/>
                    <a:pt x="62" y="114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0" name="Google Shape;3960;p75"/>
            <p:cNvSpPr/>
            <p:nvPr/>
          </p:nvSpPr>
          <p:spPr>
            <a:xfrm>
              <a:off x="3852603" y="3423761"/>
              <a:ext cx="91692" cy="9567"/>
            </a:xfrm>
            <a:custGeom>
              <a:avLst/>
              <a:gdLst/>
              <a:ahLst/>
              <a:cxnLst/>
              <a:rect l="l" t="t" r="r" b="b"/>
              <a:pathLst>
                <a:path w="9910" h="1034" extrusionOk="0">
                  <a:moveTo>
                    <a:pt x="4955" y="0"/>
                  </a:moveTo>
                  <a:cubicBezTo>
                    <a:pt x="4317" y="0"/>
                    <a:pt x="3618" y="31"/>
                    <a:pt x="2979" y="152"/>
                  </a:cubicBezTo>
                  <a:cubicBezTo>
                    <a:pt x="2402" y="243"/>
                    <a:pt x="1916" y="365"/>
                    <a:pt x="1368" y="517"/>
                  </a:cubicBezTo>
                  <a:cubicBezTo>
                    <a:pt x="1186" y="547"/>
                    <a:pt x="1004" y="608"/>
                    <a:pt x="821" y="699"/>
                  </a:cubicBezTo>
                  <a:cubicBezTo>
                    <a:pt x="669" y="730"/>
                    <a:pt x="517" y="760"/>
                    <a:pt x="365" y="851"/>
                  </a:cubicBezTo>
                  <a:cubicBezTo>
                    <a:pt x="244" y="882"/>
                    <a:pt x="122" y="912"/>
                    <a:pt x="1" y="1003"/>
                  </a:cubicBezTo>
                  <a:cubicBezTo>
                    <a:pt x="122" y="943"/>
                    <a:pt x="274" y="912"/>
                    <a:pt x="396" y="882"/>
                  </a:cubicBezTo>
                  <a:cubicBezTo>
                    <a:pt x="548" y="851"/>
                    <a:pt x="669" y="760"/>
                    <a:pt x="852" y="730"/>
                  </a:cubicBezTo>
                  <a:cubicBezTo>
                    <a:pt x="1034" y="699"/>
                    <a:pt x="1217" y="608"/>
                    <a:pt x="1460" y="578"/>
                  </a:cubicBezTo>
                  <a:cubicBezTo>
                    <a:pt x="1946" y="426"/>
                    <a:pt x="2493" y="304"/>
                    <a:pt x="3010" y="243"/>
                  </a:cubicBezTo>
                  <a:cubicBezTo>
                    <a:pt x="3709" y="122"/>
                    <a:pt x="4347" y="91"/>
                    <a:pt x="4986" y="91"/>
                  </a:cubicBezTo>
                  <a:cubicBezTo>
                    <a:pt x="5624" y="91"/>
                    <a:pt x="6293" y="152"/>
                    <a:pt x="6931" y="243"/>
                  </a:cubicBezTo>
                  <a:cubicBezTo>
                    <a:pt x="7448" y="304"/>
                    <a:pt x="7964" y="426"/>
                    <a:pt x="8481" y="578"/>
                  </a:cubicBezTo>
                  <a:cubicBezTo>
                    <a:pt x="8663" y="639"/>
                    <a:pt x="8876" y="730"/>
                    <a:pt x="9059" y="760"/>
                  </a:cubicBezTo>
                  <a:cubicBezTo>
                    <a:pt x="9241" y="791"/>
                    <a:pt x="9393" y="882"/>
                    <a:pt x="9515" y="912"/>
                  </a:cubicBezTo>
                  <a:cubicBezTo>
                    <a:pt x="9363" y="851"/>
                    <a:pt x="9211" y="760"/>
                    <a:pt x="9059" y="730"/>
                  </a:cubicBezTo>
                  <a:cubicBezTo>
                    <a:pt x="8907" y="699"/>
                    <a:pt x="8724" y="608"/>
                    <a:pt x="8481" y="547"/>
                  </a:cubicBezTo>
                  <a:cubicBezTo>
                    <a:pt x="7995" y="395"/>
                    <a:pt x="7448" y="243"/>
                    <a:pt x="6931" y="152"/>
                  </a:cubicBezTo>
                  <a:cubicBezTo>
                    <a:pt x="6293" y="91"/>
                    <a:pt x="5593" y="0"/>
                    <a:pt x="4955" y="0"/>
                  </a:cubicBezTo>
                  <a:close/>
                  <a:moveTo>
                    <a:pt x="9515" y="912"/>
                  </a:moveTo>
                  <a:cubicBezTo>
                    <a:pt x="9636" y="973"/>
                    <a:pt x="9788" y="1003"/>
                    <a:pt x="9910" y="1034"/>
                  </a:cubicBezTo>
                  <a:cubicBezTo>
                    <a:pt x="9788" y="1003"/>
                    <a:pt x="9667" y="912"/>
                    <a:pt x="9515" y="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1" name="Google Shape;3961;p75"/>
            <p:cNvSpPr/>
            <p:nvPr/>
          </p:nvSpPr>
          <p:spPr>
            <a:xfrm>
              <a:off x="3305040" y="3437538"/>
              <a:ext cx="696066" cy="25037"/>
            </a:xfrm>
            <a:custGeom>
              <a:avLst/>
              <a:gdLst/>
              <a:ahLst/>
              <a:cxnLst/>
              <a:rect l="l" t="t" r="r" b="b"/>
              <a:pathLst>
                <a:path w="75230" h="2706" extrusionOk="0">
                  <a:moveTo>
                    <a:pt x="0" y="1"/>
                  </a:moveTo>
                  <a:lnTo>
                    <a:pt x="0" y="2706"/>
                  </a:lnTo>
                  <a:lnTo>
                    <a:pt x="75230" y="2706"/>
                  </a:lnTo>
                  <a:lnTo>
                    <a:pt x="75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2" name="Google Shape;3962;p75"/>
            <p:cNvSpPr/>
            <p:nvPr/>
          </p:nvSpPr>
          <p:spPr>
            <a:xfrm>
              <a:off x="3298285" y="3174582"/>
              <a:ext cx="696075" cy="25047"/>
            </a:xfrm>
            <a:custGeom>
              <a:avLst/>
              <a:gdLst/>
              <a:ahLst/>
              <a:cxnLst/>
              <a:rect l="l" t="t" r="r" b="b"/>
              <a:pathLst>
                <a:path w="75231" h="2707" extrusionOk="0">
                  <a:moveTo>
                    <a:pt x="1" y="1"/>
                  </a:moveTo>
                  <a:lnTo>
                    <a:pt x="1" y="2706"/>
                  </a:lnTo>
                  <a:lnTo>
                    <a:pt x="75230" y="2706"/>
                  </a:lnTo>
                  <a:lnTo>
                    <a:pt x="75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3" name="Google Shape;3963;p75"/>
            <p:cNvSpPr/>
            <p:nvPr/>
          </p:nvSpPr>
          <p:spPr>
            <a:xfrm>
              <a:off x="3393345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4" name="Google Shape;3964;p75"/>
            <p:cNvSpPr/>
            <p:nvPr/>
          </p:nvSpPr>
          <p:spPr>
            <a:xfrm>
              <a:off x="3393910" y="3164626"/>
              <a:ext cx="34595" cy="1369"/>
            </a:xfrm>
            <a:custGeom>
              <a:avLst/>
              <a:gdLst/>
              <a:ahLst/>
              <a:cxnLst/>
              <a:rect l="l" t="t" r="r" b="b"/>
              <a:pathLst>
                <a:path w="3739" h="148" extrusionOk="0">
                  <a:moveTo>
                    <a:pt x="2425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77" y="13"/>
                    <a:pt x="608" y="13"/>
                    <a:pt x="0" y="104"/>
                  </a:cubicBezTo>
                  <a:cubicBezTo>
                    <a:pt x="430" y="126"/>
                    <a:pt x="890" y="147"/>
                    <a:pt x="1338" y="147"/>
                  </a:cubicBezTo>
                  <a:cubicBezTo>
                    <a:pt x="1524" y="147"/>
                    <a:pt x="1707" y="143"/>
                    <a:pt x="1885" y="135"/>
                  </a:cubicBezTo>
                  <a:cubicBezTo>
                    <a:pt x="2493" y="135"/>
                    <a:pt x="3131" y="135"/>
                    <a:pt x="3739" y="43"/>
                  </a:cubicBezTo>
                  <a:cubicBezTo>
                    <a:pt x="3309" y="22"/>
                    <a:pt x="2864" y="0"/>
                    <a:pt x="2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5" name="Google Shape;3965;p75"/>
            <p:cNvSpPr/>
            <p:nvPr/>
          </p:nvSpPr>
          <p:spPr>
            <a:xfrm>
              <a:off x="3404596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581" y="456"/>
                  </a:lnTo>
                  <a:cubicBezTo>
                    <a:pt x="1642" y="213"/>
                    <a:pt x="139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6" name="Google Shape;3966;p75"/>
            <p:cNvSpPr/>
            <p:nvPr/>
          </p:nvSpPr>
          <p:spPr>
            <a:xfrm>
              <a:off x="3377033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73" y="16931"/>
                  </a:lnTo>
                  <a:cubicBezTo>
                    <a:pt x="1004" y="17691"/>
                    <a:pt x="1612" y="18268"/>
                    <a:pt x="2341" y="18299"/>
                  </a:cubicBezTo>
                  <a:lnTo>
                    <a:pt x="5077" y="18299"/>
                  </a:lnTo>
                  <a:cubicBezTo>
                    <a:pt x="5776" y="18299"/>
                    <a:pt x="6384" y="17721"/>
                    <a:pt x="644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7" name="Google Shape;3967;p75"/>
            <p:cNvSpPr/>
            <p:nvPr/>
          </p:nvSpPr>
          <p:spPr>
            <a:xfrm>
              <a:off x="3378162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2" y="1"/>
                    <a:pt x="0" y="31"/>
                    <a:pt x="0" y="92"/>
                  </a:cubicBezTo>
                  <a:cubicBezTo>
                    <a:pt x="0" y="122"/>
                    <a:pt x="1702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8" name="Google Shape;3968;p75"/>
            <p:cNvSpPr/>
            <p:nvPr/>
          </p:nvSpPr>
          <p:spPr>
            <a:xfrm>
              <a:off x="3382381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1003"/>
                    <a:pt x="30" y="1216"/>
                    <a:pt x="122" y="1459"/>
                  </a:cubicBezTo>
                  <a:cubicBezTo>
                    <a:pt x="182" y="1216"/>
                    <a:pt x="182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9" name="Google Shape;3969;p75"/>
            <p:cNvSpPr/>
            <p:nvPr/>
          </p:nvSpPr>
          <p:spPr>
            <a:xfrm>
              <a:off x="3387997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3" y="1459"/>
                  </a:cubicBezTo>
                  <a:cubicBezTo>
                    <a:pt x="183" y="1216"/>
                    <a:pt x="183" y="973"/>
                    <a:pt x="153" y="730"/>
                  </a:cubicBezTo>
                  <a:cubicBezTo>
                    <a:pt x="153" y="456"/>
                    <a:pt x="12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0" name="Google Shape;3970;p75"/>
            <p:cNvSpPr/>
            <p:nvPr/>
          </p:nvSpPr>
          <p:spPr>
            <a:xfrm>
              <a:off x="3393910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1003"/>
                    <a:pt x="61" y="1216"/>
                    <a:pt x="122" y="1459"/>
                  </a:cubicBezTo>
                  <a:cubicBezTo>
                    <a:pt x="152" y="121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1" name="Google Shape;3971;p75"/>
            <p:cNvSpPr/>
            <p:nvPr/>
          </p:nvSpPr>
          <p:spPr>
            <a:xfrm>
              <a:off x="3399535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2" name="Google Shape;3972;p75"/>
            <p:cNvSpPr/>
            <p:nvPr/>
          </p:nvSpPr>
          <p:spPr>
            <a:xfrm>
              <a:off x="3405161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3" name="Google Shape;3973;p75"/>
            <p:cNvSpPr/>
            <p:nvPr/>
          </p:nvSpPr>
          <p:spPr>
            <a:xfrm>
              <a:off x="3411342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4" name="Google Shape;3974;p75"/>
            <p:cNvSpPr/>
            <p:nvPr/>
          </p:nvSpPr>
          <p:spPr>
            <a:xfrm>
              <a:off x="3416967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5" name="Google Shape;3975;p75"/>
            <p:cNvSpPr/>
            <p:nvPr/>
          </p:nvSpPr>
          <p:spPr>
            <a:xfrm>
              <a:off x="3422593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9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6" name="Google Shape;3976;p75"/>
            <p:cNvSpPr/>
            <p:nvPr/>
          </p:nvSpPr>
          <p:spPr>
            <a:xfrm>
              <a:off x="3428496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3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7" name="Google Shape;3977;p75"/>
            <p:cNvSpPr/>
            <p:nvPr/>
          </p:nvSpPr>
          <p:spPr>
            <a:xfrm>
              <a:off x="3434121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8" name="Google Shape;3978;p75"/>
            <p:cNvSpPr/>
            <p:nvPr/>
          </p:nvSpPr>
          <p:spPr>
            <a:xfrm>
              <a:off x="3439747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9" name="Google Shape;3979;p75"/>
            <p:cNvSpPr/>
            <p:nvPr/>
          </p:nvSpPr>
          <p:spPr>
            <a:xfrm>
              <a:off x="344565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52" y="1186"/>
                    <a:pt x="152" y="973"/>
                    <a:pt x="152" y="730"/>
                  </a:cubicBezTo>
                  <a:cubicBezTo>
                    <a:pt x="152" y="456"/>
                    <a:pt x="15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0" name="Google Shape;3980;p75"/>
            <p:cNvSpPr/>
            <p:nvPr/>
          </p:nvSpPr>
          <p:spPr>
            <a:xfrm>
              <a:off x="3400655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43" y="1824"/>
                  </a:lnTo>
                  <a:lnTo>
                    <a:pt x="943" y="2736"/>
                  </a:lnTo>
                  <a:lnTo>
                    <a:pt x="1794" y="2736"/>
                  </a:lnTo>
                  <a:lnTo>
                    <a:pt x="1764" y="1915"/>
                  </a:lnTo>
                  <a:lnTo>
                    <a:pt x="2676" y="1915"/>
                  </a:lnTo>
                  <a:lnTo>
                    <a:pt x="2615" y="912"/>
                  </a:lnTo>
                  <a:lnTo>
                    <a:pt x="1825" y="912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1" name="Google Shape;3981;p75"/>
            <p:cNvSpPr/>
            <p:nvPr/>
          </p:nvSpPr>
          <p:spPr>
            <a:xfrm>
              <a:off x="3392217" y="3039958"/>
              <a:ext cx="39388" cy="39869"/>
            </a:xfrm>
            <a:custGeom>
              <a:avLst/>
              <a:gdLst/>
              <a:ahLst/>
              <a:cxnLst/>
              <a:rect l="l" t="t" r="r" b="b"/>
              <a:pathLst>
                <a:path w="4257" h="4309" extrusionOk="0">
                  <a:moveTo>
                    <a:pt x="4256" y="2119"/>
                  </a:moveTo>
                  <a:lnTo>
                    <a:pt x="4256" y="2119"/>
                  </a:lnTo>
                  <a:cubicBezTo>
                    <a:pt x="4247" y="2119"/>
                    <a:pt x="4240" y="2141"/>
                    <a:pt x="4234" y="2181"/>
                  </a:cubicBezTo>
                  <a:lnTo>
                    <a:pt x="4234" y="2181"/>
                  </a:lnTo>
                  <a:cubicBezTo>
                    <a:pt x="4239" y="2161"/>
                    <a:pt x="4246" y="2140"/>
                    <a:pt x="4256" y="2119"/>
                  </a:cubicBezTo>
                  <a:close/>
                  <a:moveTo>
                    <a:pt x="4234" y="2181"/>
                  </a:moveTo>
                  <a:cubicBezTo>
                    <a:pt x="4227" y="2214"/>
                    <a:pt x="4226" y="2243"/>
                    <a:pt x="4226" y="2263"/>
                  </a:cubicBezTo>
                  <a:lnTo>
                    <a:pt x="4226" y="2263"/>
                  </a:lnTo>
                  <a:cubicBezTo>
                    <a:pt x="4229" y="2231"/>
                    <a:pt x="4231" y="2203"/>
                    <a:pt x="4234" y="2181"/>
                  </a:cubicBezTo>
                  <a:close/>
                  <a:moveTo>
                    <a:pt x="2166" y="1"/>
                  </a:moveTo>
                  <a:cubicBezTo>
                    <a:pt x="1932" y="1"/>
                    <a:pt x="1699" y="48"/>
                    <a:pt x="1490" y="143"/>
                  </a:cubicBezTo>
                  <a:cubicBezTo>
                    <a:pt x="1095" y="295"/>
                    <a:pt x="761" y="569"/>
                    <a:pt x="548" y="903"/>
                  </a:cubicBezTo>
                  <a:cubicBezTo>
                    <a:pt x="1" y="1663"/>
                    <a:pt x="1" y="2666"/>
                    <a:pt x="548" y="3426"/>
                  </a:cubicBezTo>
                  <a:cubicBezTo>
                    <a:pt x="761" y="3760"/>
                    <a:pt x="1095" y="4034"/>
                    <a:pt x="1490" y="4186"/>
                  </a:cubicBezTo>
                  <a:cubicBezTo>
                    <a:pt x="1716" y="4268"/>
                    <a:pt x="1953" y="4309"/>
                    <a:pt x="2188" y="4309"/>
                  </a:cubicBezTo>
                  <a:cubicBezTo>
                    <a:pt x="2649" y="4309"/>
                    <a:pt x="3104" y="4153"/>
                    <a:pt x="3466" y="3852"/>
                  </a:cubicBezTo>
                  <a:cubicBezTo>
                    <a:pt x="3831" y="3548"/>
                    <a:pt x="4074" y="3122"/>
                    <a:pt x="4196" y="2666"/>
                  </a:cubicBezTo>
                  <a:cubicBezTo>
                    <a:pt x="4226" y="2545"/>
                    <a:pt x="4226" y="2393"/>
                    <a:pt x="4226" y="2271"/>
                  </a:cubicBezTo>
                  <a:cubicBezTo>
                    <a:pt x="4226" y="2269"/>
                    <a:pt x="4226" y="2266"/>
                    <a:pt x="4226" y="2263"/>
                  </a:cubicBezTo>
                  <a:lnTo>
                    <a:pt x="4226" y="2263"/>
                  </a:lnTo>
                  <a:cubicBezTo>
                    <a:pt x="4218" y="2354"/>
                    <a:pt x="4211" y="2484"/>
                    <a:pt x="4196" y="2636"/>
                  </a:cubicBezTo>
                  <a:cubicBezTo>
                    <a:pt x="4074" y="3092"/>
                    <a:pt x="3800" y="3456"/>
                    <a:pt x="3466" y="3760"/>
                  </a:cubicBezTo>
                  <a:cubicBezTo>
                    <a:pt x="3223" y="3943"/>
                    <a:pt x="2919" y="4064"/>
                    <a:pt x="2615" y="4156"/>
                  </a:cubicBezTo>
                  <a:cubicBezTo>
                    <a:pt x="2493" y="4176"/>
                    <a:pt x="2375" y="4186"/>
                    <a:pt x="2258" y="4186"/>
                  </a:cubicBezTo>
                  <a:cubicBezTo>
                    <a:pt x="2024" y="4186"/>
                    <a:pt x="1794" y="4145"/>
                    <a:pt x="1551" y="4064"/>
                  </a:cubicBezTo>
                  <a:cubicBezTo>
                    <a:pt x="1186" y="3912"/>
                    <a:pt x="882" y="3700"/>
                    <a:pt x="639" y="3335"/>
                  </a:cubicBezTo>
                  <a:cubicBezTo>
                    <a:pt x="426" y="3000"/>
                    <a:pt x="274" y="2575"/>
                    <a:pt x="274" y="2180"/>
                  </a:cubicBezTo>
                  <a:cubicBezTo>
                    <a:pt x="274" y="1724"/>
                    <a:pt x="426" y="1298"/>
                    <a:pt x="639" y="964"/>
                  </a:cubicBezTo>
                  <a:cubicBezTo>
                    <a:pt x="882" y="660"/>
                    <a:pt x="1186" y="386"/>
                    <a:pt x="1551" y="234"/>
                  </a:cubicBezTo>
                  <a:cubicBezTo>
                    <a:pt x="1800" y="131"/>
                    <a:pt x="2050" y="84"/>
                    <a:pt x="2289" y="84"/>
                  </a:cubicBezTo>
                  <a:cubicBezTo>
                    <a:pt x="2400" y="84"/>
                    <a:pt x="2509" y="94"/>
                    <a:pt x="2615" y="113"/>
                  </a:cubicBezTo>
                  <a:cubicBezTo>
                    <a:pt x="2919" y="204"/>
                    <a:pt x="3223" y="295"/>
                    <a:pt x="3466" y="508"/>
                  </a:cubicBezTo>
                  <a:cubicBezTo>
                    <a:pt x="3800" y="812"/>
                    <a:pt x="4074" y="1177"/>
                    <a:pt x="4196" y="1633"/>
                  </a:cubicBezTo>
                  <a:cubicBezTo>
                    <a:pt x="4256" y="1937"/>
                    <a:pt x="4256" y="2119"/>
                    <a:pt x="4256" y="2119"/>
                  </a:cubicBezTo>
                  <a:lnTo>
                    <a:pt x="4256" y="2028"/>
                  </a:lnTo>
                  <a:cubicBezTo>
                    <a:pt x="4256" y="1906"/>
                    <a:pt x="4256" y="1754"/>
                    <a:pt x="4226" y="1633"/>
                  </a:cubicBezTo>
                  <a:cubicBezTo>
                    <a:pt x="4104" y="1177"/>
                    <a:pt x="3831" y="751"/>
                    <a:pt x="3466" y="447"/>
                  </a:cubicBezTo>
                  <a:cubicBezTo>
                    <a:pt x="3192" y="234"/>
                    <a:pt x="2889" y="113"/>
                    <a:pt x="2585" y="52"/>
                  </a:cubicBezTo>
                  <a:cubicBezTo>
                    <a:pt x="2448" y="18"/>
                    <a:pt x="2307" y="1"/>
                    <a:pt x="2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2" name="Google Shape;3982;p75"/>
            <p:cNvSpPr/>
            <p:nvPr/>
          </p:nvSpPr>
          <p:spPr>
            <a:xfrm>
              <a:off x="3474064" y="3145335"/>
              <a:ext cx="34595" cy="29256"/>
            </a:xfrm>
            <a:custGeom>
              <a:avLst/>
              <a:gdLst/>
              <a:ahLst/>
              <a:cxnLst/>
              <a:rect l="l" t="t" r="r" b="b"/>
              <a:pathLst>
                <a:path w="3739" h="3162" extrusionOk="0">
                  <a:moveTo>
                    <a:pt x="3739" y="1"/>
                  </a:moveTo>
                  <a:lnTo>
                    <a:pt x="0" y="61"/>
                  </a:lnTo>
                  <a:lnTo>
                    <a:pt x="0" y="2189"/>
                  </a:lnTo>
                  <a:cubicBezTo>
                    <a:pt x="0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3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3" name="Google Shape;3983;p75"/>
            <p:cNvSpPr/>
            <p:nvPr/>
          </p:nvSpPr>
          <p:spPr>
            <a:xfrm>
              <a:off x="3474619" y="3164626"/>
              <a:ext cx="34327" cy="1369"/>
            </a:xfrm>
            <a:custGeom>
              <a:avLst/>
              <a:gdLst/>
              <a:ahLst/>
              <a:cxnLst/>
              <a:rect l="l" t="t" r="r" b="b"/>
              <a:pathLst>
                <a:path w="3710" h="148" extrusionOk="0">
                  <a:moveTo>
                    <a:pt x="2409" y="0"/>
                  </a:moveTo>
                  <a:cubicBezTo>
                    <a:pt x="2226" y="0"/>
                    <a:pt x="2042" y="4"/>
                    <a:pt x="185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15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09" y="43"/>
                  </a:cubicBezTo>
                  <a:cubicBezTo>
                    <a:pt x="3279" y="22"/>
                    <a:pt x="2849" y="0"/>
                    <a:pt x="2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4" name="Google Shape;3984;p75"/>
            <p:cNvSpPr/>
            <p:nvPr/>
          </p:nvSpPr>
          <p:spPr>
            <a:xfrm>
              <a:off x="3485306" y="3160805"/>
              <a:ext cx="15202" cy="4228"/>
            </a:xfrm>
            <a:custGeom>
              <a:avLst/>
              <a:gdLst/>
              <a:ahLst/>
              <a:cxnLst/>
              <a:rect l="l" t="t" r="r" b="b"/>
              <a:pathLst>
                <a:path w="1643" h="457" extrusionOk="0">
                  <a:moveTo>
                    <a:pt x="426" y="0"/>
                  </a:moveTo>
                  <a:cubicBezTo>
                    <a:pt x="214" y="0"/>
                    <a:pt x="1" y="244"/>
                    <a:pt x="1" y="456"/>
                  </a:cubicBezTo>
                  <a:lnTo>
                    <a:pt x="1642" y="456"/>
                  </a:lnTo>
                  <a:cubicBezTo>
                    <a:pt x="1642" y="213"/>
                    <a:pt x="142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5" name="Google Shape;3985;p75"/>
            <p:cNvSpPr/>
            <p:nvPr/>
          </p:nvSpPr>
          <p:spPr>
            <a:xfrm>
              <a:off x="3457752" y="2982500"/>
              <a:ext cx="72281" cy="169311"/>
            </a:xfrm>
            <a:custGeom>
              <a:avLst/>
              <a:gdLst/>
              <a:ahLst/>
              <a:cxnLst/>
              <a:rect l="l" t="t" r="r" b="b"/>
              <a:pathLst>
                <a:path w="7812" h="18299" extrusionOk="0">
                  <a:moveTo>
                    <a:pt x="7812" y="1"/>
                  </a:moveTo>
                  <a:lnTo>
                    <a:pt x="0" y="31"/>
                  </a:lnTo>
                  <a:lnTo>
                    <a:pt x="942" y="16931"/>
                  </a:lnTo>
                  <a:cubicBezTo>
                    <a:pt x="973" y="17691"/>
                    <a:pt x="1581" y="18268"/>
                    <a:pt x="2310" y="18299"/>
                  </a:cubicBezTo>
                  <a:lnTo>
                    <a:pt x="5046" y="18299"/>
                  </a:lnTo>
                  <a:cubicBezTo>
                    <a:pt x="5775" y="18299"/>
                    <a:pt x="6383" y="17721"/>
                    <a:pt x="6414" y="16992"/>
                  </a:cubicBezTo>
                  <a:lnTo>
                    <a:pt x="78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6" name="Google Shape;3986;p75"/>
            <p:cNvSpPr/>
            <p:nvPr/>
          </p:nvSpPr>
          <p:spPr>
            <a:xfrm>
              <a:off x="345859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33" y="1"/>
                    <a:pt x="0" y="31"/>
                    <a:pt x="0" y="92"/>
                  </a:cubicBezTo>
                  <a:cubicBezTo>
                    <a:pt x="0" y="122"/>
                    <a:pt x="173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7" name="Google Shape;3987;p75"/>
            <p:cNvSpPr/>
            <p:nvPr/>
          </p:nvSpPr>
          <p:spPr>
            <a:xfrm>
              <a:off x="3463378" y="2982222"/>
              <a:ext cx="1406" cy="13509"/>
            </a:xfrm>
            <a:custGeom>
              <a:avLst/>
              <a:gdLst/>
              <a:ahLst/>
              <a:cxnLst/>
              <a:rect l="l" t="t" r="r" b="b"/>
              <a:pathLst>
                <a:path w="152" h="1460" extrusionOk="0">
                  <a:moveTo>
                    <a:pt x="6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1003"/>
                    <a:pt x="30" y="1216"/>
                    <a:pt x="91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91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8" name="Google Shape;3988;p75"/>
            <p:cNvSpPr/>
            <p:nvPr/>
          </p:nvSpPr>
          <p:spPr>
            <a:xfrm>
              <a:off x="3468994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92" y="1459"/>
                  </a:cubicBezTo>
                  <a:cubicBezTo>
                    <a:pt x="153" y="121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9" name="Google Shape;3989;p75"/>
            <p:cNvSpPr/>
            <p:nvPr/>
          </p:nvSpPr>
          <p:spPr>
            <a:xfrm>
              <a:off x="3474906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0" y="1003"/>
                    <a:pt x="31" y="1216"/>
                    <a:pt x="61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0" name="Google Shape;3990;p75"/>
            <p:cNvSpPr/>
            <p:nvPr/>
          </p:nvSpPr>
          <p:spPr>
            <a:xfrm>
              <a:off x="3480532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52" y="973"/>
                    <a:pt x="152" y="699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1" name="Google Shape;3991;p75"/>
            <p:cNvSpPr/>
            <p:nvPr/>
          </p:nvSpPr>
          <p:spPr>
            <a:xfrm>
              <a:off x="348615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0" y="243"/>
                    <a:pt x="0" y="456"/>
                    <a:pt x="30" y="699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52" y="1186"/>
                    <a:pt x="182" y="973"/>
                    <a:pt x="152" y="699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2" name="Google Shape;3992;p75"/>
            <p:cNvSpPr/>
            <p:nvPr/>
          </p:nvSpPr>
          <p:spPr>
            <a:xfrm>
              <a:off x="3491774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3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3" name="Google Shape;3993;p75"/>
            <p:cNvSpPr/>
            <p:nvPr/>
          </p:nvSpPr>
          <p:spPr>
            <a:xfrm>
              <a:off x="3497399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4" name="Google Shape;3994;p75"/>
            <p:cNvSpPr/>
            <p:nvPr/>
          </p:nvSpPr>
          <p:spPr>
            <a:xfrm>
              <a:off x="350331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5" name="Google Shape;3995;p75"/>
            <p:cNvSpPr/>
            <p:nvPr/>
          </p:nvSpPr>
          <p:spPr>
            <a:xfrm>
              <a:off x="350893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6" name="Google Shape;3996;p75"/>
            <p:cNvSpPr/>
            <p:nvPr/>
          </p:nvSpPr>
          <p:spPr>
            <a:xfrm>
              <a:off x="3514562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122" y="1429"/>
                  </a:cubicBezTo>
                  <a:cubicBezTo>
                    <a:pt x="182" y="1186"/>
                    <a:pt x="182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7" name="Google Shape;3997;p75"/>
            <p:cNvSpPr/>
            <p:nvPr/>
          </p:nvSpPr>
          <p:spPr>
            <a:xfrm>
              <a:off x="3520466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92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152" y="973"/>
                    <a:pt x="152" y="730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8" name="Google Shape;3998;p75"/>
            <p:cNvSpPr/>
            <p:nvPr/>
          </p:nvSpPr>
          <p:spPr>
            <a:xfrm>
              <a:off x="3526091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9" name="Google Shape;3999;p75"/>
            <p:cNvSpPr/>
            <p:nvPr/>
          </p:nvSpPr>
          <p:spPr>
            <a:xfrm>
              <a:off x="3481087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74" y="1824"/>
                  </a:lnTo>
                  <a:lnTo>
                    <a:pt x="974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6" y="1915"/>
                  </a:lnTo>
                  <a:lnTo>
                    <a:pt x="2676" y="912"/>
                  </a:lnTo>
                  <a:lnTo>
                    <a:pt x="1885" y="912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0" name="Google Shape;4000;p75"/>
            <p:cNvSpPr/>
            <p:nvPr/>
          </p:nvSpPr>
          <p:spPr>
            <a:xfrm>
              <a:off x="3474064" y="3039958"/>
              <a:ext cx="37972" cy="39869"/>
            </a:xfrm>
            <a:custGeom>
              <a:avLst/>
              <a:gdLst/>
              <a:ahLst/>
              <a:cxnLst/>
              <a:rect l="l" t="t" r="r" b="b"/>
              <a:pathLst>
                <a:path w="4104" h="4309" extrusionOk="0">
                  <a:moveTo>
                    <a:pt x="4043" y="1633"/>
                  </a:moveTo>
                  <a:cubicBezTo>
                    <a:pt x="4049" y="1663"/>
                    <a:pt x="4054" y="1692"/>
                    <a:pt x="4059" y="1720"/>
                  </a:cubicBezTo>
                  <a:lnTo>
                    <a:pt x="4059" y="1720"/>
                  </a:lnTo>
                  <a:cubicBezTo>
                    <a:pt x="4055" y="1690"/>
                    <a:pt x="4050" y="1660"/>
                    <a:pt x="4043" y="1633"/>
                  </a:cubicBezTo>
                  <a:close/>
                  <a:moveTo>
                    <a:pt x="4059" y="1720"/>
                  </a:moveTo>
                  <a:cubicBezTo>
                    <a:pt x="4073" y="1822"/>
                    <a:pt x="4073" y="1934"/>
                    <a:pt x="4073" y="2028"/>
                  </a:cubicBezTo>
                  <a:cubicBezTo>
                    <a:pt x="4095" y="2050"/>
                    <a:pt x="4101" y="2072"/>
                    <a:pt x="4103" y="2094"/>
                  </a:cubicBezTo>
                  <a:lnTo>
                    <a:pt x="4103" y="2094"/>
                  </a:lnTo>
                  <a:cubicBezTo>
                    <a:pt x="4101" y="2042"/>
                    <a:pt x="4093" y="1911"/>
                    <a:pt x="4059" y="1720"/>
                  </a:cubicBezTo>
                  <a:close/>
                  <a:moveTo>
                    <a:pt x="4103" y="2094"/>
                  </a:moveTo>
                  <a:cubicBezTo>
                    <a:pt x="4103" y="2111"/>
                    <a:pt x="4103" y="2119"/>
                    <a:pt x="4103" y="2119"/>
                  </a:cubicBezTo>
                  <a:cubicBezTo>
                    <a:pt x="4103" y="2111"/>
                    <a:pt x="4103" y="2103"/>
                    <a:pt x="4103" y="2094"/>
                  </a:cubicBezTo>
                  <a:close/>
                  <a:moveTo>
                    <a:pt x="2013" y="1"/>
                  </a:moveTo>
                  <a:cubicBezTo>
                    <a:pt x="1779" y="1"/>
                    <a:pt x="1546" y="48"/>
                    <a:pt x="1337" y="143"/>
                  </a:cubicBezTo>
                  <a:cubicBezTo>
                    <a:pt x="973" y="295"/>
                    <a:pt x="608" y="569"/>
                    <a:pt x="395" y="903"/>
                  </a:cubicBezTo>
                  <a:cubicBezTo>
                    <a:pt x="122" y="1298"/>
                    <a:pt x="0" y="1724"/>
                    <a:pt x="0" y="2180"/>
                  </a:cubicBezTo>
                  <a:cubicBezTo>
                    <a:pt x="0" y="2636"/>
                    <a:pt x="122" y="3031"/>
                    <a:pt x="395" y="3426"/>
                  </a:cubicBezTo>
                  <a:cubicBezTo>
                    <a:pt x="669" y="3760"/>
                    <a:pt x="1003" y="4034"/>
                    <a:pt x="1368" y="4186"/>
                  </a:cubicBezTo>
                  <a:cubicBezTo>
                    <a:pt x="1604" y="4268"/>
                    <a:pt x="1848" y="4309"/>
                    <a:pt x="2086" y="4309"/>
                  </a:cubicBezTo>
                  <a:cubicBezTo>
                    <a:pt x="2553" y="4309"/>
                    <a:pt x="3002" y="4153"/>
                    <a:pt x="3344" y="3852"/>
                  </a:cubicBezTo>
                  <a:cubicBezTo>
                    <a:pt x="3739" y="3548"/>
                    <a:pt x="3952" y="3122"/>
                    <a:pt x="4073" y="2666"/>
                  </a:cubicBezTo>
                  <a:cubicBezTo>
                    <a:pt x="4103" y="2545"/>
                    <a:pt x="4103" y="2393"/>
                    <a:pt x="4103" y="2271"/>
                  </a:cubicBezTo>
                  <a:lnTo>
                    <a:pt x="4103" y="2119"/>
                  </a:lnTo>
                  <a:cubicBezTo>
                    <a:pt x="4103" y="2119"/>
                    <a:pt x="4103" y="2332"/>
                    <a:pt x="4043" y="2636"/>
                  </a:cubicBezTo>
                  <a:cubicBezTo>
                    <a:pt x="3921" y="3092"/>
                    <a:pt x="3648" y="3456"/>
                    <a:pt x="3313" y="3760"/>
                  </a:cubicBezTo>
                  <a:cubicBezTo>
                    <a:pt x="3100" y="3943"/>
                    <a:pt x="2796" y="4064"/>
                    <a:pt x="2493" y="4156"/>
                  </a:cubicBezTo>
                  <a:cubicBezTo>
                    <a:pt x="2361" y="4176"/>
                    <a:pt x="2236" y="4186"/>
                    <a:pt x="2115" y="4186"/>
                  </a:cubicBezTo>
                  <a:cubicBezTo>
                    <a:pt x="1874" y="4186"/>
                    <a:pt x="1652" y="4145"/>
                    <a:pt x="1429" y="4064"/>
                  </a:cubicBezTo>
                  <a:cubicBezTo>
                    <a:pt x="1034" y="3912"/>
                    <a:pt x="730" y="3700"/>
                    <a:pt x="517" y="3335"/>
                  </a:cubicBezTo>
                  <a:cubicBezTo>
                    <a:pt x="274" y="3000"/>
                    <a:pt x="122" y="2575"/>
                    <a:pt x="122" y="2180"/>
                  </a:cubicBezTo>
                  <a:cubicBezTo>
                    <a:pt x="122" y="1724"/>
                    <a:pt x="274" y="1298"/>
                    <a:pt x="517" y="964"/>
                  </a:cubicBezTo>
                  <a:cubicBezTo>
                    <a:pt x="730" y="660"/>
                    <a:pt x="1034" y="386"/>
                    <a:pt x="1429" y="234"/>
                  </a:cubicBezTo>
                  <a:cubicBezTo>
                    <a:pt x="1657" y="131"/>
                    <a:pt x="1900" y="84"/>
                    <a:pt x="2147" y="84"/>
                  </a:cubicBezTo>
                  <a:cubicBezTo>
                    <a:pt x="2262" y="84"/>
                    <a:pt x="2377" y="94"/>
                    <a:pt x="2493" y="113"/>
                  </a:cubicBezTo>
                  <a:cubicBezTo>
                    <a:pt x="2796" y="204"/>
                    <a:pt x="3040" y="295"/>
                    <a:pt x="3313" y="508"/>
                  </a:cubicBezTo>
                  <a:cubicBezTo>
                    <a:pt x="3648" y="812"/>
                    <a:pt x="3921" y="1177"/>
                    <a:pt x="4043" y="1633"/>
                  </a:cubicBezTo>
                  <a:cubicBezTo>
                    <a:pt x="3921" y="1177"/>
                    <a:pt x="3708" y="751"/>
                    <a:pt x="3313" y="447"/>
                  </a:cubicBezTo>
                  <a:cubicBezTo>
                    <a:pt x="3040" y="234"/>
                    <a:pt x="2736" y="113"/>
                    <a:pt x="2432" y="52"/>
                  </a:cubicBezTo>
                  <a:cubicBezTo>
                    <a:pt x="2295" y="18"/>
                    <a:pt x="2154" y="1"/>
                    <a:pt x="2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1" name="Google Shape;4001;p75"/>
            <p:cNvSpPr/>
            <p:nvPr/>
          </p:nvSpPr>
          <p:spPr>
            <a:xfrm>
              <a:off x="3554774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7" y="3162"/>
                    <a:pt x="1004" y="3162"/>
                  </a:cubicBezTo>
                  <a:lnTo>
                    <a:pt x="2736" y="3162"/>
                  </a:lnTo>
                  <a:cubicBezTo>
                    <a:pt x="3283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2" name="Google Shape;4002;p75"/>
            <p:cNvSpPr/>
            <p:nvPr/>
          </p:nvSpPr>
          <p:spPr>
            <a:xfrm>
              <a:off x="3555338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390" y="0"/>
                  </a:moveTo>
                  <a:cubicBezTo>
                    <a:pt x="2211" y="0"/>
                    <a:pt x="2033" y="4"/>
                    <a:pt x="1855" y="13"/>
                  </a:cubicBezTo>
                  <a:cubicBezTo>
                    <a:pt x="1247" y="13"/>
                    <a:pt x="608" y="13"/>
                    <a:pt x="0" y="104"/>
                  </a:cubicBezTo>
                  <a:cubicBezTo>
                    <a:pt x="430" y="126"/>
                    <a:pt x="875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2" y="135"/>
                    <a:pt x="3131" y="135"/>
                    <a:pt x="3739" y="43"/>
                  </a:cubicBezTo>
                  <a:cubicBezTo>
                    <a:pt x="3266" y="22"/>
                    <a:pt x="2824" y="0"/>
                    <a:pt x="2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3" name="Google Shape;4003;p75"/>
            <p:cNvSpPr/>
            <p:nvPr/>
          </p:nvSpPr>
          <p:spPr>
            <a:xfrm>
              <a:off x="3566025" y="3160805"/>
              <a:ext cx="14915" cy="4228"/>
            </a:xfrm>
            <a:custGeom>
              <a:avLst/>
              <a:gdLst/>
              <a:ahLst/>
              <a:cxnLst/>
              <a:rect l="l" t="t" r="r" b="b"/>
              <a:pathLst>
                <a:path w="1612" h="457" extrusionOk="0">
                  <a:moveTo>
                    <a:pt x="39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581" y="456"/>
                  </a:lnTo>
                  <a:cubicBezTo>
                    <a:pt x="1611" y="213"/>
                    <a:pt x="139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4" name="Google Shape;4004;p75"/>
            <p:cNvSpPr/>
            <p:nvPr/>
          </p:nvSpPr>
          <p:spPr>
            <a:xfrm>
              <a:off x="3538462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43" y="16931"/>
                  </a:lnTo>
                  <a:cubicBezTo>
                    <a:pt x="1004" y="17691"/>
                    <a:pt x="1612" y="18268"/>
                    <a:pt x="2311" y="18299"/>
                  </a:cubicBezTo>
                  <a:lnTo>
                    <a:pt x="5046" y="18299"/>
                  </a:lnTo>
                  <a:cubicBezTo>
                    <a:pt x="5776" y="18268"/>
                    <a:pt x="6353" y="17721"/>
                    <a:pt x="641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5" name="Google Shape;4005;p75"/>
            <p:cNvSpPr/>
            <p:nvPr/>
          </p:nvSpPr>
          <p:spPr>
            <a:xfrm>
              <a:off x="353930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67" y="122"/>
                    <a:pt x="7600" y="92"/>
                    <a:pt x="7600" y="31"/>
                  </a:cubicBezTo>
                  <a:cubicBezTo>
                    <a:pt x="7600" y="1"/>
                    <a:pt x="586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6" name="Google Shape;4006;p75"/>
            <p:cNvSpPr/>
            <p:nvPr/>
          </p:nvSpPr>
          <p:spPr>
            <a:xfrm>
              <a:off x="3543810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2" y="1216"/>
                    <a:pt x="183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7" name="Google Shape;4007;p75"/>
            <p:cNvSpPr/>
            <p:nvPr/>
          </p:nvSpPr>
          <p:spPr>
            <a:xfrm>
              <a:off x="3549435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2" y="1216"/>
                    <a:pt x="182" y="973"/>
                    <a:pt x="152" y="730"/>
                  </a:cubicBezTo>
                  <a:cubicBezTo>
                    <a:pt x="15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8" name="Google Shape;4008;p75"/>
            <p:cNvSpPr/>
            <p:nvPr/>
          </p:nvSpPr>
          <p:spPr>
            <a:xfrm>
              <a:off x="3555338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92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2" y="1216"/>
                    <a:pt x="152" y="973"/>
                    <a:pt x="152" y="730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9" name="Google Shape;4009;p75"/>
            <p:cNvSpPr/>
            <p:nvPr/>
          </p:nvSpPr>
          <p:spPr>
            <a:xfrm>
              <a:off x="3560964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2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2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0" name="Google Shape;4010;p75"/>
            <p:cNvSpPr/>
            <p:nvPr/>
          </p:nvSpPr>
          <p:spPr>
            <a:xfrm>
              <a:off x="3566589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2" y="699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1" name="Google Shape;4011;p75"/>
            <p:cNvSpPr/>
            <p:nvPr/>
          </p:nvSpPr>
          <p:spPr>
            <a:xfrm>
              <a:off x="3572492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1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3" y="1186"/>
                    <a:pt x="213" y="973"/>
                    <a:pt x="153" y="699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2" name="Google Shape;4012;p75"/>
            <p:cNvSpPr/>
            <p:nvPr/>
          </p:nvSpPr>
          <p:spPr>
            <a:xfrm>
              <a:off x="357811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52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3" name="Google Shape;4013;p75"/>
            <p:cNvSpPr/>
            <p:nvPr/>
          </p:nvSpPr>
          <p:spPr>
            <a:xfrm>
              <a:off x="358374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699"/>
                  </a:cubicBezTo>
                  <a:cubicBezTo>
                    <a:pt x="152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4" name="Google Shape;4014;p75"/>
            <p:cNvSpPr/>
            <p:nvPr/>
          </p:nvSpPr>
          <p:spPr>
            <a:xfrm>
              <a:off x="3589369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1" y="0"/>
                  </a:moveTo>
                  <a:cubicBezTo>
                    <a:pt x="61" y="243"/>
                    <a:pt x="0" y="517"/>
                    <a:pt x="61" y="730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213" y="1186"/>
                    <a:pt x="213" y="973"/>
                    <a:pt x="152" y="730"/>
                  </a:cubicBezTo>
                  <a:cubicBezTo>
                    <a:pt x="152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5" name="Google Shape;4015;p75"/>
            <p:cNvSpPr/>
            <p:nvPr/>
          </p:nvSpPr>
          <p:spPr>
            <a:xfrm>
              <a:off x="3595559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0" y="243"/>
                    <a:pt x="0" y="517"/>
                    <a:pt x="30" y="730"/>
                  </a:cubicBezTo>
                  <a:cubicBezTo>
                    <a:pt x="30" y="973"/>
                    <a:pt x="30" y="1186"/>
                    <a:pt x="91" y="1429"/>
                  </a:cubicBezTo>
                  <a:cubicBezTo>
                    <a:pt x="152" y="1186"/>
                    <a:pt x="182" y="973"/>
                    <a:pt x="152" y="730"/>
                  </a:cubicBezTo>
                  <a:cubicBezTo>
                    <a:pt x="152" y="456"/>
                    <a:pt x="91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6" name="Google Shape;4016;p75"/>
            <p:cNvSpPr/>
            <p:nvPr/>
          </p:nvSpPr>
          <p:spPr>
            <a:xfrm>
              <a:off x="3601175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7" name="Google Shape;4017;p75"/>
            <p:cNvSpPr/>
            <p:nvPr/>
          </p:nvSpPr>
          <p:spPr>
            <a:xfrm>
              <a:off x="3606801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3" y="730"/>
                  </a:cubicBezTo>
                  <a:cubicBezTo>
                    <a:pt x="153" y="456"/>
                    <a:pt x="9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8" name="Google Shape;4018;p75"/>
            <p:cNvSpPr/>
            <p:nvPr/>
          </p:nvSpPr>
          <p:spPr>
            <a:xfrm>
              <a:off x="3561806" y="3046906"/>
              <a:ext cx="24473" cy="25315"/>
            </a:xfrm>
            <a:custGeom>
              <a:avLst/>
              <a:gdLst/>
              <a:ahLst/>
              <a:cxnLst/>
              <a:rect l="l" t="t" r="r" b="b"/>
              <a:pathLst>
                <a:path w="2645" h="2736" extrusionOk="0">
                  <a:moveTo>
                    <a:pt x="912" y="0"/>
                  </a:moveTo>
                  <a:lnTo>
                    <a:pt x="912" y="1003"/>
                  </a:lnTo>
                  <a:lnTo>
                    <a:pt x="1" y="1003"/>
                  </a:lnTo>
                  <a:lnTo>
                    <a:pt x="1" y="1824"/>
                  </a:lnTo>
                  <a:lnTo>
                    <a:pt x="973" y="1824"/>
                  </a:lnTo>
                  <a:lnTo>
                    <a:pt x="973" y="2736"/>
                  </a:lnTo>
                  <a:lnTo>
                    <a:pt x="1763" y="2736"/>
                  </a:lnTo>
                  <a:lnTo>
                    <a:pt x="1763" y="1915"/>
                  </a:lnTo>
                  <a:lnTo>
                    <a:pt x="2645" y="1915"/>
                  </a:lnTo>
                  <a:lnTo>
                    <a:pt x="2645" y="912"/>
                  </a:lnTo>
                  <a:lnTo>
                    <a:pt x="1855" y="912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9" name="Google Shape;4019;p75"/>
            <p:cNvSpPr/>
            <p:nvPr/>
          </p:nvSpPr>
          <p:spPr>
            <a:xfrm>
              <a:off x="3555338" y="3039597"/>
              <a:ext cx="37695" cy="39795"/>
            </a:xfrm>
            <a:custGeom>
              <a:avLst/>
              <a:gdLst/>
              <a:ahLst/>
              <a:cxnLst/>
              <a:rect l="l" t="t" r="r" b="b"/>
              <a:pathLst>
                <a:path w="4074" h="4301" extrusionOk="0">
                  <a:moveTo>
                    <a:pt x="2079" y="1"/>
                  </a:moveTo>
                  <a:cubicBezTo>
                    <a:pt x="1823" y="1"/>
                    <a:pt x="1566" y="48"/>
                    <a:pt x="1338" y="152"/>
                  </a:cubicBezTo>
                  <a:cubicBezTo>
                    <a:pt x="943" y="304"/>
                    <a:pt x="608" y="577"/>
                    <a:pt x="396" y="912"/>
                  </a:cubicBezTo>
                  <a:cubicBezTo>
                    <a:pt x="122" y="1307"/>
                    <a:pt x="0" y="1702"/>
                    <a:pt x="0" y="2158"/>
                  </a:cubicBezTo>
                  <a:cubicBezTo>
                    <a:pt x="0" y="2614"/>
                    <a:pt x="122" y="3039"/>
                    <a:pt x="396" y="3404"/>
                  </a:cubicBezTo>
                  <a:cubicBezTo>
                    <a:pt x="608" y="3769"/>
                    <a:pt x="943" y="4012"/>
                    <a:pt x="1338" y="4164"/>
                  </a:cubicBezTo>
                  <a:cubicBezTo>
                    <a:pt x="1564" y="4257"/>
                    <a:pt x="1800" y="4300"/>
                    <a:pt x="2035" y="4300"/>
                  </a:cubicBezTo>
                  <a:cubicBezTo>
                    <a:pt x="2496" y="4300"/>
                    <a:pt x="2951" y="4132"/>
                    <a:pt x="3314" y="3830"/>
                  </a:cubicBezTo>
                  <a:cubicBezTo>
                    <a:pt x="3678" y="3526"/>
                    <a:pt x="3921" y="3131"/>
                    <a:pt x="4043" y="2644"/>
                  </a:cubicBezTo>
                  <a:cubicBezTo>
                    <a:pt x="4073" y="2553"/>
                    <a:pt x="4073" y="2401"/>
                    <a:pt x="4073" y="2280"/>
                  </a:cubicBezTo>
                  <a:lnTo>
                    <a:pt x="4073" y="2158"/>
                  </a:lnTo>
                  <a:cubicBezTo>
                    <a:pt x="4043" y="2158"/>
                    <a:pt x="4043" y="2371"/>
                    <a:pt x="3982" y="2675"/>
                  </a:cubicBezTo>
                  <a:cubicBezTo>
                    <a:pt x="3891" y="3131"/>
                    <a:pt x="3618" y="3495"/>
                    <a:pt x="3283" y="3799"/>
                  </a:cubicBezTo>
                  <a:cubicBezTo>
                    <a:pt x="3040" y="3982"/>
                    <a:pt x="2736" y="4103"/>
                    <a:pt x="2432" y="4195"/>
                  </a:cubicBezTo>
                  <a:cubicBezTo>
                    <a:pt x="2311" y="4215"/>
                    <a:pt x="2189" y="4225"/>
                    <a:pt x="2068" y="4225"/>
                  </a:cubicBezTo>
                  <a:cubicBezTo>
                    <a:pt x="1828" y="4225"/>
                    <a:pt x="1591" y="4184"/>
                    <a:pt x="1368" y="4103"/>
                  </a:cubicBezTo>
                  <a:cubicBezTo>
                    <a:pt x="1003" y="3951"/>
                    <a:pt x="700" y="3739"/>
                    <a:pt x="456" y="3374"/>
                  </a:cubicBezTo>
                  <a:cubicBezTo>
                    <a:pt x="244" y="3039"/>
                    <a:pt x="92" y="2614"/>
                    <a:pt x="92" y="2219"/>
                  </a:cubicBezTo>
                  <a:cubicBezTo>
                    <a:pt x="92" y="1763"/>
                    <a:pt x="244" y="1337"/>
                    <a:pt x="456" y="1003"/>
                  </a:cubicBezTo>
                  <a:cubicBezTo>
                    <a:pt x="700" y="699"/>
                    <a:pt x="1003" y="425"/>
                    <a:pt x="1368" y="273"/>
                  </a:cubicBezTo>
                  <a:cubicBezTo>
                    <a:pt x="1597" y="170"/>
                    <a:pt x="1854" y="123"/>
                    <a:pt x="2100" y="123"/>
                  </a:cubicBezTo>
                  <a:cubicBezTo>
                    <a:pt x="2214" y="123"/>
                    <a:pt x="2326" y="133"/>
                    <a:pt x="2432" y="152"/>
                  </a:cubicBezTo>
                  <a:cubicBezTo>
                    <a:pt x="2736" y="243"/>
                    <a:pt x="3010" y="334"/>
                    <a:pt x="3283" y="547"/>
                  </a:cubicBezTo>
                  <a:cubicBezTo>
                    <a:pt x="3618" y="851"/>
                    <a:pt x="3891" y="1216"/>
                    <a:pt x="3982" y="1672"/>
                  </a:cubicBezTo>
                  <a:cubicBezTo>
                    <a:pt x="4073" y="1976"/>
                    <a:pt x="4073" y="2158"/>
                    <a:pt x="4073" y="2158"/>
                  </a:cubicBezTo>
                  <a:lnTo>
                    <a:pt x="4073" y="2006"/>
                  </a:lnTo>
                  <a:cubicBezTo>
                    <a:pt x="4073" y="1915"/>
                    <a:pt x="4073" y="1763"/>
                    <a:pt x="4043" y="1641"/>
                  </a:cubicBezTo>
                  <a:cubicBezTo>
                    <a:pt x="3952" y="1185"/>
                    <a:pt x="3678" y="760"/>
                    <a:pt x="3314" y="456"/>
                  </a:cubicBezTo>
                  <a:cubicBezTo>
                    <a:pt x="3040" y="243"/>
                    <a:pt x="2736" y="122"/>
                    <a:pt x="2432" y="30"/>
                  </a:cubicBezTo>
                  <a:cubicBezTo>
                    <a:pt x="2317" y="11"/>
                    <a:pt x="2198" y="1"/>
                    <a:pt x="20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0" name="Google Shape;4020;p75"/>
            <p:cNvSpPr/>
            <p:nvPr/>
          </p:nvSpPr>
          <p:spPr>
            <a:xfrm>
              <a:off x="3635206" y="3145335"/>
              <a:ext cx="34327" cy="29256"/>
            </a:xfrm>
            <a:custGeom>
              <a:avLst/>
              <a:gdLst/>
              <a:ahLst/>
              <a:cxnLst/>
              <a:rect l="l" t="t" r="r" b="b"/>
              <a:pathLst>
                <a:path w="3710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7" y="3162"/>
                    <a:pt x="1004" y="3162"/>
                  </a:cubicBezTo>
                  <a:lnTo>
                    <a:pt x="2736" y="3162"/>
                  </a:lnTo>
                  <a:cubicBezTo>
                    <a:pt x="328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1" name="Google Shape;4021;p75"/>
            <p:cNvSpPr/>
            <p:nvPr/>
          </p:nvSpPr>
          <p:spPr>
            <a:xfrm>
              <a:off x="3635770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426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77" y="13"/>
                    <a:pt x="609" y="13"/>
                    <a:pt x="1" y="104"/>
                  </a:cubicBezTo>
                  <a:cubicBezTo>
                    <a:pt x="430" y="126"/>
                    <a:pt x="891" y="147"/>
                    <a:pt x="1338" y="147"/>
                  </a:cubicBezTo>
                  <a:cubicBezTo>
                    <a:pt x="1524" y="147"/>
                    <a:pt x="1707" y="143"/>
                    <a:pt x="1885" y="135"/>
                  </a:cubicBezTo>
                  <a:cubicBezTo>
                    <a:pt x="2493" y="135"/>
                    <a:pt x="3131" y="135"/>
                    <a:pt x="3739" y="43"/>
                  </a:cubicBezTo>
                  <a:cubicBezTo>
                    <a:pt x="3309" y="22"/>
                    <a:pt x="2864" y="0"/>
                    <a:pt x="2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2" name="Google Shape;4022;p75"/>
            <p:cNvSpPr/>
            <p:nvPr/>
          </p:nvSpPr>
          <p:spPr>
            <a:xfrm>
              <a:off x="3646744" y="3160805"/>
              <a:ext cx="14906" cy="4228"/>
            </a:xfrm>
            <a:custGeom>
              <a:avLst/>
              <a:gdLst/>
              <a:ahLst/>
              <a:cxnLst/>
              <a:rect l="l" t="t" r="r" b="b"/>
              <a:pathLst>
                <a:path w="1611" h="457" extrusionOk="0">
                  <a:moveTo>
                    <a:pt x="426" y="0"/>
                  </a:moveTo>
                  <a:cubicBezTo>
                    <a:pt x="182" y="0"/>
                    <a:pt x="0" y="244"/>
                    <a:pt x="0" y="456"/>
                  </a:cubicBezTo>
                  <a:lnTo>
                    <a:pt x="1611" y="456"/>
                  </a:lnTo>
                  <a:cubicBezTo>
                    <a:pt x="1611" y="244"/>
                    <a:pt x="1398" y="0"/>
                    <a:pt x="1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3" name="Google Shape;4023;p75"/>
            <p:cNvSpPr/>
            <p:nvPr/>
          </p:nvSpPr>
          <p:spPr>
            <a:xfrm>
              <a:off x="3618894" y="2982222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3" y="0"/>
                  </a:moveTo>
                  <a:lnTo>
                    <a:pt x="1" y="61"/>
                  </a:lnTo>
                  <a:lnTo>
                    <a:pt x="974" y="16961"/>
                  </a:lnTo>
                  <a:cubicBezTo>
                    <a:pt x="1004" y="17690"/>
                    <a:pt x="1581" y="18298"/>
                    <a:pt x="2341" y="18298"/>
                  </a:cubicBezTo>
                  <a:lnTo>
                    <a:pt x="5077" y="18298"/>
                  </a:lnTo>
                  <a:cubicBezTo>
                    <a:pt x="5776" y="18298"/>
                    <a:pt x="6384" y="17721"/>
                    <a:pt x="6445" y="16991"/>
                  </a:cubicBezTo>
                  <a:lnTo>
                    <a:pt x="78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4" name="Google Shape;4024;p75"/>
            <p:cNvSpPr/>
            <p:nvPr/>
          </p:nvSpPr>
          <p:spPr>
            <a:xfrm>
              <a:off x="3620022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0" y="31"/>
                    <a:pt x="0" y="92"/>
                  </a:cubicBezTo>
                  <a:cubicBezTo>
                    <a:pt x="0" y="122"/>
                    <a:pt x="170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5" name="Google Shape;4025;p75"/>
            <p:cNvSpPr/>
            <p:nvPr/>
          </p:nvSpPr>
          <p:spPr>
            <a:xfrm>
              <a:off x="3624519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62" y="1216"/>
                    <a:pt x="92" y="1459"/>
                  </a:cubicBezTo>
                  <a:cubicBezTo>
                    <a:pt x="153" y="121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6" name="Google Shape;4026;p75"/>
            <p:cNvSpPr/>
            <p:nvPr/>
          </p:nvSpPr>
          <p:spPr>
            <a:xfrm>
              <a:off x="3630431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1003"/>
                    <a:pt x="61" y="1216"/>
                    <a:pt x="91" y="1459"/>
                  </a:cubicBezTo>
                  <a:cubicBezTo>
                    <a:pt x="122" y="1216"/>
                    <a:pt x="182" y="973"/>
                    <a:pt x="122" y="730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7" name="Google Shape;4027;p75"/>
            <p:cNvSpPr/>
            <p:nvPr/>
          </p:nvSpPr>
          <p:spPr>
            <a:xfrm>
              <a:off x="3636048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62" y="1216"/>
                    <a:pt x="92" y="1459"/>
                  </a:cubicBezTo>
                  <a:cubicBezTo>
                    <a:pt x="183" y="1216"/>
                    <a:pt x="183" y="973"/>
                    <a:pt x="123" y="730"/>
                  </a:cubicBezTo>
                  <a:cubicBezTo>
                    <a:pt x="12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8" name="Google Shape;4028;p75"/>
            <p:cNvSpPr/>
            <p:nvPr/>
          </p:nvSpPr>
          <p:spPr>
            <a:xfrm>
              <a:off x="3641960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22" y="1186"/>
                    <a:pt x="122" y="973"/>
                    <a:pt x="91" y="699"/>
                  </a:cubicBezTo>
                  <a:cubicBezTo>
                    <a:pt x="91" y="456"/>
                    <a:pt x="91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9" name="Google Shape;4029;p75"/>
            <p:cNvSpPr/>
            <p:nvPr/>
          </p:nvSpPr>
          <p:spPr>
            <a:xfrm>
              <a:off x="3647586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83" y="973"/>
                    <a:pt x="91" y="699"/>
                  </a:cubicBezTo>
                  <a:cubicBezTo>
                    <a:pt x="91" y="456"/>
                    <a:pt x="91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0" name="Google Shape;4030;p75"/>
            <p:cNvSpPr/>
            <p:nvPr/>
          </p:nvSpPr>
          <p:spPr>
            <a:xfrm>
              <a:off x="365348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1" name="Google Shape;4031;p75"/>
            <p:cNvSpPr/>
            <p:nvPr/>
          </p:nvSpPr>
          <p:spPr>
            <a:xfrm>
              <a:off x="365911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52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2" name="Google Shape;4032;p75"/>
            <p:cNvSpPr/>
            <p:nvPr/>
          </p:nvSpPr>
          <p:spPr>
            <a:xfrm>
              <a:off x="366474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52" y="1186"/>
                    <a:pt x="152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3" name="Google Shape;4033;p75"/>
            <p:cNvSpPr/>
            <p:nvPr/>
          </p:nvSpPr>
          <p:spPr>
            <a:xfrm>
              <a:off x="3670643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22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4" name="Google Shape;4034;p75"/>
            <p:cNvSpPr/>
            <p:nvPr/>
          </p:nvSpPr>
          <p:spPr>
            <a:xfrm>
              <a:off x="3676268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5" name="Google Shape;4035;p75"/>
            <p:cNvSpPr/>
            <p:nvPr/>
          </p:nvSpPr>
          <p:spPr>
            <a:xfrm>
              <a:off x="368189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92" y="1429"/>
                  </a:cubicBezTo>
                  <a:cubicBezTo>
                    <a:pt x="152" y="1186"/>
                    <a:pt x="152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6" name="Google Shape;4036;p75"/>
            <p:cNvSpPr/>
            <p:nvPr/>
          </p:nvSpPr>
          <p:spPr>
            <a:xfrm>
              <a:off x="3687797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22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7" name="Google Shape;4037;p75"/>
            <p:cNvSpPr/>
            <p:nvPr/>
          </p:nvSpPr>
          <p:spPr>
            <a:xfrm>
              <a:off x="3642524" y="3046906"/>
              <a:ext cx="24750" cy="25315"/>
            </a:xfrm>
            <a:custGeom>
              <a:avLst/>
              <a:gdLst/>
              <a:ahLst/>
              <a:cxnLst/>
              <a:rect l="l" t="t" r="r" b="b"/>
              <a:pathLst>
                <a:path w="2675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2" y="1824"/>
                  </a:lnTo>
                  <a:lnTo>
                    <a:pt x="942" y="2736"/>
                  </a:lnTo>
                  <a:lnTo>
                    <a:pt x="1793" y="2736"/>
                  </a:lnTo>
                  <a:lnTo>
                    <a:pt x="1763" y="1915"/>
                  </a:lnTo>
                  <a:lnTo>
                    <a:pt x="2675" y="1915"/>
                  </a:lnTo>
                  <a:lnTo>
                    <a:pt x="2614" y="912"/>
                  </a:lnTo>
                  <a:lnTo>
                    <a:pt x="1854" y="912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8" name="Google Shape;4038;p75"/>
            <p:cNvSpPr/>
            <p:nvPr/>
          </p:nvSpPr>
          <p:spPr>
            <a:xfrm>
              <a:off x="3634364" y="3039958"/>
              <a:ext cx="39101" cy="39869"/>
            </a:xfrm>
            <a:custGeom>
              <a:avLst/>
              <a:gdLst/>
              <a:ahLst/>
              <a:cxnLst/>
              <a:rect l="l" t="t" r="r" b="b"/>
              <a:pathLst>
                <a:path w="4226" h="4309" extrusionOk="0">
                  <a:moveTo>
                    <a:pt x="2166" y="1"/>
                  </a:moveTo>
                  <a:cubicBezTo>
                    <a:pt x="1932" y="1"/>
                    <a:pt x="1699" y="48"/>
                    <a:pt x="1490" y="143"/>
                  </a:cubicBezTo>
                  <a:cubicBezTo>
                    <a:pt x="1095" y="295"/>
                    <a:pt x="761" y="569"/>
                    <a:pt x="548" y="903"/>
                  </a:cubicBezTo>
                  <a:cubicBezTo>
                    <a:pt x="1" y="1663"/>
                    <a:pt x="1" y="2666"/>
                    <a:pt x="548" y="3426"/>
                  </a:cubicBezTo>
                  <a:cubicBezTo>
                    <a:pt x="761" y="3760"/>
                    <a:pt x="1095" y="4034"/>
                    <a:pt x="1490" y="4186"/>
                  </a:cubicBezTo>
                  <a:cubicBezTo>
                    <a:pt x="1726" y="4268"/>
                    <a:pt x="1963" y="4309"/>
                    <a:pt x="2194" y="4309"/>
                  </a:cubicBezTo>
                  <a:cubicBezTo>
                    <a:pt x="2648" y="4309"/>
                    <a:pt x="3083" y="4153"/>
                    <a:pt x="3466" y="3852"/>
                  </a:cubicBezTo>
                  <a:cubicBezTo>
                    <a:pt x="3861" y="3548"/>
                    <a:pt x="4074" y="3122"/>
                    <a:pt x="4195" y="2666"/>
                  </a:cubicBezTo>
                  <a:cubicBezTo>
                    <a:pt x="4226" y="2545"/>
                    <a:pt x="4226" y="2393"/>
                    <a:pt x="4226" y="2271"/>
                  </a:cubicBezTo>
                  <a:lnTo>
                    <a:pt x="4226" y="2119"/>
                  </a:lnTo>
                  <a:cubicBezTo>
                    <a:pt x="4195" y="2332"/>
                    <a:pt x="4165" y="2484"/>
                    <a:pt x="4134" y="2636"/>
                  </a:cubicBezTo>
                  <a:cubicBezTo>
                    <a:pt x="4043" y="3092"/>
                    <a:pt x="3770" y="3456"/>
                    <a:pt x="3435" y="3760"/>
                  </a:cubicBezTo>
                  <a:cubicBezTo>
                    <a:pt x="3192" y="3943"/>
                    <a:pt x="2888" y="4064"/>
                    <a:pt x="2584" y="4156"/>
                  </a:cubicBezTo>
                  <a:cubicBezTo>
                    <a:pt x="2463" y="4176"/>
                    <a:pt x="2341" y="4186"/>
                    <a:pt x="2221" y="4186"/>
                  </a:cubicBezTo>
                  <a:cubicBezTo>
                    <a:pt x="1980" y="4186"/>
                    <a:pt x="1743" y="4145"/>
                    <a:pt x="1520" y="4064"/>
                  </a:cubicBezTo>
                  <a:cubicBezTo>
                    <a:pt x="1156" y="3912"/>
                    <a:pt x="852" y="3700"/>
                    <a:pt x="609" y="3335"/>
                  </a:cubicBezTo>
                  <a:cubicBezTo>
                    <a:pt x="396" y="3000"/>
                    <a:pt x="244" y="2575"/>
                    <a:pt x="244" y="2180"/>
                  </a:cubicBezTo>
                  <a:cubicBezTo>
                    <a:pt x="244" y="1724"/>
                    <a:pt x="396" y="1298"/>
                    <a:pt x="609" y="964"/>
                  </a:cubicBezTo>
                  <a:cubicBezTo>
                    <a:pt x="852" y="660"/>
                    <a:pt x="1156" y="386"/>
                    <a:pt x="1520" y="234"/>
                  </a:cubicBezTo>
                  <a:cubicBezTo>
                    <a:pt x="1749" y="131"/>
                    <a:pt x="2006" y="84"/>
                    <a:pt x="2252" y="84"/>
                  </a:cubicBezTo>
                  <a:cubicBezTo>
                    <a:pt x="2366" y="84"/>
                    <a:pt x="2478" y="94"/>
                    <a:pt x="2584" y="113"/>
                  </a:cubicBezTo>
                  <a:cubicBezTo>
                    <a:pt x="2888" y="204"/>
                    <a:pt x="3162" y="295"/>
                    <a:pt x="3435" y="508"/>
                  </a:cubicBezTo>
                  <a:cubicBezTo>
                    <a:pt x="3770" y="812"/>
                    <a:pt x="4043" y="1177"/>
                    <a:pt x="4134" y="1633"/>
                  </a:cubicBezTo>
                  <a:cubicBezTo>
                    <a:pt x="4195" y="1785"/>
                    <a:pt x="4226" y="1967"/>
                    <a:pt x="4226" y="2119"/>
                  </a:cubicBezTo>
                  <a:lnTo>
                    <a:pt x="4226" y="2028"/>
                  </a:lnTo>
                  <a:cubicBezTo>
                    <a:pt x="4226" y="1906"/>
                    <a:pt x="4226" y="1754"/>
                    <a:pt x="4195" y="1633"/>
                  </a:cubicBezTo>
                  <a:cubicBezTo>
                    <a:pt x="4074" y="1177"/>
                    <a:pt x="3830" y="751"/>
                    <a:pt x="3466" y="447"/>
                  </a:cubicBezTo>
                  <a:cubicBezTo>
                    <a:pt x="3192" y="234"/>
                    <a:pt x="2888" y="113"/>
                    <a:pt x="2584" y="52"/>
                  </a:cubicBezTo>
                  <a:cubicBezTo>
                    <a:pt x="2447" y="18"/>
                    <a:pt x="2306" y="1"/>
                    <a:pt x="2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9" name="Google Shape;4039;p75"/>
            <p:cNvSpPr/>
            <p:nvPr/>
          </p:nvSpPr>
          <p:spPr>
            <a:xfrm>
              <a:off x="3715925" y="3145335"/>
              <a:ext cx="34604" cy="29256"/>
            </a:xfrm>
            <a:custGeom>
              <a:avLst/>
              <a:gdLst/>
              <a:ahLst/>
              <a:cxnLst/>
              <a:rect l="l" t="t" r="r" b="b"/>
              <a:pathLst>
                <a:path w="3740" h="3162" extrusionOk="0">
                  <a:moveTo>
                    <a:pt x="3739" y="1"/>
                  </a:moveTo>
                  <a:lnTo>
                    <a:pt x="0" y="61"/>
                  </a:lnTo>
                  <a:lnTo>
                    <a:pt x="0" y="2189"/>
                  </a:lnTo>
                  <a:cubicBezTo>
                    <a:pt x="0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0" name="Google Shape;4040;p75"/>
            <p:cNvSpPr/>
            <p:nvPr/>
          </p:nvSpPr>
          <p:spPr>
            <a:xfrm>
              <a:off x="3716767" y="3164626"/>
              <a:ext cx="34318" cy="1369"/>
            </a:xfrm>
            <a:custGeom>
              <a:avLst/>
              <a:gdLst/>
              <a:ahLst/>
              <a:cxnLst/>
              <a:rect l="l" t="t" r="r" b="b"/>
              <a:pathLst>
                <a:path w="3709" h="148" extrusionOk="0">
                  <a:moveTo>
                    <a:pt x="2390" y="0"/>
                  </a:moveTo>
                  <a:cubicBezTo>
                    <a:pt x="2211" y="0"/>
                    <a:pt x="2033" y="4"/>
                    <a:pt x="1855" y="13"/>
                  </a:cubicBezTo>
                  <a:cubicBezTo>
                    <a:pt x="1247" y="13"/>
                    <a:pt x="608" y="13"/>
                    <a:pt x="1" y="104"/>
                  </a:cubicBezTo>
                  <a:cubicBezTo>
                    <a:pt x="430" y="126"/>
                    <a:pt x="875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09" y="43"/>
                  </a:cubicBezTo>
                  <a:cubicBezTo>
                    <a:pt x="3257" y="22"/>
                    <a:pt x="2821" y="0"/>
                    <a:pt x="2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1" name="Google Shape;4041;p75"/>
            <p:cNvSpPr/>
            <p:nvPr/>
          </p:nvSpPr>
          <p:spPr>
            <a:xfrm>
              <a:off x="3727176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213" y="0"/>
                    <a:pt x="0" y="244"/>
                    <a:pt x="0" y="456"/>
                  </a:cubicBezTo>
                  <a:lnTo>
                    <a:pt x="1642" y="456"/>
                  </a:lnTo>
                  <a:cubicBezTo>
                    <a:pt x="1642" y="213"/>
                    <a:pt x="142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2" name="Google Shape;4042;p75"/>
            <p:cNvSpPr/>
            <p:nvPr/>
          </p:nvSpPr>
          <p:spPr>
            <a:xfrm>
              <a:off x="3699890" y="2982222"/>
              <a:ext cx="72854" cy="169311"/>
            </a:xfrm>
            <a:custGeom>
              <a:avLst/>
              <a:gdLst/>
              <a:ahLst/>
              <a:cxnLst/>
              <a:rect l="l" t="t" r="r" b="b"/>
              <a:pathLst>
                <a:path w="7874" h="18299" extrusionOk="0">
                  <a:moveTo>
                    <a:pt x="7873" y="0"/>
                  </a:moveTo>
                  <a:lnTo>
                    <a:pt x="1" y="61"/>
                  </a:lnTo>
                  <a:lnTo>
                    <a:pt x="943" y="16961"/>
                  </a:lnTo>
                  <a:cubicBezTo>
                    <a:pt x="973" y="17721"/>
                    <a:pt x="1581" y="18298"/>
                    <a:pt x="2341" y="18298"/>
                  </a:cubicBezTo>
                  <a:lnTo>
                    <a:pt x="5077" y="18298"/>
                  </a:lnTo>
                  <a:cubicBezTo>
                    <a:pt x="5806" y="18238"/>
                    <a:pt x="6384" y="17721"/>
                    <a:pt x="6445" y="16991"/>
                  </a:cubicBezTo>
                  <a:lnTo>
                    <a:pt x="78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3" name="Google Shape;4043;p75"/>
            <p:cNvSpPr/>
            <p:nvPr/>
          </p:nvSpPr>
          <p:spPr>
            <a:xfrm>
              <a:off x="3700454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33" y="1"/>
                    <a:pt x="1" y="31"/>
                    <a:pt x="1" y="92"/>
                  </a:cubicBezTo>
                  <a:cubicBezTo>
                    <a:pt x="1" y="122"/>
                    <a:pt x="1733" y="122"/>
                    <a:pt x="3800" y="122"/>
                  </a:cubicBezTo>
                  <a:cubicBezTo>
                    <a:pt x="5897" y="122"/>
                    <a:pt x="7600" y="92"/>
                    <a:pt x="7600" y="31"/>
                  </a:cubicBezTo>
                  <a:cubicBezTo>
                    <a:pt x="7600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4" name="Google Shape;4044;p75"/>
            <p:cNvSpPr/>
            <p:nvPr/>
          </p:nvSpPr>
          <p:spPr>
            <a:xfrm>
              <a:off x="3705238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61" y="1216"/>
                    <a:pt x="92" y="1459"/>
                  </a:cubicBezTo>
                  <a:cubicBezTo>
                    <a:pt x="122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5" name="Google Shape;4045;p75"/>
            <p:cNvSpPr/>
            <p:nvPr/>
          </p:nvSpPr>
          <p:spPr>
            <a:xfrm>
              <a:off x="3710577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1003"/>
                    <a:pt x="92" y="1216"/>
                    <a:pt x="122" y="1459"/>
                  </a:cubicBezTo>
                  <a:cubicBezTo>
                    <a:pt x="214" y="121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6" name="Google Shape;4046;p75"/>
            <p:cNvSpPr/>
            <p:nvPr/>
          </p:nvSpPr>
          <p:spPr>
            <a:xfrm>
              <a:off x="3716767" y="2982222"/>
              <a:ext cx="1416" cy="13509"/>
            </a:xfrm>
            <a:custGeom>
              <a:avLst/>
              <a:gdLst/>
              <a:ahLst/>
              <a:cxnLst/>
              <a:rect l="l" t="t" r="r" b="b"/>
              <a:pathLst>
                <a:path w="153" h="1460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1003"/>
                    <a:pt x="31" y="1216"/>
                    <a:pt x="61" y="1459"/>
                  </a:cubicBezTo>
                  <a:cubicBezTo>
                    <a:pt x="153" y="121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7" name="Google Shape;4047;p75"/>
            <p:cNvSpPr/>
            <p:nvPr/>
          </p:nvSpPr>
          <p:spPr>
            <a:xfrm>
              <a:off x="372267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8" name="Google Shape;4048;p75"/>
            <p:cNvSpPr/>
            <p:nvPr/>
          </p:nvSpPr>
          <p:spPr>
            <a:xfrm>
              <a:off x="3728295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22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9" name="Google Shape;4049;p75"/>
            <p:cNvSpPr/>
            <p:nvPr/>
          </p:nvSpPr>
          <p:spPr>
            <a:xfrm>
              <a:off x="3733921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456"/>
                    <a:pt x="1" y="699"/>
                  </a:cubicBezTo>
                  <a:cubicBezTo>
                    <a:pt x="1" y="973"/>
                    <a:pt x="31" y="1186"/>
                    <a:pt x="61" y="1429"/>
                  </a:cubicBezTo>
                  <a:cubicBezTo>
                    <a:pt x="153" y="1186"/>
                    <a:pt x="153" y="973"/>
                    <a:pt x="122" y="699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0" name="Google Shape;4050;p75"/>
            <p:cNvSpPr/>
            <p:nvPr/>
          </p:nvSpPr>
          <p:spPr>
            <a:xfrm>
              <a:off x="3739833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61" y="0"/>
                  </a:moveTo>
                  <a:cubicBezTo>
                    <a:pt x="0" y="243"/>
                    <a:pt x="0" y="456"/>
                    <a:pt x="0" y="699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22" y="1186"/>
                    <a:pt x="122" y="973"/>
                    <a:pt x="122" y="699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1" name="Google Shape;4051;p75"/>
            <p:cNvSpPr/>
            <p:nvPr/>
          </p:nvSpPr>
          <p:spPr>
            <a:xfrm>
              <a:off x="3745449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23" y="1186"/>
                    <a:pt x="153" y="973"/>
                    <a:pt x="123" y="699"/>
                  </a:cubicBezTo>
                  <a:cubicBezTo>
                    <a:pt x="123" y="456"/>
                    <a:pt x="12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2" name="Google Shape;4052;p75"/>
            <p:cNvSpPr/>
            <p:nvPr/>
          </p:nvSpPr>
          <p:spPr>
            <a:xfrm>
              <a:off x="3751075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2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62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3" name="Google Shape;4053;p75"/>
            <p:cNvSpPr/>
            <p:nvPr/>
          </p:nvSpPr>
          <p:spPr>
            <a:xfrm>
              <a:off x="3756700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31" y="0"/>
                  </a:moveTo>
                  <a:cubicBezTo>
                    <a:pt x="1" y="243"/>
                    <a:pt x="1" y="517"/>
                    <a:pt x="1" y="730"/>
                  </a:cubicBezTo>
                  <a:cubicBezTo>
                    <a:pt x="1" y="973"/>
                    <a:pt x="31" y="1186"/>
                    <a:pt x="92" y="1429"/>
                  </a:cubicBezTo>
                  <a:cubicBezTo>
                    <a:pt x="153" y="1186"/>
                    <a:pt x="153" y="973"/>
                    <a:pt x="122" y="730"/>
                  </a:cubicBezTo>
                  <a:cubicBezTo>
                    <a:pt x="122" y="456"/>
                    <a:pt x="12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4" name="Google Shape;4054;p75"/>
            <p:cNvSpPr/>
            <p:nvPr/>
          </p:nvSpPr>
          <p:spPr>
            <a:xfrm>
              <a:off x="3762613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82" y="1186"/>
                    <a:pt x="182" y="973"/>
                    <a:pt x="122" y="730"/>
                  </a:cubicBezTo>
                  <a:cubicBezTo>
                    <a:pt x="122" y="456"/>
                    <a:pt x="12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5" name="Google Shape;4055;p75"/>
            <p:cNvSpPr/>
            <p:nvPr/>
          </p:nvSpPr>
          <p:spPr>
            <a:xfrm>
              <a:off x="3768516" y="2982222"/>
              <a:ext cx="1129" cy="13222"/>
            </a:xfrm>
            <a:custGeom>
              <a:avLst/>
              <a:gdLst/>
              <a:ahLst/>
              <a:cxnLst/>
              <a:rect l="l" t="t" r="r" b="b"/>
              <a:pathLst>
                <a:path w="122" h="1429" extrusionOk="0">
                  <a:moveTo>
                    <a:pt x="31" y="0"/>
                  </a:moveTo>
                  <a:cubicBezTo>
                    <a:pt x="0" y="243"/>
                    <a:pt x="0" y="517"/>
                    <a:pt x="0" y="730"/>
                  </a:cubicBezTo>
                  <a:cubicBezTo>
                    <a:pt x="0" y="973"/>
                    <a:pt x="31" y="1186"/>
                    <a:pt x="61" y="1429"/>
                  </a:cubicBezTo>
                  <a:cubicBezTo>
                    <a:pt x="122" y="1186"/>
                    <a:pt x="122" y="973"/>
                    <a:pt x="92" y="730"/>
                  </a:cubicBezTo>
                  <a:cubicBezTo>
                    <a:pt x="92" y="456"/>
                    <a:pt x="92" y="243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6" name="Google Shape;4056;p75"/>
            <p:cNvSpPr/>
            <p:nvPr/>
          </p:nvSpPr>
          <p:spPr>
            <a:xfrm>
              <a:off x="3722956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73" y="1824"/>
                  </a:lnTo>
                  <a:lnTo>
                    <a:pt x="1003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5" y="1915"/>
                  </a:lnTo>
                  <a:lnTo>
                    <a:pt x="2675" y="912"/>
                  </a:lnTo>
                  <a:lnTo>
                    <a:pt x="1885" y="912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7" name="Google Shape;4057;p75"/>
            <p:cNvSpPr/>
            <p:nvPr/>
          </p:nvSpPr>
          <p:spPr>
            <a:xfrm>
              <a:off x="3715083" y="3039884"/>
              <a:ext cx="39379" cy="39786"/>
            </a:xfrm>
            <a:custGeom>
              <a:avLst/>
              <a:gdLst/>
              <a:ahLst/>
              <a:cxnLst/>
              <a:rect l="l" t="t" r="r" b="b"/>
              <a:pathLst>
                <a:path w="4256" h="4300" extrusionOk="0">
                  <a:moveTo>
                    <a:pt x="2217" y="0"/>
                  </a:moveTo>
                  <a:cubicBezTo>
                    <a:pt x="1958" y="0"/>
                    <a:pt x="1708" y="47"/>
                    <a:pt x="1459" y="151"/>
                  </a:cubicBezTo>
                  <a:cubicBezTo>
                    <a:pt x="1094" y="303"/>
                    <a:pt x="760" y="577"/>
                    <a:pt x="517" y="911"/>
                  </a:cubicBezTo>
                  <a:cubicBezTo>
                    <a:pt x="0" y="1671"/>
                    <a:pt x="0" y="2674"/>
                    <a:pt x="517" y="3434"/>
                  </a:cubicBezTo>
                  <a:cubicBezTo>
                    <a:pt x="760" y="3768"/>
                    <a:pt x="1094" y="4042"/>
                    <a:pt x="1459" y="4194"/>
                  </a:cubicBezTo>
                  <a:cubicBezTo>
                    <a:pt x="1697" y="4253"/>
                    <a:pt x="1934" y="4300"/>
                    <a:pt x="2180" y="4300"/>
                  </a:cubicBezTo>
                  <a:cubicBezTo>
                    <a:pt x="2312" y="4300"/>
                    <a:pt x="2446" y="4286"/>
                    <a:pt x="2584" y="4255"/>
                  </a:cubicBezTo>
                  <a:cubicBezTo>
                    <a:pt x="2857" y="4194"/>
                    <a:pt x="3161" y="4072"/>
                    <a:pt x="3435" y="3860"/>
                  </a:cubicBezTo>
                  <a:cubicBezTo>
                    <a:pt x="3830" y="3556"/>
                    <a:pt x="4043" y="3130"/>
                    <a:pt x="4164" y="2674"/>
                  </a:cubicBezTo>
                  <a:cubicBezTo>
                    <a:pt x="4195" y="2553"/>
                    <a:pt x="4195" y="2401"/>
                    <a:pt x="4195" y="2279"/>
                  </a:cubicBezTo>
                  <a:lnTo>
                    <a:pt x="4195" y="2127"/>
                  </a:lnTo>
                  <a:cubicBezTo>
                    <a:pt x="4195" y="2127"/>
                    <a:pt x="4195" y="2340"/>
                    <a:pt x="4134" y="2644"/>
                  </a:cubicBezTo>
                  <a:cubicBezTo>
                    <a:pt x="4012" y="3100"/>
                    <a:pt x="3739" y="3464"/>
                    <a:pt x="3405" y="3768"/>
                  </a:cubicBezTo>
                  <a:cubicBezTo>
                    <a:pt x="3161" y="3951"/>
                    <a:pt x="2857" y="4072"/>
                    <a:pt x="2553" y="4164"/>
                  </a:cubicBezTo>
                  <a:cubicBezTo>
                    <a:pt x="2432" y="4184"/>
                    <a:pt x="2314" y="4194"/>
                    <a:pt x="2197" y="4194"/>
                  </a:cubicBezTo>
                  <a:cubicBezTo>
                    <a:pt x="1962" y="4194"/>
                    <a:pt x="1733" y="4153"/>
                    <a:pt x="1490" y="4072"/>
                  </a:cubicBezTo>
                  <a:cubicBezTo>
                    <a:pt x="1125" y="3920"/>
                    <a:pt x="821" y="3708"/>
                    <a:pt x="578" y="3343"/>
                  </a:cubicBezTo>
                  <a:cubicBezTo>
                    <a:pt x="365" y="3008"/>
                    <a:pt x="213" y="2583"/>
                    <a:pt x="213" y="2188"/>
                  </a:cubicBezTo>
                  <a:cubicBezTo>
                    <a:pt x="213" y="1732"/>
                    <a:pt x="365" y="1306"/>
                    <a:pt x="578" y="972"/>
                  </a:cubicBezTo>
                  <a:cubicBezTo>
                    <a:pt x="821" y="668"/>
                    <a:pt x="1125" y="394"/>
                    <a:pt x="1490" y="242"/>
                  </a:cubicBezTo>
                  <a:cubicBezTo>
                    <a:pt x="1739" y="139"/>
                    <a:pt x="1988" y="92"/>
                    <a:pt x="2228" y="92"/>
                  </a:cubicBezTo>
                  <a:cubicBezTo>
                    <a:pt x="2339" y="92"/>
                    <a:pt x="2448" y="102"/>
                    <a:pt x="2553" y="121"/>
                  </a:cubicBezTo>
                  <a:cubicBezTo>
                    <a:pt x="2857" y="212"/>
                    <a:pt x="3161" y="303"/>
                    <a:pt x="3405" y="516"/>
                  </a:cubicBezTo>
                  <a:cubicBezTo>
                    <a:pt x="3739" y="820"/>
                    <a:pt x="4012" y="1185"/>
                    <a:pt x="4134" y="1641"/>
                  </a:cubicBezTo>
                  <a:cubicBezTo>
                    <a:pt x="4195" y="1945"/>
                    <a:pt x="4195" y="2127"/>
                    <a:pt x="4195" y="2127"/>
                  </a:cubicBezTo>
                  <a:cubicBezTo>
                    <a:pt x="4195" y="2097"/>
                    <a:pt x="4256" y="2066"/>
                    <a:pt x="4195" y="2005"/>
                  </a:cubicBezTo>
                  <a:cubicBezTo>
                    <a:pt x="4195" y="1914"/>
                    <a:pt x="4195" y="1762"/>
                    <a:pt x="4164" y="1641"/>
                  </a:cubicBezTo>
                  <a:cubicBezTo>
                    <a:pt x="4043" y="1185"/>
                    <a:pt x="3830" y="759"/>
                    <a:pt x="3435" y="455"/>
                  </a:cubicBezTo>
                  <a:cubicBezTo>
                    <a:pt x="3192" y="242"/>
                    <a:pt x="2857" y="121"/>
                    <a:pt x="2584" y="30"/>
                  </a:cubicBezTo>
                  <a:cubicBezTo>
                    <a:pt x="2459" y="10"/>
                    <a:pt x="2337" y="0"/>
                    <a:pt x="2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8" name="Google Shape;4058;p75"/>
            <p:cNvSpPr/>
            <p:nvPr/>
          </p:nvSpPr>
          <p:spPr>
            <a:xfrm>
              <a:off x="3796357" y="3145335"/>
              <a:ext cx="34604" cy="29256"/>
            </a:xfrm>
            <a:custGeom>
              <a:avLst/>
              <a:gdLst/>
              <a:ahLst/>
              <a:cxnLst/>
              <a:rect l="l" t="t" r="r" b="b"/>
              <a:pathLst>
                <a:path w="3740" h="3162" extrusionOk="0">
                  <a:moveTo>
                    <a:pt x="3739" y="1"/>
                  </a:moveTo>
                  <a:lnTo>
                    <a:pt x="3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39" y="2706"/>
                    <a:pt x="3739" y="2128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9" name="Google Shape;4059;p75"/>
            <p:cNvSpPr/>
            <p:nvPr/>
          </p:nvSpPr>
          <p:spPr>
            <a:xfrm>
              <a:off x="3797199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396" y="0"/>
                  </a:moveTo>
                  <a:cubicBezTo>
                    <a:pt x="2214" y="0"/>
                    <a:pt x="2033" y="4"/>
                    <a:pt x="185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14" y="147"/>
                  </a:cubicBezTo>
                  <a:cubicBezTo>
                    <a:pt x="1496" y="147"/>
                    <a:pt x="1677" y="143"/>
                    <a:pt x="1855" y="135"/>
                  </a:cubicBezTo>
                  <a:cubicBezTo>
                    <a:pt x="2463" y="135"/>
                    <a:pt x="3101" y="135"/>
                    <a:pt x="3739" y="43"/>
                  </a:cubicBezTo>
                  <a:cubicBezTo>
                    <a:pt x="3288" y="22"/>
                    <a:pt x="2837" y="0"/>
                    <a:pt x="2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0" name="Google Shape;4060;p75"/>
            <p:cNvSpPr/>
            <p:nvPr/>
          </p:nvSpPr>
          <p:spPr>
            <a:xfrm>
              <a:off x="3807885" y="3160805"/>
              <a:ext cx="14915" cy="4228"/>
            </a:xfrm>
            <a:custGeom>
              <a:avLst/>
              <a:gdLst/>
              <a:ahLst/>
              <a:cxnLst/>
              <a:rect l="l" t="t" r="r" b="b"/>
              <a:pathLst>
                <a:path w="1612" h="457" extrusionOk="0">
                  <a:moveTo>
                    <a:pt x="396" y="0"/>
                  </a:moveTo>
                  <a:cubicBezTo>
                    <a:pt x="183" y="0"/>
                    <a:pt x="1" y="244"/>
                    <a:pt x="1" y="456"/>
                  </a:cubicBezTo>
                  <a:lnTo>
                    <a:pt x="1612" y="456"/>
                  </a:lnTo>
                  <a:cubicBezTo>
                    <a:pt x="1612" y="213"/>
                    <a:pt x="139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1" name="Google Shape;4061;p75"/>
            <p:cNvSpPr/>
            <p:nvPr/>
          </p:nvSpPr>
          <p:spPr>
            <a:xfrm>
              <a:off x="3780322" y="2982500"/>
              <a:ext cx="72577" cy="169311"/>
            </a:xfrm>
            <a:custGeom>
              <a:avLst/>
              <a:gdLst/>
              <a:ahLst/>
              <a:cxnLst/>
              <a:rect l="l" t="t" r="r" b="b"/>
              <a:pathLst>
                <a:path w="7844" h="18299" extrusionOk="0">
                  <a:moveTo>
                    <a:pt x="7843" y="1"/>
                  </a:moveTo>
                  <a:lnTo>
                    <a:pt x="1" y="31"/>
                  </a:lnTo>
                  <a:lnTo>
                    <a:pt x="943" y="16931"/>
                  </a:lnTo>
                  <a:cubicBezTo>
                    <a:pt x="1004" y="17691"/>
                    <a:pt x="1612" y="18268"/>
                    <a:pt x="2311" y="18299"/>
                  </a:cubicBezTo>
                  <a:lnTo>
                    <a:pt x="5047" y="18299"/>
                  </a:lnTo>
                  <a:cubicBezTo>
                    <a:pt x="5776" y="18299"/>
                    <a:pt x="6384" y="17721"/>
                    <a:pt x="6414" y="16992"/>
                  </a:cubicBezTo>
                  <a:lnTo>
                    <a:pt x="78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2" name="Google Shape;4062;p75"/>
            <p:cNvSpPr/>
            <p:nvPr/>
          </p:nvSpPr>
          <p:spPr>
            <a:xfrm>
              <a:off x="3781451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97" y="122"/>
                    <a:pt x="7599" y="92"/>
                    <a:pt x="7599" y="31"/>
                  </a:cubicBezTo>
                  <a:cubicBezTo>
                    <a:pt x="7599" y="1"/>
                    <a:pt x="5897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3" name="Google Shape;4063;p75"/>
            <p:cNvSpPr/>
            <p:nvPr/>
          </p:nvSpPr>
          <p:spPr>
            <a:xfrm>
              <a:off x="3785670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4" name="Google Shape;4064;p75"/>
            <p:cNvSpPr/>
            <p:nvPr/>
          </p:nvSpPr>
          <p:spPr>
            <a:xfrm>
              <a:off x="3791295" y="2982222"/>
              <a:ext cx="1693" cy="13509"/>
            </a:xfrm>
            <a:custGeom>
              <a:avLst/>
              <a:gdLst/>
              <a:ahLst/>
              <a:cxnLst/>
              <a:rect l="l" t="t" r="r" b="b"/>
              <a:pathLst>
                <a:path w="183" h="1460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5" name="Google Shape;4065;p75"/>
            <p:cNvSpPr/>
            <p:nvPr/>
          </p:nvSpPr>
          <p:spPr>
            <a:xfrm>
              <a:off x="3797199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6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53" y="1216"/>
                    <a:pt x="183" y="973"/>
                    <a:pt x="122" y="730"/>
                  </a:cubicBezTo>
                  <a:cubicBezTo>
                    <a:pt x="153" y="456"/>
                    <a:pt x="153" y="243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6" name="Google Shape;4066;p75"/>
            <p:cNvSpPr/>
            <p:nvPr/>
          </p:nvSpPr>
          <p:spPr>
            <a:xfrm>
              <a:off x="3802824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7" name="Google Shape;4067;p75"/>
            <p:cNvSpPr/>
            <p:nvPr/>
          </p:nvSpPr>
          <p:spPr>
            <a:xfrm>
              <a:off x="3808450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8" name="Google Shape;4068;p75"/>
            <p:cNvSpPr/>
            <p:nvPr/>
          </p:nvSpPr>
          <p:spPr>
            <a:xfrm>
              <a:off x="381435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53" y="1186"/>
                    <a:pt x="214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9" name="Google Shape;4069;p75"/>
            <p:cNvSpPr/>
            <p:nvPr/>
          </p:nvSpPr>
          <p:spPr>
            <a:xfrm>
              <a:off x="381997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92" y="1186"/>
                    <a:pt x="122" y="1429"/>
                  </a:cubicBezTo>
                  <a:cubicBezTo>
                    <a:pt x="153" y="1186"/>
                    <a:pt x="214" y="973"/>
                    <a:pt x="153" y="699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0" name="Google Shape;4070;p75"/>
            <p:cNvSpPr/>
            <p:nvPr/>
          </p:nvSpPr>
          <p:spPr>
            <a:xfrm>
              <a:off x="382589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91" y="0"/>
                  </a:moveTo>
                  <a:cubicBezTo>
                    <a:pt x="0" y="274"/>
                    <a:pt x="0" y="517"/>
                    <a:pt x="0" y="730"/>
                  </a:cubicBezTo>
                  <a:cubicBezTo>
                    <a:pt x="0" y="973"/>
                    <a:pt x="61" y="1186"/>
                    <a:pt x="91" y="1429"/>
                  </a:cubicBezTo>
                  <a:cubicBezTo>
                    <a:pt x="182" y="1186"/>
                    <a:pt x="182" y="973"/>
                    <a:pt x="182" y="699"/>
                  </a:cubicBezTo>
                  <a:cubicBezTo>
                    <a:pt x="182" y="456"/>
                    <a:pt x="18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1" name="Google Shape;4071;p75"/>
            <p:cNvSpPr/>
            <p:nvPr/>
          </p:nvSpPr>
          <p:spPr>
            <a:xfrm>
              <a:off x="3831794" y="2982222"/>
              <a:ext cx="1416" cy="13222"/>
            </a:xfrm>
            <a:custGeom>
              <a:avLst/>
              <a:gdLst/>
              <a:ahLst/>
              <a:cxnLst/>
              <a:rect l="l" t="t" r="r" b="b"/>
              <a:pathLst>
                <a:path w="15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61" y="1186"/>
                    <a:pt x="92" y="1429"/>
                  </a:cubicBezTo>
                  <a:cubicBezTo>
                    <a:pt x="122" y="1186"/>
                    <a:pt x="122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2" name="Google Shape;4072;p75"/>
            <p:cNvSpPr/>
            <p:nvPr/>
          </p:nvSpPr>
          <p:spPr>
            <a:xfrm>
              <a:off x="3837132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3" y="1429"/>
                  </a:cubicBezTo>
                  <a:cubicBezTo>
                    <a:pt x="183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3" name="Google Shape;4073;p75"/>
            <p:cNvSpPr/>
            <p:nvPr/>
          </p:nvSpPr>
          <p:spPr>
            <a:xfrm>
              <a:off x="3842758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2" y="1429"/>
                  </a:cubicBezTo>
                  <a:cubicBezTo>
                    <a:pt x="214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4" name="Google Shape;4074;p75"/>
            <p:cNvSpPr/>
            <p:nvPr/>
          </p:nvSpPr>
          <p:spPr>
            <a:xfrm>
              <a:off x="3848383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973"/>
                    <a:pt x="92" y="1186"/>
                    <a:pt x="122" y="1429"/>
                  </a:cubicBezTo>
                  <a:cubicBezTo>
                    <a:pt x="214" y="1186"/>
                    <a:pt x="214" y="973"/>
                    <a:pt x="183" y="730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5" name="Google Shape;4075;p75"/>
            <p:cNvSpPr/>
            <p:nvPr/>
          </p:nvSpPr>
          <p:spPr>
            <a:xfrm>
              <a:off x="3803953" y="3046906"/>
              <a:ext cx="24195" cy="25315"/>
            </a:xfrm>
            <a:custGeom>
              <a:avLst/>
              <a:gdLst/>
              <a:ahLst/>
              <a:cxnLst/>
              <a:rect l="l" t="t" r="r" b="b"/>
              <a:pathLst>
                <a:path w="2615" h="2736" extrusionOk="0">
                  <a:moveTo>
                    <a:pt x="851" y="0"/>
                  </a:moveTo>
                  <a:lnTo>
                    <a:pt x="851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2" y="1824"/>
                  </a:lnTo>
                  <a:lnTo>
                    <a:pt x="942" y="2736"/>
                  </a:lnTo>
                  <a:lnTo>
                    <a:pt x="1733" y="2736"/>
                  </a:lnTo>
                  <a:lnTo>
                    <a:pt x="1733" y="1915"/>
                  </a:lnTo>
                  <a:lnTo>
                    <a:pt x="2614" y="1915"/>
                  </a:lnTo>
                  <a:lnTo>
                    <a:pt x="2614" y="912"/>
                  </a:lnTo>
                  <a:lnTo>
                    <a:pt x="1824" y="912"/>
                  </a:lnTo>
                  <a:lnTo>
                    <a:pt x="18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6" name="Google Shape;4076;p75"/>
            <p:cNvSpPr/>
            <p:nvPr/>
          </p:nvSpPr>
          <p:spPr>
            <a:xfrm>
              <a:off x="3795792" y="3039597"/>
              <a:ext cx="39101" cy="39656"/>
            </a:xfrm>
            <a:custGeom>
              <a:avLst/>
              <a:gdLst/>
              <a:ahLst/>
              <a:cxnLst/>
              <a:rect l="l" t="t" r="r" b="b"/>
              <a:pathLst>
                <a:path w="4226" h="4286" extrusionOk="0">
                  <a:moveTo>
                    <a:pt x="2232" y="1"/>
                  </a:moveTo>
                  <a:cubicBezTo>
                    <a:pt x="1976" y="1"/>
                    <a:pt x="1719" y="48"/>
                    <a:pt x="1490" y="152"/>
                  </a:cubicBezTo>
                  <a:cubicBezTo>
                    <a:pt x="1095" y="304"/>
                    <a:pt x="761" y="577"/>
                    <a:pt x="548" y="912"/>
                  </a:cubicBezTo>
                  <a:cubicBezTo>
                    <a:pt x="1" y="1672"/>
                    <a:pt x="1" y="2644"/>
                    <a:pt x="548" y="3404"/>
                  </a:cubicBezTo>
                  <a:cubicBezTo>
                    <a:pt x="761" y="3769"/>
                    <a:pt x="1095" y="4012"/>
                    <a:pt x="1490" y="4164"/>
                  </a:cubicBezTo>
                  <a:cubicBezTo>
                    <a:pt x="1713" y="4245"/>
                    <a:pt x="1963" y="4286"/>
                    <a:pt x="2213" y="4286"/>
                  </a:cubicBezTo>
                  <a:cubicBezTo>
                    <a:pt x="2338" y="4286"/>
                    <a:pt x="2463" y="4276"/>
                    <a:pt x="2584" y="4255"/>
                  </a:cubicBezTo>
                  <a:cubicBezTo>
                    <a:pt x="2888" y="4164"/>
                    <a:pt x="3192" y="4073"/>
                    <a:pt x="3466" y="3830"/>
                  </a:cubicBezTo>
                  <a:cubicBezTo>
                    <a:pt x="3831" y="3526"/>
                    <a:pt x="4074" y="3131"/>
                    <a:pt x="4165" y="2644"/>
                  </a:cubicBezTo>
                  <a:cubicBezTo>
                    <a:pt x="4226" y="2553"/>
                    <a:pt x="4226" y="2401"/>
                    <a:pt x="4226" y="2280"/>
                  </a:cubicBezTo>
                  <a:lnTo>
                    <a:pt x="4226" y="2158"/>
                  </a:lnTo>
                  <a:cubicBezTo>
                    <a:pt x="4195" y="2158"/>
                    <a:pt x="4195" y="2371"/>
                    <a:pt x="4135" y="2675"/>
                  </a:cubicBezTo>
                  <a:cubicBezTo>
                    <a:pt x="4013" y="3131"/>
                    <a:pt x="3770" y="3495"/>
                    <a:pt x="3405" y="3799"/>
                  </a:cubicBezTo>
                  <a:cubicBezTo>
                    <a:pt x="3192" y="3982"/>
                    <a:pt x="2888" y="4103"/>
                    <a:pt x="2584" y="4195"/>
                  </a:cubicBezTo>
                  <a:cubicBezTo>
                    <a:pt x="2453" y="4215"/>
                    <a:pt x="2328" y="4225"/>
                    <a:pt x="2207" y="4225"/>
                  </a:cubicBezTo>
                  <a:cubicBezTo>
                    <a:pt x="1966" y="4225"/>
                    <a:pt x="1743" y="4184"/>
                    <a:pt x="1521" y="4103"/>
                  </a:cubicBezTo>
                  <a:cubicBezTo>
                    <a:pt x="1125" y="3951"/>
                    <a:pt x="852" y="3739"/>
                    <a:pt x="609" y="3374"/>
                  </a:cubicBezTo>
                  <a:cubicBezTo>
                    <a:pt x="366" y="3039"/>
                    <a:pt x="214" y="2614"/>
                    <a:pt x="214" y="2219"/>
                  </a:cubicBezTo>
                  <a:cubicBezTo>
                    <a:pt x="214" y="1763"/>
                    <a:pt x="366" y="1337"/>
                    <a:pt x="609" y="1003"/>
                  </a:cubicBezTo>
                  <a:cubicBezTo>
                    <a:pt x="852" y="699"/>
                    <a:pt x="1125" y="425"/>
                    <a:pt x="1521" y="273"/>
                  </a:cubicBezTo>
                  <a:cubicBezTo>
                    <a:pt x="1749" y="170"/>
                    <a:pt x="2006" y="123"/>
                    <a:pt x="2252" y="123"/>
                  </a:cubicBezTo>
                  <a:cubicBezTo>
                    <a:pt x="2367" y="123"/>
                    <a:pt x="2479" y="133"/>
                    <a:pt x="2584" y="152"/>
                  </a:cubicBezTo>
                  <a:cubicBezTo>
                    <a:pt x="2888" y="243"/>
                    <a:pt x="3192" y="334"/>
                    <a:pt x="3405" y="547"/>
                  </a:cubicBezTo>
                  <a:cubicBezTo>
                    <a:pt x="3770" y="851"/>
                    <a:pt x="4013" y="1216"/>
                    <a:pt x="4135" y="1672"/>
                  </a:cubicBezTo>
                  <a:cubicBezTo>
                    <a:pt x="4226" y="1976"/>
                    <a:pt x="4226" y="2158"/>
                    <a:pt x="4226" y="2158"/>
                  </a:cubicBezTo>
                  <a:lnTo>
                    <a:pt x="4226" y="2006"/>
                  </a:lnTo>
                  <a:cubicBezTo>
                    <a:pt x="4226" y="1884"/>
                    <a:pt x="4226" y="1732"/>
                    <a:pt x="4165" y="1641"/>
                  </a:cubicBezTo>
                  <a:cubicBezTo>
                    <a:pt x="4074" y="1185"/>
                    <a:pt x="3831" y="760"/>
                    <a:pt x="3466" y="456"/>
                  </a:cubicBezTo>
                  <a:cubicBezTo>
                    <a:pt x="3192" y="213"/>
                    <a:pt x="2888" y="122"/>
                    <a:pt x="2584" y="30"/>
                  </a:cubicBezTo>
                  <a:cubicBezTo>
                    <a:pt x="2469" y="11"/>
                    <a:pt x="2350" y="1"/>
                    <a:pt x="2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7" name="Google Shape;4077;p75"/>
            <p:cNvSpPr/>
            <p:nvPr/>
          </p:nvSpPr>
          <p:spPr>
            <a:xfrm>
              <a:off x="3877353" y="3145335"/>
              <a:ext cx="34318" cy="29256"/>
            </a:xfrm>
            <a:custGeom>
              <a:avLst/>
              <a:gdLst/>
              <a:ahLst/>
              <a:cxnLst/>
              <a:rect l="l" t="t" r="r" b="b"/>
              <a:pathLst>
                <a:path w="3709" h="3162" extrusionOk="0">
                  <a:moveTo>
                    <a:pt x="3709" y="1"/>
                  </a:moveTo>
                  <a:lnTo>
                    <a:pt x="1" y="61"/>
                  </a:lnTo>
                  <a:lnTo>
                    <a:pt x="1" y="2189"/>
                  </a:lnTo>
                  <a:cubicBezTo>
                    <a:pt x="1" y="2706"/>
                    <a:pt x="456" y="3162"/>
                    <a:pt x="1034" y="3162"/>
                  </a:cubicBezTo>
                  <a:lnTo>
                    <a:pt x="2736" y="3162"/>
                  </a:lnTo>
                  <a:cubicBezTo>
                    <a:pt x="3314" y="3162"/>
                    <a:pt x="3709" y="2706"/>
                    <a:pt x="3709" y="2128"/>
                  </a:cubicBezTo>
                  <a:lnTo>
                    <a:pt x="37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8" name="Google Shape;4078;p75"/>
            <p:cNvSpPr/>
            <p:nvPr/>
          </p:nvSpPr>
          <p:spPr>
            <a:xfrm>
              <a:off x="3877631" y="3164626"/>
              <a:ext cx="34604" cy="1369"/>
            </a:xfrm>
            <a:custGeom>
              <a:avLst/>
              <a:gdLst/>
              <a:ahLst/>
              <a:cxnLst/>
              <a:rect l="l" t="t" r="r" b="b"/>
              <a:pathLst>
                <a:path w="3740" h="148" extrusionOk="0">
                  <a:moveTo>
                    <a:pt x="2426" y="0"/>
                  </a:moveTo>
                  <a:cubicBezTo>
                    <a:pt x="2244" y="0"/>
                    <a:pt x="2063" y="4"/>
                    <a:pt x="1885" y="13"/>
                  </a:cubicBezTo>
                  <a:cubicBezTo>
                    <a:pt x="1247" y="13"/>
                    <a:pt x="609" y="13"/>
                    <a:pt x="1" y="104"/>
                  </a:cubicBezTo>
                  <a:cubicBezTo>
                    <a:pt x="431" y="126"/>
                    <a:pt x="876" y="147"/>
                    <a:pt x="1325" y="147"/>
                  </a:cubicBezTo>
                  <a:cubicBezTo>
                    <a:pt x="1512" y="147"/>
                    <a:pt x="1698" y="143"/>
                    <a:pt x="1885" y="135"/>
                  </a:cubicBezTo>
                  <a:cubicBezTo>
                    <a:pt x="2493" y="135"/>
                    <a:pt x="3132" y="135"/>
                    <a:pt x="3740" y="43"/>
                  </a:cubicBezTo>
                  <a:cubicBezTo>
                    <a:pt x="3310" y="22"/>
                    <a:pt x="2865" y="0"/>
                    <a:pt x="2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9" name="Google Shape;4079;p75"/>
            <p:cNvSpPr/>
            <p:nvPr/>
          </p:nvSpPr>
          <p:spPr>
            <a:xfrm>
              <a:off x="3888604" y="3160805"/>
              <a:ext cx="15193" cy="4228"/>
            </a:xfrm>
            <a:custGeom>
              <a:avLst/>
              <a:gdLst/>
              <a:ahLst/>
              <a:cxnLst/>
              <a:rect l="l" t="t" r="r" b="b"/>
              <a:pathLst>
                <a:path w="1642" h="457" extrusionOk="0">
                  <a:moveTo>
                    <a:pt x="426" y="0"/>
                  </a:moveTo>
                  <a:cubicBezTo>
                    <a:pt x="183" y="0"/>
                    <a:pt x="0" y="244"/>
                    <a:pt x="0" y="456"/>
                  </a:cubicBezTo>
                  <a:lnTo>
                    <a:pt x="1642" y="456"/>
                  </a:lnTo>
                  <a:cubicBezTo>
                    <a:pt x="1642" y="213"/>
                    <a:pt x="1399" y="0"/>
                    <a:pt x="1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0" name="Google Shape;4080;p75"/>
            <p:cNvSpPr/>
            <p:nvPr/>
          </p:nvSpPr>
          <p:spPr>
            <a:xfrm>
              <a:off x="3860763" y="2982500"/>
              <a:ext cx="72567" cy="169311"/>
            </a:xfrm>
            <a:custGeom>
              <a:avLst/>
              <a:gdLst/>
              <a:ahLst/>
              <a:cxnLst/>
              <a:rect l="l" t="t" r="r" b="b"/>
              <a:pathLst>
                <a:path w="7843" h="18299" extrusionOk="0">
                  <a:moveTo>
                    <a:pt x="7842" y="1"/>
                  </a:moveTo>
                  <a:lnTo>
                    <a:pt x="0" y="31"/>
                  </a:lnTo>
                  <a:lnTo>
                    <a:pt x="973" y="16931"/>
                  </a:lnTo>
                  <a:cubicBezTo>
                    <a:pt x="1003" y="17691"/>
                    <a:pt x="1611" y="18268"/>
                    <a:pt x="2341" y="18299"/>
                  </a:cubicBezTo>
                  <a:lnTo>
                    <a:pt x="5076" y="18299"/>
                  </a:lnTo>
                  <a:cubicBezTo>
                    <a:pt x="5775" y="18299"/>
                    <a:pt x="6383" y="17721"/>
                    <a:pt x="6444" y="16992"/>
                  </a:cubicBezTo>
                  <a:lnTo>
                    <a:pt x="78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1" name="Google Shape;4081;p75"/>
            <p:cNvSpPr/>
            <p:nvPr/>
          </p:nvSpPr>
          <p:spPr>
            <a:xfrm>
              <a:off x="3861883" y="2994593"/>
              <a:ext cx="70319" cy="1138"/>
            </a:xfrm>
            <a:custGeom>
              <a:avLst/>
              <a:gdLst/>
              <a:ahLst/>
              <a:cxnLst/>
              <a:rect l="l" t="t" r="r" b="b"/>
              <a:pathLst>
                <a:path w="7600" h="123" extrusionOk="0">
                  <a:moveTo>
                    <a:pt x="3800" y="1"/>
                  </a:moveTo>
                  <a:cubicBezTo>
                    <a:pt x="1703" y="1"/>
                    <a:pt x="1" y="31"/>
                    <a:pt x="1" y="92"/>
                  </a:cubicBezTo>
                  <a:cubicBezTo>
                    <a:pt x="1" y="122"/>
                    <a:pt x="1703" y="122"/>
                    <a:pt x="3800" y="122"/>
                  </a:cubicBezTo>
                  <a:cubicBezTo>
                    <a:pt x="5898" y="122"/>
                    <a:pt x="7600" y="92"/>
                    <a:pt x="7600" y="31"/>
                  </a:cubicBezTo>
                  <a:cubicBezTo>
                    <a:pt x="7600" y="1"/>
                    <a:pt x="5898" y="1"/>
                    <a:pt x="3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2" name="Google Shape;4082;p75"/>
            <p:cNvSpPr/>
            <p:nvPr/>
          </p:nvSpPr>
          <p:spPr>
            <a:xfrm>
              <a:off x="3866102" y="2982222"/>
              <a:ext cx="1702" cy="13509"/>
            </a:xfrm>
            <a:custGeom>
              <a:avLst/>
              <a:gdLst/>
              <a:ahLst/>
              <a:cxnLst/>
              <a:rect l="l" t="t" r="r" b="b"/>
              <a:pathLst>
                <a:path w="18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183" y="1216"/>
                    <a:pt x="183" y="973"/>
                    <a:pt x="153" y="730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3" name="Google Shape;4083;p75"/>
            <p:cNvSpPr/>
            <p:nvPr/>
          </p:nvSpPr>
          <p:spPr>
            <a:xfrm>
              <a:off x="3872005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62" y="243"/>
                    <a:pt x="1" y="517"/>
                    <a:pt x="62" y="730"/>
                  </a:cubicBezTo>
                  <a:cubicBezTo>
                    <a:pt x="62" y="1003"/>
                    <a:pt x="62" y="1216"/>
                    <a:pt x="123" y="1459"/>
                  </a:cubicBezTo>
                  <a:cubicBezTo>
                    <a:pt x="153" y="1216"/>
                    <a:pt x="214" y="973"/>
                    <a:pt x="153" y="730"/>
                  </a:cubicBezTo>
                  <a:cubicBezTo>
                    <a:pt x="153" y="456"/>
                    <a:pt x="12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4" name="Google Shape;4084;p75"/>
            <p:cNvSpPr/>
            <p:nvPr/>
          </p:nvSpPr>
          <p:spPr>
            <a:xfrm>
              <a:off x="3877631" y="2982222"/>
              <a:ext cx="1980" cy="13509"/>
            </a:xfrm>
            <a:custGeom>
              <a:avLst/>
              <a:gdLst/>
              <a:ahLst/>
              <a:cxnLst/>
              <a:rect l="l" t="t" r="r" b="b"/>
              <a:pathLst>
                <a:path w="214" h="1460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1003"/>
                    <a:pt x="31" y="1216"/>
                    <a:pt x="122" y="1459"/>
                  </a:cubicBezTo>
                  <a:cubicBezTo>
                    <a:pt x="214" y="1216"/>
                    <a:pt x="214" y="973"/>
                    <a:pt x="153" y="730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5" name="Google Shape;4085;p75"/>
            <p:cNvSpPr/>
            <p:nvPr/>
          </p:nvSpPr>
          <p:spPr>
            <a:xfrm>
              <a:off x="3883256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31" y="243"/>
                    <a:pt x="1" y="456"/>
                    <a:pt x="31" y="699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214" y="1186"/>
                    <a:pt x="214" y="973"/>
                    <a:pt x="153" y="699"/>
                  </a:cubicBezTo>
                  <a:cubicBezTo>
                    <a:pt x="153" y="456"/>
                    <a:pt x="122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6" name="Google Shape;4086;p75"/>
            <p:cNvSpPr/>
            <p:nvPr/>
          </p:nvSpPr>
          <p:spPr>
            <a:xfrm>
              <a:off x="3889168" y="2982222"/>
              <a:ext cx="1971" cy="13222"/>
            </a:xfrm>
            <a:custGeom>
              <a:avLst/>
              <a:gdLst/>
              <a:ahLst/>
              <a:cxnLst/>
              <a:rect l="l" t="t" r="r" b="b"/>
              <a:pathLst>
                <a:path w="213" h="1429" extrusionOk="0">
                  <a:moveTo>
                    <a:pt x="91" y="0"/>
                  </a:moveTo>
                  <a:cubicBezTo>
                    <a:pt x="61" y="243"/>
                    <a:pt x="0" y="456"/>
                    <a:pt x="61" y="699"/>
                  </a:cubicBezTo>
                  <a:cubicBezTo>
                    <a:pt x="61" y="973"/>
                    <a:pt x="61" y="1186"/>
                    <a:pt x="122" y="1429"/>
                  </a:cubicBezTo>
                  <a:cubicBezTo>
                    <a:pt x="183" y="1186"/>
                    <a:pt x="213" y="973"/>
                    <a:pt x="183" y="699"/>
                  </a:cubicBezTo>
                  <a:cubicBezTo>
                    <a:pt x="183" y="456"/>
                    <a:pt x="122" y="243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7" name="Google Shape;4087;p75"/>
            <p:cNvSpPr/>
            <p:nvPr/>
          </p:nvSpPr>
          <p:spPr>
            <a:xfrm>
              <a:off x="389507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456"/>
                    <a:pt x="31" y="699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22" y="1186"/>
                    <a:pt x="183" y="973"/>
                    <a:pt x="152" y="699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8" name="Google Shape;4088;p75"/>
            <p:cNvSpPr/>
            <p:nvPr/>
          </p:nvSpPr>
          <p:spPr>
            <a:xfrm>
              <a:off x="3900410" y="2982222"/>
              <a:ext cx="1980" cy="13222"/>
            </a:xfrm>
            <a:custGeom>
              <a:avLst/>
              <a:gdLst/>
              <a:ahLst/>
              <a:cxnLst/>
              <a:rect l="l" t="t" r="r" b="b"/>
              <a:pathLst>
                <a:path w="214" h="1429" extrusionOk="0">
                  <a:moveTo>
                    <a:pt x="92" y="0"/>
                  </a:moveTo>
                  <a:cubicBezTo>
                    <a:pt x="62" y="243"/>
                    <a:pt x="1" y="456"/>
                    <a:pt x="62" y="699"/>
                  </a:cubicBezTo>
                  <a:cubicBezTo>
                    <a:pt x="62" y="973"/>
                    <a:pt x="62" y="1186"/>
                    <a:pt x="123" y="1429"/>
                  </a:cubicBezTo>
                  <a:cubicBezTo>
                    <a:pt x="214" y="1186"/>
                    <a:pt x="214" y="973"/>
                    <a:pt x="183" y="699"/>
                  </a:cubicBezTo>
                  <a:cubicBezTo>
                    <a:pt x="183" y="456"/>
                    <a:pt x="18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9" name="Google Shape;4089;p75"/>
            <p:cNvSpPr/>
            <p:nvPr/>
          </p:nvSpPr>
          <p:spPr>
            <a:xfrm>
              <a:off x="3906600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699"/>
                  </a:cubicBezTo>
                  <a:cubicBezTo>
                    <a:pt x="153" y="456"/>
                    <a:pt x="153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0" name="Google Shape;4090;p75"/>
            <p:cNvSpPr/>
            <p:nvPr/>
          </p:nvSpPr>
          <p:spPr>
            <a:xfrm>
              <a:off x="3912226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1" name="Google Shape;4091;p75"/>
            <p:cNvSpPr/>
            <p:nvPr/>
          </p:nvSpPr>
          <p:spPr>
            <a:xfrm>
              <a:off x="3917851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83" y="118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2" name="Google Shape;4092;p75"/>
            <p:cNvSpPr/>
            <p:nvPr/>
          </p:nvSpPr>
          <p:spPr>
            <a:xfrm>
              <a:off x="3923477" y="2982222"/>
              <a:ext cx="1693" cy="13222"/>
            </a:xfrm>
            <a:custGeom>
              <a:avLst/>
              <a:gdLst/>
              <a:ahLst/>
              <a:cxnLst/>
              <a:rect l="l" t="t" r="r" b="b"/>
              <a:pathLst>
                <a:path w="183" h="1429" extrusionOk="0">
                  <a:moveTo>
                    <a:pt x="61" y="0"/>
                  </a:moveTo>
                  <a:cubicBezTo>
                    <a:pt x="31" y="243"/>
                    <a:pt x="0" y="517"/>
                    <a:pt x="31" y="730"/>
                  </a:cubicBezTo>
                  <a:cubicBezTo>
                    <a:pt x="31" y="973"/>
                    <a:pt x="31" y="1186"/>
                    <a:pt x="92" y="1429"/>
                  </a:cubicBezTo>
                  <a:cubicBezTo>
                    <a:pt x="183" y="1186"/>
                    <a:pt x="183" y="973"/>
                    <a:pt x="152" y="730"/>
                  </a:cubicBezTo>
                  <a:cubicBezTo>
                    <a:pt x="152" y="456"/>
                    <a:pt x="152" y="243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3" name="Google Shape;4093;p75"/>
            <p:cNvSpPr/>
            <p:nvPr/>
          </p:nvSpPr>
          <p:spPr>
            <a:xfrm>
              <a:off x="3929380" y="2982222"/>
              <a:ext cx="1702" cy="13222"/>
            </a:xfrm>
            <a:custGeom>
              <a:avLst/>
              <a:gdLst/>
              <a:ahLst/>
              <a:cxnLst/>
              <a:rect l="l" t="t" r="r" b="b"/>
              <a:pathLst>
                <a:path w="184" h="1429" extrusionOk="0">
                  <a:moveTo>
                    <a:pt x="92" y="0"/>
                  </a:moveTo>
                  <a:cubicBezTo>
                    <a:pt x="31" y="243"/>
                    <a:pt x="1" y="517"/>
                    <a:pt x="31" y="730"/>
                  </a:cubicBezTo>
                  <a:cubicBezTo>
                    <a:pt x="31" y="973"/>
                    <a:pt x="31" y="1186"/>
                    <a:pt x="122" y="1429"/>
                  </a:cubicBezTo>
                  <a:cubicBezTo>
                    <a:pt x="153" y="1186"/>
                    <a:pt x="183" y="973"/>
                    <a:pt x="153" y="730"/>
                  </a:cubicBezTo>
                  <a:cubicBezTo>
                    <a:pt x="153" y="456"/>
                    <a:pt x="153" y="243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4" name="Google Shape;4094;p75"/>
            <p:cNvSpPr/>
            <p:nvPr/>
          </p:nvSpPr>
          <p:spPr>
            <a:xfrm>
              <a:off x="3884385" y="3046906"/>
              <a:ext cx="24760" cy="25315"/>
            </a:xfrm>
            <a:custGeom>
              <a:avLst/>
              <a:gdLst/>
              <a:ahLst/>
              <a:cxnLst/>
              <a:rect l="l" t="t" r="r" b="b"/>
              <a:pathLst>
                <a:path w="2676" h="2736" extrusionOk="0">
                  <a:moveTo>
                    <a:pt x="882" y="0"/>
                  </a:moveTo>
                  <a:lnTo>
                    <a:pt x="882" y="1003"/>
                  </a:lnTo>
                  <a:lnTo>
                    <a:pt x="0" y="1003"/>
                  </a:lnTo>
                  <a:lnTo>
                    <a:pt x="0" y="1824"/>
                  </a:lnTo>
                  <a:lnTo>
                    <a:pt x="943" y="1824"/>
                  </a:lnTo>
                  <a:lnTo>
                    <a:pt x="943" y="2736"/>
                  </a:lnTo>
                  <a:lnTo>
                    <a:pt x="1794" y="2736"/>
                  </a:lnTo>
                  <a:lnTo>
                    <a:pt x="1794" y="1915"/>
                  </a:lnTo>
                  <a:lnTo>
                    <a:pt x="2675" y="1915"/>
                  </a:lnTo>
                  <a:lnTo>
                    <a:pt x="2675" y="912"/>
                  </a:lnTo>
                  <a:lnTo>
                    <a:pt x="1855" y="912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5" name="Google Shape;4095;p75"/>
            <p:cNvSpPr/>
            <p:nvPr/>
          </p:nvSpPr>
          <p:spPr>
            <a:xfrm>
              <a:off x="3876224" y="3039597"/>
              <a:ext cx="39101" cy="39795"/>
            </a:xfrm>
            <a:custGeom>
              <a:avLst/>
              <a:gdLst/>
              <a:ahLst/>
              <a:cxnLst/>
              <a:rect l="l" t="t" r="r" b="b"/>
              <a:pathLst>
                <a:path w="4226" h="4301" extrusionOk="0">
                  <a:moveTo>
                    <a:pt x="2232" y="1"/>
                  </a:moveTo>
                  <a:cubicBezTo>
                    <a:pt x="1976" y="1"/>
                    <a:pt x="1719" y="48"/>
                    <a:pt x="1490" y="152"/>
                  </a:cubicBezTo>
                  <a:cubicBezTo>
                    <a:pt x="1126" y="304"/>
                    <a:pt x="761" y="577"/>
                    <a:pt x="548" y="912"/>
                  </a:cubicBezTo>
                  <a:cubicBezTo>
                    <a:pt x="1" y="1672"/>
                    <a:pt x="1" y="2644"/>
                    <a:pt x="548" y="3404"/>
                  </a:cubicBezTo>
                  <a:cubicBezTo>
                    <a:pt x="761" y="3769"/>
                    <a:pt x="1126" y="4012"/>
                    <a:pt x="1490" y="4164"/>
                  </a:cubicBezTo>
                  <a:cubicBezTo>
                    <a:pt x="1726" y="4257"/>
                    <a:pt x="1969" y="4300"/>
                    <a:pt x="2208" y="4300"/>
                  </a:cubicBezTo>
                  <a:cubicBezTo>
                    <a:pt x="2675" y="4300"/>
                    <a:pt x="3124" y="4132"/>
                    <a:pt x="3466" y="3830"/>
                  </a:cubicBezTo>
                  <a:cubicBezTo>
                    <a:pt x="3861" y="3526"/>
                    <a:pt x="4074" y="3131"/>
                    <a:pt x="4196" y="2644"/>
                  </a:cubicBezTo>
                  <a:cubicBezTo>
                    <a:pt x="4226" y="2553"/>
                    <a:pt x="4226" y="2401"/>
                    <a:pt x="4226" y="2280"/>
                  </a:cubicBezTo>
                  <a:lnTo>
                    <a:pt x="4226" y="2158"/>
                  </a:lnTo>
                  <a:cubicBezTo>
                    <a:pt x="4226" y="2158"/>
                    <a:pt x="4226" y="2371"/>
                    <a:pt x="4165" y="2675"/>
                  </a:cubicBezTo>
                  <a:cubicBezTo>
                    <a:pt x="4044" y="3131"/>
                    <a:pt x="3770" y="3495"/>
                    <a:pt x="3436" y="3799"/>
                  </a:cubicBezTo>
                  <a:cubicBezTo>
                    <a:pt x="3192" y="3982"/>
                    <a:pt x="2889" y="4103"/>
                    <a:pt x="2585" y="4195"/>
                  </a:cubicBezTo>
                  <a:cubicBezTo>
                    <a:pt x="2463" y="4215"/>
                    <a:pt x="2345" y="4225"/>
                    <a:pt x="2228" y="4225"/>
                  </a:cubicBezTo>
                  <a:cubicBezTo>
                    <a:pt x="1994" y="4225"/>
                    <a:pt x="1764" y="4184"/>
                    <a:pt x="1521" y="4103"/>
                  </a:cubicBezTo>
                  <a:cubicBezTo>
                    <a:pt x="1156" y="3951"/>
                    <a:pt x="852" y="3739"/>
                    <a:pt x="609" y="3374"/>
                  </a:cubicBezTo>
                  <a:cubicBezTo>
                    <a:pt x="396" y="3039"/>
                    <a:pt x="244" y="2614"/>
                    <a:pt x="244" y="2219"/>
                  </a:cubicBezTo>
                  <a:cubicBezTo>
                    <a:pt x="244" y="1763"/>
                    <a:pt x="396" y="1337"/>
                    <a:pt x="609" y="1003"/>
                  </a:cubicBezTo>
                  <a:cubicBezTo>
                    <a:pt x="852" y="699"/>
                    <a:pt x="1156" y="425"/>
                    <a:pt x="1521" y="273"/>
                  </a:cubicBezTo>
                  <a:cubicBezTo>
                    <a:pt x="1770" y="170"/>
                    <a:pt x="2019" y="123"/>
                    <a:pt x="2259" y="123"/>
                  </a:cubicBezTo>
                  <a:cubicBezTo>
                    <a:pt x="2370" y="123"/>
                    <a:pt x="2479" y="133"/>
                    <a:pt x="2585" y="152"/>
                  </a:cubicBezTo>
                  <a:cubicBezTo>
                    <a:pt x="2889" y="243"/>
                    <a:pt x="3192" y="334"/>
                    <a:pt x="3436" y="547"/>
                  </a:cubicBezTo>
                  <a:cubicBezTo>
                    <a:pt x="3770" y="851"/>
                    <a:pt x="4044" y="1216"/>
                    <a:pt x="4165" y="1672"/>
                  </a:cubicBezTo>
                  <a:cubicBezTo>
                    <a:pt x="4226" y="1976"/>
                    <a:pt x="4226" y="2158"/>
                    <a:pt x="4226" y="2158"/>
                  </a:cubicBezTo>
                  <a:lnTo>
                    <a:pt x="4226" y="2067"/>
                  </a:lnTo>
                  <a:cubicBezTo>
                    <a:pt x="4226" y="1945"/>
                    <a:pt x="4226" y="1793"/>
                    <a:pt x="4196" y="1672"/>
                  </a:cubicBezTo>
                  <a:cubicBezTo>
                    <a:pt x="4074" y="1185"/>
                    <a:pt x="3831" y="760"/>
                    <a:pt x="3466" y="456"/>
                  </a:cubicBezTo>
                  <a:cubicBezTo>
                    <a:pt x="3192" y="243"/>
                    <a:pt x="2889" y="122"/>
                    <a:pt x="2585" y="30"/>
                  </a:cubicBezTo>
                  <a:cubicBezTo>
                    <a:pt x="2469" y="11"/>
                    <a:pt x="2351" y="1"/>
                    <a:pt x="2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6" name="Google Shape;4096;p75"/>
            <p:cNvSpPr/>
            <p:nvPr/>
          </p:nvSpPr>
          <p:spPr>
            <a:xfrm>
              <a:off x="2845412" y="3418135"/>
              <a:ext cx="474848" cy="1082765"/>
            </a:xfrm>
            <a:custGeom>
              <a:avLst/>
              <a:gdLst/>
              <a:ahLst/>
              <a:cxnLst/>
              <a:rect l="l" t="t" r="r" b="b"/>
              <a:pathLst>
                <a:path w="51321" h="117024" extrusionOk="0">
                  <a:moveTo>
                    <a:pt x="51317" y="8389"/>
                  </a:moveTo>
                  <a:cubicBezTo>
                    <a:pt x="51316" y="8389"/>
                    <a:pt x="51315" y="8392"/>
                    <a:pt x="51315" y="8399"/>
                  </a:cubicBezTo>
                  <a:lnTo>
                    <a:pt x="51315" y="8399"/>
                  </a:lnTo>
                  <a:cubicBezTo>
                    <a:pt x="51319" y="8397"/>
                    <a:pt x="51320" y="8394"/>
                    <a:pt x="51318" y="8390"/>
                  </a:cubicBezTo>
                  <a:cubicBezTo>
                    <a:pt x="51317" y="8389"/>
                    <a:pt x="51317" y="8389"/>
                    <a:pt x="51317" y="8389"/>
                  </a:cubicBezTo>
                  <a:close/>
                  <a:moveTo>
                    <a:pt x="35542" y="0"/>
                  </a:moveTo>
                  <a:lnTo>
                    <a:pt x="17426" y="669"/>
                  </a:lnTo>
                  <a:lnTo>
                    <a:pt x="14843" y="4347"/>
                  </a:lnTo>
                  <a:lnTo>
                    <a:pt x="8368" y="6961"/>
                  </a:lnTo>
                  <a:cubicBezTo>
                    <a:pt x="8368" y="6961"/>
                    <a:pt x="0" y="117024"/>
                    <a:pt x="100" y="117024"/>
                  </a:cubicBezTo>
                  <a:cubicBezTo>
                    <a:pt x="101" y="117024"/>
                    <a:pt x="101" y="117024"/>
                    <a:pt x="101" y="117023"/>
                  </a:cubicBezTo>
                  <a:cubicBezTo>
                    <a:pt x="131" y="116932"/>
                    <a:pt x="5805" y="116902"/>
                    <a:pt x="13357" y="116902"/>
                  </a:cubicBezTo>
                  <a:cubicBezTo>
                    <a:pt x="28460" y="116902"/>
                    <a:pt x="51074" y="117023"/>
                    <a:pt x="51074" y="117023"/>
                  </a:cubicBezTo>
                  <a:cubicBezTo>
                    <a:pt x="51074" y="117023"/>
                    <a:pt x="51164" y="9584"/>
                    <a:pt x="51315" y="8399"/>
                  </a:cubicBezTo>
                  <a:lnTo>
                    <a:pt x="51315" y="8399"/>
                  </a:lnTo>
                  <a:cubicBezTo>
                    <a:pt x="51312" y="8400"/>
                    <a:pt x="51307" y="8401"/>
                    <a:pt x="51301" y="8401"/>
                  </a:cubicBezTo>
                  <a:cubicBezTo>
                    <a:pt x="50778" y="8401"/>
                    <a:pt x="38734" y="3830"/>
                    <a:pt x="38734" y="3830"/>
                  </a:cubicBezTo>
                  <a:lnTo>
                    <a:pt x="355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7" name="Google Shape;4097;p75"/>
            <p:cNvSpPr/>
            <p:nvPr/>
          </p:nvSpPr>
          <p:spPr>
            <a:xfrm>
              <a:off x="3106203" y="3787116"/>
              <a:ext cx="2258" cy="691846"/>
            </a:xfrm>
            <a:custGeom>
              <a:avLst/>
              <a:gdLst/>
              <a:ahLst/>
              <a:cxnLst/>
              <a:rect l="l" t="t" r="r" b="b"/>
              <a:pathLst>
                <a:path w="244" h="74774" extrusionOk="0">
                  <a:moveTo>
                    <a:pt x="31" y="0"/>
                  </a:moveTo>
                  <a:lnTo>
                    <a:pt x="31" y="760"/>
                  </a:lnTo>
                  <a:lnTo>
                    <a:pt x="31" y="2918"/>
                  </a:lnTo>
                  <a:lnTo>
                    <a:pt x="31" y="10943"/>
                  </a:lnTo>
                  <a:cubicBezTo>
                    <a:pt x="31" y="17721"/>
                    <a:pt x="61" y="27083"/>
                    <a:pt x="31" y="37387"/>
                  </a:cubicBezTo>
                  <a:cubicBezTo>
                    <a:pt x="0" y="47661"/>
                    <a:pt x="0" y="57022"/>
                    <a:pt x="0" y="63831"/>
                  </a:cubicBezTo>
                  <a:lnTo>
                    <a:pt x="0" y="71825"/>
                  </a:lnTo>
                  <a:lnTo>
                    <a:pt x="0" y="74014"/>
                  </a:lnTo>
                  <a:lnTo>
                    <a:pt x="0" y="74773"/>
                  </a:lnTo>
                  <a:cubicBezTo>
                    <a:pt x="0" y="74773"/>
                    <a:pt x="31" y="74530"/>
                    <a:pt x="61" y="74014"/>
                  </a:cubicBezTo>
                  <a:cubicBezTo>
                    <a:pt x="92" y="73466"/>
                    <a:pt x="92" y="72737"/>
                    <a:pt x="92" y="71825"/>
                  </a:cubicBezTo>
                  <a:cubicBezTo>
                    <a:pt x="92" y="69910"/>
                    <a:pt x="92" y="67175"/>
                    <a:pt x="152" y="63831"/>
                  </a:cubicBezTo>
                  <a:cubicBezTo>
                    <a:pt x="183" y="57053"/>
                    <a:pt x="183" y="47721"/>
                    <a:pt x="213" y="37387"/>
                  </a:cubicBezTo>
                  <a:cubicBezTo>
                    <a:pt x="244" y="27052"/>
                    <a:pt x="213" y="17691"/>
                    <a:pt x="183" y="10943"/>
                  </a:cubicBezTo>
                  <a:cubicBezTo>
                    <a:pt x="152" y="7538"/>
                    <a:pt x="152" y="4803"/>
                    <a:pt x="92" y="2918"/>
                  </a:cubicBezTo>
                  <a:cubicBezTo>
                    <a:pt x="61" y="2006"/>
                    <a:pt x="92" y="1247"/>
                    <a:pt x="61" y="760"/>
                  </a:cubicBezTo>
                  <a:cubicBezTo>
                    <a:pt x="31" y="244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8" name="Google Shape;4098;p75"/>
            <p:cNvSpPr/>
            <p:nvPr/>
          </p:nvSpPr>
          <p:spPr>
            <a:xfrm>
              <a:off x="2997931" y="3417848"/>
              <a:ext cx="189001" cy="372367"/>
            </a:xfrm>
            <a:custGeom>
              <a:avLst/>
              <a:gdLst/>
              <a:ahLst/>
              <a:cxnLst/>
              <a:rect l="l" t="t" r="r" b="b"/>
              <a:pathLst>
                <a:path w="20427" h="40245" extrusionOk="0">
                  <a:moveTo>
                    <a:pt x="19089" y="1"/>
                  </a:moveTo>
                  <a:lnTo>
                    <a:pt x="1611" y="578"/>
                  </a:lnTo>
                  <a:lnTo>
                    <a:pt x="0" y="13223"/>
                  </a:lnTo>
                  <a:lnTo>
                    <a:pt x="11733" y="40245"/>
                  </a:lnTo>
                  <a:lnTo>
                    <a:pt x="20426" y="12402"/>
                  </a:lnTo>
                  <a:lnTo>
                    <a:pt x="19089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9" name="Google Shape;4099;p75"/>
            <p:cNvSpPr/>
            <p:nvPr/>
          </p:nvSpPr>
          <p:spPr>
            <a:xfrm>
              <a:off x="3000743" y="3495477"/>
              <a:ext cx="491095" cy="519472"/>
            </a:xfrm>
            <a:custGeom>
              <a:avLst/>
              <a:gdLst/>
              <a:ahLst/>
              <a:cxnLst/>
              <a:rect l="l" t="t" r="r" b="b"/>
              <a:pathLst>
                <a:path w="53077" h="56144" extrusionOk="0">
                  <a:moveTo>
                    <a:pt x="34530" y="0"/>
                  </a:moveTo>
                  <a:lnTo>
                    <a:pt x="32706" y="40548"/>
                  </a:lnTo>
                  <a:lnTo>
                    <a:pt x="2736" y="36140"/>
                  </a:lnTo>
                  <a:lnTo>
                    <a:pt x="0" y="49241"/>
                  </a:lnTo>
                  <a:cubicBezTo>
                    <a:pt x="0" y="49241"/>
                    <a:pt x="35958" y="55928"/>
                    <a:pt x="42007" y="56141"/>
                  </a:cubicBezTo>
                  <a:cubicBezTo>
                    <a:pt x="42057" y="56142"/>
                    <a:pt x="42107" y="56143"/>
                    <a:pt x="42157" y="56143"/>
                  </a:cubicBezTo>
                  <a:cubicBezTo>
                    <a:pt x="46853" y="56143"/>
                    <a:pt x="53077" y="49153"/>
                    <a:pt x="50761" y="40943"/>
                  </a:cubicBezTo>
                  <a:cubicBezTo>
                    <a:pt x="49545" y="36718"/>
                    <a:pt x="41581" y="7143"/>
                    <a:pt x="39788" y="3648"/>
                  </a:cubicBezTo>
                  <a:cubicBezTo>
                    <a:pt x="38633" y="1459"/>
                    <a:pt x="34530" y="0"/>
                    <a:pt x="345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0" name="Google Shape;4100;p75"/>
            <p:cNvSpPr/>
            <p:nvPr/>
          </p:nvSpPr>
          <p:spPr>
            <a:xfrm>
              <a:off x="3283379" y="3577028"/>
              <a:ext cx="35446" cy="321469"/>
            </a:xfrm>
            <a:custGeom>
              <a:avLst/>
              <a:gdLst/>
              <a:ahLst/>
              <a:cxnLst/>
              <a:rect l="l" t="t" r="r" b="b"/>
              <a:pathLst>
                <a:path w="3831" h="34744" extrusionOk="0">
                  <a:moveTo>
                    <a:pt x="3587" y="1"/>
                  </a:moveTo>
                  <a:lnTo>
                    <a:pt x="3587" y="274"/>
                  </a:lnTo>
                  <a:cubicBezTo>
                    <a:pt x="3648" y="548"/>
                    <a:pt x="3648" y="882"/>
                    <a:pt x="3648" y="1308"/>
                  </a:cubicBezTo>
                  <a:cubicBezTo>
                    <a:pt x="3679" y="2189"/>
                    <a:pt x="3679" y="3466"/>
                    <a:pt x="3679" y="5077"/>
                  </a:cubicBezTo>
                  <a:cubicBezTo>
                    <a:pt x="3679" y="6658"/>
                    <a:pt x="3587" y="8572"/>
                    <a:pt x="3496" y="10639"/>
                  </a:cubicBezTo>
                  <a:cubicBezTo>
                    <a:pt x="3375" y="12737"/>
                    <a:pt x="3132" y="15047"/>
                    <a:pt x="2797" y="17448"/>
                  </a:cubicBezTo>
                  <a:cubicBezTo>
                    <a:pt x="2128" y="22250"/>
                    <a:pt x="1308" y="26567"/>
                    <a:pt x="791" y="29728"/>
                  </a:cubicBezTo>
                  <a:cubicBezTo>
                    <a:pt x="518" y="31278"/>
                    <a:pt x="335" y="32585"/>
                    <a:pt x="183" y="33436"/>
                  </a:cubicBezTo>
                  <a:cubicBezTo>
                    <a:pt x="92" y="33892"/>
                    <a:pt x="62" y="34257"/>
                    <a:pt x="31" y="34469"/>
                  </a:cubicBezTo>
                  <a:cubicBezTo>
                    <a:pt x="62" y="34257"/>
                    <a:pt x="153" y="33892"/>
                    <a:pt x="214" y="33497"/>
                  </a:cubicBezTo>
                  <a:cubicBezTo>
                    <a:pt x="366" y="32585"/>
                    <a:pt x="609" y="31308"/>
                    <a:pt x="913" y="29758"/>
                  </a:cubicBezTo>
                  <a:cubicBezTo>
                    <a:pt x="1460" y="26658"/>
                    <a:pt x="2311" y="22311"/>
                    <a:pt x="2980" y="17478"/>
                  </a:cubicBezTo>
                  <a:cubicBezTo>
                    <a:pt x="3284" y="15047"/>
                    <a:pt x="3527" y="12737"/>
                    <a:pt x="3679" y="10639"/>
                  </a:cubicBezTo>
                  <a:cubicBezTo>
                    <a:pt x="3831" y="8572"/>
                    <a:pt x="3831" y="6658"/>
                    <a:pt x="3831" y="5077"/>
                  </a:cubicBezTo>
                  <a:cubicBezTo>
                    <a:pt x="3831" y="3466"/>
                    <a:pt x="3800" y="2189"/>
                    <a:pt x="3709" y="1308"/>
                  </a:cubicBezTo>
                  <a:cubicBezTo>
                    <a:pt x="3679" y="882"/>
                    <a:pt x="3648" y="548"/>
                    <a:pt x="3648" y="274"/>
                  </a:cubicBezTo>
                  <a:cubicBezTo>
                    <a:pt x="3587" y="153"/>
                    <a:pt x="3587" y="92"/>
                    <a:pt x="3587" y="1"/>
                  </a:cubicBezTo>
                  <a:close/>
                  <a:moveTo>
                    <a:pt x="31" y="34469"/>
                  </a:moveTo>
                  <a:cubicBezTo>
                    <a:pt x="1" y="34591"/>
                    <a:pt x="1" y="34652"/>
                    <a:pt x="1" y="34743"/>
                  </a:cubicBezTo>
                  <a:lnTo>
                    <a:pt x="31" y="344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1" name="Google Shape;4101;p75"/>
            <p:cNvSpPr/>
            <p:nvPr/>
          </p:nvSpPr>
          <p:spPr>
            <a:xfrm>
              <a:off x="2879249" y="3811579"/>
              <a:ext cx="156654" cy="96309"/>
            </a:xfrm>
            <a:custGeom>
              <a:avLst/>
              <a:gdLst/>
              <a:ahLst/>
              <a:cxnLst/>
              <a:rect l="l" t="t" r="r" b="b"/>
              <a:pathLst>
                <a:path w="16931" h="10409" extrusionOk="0">
                  <a:moveTo>
                    <a:pt x="3313" y="1"/>
                  </a:moveTo>
                  <a:cubicBezTo>
                    <a:pt x="3313" y="1"/>
                    <a:pt x="1550" y="1004"/>
                    <a:pt x="1490" y="1673"/>
                  </a:cubicBezTo>
                  <a:cubicBezTo>
                    <a:pt x="1490" y="1673"/>
                    <a:pt x="0" y="2919"/>
                    <a:pt x="152" y="3831"/>
                  </a:cubicBezTo>
                  <a:cubicBezTo>
                    <a:pt x="274" y="4439"/>
                    <a:pt x="486" y="5016"/>
                    <a:pt x="851" y="5502"/>
                  </a:cubicBezTo>
                  <a:cubicBezTo>
                    <a:pt x="669" y="6050"/>
                    <a:pt x="669" y="6657"/>
                    <a:pt x="912" y="7174"/>
                  </a:cubicBezTo>
                  <a:cubicBezTo>
                    <a:pt x="1338" y="7934"/>
                    <a:pt x="3921" y="9758"/>
                    <a:pt x="3921" y="9758"/>
                  </a:cubicBezTo>
                  <a:cubicBezTo>
                    <a:pt x="3921" y="9758"/>
                    <a:pt x="8501" y="10409"/>
                    <a:pt x="10838" y="10409"/>
                  </a:cubicBezTo>
                  <a:cubicBezTo>
                    <a:pt x="11266" y="10409"/>
                    <a:pt x="11619" y="10387"/>
                    <a:pt x="11854" y="10335"/>
                  </a:cubicBezTo>
                  <a:cubicBezTo>
                    <a:pt x="12706" y="10153"/>
                    <a:pt x="13496" y="9910"/>
                    <a:pt x="14286" y="9575"/>
                  </a:cubicBezTo>
                  <a:lnTo>
                    <a:pt x="16931" y="2250"/>
                  </a:lnTo>
                  <a:lnTo>
                    <a:pt x="11672" y="1916"/>
                  </a:lnTo>
                  <a:lnTo>
                    <a:pt x="3313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2" name="Google Shape;4102;p75"/>
            <p:cNvSpPr/>
            <p:nvPr/>
          </p:nvSpPr>
          <p:spPr>
            <a:xfrm>
              <a:off x="2997931" y="3532598"/>
              <a:ext cx="189278" cy="257617"/>
            </a:xfrm>
            <a:custGeom>
              <a:avLst/>
              <a:gdLst/>
              <a:ahLst/>
              <a:cxnLst/>
              <a:rect l="l" t="t" r="r" b="b"/>
              <a:pathLst>
                <a:path w="20457" h="27843" extrusionOk="0">
                  <a:moveTo>
                    <a:pt x="20456" y="0"/>
                  </a:moveTo>
                  <a:lnTo>
                    <a:pt x="20031" y="456"/>
                  </a:lnTo>
                  <a:lnTo>
                    <a:pt x="19332" y="1155"/>
                  </a:lnTo>
                  <a:cubicBezTo>
                    <a:pt x="16673" y="3725"/>
                    <a:pt x="13245" y="5003"/>
                    <a:pt x="9825" y="5003"/>
                  </a:cubicBezTo>
                  <a:cubicBezTo>
                    <a:pt x="6245" y="5003"/>
                    <a:pt x="2674" y="3603"/>
                    <a:pt x="0" y="821"/>
                  </a:cubicBezTo>
                  <a:lnTo>
                    <a:pt x="0" y="821"/>
                  </a:lnTo>
                  <a:lnTo>
                    <a:pt x="11763" y="27843"/>
                  </a:lnTo>
                  <a:lnTo>
                    <a:pt x="2045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3" name="Google Shape;4103;p75"/>
            <p:cNvSpPr/>
            <p:nvPr/>
          </p:nvSpPr>
          <p:spPr>
            <a:xfrm>
              <a:off x="2743690" y="3481977"/>
              <a:ext cx="497794" cy="578679"/>
            </a:xfrm>
            <a:custGeom>
              <a:avLst/>
              <a:gdLst/>
              <a:ahLst/>
              <a:cxnLst/>
              <a:rect l="l" t="t" r="r" b="b"/>
              <a:pathLst>
                <a:path w="53801" h="62543" extrusionOk="0">
                  <a:moveTo>
                    <a:pt x="19879" y="0"/>
                  </a:moveTo>
                  <a:lnTo>
                    <a:pt x="19879" y="0"/>
                  </a:lnTo>
                  <a:cubicBezTo>
                    <a:pt x="19879" y="0"/>
                    <a:pt x="9605" y="1733"/>
                    <a:pt x="7083" y="7477"/>
                  </a:cubicBezTo>
                  <a:cubicBezTo>
                    <a:pt x="4590" y="13222"/>
                    <a:pt x="1429" y="31004"/>
                    <a:pt x="700" y="41004"/>
                  </a:cubicBezTo>
                  <a:cubicBezTo>
                    <a:pt x="0" y="51034"/>
                    <a:pt x="1581" y="59332"/>
                    <a:pt x="6292" y="62159"/>
                  </a:cubicBezTo>
                  <a:cubicBezTo>
                    <a:pt x="6736" y="62423"/>
                    <a:pt x="7519" y="62542"/>
                    <a:pt x="8572" y="62542"/>
                  </a:cubicBezTo>
                  <a:cubicBezTo>
                    <a:pt x="18692" y="62542"/>
                    <a:pt x="53801" y="51521"/>
                    <a:pt x="53801" y="51521"/>
                  </a:cubicBezTo>
                  <a:lnTo>
                    <a:pt x="48542" y="40001"/>
                  </a:lnTo>
                  <a:lnTo>
                    <a:pt x="16171" y="42189"/>
                  </a:lnTo>
                  <a:lnTo>
                    <a:pt x="198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4" name="Google Shape;4104;p75"/>
            <p:cNvSpPr/>
            <p:nvPr/>
          </p:nvSpPr>
          <p:spPr>
            <a:xfrm>
              <a:off x="2875307" y="3850958"/>
              <a:ext cx="367306" cy="204749"/>
            </a:xfrm>
            <a:custGeom>
              <a:avLst/>
              <a:gdLst/>
              <a:ahLst/>
              <a:cxnLst/>
              <a:rect l="l" t="t" r="r" b="b"/>
              <a:pathLst>
                <a:path w="39698" h="22129" extrusionOk="0">
                  <a:moveTo>
                    <a:pt x="34287" y="0"/>
                  </a:moveTo>
                  <a:cubicBezTo>
                    <a:pt x="25016" y="730"/>
                    <a:pt x="16931" y="1338"/>
                    <a:pt x="11186" y="1702"/>
                  </a:cubicBezTo>
                  <a:lnTo>
                    <a:pt x="4438" y="2158"/>
                  </a:lnTo>
                  <a:lnTo>
                    <a:pt x="2615" y="2280"/>
                  </a:lnTo>
                  <a:lnTo>
                    <a:pt x="2159" y="2310"/>
                  </a:lnTo>
                  <a:lnTo>
                    <a:pt x="2615" y="2310"/>
                  </a:lnTo>
                  <a:lnTo>
                    <a:pt x="4438" y="2249"/>
                  </a:lnTo>
                  <a:cubicBezTo>
                    <a:pt x="6019" y="2158"/>
                    <a:pt x="8299" y="2067"/>
                    <a:pt x="11186" y="1854"/>
                  </a:cubicBezTo>
                  <a:cubicBezTo>
                    <a:pt x="16955" y="1490"/>
                    <a:pt x="24998" y="913"/>
                    <a:pt x="34285" y="246"/>
                  </a:cubicBezTo>
                  <a:lnTo>
                    <a:pt x="34285" y="246"/>
                  </a:lnTo>
                  <a:lnTo>
                    <a:pt x="38634" y="9848"/>
                  </a:lnTo>
                  <a:lnTo>
                    <a:pt x="39404" y="11588"/>
                  </a:lnTo>
                  <a:lnTo>
                    <a:pt x="39404" y="11588"/>
                  </a:lnTo>
                  <a:lnTo>
                    <a:pt x="11490" y="18997"/>
                  </a:lnTo>
                  <a:lnTo>
                    <a:pt x="3040" y="21277"/>
                  </a:lnTo>
                  <a:lnTo>
                    <a:pt x="761" y="21885"/>
                  </a:lnTo>
                  <a:lnTo>
                    <a:pt x="213" y="22037"/>
                  </a:lnTo>
                  <a:cubicBezTo>
                    <a:pt x="92" y="22067"/>
                    <a:pt x="1" y="22128"/>
                    <a:pt x="1" y="22128"/>
                  </a:cubicBezTo>
                  <a:cubicBezTo>
                    <a:pt x="1" y="22128"/>
                    <a:pt x="92" y="22128"/>
                    <a:pt x="213" y="22067"/>
                  </a:cubicBezTo>
                  <a:lnTo>
                    <a:pt x="821" y="21915"/>
                  </a:lnTo>
                  <a:lnTo>
                    <a:pt x="3101" y="21368"/>
                  </a:lnTo>
                  <a:lnTo>
                    <a:pt x="11521" y="19149"/>
                  </a:lnTo>
                  <a:lnTo>
                    <a:pt x="39576" y="11733"/>
                  </a:lnTo>
                  <a:lnTo>
                    <a:pt x="39697" y="11702"/>
                  </a:lnTo>
                  <a:lnTo>
                    <a:pt x="39637" y="11581"/>
                  </a:lnTo>
                  <a:cubicBezTo>
                    <a:pt x="39393" y="11003"/>
                    <a:pt x="39120" y="10365"/>
                    <a:pt x="38816" y="9727"/>
                  </a:cubicBezTo>
                  <a:cubicBezTo>
                    <a:pt x="37266" y="6383"/>
                    <a:pt x="35776" y="3131"/>
                    <a:pt x="34409" y="91"/>
                  </a:cubicBezTo>
                  <a:lnTo>
                    <a:pt x="343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5" name="Google Shape;4105;p75"/>
            <p:cNvSpPr/>
            <p:nvPr/>
          </p:nvSpPr>
          <p:spPr>
            <a:xfrm>
              <a:off x="2838464" y="3874857"/>
              <a:ext cx="52036" cy="96846"/>
            </a:xfrm>
            <a:custGeom>
              <a:avLst/>
              <a:gdLst/>
              <a:ahLst/>
              <a:cxnLst/>
              <a:rect l="l" t="t" r="r" b="b"/>
              <a:pathLst>
                <a:path w="5624" h="10467" extrusionOk="0">
                  <a:moveTo>
                    <a:pt x="5624" y="1"/>
                  </a:moveTo>
                  <a:lnTo>
                    <a:pt x="5624" y="1"/>
                  </a:lnTo>
                  <a:cubicBezTo>
                    <a:pt x="2858" y="1977"/>
                    <a:pt x="882" y="4986"/>
                    <a:pt x="153" y="8360"/>
                  </a:cubicBezTo>
                  <a:cubicBezTo>
                    <a:pt x="1" y="9089"/>
                    <a:pt x="1" y="9940"/>
                    <a:pt x="609" y="10335"/>
                  </a:cubicBezTo>
                  <a:cubicBezTo>
                    <a:pt x="764" y="10427"/>
                    <a:pt x="934" y="10466"/>
                    <a:pt x="1106" y="10466"/>
                  </a:cubicBezTo>
                  <a:cubicBezTo>
                    <a:pt x="1504" y="10466"/>
                    <a:pt x="1913" y="10256"/>
                    <a:pt x="2189" y="10001"/>
                  </a:cubicBezTo>
                  <a:cubicBezTo>
                    <a:pt x="3040" y="9119"/>
                    <a:pt x="3040" y="7721"/>
                    <a:pt x="3192" y="6475"/>
                  </a:cubicBezTo>
                  <a:cubicBezTo>
                    <a:pt x="3466" y="4135"/>
                    <a:pt x="4317" y="1916"/>
                    <a:pt x="562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6" name="Google Shape;4106;p75"/>
            <p:cNvSpPr/>
            <p:nvPr/>
          </p:nvSpPr>
          <p:spPr>
            <a:xfrm>
              <a:off x="2891055" y="3871767"/>
              <a:ext cx="2258" cy="2822"/>
            </a:xfrm>
            <a:custGeom>
              <a:avLst/>
              <a:gdLst/>
              <a:ahLst/>
              <a:cxnLst/>
              <a:rect l="l" t="t" r="r" b="b"/>
              <a:pathLst>
                <a:path w="244" h="305" extrusionOk="0">
                  <a:moveTo>
                    <a:pt x="183" y="0"/>
                  </a:moveTo>
                  <a:cubicBezTo>
                    <a:pt x="92" y="61"/>
                    <a:pt x="31" y="183"/>
                    <a:pt x="1" y="304"/>
                  </a:cubicBezTo>
                  <a:cubicBezTo>
                    <a:pt x="62" y="213"/>
                    <a:pt x="183" y="152"/>
                    <a:pt x="244" y="122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7" name="Google Shape;4107;p75"/>
            <p:cNvSpPr/>
            <p:nvPr/>
          </p:nvSpPr>
          <p:spPr>
            <a:xfrm>
              <a:off x="2837899" y="3872896"/>
              <a:ext cx="56542" cy="79590"/>
            </a:xfrm>
            <a:custGeom>
              <a:avLst/>
              <a:gdLst/>
              <a:ahLst/>
              <a:cxnLst/>
              <a:rect l="l" t="t" r="r" b="b"/>
              <a:pathLst>
                <a:path w="6111" h="8602" extrusionOk="0">
                  <a:moveTo>
                    <a:pt x="6080" y="0"/>
                  </a:moveTo>
                  <a:cubicBezTo>
                    <a:pt x="5928" y="30"/>
                    <a:pt x="5807" y="91"/>
                    <a:pt x="5685" y="243"/>
                  </a:cubicBezTo>
                  <a:cubicBezTo>
                    <a:pt x="5472" y="395"/>
                    <a:pt x="5168" y="638"/>
                    <a:pt x="4773" y="942"/>
                  </a:cubicBezTo>
                  <a:cubicBezTo>
                    <a:pt x="3800" y="1763"/>
                    <a:pt x="2949" y="2705"/>
                    <a:pt x="2189" y="3739"/>
                  </a:cubicBezTo>
                  <a:cubicBezTo>
                    <a:pt x="1460" y="4772"/>
                    <a:pt x="852" y="5897"/>
                    <a:pt x="396" y="7082"/>
                  </a:cubicBezTo>
                  <a:cubicBezTo>
                    <a:pt x="305" y="7477"/>
                    <a:pt x="183" y="7812"/>
                    <a:pt x="62" y="8176"/>
                  </a:cubicBezTo>
                  <a:cubicBezTo>
                    <a:pt x="31" y="8328"/>
                    <a:pt x="1" y="8450"/>
                    <a:pt x="1" y="8602"/>
                  </a:cubicBezTo>
                  <a:cubicBezTo>
                    <a:pt x="31" y="8602"/>
                    <a:pt x="183" y="8024"/>
                    <a:pt x="548" y="7113"/>
                  </a:cubicBezTo>
                  <a:cubicBezTo>
                    <a:pt x="1065" y="5958"/>
                    <a:pt x="1673" y="4833"/>
                    <a:pt x="2372" y="3830"/>
                  </a:cubicBezTo>
                  <a:cubicBezTo>
                    <a:pt x="3101" y="2796"/>
                    <a:pt x="3952" y="1854"/>
                    <a:pt x="4895" y="1003"/>
                  </a:cubicBezTo>
                  <a:cubicBezTo>
                    <a:pt x="5624" y="365"/>
                    <a:pt x="6111" y="30"/>
                    <a:pt x="60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8" name="Google Shape;4108;p75"/>
            <p:cNvSpPr/>
            <p:nvPr/>
          </p:nvSpPr>
          <p:spPr>
            <a:xfrm>
              <a:off x="2844376" y="3391136"/>
              <a:ext cx="162557" cy="420739"/>
            </a:xfrm>
            <a:custGeom>
              <a:avLst/>
              <a:gdLst/>
              <a:ahLst/>
              <a:cxnLst/>
              <a:rect l="l" t="t" r="r" b="b"/>
              <a:pathLst>
                <a:path w="17569" h="45473" extrusionOk="0">
                  <a:moveTo>
                    <a:pt x="13557" y="0"/>
                  </a:moveTo>
                  <a:cubicBezTo>
                    <a:pt x="13557" y="0"/>
                    <a:pt x="13435" y="1733"/>
                    <a:pt x="12736" y="2888"/>
                  </a:cubicBezTo>
                  <a:cubicBezTo>
                    <a:pt x="11611" y="4742"/>
                    <a:pt x="9028" y="5350"/>
                    <a:pt x="7964" y="7265"/>
                  </a:cubicBezTo>
                  <a:cubicBezTo>
                    <a:pt x="7356" y="8359"/>
                    <a:pt x="7386" y="9697"/>
                    <a:pt x="7052" y="10912"/>
                  </a:cubicBezTo>
                  <a:cubicBezTo>
                    <a:pt x="6322" y="13344"/>
                    <a:pt x="4164" y="15046"/>
                    <a:pt x="3313" y="17447"/>
                  </a:cubicBezTo>
                  <a:cubicBezTo>
                    <a:pt x="2280" y="20274"/>
                    <a:pt x="3313" y="23405"/>
                    <a:pt x="3252" y="26445"/>
                  </a:cubicBezTo>
                  <a:cubicBezTo>
                    <a:pt x="3161" y="29697"/>
                    <a:pt x="1763" y="32797"/>
                    <a:pt x="973" y="35989"/>
                  </a:cubicBezTo>
                  <a:cubicBezTo>
                    <a:pt x="152" y="39180"/>
                    <a:pt x="0" y="42858"/>
                    <a:pt x="2097" y="45351"/>
                  </a:cubicBezTo>
                  <a:lnTo>
                    <a:pt x="3040" y="43344"/>
                  </a:lnTo>
                  <a:lnTo>
                    <a:pt x="4863" y="45472"/>
                  </a:lnTo>
                  <a:cubicBezTo>
                    <a:pt x="4924" y="44651"/>
                    <a:pt x="5228" y="43831"/>
                    <a:pt x="5745" y="43193"/>
                  </a:cubicBezTo>
                  <a:cubicBezTo>
                    <a:pt x="6570" y="44143"/>
                    <a:pt x="7683" y="45134"/>
                    <a:pt x="8814" y="45134"/>
                  </a:cubicBezTo>
                  <a:cubicBezTo>
                    <a:pt x="9058" y="45134"/>
                    <a:pt x="9302" y="45088"/>
                    <a:pt x="9544" y="44986"/>
                  </a:cubicBezTo>
                  <a:cubicBezTo>
                    <a:pt x="10912" y="44408"/>
                    <a:pt x="11064" y="42585"/>
                    <a:pt x="11034" y="41095"/>
                  </a:cubicBezTo>
                  <a:cubicBezTo>
                    <a:pt x="10791" y="31338"/>
                    <a:pt x="11338" y="21277"/>
                    <a:pt x="15472" y="12371"/>
                  </a:cubicBezTo>
                  <a:cubicBezTo>
                    <a:pt x="16353" y="10456"/>
                    <a:pt x="16839" y="10061"/>
                    <a:pt x="17569" y="8086"/>
                  </a:cubicBezTo>
                  <a:lnTo>
                    <a:pt x="17538" y="2037"/>
                  </a:lnTo>
                  <a:cubicBezTo>
                    <a:pt x="17538" y="2040"/>
                    <a:pt x="17533" y="2041"/>
                    <a:pt x="17523" y="2041"/>
                  </a:cubicBezTo>
                  <a:cubicBezTo>
                    <a:pt x="17292" y="2041"/>
                    <a:pt x="14603" y="1396"/>
                    <a:pt x="135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9" name="Google Shape;4109;p75"/>
            <p:cNvSpPr/>
            <p:nvPr/>
          </p:nvSpPr>
          <p:spPr>
            <a:xfrm>
              <a:off x="3035894" y="3832286"/>
              <a:ext cx="156941" cy="19819"/>
            </a:xfrm>
            <a:custGeom>
              <a:avLst/>
              <a:gdLst/>
              <a:ahLst/>
              <a:cxnLst/>
              <a:rect l="l" t="t" r="r" b="b"/>
              <a:pathLst>
                <a:path w="16962" h="2142" extrusionOk="0">
                  <a:moveTo>
                    <a:pt x="83" y="0"/>
                  </a:moveTo>
                  <a:cubicBezTo>
                    <a:pt x="29" y="0"/>
                    <a:pt x="1" y="4"/>
                    <a:pt x="1" y="12"/>
                  </a:cubicBezTo>
                  <a:cubicBezTo>
                    <a:pt x="1" y="73"/>
                    <a:pt x="3739" y="620"/>
                    <a:pt x="8451" y="1197"/>
                  </a:cubicBezTo>
                  <a:cubicBezTo>
                    <a:pt x="13003" y="1726"/>
                    <a:pt x="16704" y="2141"/>
                    <a:pt x="16948" y="2141"/>
                  </a:cubicBezTo>
                  <a:cubicBezTo>
                    <a:pt x="16957" y="2141"/>
                    <a:pt x="16961" y="2141"/>
                    <a:pt x="16961" y="2140"/>
                  </a:cubicBezTo>
                  <a:cubicBezTo>
                    <a:pt x="16961" y="2109"/>
                    <a:pt x="13192" y="1532"/>
                    <a:pt x="8511" y="954"/>
                  </a:cubicBezTo>
                  <a:cubicBezTo>
                    <a:pt x="4206" y="427"/>
                    <a:pt x="663" y="0"/>
                    <a:pt x="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0" name="Google Shape;4110;p75"/>
            <p:cNvSpPr/>
            <p:nvPr/>
          </p:nvSpPr>
          <p:spPr>
            <a:xfrm>
              <a:off x="3159359" y="3980040"/>
              <a:ext cx="236531" cy="35446"/>
            </a:xfrm>
            <a:custGeom>
              <a:avLst/>
              <a:gdLst/>
              <a:ahLst/>
              <a:cxnLst/>
              <a:rect l="l" t="t" r="r" b="b"/>
              <a:pathLst>
                <a:path w="25564" h="3831" extrusionOk="0">
                  <a:moveTo>
                    <a:pt x="0" y="1"/>
                  </a:moveTo>
                  <a:cubicBezTo>
                    <a:pt x="91" y="31"/>
                    <a:pt x="213" y="62"/>
                    <a:pt x="274" y="62"/>
                  </a:cubicBezTo>
                  <a:lnTo>
                    <a:pt x="1003" y="214"/>
                  </a:lnTo>
                  <a:lnTo>
                    <a:pt x="3739" y="730"/>
                  </a:lnTo>
                  <a:cubicBezTo>
                    <a:pt x="6049" y="1095"/>
                    <a:pt x="9241" y="1672"/>
                    <a:pt x="12766" y="2189"/>
                  </a:cubicBezTo>
                  <a:cubicBezTo>
                    <a:pt x="16323" y="2736"/>
                    <a:pt x="19514" y="3192"/>
                    <a:pt x="21824" y="3496"/>
                  </a:cubicBezTo>
                  <a:cubicBezTo>
                    <a:pt x="22402" y="3557"/>
                    <a:pt x="22919" y="3618"/>
                    <a:pt x="23375" y="3679"/>
                  </a:cubicBezTo>
                  <a:cubicBezTo>
                    <a:pt x="23831" y="3770"/>
                    <a:pt x="24226" y="3800"/>
                    <a:pt x="24560" y="3800"/>
                  </a:cubicBezTo>
                  <a:lnTo>
                    <a:pt x="24986" y="3831"/>
                  </a:lnTo>
                  <a:lnTo>
                    <a:pt x="25290" y="3831"/>
                  </a:lnTo>
                  <a:lnTo>
                    <a:pt x="25563" y="3800"/>
                  </a:lnTo>
                  <a:cubicBezTo>
                    <a:pt x="25472" y="3800"/>
                    <a:pt x="25411" y="3770"/>
                    <a:pt x="25320" y="3709"/>
                  </a:cubicBezTo>
                  <a:lnTo>
                    <a:pt x="25016" y="3709"/>
                  </a:lnTo>
                  <a:lnTo>
                    <a:pt x="24590" y="3679"/>
                  </a:lnTo>
                  <a:cubicBezTo>
                    <a:pt x="24286" y="3679"/>
                    <a:pt x="23891" y="3618"/>
                    <a:pt x="23405" y="3557"/>
                  </a:cubicBezTo>
                  <a:cubicBezTo>
                    <a:pt x="22949" y="3527"/>
                    <a:pt x="22432" y="3466"/>
                    <a:pt x="21855" y="3375"/>
                  </a:cubicBezTo>
                  <a:cubicBezTo>
                    <a:pt x="19545" y="3040"/>
                    <a:pt x="16353" y="2584"/>
                    <a:pt x="12827" y="2007"/>
                  </a:cubicBezTo>
                  <a:lnTo>
                    <a:pt x="3769" y="578"/>
                  </a:lnTo>
                  <a:lnTo>
                    <a:pt x="1034" y="153"/>
                  </a:lnTo>
                  <a:lnTo>
                    <a:pt x="274" y="31"/>
                  </a:lnTo>
                  <a:cubicBezTo>
                    <a:pt x="213" y="1"/>
                    <a:pt x="9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1" name="Google Shape;4111;p75"/>
            <p:cNvSpPr/>
            <p:nvPr/>
          </p:nvSpPr>
          <p:spPr>
            <a:xfrm>
              <a:off x="2891897" y="3800615"/>
              <a:ext cx="9299" cy="72845"/>
            </a:xfrm>
            <a:custGeom>
              <a:avLst/>
              <a:gdLst/>
              <a:ahLst/>
              <a:cxnLst/>
              <a:rect l="l" t="t" r="r" b="b"/>
              <a:pathLst>
                <a:path w="1005" h="7873" extrusionOk="0">
                  <a:moveTo>
                    <a:pt x="974" y="0"/>
                  </a:moveTo>
                  <a:lnTo>
                    <a:pt x="974" y="0"/>
                  </a:lnTo>
                  <a:cubicBezTo>
                    <a:pt x="700" y="1307"/>
                    <a:pt x="548" y="2584"/>
                    <a:pt x="396" y="3921"/>
                  </a:cubicBezTo>
                  <a:cubicBezTo>
                    <a:pt x="153" y="6140"/>
                    <a:pt x="1" y="7873"/>
                    <a:pt x="92" y="7873"/>
                  </a:cubicBezTo>
                  <a:cubicBezTo>
                    <a:pt x="153" y="7873"/>
                    <a:pt x="366" y="6171"/>
                    <a:pt x="609" y="3952"/>
                  </a:cubicBezTo>
                  <a:cubicBezTo>
                    <a:pt x="882" y="1763"/>
                    <a:pt x="1004" y="0"/>
                    <a:pt x="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2" name="Google Shape;4112;p75"/>
            <p:cNvSpPr/>
            <p:nvPr/>
          </p:nvSpPr>
          <p:spPr>
            <a:xfrm>
              <a:off x="2967832" y="3453008"/>
              <a:ext cx="272810" cy="338614"/>
            </a:xfrm>
            <a:custGeom>
              <a:avLst/>
              <a:gdLst/>
              <a:ahLst/>
              <a:cxnLst/>
              <a:rect l="l" t="t" r="r" b="b"/>
              <a:pathLst>
                <a:path w="29485" h="36597" extrusionOk="0">
                  <a:moveTo>
                    <a:pt x="25594" y="0"/>
                  </a:moveTo>
                  <a:cubicBezTo>
                    <a:pt x="25594" y="1"/>
                    <a:pt x="25594" y="122"/>
                    <a:pt x="25624" y="304"/>
                  </a:cubicBezTo>
                  <a:cubicBezTo>
                    <a:pt x="25655" y="487"/>
                    <a:pt x="25746" y="851"/>
                    <a:pt x="25807" y="1216"/>
                  </a:cubicBezTo>
                  <a:cubicBezTo>
                    <a:pt x="25989" y="2007"/>
                    <a:pt x="26232" y="3192"/>
                    <a:pt x="26567" y="4681"/>
                  </a:cubicBezTo>
                  <a:cubicBezTo>
                    <a:pt x="27202" y="7677"/>
                    <a:pt x="28169" y="11938"/>
                    <a:pt x="29287" y="17075"/>
                  </a:cubicBezTo>
                  <a:lnTo>
                    <a:pt x="29287" y="17075"/>
                  </a:lnTo>
                  <a:lnTo>
                    <a:pt x="24013" y="19727"/>
                  </a:lnTo>
                  <a:lnTo>
                    <a:pt x="23922" y="19788"/>
                  </a:lnTo>
                  <a:lnTo>
                    <a:pt x="23983" y="19879"/>
                  </a:lnTo>
                  <a:lnTo>
                    <a:pt x="26389" y="22077"/>
                  </a:lnTo>
                  <a:lnTo>
                    <a:pt x="26389" y="22077"/>
                  </a:lnTo>
                  <a:cubicBezTo>
                    <a:pt x="23881" y="25249"/>
                    <a:pt x="21105" y="28690"/>
                    <a:pt x="18238" y="32220"/>
                  </a:cubicBezTo>
                  <a:lnTo>
                    <a:pt x="15019" y="36274"/>
                  </a:lnTo>
                  <a:lnTo>
                    <a:pt x="15019" y="36274"/>
                  </a:lnTo>
                  <a:lnTo>
                    <a:pt x="2386" y="24965"/>
                  </a:lnTo>
                  <a:lnTo>
                    <a:pt x="2386" y="24965"/>
                  </a:lnTo>
                  <a:lnTo>
                    <a:pt x="4317" y="21429"/>
                  </a:lnTo>
                  <a:lnTo>
                    <a:pt x="4347" y="21338"/>
                  </a:lnTo>
                  <a:lnTo>
                    <a:pt x="4256" y="21308"/>
                  </a:lnTo>
                  <a:lnTo>
                    <a:pt x="91" y="20312"/>
                  </a:lnTo>
                  <a:lnTo>
                    <a:pt x="91" y="20312"/>
                  </a:lnTo>
                  <a:cubicBezTo>
                    <a:pt x="62" y="17480"/>
                    <a:pt x="62" y="15219"/>
                    <a:pt x="62" y="13678"/>
                  </a:cubicBezTo>
                  <a:lnTo>
                    <a:pt x="62" y="13770"/>
                  </a:lnTo>
                  <a:cubicBezTo>
                    <a:pt x="62" y="15320"/>
                    <a:pt x="1" y="17599"/>
                    <a:pt x="1" y="20457"/>
                  </a:cubicBezTo>
                  <a:lnTo>
                    <a:pt x="1" y="20487"/>
                  </a:lnTo>
                  <a:lnTo>
                    <a:pt x="62" y="20487"/>
                  </a:lnTo>
                  <a:lnTo>
                    <a:pt x="4139" y="21499"/>
                  </a:lnTo>
                  <a:lnTo>
                    <a:pt x="4139" y="21499"/>
                  </a:lnTo>
                  <a:cubicBezTo>
                    <a:pt x="3518" y="22594"/>
                    <a:pt x="2868" y="23747"/>
                    <a:pt x="2189" y="24986"/>
                  </a:cubicBezTo>
                  <a:lnTo>
                    <a:pt x="2129" y="25046"/>
                  </a:lnTo>
                  <a:lnTo>
                    <a:pt x="2189" y="25077"/>
                  </a:lnTo>
                  <a:cubicBezTo>
                    <a:pt x="5837" y="28390"/>
                    <a:pt x="10183" y="32281"/>
                    <a:pt x="14895" y="36506"/>
                  </a:cubicBezTo>
                  <a:lnTo>
                    <a:pt x="14986" y="36597"/>
                  </a:lnTo>
                  <a:lnTo>
                    <a:pt x="15047" y="36506"/>
                  </a:lnTo>
                  <a:cubicBezTo>
                    <a:pt x="16111" y="35168"/>
                    <a:pt x="17235" y="33770"/>
                    <a:pt x="18360" y="32372"/>
                  </a:cubicBezTo>
                  <a:lnTo>
                    <a:pt x="26658" y="22098"/>
                  </a:lnTo>
                  <a:lnTo>
                    <a:pt x="26688" y="22037"/>
                  </a:lnTo>
                  <a:lnTo>
                    <a:pt x="26597" y="22007"/>
                  </a:lnTo>
                  <a:lnTo>
                    <a:pt x="24243" y="19856"/>
                  </a:lnTo>
                  <a:lnTo>
                    <a:pt x="24243" y="19856"/>
                  </a:lnTo>
                  <a:lnTo>
                    <a:pt x="29454" y="17265"/>
                  </a:lnTo>
                  <a:lnTo>
                    <a:pt x="29485" y="17204"/>
                  </a:lnTo>
                  <a:lnTo>
                    <a:pt x="29485" y="17144"/>
                  </a:lnTo>
                  <a:cubicBezTo>
                    <a:pt x="28330" y="11976"/>
                    <a:pt x="27357" y="7691"/>
                    <a:pt x="26688" y="4681"/>
                  </a:cubicBezTo>
                  <a:cubicBezTo>
                    <a:pt x="26354" y="3192"/>
                    <a:pt x="26080" y="2007"/>
                    <a:pt x="25898" y="1216"/>
                  </a:cubicBezTo>
                  <a:cubicBezTo>
                    <a:pt x="25776" y="851"/>
                    <a:pt x="25685" y="487"/>
                    <a:pt x="25655" y="304"/>
                  </a:cubicBezTo>
                  <a:cubicBezTo>
                    <a:pt x="25624" y="122"/>
                    <a:pt x="25594" y="1"/>
                    <a:pt x="25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3" name="Google Shape;4113;p75"/>
            <p:cNvSpPr/>
            <p:nvPr/>
          </p:nvSpPr>
          <p:spPr>
            <a:xfrm>
              <a:off x="3339070" y="3870360"/>
              <a:ext cx="74529" cy="13296"/>
            </a:xfrm>
            <a:custGeom>
              <a:avLst/>
              <a:gdLst/>
              <a:ahLst/>
              <a:cxnLst/>
              <a:rect l="l" t="t" r="r" b="b"/>
              <a:pathLst>
                <a:path w="8055" h="1437" extrusionOk="0">
                  <a:moveTo>
                    <a:pt x="4043" y="0"/>
                  </a:moveTo>
                  <a:cubicBezTo>
                    <a:pt x="3465" y="0"/>
                    <a:pt x="2888" y="61"/>
                    <a:pt x="2371" y="213"/>
                  </a:cubicBezTo>
                  <a:cubicBezTo>
                    <a:pt x="1915" y="335"/>
                    <a:pt x="1490" y="517"/>
                    <a:pt x="1064" y="730"/>
                  </a:cubicBezTo>
                  <a:cubicBezTo>
                    <a:pt x="912" y="791"/>
                    <a:pt x="760" y="912"/>
                    <a:pt x="608" y="973"/>
                  </a:cubicBezTo>
                  <a:lnTo>
                    <a:pt x="274" y="1216"/>
                  </a:lnTo>
                  <a:cubicBezTo>
                    <a:pt x="91" y="1368"/>
                    <a:pt x="0" y="1399"/>
                    <a:pt x="0" y="1429"/>
                  </a:cubicBezTo>
                  <a:cubicBezTo>
                    <a:pt x="0" y="1434"/>
                    <a:pt x="3" y="1437"/>
                    <a:pt x="10" y="1437"/>
                  </a:cubicBezTo>
                  <a:cubicBezTo>
                    <a:pt x="76" y="1437"/>
                    <a:pt x="487" y="1159"/>
                    <a:pt x="1125" y="882"/>
                  </a:cubicBezTo>
                  <a:cubicBezTo>
                    <a:pt x="1490" y="730"/>
                    <a:pt x="1945" y="578"/>
                    <a:pt x="2371" y="456"/>
                  </a:cubicBezTo>
                  <a:cubicBezTo>
                    <a:pt x="2888" y="304"/>
                    <a:pt x="3465" y="274"/>
                    <a:pt x="4012" y="213"/>
                  </a:cubicBezTo>
                  <a:cubicBezTo>
                    <a:pt x="4083" y="209"/>
                    <a:pt x="4155" y="207"/>
                    <a:pt x="4227" y="207"/>
                  </a:cubicBezTo>
                  <a:cubicBezTo>
                    <a:pt x="4686" y="207"/>
                    <a:pt x="5177" y="282"/>
                    <a:pt x="5623" y="335"/>
                  </a:cubicBezTo>
                  <a:cubicBezTo>
                    <a:pt x="6079" y="426"/>
                    <a:pt x="6505" y="517"/>
                    <a:pt x="6930" y="669"/>
                  </a:cubicBezTo>
                  <a:cubicBezTo>
                    <a:pt x="7622" y="929"/>
                    <a:pt x="8014" y="1188"/>
                    <a:pt x="8052" y="1188"/>
                  </a:cubicBezTo>
                  <a:cubicBezTo>
                    <a:pt x="8054" y="1188"/>
                    <a:pt x="8055" y="1187"/>
                    <a:pt x="8055" y="1186"/>
                  </a:cubicBezTo>
                  <a:cubicBezTo>
                    <a:pt x="8055" y="1186"/>
                    <a:pt x="7994" y="1095"/>
                    <a:pt x="7781" y="973"/>
                  </a:cubicBezTo>
                  <a:cubicBezTo>
                    <a:pt x="7690" y="912"/>
                    <a:pt x="7569" y="882"/>
                    <a:pt x="7447" y="791"/>
                  </a:cubicBezTo>
                  <a:lnTo>
                    <a:pt x="6991" y="548"/>
                  </a:lnTo>
                  <a:cubicBezTo>
                    <a:pt x="6566" y="365"/>
                    <a:pt x="6170" y="213"/>
                    <a:pt x="5715" y="152"/>
                  </a:cubicBezTo>
                  <a:cubicBezTo>
                    <a:pt x="5167" y="31"/>
                    <a:pt x="4590" y="0"/>
                    <a:pt x="40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4" name="Google Shape;4114;p75"/>
            <p:cNvSpPr/>
            <p:nvPr/>
          </p:nvSpPr>
          <p:spPr>
            <a:xfrm>
              <a:off x="3264819" y="3686152"/>
              <a:ext cx="78480" cy="114185"/>
            </a:xfrm>
            <a:custGeom>
              <a:avLst/>
              <a:gdLst/>
              <a:ahLst/>
              <a:cxnLst/>
              <a:rect l="l" t="t" r="r" b="b"/>
              <a:pathLst>
                <a:path w="8482" h="12341" extrusionOk="0">
                  <a:moveTo>
                    <a:pt x="1186" y="0"/>
                  </a:moveTo>
                  <a:lnTo>
                    <a:pt x="1186" y="1125"/>
                  </a:lnTo>
                  <a:cubicBezTo>
                    <a:pt x="517" y="1247"/>
                    <a:pt x="1" y="1854"/>
                    <a:pt x="1" y="2554"/>
                  </a:cubicBezTo>
                  <a:lnTo>
                    <a:pt x="1" y="10943"/>
                  </a:lnTo>
                  <a:cubicBezTo>
                    <a:pt x="1" y="11733"/>
                    <a:pt x="669" y="12341"/>
                    <a:pt x="1429" y="12341"/>
                  </a:cubicBezTo>
                  <a:lnTo>
                    <a:pt x="7083" y="12341"/>
                  </a:lnTo>
                  <a:cubicBezTo>
                    <a:pt x="7873" y="12341"/>
                    <a:pt x="8481" y="11703"/>
                    <a:pt x="8481" y="10943"/>
                  </a:cubicBezTo>
                  <a:lnTo>
                    <a:pt x="8481" y="2554"/>
                  </a:lnTo>
                  <a:cubicBezTo>
                    <a:pt x="8481" y="1824"/>
                    <a:pt x="7995" y="1247"/>
                    <a:pt x="7326" y="1125"/>
                  </a:cubicBezTo>
                  <a:lnTo>
                    <a:pt x="732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5" name="Google Shape;4115;p75"/>
            <p:cNvSpPr/>
            <p:nvPr/>
          </p:nvSpPr>
          <p:spPr>
            <a:xfrm>
              <a:off x="3275792" y="3696275"/>
              <a:ext cx="56820" cy="1490"/>
            </a:xfrm>
            <a:custGeom>
              <a:avLst/>
              <a:gdLst/>
              <a:ahLst/>
              <a:cxnLst/>
              <a:rect l="l" t="t" r="r" b="b"/>
              <a:pathLst>
                <a:path w="6141" h="161" extrusionOk="0">
                  <a:moveTo>
                    <a:pt x="3070" y="1"/>
                  </a:moveTo>
                  <a:cubicBezTo>
                    <a:pt x="2052" y="1"/>
                    <a:pt x="1034" y="31"/>
                    <a:pt x="0" y="92"/>
                  </a:cubicBezTo>
                  <a:cubicBezTo>
                    <a:pt x="1034" y="137"/>
                    <a:pt x="2052" y="160"/>
                    <a:pt x="3070" y="160"/>
                  </a:cubicBezTo>
                  <a:cubicBezTo>
                    <a:pt x="4088" y="160"/>
                    <a:pt x="5107" y="137"/>
                    <a:pt x="6140" y="92"/>
                  </a:cubicBezTo>
                  <a:cubicBezTo>
                    <a:pt x="5107" y="31"/>
                    <a:pt x="4088" y="1"/>
                    <a:pt x="30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6" name="Google Shape;4116;p75"/>
            <p:cNvSpPr/>
            <p:nvPr/>
          </p:nvSpPr>
          <p:spPr>
            <a:xfrm>
              <a:off x="3275792" y="3693110"/>
              <a:ext cx="56820" cy="1490"/>
            </a:xfrm>
            <a:custGeom>
              <a:avLst/>
              <a:gdLst/>
              <a:ahLst/>
              <a:cxnLst/>
              <a:rect l="l" t="t" r="r" b="b"/>
              <a:pathLst>
                <a:path w="6141" h="161" extrusionOk="0">
                  <a:moveTo>
                    <a:pt x="3070" y="1"/>
                  </a:moveTo>
                  <a:cubicBezTo>
                    <a:pt x="2052" y="1"/>
                    <a:pt x="1034" y="23"/>
                    <a:pt x="0" y="69"/>
                  </a:cubicBezTo>
                  <a:cubicBezTo>
                    <a:pt x="1034" y="130"/>
                    <a:pt x="2052" y="160"/>
                    <a:pt x="3070" y="160"/>
                  </a:cubicBezTo>
                  <a:cubicBezTo>
                    <a:pt x="4088" y="160"/>
                    <a:pt x="5107" y="130"/>
                    <a:pt x="6140" y="69"/>
                  </a:cubicBezTo>
                  <a:cubicBezTo>
                    <a:pt x="5107" y="23"/>
                    <a:pt x="4088" y="1"/>
                    <a:pt x="30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7" name="Google Shape;4117;p75"/>
            <p:cNvSpPr/>
            <p:nvPr/>
          </p:nvSpPr>
          <p:spPr>
            <a:xfrm>
              <a:off x="3275792" y="3689881"/>
              <a:ext cx="56820" cy="1906"/>
            </a:xfrm>
            <a:custGeom>
              <a:avLst/>
              <a:gdLst/>
              <a:ahLst/>
              <a:cxnLst/>
              <a:rect l="l" t="t" r="r" b="b"/>
              <a:pathLst>
                <a:path w="6141" h="206" extrusionOk="0">
                  <a:moveTo>
                    <a:pt x="3070" y="0"/>
                  </a:moveTo>
                  <a:cubicBezTo>
                    <a:pt x="2052" y="0"/>
                    <a:pt x="1034" y="38"/>
                    <a:pt x="0" y="114"/>
                  </a:cubicBezTo>
                  <a:cubicBezTo>
                    <a:pt x="1034" y="175"/>
                    <a:pt x="2052" y="205"/>
                    <a:pt x="3070" y="205"/>
                  </a:cubicBezTo>
                  <a:cubicBezTo>
                    <a:pt x="4088" y="205"/>
                    <a:pt x="5107" y="175"/>
                    <a:pt x="6140" y="114"/>
                  </a:cubicBezTo>
                  <a:cubicBezTo>
                    <a:pt x="5107" y="38"/>
                    <a:pt x="4088" y="0"/>
                    <a:pt x="30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8" name="Google Shape;4118;p75"/>
            <p:cNvSpPr/>
            <p:nvPr/>
          </p:nvSpPr>
          <p:spPr>
            <a:xfrm>
              <a:off x="3265106" y="3668998"/>
              <a:ext cx="77342" cy="18283"/>
            </a:xfrm>
            <a:custGeom>
              <a:avLst/>
              <a:gdLst/>
              <a:ahLst/>
              <a:cxnLst/>
              <a:rect l="l" t="t" r="r" b="b"/>
              <a:pathLst>
                <a:path w="8359" h="1976" extrusionOk="0">
                  <a:moveTo>
                    <a:pt x="334" y="0"/>
                  </a:moveTo>
                  <a:cubicBezTo>
                    <a:pt x="152" y="0"/>
                    <a:pt x="0" y="152"/>
                    <a:pt x="0" y="335"/>
                  </a:cubicBezTo>
                  <a:lnTo>
                    <a:pt x="0" y="1611"/>
                  </a:lnTo>
                  <a:cubicBezTo>
                    <a:pt x="0" y="1824"/>
                    <a:pt x="152" y="1976"/>
                    <a:pt x="334" y="1976"/>
                  </a:cubicBezTo>
                  <a:lnTo>
                    <a:pt x="7994" y="1976"/>
                  </a:lnTo>
                  <a:cubicBezTo>
                    <a:pt x="8207" y="1976"/>
                    <a:pt x="8359" y="1824"/>
                    <a:pt x="8359" y="1611"/>
                  </a:cubicBezTo>
                  <a:lnTo>
                    <a:pt x="8359" y="335"/>
                  </a:lnTo>
                  <a:cubicBezTo>
                    <a:pt x="8359" y="152"/>
                    <a:pt x="8207" y="0"/>
                    <a:pt x="7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9" name="Google Shape;4119;p75"/>
            <p:cNvSpPr/>
            <p:nvPr/>
          </p:nvSpPr>
          <p:spPr>
            <a:xfrm>
              <a:off x="3267919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91" y="1"/>
                  </a:moveTo>
                  <a:cubicBezTo>
                    <a:pt x="0" y="609"/>
                    <a:pt x="0" y="1247"/>
                    <a:pt x="91" y="1855"/>
                  </a:cubicBezTo>
                  <a:cubicBezTo>
                    <a:pt x="243" y="1247"/>
                    <a:pt x="243" y="609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0" name="Google Shape;4120;p75"/>
            <p:cNvSpPr/>
            <p:nvPr/>
          </p:nvSpPr>
          <p:spPr>
            <a:xfrm>
              <a:off x="3272693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44" y="1247"/>
                    <a:pt x="24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1" name="Google Shape;4121;p75"/>
            <p:cNvSpPr/>
            <p:nvPr/>
          </p:nvSpPr>
          <p:spPr>
            <a:xfrm>
              <a:off x="3277754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92" y="1"/>
                  </a:moveTo>
                  <a:cubicBezTo>
                    <a:pt x="1" y="609"/>
                    <a:pt x="1" y="1247"/>
                    <a:pt x="92" y="1855"/>
                  </a:cubicBezTo>
                  <a:cubicBezTo>
                    <a:pt x="214" y="1247"/>
                    <a:pt x="214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2" name="Google Shape;4122;p75"/>
            <p:cNvSpPr/>
            <p:nvPr/>
          </p:nvSpPr>
          <p:spPr>
            <a:xfrm>
              <a:off x="3282260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3" name="Google Shape;4123;p75"/>
            <p:cNvSpPr/>
            <p:nvPr/>
          </p:nvSpPr>
          <p:spPr>
            <a:xfrm>
              <a:off x="3287034" y="3669276"/>
              <a:ext cx="2544" cy="17163"/>
            </a:xfrm>
            <a:custGeom>
              <a:avLst/>
              <a:gdLst/>
              <a:ahLst/>
              <a:cxnLst/>
              <a:rect l="l" t="t" r="r" b="b"/>
              <a:pathLst>
                <a:path w="275" h="1855" extrusionOk="0">
                  <a:moveTo>
                    <a:pt x="123" y="1"/>
                  </a:moveTo>
                  <a:cubicBezTo>
                    <a:pt x="1" y="609"/>
                    <a:pt x="1" y="1247"/>
                    <a:pt x="123" y="1855"/>
                  </a:cubicBezTo>
                  <a:cubicBezTo>
                    <a:pt x="274" y="1247"/>
                    <a:pt x="274" y="609"/>
                    <a:pt x="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4" name="Google Shape;4124;p75"/>
            <p:cNvSpPr/>
            <p:nvPr/>
          </p:nvSpPr>
          <p:spPr>
            <a:xfrm>
              <a:off x="3292105" y="3669276"/>
              <a:ext cx="1971" cy="17163"/>
            </a:xfrm>
            <a:custGeom>
              <a:avLst/>
              <a:gdLst/>
              <a:ahLst/>
              <a:cxnLst/>
              <a:rect l="l" t="t" r="r" b="b"/>
              <a:pathLst>
                <a:path w="213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5" name="Google Shape;4125;p75"/>
            <p:cNvSpPr/>
            <p:nvPr/>
          </p:nvSpPr>
          <p:spPr>
            <a:xfrm>
              <a:off x="3296601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6" name="Google Shape;4126;p75"/>
            <p:cNvSpPr/>
            <p:nvPr/>
          </p:nvSpPr>
          <p:spPr>
            <a:xfrm>
              <a:off x="3301098" y="3669276"/>
              <a:ext cx="2822" cy="17163"/>
            </a:xfrm>
            <a:custGeom>
              <a:avLst/>
              <a:gdLst/>
              <a:ahLst/>
              <a:cxnLst/>
              <a:rect l="l" t="t" r="r" b="b"/>
              <a:pathLst>
                <a:path w="305" h="1855" extrusionOk="0">
                  <a:moveTo>
                    <a:pt x="153" y="1"/>
                  </a:moveTo>
                  <a:cubicBezTo>
                    <a:pt x="1" y="609"/>
                    <a:pt x="1" y="1247"/>
                    <a:pt x="153" y="1855"/>
                  </a:cubicBezTo>
                  <a:cubicBezTo>
                    <a:pt x="305" y="1247"/>
                    <a:pt x="305" y="609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7" name="Google Shape;4127;p75"/>
            <p:cNvSpPr/>
            <p:nvPr/>
          </p:nvSpPr>
          <p:spPr>
            <a:xfrm>
              <a:off x="3306446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43" y="1247"/>
                    <a:pt x="24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8" name="Google Shape;4128;p75"/>
            <p:cNvSpPr/>
            <p:nvPr/>
          </p:nvSpPr>
          <p:spPr>
            <a:xfrm>
              <a:off x="3311507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92" y="1"/>
                  </a:moveTo>
                  <a:cubicBezTo>
                    <a:pt x="0" y="609"/>
                    <a:pt x="0" y="1247"/>
                    <a:pt x="92" y="1855"/>
                  </a:cubicBezTo>
                  <a:cubicBezTo>
                    <a:pt x="213" y="1247"/>
                    <a:pt x="213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9" name="Google Shape;4129;p75"/>
            <p:cNvSpPr/>
            <p:nvPr/>
          </p:nvSpPr>
          <p:spPr>
            <a:xfrm>
              <a:off x="3316004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0" name="Google Shape;4130;p75"/>
            <p:cNvSpPr/>
            <p:nvPr/>
          </p:nvSpPr>
          <p:spPr>
            <a:xfrm>
              <a:off x="3320787" y="3669276"/>
              <a:ext cx="2535" cy="17163"/>
            </a:xfrm>
            <a:custGeom>
              <a:avLst/>
              <a:gdLst/>
              <a:ahLst/>
              <a:cxnLst/>
              <a:rect l="l" t="t" r="r" b="b"/>
              <a:pathLst>
                <a:path w="27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74" y="1247"/>
                    <a:pt x="274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1" name="Google Shape;4131;p75"/>
            <p:cNvSpPr/>
            <p:nvPr/>
          </p:nvSpPr>
          <p:spPr>
            <a:xfrm>
              <a:off x="3325848" y="3669276"/>
              <a:ext cx="1980" cy="17163"/>
            </a:xfrm>
            <a:custGeom>
              <a:avLst/>
              <a:gdLst/>
              <a:ahLst/>
              <a:cxnLst/>
              <a:rect l="l" t="t" r="r" b="b"/>
              <a:pathLst>
                <a:path w="214" h="1855" extrusionOk="0">
                  <a:moveTo>
                    <a:pt x="122" y="1"/>
                  </a:moveTo>
                  <a:cubicBezTo>
                    <a:pt x="1" y="609"/>
                    <a:pt x="1" y="1247"/>
                    <a:pt x="122" y="1855"/>
                  </a:cubicBezTo>
                  <a:cubicBezTo>
                    <a:pt x="213" y="1247"/>
                    <a:pt x="21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2" name="Google Shape;4132;p75"/>
            <p:cNvSpPr/>
            <p:nvPr/>
          </p:nvSpPr>
          <p:spPr>
            <a:xfrm>
              <a:off x="3330632" y="3669276"/>
              <a:ext cx="2258" cy="17163"/>
            </a:xfrm>
            <a:custGeom>
              <a:avLst/>
              <a:gdLst/>
              <a:ahLst/>
              <a:cxnLst/>
              <a:rect l="l" t="t" r="r" b="b"/>
              <a:pathLst>
                <a:path w="244" h="1855" extrusionOk="0">
                  <a:moveTo>
                    <a:pt x="122" y="1"/>
                  </a:moveTo>
                  <a:cubicBezTo>
                    <a:pt x="0" y="609"/>
                    <a:pt x="0" y="1247"/>
                    <a:pt x="122" y="1855"/>
                  </a:cubicBezTo>
                  <a:cubicBezTo>
                    <a:pt x="243" y="1247"/>
                    <a:pt x="243" y="609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3" name="Google Shape;4133;p75"/>
            <p:cNvSpPr/>
            <p:nvPr/>
          </p:nvSpPr>
          <p:spPr>
            <a:xfrm>
              <a:off x="3335406" y="3669276"/>
              <a:ext cx="2267" cy="17163"/>
            </a:xfrm>
            <a:custGeom>
              <a:avLst/>
              <a:gdLst/>
              <a:ahLst/>
              <a:cxnLst/>
              <a:rect l="l" t="t" r="r" b="b"/>
              <a:pathLst>
                <a:path w="245" h="1855" extrusionOk="0">
                  <a:moveTo>
                    <a:pt x="92" y="1"/>
                  </a:moveTo>
                  <a:cubicBezTo>
                    <a:pt x="1" y="609"/>
                    <a:pt x="1" y="1247"/>
                    <a:pt x="92" y="1855"/>
                  </a:cubicBezTo>
                  <a:cubicBezTo>
                    <a:pt x="244" y="1247"/>
                    <a:pt x="244" y="609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4" name="Google Shape;4134;p75"/>
            <p:cNvSpPr/>
            <p:nvPr/>
          </p:nvSpPr>
          <p:spPr>
            <a:xfrm>
              <a:off x="3272128" y="3722431"/>
              <a:ext cx="64693" cy="44162"/>
            </a:xfrm>
            <a:custGeom>
              <a:avLst/>
              <a:gdLst/>
              <a:ahLst/>
              <a:cxnLst/>
              <a:rect l="l" t="t" r="r" b="b"/>
              <a:pathLst>
                <a:path w="6992" h="4773" extrusionOk="0">
                  <a:moveTo>
                    <a:pt x="1" y="0"/>
                  </a:moveTo>
                  <a:lnTo>
                    <a:pt x="1" y="4772"/>
                  </a:lnTo>
                  <a:lnTo>
                    <a:pt x="6992" y="4772"/>
                  </a:lnTo>
                  <a:lnTo>
                    <a:pt x="69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5" name="Google Shape;4135;p75"/>
            <p:cNvSpPr/>
            <p:nvPr/>
          </p:nvSpPr>
          <p:spPr>
            <a:xfrm>
              <a:off x="3321629" y="3678843"/>
              <a:ext cx="85502" cy="168719"/>
            </a:xfrm>
            <a:custGeom>
              <a:avLst/>
              <a:gdLst/>
              <a:ahLst/>
              <a:cxnLst/>
              <a:rect l="l" t="t" r="r" b="b"/>
              <a:pathLst>
                <a:path w="9241" h="18235" extrusionOk="0">
                  <a:moveTo>
                    <a:pt x="4256" y="0"/>
                  </a:moveTo>
                  <a:lnTo>
                    <a:pt x="213" y="15715"/>
                  </a:lnTo>
                  <a:cubicBezTo>
                    <a:pt x="1" y="16626"/>
                    <a:pt x="517" y="17538"/>
                    <a:pt x="1429" y="17781"/>
                  </a:cubicBezTo>
                  <a:lnTo>
                    <a:pt x="3162" y="18177"/>
                  </a:lnTo>
                  <a:cubicBezTo>
                    <a:pt x="3308" y="18216"/>
                    <a:pt x="3455" y="18234"/>
                    <a:pt x="3599" y="18234"/>
                  </a:cubicBezTo>
                  <a:cubicBezTo>
                    <a:pt x="4349" y="18234"/>
                    <a:pt x="5020" y="17726"/>
                    <a:pt x="5198" y="16961"/>
                  </a:cubicBezTo>
                  <a:lnTo>
                    <a:pt x="9241" y="1246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6" name="Google Shape;4136;p75"/>
            <p:cNvSpPr/>
            <p:nvPr/>
          </p:nvSpPr>
          <p:spPr>
            <a:xfrm>
              <a:off x="3326977" y="3720183"/>
              <a:ext cx="50907" cy="99844"/>
            </a:xfrm>
            <a:custGeom>
              <a:avLst/>
              <a:gdLst/>
              <a:ahLst/>
              <a:cxnLst/>
              <a:rect l="l" t="t" r="r" b="b"/>
              <a:pathLst>
                <a:path w="5502" h="10791" extrusionOk="0">
                  <a:moveTo>
                    <a:pt x="2553" y="0"/>
                  </a:moveTo>
                  <a:lnTo>
                    <a:pt x="0" y="10031"/>
                  </a:lnTo>
                  <a:lnTo>
                    <a:pt x="2918" y="10791"/>
                  </a:lnTo>
                  <a:lnTo>
                    <a:pt x="5502" y="760"/>
                  </a:lnTo>
                  <a:lnTo>
                    <a:pt x="25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7" name="Google Shape;4137;p75"/>
            <p:cNvSpPr/>
            <p:nvPr/>
          </p:nvSpPr>
          <p:spPr>
            <a:xfrm>
              <a:off x="3349757" y="3673254"/>
              <a:ext cx="66100" cy="31190"/>
            </a:xfrm>
            <a:custGeom>
              <a:avLst/>
              <a:gdLst/>
              <a:ahLst/>
              <a:cxnLst/>
              <a:rect l="l" t="t" r="r" b="b"/>
              <a:pathLst>
                <a:path w="7144" h="3371" extrusionOk="0">
                  <a:moveTo>
                    <a:pt x="1239" y="0"/>
                  </a:moveTo>
                  <a:cubicBezTo>
                    <a:pt x="760" y="0"/>
                    <a:pt x="343" y="294"/>
                    <a:pt x="213" y="786"/>
                  </a:cubicBezTo>
                  <a:lnTo>
                    <a:pt x="0" y="1668"/>
                  </a:lnTo>
                  <a:lnTo>
                    <a:pt x="6748" y="3370"/>
                  </a:lnTo>
                  <a:lnTo>
                    <a:pt x="6991" y="2489"/>
                  </a:lnTo>
                  <a:cubicBezTo>
                    <a:pt x="7143" y="1911"/>
                    <a:pt x="6809" y="1394"/>
                    <a:pt x="6262" y="1242"/>
                  </a:cubicBezTo>
                  <a:lnTo>
                    <a:pt x="1490" y="27"/>
                  </a:lnTo>
                  <a:cubicBezTo>
                    <a:pt x="1405" y="9"/>
                    <a:pt x="1321" y="0"/>
                    <a:pt x="1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8" name="Google Shape;4138;p75"/>
            <p:cNvSpPr/>
            <p:nvPr/>
          </p:nvSpPr>
          <p:spPr>
            <a:xfrm>
              <a:off x="3192538" y="3731406"/>
              <a:ext cx="205600" cy="220237"/>
            </a:xfrm>
            <a:custGeom>
              <a:avLst/>
              <a:gdLst/>
              <a:ahLst/>
              <a:cxnLst/>
              <a:rect l="l" t="t" r="r" b="b"/>
              <a:pathLst>
                <a:path w="22221" h="23803" extrusionOk="0">
                  <a:moveTo>
                    <a:pt x="20665" y="1"/>
                  </a:moveTo>
                  <a:cubicBezTo>
                    <a:pt x="19568" y="1"/>
                    <a:pt x="8025" y="4897"/>
                    <a:pt x="8025" y="4897"/>
                  </a:cubicBezTo>
                  <a:lnTo>
                    <a:pt x="7600" y="3316"/>
                  </a:lnTo>
                  <a:cubicBezTo>
                    <a:pt x="7600" y="3316"/>
                    <a:pt x="2463" y="12161"/>
                    <a:pt x="2311" y="12465"/>
                  </a:cubicBezTo>
                  <a:lnTo>
                    <a:pt x="1" y="13012"/>
                  </a:lnTo>
                  <a:lnTo>
                    <a:pt x="5016" y="23803"/>
                  </a:lnTo>
                  <a:lnTo>
                    <a:pt x="17630" y="15018"/>
                  </a:lnTo>
                  <a:cubicBezTo>
                    <a:pt x="17630" y="15018"/>
                    <a:pt x="18664" y="14259"/>
                    <a:pt x="19545" y="13438"/>
                  </a:cubicBezTo>
                  <a:cubicBezTo>
                    <a:pt x="20396" y="12648"/>
                    <a:pt x="20792" y="10915"/>
                    <a:pt x="21065" y="9942"/>
                  </a:cubicBezTo>
                  <a:cubicBezTo>
                    <a:pt x="21308" y="9000"/>
                    <a:pt x="21278" y="8787"/>
                    <a:pt x="20822" y="8362"/>
                  </a:cubicBezTo>
                  <a:cubicBezTo>
                    <a:pt x="20784" y="8326"/>
                    <a:pt x="20708" y="8310"/>
                    <a:pt x="20600" y="8310"/>
                  </a:cubicBezTo>
                  <a:cubicBezTo>
                    <a:pt x="19438" y="8310"/>
                    <a:pt x="14621" y="10246"/>
                    <a:pt x="14621" y="10246"/>
                  </a:cubicBezTo>
                  <a:cubicBezTo>
                    <a:pt x="14621" y="10246"/>
                    <a:pt x="21643" y="6842"/>
                    <a:pt x="21795" y="6052"/>
                  </a:cubicBezTo>
                  <a:cubicBezTo>
                    <a:pt x="21977" y="5261"/>
                    <a:pt x="22068" y="4714"/>
                    <a:pt x="21339" y="4258"/>
                  </a:cubicBezTo>
                  <a:cubicBezTo>
                    <a:pt x="21283" y="4222"/>
                    <a:pt x="21185" y="4205"/>
                    <a:pt x="21051" y="4205"/>
                  </a:cubicBezTo>
                  <a:cubicBezTo>
                    <a:pt x="19526" y="4205"/>
                    <a:pt x="13405" y="6417"/>
                    <a:pt x="13405" y="6417"/>
                  </a:cubicBezTo>
                  <a:cubicBezTo>
                    <a:pt x="13405" y="6417"/>
                    <a:pt x="20792" y="2465"/>
                    <a:pt x="21521" y="1675"/>
                  </a:cubicBezTo>
                  <a:cubicBezTo>
                    <a:pt x="22220" y="885"/>
                    <a:pt x="21582" y="125"/>
                    <a:pt x="20700" y="3"/>
                  </a:cubicBezTo>
                  <a:cubicBezTo>
                    <a:pt x="20690" y="2"/>
                    <a:pt x="20678" y="1"/>
                    <a:pt x="2066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9" name="Google Shape;4139;p75"/>
            <p:cNvSpPr/>
            <p:nvPr/>
          </p:nvSpPr>
          <p:spPr>
            <a:xfrm>
              <a:off x="3333158" y="3830140"/>
              <a:ext cx="51481" cy="25324"/>
            </a:xfrm>
            <a:custGeom>
              <a:avLst/>
              <a:gdLst/>
              <a:ahLst/>
              <a:cxnLst/>
              <a:rect l="l" t="t" r="r" b="b"/>
              <a:pathLst>
                <a:path w="5564" h="2737" extrusionOk="0">
                  <a:moveTo>
                    <a:pt x="5563" y="1"/>
                  </a:moveTo>
                  <a:lnTo>
                    <a:pt x="5563" y="1"/>
                  </a:lnTo>
                  <a:cubicBezTo>
                    <a:pt x="4560" y="335"/>
                    <a:pt x="3618" y="761"/>
                    <a:pt x="2736" y="1308"/>
                  </a:cubicBezTo>
                  <a:cubicBezTo>
                    <a:pt x="1794" y="1733"/>
                    <a:pt x="882" y="2220"/>
                    <a:pt x="1" y="2736"/>
                  </a:cubicBezTo>
                  <a:cubicBezTo>
                    <a:pt x="943" y="2372"/>
                    <a:pt x="1916" y="1946"/>
                    <a:pt x="2828" y="1460"/>
                  </a:cubicBezTo>
                  <a:cubicBezTo>
                    <a:pt x="3770" y="1034"/>
                    <a:pt x="4682" y="548"/>
                    <a:pt x="556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0" name="Google Shape;4140;p75"/>
            <p:cNvSpPr/>
            <p:nvPr/>
          </p:nvSpPr>
          <p:spPr>
            <a:xfrm>
              <a:off x="3175671" y="3738179"/>
              <a:ext cx="86344" cy="17163"/>
            </a:xfrm>
            <a:custGeom>
              <a:avLst/>
              <a:gdLst/>
              <a:ahLst/>
              <a:cxnLst/>
              <a:rect l="l" t="t" r="r" b="b"/>
              <a:pathLst>
                <a:path w="9332" h="1855" extrusionOk="0">
                  <a:moveTo>
                    <a:pt x="0" y="1"/>
                  </a:moveTo>
                  <a:lnTo>
                    <a:pt x="0" y="1855"/>
                  </a:lnTo>
                  <a:lnTo>
                    <a:pt x="9332" y="1855"/>
                  </a:lnTo>
                  <a:lnTo>
                    <a:pt x="93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1" name="Google Shape;4141;p75"/>
            <p:cNvSpPr/>
            <p:nvPr/>
          </p:nvSpPr>
          <p:spPr>
            <a:xfrm>
              <a:off x="2947588" y="3034684"/>
              <a:ext cx="272810" cy="258311"/>
            </a:xfrm>
            <a:custGeom>
              <a:avLst/>
              <a:gdLst/>
              <a:ahLst/>
              <a:cxnLst/>
              <a:rect l="l" t="t" r="r" b="b"/>
              <a:pathLst>
                <a:path w="29485" h="27918" extrusionOk="0">
                  <a:moveTo>
                    <a:pt x="10994" y="1"/>
                  </a:moveTo>
                  <a:cubicBezTo>
                    <a:pt x="8935" y="1"/>
                    <a:pt x="6886" y="427"/>
                    <a:pt x="5076" y="1412"/>
                  </a:cubicBezTo>
                  <a:cubicBezTo>
                    <a:pt x="2584" y="2780"/>
                    <a:pt x="760" y="5121"/>
                    <a:pt x="0" y="7856"/>
                  </a:cubicBezTo>
                  <a:lnTo>
                    <a:pt x="23101" y="27917"/>
                  </a:lnTo>
                  <a:cubicBezTo>
                    <a:pt x="25411" y="27370"/>
                    <a:pt x="27356" y="25790"/>
                    <a:pt x="28390" y="23632"/>
                  </a:cubicBezTo>
                  <a:cubicBezTo>
                    <a:pt x="29484" y="21321"/>
                    <a:pt x="29332" y="18647"/>
                    <a:pt x="29180" y="16063"/>
                  </a:cubicBezTo>
                  <a:cubicBezTo>
                    <a:pt x="28998" y="12932"/>
                    <a:pt x="28724" y="9528"/>
                    <a:pt x="26749" y="7036"/>
                  </a:cubicBezTo>
                  <a:cubicBezTo>
                    <a:pt x="25685" y="5668"/>
                    <a:pt x="24165" y="4726"/>
                    <a:pt x="22676" y="3844"/>
                  </a:cubicBezTo>
                  <a:cubicBezTo>
                    <a:pt x="19970" y="2294"/>
                    <a:pt x="17174" y="896"/>
                    <a:pt x="14134" y="318"/>
                  </a:cubicBezTo>
                  <a:cubicBezTo>
                    <a:pt x="13105" y="112"/>
                    <a:pt x="12048" y="1"/>
                    <a:pt x="109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2" name="Google Shape;4142;p75"/>
            <p:cNvSpPr/>
            <p:nvPr/>
          </p:nvSpPr>
          <p:spPr>
            <a:xfrm>
              <a:off x="2911586" y="3070250"/>
              <a:ext cx="95634" cy="188150"/>
            </a:xfrm>
            <a:custGeom>
              <a:avLst/>
              <a:gdLst/>
              <a:ahLst/>
              <a:cxnLst/>
              <a:rect l="l" t="t" r="r" b="b"/>
              <a:pathLst>
                <a:path w="10336" h="20335" extrusionOk="0">
                  <a:moveTo>
                    <a:pt x="10335" y="0"/>
                  </a:moveTo>
                  <a:lnTo>
                    <a:pt x="5138" y="2158"/>
                  </a:lnTo>
                  <a:cubicBezTo>
                    <a:pt x="548" y="7173"/>
                    <a:pt x="1" y="14712"/>
                    <a:pt x="3861" y="20335"/>
                  </a:cubicBezTo>
                  <a:cubicBezTo>
                    <a:pt x="5441" y="13374"/>
                    <a:pt x="7600" y="6565"/>
                    <a:pt x="103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3" name="Google Shape;4143;p75"/>
            <p:cNvSpPr/>
            <p:nvPr/>
          </p:nvSpPr>
          <p:spPr>
            <a:xfrm>
              <a:off x="2929027" y="3078365"/>
              <a:ext cx="253685" cy="465234"/>
            </a:xfrm>
            <a:custGeom>
              <a:avLst/>
              <a:gdLst/>
              <a:ahLst/>
              <a:cxnLst/>
              <a:rect l="l" t="t" r="r" b="b"/>
              <a:pathLst>
                <a:path w="27418" h="50282" extrusionOk="0">
                  <a:moveTo>
                    <a:pt x="8652" y="1"/>
                  </a:moveTo>
                  <a:cubicBezTo>
                    <a:pt x="3982" y="1"/>
                    <a:pt x="897" y="5869"/>
                    <a:pt x="547" y="10704"/>
                  </a:cubicBezTo>
                  <a:cubicBezTo>
                    <a:pt x="213" y="16297"/>
                    <a:pt x="0" y="22224"/>
                    <a:pt x="669" y="26388"/>
                  </a:cubicBezTo>
                  <a:cubicBezTo>
                    <a:pt x="1990" y="34673"/>
                    <a:pt x="8261" y="35902"/>
                    <a:pt x="8417" y="35902"/>
                  </a:cubicBezTo>
                  <a:cubicBezTo>
                    <a:pt x="8419" y="35902"/>
                    <a:pt x="8420" y="35902"/>
                    <a:pt x="8420" y="35902"/>
                  </a:cubicBezTo>
                  <a:lnTo>
                    <a:pt x="8420" y="41221"/>
                  </a:lnTo>
                  <a:cubicBezTo>
                    <a:pt x="8420" y="46145"/>
                    <a:pt x="12371" y="50188"/>
                    <a:pt x="17326" y="50279"/>
                  </a:cubicBezTo>
                  <a:cubicBezTo>
                    <a:pt x="17400" y="50281"/>
                    <a:pt x="17474" y="50282"/>
                    <a:pt x="17548" y="50282"/>
                  </a:cubicBezTo>
                  <a:cubicBezTo>
                    <a:pt x="22404" y="50282"/>
                    <a:pt x="26447" y="46374"/>
                    <a:pt x="26596" y="41464"/>
                  </a:cubicBezTo>
                  <a:lnTo>
                    <a:pt x="27417" y="11038"/>
                  </a:lnTo>
                  <a:cubicBezTo>
                    <a:pt x="27417" y="10997"/>
                    <a:pt x="27415" y="10985"/>
                    <a:pt x="27412" y="10985"/>
                  </a:cubicBezTo>
                  <a:cubicBezTo>
                    <a:pt x="27407" y="10985"/>
                    <a:pt x="27400" y="11009"/>
                    <a:pt x="27395" y="11009"/>
                  </a:cubicBezTo>
                  <a:cubicBezTo>
                    <a:pt x="27390" y="11009"/>
                    <a:pt x="27387" y="10990"/>
                    <a:pt x="27387" y="10917"/>
                  </a:cubicBezTo>
                  <a:cubicBezTo>
                    <a:pt x="27113" y="7087"/>
                    <a:pt x="24621" y="3926"/>
                    <a:pt x="20882" y="2983"/>
                  </a:cubicBezTo>
                  <a:lnTo>
                    <a:pt x="9271" y="35"/>
                  </a:lnTo>
                  <a:cubicBezTo>
                    <a:pt x="9062" y="12"/>
                    <a:pt x="8855" y="1"/>
                    <a:pt x="865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4" name="Google Shape;4144;p75"/>
            <p:cNvSpPr/>
            <p:nvPr/>
          </p:nvSpPr>
          <p:spPr>
            <a:xfrm>
              <a:off x="2995673" y="3153042"/>
              <a:ext cx="45291" cy="5524"/>
            </a:xfrm>
            <a:custGeom>
              <a:avLst/>
              <a:gdLst/>
              <a:ahLst/>
              <a:cxnLst/>
              <a:rect l="l" t="t" r="r" b="b"/>
              <a:pathLst>
                <a:path w="4895" h="597" extrusionOk="0">
                  <a:moveTo>
                    <a:pt x="4835" y="0"/>
                  </a:moveTo>
                  <a:cubicBezTo>
                    <a:pt x="4594" y="0"/>
                    <a:pt x="3641" y="218"/>
                    <a:pt x="2463" y="323"/>
                  </a:cubicBezTo>
                  <a:cubicBezTo>
                    <a:pt x="1095" y="444"/>
                    <a:pt x="1" y="444"/>
                    <a:pt x="1" y="505"/>
                  </a:cubicBezTo>
                  <a:cubicBezTo>
                    <a:pt x="396" y="566"/>
                    <a:pt x="806" y="596"/>
                    <a:pt x="1221" y="596"/>
                  </a:cubicBezTo>
                  <a:cubicBezTo>
                    <a:pt x="1635" y="596"/>
                    <a:pt x="2053" y="566"/>
                    <a:pt x="2463" y="505"/>
                  </a:cubicBezTo>
                  <a:cubicBezTo>
                    <a:pt x="3314" y="475"/>
                    <a:pt x="4104" y="292"/>
                    <a:pt x="4895" y="19"/>
                  </a:cubicBezTo>
                  <a:cubicBezTo>
                    <a:pt x="4895" y="6"/>
                    <a:pt x="4874" y="0"/>
                    <a:pt x="483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5" name="Google Shape;4145;p75"/>
            <p:cNvSpPr/>
            <p:nvPr/>
          </p:nvSpPr>
          <p:spPr>
            <a:xfrm>
              <a:off x="2995673" y="3150396"/>
              <a:ext cx="28137" cy="2581"/>
            </a:xfrm>
            <a:custGeom>
              <a:avLst/>
              <a:gdLst/>
              <a:ahLst/>
              <a:cxnLst/>
              <a:rect l="l" t="t" r="r" b="b"/>
              <a:pathLst>
                <a:path w="3041" h="279" extrusionOk="0">
                  <a:moveTo>
                    <a:pt x="3041" y="1"/>
                  </a:moveTo>
                  <a:cubicBezTo>
                    <a:pt x="2554" y="1"/>
                    <a:pt x="2007" y="1"/>
                    <a:pt x="1521" y="62"/>
                  </a:cubicBezTo>
                  <a:cubicBezTo>
                    <a:pt x="1399" y="54"/>
                    <a:pt x="1274" y="50"/>
                    <a:pt x="1147" y="50"/>
                  </a:cubicBezTo>
                  <a:cubicBezTo>
                    <a:pt x="765" y="50"/>
                    <a:pt x="366" y="84"/>
                    <a:pt x="1" y="153"/>
                  </a:cubicBezTo>
                  <a:cubicBezTo>
                    <a:pt x="412" y="237"/>
                    <a:pt x="823" y="279"/>
                    <a:pt x="1230" y="279"/>
                  </a:cubicBezTo>
                  <a:cubicBezTo>
                    <a:pt x="1847" y="279"/>
                    <a:pt x="2455" y="184"/>
                    <a:pt x="304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6" name="Google Shape;4146;p75"/>
            <p:cNvSpPr/>
            <p:nvPr/>
          </p:nvSpPr>
          <p:spPr>
            <a:xfrm>
              <a:off x="3045738" y="3296280"/>
              <a:ext cx="10696" cy="7966"/>
            </a:xfrm>
            <a:custGeom>
              <a:avLst/>
              <a:gdLst/>
              <a:ahLst/>
              <a:cxnLst/>
              <a:rect l="l" t="t" r="r" b="b"/>
              <a:pathLst>
                <a:path w="1156" h="861" extrusionOk="0">
                  <a:moveTo>
                    <a:pt x="332" y="1"/>
                  </a:moveTo>
                  <a:cubicBezTo>
                    <a:pt x="293" y="1"/>
                    <a:pt x="253" y="3"/>
                    <a:pt x="213" y="9"/>
                  </a:cubicBezTo>
                  <a:cubicBezTo>
                    <a:pt x="61" y="39"/>
                    <a:pt x="0" y="39"/>
                    <a:pt x="0" y="100"/>
                  </a:cubicBezTo>
                  <a:cubicBezTo>
                    <a:pt x="0" y="191"/>
                    <a:pt x="335" y="161"/>
                    <a:pt x="669" y="343"/>
                  </a:cubicBezTo>
                  <a:cubicBezTo>
                    <a:pt x="1003" y="526"/>
                    <a:pt x="1095" y="860"/>
                    <a:pt x="1125" y="860"/>
                  </a:cubicBezTo>
                  <a:cubicBezTo>
                    <a:pt x="1155" y="860"/>
                    <a:pt x="1155" y="769"/>
                    <a:pt x="1155" y="587"/>
                  </a:cubicBezTo>
                  <a:cubicBezTo>
                    <a:pt x="1018" y="256"/>
                    <a:pt x="706" y="1"/>
                    <a:pt x="33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7" name="Google Shape;4147;p75"/>
            <p:cNvSpPr/>
            <p:nvPr/>
          </p:nvSpPr>
          <p:spPr>
            <a:xfrm>
              <a:off x="2960245" y="3222103"/>
              <a:ext cx="19689" cy="19440"/>
            </a:xfrm>
            <a:custGeom>
              <a:avLst/>
              <a:gdLst/>
              <a:ahLst/>
              <a:cxnLst/>
              <a:rect l="l" t="t" r="r" b="b"/>
              <a:pathLst>
                <a:path w="2128" h="2101" extrusionOk="0">
                  <a:moveTo>
                    <a:pt x="1032" y="0"/>
                  </a:moveTo>
                  <a:cubicBezTo>
                    <a:pt x="482" y="0"/>
                    <a:pt x="29" y="388"/>
                    <a:pt x="0" y="974"/>
                  </a:cubicBezTo>
                  <a:cubicBezTo>
                    <a:pt x="0" y="1552"/>
                    <a:pt x="456" y="2038"/>
                    <a:pt x="1034" y="2099"/>
                  </a:cubicBezTo>
                  <a:cubicBezTo>
                    <a:pt x="1052" y="2100"/>
                    <a:pt x="1070" y="2100"/>
                    <a:pt x="1089" y="2100"/>
                  </a:cubicBezTo>
                  <a:cubicBezTo>
                    <a:pt x="1615" y="2100"/>
                    <a:pt x="2098" y="1684"/>
                    <a:pt x="2128" y="1126"/>
                  </a:cubicBezTo>
                  <a:lnTo>
                    <a:pt x="2128" y="1096"/>
                  </a:lnTo>
                  <a:cubicBezTo>
                    <a:pt x="2128" y="518"/>
                    <a:pt x="1672" y="32"/>
                    <a:pt x="1094" y="2"/>
                  </a:cubicBezTo>
                  <a:cubicBezTo>
                    <a:pt x="1074" y="1"/>
                    <a:pt x="1053" y="0"/>
                    <a:pt x="10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8" name="Google Shape;4148;p75"/>
            <p:cNvSpPr/>
            <p:nvPr/>
          </p:nvSpPr>
          <p:spPr>
            <a:xfrm>
              <a:off x="2940278" y="3207178"/>
              <a:ext cx="39943" cy="10946"/>
            </a:xfrm>
            <a:custGeom>
              <a:avLst/>
              <a:gdLst/>
              <a:ahLst/>
              <a:cxnLst/>
              <a:rect l="l" t="t" r="r" b="b"/>
              <a:pathLst>
                <a:path w="4317" h="1183" extrusionOk="0">
                  <a:moveTo>
                    <a:pt x="2198" y="0"/>
                  </a:moveTo>
                  <a:cubicBezTo>
                    <a:pt x="2154" y="0"/>
                    <a:pt x="2111" y="2"/>
                    <a:pt x="2067" y="4"/>
                  </a:cubicBezTo>
                  <a:cubicBezTo>
                    <a:pt x="1459" y="4"/>
                    <a:pt x="912" y="216"/>
                    <a:pt x="395" y="581"/>
                  </a:cubicBezTo>
                  <a:cubicBezTo>
                    <a:pt x="91" y="855"/>
                    <a:pt x="0" y="1068"/>
                    <a:pt x="30" y="1159"/>
                  </a:cubicBezTo>
                  <a:cubicBezTo>
                    <a:pt x="47" y="1175"/>
                    <a:pt x="70" y="1182"/>
                    <a:pt x="100" y="1182"/>
                  </a:cubicBezTo>
                  <a:cubicBezTo>
                    <a:pt x="354" y="1182"/>
                    <a:pt x="1092" y="672"/>
                    <a:pt x="2097" y="672"/>
                  </a:cubicBezTo>
                  <a:cubicBezTo>
                    <a:pt x="3112" y="672"/>
                    <a:pt x="3915" y="1094"/>
                    <a:pt x="4178" y="1094"/>
                  </a:cubicBezTo>
                  <a:cubicBezTo>
                    <a:pt x="4214" y="1094"/>
                    <a:pt x="4241" y="1086"/>
                    <a:pt x="4255" y="1068"/>
                  </a:cubicBezTo>
                  <a:cubicBezTo>
                    <a:pt x="4316" y="1007"/>
                    <a:pt x="4164" y="764"/>
                    <a:pt x="3799" y="520"/>
                  </a:cubicBezTo>
                  <a:cubicBezTo>
                    <a:pt x="3320" y="182"/>
                    <a:pt x="2762" y="0"/>
                    <a:pt x="21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9" name="Google Shape;4149;p75"/>
            <p:cNvSpPr/>
            <p:nvPr/>
          </p:nvSpPr>
          <p:spPr>
            <a:xfrm>
              <a:off x="3067676" y="3222103"/>
              <a:ext cx="19689" cy="19440"/>
            </a:xfrm>
            <a:custGeom>
              <a:avLst/>
              <a:gdLst/>
              <a:ahLst/>
              <a:cxnLst/>
              <a:rect l="l" t="t" r="r" b="b"/>
              <a:pathLst>
                <a:path w="2128" h="2101" extrusionOk="0">
                  <a:moveTo>
                    <a:pt x="1066" y="0"/>
                  </a:moveTo>
                  <a:cubicBezTo>
                    <a:pt x="543" y="0"/>
                    <a:pt x="88" y="388"/>
                    <a:pt x="0" y="974"/>
                  </a:cubicBezTo>
                  <a:cubicBezTo>
                    <a:pt x="0" y="1552"/>
                    <a:pt x="456" y="2038"/>
                    <a:pt x="1034" y="2099"/>
                  </a:cubicBezTo>
                  <a:cubicBezTo>
                    <a:pt x="1053" y="2100"/>
                    <a:pt x="1073" y="2100"/>
                    <a:pt x="1092" y="2100"/>
                  </a:cubicBezTo>
                  <a:cubicBezTo>
                    <a:pt x="1644" y="2100"/>
                    <a:pt x="2099" y="1684"/>
                    <a:pt x="2128" y="1126"/>
                  </a:cubicBezTo>
                  <a:lnTo>
                    <a:pt x="2128" y="1096"/>
                  </a:lnTo>
                  <a:cubicBezTo>
                    <a:pt x="2128" y="518"/>
                    <a:pt x="1672" y="32"/>
                    <a:pt x="1125" y="2"/>
                  </a:cubicBezTo>
                  <a:cubicBezTo>
                    <a:pt x="1105" y="1"/>
                    <a:pt x="1086" y="0"/>
                    <a:pt x="10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0" name="Google Shape;4150;p75"/>
            <p:cNvSpPr/>
            <p:nvPr/>
          </p:nvSpPr>
          <p:spPr>
            <a:xfrm>
              <a:off x="3056989" y="3207530"/>
              <a:ext cx="39943" cy="11917"/>
            </a:xfrm>
            <a:custGeom>
              <a:avLst/>
              <a:gdLst/>
              <a:ahLst/>
              <a:cxnLst/>
              <a:rect l="l" t="t" r="r" b="b"/>
              <a:pathLst>
                <a:path w="4317" h="1288" extrusionOk="0">
                  <a:moveTo>
                    <a:pt x="2391" y="0"/>
                  </a:moveTo>
                  <a:cubicBezTo>
                    <a:pt x="2273" y="0"/>
                    <a:pt x="2155" y="9"/>
                    <a:pt x="2037" y="26"/>
                  </a:cubicBezTo>
                  <a:cubicBezTo>
                    <a:pt x="1429" y="57"/>
                    <a:pt x="851" y="270"/>
                    <a:pt x="395" y="695"/>
                  </a:cubicBezTo>
                  <a:cubicBezTo>
                    <a:pt x="91" y="938"/>
                    <a:pt x="0" y="1182"/>
                    <a:pt x="61" y="1273"/>
                  </a:cubicBezTo>
                  <a:cubicBezTo>
                    <a:pt x="74" y="1283"/>
                    <a:pt x="90" y="1287"/>
                    <a:pt x="111" y="1287"/>
                  </a:cubicBezTo>
                  <a:cubicBezTo>
                    <a:pt x="342" y="1287"/>
                    <a:pt x="1069" y="721"/>
                    <a:pt x="2128" y="665"/>
                  </a:cubicBezTo>
                  <a:cubicBezTo>
                    <a:pt x="2220" y="657"/>
                    <a:pt x="2311" y="654"/>
                    <a:pt x="2400" y="654"/>
                  </a:cubicBezTo>
                  <a:cubicBezTo>
                    <a:pt x="3256" y="654"/>
                    <a:pt x="3950" y="967"/>
                    <a:pt x="4200" y="967"/>
                  </a:cubicBezTo>
                  <a:cubicBezTo>
                    <a:pt x="4241" y="967"/>
                    <a:pt x="4270" y="958"/>
                    <a:pt x="4286" y="938"/>
                  </a:cubicBezTo>
                  <a:cubicBezTo>
                    <a:pt x="4316" y="847"/>
                    <a:pt x="4164" y="634"/>
                    <a:pt x="3769" y="391"/>
                  </a:cubicBezTo>
                  <a:cubicBezTo>
                    <a:pt x="3353" y="146"/>
                    <a:pt x="2878" y="0"/>
                    <a:pt x="23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1" name="Google Shape;4151;p75"/>
            <p:cNvSpPr/>
            <p:nvPr/>
          </p:nvSpPr>
          <p:spPr>
            <a:xfrm>
              <a:off x="2986957" y="3202709"/>
              <a:ext cx="33476" cy="89860"/>
            </a:xfrm>
            <a:custGeom>
              <a:avLst/>
              <a:gdLst/>
              <a:ahLst/>
              <a:cxnLst/>
              <a:rect l="l" t="t" r="r" b="b"/>
              <a:pathLst>
                <a:path w="3618" h="9712" extrusionOk="0">
                  <a:moveTo>
                    <a:pt x="3494" y="0"/>
                  </a:moveTo>
                  <a:cubicBezTo>
                    <a:pt x="3362" y="0"/>
                    <a:pt x="2273" y="2542"/>
                    <a:pt x="1065" y="5715"/>
                  </a:cubicBezTo>
                  <a:cubicBezTo>
                    <a:pt x="761" y="6505"/>
                    <a:pt x="487" y="7265"/>
                    <a:pt x="213" y="7994"/>
                  </a:cubicBezTo>
                  <a:cubicBezTo>
                    <a:pt x="31" y="8329"/>
                    <a:pt x="1" y="8754"/>
                    <a:pt x="62" y="9149"/>
                  </a:cubicBezTo>
                  <a:cubicBezTo>
                    <a:pt x="153" y="9393"/>
                    <a:pt x="335" y="9545"/>
                    <a:pt x="578" y="9575"/>
                  </a:cubicBezTo>
                  <a:cubicBezTo>
                    <a:pt x="730" y="9605"/>
                    <a:pt x="913" y="9666"/>
                    <a:pt x="1065" y="9666"/>
                  </a:cubicBezTo>
                  <a:cubicBezTo>
                    <a:pt x="1657" y="9697"/>
                    <a:pt x="2128" y="9712"/>
                    <a:pt x="2451" y="9712"/>
                  </a:cubicBezTo>
                  <a:cubicBezTo>
                    <a:pt x="2774" y="9712"/>
                    <a:pt x="2949" y="9697"/>
                    <a:pt x="2949" y="9666"/>
                  </a:cubicBezTo>
                  <a:cubicBezTo>
                    <a:pt x="2949" y="9575"/>
                    <a:pt x="2250" y="9453"/>
                    <a:pt x="1065" y="9301"/>
                  </a:cubicBezTo>
                  <a:cubicBezTo>
                    <a:pt x="761" y="9271"/>
                    <a:pt x="487" y="9241"/>
                    <a:pt x="457" y="8997"/>
                  </a:cubicBezTo>
                  <a:cubicBezTo>
                    <a:pt x="396" y="8693"/>
                    <a:pt x="487" y="8390"/>
                    <a:pt x="639" y="8146"/>
                  </a:cubicBezTo>
                  <a:cubicBezTo>
                    <a:pt x="913" y="7417"/>
                    <a:pt x="1217" y="6687"/>
                    <a:pt x="1520" y="5897"/>
                  </a:cubicBezTo>
                  <a:cubicBezTo>
                    <a:pt x="2736" y="2706"/>
                    <a:pt x="3618" y="31"/>
                    <a:pt x="3496" y="0"/>
                  </a:cubicBezTo>
                  <a:cubicBezTo>
                    <a:pt x="3496" y="0"/>
                    <a:pt x="3495" y="0"/>
                    <a:pt x="34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2" name="Google Shape;4152;p75"/>
            <p:cNvSpPr/>
            <p:nvPr/>
          </p:nvSpPr>
          <p:spPr>
            <a:xfrm>
              <a:off x="3006646" y="3382698"/>
              <a:ext cx="102943" cy="46818"/>
            </a:xfrm>
            <a:custGeom>
              <a:avLst/>
              <a:gdLst/>
              <a:ahLst/>
              <a:cxnLst/>
              <a:rect l="l" t="t" r="r" b="b"/>
              <a:pathLst>
                <a:path w="11126" h="5060" extrusionOk="0">
                  <a:moveTo>
                    <a:pt x="11125" y="1"/>
                  </a:moveTo>
                  <a:lnTo>
                    <a:pt x="11125" y="1"/>
                  </a:lnTo>
                  <a:cubicBezTo>
                    <a:pt x="7843" y="1923"/>
                    <a:pt x="4129" y="2982"/>
                    <a:pt x="319" y="2982"/>
                  </a:cubicBezTo>
                  <a:cubicBezTo>
                    <a:pt x="213" y="2982"/>
                    <a:pt x="107" y="2981"/>
                    <a:pt x="0" y="2979"/>
                  </a:cubicBezTo>
                  <a:lnTo>
                    <a:pt x="0" y="4985"/>
                  </a:lnTo>
                  <a:cubicBezTo>
                    <a:pt x="538" y="5036"/>
                    <a:pt x="1052" y="5060"/>
                    <a:pt x="1543" y="5060"/>
                  </a:cubicBezTo>
                  <a:cubicBezTo>
                    <a:pt x="8729" y="5060"/>
                    <a:pt x="11125" y="1"/>
                    <a:pt x="1112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3" name="Google Shape;4153;p75"/>
            <p:cNvSpPr/>
            <p:nvPr/>
          </p:nvSpPr>
          <p:spPr>
            <a:xfrm>
              <a:off x="3017611" y="3310899"/>
              <a:ext cx="34040" cy="23760"/>
            </a:xfrm>
            <a:custGeom>
              <a:avLst/>
              <a:gdLst/>
              <a:ahLst/>
              <a:cxnLst/>
              <a:rect l="l" t="t" r="r" b="b"/>
              <a:pathLst>
                <a:path w="3679" h="2568" extrusionOk="0">
                  <a:moveTo>
                    <a:pt x="1799" y="1"/>
                  </a:moveTo>
                  <a:cubicBezTo>
                    <a:pt x="1171" y="1"/>
                    <a:pt x="563" y="249"/>
                    <a:pt x="153" y="770"/>
                  </a:cubicBezTo>
                  <a:lnTo>
                    <a:pt x="62" y="861"/>
                  </a:lnTo>
                  <a:cubicBezTo>
                    <a:pt x="1" y="952"/>
                    <a:pt x="1" y="1134"/>
                    <a:pt x="62" y="1256"/>
                  </a:cubicBezTo>
                  <a:cubicBezTo>
                    <a:pt x="183" y="1408"/>
                    <a:pt x="305" y="1529"/>
                    <a:pt x="396" y="1621"/>
                  </a:cubicBezTo>
                  <a:cubicBezTo>
                    <a:pt x="822" y="1985"/>
                    <a:pt x="1369" y="2289"/>
                    <a:pt x="1885" y="2472"/>
                  </a:cubicBezTo>
                  <a:cubicBezTo>
                    <a:pt x="2042" y="2536"/>
                    <a:pt x="2207" y="2567"/>
                    <a:pt x="2372" y="2567"/>
                  </a:cubicBezTo>
                  <a:cubicBezTo>
                    <a:pt x="2751" y="2567"/>
                    <a:pt x="3130" y="2403"/>
                    <a:pt x="3405" y="2107"/>
                  </a:cubicBezTo>
                  <a:cubicBezTo>
                    <a:pt x="3679" y="1681"/>
                    <a:pt x="3648" y="1104"/>
                    <a:pt x="3344" y="739"/>
                  </a:cubicBezTo>
                  <a:cubicBezTo>
                    <a:pt x="2980" y="314"/>
                    <a:pt x="2524" y="40"/>
                    <a:pt x="2007" y="10"/>
                  </a:cubicBezTo>
                  <a:cubicBezTo>
                    <a:pt x="1937" y="4"/>
                    <a:pt x="1868" y="1"/>
                    <a:pt x="179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4" name="Google Shape;4154;p75"/>
            <p:cNvSpPr/>
            <p:nvPr/>
          </p:nvSpPr>
          <p:spPr>
            <a:xfrm>
              <a:off x="3011430" y="3299712"/>
              <a:ext cx="36547" cy="30681"/>
            </a:xfrm>
            <a:custGeom>
              <a:avLst/>
              <a:gdLst/>
              <a:ahLst/>
              <a:cxnLst/>
              <a:rect l="l" t="t" r="r" b="b"/>
              <a:pathLst>
                <a:path w="3950" h="3316" extrusionOk="0">
                  <a:moveTo>
                    <a:pt x="3747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3556" y="3"/>
                    <a:pt x="3556" y="1249"/>
                    <a:pt x="2432" y="2131"/>
                  </a:cubicBezTo>
                  <a:cubicBezTo>
                    <a:pt x="1338" y="3012"/>
                    <a:pt x="0" y="2890"/>
                    <a:pt x="0" y="3042"/>
                  </a:cubicBezTo>
                  <a:cubicBezTo>
                    <a:pt x="0" y="3103"/>
                    <a:pt x="304" y="3255"/>
                    <a:pt x="882" y="3316"/>
                  </a:cubicBezTo>
                  <a:cubicBezTo>
                    <a:pt x="1611" y="3316"/>
                    <a:pt x="2341" y="3073"/>
                    <a:pt x="2888" y="2617"/>
                  </a:cubicBezTo>
                  <a:cubicBezTo>
                    <a:pt x="3435" y="2161"/>
                    <a:pt x="3800" y="1523"/>
                    <a:pt x="3891" y="824"/>
                  </a:cubicBezTo>
                  <a:cubicBezTo>
                    <a:pt x="3949" y="329"/>
                    <a:pt x="3812" y="1"/>
                    <a:pt x="37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5" name="Google Shape;4155;p75"/>
            <p:cNvSpPr/>
            <p:nvPr/>
          </p:nvSpPr>
          <p:spPr>
            <a:xfrm>
              <a:off x="3050522" y="3173619"/>
              <a:ext cx="50065" cy="14258"/>
            </a:xfrm>
            <a:custGeom>
              <a:avLst/>
              <a:gdLst/>
              <a:ahLst/>
              <a:cxnLst/>
              <a:rect l="l" t="t" r="r" b="b"/>
              <a:pathLst>
                <a:path w="5411" h="1541" extrusionOk="0">
                  <a:moveTo>
                    <a:pt x="2282" y="0"/>
                  </a:moveTo>
                  <a:cubicBezTo>
                    <a:pt x="1758" y="0"/>
                    <a:pt x="1231" y="86"/>
                    <a:pt x="730" y="257"/>
                  </a:cubicBezTo>
                  <a:cubicBezTo>
                    <a:pt x="243" y="409"/>
                    <a:pt x="0" y="682"/>
                    <a:pt x="31" y="834"/>
                  </a:cubicBezTo>
                  <a:cubicBezTo>
                    <a:pt x="152" y="1138"/>
                    <a:pt x="1307" y="986"/>
                    <a:pt x="2675" y="1169"/>
                  </a:cubicBezTo>
                  <a:cubicBezTo>
                    <a:pt x="3669" y="1304"/>
                    <a:pt x="4546" y="1541"/>
                    <a:pt x="5005" y="1541"/>
                  </a:cubicBezTo>
                  <a:cubicBezTo>
                    <a:pt x="5164" y="1541"/>
                    <a:pt x="5273" y="1512"/>
                    <a:pt x="5319" y="1442"/>
                  </a:cubicBezTo>
                  <a:cubicBezTo>
                    <a:pt x="5411" y="1290"/>
                    <a:pt x="5198" y="1017"/>
                    <a:pt x="4742" y="713"/>
                  </a:cubicBezTo>
                  <a:cubicBezTo>
                    <a:pt x="4020" y="238"/>
                    <a:pt x="3156" y="0"/>
                    <a:pt x="22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6" name="Google Shape;4156;p75"/>
            <p:cNvSpPr/>
            <p:nvPr/>
          </p:nvSpPr>
          <p:spPr>
            <a:xfrm>
              <a:off x="2950965" y="3168568"/>
              <a:ext cx="38250" cy="12065"/>
            </a:xfrm>
            <a:custGeom>
              <a:avLst/>
              <a:gdLst/>
              <a:ahLst/>
              <a:cxnLst/>
              <a:rect l="l" t="t" r="r" b="b"/>
              <a:pathLst>
                <a:path w="4134" h="1304" extrusionOk="0">
                  <a:moveTo>
                    <a:pt x="2154" y="0"/>
                  </a:moveTo>
                  <a:cubicBezTo>
                    <a:pt x="1582" y="0"/>
                    <a:pt x="1020" y="168"/>
                    <a:pt x="547" y="499"/>
                  </a:cubicBezTo>
                  <a:cubicBezTo>
                    <a:pt x="122" y="772"/>
                    <a:pt x="0" y="1046"/>
                    <a:pt x="122" y="1198"/>
                  </a:cubicBezTo>
                  <a:cubicBezTo>
                    <a:pt x="180" y="1276"/>
                    <a:pt x="304" y="1304"/>
                    <a:pt x="478" y="1304"/>
                  </a:cubicBezTo>
                  <a:cubicBezTo>
                    <a:pt x="846" y="1304"/>
                    <a:pt x="1437" y="1178"/>
                    <a:pt x="2097" y="1137"/>
                  </a:cubicBezTo>
                  <a:cubicBezTo>
                    <a:pt x="2157" y="1135"/>
                    <a:pt x="2215" y="1134"/>
                    <a:pt x="2273" y="1134"/>
                  </a:cubicBezTo>
                  <a:cubicBezTo>
                    <a:pt x="2817" y="1134"/>
                    <a:pt x="3301" y="1208"/>
                    <a:pt x="3636" y="1208"/>
                  </a:cubicBezTo>
                  <a:cubicBezTo>
                    <a:pt x="3852" y="1208"/>
                    <a:pt x="4006" y="1177"/>
                    <a:pt x="4073" y="1076"/>
                  </a:cubicBezTo>
                  <a:cubicBezTo>
                    <a:pt x="4134" y="955"/>
                    <a:pt x="4043" y="681"/>
                    <a:pt x="3708" y="438"/>
                  </a:cubicBezTo>
                  <a:cubicBezTo>
                    <a:pt x="3225" y="145"/>
                    <a:pt x="2686" y="0"/>
                    <a:pt x="21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7" name="Google Shape;4157;p75"/>
            <p:cNvSpPr/>
            <p:nvPr/>
          </p:nvSpPr>
          <p:spPr>
            <a:xfrm>
              <a:off x="2950400" y="3049146"/>
              <a:ext cx="252834" cy="212632"/>
            </a:xfrm>
            <a:custGeom>
              <a:avLst/>
              <a:gdLst/>
              <a:ahLst/>
              <a:cxnLst/>
              <a:rect l="l" t="t" r="r" b="b"/>
              <a:pathLst>
                <a:path w="27326" h="22981" extrusionOk="0">
                  <a:moveTo>
                    <a:pt x="9447" y="0"/>
                  </a:moveTo>
                  <a:cubicBezTo>
                    <a:pt x="9388" y="0"/>
                    <a:pt x="9330" y="1"/>
                    <a:pt x="9271" y="1"/>
                  </a:cubicBezTo>
                  <a:cubicBezTo>
                    <a:pt x="6687" y="62"/>
                    <a:pt x="4164" y="1065"/>
                    <a:pt x="2250" y="2767"/>
                  </a:cubicBezTo>
                  <a:cubicBezTo>
                    <a:pt x="1125" y="3770"/>
                    <a:pt x="0" y="4834"/>
                    <a:pt x="517" y="6172"/>
                  </a:cubicBezTo>
                  <a:cubicBezTo>
                    <a:pt x="1064" y="4925"/>
                    <a:pt x="2432" y="4166"/>
                    <a:pt x="3800" y="4105"/>
                  </a:cubicBezTo>
                  <a:cubicBezTo>
                    <a:pt x="3900" y="4098"/>
                    <a:pt x="4001" y="4095"/>
                    <a:pt x="4101" y="4095"/>
                  </a:cubicBezTo>
                  <a:cubicBezTo>
                    <a:pt x="5363" y="4095"/>
                    <a:pt x="6590" y="4610"/>
                    <a:pt x="7660" y="5229"/>
                  </a:cubicBezTo>
                  <a:cubicBezTo>
                    <a:pt x="12675" y="8117"/>
                    <a:pt x="15502" y="13862"/>
                    <a:pt x="20426" y="16871"/>
                  </a:cubicBezTo>
                  <a:cubicBezTo>
                    <a:pt x="21642" y="17600"/>
                    <a:pt x="22979" y="18148"/>
                    <a:pt x="24043" y="19151"/>
                  </a:cubicBezTo>
                  <a:cubicBezTo>
                    <a:pt x="25107" y="20123"/>
                    <a:pt x="25745" y="21704"/>
                    <a:pt x="25198" y="22980"/>
                  </a:cubicBezTo>
                  <a:cubicBezTo>
                    <a:pt x="25897" y="22099"/>
                    <a:pt x="26475" y="21126"/>
                    <a:pt x="26900" y="20093"/>
                  </a:cubicBezTo>
                  <a:cubicBezTo>
                    <a:pt x="27326" y="19029"/>
                    <a:pt x="27265" y="17844"/>
                    <a:pt x="26748" y="16841"/>
                  </a:cubicBezTo>
                  <a:cubicBezTo>
                    <a:pt x="26323" y="16081"/>
                    <a:pt x="25563" y="15534"/>
                    <a:pt x="25350" y="14713"/>
                  </a:cubicBezTo>
                  <a:cubicBezTo>
                    <a:pt x="25138" y="13983"/>
                    <a:pt x="25441" y="13223"/>
                    <a:pt x="25411" y="12464"/>
                  </a:cubicBezTo>
                  <a:cubicBezTo>
                    <a:pt x="25350" y="11704"/>
                    <a:pt x="25077" y="10974"/>
                    <a:pt x="24651" y="10336"/>
                  </a:cubicBezTo>
                  <a:cubicBezTo>
                    <a:pt x="22706" y="6901"/>
                    <a:pt x="20061" y="3801"/>
                    <a:pt x="16627" y="1886"/>
                  </a:cubicBezTo>
                  <a:cubicBezTo>
                    <a:pt x="14458" y="638"/>
                    <a:pt x="11971" y="0"/>
                    <a:pt x="94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8" name="Google Shape;4158;p75"/>
            <p:cNvSpPr/>
            <p:nvPr/>
          </p:nvSpPr>
          <p:spPr>
            <a:xfrm>
              <a:off x="2974864" y="3083972"/>
              <a:ext cx="246940" cy="195172"/>
            </a:xfrm>
            <a:custGeom>
              <a:avLst/>
              <a:gdLst/>
              <a:ahLst/>
              <a:cxnLst/>
              <a:rect l="l" t="t" r="r" b="b"/>
              <a:pathLst>
                <a:path w="26689" h="21094" extrusionOk="0">
                  <a:moveTo>
                    <a:pt x="1854" y="1"/>
                  </a:moveTo>
                  <a:cubicBezTo>
                    <a:pt x="1781" y="1"/>
                    <a:pt x="1711" y="3"/>
                    <a:pt x="1642" y="6"/>
                  </a:cubicBezTo>
                  <a:cubicBezTo>
                    <a:pt x="548" y="37"/>
                    <a:pt x="1" y="341"/>
                    <a:pt x="61" y="554"/>
                  </a:cubicBezTo>
                  <a:cubicBezTo>
                    <a:pt x="92" y="797"/>
                    <a:pt x="609" y="858"/>
                    <a:pt x="1460" y="1161"/>
                  </a:cubicBezTo>
                  <a:cubicBezTo>
                    <a:pt x="2645" y="1617"/>
                    <a:pt x="3739" y="2286"/>
                    <a:pt x="4773" y="3076"/>
                  </a:cubicBezTo>
                  <a:cubicBezTo>
                    <a:pt x="6323" y="4201"/>
                    <a:pt x="7721" y="5508"/>
                    <a:pt x="8967" y="6997"/>
                  </a:cubicBezTo>
                  <a:cubicBezTo>
                    <a:pt x="10487" y="8760"/>
                    <a:pt x="11703" y="10736"/>
                    <a:pt x="12585" y="12925"/>
                  </a:cubicBezTo>
                  <a:cubicBezTo>
                    <a:pt x="12828" y="13472"/>
                    <a:pt x="13071" y="14140"/>
                    <a:pt x="13436" y="14809"/>
                  </a:cubicBezTo>
                  <a:cubicBezTo>
                    <a:pt x="13800" y="15569"/>
                    <a:pt x="14256" y="16207"/>
                    <a:pt x="14864" y="16785"/>
                  </a:cubicBezTo>
                  <a:cubicBezTo>
                    <a:pt x="15047" y="16937"/>
                    <a:pt x="15199" y="17089"/>
                    <a:pt x="15411" y="17210"/>
                  </a:cubicBezTo>
                  <a:cubicBezTo>
                    <a:pt x="15503" y="17271"/>
                    <a:pt x="15624" y="17332"/>
                    <a:pt x="15715" y="17393"/>
                  </a:cubicBezTo>
                  <a:lnTo>
                    <a:pt x="15867" y="17484"/>
                  </a:lnTo>
                  <a:lnTo>
                    <a:pt x="16050" y="17545"/>
                  </a:lnTo>
                  <a:cubicBezTo>
                    <a:pt x="16475" y="17727"/>
                    <a:pt x="16962" y="17849"/>
                    <a:pt x="17448" y="17879"/>
                  </a:cubicBezTo>
                  <a:cubicBezTo>
                    <a:pt x="17580" y="17889"/>
                    <a:pt x="17712" y="17894"/>
                    <a:pt x="17845" y="17894"/>
                  </a:cubicBezTo>
                  <a:cubicBezTo>
                    <a:pt x="18510" y="17894"/>
                    <a:pt x="19185" y="17768"/>
                    <a:pt x="19819" y="17514"/>
                  </a:cubicBezTo>
                  <a:cubicBezTo>
                    <a:pt x="20001" y="17423"/>
                    <a:pt x="20153" y="17332"/>
                    <a:pt x="20335" y="17241"/>
                  </a:cubicBezTo>
                  <a:lnTo>
                    <a:pt x="20609" y="17089"/>
                  </a:lnTo>
                  <a:lnTo>
                    <a:pt x="20761" y="17028"/>
                  </a:lnTo>
                  <a:cubicBezTo>
                    <a:pt x="20974" y="16906"/>
                    <a:pt x="21187" y="16785"/>
                    <a:pt x="21369" y="16663"/>
                  </a:cubicBezTo>
                  <a:cubicBezTo>
                    <a:pt x="21734" y="16481"/>
                    <a:pt x="22129" y="16329"/>
                    <a:pt x="22554" y="16207"/>
                  </a:cubicBezTo>
                  <a:lnTo>
                    <a:pt x="22858" y="16146"/>
                  </a:lnTo>
                  <a:lnTo>
                    <a:pt x="23162" y="16055"/>
                  </a:lnTo>
                  <a:cubicBezTo>
                    <a:pt x="23122" y="16055"/>
                    <a:pt x="23135" y="16042"/>
                    <a:pt x="23167" y="16042"/>
                  </a:cubicBezTo>
                  <a:cubicBezTo>
                    <a:pt x="23182" y="16042"/>
                    <a:pt x="23203" y="16045"/>
                    <a:pt x="23223" y="16055"/>
                  </a:cubicBezTo>
                  <a:cubicBezTo>
                    <a:pt x="23497" y="16177"/>
                    <a:pt x="23770" y="16329"/>
                    <a:pt x="23953" y="16572"/>
                  </a:cubicBezTo>
                  <a:cubicBezTo>
                    <a:pt x="24165" y="16785"/>
                    <a:pt x="24439" y="17058"/>
                    <a:pt x="24621" y="17362"/>
                  </a:cubicBezTo>
                  <a:lnTo>
                    <a:pt x="24773" y="17545"/>
                  </a:lnTo>
                  <a:cubicBezTo>
                    <a:pt x="24834" y="17575"/>
                    <a:pt x="24864" y="17666"/>
                    <a:pt x="24895" y="17697"/>
                  </a:cubicBezTo>
                  <a:cubicBezTo>
                    <a:pt x="24986" y="17818"/>
                    <a:pt x="25016" y="17940"/>
                    <a:pt x="25047" y="18031"/>
                  </a:cubicBezTo>
                  <a:cubicBezTo>
                    <a:pt x="25199" y="18548"/>
                    <a:pt x="25290" y="19034"/>
                    <a:pt x="25229" y="19520"/>
                  </a:cubicBezTo>
                  <a:cubicBezTo>
                    <a:pt x="25199" y="20432"/>
                    <a:pt x="25138" y="20979"/>
                    <a:pt x="25320" y="21071"/>
                  </a:cubicBezTo>
                  <a:cubicBezTo>
                    <a:pt x="25343" y="21086"/>
                    <a:pt x="25370" y="21093"/>
                    <a:pt x="25400" y="21093"/>
                  </a:cubicBezTo>
                  <a:cubicBezTo>
                    <a:pt x="25614" y="21093"/>
                    <a:pt x="26000" y="20714"/>
                    <a:pt x="26293" y="19916"/>
                  </a:cubicBezTo>
                  <a:cubicBezTo>
                    <a:pt x="26567" y="19247"/>
                    <a:pt x="26688" y="18548"/>
                    <a:pt x="26658" y="17849"/>
                  </a:cubicBezTo>
                  <a:cubicBezTo>
                    <a:pt x="26658" y="17636"/>
                    <a:pt x="26597" y="17393"/>
                    <a:pt x="26536" y="17180"/>
                  </a:cubicBezTo>
                  <a:cubicBezTo>
                    <a:pt x="26506" y="17058"/>
                    <a:pt x="26445" y="16906"/>
                    <a:pt x="26415" y="16785"/>
                  </a:cubicBezTo>
                  <a:cubicBezTo>
                    <a:pt x="26354" y="16663"/>
                    <a:pt x="26293" y="16602"/>
                    <a:pt x="26263" y="16481"/>
                  </a:cubicBezTo>
                  <a:cubicBezTo>
                    <a:pt x="26080" y="16055"/>
                    <a:pt x="25807" y="15660"/>
                    <a:pt x="25533" y="15265"/>
                  </a:cubicBezTo>
                  <a:cubicBezTo>
                    <a:pt x="25199" y="14748"/>
                    <a:pt x="24743" y="14323"/>
                    <a:pt x="24226" y="14019"/>
                  </a:cubicBezTo>
                  <a:cubicBezTo>
                    <a:pt x="23853" y="13806"/>
                    <a:pt x="23456" y="13709"/>
                    <a:pt x="23057" y="13709"/>
                  </a:cubicBezTo>
                  <a:cubicBezTo>
                    <a:pt x="23001" y="13709"/>
                    <a:pt x="22945" y="13711"/>
                    <a:pt x="22889" y="13715"/>
                  </a:cubicBezTo>
                  <a:lnTo>
                    <a:pt x="22433" y="13715"/>
                  </a:lnTo>
                  <a:lnTo>
                    <a:pt x="22007" y="13745"/>
                  </a:lnTo>
                  <a:cubicBezTo>
                    <a:pt x="21399" y="13836"/>
                    <a:pt x="20761" y="14019"/>
                    <a:pt x="20183" y="14232"/>
                  </a:cubicBezTo>
                  <a:cubicBezTo>
                    <a:pt x="19879" y="14353"/>
                    <a:pt x="19606" y="14505"/>
                    <a:pt x="19302" y="14657"/>
                  </a:cubicBezTo>
                  <a:lnTo>
                    <a:pt x="19089" y="14779"/>
                  </a:lnTo>
                  <a:lnTo>
                    <a:pt x="18968" y="14809"/>
                  </a:lnTo>
                  <a:cubicBezTo>
                    <a:pt x="18937" y="14809"/>
                    <a:pt x="18816" y="14839"/>
                    <a:pt x="18755" y="14900"/>
                  </a:cubicBezTo>
                  <a:cubicBezTo>
                    <a:pt x="18492" y="14966"/>
                    <a:pt x="18229" y="15016"/>
                    <a:pt x="17955" y="15016"/>
                  </a:cubicBezTo>
                  <a:cubicBezTo>
                    <a:pt x="17849" y="15016"/>
                    <a:pt x="17741" y="15008"/>
                    <a:pt x="17630" y="14991"/>
                  </a:cubicBezTo>
                  <a:cubicBezTo>
                    <a:pt x="17539" y="14961"/>
                    <a:pt x="17417" y="14961"/>
                    <a:pt x="17296" y="14900"/>
                  </a:cubicBezTo>
                  <a:lnTo>
                    <a:pt x="17265" y="14900"/>
                  </a:lnTo>
                  <a:lnTo>
                    <a:pt x="17235" y="14839"/>
                  </a:lnTo>
                  <a:cubicBezTo>
                    <a:pt x="17174" y="14809"/>
                    <a:pt x="17144" y="14809"/>
                    <a:pt x="17113" y="14779"/>
                  </a:cubicBezTo>
                  <a:lnTo>
                    <a:pt x="16931" y="14596"/>
                  </a:lnTo>
                  <a:cubicBezTo>
                    <a:pt x="16627" y="14232"/>
                    <a:pt x="16354" y="13867"/>
                    <a:pt x="16171" y="13441"/>
                  </a:cubicBezTo>
                  <a:cubicBezTo>
                    <a:pt x="15928" y="12955"/>
                    <a:pt x="15715" y="12377"/>
                    <a:pt x="15442" y="11739"/>
                  </a:cubicBezTo>
                  <a:cubicBezTo>
                    <a:pt x="14408" y="9277"/>
                    <a:pt x="12919" y="6997"/>
                    <a:pt x="11065" y="5082"/>
                  </a:cubicBezTo>
                  <a:cubicBezTo>
                    <a:pt x="9575" y="3532"/>
                    <a:pt x="7843" y="2195"/>
                    <a:pt x="5897" y="1222"/>
                  </a:cubicBezTo>
                  <a:cubicBezTo>
                    <a:pt x="4416" y="425"/>
                    <a:pt x="2935" y="1"/>
                    <a:pt x="18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9" name="Google Shape;4159;p75"/>
            <p:cNvSpPr/>
            <p:nvPr/>
          </p:nvSpPr>
          <p:spPr>
            <a:xfrm>
              <a:off x="3171730" y="3233418"/>
              <a:ext cx="42108" cy="62547"/>
            </a:xfrm>
            <a:custGeom>
              <a:avLst/>
              <a:gdLst/>
              <a:ahLst/>
              <a:cxnLst/>
              <a:rect l="l" t="t" r="r" b="b"/>
              <a:pathLst>
                <a:path w="4551" h="6760" extrusionOk="0">
                  <a:moveTo>
                    <a:pt x="2032" y="1"/>
                  </a:moveTo>
                  <a:cubicBezTo>
                    <a:pt x="1006" y="1"/>
                    <a:pt x="43" y="459"/>
                    <a:pt x="1" y="572"/>
                  </a:cubicBezTo>
                  <a:lnTo>
                    <a:pt x="1" y="6590"/>
                  </a:lnTo>
                  <a:cubicBezTo>
                    <a:pt x="1" y="6638"/>
                    <a:pt x="456" y="6759"/>
                    <a:pt x="1078" y="6759"/>
                  </a:cubicBezTo>
                  <a:cubicBezTo>
                    <a:pt x="2424" y="6759"/>
                    <a:pt x="4550" y="6193"/>
                    <a:pt x="4530" y="3095"/>
                  </a:cubicBezTo>
                  <a:cubicBezTo>
                    <a:pt x="4497" y="616"/>
                    <a:pt x="3222" y="1"/>
                    <a:pt x="203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0" name="Google Shape;4160;p75"/>
            <p:cNvSpPr/>
            <p:nvPr/>
          </p:nvSpPr>
          <p:spPr>
            <a:xfrm>
              <a:off x="3184387" y="3245104"/>
              <a:ext cx="18847" cy="36751"/>
            </a:xfrm>
            <a:custGeom>
              <a:avLst/>
              <a:gdLst/>
              <a:ahLst/>
              <a:cxnLst/>
              <a:rect l="l" t="t" r="r" b="b"/>
              <a:pathLst>
                <a:path w="2037" h="3972" extrusionOk="0">
                  <a:moveTo>
                    <a:pt x="801" y="0"/>
                  </a:moveTo>
                  <a:cubicBezTo>
                    <a:pt x="677" y="0"/>
                    <a:pt x="556" y="55"/>
                    <a:pt x="456" y="130"/>
                  </a:cubicBezTo>
                  <a:cubicBezTo>
                    <a:pt x="365" y="221"/>
                    <a:pt x="304" y="312"/>
                    <a:pt x="274" y="434"/>
                  </a:cubicBezTo>
                  <a:cubicBezTo>
                    <a:pt x="244" y="616"/>
                    <a:pt x="365" y="707"/>
                    <a:pt x="365" y="707"/>
                  </a:cubicBezTo>
                  <a:cubicBezTo>
                    <a:pt x="365" y="707"/>
                    <a:pt x="304" y="586"/>
                    <a:pt x="396" y="464"/>
                  </a:cubicBezTo>
                  <a:cubicBezTo>
                    <a:pt x="447" y="311"/>
                    <a:pt x="604" y="244"/>
                    <a:pt x="761" y="244"/>
                  </a:cubicBezTo>
                  <a:cubicBezTo>
                    <a:pt x="792" y="244"/>
                    <a:pt x="822" y="246"/>
                    <a:pt x="852" y="251"/>
                  </a:cubicBezTo>
                  <a:cubicBezTo>
                    <a:pt x="1156" y="373"/>
                    <a:pt x="1368" y="555"/>
                    <a:pt x="1459" y="859"/>
                  </a:cubicBezTo>
                  <a:cubicBezTo>
                    <a:pt x="1611" y="1194"/>
                    <a:pt x="1672" y="1619"/>
                    <a:pt x="1672" y="1984"/>
                  </a:cubicBezTo>
                  <a:cubicBezTo>
                    <a:pt x="1672" y="2804"/>
                    <a:pt x="1277" y="3564"/>
                    <a:pt x="821" y="3747"/>
                  </a:cubicBezTo>
                  <a:cubicBezTo>
                    <a:pt x="745" y="3777"/>
                    <a:pt x="646" y="3792"/>
                    <a:pt x="544" y="3792"/>
                  </a:cubicBezTo>
                  <a:cubicBezTo>
                    <a:pt x="441" y="3792"/>
                    <a:pt x="335" y="3777"/>
                    <a:pt x="244" y="3747"/>
                  </a:cubicBezTo>
                  <a:cubicBezTo>
                    <a:pt x="92" y="3716"/>
                    <a:pt x="1" y="3625"/>
                    <a:pt x="0" y="3625"/>
                  </a:cubicBezTo>
                  <a:lnTo>
                    <a:pt x="0" y="3625"/>
                  </a:lnTo>
                  <a:cubicBezTo>
                    <a:pt x="0" y="3625"/>
                    <a:pt x="1" y="3716"/>
                    <a:pt x="152" y="3808"/>
                  </a:cubicBezTo>
                  <a:cubicBezTo>
                    <a:pt x="318" y="3911"/>
                    <a:pt x="497" y="3972"/>
                    <a:pt x="662" y="3972"/>
                  </a:cubicBezTo>
                  <a:cubicBezTo>
                    <a:pt x="739" y="3972"/>
                    <a:pt x="814" y="3958"/>
                    <a:pt x="882" y="3929"/>
                  </a:cubicBezTo>
                  <a:cubicBezTo>
                    <a:pt x="1520" y="3747"/>
                    <a:pt x="2037" y="2865"/>
                    <a:pt x="2037" y="1953"/>
                  </a:cubicBezTo>
                  <a:cubicBezTo>
                    <a:pt x="2037" y="1528"/>
                    <a:pt x="1915" y="1072"/>
                    <a:pt x="1733" y="707"/>
                  </a:cubicBezTo>
                  <a:cubicBezTo>
                    <a:pt x="1581" y="373"/>
                    <a:pt x="1277" y="99"/>
                    <a:pt x="882" y="8"/>
                  </a:cubicBezTo>
                  <a:cubicBezTo>
                    <a:pt x="855" y="3"/>
                    <a:pt x="828" y="0"/>
                    <a:pt x="80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1" name="Google Shape;4161;p75"/>
            <p:cNvSpPr/>
            <p:nvPr/>
          </p:nvSpPr>
          <p:spPr>
            <a:xfrm>
              <a:off x="3179326" y="3283086"/>
              <a:ext cx="27008" cy="24501"/>
            </a:xfrm>
            <a:custGeom>
              <a:avLst/>
              <a:gdLst/>
              <a:ahLst/>
              <a:cxnLst/>
              <a:rect l="l" t="t" r="r" b="b"/>
              <a:pathLst>
                <a:path w="2919" h="2648" extrusionOk="0">
                  <a:moveTo>
                    <a:pt x="1374" y="1"/>
                  </a:moveTo>
                  <a:cubicBezTo>
                    <a:pt x="1332" y="1"/>
                    <a:pt x="1289" y="3"/>
                    <a:pt x="1247" y="6"/>
                  </a:cubicBezTo>
                  <a:lnTo>
                    <a:pt x="943" y="128"/>
                  </a:lnTo>
                  <a:cubicBezTo>
                    <a:pt x="304" y="432"/>
                    <a:pt x="0" y="1222"/>
                    <a:pt x="304" y="1891"/>
                  </a:cubicBezTo>
                  <a:cubicBezTo>
                    <a:pt x="527" y="2360"/>
                    <a:pt x="1013" y="2648"/>
                    <a:pt x="1507" y="2648"/>
                  </a:cubicBezTo>
                  <a:cubicBezTo>
                    <a:pt x="1687" y="2648"/>
                    <a:pt x="1867" y="2610"/>
                    <a:pt x="2037" y="2529"/>
                  </a:cubicBezTo>
                  <a:cubicBezTo>
                    <a:pt x="2614" y="2256"/>
                    <a:pt x="2918" y="1648"/>
                    <a:pt x="2766" y="1010"/>
                  </a:cubicBezTo>
                  <a:cubicBezTo>
                    <a:pt x="2596" y="412"/>
                    <a:pt x="1998" y="1"/>
                    <a:pt x="1374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2" name="Google Shape;4162;p75"/>
            <p:cNvSpPr/>
            <p:nvPr/>
          </p:nvSpPr>
          <p:spPr>
            <a:xfrm>
              <a:off x="2960245" y="3053152"/>
              <a:ext cx="256489" cy="156312"/>
            </a:xfrm>
            <a:custGeom>
              <a:avLst/>
              <a:gdLst/>
              <a:ahLst/>
              <a:cxnLst/>
              <a:rect l="l" t="t" r="r" b="b"/>
              <a:pathLst>
                <a:path w="27721" h="16894" extrusionOk="0">
                  <a:moveTo>
                    <a:pt x="8906" y="0"/>
                  </a:moveTo>
                  <a:cubicBezTo>
                    <a:pt x="5938" y="0"/>
                    <a:pt x="3054" y="1199"/>
                    <a:pt x="942" y="3337"/>
                  </a:cubicBezTo>
                  <a:cubicBezTo>
                    <a:pt x="669" y="3550"/>
                    <a:pt x="456" y="3854"/>
                    <a:pt x="213" y="4128"/>
                  </a:cubicBezTo>
                  <a:lnTo>
                    <a:pt x="31" y="4340"/>
                  </a:lnTo>
                  <a:cubicBezTo>
                    <a:pt x="31" y="4340"/>
                    <a:pt x="0" y="4401"/>
                    <a:pt x="0" y="4432"/>
                  </a:cubicBezTo>
                  <a:lnTo>
                    <a:pt x="61" y="4340"/>
                  </a:lnTo>
                  <a:lnTo>
                    <a:pt x="274" y="4128"/>
                  </a:lnTo>
                  <a:cubicBezTo>
                    <a:pt x="456" y="3945"/>
                    <a:pt x="669" y="3672"/>
                    <a:pt x="1034" y="3337"/>
                  </a:cubicBezTo>
                  <a:cubicBezTo>
                    <a:pt x="1976" y="2426"/>
                    <a:pt x="3070" y="1666"/>
                    <a:pt x="4286" y="1119"/>
                  </a:cubicBezTo>
                  <a:cubicBezTo>
                    <a:pt x="5745" y="451"/>
                    <a:pt x="7325" y="125"/>
                    <a:pt x="8911" y="125"/>
                  </a:cubicBezTo>
                  <a:cubicBezTo>
                    <a:pt x="9274" y="125"/>
                    <a:pt x="9638" y="142"/>
                    <a:pt x="10000" y="176"/>
                  </a:cubicBezTo>
                  <a:cubicBezTo>
                    <a:pt x="11155" y="298"/>
                    <a:pt x="12280" y="602"/>
                    <a:pt x="13344" y="1058"/>
                  </a:cubicBezTo>
                  <a:cubicBezTo>
                    <a:pt x="14468" y="1544"/>
                    <a:pt x="15532" y="2182"/>
                    <a:pt x="16444" y="3033"/>
                  </a:cubicBezTo>
                  <a:cubicBezTo>
                    <a:pt x="17386" y="3824"/>
                    <a:pt x="18238" y="4766"/>
                    <a:pt x="19119" y="5617"/>
                  </a:cubicBezTo>
                  <a:cubicBezTo>
                    <a:pt x="19940" y="6438"/>
                    <a:pt x="20821" y="7198"/>
                    <a:pt x="21733" y="7927"/>
                  </a:cubicBezTo>
                  <a:cubicBezTo>
                    <a:pt x="22615" y="8657"/>
                    <a:pt x="23435" y="9265"/>
                    <a:pt x="24195" y="9903"/>
                  </a:cubicBezTo>
                  <a:cubicBezTo>
                    <a:pt x="24925" y="10511"/>
                    <a:pt x="25533" y="11149"/>
                    <a:pt x="26110" y="11879"/>
                  </a:cubicBezTo>
                  <a:cubicBezTo>
                    <a:pt x="26566" y="12456"/>
                    <a:pt x="26931" y="13125"/>
                    <a:pt x="27204" y="13824"/>
                  </a:cubicBezTo>
                  <a:cubicBezTo>
                    <a:pt x="27387" y="14341"/>
                    <a:pt x="27539" y="14888"/>
                    <a:pt x="27569" y="15435"/>
                  </a:cubicBezTo>
                  <a:cubicBezTo>
                    <a:pt x="27630" y="15952"/>
                    <a:pt x="27569" y="16408"/>
                    <a:pt x="27508" y="16894"/>
                  </a:cubicBezTo>
                  <a:cubicBezTo>
                    <a:pt x="27508" y="16894"/>
                    <a:pt x="27522" y="16880"/>
                    <a:pt x="27540" y="16880"/>
                  </a:cubicBezTo>
                  <a:cubicBezTo>
                    <a:pt x="27549" y="16880"/>
                    <a:pt x="27559" y="16884"/>
                    <a:pt x="27569" y="16894"/>
                  </a:cubicBezTo>
                  <a:cubicBezTo>
                    <a:pt x="27599" y="16803"/>
                    <a:pt x="27599" y="16742"/>
                    <a:pt x="27660" y="16620"/>
                  </a:cubicBezTo>
                  <a:cubicBezTo>
                    <a:pt x="27691" y="16286"/>
                    <a:pt x="27721" y="15952"/>
                    <a:pt x="27691" y="15556"/>
                  </a:cubicBezTo>
                  <a:cubicBezTo>
                    <a:pt x="27660" y="14979"/>
                    <a:pt x="27508" y="14432"/>
                    <a:pt x="27326" y="13885"/>
                  </a:cubicBezTo>
                  <a:cubicBezTo>
                    <a:pt x="27052" y="13155"/>
                    <a:pt x="26657" y="12486"/>
                    <a:pt x="26201" y="11879"/>
                  </a:cubicBezTo>
                  <a:cubicBezTo>
                    <a:pt x="25654" y="11119"/>
                    <a:pt x="25046" y="10480"/>
                    <a:pt x="24317" y="9872"/>
                  </a:cubicBezTo>
                  <a:cubicBezTo>
                    <a:pt x="23557" y="9204"/>
                    <a:pt x="22706" y="8565"/>
                    <a:pt x="21855" y="7897"/>
                  </a:cubicBezTo>
                  <a:cubicBezTo>
                    <a:pt x="20943" y="7167"/>
                    <a:pt x="20061" y="6407"/>
                    <a:pt x="19271" y="5556"/>
                  </a:cubicBezTo>
                  <a:cubicBezTo>
                    <a:pt x="18390" y="4705"/>
                    <a:pt x="17538" y="3793"/>
                    <a:pt x="16566" y="2942"/>
                  </a:cubicBezTo>
                  <a:cubicBezTo>
                    <a:pt x="15624" y="2122"/>
                    <a:pt x="14499" y="1423"/>
                    <a:pt x="13374" y="936"/>
                  </a:cubicBezTo>
                  <a:cubicBezTo>
                    <a:pt x="12310" y="480"/>
                    <a:pt x="11155" y="176"/>
                    <a:pt x="10000" y="55"/>
                  </a:cubicBezTo>
                  <a:cubicBezTo>
                    <a:pt x="9635" y="18"/>
                    <a:pt x="9270" y="0"/>
                    <a:pt x="890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3" name="Google Shape;4163;p75"/>
            <p:cNvSpPr/>
            <p:nvPr/>
          </p:nvSpPr>
          <p:spPr>
            <a:xfrm>
              <a:off x="2965306" y="3082418"/>
              <a:ext cx="250585" cy="149548"/>
            </a:xfrm>
            <a:custGeom>
              <a:avLst/>
              <a:gdLst/>
              <a:ahLst/>
              <a:cxnLst/>
              <a:rect l="l" t="t" r="r" b="b"/>
              <a:pathLst>
                <a:path w="27083" h="16163" extrusionOk="0">
                  <a:moveTo>
                    <a:pt x="2705" y="1"/>
                  </a:moveTo>
                  <a:cubicBezTo>
                    <a:pt x="2223" y="1"/>
                    <a:pt x="1745" y="40"/>
                    <a:pt x="1277" y="114"/>
                  </a:cubicBezTo>
                  <a:cubicBezTo>
                    <a:pt x="851" y="205"/>
                    <a:pt x="426" y="296"/>
                    <a:pt x="0" y="509"/>
                  </a:cubicBezTo>
                  <a:cubicBezTo>
                    <a:pt x="122" y="509"/>
                    <a:pt x="243" y="448"/>
                    <a:pt x="365" y="418"/>
                  </a:cubicBezTo>
                  <a:cubicBezTo>
                    <a:pt x="456" y="387"/>
                    <a:pt x="608" y="357"/>
                    <a:pt x="730" y="296"/>
                  </a:cubicBezTo>
                  <a:lnTo>
                    <a:pt x="1307" y="205"/>
                  </a:lnTo>
                  <a:cubicBezTo>
                    <a:pt x="1718" y="142"/>
                    <a:pt x="2133" y="111"/>
                    <a:pt x="2546" y="111"/>
                  </a:cubicBezTo>
                  <a:cubicBezTo>
                    <a:pt x="3325" y="111"/>
                    <a:pt x="4098" y="219"/>
                    <a:pt x="4833" y="418"/>
                  </a:cubicBezTo>
                  <a:cubicBezTo>
                    <a:pt x="5623" y="661"/>
                    <a:pt x="6383" y="904"/>
                    <a:pt x="7113" y="1299"/>
                  </a:cubicBezTo>
                  <a:cubicBezTo>
                    <a:pt x="7964" y="1725"/>
                    <a:pt x="8754" y="2241"/>
                    <a:pt x="9514" y="2819"/>
                  </a:cubicBezTo>
                  <a:cubicBezTo>
                    <a:pt x="11095" y="4035"/>
                    <a:pt x="12675" y="5585"/>
                    <a:pt x="14377" y="7165"/>
                  </a:cubicBezTo>
                  <a:cubicBezTo>
                    <a:pt x="16080" y="8716"/>
                    <a:pt x="17873" y="10083"/>
                    <a:pt x="19727" y="10874"/>
                  </a:cubicBezTo>
                  <a:cubicBezTo>
                    <a:pt x="21581" y="11725"/>
                    <a:pt x="23496" y="11634"/>
                    <a:pt x="24864" y="12211"/>
                  </a:cubicBezTo>
                  <a:cubicBezTo>
                    <a:pt x="25502" y="12424"/>
                    <a:pt x="26049" y="12849"/>
                    <a:pt x="26414" y="13427"/>
                  </a:cubicBezTo>
                  <a:cubicBezTo>
                    <a:pt x="26688" y="13883"/>
                    <a:pt x="26840" y="14369"/>
                    <a:pt x="26900" y="14855"/>
                  </a:cubicBezTo>
                  <a:cubicBezTo>
                    <a:pt x="26992" y="15281"/>
                    <a:pt x="26992" y="15584"/>
                    <a:pt x="27022" y="15827"/>
                  </a:cubicBezTo>
                  <a:lnTo>
                    <a:pt x="27022" y="15827"/>
                  </a:lnTo>
                  <a:cubicBezTo>
                    <a:pt x="27020" y="15502"/>
                    <a:pt x="26991" y="15150"/>
                    <a:pt x="26961" y="14855"/>
                  </a:cubicBezTo>
                  <a:cubicBezTo>
                    <a:pt x="26870" y="14339"/>
                    <a:pt x="26718" y="13852"/>
                    <a:pt x="26445" y="13397"/>
                  </a:cubicBezTo>
                  <a:cubicBezTo>
                    <a:pt x="26080" y="12789"/>
                    <a:pt x="25502" y="12302"/>
                    <a:pt x="24864" y="12089"/>
                  </a:cubicBezTo>
                  <a:cubicBezTo>
                    <a:pt x="23405" y="11512"/>
                    <a:pt x="21551" y="11573"/>
                    <a:pt x="19727" y="10722"/>
                  </a:cubicBezTo>
                  <a:cubicBezTo>
                    <a:pt x="17903" y="9901"/>
                    <a:pt x="16201" y="8564"/>
                    <a:pt x="14499" y="7013"/>
                  </a:cubicBezTo>
                  <a:cubicBezTo>
                    <a:pt x="12766" y="5433"/>
                    <a:pt x="11216" y="3883"/>
                    <a:pt x="9575" y="2667"/>
                  </a:cubicBezTo>
                  <a:cubicBezTo>
                    <a:pt x="8815" y="2089"/>
                    <a:pt x="7994" y="1573"/>
                    <a:pt x="7143" y="1147"/>
                  </a:cubicBezTo>
                  <a:cubicBezTo>
                    <a:pt x="6444" y="782"/>
                    <a:pt x="5623" y="478"/>
                    <a:pt x="4833" y="266"/>
                  </a:cubicBezTo>
                  <a:cubicBezTo>
                    <a:pt x="4128" y="85"/>
                    <a:pt x="3412" y="1"/>
                    <a:pt x="2705" y="1"/>
                  </a:cubicBezTo>
                  <a:close/>
                  <a:moveTo>
                    <a:pt x="27022" y="15827"/>
                  </a:moveTo>
                  <a:cubicBezTo>
                    <a:pt x="27022" y="15838"/>
                    <a:pt x="27022" y="15848"/>
                    <a:pt x="27022" y="15859"/>
                  </a:cubicBezTo>
                  <a:lnTo>
                    <a:pt x="27022" y="16132"/>
                  </a:lnTo>
                  <a:cubicBezTo>
                    <a:pt x="27083" y="16132"/>
                    <a:pt x="27083" y="16162"/>
                    <a:pt x="27083" y="16162"/>
                  </a:cubicBezTo>
                  <a:cubicBezTo>
                    <a:pt x="27083" y="16162"/>
                    <a:pt x="27083" y="16041"/>
                    <a:pt x="27022" y="15828"/>
                  </a:cubicBezTo>
                  <a:cubicBezTo>
                    <a:pt x="27022" y="15828"/>
                    <a:pt x="27022" y="15828"/>
                    <a:pt x="27022" y="15827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4" name="Google Shape;4164;p75"/>
            <p:cNvSpPr/>
            <p:nvPr/>
          </p:nvSpPr>
          <p:spPr>
            <a:xfrm>
              <a:off x="3081453" y="3239553"/>
              <a:ext cx="30385" cy="37972"/>
            </a:xfrm>
            <a:custGeom>
              <a:avLst/>
              <a:gdLst/>
              <a:ahLst/>
              <a:cxnLst/>
              <a:rect l="l" t="t" r="r" b="b"/>
              <a:pathLst>
                <a:path w="3284" h="4104" extrusionOk="0">
                  <a:moveTo>
                    <a:pt x="3283" y="0"/>
                  </a:moveTo>
                  <a:cubicBezTo>
                    <a:pt x="2675" y="608"/>
                    <a:pt x="2098" y="1307"/>
                    <a:pt x="1551" y="1976"/>
                  </a:cubicBezTo>
                  <a:cubicBezTo>
                    <a:pt x="1004" y="2675"/>
                    <a:pt x="457" y="3344"/>
                    <a:pt x="1" y="4104"/>
                  </a:cubicBezTo>
                  <a:cubicBezTo>
                    <a:pt x="609" y="3496"/>
                    <a:pt x="1186" y="2857"/>
                    <a:pt x="1703" y="2128"/>
                  </a:cubicBezTo>
                  <a:cubicBezTo>
                    <a:pt x="2280" y="1459"/>
                    <a:pt x="2827" y="760"/>
                    <a:pt x="3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5" name="Google Shape;4165;p75"/>
            <p:cNvSpPr/>
            <p:nvPr/>
          </p:nvSpPr>
          <p:spPr>
            <a:xfrm>
              <a:off x="2897245" y="3191653"/>
              <a:ext cx="104914" cy="101981"/>
            </a:xfrm>
            <a:custGeom>
              <a:avLst/>
              <a:gdLst/>
              <a:ahLst/>
              <a:cxnLst/>
              <a:rect l="l" t="t" r="r" b="b"/>
              <a:pathLst>
                <a:path w="11339" h="11022" extrusionOk="0">
                  <a:moveTo>
                    <a:pt x="11308" y="5259"/>
                  </a:moveTo>
                  <a:lnTo>
                    <a:pt x="11308" y="5420"/>
                  </a:lnTo>
                  <a:lnTo>
                    <a:pt x="11338" y="5481"/>
                  </a:lnTo>
                  <a:cubicBezTo>
                    <a:pt x="11328" y="5405"/>
                    <a:pt x="11318" y="5332"/>
                    <a:pt x="11308" y="5259"/>
                  </a:cubicBezTo>
                  <a:close/>
                  <a:moveTo>
                    <a:pt x="5838" y="0"/>
                  </a:moveTo>
                  <a:cubicBezTo>
                    <a:pt x="5217" y="0"/>
                    <a:pt x="4590" y="102"/>
                    <a:pt x="4013" y="314"/>
                  </a:cubicBezTo>
                  <a:cubicBezTo>
                    <a:pt x="3010" y="709"/>
                    <a:pt x="2098" y="1378"/>
                    <a:pt x="1429" y="2259"/>
                  </a:cubicBezTo>
                  <a:cubicBezTo>
                    <a:pt x="0" y="4205"/>
                    <a:pt x="0" y="6849"/>
                    <a:pt x="1429" y="8794"/>
                  </a:cubicBezTo>
                  <a:cubicBezTo>
                    <a:pt x="2128" y="9676"/>
                    <a:pt x="3010" y="10314"/>
                    <a:pt x="4013" y="10679"/>
                  </a:cubicBezTo>
                  <a:cubicBezTo>
                    <a:pt x="4597" y="10913"/>
                    <a:pt x="5232" y="11022"/>
                    <a:pt x="5860" y="11022"/>
                  </a:cubicBezTo>
                  <a:cubicBezTo>
                    <a:pt x="6212" y="11022"/>
                    <a:pt x="6562" y="10987"/>
                    <a:pt x="6900" y="10922"/>
                  </a:cubicBezTo>
                  <a:cubicBezTo>
                    <a:pt x="7751" y="10740"/>
                    <a:pt x="8542" y="10375"/>
                    <a:pt x="9241" y="9858"/>
                  </a:cubicBezTo>
                  <a:cubicBezTo>
                    <a:pt x="9758" y="9433"/>
                    <a:pt x="10274" y="8916"/>
                    <a:pt x="10609" y="8308"/>
                  </a:cubicBezTo>
                  <a:cubicBezTo>
                    <a:pt x="10852" y="7882"/>
                    <a:pt x="11065" y="7396"/>
                    <a:pt x="11156" y="6849"/>
                  </a:cubicBezTo>
                  <a:cubicBezTo>
                    <a:pt x="11247" y="6667"/>
                    <a:pt x="11277" y="6484"/>
                    <a:pt x="11277" y="6302"/>
                  </a:cubicBezTo>
                  <a:cubicBezTo>
                    <a:pt x="11338" y="6150"/>
                    <a:pt x="11338" y="6028"/>
                    <a:pt x="11338" y="5876"/>
                  </a:cubicBezTo>
                  <a:lnTo>
                    <a:pt x="11338" y="5603"/>
                  </a:lnTo>
                  <a:lnTo>
                    <a:pt x="11338" y="5481"/>
                  </a:lnTo>
                  <a:cubicBezTo>
                    <a:pt x="11247" y="5937"/>
                    <a:pt x="11216" y="6363"/>
                    <a:pt x="11125" y="6819"/>
                  </a:cubicBezTo>
                  <a:cubicBezTo>
                    <a:pt x="10821" y="8004"/>
                    <a:pt x="10153" y="9037"/>
                    <a:pt x="9150" y="9737"/>
                  </a:cubicBezTo>
                  <a:cubicBezTo>
                    <a:pt x="8511" y="10253"/>
                    <a:pt x="7751" y="10588"/>
                    <a:pt x="6900" y="10740"/>
                  </a:cubicBezTo>
                  <a:cubicBezTo>
                    <a:pt x="6562" y="10805"/>
                    <a:pt x="6224" y="10839"/>
                    <a:pt x="5887" y="10839"/>
                  </a:cubicBezTo>
                  <a:cubicBezTo>
                    <a:pt x="5286" y="10839"/>
                    <a:pt x="4689" y="10730"/>
                    <a:pt x="4104" y="10496"/>
                  </a:cubicBezTo>
                  <a:cubicBezTo>
                    <a:pt x="3101" y="10132"/>
                    <a:pt x="2250" y="9493"/>
                    <a:pt x="1642" y="8642"/>
                  </a:cubicBezTo>
                  <a:cubicBezTo>
                    <a:pt x="274" y="6758"/>
                    <a:pt x="274" y="4205"/>
                    <a:pt x="1642" y="2350"/>
                  </a:cubicBezTo>
                  <a:cubicBezTo>
                    <a:pt x="1946" y="1894"/>
                    <a:pt x="2311" y="1499"/>
                    <a:pt x="2766" y="1195"/>
                  </a:cubicBezTo>
                  <a:cubicBezTo>
                    <a:pt x="3162" y="891"/>
                    <a:pt x="3618" y="679"/>
                    <a:pt x="4104" y="466"/>
                  </a:cubicBezTo>
                  <a:cubicBezTo>
                    <a:pt x="4256" y="435"/>
                    <a:pt x="4438" y="375"/>
                    <a:pt x="4590" y="314"/>
                  </a:cubicBezTo>
                  <a:cubicBezTo>
                    <a:pt x="5045" y="193"/>
                    <a:pt x="5502" y="135"/>
                    <a:pt x="5951" y="135"/>
                  </a:cubicBezTo>
                  <a:cubicBezTo>
                    <a:pt x="8322" y="135"/>
                    <a:pt x="10486" y="1746"/>
                    <a:pt x="11125" y="4174"/>
                  </a:cubicBezTo>
                  <a:cubicBezTo>
                    <a:pt x="11201" y="4554"/>
                    <a:pt x="11256" y="4892"/>
                    <a:pt x="11308" y="5259"/>
                  </a:cubicBezTo>
                  <a:lnTo>
                    <a:pt x="11308" y="5259"/>
                  </a:lnTo>
                  <a:lnTo>
                    <a:pt x="11308" y="5177"/>
                  </a:lnTo>
                  <a:cubicBezTo>
                    <a:pt x="11308" y="5025"/>
                    <a:pt x="11308" y="4934"/>
                    <a:pt x="11277" y="4782"/>
                  </a:cubicBezTo>
                  <a:lnTo>
                    <a:pt x="11156" y="4205"/>
                  </a:lnTo>
                  <a:cubicBezTo>
                    <a:pt x="11065" y="3657"/>
                    <a:pt x="10852" y="3171"/>
                    <a:pt x="10609" y="2715"/>
                  </a:cubicBezTo>
                  <a:cubicBezTo>
                    <a:pt x="9788" y="1347"/>
                    <a:pt x="8481" y="405"/>
                    <a:pt x="6900" y="101"/>
                  </a:cubicBezTo>
                  <a:cubicBezTo>
                    <a:pt x="6555" y="34"/>
                    <a:pt x="6197" y="0"/>
                    <a:pt x="5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6" name="Google Shape;4166;p75"/>
            <p:cNvSpPr/>
            <p:nvPr/>
          </p:nvSpPr>
          <p:spPr>
            <a:xfrm>
              <a:off x="3022117" y="3191653"/>
              <a:ext cx="104627" cy="101981"/>
            </a:xfrm>
            <a:custGeom>
              <a:avLst/>
              <a:gdLst/>
              <a:ahLst/>
              <a:cxnLst/>
              <a:rect l="l" t="t" r="r" b="b"/>
              <a:pathLst>
                <a:path w="11308" h="11022" extrusionOk="0">
                  <a:moveTo>
                    <a:pt x="5837" y="0"/>
                  </a:moveTo>
                  <a:cubicBezTo>
                    <a:pt x="5216" y="0"/>
                    <a:pt x="4590" y="102"/>
                    <a:pt x="4012" y="314"/>
                  </a:cubicBezTo>
                  <a:cubicBezTo>
                    <a:pt x="2979" y="709"/>
                    <a:pt x="2067" y="1378"/>
                    <a:pt x="1429" y="2259"/>
                  </a:cubicBezTo>
                  <a:cubicBezTo>
                    <a:pt x="0" y="4205"/>
                    <a:pt x="0" y="6849"/>
                    <a:pt x="1429" y="8794"/>
                  </a:cubicBezTo>
                  <a:cubicBezTo>
                    <a:pt x="2128" y="9676"/>
                    <a:pt x="2979" y="10314"/>
                    <a:pt x="4012" y="10679"/>
                  </a:cubicBezTo>
                  <a:cubicBezTo>
                    <a:pt x="4597" y="10913"/>
                    <a:pt x="5232" y="11022"/>
                    <a:pt x="5860" y="11022"/>
                  </a:cubicBezTo>
                  <a:cubicBezTo>
                    <a:pt x="6212" y="11022"/>
                    <a:pt x="6562" y="10987"/>
                    <a:pt x="6900" y="10922"/>
                  </a:cubicBezTo>
                  <a:cubicBezTo>
                    <a:pt x="7751" y="10740"/>
                    <a:pt x="8541" y="10375"/>
                    <a:pt x="9210" y="9858"/>
                  </a:cubicBezTo>
                  <a:cubicBezTo>
                    <a:pt x="9757" y="9433"/>
                    <a:pt x="10244" y="8916"/>
                    <a:pt x="10578" y="8308"/>
                  </a:cubicBezTo>
                  <a:cubicBezTo>
                    <a:pt x="10851" y="7882"/>
                    <a:pt x="11034" y="7396"/>
                    <a:pt x="11155" y="6849"/>
                  </a:cubicBezTo>
                  <a:cubicBezTo>
                    <a:pt x="11247" y="6667"/>
                    <a:pt x="11277" y="6484"/>
                    <a:pt x="11277" y="6302"/>
                  </a:cubicBezTo>
                  <a:cubicBezTo>
                    <a:pt x="11307" y="6150"/>
                    <a:pt x="11307" y="6028"/>
                    <a:pt x="11307" y="5876"/>
                  </a:cubicBezTo>
                  <a:lnTo>
                    <a:pt x="11307" y="5603"/>
                  </a:lnTo>
                  <a:lnTo>
                    <a:pt x="11307" y="5481"/>
                  </a:lnTo>
                  <a:cubicBezTo>
                    <a:pt x="11277" y="5937"/>
                    <a:pt x="11216" y="6363"/>
                    <a:pt x="11125" y="6819"/>
                  </a:cubicBezTo>
                  <a:cubicBezTo>
                    <a:pt x="10821" y="8004"/>
                    <a:pt x="10122" y="9037"/>
                    <a:pt x="9149" y="9737"/>
                  </a:cubicBezTo>
                  <a:cubicBezTo>
                    <a:pt x="8511" y="10253"/>
                    <a:pt x="7751" y="10588"/>
                    <a:pt x="6900" y="10740"/>
                  </a:cubicBezTo>
                  <a:cubicBezTo>
                    <a:pt x="6562" y="10805"/>
                    <a:pt x="6224" y="10839"/>
                    <a:pt x="5887" y="10839"/>
                  </a:cubicBezTo>
                  <a:cubicBezTo>
                    <a:pt x="5285" y="10839"/>
                    <a:pt x="4688" y="10730"/>
                    <a:pt x="4104" y="10496"/>
                  </a:cubicBezTo>
                  <a:cubicBezTo>
                    <a:pt x="3648" y="10344"/>
                    <a:pt x="3192" y="10101"/>
                    <a:pt x="2766" y="9797"/>
                  </a:cubicBezTo>
                  <a:cubicBezTo>
                    <a:pt x="2310" y="9493"/>
                    <a:pt x="1946" y="9098"/>
                    <a:pt x="1642" y="8642"/>
                  </a:cubicBezTo>
                  <a:cubicBezTo>
                    <a:pt x="243" y="6758"/>
                    <a:pt x="243" y="4205"/>
                    <a:pt x="1642" y="2350"/>
                  </a:cubicBezTo>
                  <a:cubicBezTo>
                    <a:pt x="1946" y="1894"/>
                    <a:pt x="2310" y="1499"/>
                    <a:pt x="2766" y="1195"/>
                  </a:cubicBezTo>
                  <a:cubicBezTo>
                    <a:pt x="3161" y="891"/>
                    <a:pt x="3617" y="679"/>
                    <a:pt x="4104" y="466"/>
                  </a:cubicBezTo>
                  <a:cubicBezTo>
                    <a:pt x="4256" y="435"/>
                    <a:pt x="4438" y="375"/>
                    <a:pt x="4590" y="314"/>
                  </a:cubicBezTo>
                  <a:cubicBezTo>
                    <a:pt x="5045" y="193"/>
                    <a:pt x="5501" y="135"/>
                    <a:pt x="5951" y="135"/>
                  </a:cubicBezTo>
                  <a:cubicBezTo>
                    <a:pt x="8322" y="135"/>
                    <a:pt x="10486" y="1746"/>
                    <a:pt x="11125" y="4174"/>
                  </a:cubicBezTo>
                  <a:cubicBezTo>
                    <a:pt x="11216" y="4630"/>
                    <a:pt x="11277" y="5025"/>
                    <a:pt x="11307" y="5481"/>
                  </a:cubicBezTo>
                  <a:lnTo>
                    <a:pt x="11307" y="5420"/>
                  </a:lnTo>
                  <a:lnTo>
                    <a:pt x="11307" y="5147"/>
                  </a:lnTo>
                  <a:cubicBezTo>
                    <a:pt x="11307" y="4995"/>
                    <a:pt x="11307" y="4873"/>
                    <a:pt x="11277" y="4721"/>
                  </a:cubicBezTo>
                  <a:lnTo>
                    <a:pt x="11155" y="4174"/>
                  </a:lnTo>
                  <a:cubicBezTo>
                    <a:pt x="11034" y="3627"/>
                    <a:pt x="10851" y="3141"/>
                    <a:pt x="10578" y="2685"/>
                  </a:cubicBezTo>
                  <a:cubicBezTo>
                    <a:pt x="9788" y="1317"/>
                    <a:pt x="8450" y="405"/>
                    <a:pt x="6900" y="101"/>
                  </a:cubicBezTo>
                  <a:cubicBezTo>
                    <a:pt x="6555" y="34"/>
                    <a:pt x="6197" y="0"/>
                    <a:pt x="58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7" name="Google Shape;4167;p75"/>
            <p:cNvSpPr/>
            <p:nvPr/>
          </p:nvSpPr>
          <p:spPr>
            <a:xfrm>
              <a:off x="2996802" y="3213683"/>
              <a:ext cx="34040" cy="9845"/>
            </a:xfrm>
            <a:custGeom>
              <a:avLst/>
              <a:gdLst/>
              <a:ahLst/>
              <a:cxnLst/>
              <a:rect l="l" t="t" r="r" b="b"/>
              <a:pathLst>
                <a:path w="3679" h="1064" extrusionOk="0">
                  <a:moveTo>
                    <a:pt x="1746" y="1"/>
                  </a:moveTo>
                  <a:cubicBezTo>
                    <a:pt x="1310" y="1"/>
                    <a:pt x="875" y="124"/>
                    <a:pt x="487" y="365"/>
                  </a:cubicBezTo>
                  <a:cubicBezTo>
                    <a:pt x="153" y="577"/>
                    <a:pt x="1" y="760"/>
                    <a:pt x="31" y="790"/>
                  </a:cubicBezTo>
                  <a:cubicBezTo>
                    <a:pt x="33" y="792"/>
                    <a:pt x="37" y="793"/>
                    <a:pt x="41" y="793"/>
                  </a:cubicBezTo>
                  <a:cubicBezTo>
                    <a:pt x="94" y="793"/>
                    <a:pt x="297" y="627"/>
                    <a:pt x="578" y="486"/>
                  </a:cubicBezTo>
                  <a:cubicBezTo>
                    <a:pt x="933" y="295"/>
                    <a:pt x="1386" y="178"/>
                    <a:pt x="1805" y="178"/>
                  </a:cubicBezTo>
                  <a:cubicBezTo>
                    <a:pt x="1852" y="178"/>
                    <a:pt x="1899" y="179"/>
                    <a:pt x="1946" y="182"/>
                  </a:cubicBezTo>
                  <a:cubicBezTo>
                    <a:pt x="2402" y="213"/>
                    <a:pt x="2858" y="425"/>
                    <a:pt x="3223" y="668"/>
                  </a:cubicBezTo>
                  <a:cubicBezTo>
                    <a:pt x="3526" y="912"/>
                    <a:pt x="3648" y="1064"/>
                    <a:pt x="3678" y="1064"/>
                  </a:cubicBezTo>
                  <a:cubicBezTo>
                    <a:pt x="3618" y="881"/>
                    <a:pt x="3466" y="729"/>
                    <a:pt x="3314" y="608"/>
                  </a:cubicBezTo>
                  <a:cubicBezTo>
                    <a:pt x="2854" y="199"/>
                    <a:pt x="2300" y="1"/>
                    <a:pt x="17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8" name="Google Shape;4168;p75"/>
            <p:cNvSpPr/>
            <p:nvPr/>
          </p:nvSpPr>
          <p:spPr>
            <a:xfrm>
              <a:off x="3086514" y="3228302"/>
              <a:ext cx="21669" cy="27286"/>
            </a:xfrm>
            <a:custGeom>
              <a:avLst/>
              <a:gdLst/>
              <a:ahLst/>
              <a:cxnLst/>
              <a:rect l="l" t="t" r="r" b="b"/>
              <a:pathLst>
                <a:path w="2342" h="2949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885" y="426"/>
                    <a:pt x="1460" y="882"/>
                    <a:pt x="1095" y="1429"/>
                  </a:cubicBezTo>
                  <a:cubicBezTo>
                    <a:pt x="669" y="1885"/>
                    <a:pt x="305" y="2402"/>
                    <a:pt x="1" y="2949"/>
                  </a:cubicBezTo>
                  <a:cubicBezTo>
                    <a:pt x="457" y="2523"/>
                    <a:pt x="852" y="2037"/>
                    <a:pt x="1247" y="1520"/>
                  </a:cubicBezTo>
                  <a:cubicBezTo>
                    <a:pt x="1673" y="1064"/>
                    <a:pt x="2037" y="547"/>
                    <a:pt x="2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9" name="Google Shape;4169;p75"/>
            <p:cNvSpPr/>
            <p:nvPr/>
          </p:nvSpPr>
          <p:spPr>
            <a:xfrm>
              <a:off x="2951807" y="3251923"/>
              <a:ext cx="21383" cy="22789"/>
            </a:xfrm>
            <a:custGeom>
              <a:avLst/>
              <a:gdLst/>
              <a:ahLst/>
              <a:cxnLst/>
              <a:rect l="l" t="t" r="r" b="b"/>
              <a:pathLst>
                <a:path w="2311" h="2463" extrusionOk="0">
                  <a:moveTo>
                    <a:pt x="2310" y="1"/>
                  </a:moveTo>
                  <a:lnTo>
                    <a:pt x="2310" y="1"/>
                  </a:lnTo>
                  <a:cubicBezTo>
                    <a:pt x="1854" y="335"/>
                    <a:pt x="1490" y="730"/>
                    <a:pt x="1094" y="1156"/>
                  </a:cubicBezTo>
                  <a:cubicBezTo>
                    <a:pt x="669" y="1520"/>
                    <a:pt x="304" y="1976"/>
                    <a:pt x="0" y="2463"/>
                  </a:cubicBezTo>
                  <a:cubicBezTo>
                    <a:pt x="456" y="2128"/>
                    <a:pt x="821" y="1764"/>
                    <a:pt x="1216" y="1308"/>
                  </a:cubicBezTo>
                  <a:cubicBezTo>
                    <a:pt x="1611" y="912"/>
                    <a:pt x="2006" y="487"/>
                    <a:pt x="2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0" name="Google Shape;4170;p75"/>
            <p:cNvSpPr/>
            <p:nvPr/>
          </p:nvSpPr>
          <p:spPr>
            <a:xfrm>
              <a:off x="2949559" y="3255486"/>
              <a:ext cx="9290" cy="9974"/>
            </a:xfrm>
            <a:custGeom>
              <a:avLst/>
              <a:gdLst/>
              <a:ahLst/>
              <a:cxnLst/>
              <a:rect l="l" t="t" r="r" b="b"/>
              <a:pathLst>
                <a:path w="1004" h="1078" extrusionOk="0">
                  <a:moveTo>
                    <a:pt x="945" y="0"/>
                  </a:moveTo>
                  <a:cubicBezTo>
                    <a:pt x="856" y="0"/>
                    <a:pt x="641" y="198"/>
                    <a:pt x="426" y="467"/>
                  </a:cubicBezTo>
                  <a:cubicBezTo>
                    <a:pt x="213" y="771"/>
                    <a:pt x="0" y="1014"/>
                    <a:pt x="61" y="1075"/>
                  </a:cubicBezTo>
                  <a:cubicBezTo>
                    <a:pt x="63" y="1077"/>
                    <a:pt x="66" y="1078"/>
                    <a:pt x="71" y="1078"/>
                  </a:cubicBezTo>
                  <a:cubicBezTo>
                    <a:pt x="127" y="1078"/>
                    <a:pt x="352" y="901"/>
                    <a:pt x="578" y="619"/>
                  </a:cubicBezTo>
                  <a:cubicBezTo>
                    <a:pt x="821" y="315"/>
                    <a:pt x="1003" y="41"/>
                    <a:pt x="973" y="11"/>
                  </a:cubicBezTo>
                  <a:cubicBezTo>
                    <a:pt x="966" y="4"/>
                    <a:pt x="956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1" name="Google Shape;4171;p75"/>
            <p:cNvSpPr/>
            <p:nvPr/>
          </p:nvSpPr>
          <p:spPr>
            <a:xfrm>
              <a:off x="2078001" y="4117569"/>
              <a:ext cx="2112096" cy="406675"/>
            </a:xfrm>
            <a:custGeom>
              <a:avLst/>
              <a:gdLst/>
              <a:ahLst/>
              <a:cxnLst/>
              <a:rect l="l" t="t" r="r" b="b"/>
              <a:pathLst>
                <a:path w="228273" h="43953" extrusionOk="0">
                  <a:moveTo>
                    <a:pt x="1" y="0"/>
                  </a:moveTo>
                  <a:lnTo>
                    <a:pt x="1" y="43952"/>
                  </a:lnTo>
                  <a:lnTo>
                    <a:pt x="228273" y="43952"/>
                  </a:lnTo>
                  <a:lnTo>
                    <a:pt x="2282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2" name="Google Shape;4172;p75"/>
            <p:cNvSpPr/>
            <p:nvPr/>
          </p:nvSpPr>
          <p:spPr>
            <a:xfrm>
              <a:off x="3093833" y="4224435"/>
              <a:ext cx="43875" cy="196310"/>
            </a:xfrm>
            <a:custGeom>
              <a:avLst/>
              <a:gdLst/>
              <a:ahLst/>
              <a:cxnLst/>
              <a:rect l="l" t="t" r="r" b="b"/>
              <a:pathLst>
                <a:path w="4742" h="21217" extrusionOk="0">
                  <a:moveTo>
                    <a:pt x="0" y="0"/>
                  </a:moveTo>
                  <a:lnTo>
                    <a:pt x="0" y="21217"/>
                  </a:lnTo>
                  <a:lnTo>
                    <a:pt x="4742" y="21217"/>
                  </a:lnTo>
                  <a:lnTo>
                    <a:pt x="4742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3" name="Google Shape;4173;p75"/>
            <p:cNvSpPr/>
            <p:nvPr/>
          </p:nvSpPr>
          <p:spPr>
            <a:xfrm>
              <a:off x="3017333" y="4300648"/>
              <a:ext cx="196597" cy="43885"/>
            </a:xfrm>
            <a:custGeom>
              <a:avLst/>
              <a:gdLst/>
              <a:ahLst/>
              <a:cxnLst/>
              <a:rect l="l" t="t" r="r" b="b"/>
              <a:pathLst>
                <a:path w="21248" h="4743" extrusionOk="0">
                  <a:moveTo>
                    <a:pt x="0" y="1"/>
                  </a:moveTo>
                  <a:lnTo>
                    <a:pt x="0" y="4742"/>
                  </a:lnTo>
                  <a:lnTo>
                    <a:pt x="21247" y="4742"/>
                  </a:lnTo>
                  <a:lnTo>
                    <a:pt x="21247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4" name="Google Shape;4174;p75"/>
            <p:cNvSpPr/>
            <p:nvPr/>
          </p:nvSpPr>
          <p:spPr>
            <a:xfrm>
              <a:off x="2946746" y="4156753"/>
              <a:ext cx="332424" cy="330971"/>
            </a:xfrm>
            <a:custGeom>
              <a:avLst/>
              <a:gdLst/>
              <a:ahLst/>
              <a:cxnLst/>
              <a:rect l="l" t="t" r="r" b="b"/>
              <a:pathLst>
                <a:path w="35928" h="35771" extrusionOk="0">
                  <a:moveTo>
                    <a:pt x="18098" y="0"/>
                  </a:moveTo>
                  <a:cubicBezTo>
                    <a:pt x="16055" y="0"/>
                    <a:pt x="14019" y="359"/>
                    <a:pt x="12098" y="1084"/>
                  </a:cubicBezTo>
                  <a:cubicBezTo>
                    <a:pt x="11277" y="1388"/>
                    <a:pt x="10517" y="1723"/>
                    <a:pt x="9757" y="2087"/>
                  </a:cubicBezTo>
                  <a:cubicBezTo>
                    <a:pt x="8997" y="2513"/>
                    <a:pt x="8237" y="2969"/>
                    <a:pt x="7569" y="3516"/>
                  </a:cubicBezTo>
                  <a:cubicBezTo>
                    <a:pt x="6079" y="4580"/>
                    <a:pt x="4833" y="5826"/>
                    <a:pt x="3769" y="7315"/>
                  </a:cubicBezTo>
                  <a:cubicBezTo>
                    <a:pt x="2675" y="8835"/>
                    <a:pt x="1793" y="10446"/>
                    <a:pt x="1216" y="12240"/>
                  </a:cubicBezTo>
                  <a:cubicBezTo>
                    <a:pt x="0" y="15887"/>
                    <a:pt x="0" y="19869"/>
                    <a:pt x="1216" y="23516"/>
                  </a:cubicBezTo>
                  <a:cubicBezTo>
                    <a:pt x="1793" y="25310"/>
                    <a:pt x="2675" y="26981"/>
                    <a:pt x="3769" y="28471"/>
                  </a:cubicBezTo>
                  <a:cubicBezTo>
                    <a:pt x="4286" y="29231"/>
                    <a:pt x="4863" y="29899"/>
                    <a:pt x="5502" y="30568"/>
                  </a:cubicBezTo>
                  <a:cubicBezTo>
                    <a:pt x="6110" y="31176"/>
                    <a:pt x="6809" y="31723"/>
                    <a:pt x="7538" y="32270"/>
                  </a:cubicBezTo>
                  <a:cubicBezTo>
                    <a:pt x="8268" y="32787"/>
                    <a:pt x="8967" y="33243"/>
                    <a:pt x="9727" y="33668"/>
                  </a:cubicBezTo>
                  <a:cubicBezTo>
                    <a:pt x="10456" y="34094"/>
                    <a:pt x="11247" y="34428"/>
                    <a:pt x="12067" y="34702"/>
                  </a:cubicBezTo>
                  <a:cubicBezTo>
                    <a:pt x="14046" y="35424"/>
                    <a:pt x="16087" y="35770"/>
                    <a:pt x="18105" y="35770"/>
                  </a:cubicBezTo>
                  <a:cubicBezTo>
                    <a:pt x="24241" y="35770"/>
                    <a:pt x="30157" y="32570"/>
                    <a:pt x="33405" y="27012"/>
                  </a:cubicBezTo>
                  <a:cubicBezTo>
                    <a:pt x="34317" y="25553"/>
                    <a:pt x="34955" y="23942"/>
                    <a:pt x="35350" y="22270"/>
                  </a:cubicBezTo>
                  <a:cubicBezTo>
                    <a:pt x="35502" y="21693"/>
                    <a:pt x="35624" y="21054"/>
                    <a:pt x="35685" y="20446"/>
                  </a:cubicBezTo>
                  <a:cubicBezTo>
                    <a:pt x="35715" y="20142"/>
                    <a:pt x="35745" y="19930"/>
                    <a:pt x="35806" y="19686"/>
                  </a:cubicBezTo>
                  <a:cubicBezTo>
                    <a:pt x="35837" y="19474"/>
                    <a:pt x="35837" y="19261"/>
                    <a:pt x="35837" y="19079"/>
                  </a:cubicBezTo>
                  <a:cubicBezTo>
                    <a:pt x="35867" y="18744"/>
                    <a:pt x="35867" y="18440"/>
                    <a:pt x="35867" y="18258"/>
                  </a:cubicBezTo>
                  <a:lnTo>
                    <a:pt x="35867" y="17954"/>
                  </a:lnTo>
                  <a:cubicBezTo>
                    <a:pt x="35867" y="18045"/>
                    <a:pt x="35867" y="18136"/>
                    <a:pt x="35837" y="18288"/>
                  </a:cubicBezTo>
                  <a:cubicBezTo>
                    <a:pt x="35806" y="18471"/>
                    <a:pt x="35806" y="18775"/>
                    <a:pt x="35776" y="19109"/>
                  </a:cubicBezTo>
                  <a:cubicBezTo>
                    <a:pt x="35776" y="19291"/>
                    <a:pt x="35776" y="19535"/>
                    <a:pt x="35715" y="19717"/>
                  </a:cubicBezTo>
                  <a:cubicBezTo>
                    <a:pt x="35685" y="19899"/>
                    <a:pt x="35654" y="20173"/>
                    <a:pt x="35624" y="20446"/>
                  </a:cubicBezTo>
                  <a:cubicBezTo>
                    <a:pt x="35533" y="21054"/>
                    <a:pt x="35381" y="21662"/>
                    <a:pt x="35229" y="22270"/>
                  </a:cubicBezTo>
                  <a:cubicBezTo>
                    <a:pt x="34803" y="23911"/>
                    <a:pt x="34135" y="25492"/>
                    <a:pt x="33253" y="26951"/>
                  </a:cubicBezTo>
                  <a:cubicBezTo>
                    <a:pt x="30011" y="32361"/>
                    <a:pt x="24232" y="35491"/>
                    <a:pt x="18208" y="35491"/>
                  </a:cubicBezTo>
                  <a:cubicBezTo>
                    <a:pt x="16211" y="35491"/>
                    <a:pt x="14187" y="35147"/>
                    <a:pt x="12219" y="34428"/>
                  </a:cubicBezTo>
                  <a:cubicBezTo>
                    <a:pt x="10608" y="33851"/>
                    <a:pt x="9088" y="33061"/>
                    <a:pt x="7751" y="32027"/>
                  </a:cubicBezTo>
                  <a:cubicBezTo>
                    <a:pt x="7082" y="31541"/>
                    <a:pt x="6383" y="30963"/>
                    <a:pt x="5775" y="30355"/>
                  </a:cubicBezTo>
                  <a:cubicBezTo>
                    <a:pt x="5167" y="29717"/>
                    <a:pt x="4620" y="29018"/>
                    <a:pt x="4073" y="28319"/>
                  </a:cubicBezTo>
                  <a:cubicBezTo>
                    <a:pt x="2979" y="26829"/>
                    <a:pt x="2128" y="25249"/>
                    <a:pt x="1581" y="23486"/>
                  </a:cubicBezTo>
                  <a:cubicBezTo>
                    <a:pt x="365" y="19869"/>
                    <a:pt x="365" y="16009"/>
                    <a:pt x="1581" y="12422"/>
                  </a:cubicBezTo>
                  <a:cubicBezTo>
                    <a:pt x="2128" y="10689"/>
                    <a:pt x="2979" y="9048"/>
                    <a:pt x="4073" y="7619"/>
                  </a:cubicBezTo>
                  <a:cubicBezTo>
                    <a:pt x="4620" y="6890"/>
                    <a:pt x="5167" y="6191"/>
                    <a:pt x="5775" y="5553"/>
                  </a:cubicBezTo>
                  <a:cubicBezTo>
                    <a:pt x="6383" y="4945"/>
                    <a:pt x="7082" y="4428"/>
                    <a:pt x="7751" y="3881"/>
                  </a:cubicBezTo>
                  <a:cubicBezTo>
                    <a:pt x="9119" y="2847"/>
                    <a:pt x="10608" y="2057"/>
                    <a:pt x="12219" y="1480"/>
                  </a:cubicBezTo>
                  <a:cubicBezTo>
                    <a:pt x="14185" y="761"/>
                    <a:pt x="16208" y="417"/>
                    <a:pt x="18204" y="417"/>
                  </a:cubicBezTo>
                  <a:cubicBezTo>
                    <a:pt x="24230" y="417"/>
                    <a:pt x="30011" y="3553"/>
                    <a:pt x="33253" y="8987"/>
                  </a:cubicBezTo>
                  <a:cubicBezTo>
                    <a:pt x="34165" y="10416"/>
                    <a:pt x="34803" y="11966"/>
                    <a:pt x="35229" y="13607"/>
                  </a:cubicBezTo>
                  <a:cubicBezTo>
                    <a:pt x="35381" y="14215"/>
                    <a:pt x="35533" y="14823"/>
                    <a:pt x="35624" y="15431"/>
                  </a:cubicBezTo>
                  <a:cubicBezTo>
                    <a:pt x="35654" y="15735"/>
                    <a:pt x="35715" y="15978"/>
                    <a:pt x="35715" y="16191"/>
                  </a:cubicBezTo>
                  <a:cubicBezTo>
                    <a:pt x="35715" y="16434"/>
                    <a:pt x="35776" y="16617"/>
                    <a:pt x="35776" y="16799"/>
                  </a:cubicBezTo>
                  <a:cubicBezTo>
                    <a:pt x="35806" y="17133"/>
                    <a:pt x="35837" y="17437"/>
                    <a:pt x="35837" y="17650"/>
                  </a:cubicBezTo>
                  <a:cubicBezTo>
                    <a:pt x="35837" y="17741"/>
                    <a:pt x="35837" y="17863"/>
                    <a:pt x="35867" y="17954"/>
                  </a:cubicBezTo>
                  <a:cubicBezTo>
                    <a:pt x="35928" y="17863"/>
                    <a:pt x="35928" y="17741"/>
                    <a:pt x="35928" y="17528"/>
                  </a:cubicBezTo>
                  <a:cubicBezTo>
                    <a:pt x="35867" y="17346"/>
                    <a:pt x="35867" y="17042"/>
                    <a:pt x="35867" y="16677"/>
                  </a:cubicBezTo>
                  <a:cubicBezTo>
                    <a:pt x="35837" y="16495"/>
                    <a:pt x="35867" y="16313"/>
                    <a:pt x="35837" y="16069"/>
                  </a:cubicBezTo>
                  <a:cubicBezTo>
                    <a:pt x="35806" y="15857"/>
                    <a:pt x="35745" y="15583"/>
                    <a:pt x="35715" y="15310"/>
                  </a:cubicBezTo>
                  <a:cubicBezTo>
                    <a:pt x="35654" y="14702"/>
                    <a:pt x="35533" y="14094"/>
                    <a:pt x="35381" y="13486"/>
                  </a:cubicBezTo>
                  <a:cubicBezTo>
                    <a:pt x="34955" y="11814"/>
                    <a:pt x="34317" y="10233"/>
                    <a:pt x="33435" y="8744"/>
                  </a:cubicBezTo>
                  <a:cubicBezTo>
                    <a:pt x="30852" y="4337"/>
                    <a:pt x="26475" y="1267"/>
                    <a:pt x="21459" y="325"/>
                  </a:cubicBezTo>
                  <a:cubicBezTo>
                    <a:pt x="20348" y="109"/>
                    <a:pt x="19222" y="0"/>
                    <a:pt x="18098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5" name="Google Shape;4175;p75"/>
            <p:cNvSpPr/>
            <p:nvPr/>
          </p:nvSpPr>
          <p:spPr>
            <a:xfrm>
              <a:off x="1931478" y="4068345"/>
              <a:ext cx="2380391" cy="49233"/>
            </a:xfrm>
            <a:custGeom>
              <a:avLst/>
              <a:gdLst/>
              <a:ahLst/>
              <a:cxnLst/>
              <a:rect l="l" t="t" r="r" b="b"/>
              <a:pathLst>
                <a:path w="257270" h="5321" extrusionOk="0">
                  <a:moveTo>
                    <a:pt x="1" y="1"/>
                  </a:moveTo>
                  <a:lnTo>
                    <a:pt x="1" y="5320"/>
                  </a:lnTo>
                  <a:lnTo>
                    <a:pt x="257270" y="5320"/>
                  </a:lnTo>
                  <a:lnTo>
                    <a:pt x="257270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6" name="Google Shape;4176;p75"/>
            <p:cNvSpPr/>
            <p:nvPr/>
          </p:nvSpPr>
          <p:spPr>
            <a:xfrm>
              <a:off x="3437785" y="3543849"/>
              <a:ext cx="616753" cy="424671"/>
            </a:xfrm>
            <a:custGeom>
              <a:avLst/>
              <a:gdLst/>
              <a:ahLst/>
              <a:cxnLst/>
              <a:rect l="l" t="t" r="r" b="b"/>
              <a:pathLst>
                <a:path w="66658" h="45898" extrusionOk="0">
                  <a:moveTo>
                    <a:pt x="0" y="0"/>
                  </a:moveTo>
                  <a:lnTo>
                    <a:pt x="0" y="45898"/>
                  </a:lnTo>
                  <a:lnTo>
                    <a:pt x="66658" y="45898"/>
                  </a:lnTo>
                  <a:lnTo>
                    <a:pt x="66658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7" name="Google Shape;4177;p75"/>
            <p:cNvSpPr/>
            <p:nvPr/>
          </p:nvSpPr>
          <p:spPr>
            <a:xfrm>
              <a:off x="3634928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92" y="1"/>
                  </a:moveTo>
                  <a:cubicBezTo>
                    <a:pt x="0" y="1065"/>
                    <a:pt x="0" y="2128"/>
                    <a:pt x="92" y="3162"/>
                  </a:cubicBezTo>
                  <a:cubicBezTo>
                    <a:pt x="213" y="2128"/>
                    <a:pt x="213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8" name="Google Shape;4178;p75"/>
            <p:cNvSpPr/>
            <p:nvPr/>
          </p:nvSpPr>
          <p:spPr>
            <a:xfrm>
              <a:off x="3651240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9" name="Google Shape;4179;p75"/>
            <p:cNvSpPr/>
            <p:nvPr/>
          </p:nvSpPr>
          <p:spPr>
            <a:xfrm>
              <a:off x="3667553" y="3686430"/>
              <a:ext cx="2535" cy="29256"/>
            </a:xfrm>
            <a:custGeom>
              <a:avLst/>
              <a:gdLst/>
              <a:ahLst/>
              <a:cxnLst/>
              <a:rect l="l" t="t" r="r" b="b"/>
              <a:pathLst>
                <a:path w="27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74" y="2128"/>
                    <a:pt x="27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0" name="Google Shape;4180;p75"/>
            <p:cNvSpPr/>
            <p:nvPr/>
          </p:nvSpPr>
          <p:spPr>
            <a:xfrm>
              <a:off x="3684142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1" name="Google Shape;4181;p75"/>
            <p:cNvSpPr/>
            <p:nvPr/>
          </p:nvSpPr>
          <p:spPr>
            <a:xfrm>
              <a:off x="3700454" y="3686430"/>
              <a:ext cx="2544" cy="29256"/>
            </a:xfrm>
            <a:custGeom>
              <a:avLst/>
              <a:gdLst/>
              <a:ahLst/>
              <a:cxnLst/>
              <a:rect l="l" t="t" r="r" b="b"/>
              <a:pathLst>
                <a:path w="275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74" y="2128"/>
                    <a:pt x="27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2" name="Google Shape;4182;p75"/>
            <p:cNvSpPr/>
            <p:nvPr/>
          </p:nvSpPr>
          <p:spPr>
            <a:xfrm>
              <a:off x="3717044" y="3686430"/>
              <a:ext cx="2544" cy="29256"/>
            </a:xfrm>
            <a:custGeom>
              <a:avLst/>
              <a:gdLst/>
              <a:ahLst/>
              <a:cxnLst/>
              <a:rect l="l" t="t" r="r" b="b"/>
              <a:pathLst>
                <a:path w="27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75" y="2128"/>
                    <a:pt x="275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3" name="Google Shape;4183;p75"/>
            <p:cNvSpPr/>
            <p:nvPr/>
          </p:nvSpPr>
          <p:spPr>
            <a:xfrm>
              <a:off x="3733356" y="3686430"/>
              <a:ext cx="2822" cy="29256"/>
            </a:xfrm>
            <a:custGeom>
              <a:avLst/>
              <a:gdLst/>
              <a:ahLst/>
              <a:cxnLst/>
              <a:rect l="l" t="t" r="r" b="b"/>
              <a:pathLst>
                <a:path w="305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305" y="2128"/>
                    <a:pt x="305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4" name="Google Shape;4184;p75"/>
            <p:cNvSpPr/>
            <p:nvPr/>
          </p:nvSpPr>
          <p:spPr>
            <a:xfrm>
              <a:off x="3750233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5" name="Google Shape;4185;p75"/>
            <p:cNvSpPr/>
            <p:nvPr/>
          </p:nvSpPr>
          <p:spPr>
            <a:xfrm>
              <a:off x="3766545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6" name="Google Shape;4186;p75"/>
            <p:cNvSpPr/>
            <p:nvPr/>
          </p:nvSpPr>
          <p:spPr>
            <a:xfrm>
              <a:off x="3783135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44" y="2128"/>
                    <a:pt x="244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7" name="Google Shape;4187;p75"/>
            <p:cNvSpPr/>
            <p:nvPr/>
          </p:nvSpPr>
          <p:spPr>
            <a:xfrm>
              <a:off x="3799734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122" y="1"/>
                  </a:moveTo>
                  <a:cubicBezTo>
                    <a:pt x="0" y="1065"/>
                    <a:pt x="0" y="2128"/>
                    <a:pt x="122" y="3162"/>
                  </a:cubicBezTo>
                  <a:cubicBezTo>
                    <a:pt x="213" y="2128"/>
                    <a:pt x="213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8" name="Google Shape;4188;p75"/>
            <p:cNvSpPr/>
            <p:nvPr/>
          </p:nvSpPr>
          <p:spPr>
            <a:xfrm>
              <a:off x="3816323" y="3686430"/>
              <a:ext cx="1980" cy="29256"/>
            </a:xfrm>
            <a:custGeom>
              <a:avLst/>
              <a:gdLst/>
              <a:ahLst/>
              <a:cxnLst/>
              <a:rect l="l" t="t" r="r" b="b"/>
              <a:pathLst>
                <a:path w="214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13" y="2128"/>
                    <a:pt x="213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9" name="Google Shape;4189;p75"/>
            <p:cNvSpPr/>
            <p:nvPr/>
          </p:nvSpPr>
          <p:spPr>
            <a:xfrm>
              <a:off x="3832636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0" name="Google Shape;4190;p75"/>
            <p:cNvSpPr/>
            <p:nvPr/>
          </p:nvSpPr>
          <p:spPr>
            <a:xfrm>
              <a:off x="3849225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123" y="1"/>
                  </a:moveTo>
                  <a:cubicBezTo>
                    <a:pt x="1" y="1065"/>
                    <a:pt x="1" y="2128"/>
                    <a:pt x="123" y="3162"/>
                  </a:cubicBezTo>
                  <a:cubicBezTo>
                    <a:pt x="244" y="2128"/>
                    <a:pt x="244" y="1065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1" name="Google Shape;4191;p75"/>
            <p:cNvSpPr/>
            <p:nvPr/>
          </p:nvSpPr>
          <p:spPr>
            <a:xfrm>
              <a:off x="3865538" y="3686430"/>
              <a:ext cx="2267" cy="29256"/>
            </a:xfrm>
            <a:custGeom>
              <a:avLst/>
              <a:gdLst/>
              <a:ahLst/>
              <a:cxnLst/>
              <a:rect l="l" t="t" r="r" b="b"/>
              <a:pathLst>
                <a:path w="245" h="3162" extrusionOk="0">
                  <a:moveTo>
                    <a:pt x="92" y="1"/>
                  </a:moveTo>
                  <a:cubicBezTo>
                    <a:pt x="1" y="1065"/>
                    <a:pt x="1" y="2128"/>
                    <a:pt x="92" y="3162"/>
                  </a:cubicBezTo>
                  <a:cubicBezTo>
                    <a:pt x="244" y="2128"/>
                    <a:pt x="244" y="1065"/>
                    <a:pt x="9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2" name="Google Shape;4192;p75"/>
            <p:cNvSpPr/>
            <p:nvPr/>
          </p:nvSpPr>
          <p:spPr>
            <a:xfrm>
              <a:off x="3881850" y="3686430"/>
              <a:ext cx="2258" cy="29256"/>
            </a:xfrm>
            <a:custGeom>
              <a:avLst/>
              <a:gdLst/>
              <a:ahLst/>
              <a:cxnLst/>
              <a:rect l="l" t="t" r="r" b="b"/>
              <a:pathLst>
                <a:path w="244" h="3162" extrusionOk="0">
                  <a:moveTo>
                    <a:pt x="122" y="1"/>
                  </a:moveTo>
                  <a:cubicBezTo>
                    <a:pt x="1" y="1065"/>
                    <a:pt x="1" y="2128"/>
                    <a:pt x="122" y="3162"/>
                  </a:cubicBezTo>
                  <a:cubicBezTo>
                    <a:pt x="244" y="2128"/>
                    <a:pt x="244" y="1065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3" name="Google Shape;4193;p75"/>
            <p:cNvSpPr/>
            <p:nvPr/>
          </p:nvSpPr>
          <p:spPr>
            <a:xfrm>
              <a:off x="3541561" y="3656341"/>
              <a:ext cx="422423" cy="262401"/>
            </a:xfrm>
            <a:custGeom>
              <a:avLst/>
              <a:gdLst/>
              <a:ahLst/>
              <a:cxnLst/>
              <a:rect l="l" t="t" r="r" b="b"/>
              <a:pathLst>
                <a:path w="45655" h="28360" extrusionOk="0">
                  <a:moveTo>
                    <a:pt x="0" y="0"/>
                  </a:moveTo>
                  <a:lnTo>
                    <a:pt x="0" y="61"/>
                  </a:lnTo>
                  <a:lnTo>
                    <a:pt x="0" y="28299"/>
                  </a:lnTo>
                  <a:lnTo>
                    <a:pt x="0" y="28359"/>
                  </a:lnTo>
                  <a:lnTo>
                    <a:pt x="91" y="28359"/>
                  </a:lnTo>
                  <a:lnTo>
                    <a:pt x="32827" y="28329"/>
                  </a:lnTo>
                  <a:lnTo>
                    <a:pt x="42189" y="28299"/>
                  </a:lnTo>
                  <a:lnTo>
                    <a:pt x="42159" y="28299"/>
                  </a:lnTo>
                  <a:lnTo>
                    <a:pt x="32767" y="28268"/>
                  </a:lnTo>
                  <a:lnTo>
                    <a:pt x="152" y="28208"/>
                  </a:lnTo>
                  <a:lnTo>
                    <a:pt x="152" y="28208"/>
                  </a:lnTo>
                  <a:lnTo>
                    <a:pt x="152" y="183"/>
                  </a:lnTo>
                  <a:lnTo>
                    <a:pt x="152" y="183"/>
                  </a:lnTo>
                  <a:lnTo>
                    <a:pt x="45411" y="152"/>
                  </a:lnTo>
                  <a:lnTo>
                    <a:pt x="45411" y="152"/>
                  </a:lnTo>
                  <a:cubicBezTo>
                    <a:pt x="45411" y="8743"/>
                    <a:pt x="45442" y="15732"/>
                    <a:pt x="45442" y="20609"/>
                  </a:cubicBezTo>
                  <a:lnTo>
                    <a:pt x="45442" y="26293"/>
                  </a:lnTo>
                  <a:lnTo>
                    <a:pt x="45442" y="27752"/>
                  </a:lnTo>
                  <a:lnTo>
                    <a:pt x="45442" y="28299"/>
                  </a:lnTo>
                  <a:cubicBezTo>
                    <a:pt x="45442" y="28299"/>
                    <a:pt x="45594" y="28177"/>
                    <a:pt x="45594" y="27843"/>
                  </a:cubicBezTo>
                  <a:lnTo>
                    <a:pt x="45594" y="26353"/>
                  </a:lnTo>
                  <a:lnTo>
                    <a:pt x="45594" y="20700"/>
                  </a:lnTo>
                  <a:cubicBezTo>
                    <a:pt x="45594" y="15776"/>
                    <a:pt x="45654" y="8724"/>
                    <a:pt x="45654" y="92"/>
                  </a:cubicBezTo>
                  <a:lnTo>
                    <a:pt x="45654" y="31"/>
                  </a:lnTo>
                  <a:lnTo>
                    <a:pt x="45563" y="3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4" name="Google Shape;4194;p75"/>
            <p:cNvSpPr/>
            <p:nvPr/>
          </p:nvSpPr>
          <p:spPr>
            <a:xfrm>
              <a:off x="3658837" y="3881889"/>
              <a:ext cx="188714" cy="188723"/>
            </a:xfrm>
            <a:custGeom>
              <a:avLst/>
              <a:gdLst/>
              <a:ahLst/>
              <a:cxnLst/>
              <a:rect l="l" t="t" r="r" b="b"/>
              <a:pathLst>
                <a:path w="20396" h="20397" extrusionOk="0">
                  <a:moveTo>
                    <a:pt x="0" y="1"/>
                  </a:moveTo>
                  <a:lnTo>
                    <a:pt x="0" y="20396"/>
                  </a:lnTo>
                  <a:lnTo>
                    <a:pt x="20396" y="20396"/>
                  </a:lnTo>
                  <a:lnTo>
                    <a:pt x="20396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5" name="Google Shape;4195;p75"/>
            <p:cNvSpPr/>
            <p:nvPr/>
          </p:nvSpPr>
          <p:spPr>
            <a:xfrm>
              <a:off x="3659114" y="3842797"/>
              <a:ext cx="1980" cy="219377"/>
            </a:xfrm>
            <a:custGeom>
              <a:avLst/>
              <a:gdLst/>
              <a:ahLst/>
              <a:cxnLst/>
              <a:rect l="l" t="t" r="r" b="b"/>
              <a:pathLst>
                <a:path w="214" h="23710" extrusionOk="0">
                  <a:moveTo>
                    <a:pt x="122" y="1"/>
                  </a:moveTo>
                  <a:cubicBezTo>
                    <a:pt x="61" y="1"/>
                    <a:pt x="0" y="5320"/>
                    <a:pt x="0" y="11855"/>
                  </a:cubicBezTo>
                  <a:cubicBezTo>
                    <a:pt x="0" y="18390"/>
                    <a:pt x="31" y="23709"/>
                    <a:pt x="122" y="23709"/>
                  </a:cubicBezTo>
                  <a:cubicBezTo>
                    <a:pt x="183" y="23709"/>
                    <a:pt x="213" y="18390"/>
                    <a:pt x="213" y="11855"/>
                  </a:cubicBezTo>
                  <a:cubicBezTo>
                    <a:pt x="213" y="5320"/>
                    <a:pt x="183" y="1"/>
                    <a:pt x="12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6" name="Google Shape;4196;p75"/>
            <p:cNvSpPr/>
            <p:nvPr/>
          </p:nvSpPr>
          <p:spPr>
            <a:xfrm>
              <a:off x="3847819" y="3842797"/>
              <a:ext cx="1980" cy="219377"/>
            </a:xfrm>
            <a:custGeom>
              <a:avLst/>
              <a:gdLst/>
              <a:ahLst/>
              <a:cxnLst/>
              <a:rect l="l" t="t" r="r" b="b"/>
              <a:pathLst>
                <a:path w="214" h="23710" extrusionOk="0">
                  <a:moveTo>
                    <a:pt x="123" y="1"/>
                  </a:moveTo>
                  <a:cubicBezTo>
                    <a:pt x="92" y="1"/>
                    <a:pt x="1" y="5320"/>
                    <a:pt x="1" y="11855"/>
                  </a:cubicBezTo>
                  <a:cubicBezTo>
                    <a:pt x="1" y="18390"/>
                    <a:pt x="31" y="23709"/>
                    <a:pt x="123" y="23709"/>
                  </a:cubicBezTo>
                  <a:cubicBezTo>
                    <a:pt x="183" y="23709"/>
                    <a:pt x="214" y="18390"/>
                    <a:pt x="214" y="11855"/>
                  </a:cubicBezTo>
                  <a:cubicBezTo>
                    <a:pt x="214" y="5320"/>
                    <a:pt x="183" y="1"/>
                    <a:pt x="123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7" name="Google Shape;4197;p75"/>
            <p:cNvSpPr/>
            <p:nvPr/>
          </p:nvSpPr>
          <p:spPr>
            <a:xfrm>
              <a:off x="2124966" y="3976949"/>
              <a:ext cx="169876" cy="90286"/>
            </a:xfrm>
            <a:custGeom>
              <a:avLst/>
              <a:gdLst/>
              <a:ahLst/>
              <a:cxnLst/>
              <a:rect l="l" t="t" r="r" b="b"/>
              <a:pathLst>
                <a:path w="18360" h="9758" extrusionOk="0">
                  <a:moveTo>
                    <a:pt x="1" y="0"/>
                  </a:moveTo>
                  <a:lnTo>
                    <a:pt x="1" y="9757"/>
                  </a:lnTo>
                  <a:lnTo>
                    <a:pt x="18360" y="9757"/>
                  </a:lnTo>
                  <a:lnTo>
                    <a:pt x="183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8" name="Google Shape;4198;p75"/>
            <p:cNvSpPr/>
            <p:nvPr/>
          </p:nvSpPr>
          <p:spPr>
            <a:xfrm>
              <a:off x="2124966" y="3976949"/>
              <a:ext cx="74825" cy="90286"/>
            </a:xfrm>
            <a:custGeom>
              <a:avLst/>
              <a:gdLst/>
              <a:ahLst/>
              <a:cxnLst/>
              <a:rect l="l" t="t" r="r" b="b"/>
              <a:pathLst>
                <a:path w="8087" h="9758" extrusionOk="0">
                  <a:moveTo>
                    <a:pt x="1" y="0"/>
                  </a:moveTo>
                  <a:lnTo>
                    <a:pt x="1" y="9757"/>
                  </a:lnTo>
                  <a:lnTo>
                    <a:pt x="8086" y="9757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9" name="Google Shape;4199;p75"/>
            <p:cNvSpPr/>
            <p:nvPr/>
          </p:nvSpPr>
          <p:spPr>
            <a:xfrm>
              <a:off x="2211311" y="4017503"/>
              <a:ext cx="71439" cy="2304"/>
            </a:xfrm>
            <a:custGeom>
              <a:avLst/>
              <a:gdLst/>
              <a:ahLst/>
              <a:cxnLst/>
              <a:rect l="l" t="t" r="r" b="b"/>
              <a:pathLst>
                <a:path w="7721" h="249" extrusionOk="0">
                  <a:moveTo>
                    <a:pt x="2802" y="0"/>
                  </a:moveTo>
                  <a:cubicBezTo>
                    <a:pt x="1869" y="0"/>
                    <a:pt x="942" y="50"/>
                    <a:pt x="0" y="116"/>
                  </a:cubicBezTo>
                  <a:cubicBezTo>
                    <a:pt x="999" y="209"/>
                    <a:pt x="1980" y="248"/>
                    <a:pt x="2970" y="248"/>
                  </a:cubicBezTo>
                  <a:cubicBezTo>
                    <a:pt x="3276" y="248"/>
                    <a:pt x="3582" y="245"/>
                    <a:pt x="3891" y="238"/>
                  </a:cubicBezTo>
                  <a:cubicBezTo>
                    <a:pt x="5137" y="238"/>
                    <a:pt x="6444" y="238"/>
                    <a:pt x="7721" y="116"/>
                  </a:cubicBezTo>
                  <a:cubicBezTo>
                    <a:pt x="6444" y="25"/>
                    <a:pt x="5168" y="25"/>
                    <a:pt x="3891" y="25"/>
                  </a:cubicBezTo>
                  <a:cubicBezTo>
                    <a:pt x="3526" y="8"/>
                    <a:pt x="3163" y="0"/>
                    <a:pt x="2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0" name="Google Shape;4200;p75"/>
            <p:cNvSpPr/>
            <p:nvPr/>
          </p:nvSpPr>
          <p:spPr>
            <a:xfrm>
              <a:off x="2211311" y="4028134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8" y="0"/>
                    <a:pt x="669" y="0"/>
                    <a:pt x="0" y="122"/>
                  </a:cubicBezTo>
                  <a:cubicBezTo>
                    <a:pt x="534" y="215"/>
                    <a:pt x="1033" y="255"/>
                    <a:pt x="1550" y="255"/>
                  </a:cubicBezTo>
                  <a:cubicBezTo>
                    <a:pt x="1710" y="255"/>
                    <a:pt x="1872" y="251"/>
                    <a:pt x="2037" y="244"/>
                  </a:cubicBezTo>
                  <a:cubicBezTo>
                    <a:pt x="2706" y="244"/>
                    <a:pt x="3405" y="244"/>
                    <a:pt x="4043" y="122"/>
                  </a:cubicBezTo>
                  <a:cubicBezTo>
                    <a:pt x="3344" y="31"/>
                    <a:pt x="2675" y="0"/>
                    <a:pt x="2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1" name="Google Shape;4201;p75"/>
            <p:cNvSpPr/>
            <p:nvPr/>
          </p:nvSpPr>
          <p:spPr>
            <a:xfrm>
              <a:off x="2131721" y="3985665"/>
              <a:ext cx="59910" cy="72290"/>
            </a:xfrm>
            <a:custGeom>
              <a:avLst/>
              <a:gdLst/>
              <a:ahLst/>
              <a:cxnLst/>
              <a:rect l="l" t="t" r="r" b="b"/>
              <a:pathLst>
                <a:path w="6475" h="7813" extrusionOk="0">
                  <a:moveTo>
                    <a:pt x="92" y="1"/>
                  </a:moveTo>
                  <a:lnTo>
                    <a:pt x="0" y="122"/>
                  </a:lnTo>
                  <a:lnTo>
                    <a:pt x="0" y="2189"/>
                  </a:lnTo>
                  <a:lnTo>
                    <a:pt x="0" y="4165"/>
                  </a:lnTo>
                  <a:lnTo>
                    <a:pt x="0" y="7752"/>
                  </a:lnTo>
                  <a:lnTo>
                    <a:pt x="0" y="7812"/>
                  </a:lnTo>
                  <a:lnTo>
                    <a:pt x="61" y="7812"/>
                  </a:lnTo>
                  <a:lnTo>
                    <a:pt x="4651" y="7782"/>
                  </a:lnTo>
                  <a:lnTo>
                    <a:pt x="5928" y="7752"/>
                  </a:lnTo>
                  <a:lnTo>
                    <a:pt x="4621" y="7752"/>
                  </a:lnTo>
                  <a:lnTo>
                    <a:pt x="152" y="7722"/>
                  </a:lnTo>
                  <a:lnTo>
                    <a:pt x="152" y="7722"/>
                  </a:lnTo>
                  <a:lnTo>
                    <a:pt x="152" y="4165"/>
                  </a:lnTo>
                  <a:lnTo>
                    <a:pt x="152" y="2189"/>
                  </a:lnTo>
                  <a:lnTo>
                    <a:pt x="152" y="213"/>
                  </a:lnTo>
                  <a:lnTo>
                    <a:pt x="6262" y="213"/>
                  </a:lnTo>
                  <a:cubicBezTo>
                    <a:pt x="6262" y="2406"/>
                    <a:pt x="6292" y="4299"/>
                    <a:pt x="6292" y="5654"/>
                  </a:cubicBezTo>
                  <a:cubicBezTo>
                    <a:pt x="6323" y="6293"/>
                    <a:pt x="6323" y="6840"/>
                    <a:pt x="6323" y="7204"/>
                  </a:cubicBezTo>
                  <a:lnTo>
                    <a:pt x="6323" y="7630"/>
                  </a:lnTo>
                  <a:lnTo>
                    <a:pt x="6323" y="7782"/>
                  </a:lnTo>
                  <a:cubicBezTo>
                    <a:pt x="6323" y="7786"/>
                    <a:pt x="6324" y="7788"/>
                    <a:pt x="6327" y="7788"/>
                  </a:cubicBezTo>
                  <a:cubicBezTo>
                    <a:pt x="6345" y="7788"/>
                    <a:pt x="6414" y="7705"/>
                    <a:pt x="6414" y="7600"/>
                  </a:cubicBezTo>
                  <a:lnTo>
                    <a:pt x="6414" y="7174"/>
                  </a:lnTo>
                  <a:cubicBezTo>
                    <a:pt x="6444" y="6809"/>
                    <a:pt x="6444" y="6262"/>
                    <a:pt x="6444" y="5624"/>
                  </a:cubicBezTo>
                  <a:cubicBezTo>
                    <a:pt x="6444" y="4256"/>
                    <a:pt x="6475" y="2341"/>
                    <a:pt x="6475" y="61"/>
                  </a:cubicBezTo>
                  <a:lnTo>
                    <a:pt x="64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2" name="Google Shape;4202;p75"/>
            <p:cNvSpPr/>
            <p:nvPr/>
          </p:nvSpPr>
          <p:spPr>
            <a:xfrm>
              <a:off x="2297091" y="3833804"/>
              <a:ext cx="109966" cy="233144"/>
            </a:xfrm>
            <a:custGeom>
              <a:avLst/>
              <a:gdLst/>
              <a:ahLst/>
              <a:cxnLst/>
              <a:rect l="l" t="t" r="r" b="b"/>
              <a:pathLst>
                <a:path w="11885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1885" y="25198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3" name="Google Shape;4203;p75"/>
            <p:cNvSpPr/>
            <p:nvPr/>
          </p:nvSpPr>
          <p:spPr>
            <a:xfrm>
              <a:off x="2297091" y="3833804"/>
              <a:ext cx="109966" cy="233144"/>
            </a:xfrm>
            <a:custGeom>
              <a:avLst/>
              <a:gdLst/>
              <a:ahLst/>
              <a:cxnLst/>
              <a:rect l="l" t="t" r="r" b="b"/>
              <a:pathLst>
                <a:path w="11885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1885" y="25198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4" name="Google Shape;4204;p75"/>
            <p:cNvSpPr/>
            <p:nvPr/>
          </p:nvSpPr>
          <p:spPr>
            <a:xfrm>
              <a:off x="2258841" y="3833804"/>
              <a:ext cx="93654" cy="233144"/>
            </a:xfrm>
            <a:custGeom>
              <a:avLst/>
              <a:gdLst/>
              <a:ahLst/>
              <a:cxnLst/>
              <a:rect l="l" t="t" r="r" b="b"/>
              <a:pathLst>
                <a:path w="10122" h="25198" extrusionOk="0">
                  <a:moveTo>
                    <a:pt x="0" y="0"/>
                  </a:moveTo>
                  <a:lnTo>
                    <a:pt x="0" y="25198"/>
                  </a:lnTo>
                  <a:lnTo>
                    <a:pt x="10122" y="25198"/>
                  </a:lnTo>
                  <a:lnTo>
                    <a:pt x="10122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5" name="Google Shape;4205;p75"/>
            <p:cNvSpPr/>
            <p:nvPr/>
          </p:nvSpPr>
          <p:spPr>
            <a:xfrm>
              <a:off x="2258841" y="3833804"/>
              <a:ext cx="73974" cy="71439"/>
            </a:xfrm>
            <a:custGeom>
              <a:avLst/>
              <a:gdLst/>
              <a:ahLst/>
              <a:cxnLst/>
              <a:rect l="l" t="t" r="r" b="b"/>
              <a:pathLst>
                <a:path w="7995" h="7721" extrusionOk="0">
                  <a:moveTo>
                    <a:pt x="4590" y="0"/>
                  </a:moveTo>
                  <a:lnTo>
                    <a:pt x="0" y="4559"/>
                  </a:lnTo>
                  <a:lnTo>
                    <a:pt x="0" y="7721"/>
                  </a:lnTo>
                  <a:lnTo>
                    <a:pt x="79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6" name="Google Shape;4206;p75"/>
            <p:cNvSpPr/>
            <p:nvPr/>
          </p:nvSpPr>
          <p:spPr>
            <a:xfrm>
              <a:off x="2258841" y="3833239"/>
              <a:ext cx="74251" cy="72281"/>
            </a:xfrm>
            <a:custGeom>
              <a:avLst/>
              <a:gdLst/>
              <a:ahLst/>
              <a:cxnLst/>
              <a:rect l="l" t="t" r="r" b="b"/>
              <a:pathLst>
                <a:path w="8025" h="7812" extrusionOk="0">
                  <a:moveTo>
                    <a:pt x="4590" y="0"/>
                  </a:moveTo>
                  <a:lnTo>
                    <a:pt x="0" y="4620"/>
                  </a:lnTo>
                  <a:lnTo>
                    <a:pt x="4590" y="61"/>
                  </a:lnTo>
                  <a:lnTo>
                    <a:pt x="7931" y="61"/>
                  </a:lnTo>
                  <a:lnTo>
                    <a:pt x="7994" y="0"/>
                  </a:lnTo>
                  <a:close/>
                  <a:moveTo>
                    <a:pt x="7931" y="61"/>
                  </a:moveTo>
                  <a:lnTo>
                    <a:pt x="0" y="7721"/>
                  </a:lnTo>
                  <a:lnTo>
                    <a:pt x="0" y="7812"/>
                  </a:lnTo>
                  <a:lnTo>
                    <a:pt x="8025" y="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7" name="Google Shape;4207;p75"/>
            <p:cNvSpPr/>
            <p:nvPr/>
          </p:nvSpPr>
          <p:spPr>
            <a:xfrm>
              <a:off x="2273460" y="3970195"/>
              <a:ext cx="12667" cy="85789"/>
            </a:xfrm>
            <a:custGeom>
              <a:avLst/>
              <a:gdLst/>
              <a:ahLst/>
              <a:cxnLst/>
              <a:rect l="l" t="t" r="r" b="b"/>
              <a:pathLst>
                <a:path w="1369" h="9272" extrusionOk="0">
                  <a:moveTo>
                    <a:pt x="1" y="1"/>
                  </a:moveTo>
                  <a:lnTo>
                    <a:pt x="1" y="9272"/>
                  </a:lnTo>
                  <a:lnTo>
                    <a:pt x="1369" y="9272"/>
                  </a:lnTo>
                  <a:lnTo>
                    <a:pt x="13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8" name="Google Shape;4208;p75"/>
            <p:cNvSpPr/>
            <p:nvPr/>
          </p:nvSpPr>
          <p:spPr>
            <a:xfrm>
              <a:off x="2273460" y="3970195"/>
              <a:ext cx="12953" cy="86067"/>
            </a:xfrm>
            <a:custGeom>
              <a:avLst/>
              <a:gdLst/>
              <a:ahLst/>
              <a:cxnLst/>
              <a:rect l="l" t="t" r="r" b="b"/>
              <a:pathLst>
                <a:path w="1400" h="9302" extrusionOk="0">
                  <a:moveTo>
                    <a:pt x="1" y="31"/>
                  </a:moveTo>
                  <a:lnTo>
                    <a:pt x="1" y="9302"/>
                  </a:lnTo>
                  <a:lnTo>
                    <a:pt x="31" y="9302"/>
                  </a:lnTo>
                  <a:lnTo>
                    <a:pt x="31" y="31"/>
                  </a:lnTo>
                  <a:close/>
                  <a:moveTo>
                    <a:pt x="31" y="1"/>
                  </a:moveTo>
                  <a:lnTo>
                    <a:pt x="31" y="31"/>
                  </a:lnTo>
                  <a:lnTo>
                    <a:pt x="1338" y="31"/>
                  </a:lnTo>
                  <a:lnTo>
                    <a:pt x="1338" y="9302"/>
                  </a:lnTo>
                  <a:lnTo>
                    <a:pt x="1399" y="9302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9" name="Google Shape;4209;p75"/>
            <p:cNvSpPr/>
            <p:nvPr/>
          </p:nvSpPr>
          <p:spPr>
            <a:xfrm>
              <a:off x="2334489" y="3873738"/>
              <a:ext cx="1980" cy="150464"/>
            </a:xfrm>
            <a:custGeom>
              <a:avLst/>
              <a:gdLst/>
              <a:ahLst/>
              <a:cxnLst/>
              <a:rect l="l" t="t" r="r" b="b"/>
              <a:pathLst>
                <a:path w="214" h="16262" extrusionOk="0">
                  <a:moveTo>
                    <a:pt x="122" y="0"/>
                  </a:moveTo>
                  <a:cubicBezTo>
                    <a:pt x="31" y="0"/>
                    <a:pt x="1" y="3648"/>
                    <a:pt x="1" y="8146"/>
                  </a:cubicBezTo>
                  <a:cubicBezTo>
                    <a:pt x="1" y="12614"/>
                    <a:pt x="61" y="16262"/>
                    <a:pt x="122" y="16262"/>
                  </a:cubicBezTo>
                  <a:cubicBezTo>
                    <a:pt x="153" y="16262"/>
                    <a:pt x="213" y="12614"/>
                    <a:pt x="213" y="8146"/>
                  </a:cubicBezTo>
                  <a:cubicBezTo>
                    <a:pt x="213" y="3648"/>
                    <a:pt x="183" y="0"/>
                    <a:pt x="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0" name="Google Shape;4210;p75"/>
            <p:cNvSpPr/>
            <p:nvPr/>
          </p:nvSpPr>
          <p:spPr>
            <a:xfrm>
              <a:off x="2363181" y="3870925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1" name="Google Shape;4211;p75"/>
            <p:cNvSpPr/>
            <p:nvPr/>
          </p:nvSpPr>
          <p:spPr>
            <a:xfrm>
              <a:off x="2363181" y="3877855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0"/>
                  </a:moveTo>
                  <a:cubicBezTo>
                    <a:pt x="1011" y="0"/>
                    <a:pt x="488" y="40"/>
                    <a:pt x="0" y="133"/>
                  </a:cubicBezTo>
                  <a:cubicBezTo>
                    <a:pt x="534" y="226"/>
                    <a:pt x="1033" y="265"/>
                    <a:pt x="1550" y="265"/>
                  </a:cubicBezTo>
                  <a:cubicBezTo>
                    <a:pt x="1710" y="265"/>
                    <a:pt x="1872" y="261"/>
                    <a:pt x="2037" y="254"/>
                  </a:cubicBezTo>
                  <a:cubicBezTo>
                    <a:pt x="2705" y="254"/>
                    <a:pt x="3404" y="254"/>
                    <a:pt x="4043" y="133"/>
                  </a:cubicBezTo>
                  <a:cubicBezTo>
                    <a:pt x="3555" y="40"/>
                    <a:pt x="3032" y="0"/>
                    <a:pt x="2514" y="0"/>
                  </a:cubicBezTo>
                  <a:cubicBezTo>
                    <a:pt x="2354" y="0"/>
                    <a:pt x="2194" y="4"/>
                    <a:pt x="2037" y="11"/>
                  </a:cubicBezTo>
                  <a:cubicBezTo>
                    <a:pt x="1872" y="4"/>
                    <a:pt x="1706" y="0"/>
                    <a:pt x="1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2" name="Google Shape;4212;p75"/>
            <p:cNvSpPr/>
            <p:nvPr/>
          </p:nvSpPr>
          <p:spPr>
            <a:xfrm>
              <a:off x="2363181" y="3884600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1"/>
                  </a:moveTo>
                  <a:cubicBezTo>
                    <a:pt x="1011" y="1"/>
                    <a:pt x="488" y="40"/>
                    <a:pt x="0" y="133"/>
                  </a:cubicBezTo>
                  <a:cubicBezTo>
                    <a:pt x="534" y="226"/>
                    <a:pt x="1033" y="266"/>
                    <a:pt x="1550" y="266"/>
                  </a:cubicBezTo>
                  <a:cubicBezTo>
                    <a:pt x="1710" y="266"/>
                    <a:pt x="1872" y="262"/>
                    <a:pt x="2037" y="255"/>
                  </a:cubicBezTo>
                  <a:cubicBezTo>
                    <a:pt x="2705" y="255"/>
                    <a:pt x="3404" y="255"/>
                    <a:pt x="4043" y="133"/>
                  </a:cubicBezTo>
                  <a:cubicBezTo>
                    <a:pt x="3404" y="42"/>
                    <a:pt x="2705" y="12"/>
                    <a:pt x="2037" y="12"/>
                  </a:cubicBezTo>
                  <a:cubicBezTo>
                    <a:pt x="1872" y="4"/>
                    <a:pt x="1706" y="1"/>
                    <a:pt x="15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3" name="Google Shape;4213;p75"/>
            <p:cNvSpPr/>
            <p:nvPr/>
          </p:nvSpPr>
          <p:spPr>
            <a:xfrm>
              <a:off x="2363181" y="3891632"/>
              <a:ext cx="37408" cy="2461"/>
            </a:xfrm>
            <a:custGeom>
              <a:avLst/>
              <a:gdLst/>
              <a:ahLst/>
              <a:cxnLst/>
              <a:rect l="l" t="t" r="r" b="b"/>
              <a:pathLst>
                <a:path w="4043" h="266" extrusionOk="0">
                  <a:moveTo>
                    <a:pt x="1542" y="1"/>
                  </a:moveTo>
                  <a:cubicBezTo>
                    <a:pt x="1011" y="1"/>
                    <a:pt x="488" y="40"/>
                    <a:pt x="0" y="133"/>
                  </a:cubicBezTo>
                  <a:cubicBezTo>
                    <a:pt x="534" y="226"/>
                    <a:pt x="1033" y="266"/>
                    <a:pt x="1550" y="266"/>
                  </a:cubicBezTo>
                  <a:cubicBezTo>
                    <a:pt x="1710" y="266"/>
                    <a:pt x="1872" y="262"/>
                    <a:pt x="2037" y="255"/>
                  </a:cubicBezTo>
                  <a:cubicBezTo>
                    <a:pt x="2705" y="255"/>
                    <a:pt x="3404" y="255"/>
                    <a:pt x="4043" y="133"/>
                  </a:cubicBezTo>
                  <a:cubicBezTo>
                    <a:pt x="3555" y="40"/>
                    <a:pt x="3032" y="1"/>
                    <a:pt x="2514" y="1"/>
                  </a:cubicBezTo>
                  <a:cubicBezTo>
                    <a:pt x="2354" y="1"/>
                    <a:pt x="2194" y="4"/>
                    <a:pt x="2037" y="12"/>
                  </a:cubicBezTo>
                  <a:cubicBezTo>
                    <a:pt x="1872" y="4"/>
                    <a:pt x="1706" y="1"/>
                    <a:pt x="15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4" name="Google Shape;4214;p75"/>
            <p:cNvSpPr/>
            <p:nvPr/>
          </p:nvSpPr>
          <p:spPr>
            <a:xfrm>
              <a:off x="2363181" y="3898386"/>
              <a:ext cx="37408" cy="2304"/>
            </a:xfrm>
            <a:custGeom>
              <a:avLst/>
              <a:gdLst/>
              <a:ahLst/>
              <a:cxnLst/>
              <a:rect l="l" t="t" r="r" b="b"/>
              <a:pathLst>
                <a:path w="4043" h="249" extrusionOk="0">
                  <a:moveTo>
                    <a:pt x="1542" y="0"/>
                  </a:moveTo>
                  <a:cubicBezTo>
                    <a:pt x="1011" y="0"/>
                    <a:pt x="488" y="40"/>
                    <a:pt x="0" y="133"/>
                  </a:cubicBezTo>
                  <a:cubicBezTo>
                    <a:pt x="504" y="198"/>
                    <a:pt x="976" y="248"/>
                    <a:pt x="1462" y="248"/>
                  </a:cubicBezTo>
                  <a:cubicBezTo>
                    <a:pt x="1651" y="248"/>
                    <a:pt x="1841" y="241"/>
                    <a:pt x="2037" y="224"/>
                  </a:cubicBezTo>
                  <a:cubicBezTo>
                    <a:pt x="2705" y="224"/>
                    <a:pt x="3404" y="224"/>
                    <a:pt x="4043" y="133"/>
                  </a:cubicBezTo>
                  <a:cubicBezTo>
                    <a:pt x="3404" y="41"/>
                    <a:pt x="2705" y="11"/>
                    <a:pt x="2037" y="11"/>
                  </a:cubicBezTo>
                  <a:cubicBezTo>
                    <a:pt x="1872" y="4"/>
                    <a:pt x="1706" y="0"/>
                    <a:pt x="1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5" name="Google Shape;4215;p75"/>
            <p:cNvSpPr/>
            <p:nvPr/>
          </p:nvSpPr>
          <p:spPr>
            <a:xfrm>
              <a:off x="2363181" y="3905409"/>
              <a:ext cx="37408" cy="2313"/>
            </a:xfrm>
            <a:custGeom>
              <a:avLst/>
              <a:gdLst/>
              <a:ahLst/>
              <a:cxnLst/>
              <a:rect l="l" t="t" r="r" b="b"/>
              <a:pathLst>
                <a:path w="4043" h="250" extrusionOk="0">
                  <a:moveTo>
                    <a:pt x="2514" y="1"/>
                  </a:moveTo>
                  <a:cubicBezTo>
                    <a:pt x="2354" y="1"/>
                    <a:pt x="2194" y="5"/>
                    <a:pt x="2037" y="12"/>
                  </a:cubicBezTo>
                  <a:cubicBezTo>
                    <a:pt x="1337" y="12"/>
                    <a:pt x="638" y="12"/>
                    <a:pt x="0" y="133"/>
                  </a:cubicBezTo>
                  <a:cubicBezTo>
                    <a:pt x="504" y="199"/>
                    <a:pt x="976" y="249"/>
                    <a:pt x="1462" y="249"/>
                  </a:cubicBezTo>
                  <a:cubicBezTo>
                    <a:pt x="1651" y="249"/>
                    <a:pt x="1841" y="242"/>
                    <a:pt x="2037" y="225"/>
                  </a:cubicBezTo>
                  <a:cubicBezTo>
                    <a:pt x="2204" y="232"/>
                    <a:pt x="2373" y="236"/>
                    <a:pt x="2542" y="236"/>
                  </a:cubicBezTo>
                  <a:cubicBezTo>
                    <a:pt x="3051" y="236"/>
                    <a:pt x="3564" y="202"/>
                    <a:pt x="4043" y="133"/>
                  </a:cubicBezTo>
                  <a:cubicBezTo>
                    <a:pt x="3555" y="41"/>
                    <a:pt x="3032" y="1"/>
                    <a:pt x="2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6" name="Google Shape;4216;p75"/>
            <p:cNvSpPr/>
            <p:nvPr/>
          </p:nvSpPr>
          <p:spPr>
            <a:xfrm>
              <a:off x="2363181" y="3912265"/>
              <a:ext cx="37408" cy="2082"/>
            </a:xfrm>
            <a:custGeom>
              <a:avLst/>
              <a:gdLst/>
              <a:ahLst/>
              <a:cxnLst/>
              <a:rect l="l" t="t" r="r" b="b"/>
              <a:pathLst>
                <a:path w="4043" h="225" extrusionOk="0">
                  <a:moveTo>
                    <a:pt x="2037" y="0"/>
                  </a:moveTo>
                  <a:cubicBezTo>
                    <a:pt x="1337" y="0"/>
                    <a:pt x="638" y="0"/>
                    <a:pt x="0" y="92"/>
                  </a:cubicBezTo>
                  <a:cubicBezTo>
                    <a:pt x="534" y="184"/>
                    <a:pt x="1033" y="224"/>
                    <a:pt x="1550" y="224"/>
                  </a:cubicBezTo>
                  <a:cubicBezTo>
                    <a:pt x="1710" y="224"/>
                    <a:pt x="1872" y="220"/>
                    <a:pt x="2037" y="213"/>
                  </a:cubicBezTo>
                  <a:cubicBezTo>
                    <a:pt x="2194" y="220"/>
                    <a:pt x="2354" y="224"/>
                    <a:pt x="2514" y="224"/>
                  </a:cubicBezTo>
                  <a:cubicBezTo>
                    <a:pt x="3032" y="224"/>
                    <a:pt x="3555" y="184"/>
                    <a:pt x="4043" y="92"/>
                  </a:cubicBezTo>
                  <a:cubicBezTo>
                    <a:pt x="3404" y="31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7" name="Google Shape;4217;p75"/>
            <p:cNvSpPr/>
            <p:nvPr/>
          </p:nvSpPr>
          <p:spPr>
            <a:xfrm>
              <a:off x="2363181" y="3919297"/>
              <a:ext cx="37408" cy="2082"/>
            </a:xfrm>
            <a:custGeom>
              <a:avLst/>
              <a:gdLst/>
              <a:ahLst/>
              <a:cxnLst/>
              <a:rect l="l" t="t" r="r" b="b"/>
              <a:pathLst>
                <a:path w="4043" h="225" extrusionOk="0">
                  <a:moveTo>
                    <a:pt x="2037" y="0"/>
                  </a:moveTo>
                  <a:cubicBezTo>
                    <a:pt x="1337" y="0"/>
                    <a:pt x="638" y="0"/>
                    <a:pt x="0" y="91"/>
                  </a:cubicBezTo>
                  <a:cubicBezTo>
                    <a:pt x="534" y="184"/>
                    <a:pt x="1033" y="224"/>
                    <a:pt x="1550" y="224"/>
                  </a:cubicBezTo>
                  <a:cubicBezTo>
                    <a:pt x="1710" y="224"/>
                    <a:pt x="1872" y="220"/>
                    <a:pt x="2037" y="213"/>
                  </a:cubicBezTo>
                  <a:cubicBezTo>
                    <a:pt x="2194" y="220"/>
                    <a:pt x="2354" y="224"/>
                    <a:pt x="2514" y="224"/>
                  </a:cubicBezTo>
                  <a:cubicBezTo>
                    <a:pt x="3032" y="224"/>
                    <a:pt x="3555" y="184"/>
                    <a:pt x="4043" y="91"/>
                  </a:cubicBezTo>
                  <a:cubicBezTo>
                    <a:pt x="3404" y="31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8" name="Google Shape;4218;p75"/>
            <p:cNvSpPr/>
            <p:nvPr/>
          </p:nvSpPr>
          <p:spPr>
            <a:xfrm>
              <a:off x="2363181" y="3926097"/>
              <a:ext cx="37408" cy="2304"/>
            </a:xfrm>
            <a:custGeom>
              <a:avLst/>
              <a:gdLst/>
              <a:ahLst/>
              <a:cxnLst/>
              <a:rect l="l" t="t" r="r" b="b"/>
              <a:pathLst>
                <a:path w="4043" h="249" extrusionOk="0">
                  <a:moveTo>
                    <a:pt x="2602" y="1"/>
                  </a:moveTo>
                  <a:cubicBezTo>
                    <a:pt x="2412" y="1"/>
                    <a:pt x="2223" y="8"/>
                    <a:pt x="2037" y="25"/>
                  </a:cubicBezTo>
                  <a:cubicBezTo>
                    <a:pt x="1337" y="25"/>
                    <a:pt x="638" y="25"/>
                    <a:pt x="0" y="116"/>
                  </a:cubicBezTo>
                  <a:cubicBezTo>
                    <a:pt x="534" y="209"/>
                    <a:pt x="1033" y="249"/>
                    <a:pt x="1550" y="249"/>
                  </a:cubicBezTo>
                  <a:cubicBezTo>
                    <a:pt x="1710" y="249"/>
                    <a:pt x="1872" y="245"/>
                    <a:pt x="2037" y="238"/>
                  </a:cubicBezTo>
                  <a:cubicBezTo>
                    <a:pt x="2194" y="245"/>
                    <a:pt x="2354" y="249"/>
                    <a:pt x="2514" y="249"/>
                  </a:cubicBezTo>
                  <a:cubicBezTo>
                    <a:pt x="3032" y="249"/>
                    <a:pt x="3555" y="209"/>
                    <a:pt x="4043" y="116"/>
                  </a:cubicBezTo>
                  <a:cubicBezTo>
                    <a:pt x="3583" y="51"/>
                    <a:pt x="3091" y="1"/>
                    <a:pt x="26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9" name="Google Shape;4219;p75"/>
            <p:cNvSpPr/>
            <p:nvPr/>
          </p:nvSpPr>
          <p:spPr>
            <a:xfrm>
              <a:off x="2363181" y="3932796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0" name="Google Shape;4220;p75"/>
            <p:cNvSpPr/>
            <p:nvPr/>
          </p:nvSpPr>
          <p:spPr>
            <a:xfrm>
              <a:off x="2363181" y="3939828"/>
              <a:ext cx="37408" cy="2359"/>
            </a:xfrm>
            <a:custGeom>
              <a:avLst/>
              <a:gdLst/>
              <a:ahLst/>
              <a:cxnLst/>
              <a:rect l="l" t="t" r="r" b="b"/>
              <a:pathLst>
                <a:path w="4043" h="255" extrusionOk="0">
                  <a:moveTo>
                    <a:pt x="2037" y="0"/>
                  </a:moveTo>
                  <a:cubicBezTo>
                    <a:pt x="1337" y="0"/>
                    <a:pt x="638" y="0"/>
                    <a:pt x="0" y="122"/>
                  </a:cubicBezTo>
                  <a:cubicBezTo>
                    <a:pt x="534" y="215"/>
                    <a:pt x="1033" y="254"/>
                    <a:pt x="1550" y="254"/>
                  </a:cubicBezTo>
                  <a:cubicBezTo>
                    <a:pt x="1710" y="254"/>
                    <a:pt x="1872" y="251"/>
                    <a:pt x="2037" y="243"/>
                  </a:cubicBezTo>
                  <a:cubicBezTo>
                    <a:pt x="2705" y="243"/>
                    <a:pt x="3404" y="243"/>
                    <a:pt x="4043" y="122"/>
                  </a:cubicBezTo>
                  <a:cubicBezTo>
                    <a:pt x="3404" y="0"/>
                    <a:pt x="270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1" name="Google Shape;4221;p75"/>
            <p:cNvSpPr/>
            <p:nvPr/>
          </p:nvSpPr>
          <p:spPr>
            <a:xfrm>
              <a:off x="2620225" y="4021102"/>
              <a:ext cx="120384" cy="45846"/>
            </a:xfrm>
            <a:custGeom>
              <a:avLst/>
              <a:gdLst/>
              <a:ahLst/>
              <a:cxnLst/>
              <a:rect l="l" t="t" r="r" b="b"/>
              <a:pathLst>
                <a:path w="13011" h="4955" extrusionOk="0">
                  <a:moveTo>
                    <a:pt x="6110" y="0"/>
                  </a:moveTo>
                  <a:lnTo>
                    <a:pt x="1" y="4955"/>
                  </a:lnTo>
                  <a:lnTo>
                    <a:pt x="13010" y="4955"/>
                  </a:lnTo>
                  <a:lnTo>
                    <a:pt x="61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2" name="Google Shape;4222;p75"/>
            <p:cNvSpPr/>
            <p:nvPr/>
          </p:nvSpPr>
          <p:spPr>
            <a:xfrm>
              <a:off x="2525729" y="4010693"/>
              <a:ext cx="94505" cy="56255"/>
            </a:xfrm>
            <a:custGeom>
              <a:avLst/>
              <a:gdLst/>
              <a:ahLst/>
              <a:cxnLst/>
              <a:rect l="l" t="t" r="r" b="b"/>
              <a:pathLst>
                <a:path w="10214" h="6080" extrusionOk="0">
                  <a:moveTo>
                    <a:pt x="3770" y="1"/>
                  </a:moveTo>
                  <a:lnTo>
                    <a:pt x="1" y="6080"/>
                  </a:lnTo>
                  <a:lnTo>
                    <a:pt x="10214" y="6080"/>
                  </a:lnTo>
                  <a:lnTo>
                    <a:pt x="37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3" name="Google Shape;4223;p75"/>
            <p:cNvSpPr/>
            <p:nvPr/>
          </p:nvSpPr>
          <p:spPr>
            <a:xfrm>
              <a:off x="2329151" y="4010693"/>
              <a:ext cx="231461" cy="56255"/>
            </a:xfrm>
            <a:custGeom>
              <a:avLst/>
              <a:gdLst/>
              <a:ahLst/>
              <a:cxnLst/>
              <a:rect l="l" t="t" r="r" b="b"/>
              <a:pathLst>
                <a:path w="25016" h="6080" extrusionOk="0">
                  <a:moveTo>
                    <a:pt x="25016" y="1"/>
                  </a:moveTo>
                  <a:lnTo>
                    <a:pt x="4863" y="31"/>
                  </a:lnTo>
                  <a:lnTo>
                    <a:pt x="0" y="6080"/>
                  </a:lnTo>
                  <a:lnTo>
                    <a:pt x="21247" y="6080"/>
                  </a:lnTo>
                  <a:lnTo>
                    <a:pt x="250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4" name="Google Shape;4224;p75"/>
            <p:cNvSpPr/>
            <p:nvPr/>
          </p:nvSpPr>
          <p:spPr>
            <a:xfrm>
              <a:off x="2327457" y="4009851"/>
              <a:ext cx="234005" cy="57662"/>
            </a:xfrm>
            <a:custGeom>
              <a:avLst/>
              <a:gdLst/>
              <a:ahLst/>
              <a:cxnLst/>
              <a:rect l="l" t="t" r="r" b="b"/>
              <a:pathLst>
                <a:path w="25291" h="6232" extrusionOk="0">
                  <a:moveTo>
                    <a:pt x="5016" y="1"/>
                  </a:moveTo>
                  <a:lnTo>
                    <a:pt x="4986" y="31"/>
                  </a:lnTo>
                  <a:lnTo>
                    <a:pt x="4439" y="730"/>
                  </a:lnTo>
                  <a:lnTo>
                    <a:pt x="122" y="6080"/>
                  </a:lnTo>
                  <a:lnTo>
                    <a:pt x="1" y="6232"/>
                  </a:lnTo>
                  <a:lnTo>
                    <a:pt x="183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244" y="6232"/>
                  </a:lnTo>
                  <a:lnTo>
                    <a:pt x="15381" y="6201"/>
                  </a:lnTo>
                  <a:lnTo>
                    <a:pt x="19819" y="6171"/>
                  </a:lnTo>
                  <a:lnTo>
                    <a:pt x="15381" y="6110"/>
                  </a:lnTo>
                  <a:lnTo>
                    <a:pt x="366" y="6080"/>
                  </a:lnTo>
                  <a:lnTo>
                    <a:pt x="366" y="6080"/>
                  </a:lnTo>
                  <a:lnTo>
                    <a:pt x="4560" y="882"/>
                  </a:lnTo>
                  <a:lnTo>
                    <a:pt x="5032" y="244"/>
                  </a:lnTo>
                  <a:lnTo>
                    <a:pt x="5032" y="244"/>
                  </a:lnTo>
                  <a:lnTo>
                    <a:pt x="25033" y="153"/>
                  </a:lnTo>
                  <a:lnTo>
                    <a:pt x="25033" y="153"/>
                  </a:lnTo>
                  <a:lnTo>
                    <a:pt x="22372" y="4530"/>
                  </a:lnTo>
                  <a:cubicBezTo>
                    <a:pt x="22068" y="5046"/>
                    <a:pt x="21855" y="5441"/>
                    <a:pt x="21643" y="5745"/>
                  </a:cubicBezTo>
                  <a:cubicBezTo>
                    <a:pt x="21582" y="5867"/>
                    <a:pt x="21491" y="5958"/>
                    <a:pt x="21460" y="6049"/>
                  </a:cubicBezTo>
                  <a:cubicBezTo>
                    <a:pt x="21430" y="6080"/>
                    <a:pt x="21430" y="6110"/>
                    <a:pt x="21430" y="6171"/>
                  </a:cubicBezTo>
                  <a:lnTo>
                    <a:pt x="21460" y="6080"/>
                  </a:lnTo>
                  <a:cubicBezTo>
                    <a:pt x="21491" y="6019"/>
                    <a:pt x="21582" y="5897"/>
                    <a:pt x="21643" y="5776"/>
                  </a:cubicBezTo>
                  <a:lnTo>
                    <a:pt x="22402" y="4590"/>
                  </a:lnTo>
                  <a:lnTo>
                    <a:pt x="25229" y="122"/>
                  </a:lnTo>
                  <a:lnTo>
                    <a:pt x="252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5" name="Google Shape;4225;p75"/>
            <p:cNvSpPr/>
            <p:nvPr/>
          </p:nvSpPr>
          <p:spPr>
            <a:xfrm>
              <a:off x="2571011" y="4020825"/>
              <a:ext cx="105756" cy="46124"/>
            </a:xfrm>
            <a:custGeom>
              <a:avLst/>
              <a:gdLst/>
              <a:ahLst/>
              <a:cxnLst/>
              <a:rect l="l" t="t" r="r" b="b"/>
              <a:pathLst>
                <a:path w="11430" h="4985" extrusionOk="0">
                  <a:moveTo>
                    <a:pt x="0" y="0"/>
                  </a:moveTo>
                  <a:lnTo>
                    <a:pt x="5320" y="4985"/>
                  </a:lnTo>
                  <a:lnTo>
                    <a:pt x="11429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6" name="Google Shape;4226;p75"/>
            <p:cNvSpPr/>
            <p:nvPr/>
          </p:nvSpPr>
          <p:spPr>
            <a:xfrm>
              <a:off x="2560611" y="4010702"/>
              <a:ext cx="179998" cy="57939"/>
            </a:xfrm>
            <a:custGeom>
              <a:avLst/>
              <a:gdLst/>
              <a:ahLst/>
              <a:cxnLst/>
              <a:rect l="l" t="t" r="r" b="b"/>
              <a:pathLst>
                <a:path w="19454" h="6262" extrusionOk="0">
                  <a:moveTo>
                    <a:pt x="0" y="0"/>
                  </a:moveTo>
                  <a:lnTo>
                    <a:pt x="91" y="91"/>
                  </a:lnTo>
                  <a:lnTo>
                    <a:pt x="456" y="456"/>
                  </a:lnTo>
                  <a:lnTo>
                    <a:pt x="1702" y="1824"/>
                  </a:lnTo>
                  <a:lnTo>
                    <a:pt x="6292" y="6231"/>
                  </a:lnTo>
                  <a:lnTo>
                    <a:pt x="6383" y="6261"/>
                  </a:lnTo>
                  <a:lnTo>
                    <a:pt x="6444" y="6231"/>
                  </a:lnTo>
                  <a:lnTo>
                    <a:pt x="9362" y="3890"/>
                  </a:lnTo>
                  <a:lnTo>
                    <a:pt x="12557" y="1322"/>
                  </a:lnTo>
                  <a:lnTo>
                    <a:pt x="17477" y="4772"/>
                  </a:lnTo>
                  <a:lnTo>
                    <a:pt x="18906" y="5775"/>
                  </a:lnTo>
                  <a:lnTo>
                    <a:pt x="19301" y="6018"/>
                  </a:lnTo>
                  <a:cubicBezTo>
                    <a:pt x="19331" y="6079"/>
                    <a:pt x="19392" y="6079"/>
                    <a:pt x="19453" y="6109"/>
                  </a:cubicBezTo>
                  <a:lnTo>
                    <a:pt x="19331" y="5988"/>
                  </a:lnTo>
                  <a:lnTo>
                    <a:pt x="18936" y="5684"/>
                  </a:lnTo>
                  <a:lnTo>
                    <a:pt x="17538" y="4620"/>
                  </a:lnTo>
                  <a:lnTo>
                    <a:pt x="12584" y="1094"/>
                  </a:lnTo>
                  <a:lnTo>
                    <a:pt x="12553" y="1064"/>
                  </a:lnTo>
                  <a:lnTo>
                    <a:pt x="12523" y="1094"/>
                  </a:lnTo>
                  <a:lnTo>
                    <a:pt x="9301" y="3678"/>
                  </a:lnTo>
                  <a:lnTo>
                    <a:pt x="6478" y="5966"/>
                  </a:lnTo>
                  <a:lnTo>
                    <a:pt x="6478" y="5966"/>
                  </a:lnTo>
                  <a:lnTo>
                    <a:pt x="1884" y="1702"/>
                  </a:lnTo>
                  <a:lnTo>
                    <a:pt x="517" y="456"/>
                  </a:lnTo>
                  <a:lnTo>
                    <a:pt x="152" y="91"/>
                  </a:lnTo>
                  <a:cubicBezTo>
                    <a:pt x="61" y="61"/>
                    <a:pt x="31" y="3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7" name="Google Shape;4227;p75"/>
            <p:cNvSpPr/>
            <p:nvPr/>
          </p:nvSpPr>
          <p:spPr>
            <a:xfrm>
              <a:off x="2374146" y="4029707"/>
              <a:ext cx="155535" cy="2054"/>
            </a:xfrm>
            <a:custGeom>
              <a:avLst/>
              <a:gdLst/>
              <a:ahLst/>
              <a:cxnLst/>
              <a:rect l="l" t="t" r="r" b="b"/>
              <a:pathLst>
                <a:path w="16810" h="222" extrusionOk="0">
                  <a:moveTo>
                    <a:pt x="11883" y="1"/>
                  </a:moveTo>
                  <a:cubicBezTo>
                    <a:pt x="10819" y="1"/>
                    <a:pt x="9636" y="5"/>
                    <a:pt x="8390" y="13"/>
                  </a:cubicBezTo>
                  <a:cubicBezTo>
                    <a:pt x="3770" y="43"/>
                    <a:pt x="0" y="134"/>
                    <a:pt x="0" y="165"/>
                  </a:cubicBezTo>
                  <a:cubicBezTo>
                    <a:pt x="0" y="186"/>
                    <a:pt x="1794" y="221"/>
                    <a:pt x="4424" y="221"/>
                  </a:cubicBezTo>
                  <a:cubicBezTo>
                    <a:pt x="5606" y="221"/>
                    <a:pt x="6957" y="214"/>
                    <a:pt x="8390" y="195"/>
                  </a:cubicBezTo>
                  <a:cubicBezTo>
                    <a:pt x="13040" y="165"/>
                    <a:pt x="16809" y="104"/>
                    <a:pt x="16809" y="74"/>
                  </a:cubicBezTo>
                  <a:cubicBezTo>
                    <a:pt x="16809" y="29"/>
                    <a:pt x="14789" y="1"/>
                    <a:pt x="118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8" name="Google Shape;4228;p75"/>
            <p:cNvSpPr/>
            <p:nvPr/>
          </p:nvSpPr>
          <p:spPr>
            <a:xfrm>
              <a:off x="2384832" y="4020297"/>
              <a:ext cx="155248" cy="2045"/>
            </a:xfrm>
            <a:custGeom>
              <a:avLst/>
              <a:gdLst/>
              <a:ahLst/>
              <a:cxnLst/>
              <a:rect l="l" t="t" r="r" b="b"/>
              <a:pathLst>
                <a:path w="16779" h="221" extrusionOk="0">
                  <a:moveTo>
                    <a:pt x="12355" y="1"/>
                  </a:moveTo>
                  <a:cubicBezTo>
                    <a:pt x="11173" y="1"/>
                    <a:pt x="9822" y="8"/>
                    <a:pt x="8390" y="27"/>
                  </a:cubicBezTo>
                  <a:cubicBezTo>
                    <a:pt x="3739" y="57"/>
                    <a:pt x="1" y="118"/>
                    <a:pt x="1" y="148"/>
                  </a:cubicBezTo>
                  <a:cubicBezTo>
                    <a:pt x="1" y="193"/>
                    <a:pt x="2004" y="221"/>
                    <a:pt x="4902" y="221"/>
                  </a:cubicBezTo>
                  <a:cubicBezTo>
                    <a:pt x="5963" y="221"/>
                    <a:pt x="7144" y="217"/>
                    <a:pt x="8390" y="209"/>
                  </a:cubicBezTo>
                  <a:cubicBezTo>
                    <a:pt x="13010" y="179"/>
                    <a:pt x="16779" y="87"/>
                    <a:pt x="16779" y="57"/>
                  </a:cubicBezTo>
                  <a:cubicBezTo>
                    <a:pt x="16779" y="36"/>
                    <a:pt x="14985" y="1"/>
                    <a:pt x="123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9" name="Google Shape;4229;p75"/>
            <p:cNvSpPr/>
            <p:nvPr/>
          </p:nvSpPr>
          <p:spPr>
            <a:xfrm>
              <a:off x="2582262" y="4028606"/>
              <a:ext cx="72567" cy="2174"/>
            </a:xfrm>
            <a:custGeom>
              <a:avLst/>
              <a:gdLst/>
              <a:ahLst/>
              <a:cxnLst/>
              <a:rect l="l" t="t" r="r" b="b"/>
              <a:pathLst>
                <a:path w="7843" h="235" extrusionOk="0">
                  <a:moveTo>
                    <a:pt x="5558" y="1"/>
                  </a:moveTo>
                  <a:cubicBezTo>
                    <a:pt x="5019" y="1"/>
                    <a:pt x="4475" y="15"/>
                    <a:pt x="3921" y="41"/>
                  </a:cubicBezTo>
                  <a:cubicBezTo>
                    <a:pt x="1733" y="41"/>
                    <a:pt x="0" y="101"/>
                    <a:pt x="0" y="132"/>
                  </a:cubicBezTo>
                  <a:cubicBezTo>
                    <a:pt x="958" y="200"/>
                    <a:pt x="1949" y="234"/>
                    <a:pt x="2937" y="234"/>
                  </a:cubicBezTo>
                  <a:cubicBezTo>
                    <a:pt x="3266" y="234"/>
                    <a:pt x="3595" y="231"/>
                    <a:pt x="3921" y="223"/>
                  </a:cubicBezTo>
                  <a:cubicBezTo>
                    <a:pt x="6079" y="223"/>
                    <a:pt x="7842" y="132"/>
                    <a:pt x="7842" y="101"/>
                  </a:cubicBezTo>
                  <a:cubicBezTo>
                    <a:pt x="7077" y="30"/>
                    <a:pt x="6322" y="1"/>
                    <a:pt x="55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0" name="Google Shape;4230;p75"/>
            <p:cNvSpPr/>
            <p:nvPr/>
          </p:nvSpPr>
          <p:spPr>
            <a:xfrm>
              <a:off x="2591820" y="4039098"/>
              <a:ext cx="53442" cy="2211"/>
            </a:xfrm>
            <a:custGeom>
              <a:avLst/>
              <a:gdLst/>
              <a:ahLst/>
              <a:cxnLst/>
              <a:rect l="l" t="t" r="r" b="b"/>
              <a:pathLst>
                <a:path w="5776" h="239" extrusionOk="0">
                  <a:moveTo>
                    <a:pt x="3846" y="1"/>
                  </a:moveTo>
                  <a:cubicBezTo>
                    <a:pt x="3523" y="1"/>
                    <a:pt x="3202" y="11"/>
                    <a:pt x="2888" y="31"/>
                  </a:cubicBezTo>
                  <a:cubicBezTo>
                    <a:pt x="2666" y="24"/>
                    <a:pt x="2440" y="20"/>
                    <a:pt x="2212" y="20"/>
                  </a:cubicBezTo>
                  <a:cubicBezTo>
                    <a:pt x="1476" y="20"/>
                    <a:pt x="721" y="60"/>
                    <a:pt x="1" y="153"/>
                  </a:cubicBezTo>
                  <a:cubicBezTo>
                    <a:pt x="667" y="196"/>
                    <a:pt x="1364" y="239"/>
                    <a:pt x="2048" y="239"/>
                  </a:cubicBezTo>
                  <a:cubicBezTo>
                    <a:pt x="2331" y="239"/>
                    <a:pt x="2612" y="231"/>
                    <a:pt x="2888" y="214"/>
                  </a:cubicBezTo>
                  <a:cubicBezTo>
                    <a:pt x="3831" y="214"/>
                    <a:pt x="4834" y="214"/>
                    <a:pt x="5776" y="122"/>
                  </a:cubicBezTo>
                  <a:cubicBezTo>
                    <a:pt x="5148" y="41"/>
                    <a:pt x="4493" y="1"/>
                    <a:pt x="3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1" name="Google Shape;4231;p75"/>
            <p:cNvSpPr/>
            <p:nvPr/>
          </p:nvSpPr>
          <p:spPr>
            <a:xfrm>
              <a:off x="2503514" y="4042198"/>
              <a:ext cx="3100" cy="14064"/>
            </a:xfrm>
            <a:custGeom>
              <a:avLst/>
              <a:gdLst/>
              <a:ahLst/>
              <a:cxnLst/>
              <a:rect l="l" t="t" r="r" b="b"/>
              <a:pathLst>
                <a:path w="335" h="1520" extrusionOk="0">
                  <a:moveTo>
                    <a:pt x="0" y="0"/>
                  </a:moveTo>
                  <a:lnTo>
                    <a:pt x="0" y="1520"/>
                  </a:lnTo>
                  <a:lnTo>
                    <a:pt x="335" y="152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2" name="Google Shape;4232;p75"/>
            <p:cNvSpPr/>
            <p:nvPr/>
          </p:nvSpPr>
          <p:spPr>
            <a:xfrm>
              <a:off x="2498166" y="4047537"/>
              <a:ext cx="14073" cy="3109"/>
            </a:xfrm>
            <a:custGeom>
              <a:avLst/>
              <a:gdLst/>
              <a:ahLst/>
              <a:cxnLst/>
              <a:rect l="l" t="t" r="r" b="b"/>
              <a:pathLst>
                <a:path w="1521" h="336" extrusionOk="0">
                  <a:moveTo>
                    <a:pt x="1" y="1"/>
                  </a:moveTo>
                  <a:lnTo>
                    <a:pt x="1" y="335"/>
                  </a:lnTo>
                  <a:lnTo>
                    <a:pt x="1521" y="335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3" name="Google Shape;4233;p75"/>
            <p:cNvSpPr/>
            <p:nvPr/>
          </p:nvSpPr>
          <p:spPr>
            <a:xfrm>
              <a:off x="2493392" y="4037507"/>
              <a:ext cx="23631" cy="24112"/>
            </a:xfrm>
            <a:custGeom>
              <a:avLst/>
              <a:gdLst/>
              <a:ahLst/>
              <a:cxnLst/>
              <a:rect l="l" t="t" r="r" b="b"/>
              <a:pathLst>
                <a:path w="2554" h="2606" extrusionOk="0">
                  <a:moveTo>
                    <a:pt x="2325" y="599"/>
                  </a:moveTo>
                  <a:cubicBezTo>
                    <a:pt x="2331" y="609"/>
                    <a:pt x="2336" y="619"/>
                    <a:pt x="2341" y="629"/>
                  </a:cubicBezTo>
                  <a:cubicBezTo>
                    <a:pt x="2350" y="642"/>
                    <a:pt x="2359" y="654"/>
                    <a:pt x="2368" y="666"/>
                  </a:cubicBezTo>
                  <a:lnTo>
                    <a:pt x="2368" y="666"/>
                  </a:lnTo>
                  <a:cubicBezTo>
                    <a:pt x="2354" y="644"/>
                    <a:pt x="2340" y="621"/>
                    <a:pt x="2325" y="599"/>
                  </a:cubicBezTo>
                  <a:close/>
                  <a:moveTo>
                    <a:pt x="2368" y="666"/>
                  </a:moveTo>
                  <a:cubicBezTo>
                    <a:pt x="2427" y="767"/>
                    <a:pt x="2470" y="878"/>
                    <a:pt x="2493" y="993"/>
                  </a:cubicBezTo>
                  <a:cubicBezTo>
                    <a:pt x="2493" y="994"/>
                    <a:pt x="2494" y="994"/>
                    <a:pt x="2494" y="995"/>
                  </a:cubicBezTo>
                  <a:lnTo>
                    <a:pt x="2494" y="995"/>
                  </a:lnTo>
                  <a:cubicBezTo>
                    <a:pt x="2493" y="982"/>
                    <a:pt x="2493" y="972"/>
                    <a:pt x="2493" y="963"/>
                  </a:cubicBezTo>
                  <a:cubicBezTo>
                    <a:pt x="2466" y="854"/>
                    <a:pt x="2438" y="770"/>
                    <a:pt x="2368" y="666"/>
                  </a:cubicBezTo>
                  <a:close/>
                  <a:moveTo>
                    <a:pt x="2494" y="995"/>
                  </a:moveTo>
                  <a:cubicBezTo>
                    <a:pt x="2497" y="1027"/>
                    <a:pt x="2510" y="1071"/>
                    <a:pt x="2553" y="1115"/>
                  </a:cubicBezTo>
                  <a:cubicBezTo>
                    <a:pt x="2553" y="1085"/>
                    <a:pt x="2553" y="1055"/>
                    <a:pt x="2494" y="995"/>
                  </a:cubicBezTo>
                  <a:close/>
                  <a:moveTo>
                    <a:pt x="1229" y="1"/>
                  </a:moveTo>
                  <a:cubicBezTo>
                    <a:pt x="1095" y="1"/>
                    <a:pt x="963" y="16"/>
                    <a:pt x="821" y="51"/>
                  </a:cubicBezTo>
                  <a:cubicBezTo>
                    <a:pt x="791" y="82"/>
                    <a:pt x="730" y="82"/>
                    <a:pt x="669" y="142"/>
                  </a:cubicBezTo>
                  <a:cubicBezTo>
                    <a:pt x="639" y="173"/>
                    <a:pt x="578" y="203"/>
                    <a:pt x="517" y="234"/>
                  </a:cubicBezTo>
                  <a:cubicBezTo>
                    <a:pt x="456" y="294"/>
                    <a:pt x="426" y="325"/>
                    <a:pt x="365" y="355"/>
                  </a:cubicBezTo>
                  <a:cubicBezTo>
                    <a:pt x="335" y="386"/>
                    <a:pt x="304" y="477"/>
                    <a:pt x="243" y="507"/>
                  </a:cubicBezTo>
                  <a:cubicBezTo>
                    <a:pt x="183" y="629"/>
                    <a:pt x="91" y="750"/>
                    <a:pt x="61" y="842"/>
                  </a:cubicBezTo>
                  <a:cubicBezTo>
                    <a:pt x="31" y="993"/>
                    <a:pt x="0" y="1115"/>
                    <a:pt x="0" y="1267"/>
                  </a:cubicBezTo>
                  <a:cubicBezTo>
                    <a:pt x="0" y="1389"/>
                    <a:pt x="31" y="1541"/>
                    <a:pt x="61" y="1662"/>
                  </a:cubicBezTo>
                  <a:cubicBezTo>
                    <a:pt x="82" y="1727"/>
                    <a:pt x="134" y="1806"/>
                    <a:pt x="184" y="1890"/>
                  </a:cubicBezTo>
                  <a:lnTo>
                    <a:pt x="184" y="1890"/>
                  </a:lnTo>
                  <a:cubicBezTo>
                    <a:pt x="157" y="1836"/>
                    <a:pt x="136" y="1780"/>
                    <a:pt x="122" y="1723"/>
                  </a:cubicBezTo>
                  <a:cubicBezTo>
                    <a:pt x="31" y="1449"/>
                    <a:pt x="31" y="1206"/>
                    <a:pt x="122" y="933"/>
                  </a:cubicBezTo>
                  <a:cubicBezTo>
                    <a:pt x="152" y="811"/>
                    <a:pt x="213" y="690"/>
                    <a:pt x="304" y="598"/>
                  </a:cubicBezTo>
                  <a:cubicBezTo>
                    <a:pt x="335" y="507"/>
                    <a:pt x="365" y="477"/>
                    <a:pt x="426" y="446"/>
                  </a:cubicBezTo>
                  <a:cubicBezTo>
                    <a:pt x="456" y="386"/>
                    <a:pt x="517" y="355"/>
                    <a:pt x="578" y="325"/>
                  </a:cubicBezTo>
                  <a:cubicBezTo>
                    <a:pt x="608" y="294"/>
                    <a:pt x="669" y="234"/>
                    <a:pt x="730" y="203"/>
                  </a:cubicBezTo>
                  <a:cubicBezTo>
                    <a:pt x="760" y="173"/>
                    <a:pt x="821" y="173"/>
                    <a:pt x="882" y="142"/>
                  </a:cubicBezTo>
                  <a:cubicBezTo>
                    <a:pt x="997" y="85"/>
                    <a:pt x="1125" y="63"/>
                    <a:pt x="1265" y="63"/>
                  </a:cubicBezTo>
                  <a:cubicBezTo>
                    <a:pt x="1346" y="63"/>
                    <a:pt x="1431" y="70"/>
                    <a:pt x="1520" y="82"/>
                  </a:cubicBezTo>
                  <a:cubicBezTo>
                    <a:pt x="1855" y="144"/>
                    <a:pt x="2146" y="337"/>
                    <a:pt x="2325" y="599"/>
                  </a:cubicBezTo>
                  <a:lnTo>
                    <a:pt x="2325" y="599"/>
                  </a:lnTo>
                  <a:cubicBezTo>
                    <a:pt x="2167" y="309"/>
                    <a:pt x="1844" y="80"/>
                    <a:pt x="1520" y="21"/>
                  </a:cubicBezTo>
                  <a:cubicBezTo>
                    <a:pt x="1419" y="8"/>
                    <a:pt x="1324" y="1"/>
                    <a:pt x="1229" y="1"/>
                  </a:cubicBezTo>
                  <a:close/>
                  <a:moveTo>
                    <a:pt x="184" y="1890"/>
                  </a:moveTo>
                  <a:cubicBezTo>
                    <a:pt x="195" y="1912"/>
                    <a:pt x="207" y="1933"/>
                    <a:pt x="221" y="1953"/>
                  </a:cubicBezTo>
                  <a:lnTo>
                    <a:pt x="221" y="1953"/>
                  </a:lnTo>
                  <a:cubicBezTo>
                    <a:pt x="209" y="1932"/>
                    <a:pt x="197" y="1911"/>
                    <a:pt x="184" y="1890"/>
                  </a:cubicBezTo>
                  <a:close/>
                  <a:moveTo>
                    <a:pt x="221" y="1953"/>
                  </a:moveTo>
                  <a:cubicBezTo>
                    <a:pt x="229" y="1968"/>
                    <a:pt x="236" y="1982"/>
                    <a:pt x="243" y="1997"/>
                  </a:cubicBezTo>
                  <a:cubicBezTo>
                    <a:pt x="278" y="2031"/>
                    <a:pt x="303" y="2066"/>
                    <a:pt x="323" y="2095"/>
                  </a:cubicBezTo>
                  <a:lnTo>
                    <a:pt x="323" y="2095"/>
                  </a:lnTo>
                  <a:cubicBezTo>
                    <a:pt x="317" y="2083"/>
                    <a:pt x="311" y="2070"/>
                    <a:pt x="304" y="2057"/>
                  </a:cubicBezTo>
                  <a:cubicBezTo>
                    <a:pt x="273" y="2026"/>
                    <a:pt x="245" y="1991"/>
                    <a:pt x="221" y="1953"/>
                  </a:cubicBezTo>
                  <a:close/>
                  <a:moveTo>
                    <a:pt x="2553" y="1419"/>
                  </a:moveTo>
                  <a:cubicBezTo>
                    <a:pt x="2553" y="1449"/>
                    <a:pt x="2553" y="1510"/>
                    <a:pt x="2493" y="1571"/>
                  </a:cubicBezTo>
                  <a:cubicBezTo>
                    <a:pt x="2432" y="1845"/>
                    <a:pt x="2280" y="2118"/>
                    <a:pt x="2037" y="2270"/>
                  </a:cubicBezTo>
                  <a:cubicBezTo>
                    <a:pt x="1885" y="2361"/>
                    <a:pt x="1702" y="2452"/>
                    <a:pt x="1520" y="2483"/>
                  </a:cubicBezTo>
                  <a:cubicBezTo>
                    <a:pt x="1419" y="2495"/>
                    <a:pt x="1324" y="2503"/>
                    <a:pt x="1229" y="2503"/>
                  </a:cubicBezTo>
                  <a:cubicBezTo>
                    <a:pt x="1095" y="2503"/>
                    <a:pt x="963" y="2488"/>
                    <a:pt x="821" y="2452"/>
                  </a:cubicBezTo>
                  <a:cubicBezTo>
                    <a:pt x="791" y="2422"/>
                    <a:pt x="730" y="2422"/>
                    <a:pt x="669" y="2361"/>
                  </a:cubicBezTo>
                  <a:cubicBezTo>
                    <a:pt x="639" y="2331"/>
                    <a:pt x="578" y="2300"/>
                    <a:pt x="517" y="2270"/>
                  </a:cubicBezTo>
                  <a:cubicBezTo>
                    <a:pt x="487" y="2209"/>
                    <a:pt x="456" y="2179"/>
                    <a:pt x="365" y="2149"/>
                  </a:cubicBezTo>
                  <a:cubicBezTo>
                    <a:pt x="352" y="2135"/>
                    <a:pt x="339" y="2117"/>
                    <a:pt x="323" y="2095"/>
                  </a:cubicBezTo>
                  <a:lnTo>
                    <a:pt x="323" y="2095"/>
                  </a:lnTo>
                  <a:cubicBezTo>
                    <a:pt x="349" y="2142"/>
                    <a:pt x="378" y="2185"/>
                    <a:pt x="426" y="2209"/>
                  </a:cubicBezTo>
                  <a:cubicBezTo>
                    <a:pt x="456" y="2270"/>
                    <a:pt x="487" y="2300"/>
                    <a:pt x="578" y="2331"/>
                  </a:cubicBezTo>
                  <a:cubicBezTo>
                    <a:pt x="608" y="2361"/>
                    <a:pt x="669" y="2392"/>
                    <a:pt x="730" y="2452"/>
                  </a:cubicBezTo>
                  <a:cubicBezTo>
                    <a:pt x="760" y="2483"/>
                    <a:pt x="821" y="2483"/>
                    <a:pt x="882" y="2513"/>
                  </a:cubicBezTo>
                  <a:cubicBezTo>
                    <a:pt x="1019" y="2572"/>
                    <a:pt x="1169" y="2606"/>
                    <a:pt x="1307" y="2606"/>
                  </a:cubicBezTo>
                  <a:cubicBezTo>
                    <a:pt x="1383" y="2606"/>
                    <a:pt x="1455" y="2596"/>
                    <a:pt x="1520" y="2574"/>
                  </a:cubicBezTo>
                  <a:cubicBezTo>
                    <a:pt x="2006" y="2483"/>
                    <a:pt x="2402" y="2118"/>
                    <a:pt x="2493" y="1662"/>
                  </a:cubicBezTo>
                  <a:cubicBezTo>
                    <a:pt x="2493" y="1601"/>
                    <a:pt x="2553" y="1571"/>
                    <a:pt x="2553" y="1541"/>
                  </a:cubicBezTo>
                  <a:lnTo>
                    <a:pt x="2553" y="1510"/>
                  </a:lnTo>
                  <a:lnTo>
                    <a:pt x="2553" y="1419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54DA5CB-536A-E090-D388-973B0D52BF66}"/>
              </a:ext>
            </a:extLst>
          </p:cNvPr>
          <p:cNvSpPr txBox="1"/>
          <p:nvPr/>
        </p:nvSpPr>
        <p:spPr>
          <a:xfrm>
            <a:off x="2273786" y="3067139"/>
            <a:ext cx="46119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noProof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В якості прикладу можна навести недолік глюкози при одному з типів гликогенной хвороби, причому ступінь гіпоглікемії багато в чому визначає тяжкість клінічної картини.</a:t>
            </a:r>
            <a:endParaRPr lang="ru-RU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Google Shape;2041;p65">
            <a:extLst>
              <a:ext uri="{FF2B5EF4-FFF2-40B4-BE49-F238E27FC236}">
                <a16:creationId xmlns:a16="http://schemas.microsoft.com/office/drawing/2014/main" id="{9E8D093F-80E1-15EC-8DDD-FD1ED253F3A1}"/>
              </a:ext>
            </a:extLst>
          </p:cNvPr>
          <p:cNvSpPr/>
          <p:nvPr/>
        </p:nvSpPr>
        <p:spPr>
          <a:xfrm rot="1061334">
            <a:off x="3512110" y="-1536469"/>
            <a:ext cx="1755687" cy="1469825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" name="Google Shape;2042;p65">
            <a:extLst>
              <a:ext uri="{FF2B5EF4-FFF2-40B4-BE49-F238E27FC236}">
                <a16:creationId xmlns:a16="http://schemas.microsoft.com/office/drawing/2014/main" id="{C14024A3-1119-8534-83EA-BD6560FDF03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867" r="25190"/>
          <a:stretch/>
        </p:blipFill>
        <p:spPr>
          <a:xfrm>
            <a:off x="3509153" y="-2087247"/>
            <a:ext cx="1761600" cy="180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DC7361-6400-DFDA-502F-F7DFBF2799EA}"/>
              </a:ext>
            </a:extLst>
          </p:cNvPr>
          <p:cNvSpPr txBox="1"/>
          <p:nvPr/>
        </p:nvSpPr>
        <p:spPr>
          <a:xfrm>
            <a:off x="-4549327" y="2429675"/>
            <a:ext cx="4575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tx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У висновку, набуті та спадкові ензимопатії є важливою темою в біохімії та медицині.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1276;p50">
            <a:extLst>
              <a:ext uri="{FF2B5EF4-FFF2-40B4-BE49-F238E27FC236}">
                <a16:creationId xmlns:a16="http://schemas.microsoft.com/office/drawing/2014/main" id="{4B7BBAF5-BD99-2FBD-0F3C-F8EB6DC5545A}"/>
              </a:ext>
            </a:extLst>
          </p:cNvPr>
          <p:cNvSpPr/>
          <p:nvPr/>
        </p:nvSpPr>
        <p:spPr>
          <a:xfrm rot="5400000" flipH="1">
            <a:off x="4228032" y="865337"/>
            <a:ext cx="687933" cy="3974767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1" name="Google Shape;2041;p65"/>
          <p:cNvSpPr/>
          <p:nvPr/>
        </p:nvSpPr>
        <p:spPr>
          <a:xfrm rot="1061334">
            <a:off x="3694157" y="891771"/>
            <a:ext cx="1755687" cy="1469825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42" name="Google Shape;2042;p65"/>
          <p:cNvPicPr preferRelativeResize="0"/>
          <p:nvPr/>
        </p:nvPicPr>
        <p:blipFill rotWithShape="1">
          <a:blip r:embed="rId3">
            <a:alphaModFix/>
          </a:blip>
          <a:srcRect l="19867" r="25190"/>
          <a:stretch/>
        </p:blipFill>
        <p:spPr>
          <a:xfrm>
            <a:off x="3691200" y="340993"/>
            <a:ext cx="1761600" cy="180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28" name="TextBox 2527">
            <a:extLst>
              <a:ext uri="{FF2B5EF4-FFF2-40B4-BE49-F238E27FC236}">
                <a16:creationId xmlns:a16="http://schemas.microsoft.com/office/drawing/2014/main" id="{F3A93B4C-ABCE-293B-2944-28A90FF7FBE5}"/>
              </a:ext>
            </a:extLst>
          </p:cNvPr>
          <p:cNvSpPr txBox="1"/>
          <p:nvPr/>
        </p:nvSpPr>
        <p:spPr>
          <a:xfrm>
            <a:off x="2549978" y="2593582"/>
            <a:ext cx="40440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У висновку, набуті та спадкові ензимопатії є важливою темою в біохімії та медицині. </a:t>
            </a:r>
          </a:p>
        </p:txBody>
      </p:sp>
      <p:sp>
        <p:nvSpPr>
          <p:cNvPr id="2529" name="TextBox 2528">
            <a:extLst>
              <a:ext uri="{FF2B5EF4-FFF2-40B4-BE49-F238E27FC236}">
                <a16:creationId xmlns:a16="http://schemas.microsoft.com/office/drawing/2014/main" id="{54250AE2-57C5-DA5D-12BA-025873CF777E}"/>
              </a:ext>
            </a:extLst>
          </p:cNvPr>
          <p:cNvSpPr txBox="1"/>
          <p:nvPr/>
        </p:nvSpPr>
        <p:spPr>
          <a:xfrm>
            <a:off x="2283459" y="3314164"/>
            <a:ext cx="45770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tx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Набуті ензимопатії виникають під впливом зовнішніх факторів і можуть бути лікувані, в той час як спадкові ензимопатії передаються генетично та вимагають спеціалізованого підходу до діагностики та лікування. </a:t>
            </a:r>
            <a:endParaRPr lang="uk-UA" noProof="1">
              <a:solidFill>
                <a:schemeClr val="tx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30" name="Google Shape;2393;p69">
            <a:extLst>
              <a:ext uri="{FF2B5EF4-FFF2-40B4-BE49-F238E27FC236}">
                <a16:creationId xmlns:a16="http://schemas.microsoft.com/office/drawing/2014/main" id="{B24EEE11-B400-FC2C-86C3-BFD341551EA4}"/>
              </a:ext>
            </a:extLst>
          </p:cNvPr>
          <p:cNvSpPr/>
          <p:nvPr/>
        </p:nvSpPr>
        <p:spPr>
          <a:xfrm>
            <a:off x="795348" y="2190543"/>
            <a:ext cx="873300" cy="873300"/>
          </a:xfrm>
          <a:prstGeom prst="flowChart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1" name="Google Shape;2394;p69">
            <a:extLst>
              <a:ext uri="{FF2B5EF4-FFF2-40B4-BE49-F238E27FC236}">
                <a16:creationId xmlns:a16="http://schemas.microsoft.com/office/drawing/2014/main" id="{2C7800FC-8172-C5AC-E389-9BB39E42F787}"/>
              </a:ext>
            </a:extLst>
          </p:cNvPr>
          <p:cNvSpPr/>
          <p:nvPr/>
        </p:nvSpPr>
        <p:spPr>
          <a:xfrm>
            <a:off x="7692617" y="3314164"/>
            <a:ext cx="873300" cy="873300"/>
          </a:xfrm>
          <a:prstGeom prst="flowChart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532" name="Google Shape;2395;p69">
            <a:extLst>
              <a:ext uri="{FF2B5EF4-FFF2-40B4-BE49-F238E27FC236}">
                <a16:creationId xmlns:a16="http://schemas.microsoft.com/office/drawing/2014/main" id="{3B8BC223-A6A7-53E8-6374-823F7641C1C5}"/>
              </a:ext>
            </a:extLst>
          </p:cNvPr>
          <p:cNvCxnSpPr>
            <a:cxnSpLocks/>
            <a:stCxn id="2530" idx="6"/>
            <a:endCxn id="2528" idx="1"/>
          </p:cNvCxnSpPr>
          <p:nvPr/>
        </p:nvCxnSpPr>
        <p:spPr>
          <a:xfrm>
            <a:off x="1668648" y="2627193"/>
            <a:ext cx="881330" cy="227999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33" name="Google Shape;2427;p69">
            <a:extLst>
              <a:ext uri="{FF2B5EF4-FFF2-40B4-BE49-F238E27FC236}">
                <a16:creationId xmlns:a16="http://schemas.microsoft.com/office/drawing/2014/main" id="{538B34DF-2C01-92A8-C692-FCA010AEF32B}"/>
              </a:ext>
            </a:extLst>
          </p:cNvPr>
          <p:cNvGrpSpPr/>
          <p:nvPr/>
        </p:nvGrpSpPr>
        <p:grpSpPr>
          <a:xfrm>
            <a:off x="1020456" y="2463315"/>
            <a:ext cx="423060" cy="327797"/>
            <a:chOff x="3325439" y="3973662"/>
            <a:chExt cx="365148" cy="282925"/>
          </a:xfrm>
        </p:grpSpPr>
        <p:sp>
          <p:nvSpPr>
            <p:cNvPr id="2534" name="Google Shape;2428;p69">
              <a:extLst>
                <a:ext uri="{FF2B5EF4-FFF2-40B4-BE49-F238E27FC236}">
                  <a16:creationId xmlns:a16="http://schemas.microsoft.com/office/drawing/2014/main" id="{B52C3EF6-6CB8-AED3-B815-FC29E1C50748}"/>
                </a:ext>
              </a:extLst>
            </p:cNvPr>
            <p:cNvSpPr/>
            <p:nvPr/>
          </p:nvSpPr>
          <p:spPr>
            <a:xfrm>
              <a:off x="3325674" y="3986281"/>
              <a:ext cx="200045" cy="221875"/>
            </a:xfrm>
            <a:custGeom>
              <a:avLst/>
              <a:gdLst/>
              <a:ahLst/>
              <a:cxnLst/>
              <a:rect l="l" t="t" r="r" b="b"/>
              <a:pathLst>
                <a:path w="8513" h="9442" extrusionOk="0">
                  <a:moveTo>
                    <a:pt x="719" y="0"/>
                  </a:moveTo>
                  <a:cubicBezTo>
                    <a:pt x="317" y="0"/>
                    <a:pt x="0" y="317"/>
                    <a:pt x="0" y="719"/>
                  </a:cubicBezTo>
                  <a:lnTo>
                    <a:pt x="0" y="8723"/>
                  </a:lnTo>
                  <a:cubicBezTo>
                    <a:pt x="0" y="9126"/>
                    <a:pt x="317" y="9442"/>
                    <a:pt x="719" y="9442"/>
                  </a:cubicBezTo>
                  <a:lnTo>
                    <a:pt x="2483" y="9442"/>
                  </a:lnTo>
                  <a:cubicBezTo>
                    <a:pt x="2617" y="8570"/>
                    <a:pt x="3365" y="7918"/>
                    <a:pt x="4256" y="7918"/>
                  </a:cubicBezTo>
                  <a:cubicBezTo>
                    <a:pt x="5138" y="7918"/>
                    <a:pt x="5895" y="8570"/>
                    <a:pt x="6020" y="9442"/>
                  </a:cubicBezTo>
                  <a:lnTo>
                    <a:pt x="8512" y="9442"/>
                  </a:lnTo>
                  <a:lnTo>
                    <a:pt x="8512" y="719"/>
                  </a:lnTo>
                  <a:cubicBezTo>
                    <a:pt x="8512" y="326"/>
                    <a:pt x="8196" y="0"/>
                    <a:pt x="7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5" name="Google Shape;2429;p69">
              <a:extLst>
                <a:ext uri="{FF2B5EF4-FFF2-40B4-BE49-F238E27FC236}">
                  <a16:creationId xmlns:a16="http://schemas.microsoft.com/office/drawing/2014/main" id="{4C104634-BEE2-D357-06E7-02C8F70183FB}"/>
                </a:ext>
              </a:extLst>
            </p:cNvPr>
            <p:cNvSpPr/>
            <p:nvPr/>
          </p:nvSpPr>
          <p:spPr>
            <a:xfrm>
              <a:off x="3476584" y="3986281"/>
              <a:ext cx="49136" cy="222110"/>
            </a:xfrm>
            <a:custGeom>
              <a:avLst/>
              <a:gdLst/>
              <a:ahLst/>
              <a:cxnLst/>
              <a:rect l="l" t="t" r="r" b="b"/>
              <a:pathLst>
                <a:path w="2091" h="9452" extrusionOk="0">
                  <a:moveTo>
                    <a:pt x="0" y="0"/>
                  </a:moveTo>
                  <a:cubicBezTo>
                    <a:pt x="403" y="0"/>
                    <a:pt x="719" y="317"/>
                    <a:pt x="719" y="719"/>
                  </a:cubicBezTo>
                  <a:lnTo>
                    <a:pt x="719" y="9451"/>
                  </a:lnTo>
                  <a:lnTo>
                    <a:pt x="2081" y="9451"/>
                  </a:lnTo>
                  <a:lnTo>
                    <a:pt x="2081" y="719"/>
                  </a:lnTo>
                  <a:cubicBezTo>
                    <a:pt x="2090" y="326"/>
                    <a:pt x="1764" y="0"/>
                    <a:pt x="1362" y="0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6" name="Google Shape;2430;p69">
              <a:extLst>
                <a:ext uri="{FF2B5EF4-FFF2-40B4-BE49-F238E27FC236}">
                  <a16:creationId xmlns:a16="http://schemas.microsoft.com/office/drawing/2014/main" id="{FCD96D7D-93F1-E5D9-6E28-DFC6CDB190BF}"/>
                </a:ext>
              </a:extLst>
            </p:cNvPr>
            <p:cNvSpPr/>
            <p:nvPr/>
          </p:nvSpPr>
          <p:spPr>
            <a:xfrm>
              <a:off x="3525696" y="4028837"/>
              <a:ext cx="164891" cy="179554"/>
            </a:xfrm>
            <a:custGeom>
              <a:avLst/>
              <a:gdLst/>
              <a:ahLst/>
              <a:cxnLst/>
              <a:rect l="l" t="t" r="r" b="b"/>
              <a:pathLst>
                <a:path w="7017" h="7641" extrusionOk="0">
                  <a:moveTo>
                    <a:pt x="0" y="1"/>
                  </a:moveTo>
                  <a:lnTo>
                    <a:pt x="0" y="7640"/>
                  </a:lnTo>
                  <a:lnTo>
                    <a:pt x="1467" y="7640"/>
                  </a:lnTo>
                  <a:cubicBezTo>
                    <a:pt x="1601" y="6759"/>
                    <a:pt x="2349" y="6116"/>
                    <a:pt x="3240" y="6116"/>
                  </a:cubicBezTo>
                  <a:cubicBezTo>
                    <a:pt x="4122" y="6116"/>
                    <a:pt x="4879" y="6759"/>
                    <a:pt x="5004" y="7640"/>
                  </a:cubicBezTo>
                  <a:lnTo>
                    <a:pt x="6298" y="7640"/>
                  </a:lnTo>
                  <a:cubicBezTo>
                    <a:pt x="6691" y="7640"/>
                    <a:pt x="7017" y="7315"/>
                    <a:pt x="7017" y="6922"/>
                  </a:cubicBezTo>
                  <a:lnTo>
                    <a:pt x="7017" y="3375"/>
                  </a:lnTo>
                  <a:cubicBezTo>
                    <a:pt x="7007" y="3126"/>
                    <a:pt x="6921" y="2877"/>
                    <a:pt x="6748" y="2694"/>
                  </a:cubicBezTo>
                  <a:lnTo>
                    <a:pt x="4649" y="346"/>
                  </a:lnTo>
                  <a:cubicBezTo>
                    <a:pt x="4457" y="126"/>
                    <a:pt x="4179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7" name="Google Shape;2431;p69">
              <a:extLst>
                <a:ext uri="{FF2B5EF4-FFF2-40B4-BE49-F238E27FC236}">
                  <a16:creationId xmlns:a16="http://schemas.microsoft.com/office/drawing/2014/main" id="{FE5A0D39-EE3F-9374-08DF-F25FDA92C375}"/>
                </a:ext>
              </a:extLst>
            </p:cNvPr>
            <p:cNvSpPr/>
            <p:nvPr/>
          </p:nvSpPr>
          <p:spPr>
            <a:xfrm>
              <a:off x="3588978" y="4028837"/>
              <a:ext cx="101609" cy="179554"/>
            </a:xfrm>
            <a:custGeom>
              <a:avLst/>
              <a:gdLst/>
              <a:ahLst/>
              <a:cxnLst/>
              <a:rect l="l" t="t" r="r" b="b"/>
              <a:pathLst>
                <a:path w="4324" h="7641" extrusionOk="0">
                  <a:moveTo>
                    <a:pt x="33" y="0"/>
                  </a:moveTo>
                  <a:cubicBezTo>
                    <a:pt x="22" y="0"/>
                    <a:pt x="11" y="1"/>
                    <a:pt x="1" y="1"/>
                  </a:cubicBezTo>
                  <a:lnTo>
                    <a:pt x="64" y="1"/>
                  </a:lnTo>
                  <a:cubicBezTo>
                    <a:pt x="54" y="1"/>
                    <a:pt x="43" y="0"/>
                    <a:pt x="33" y="0"/>
                  </a:cubicBez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337" y="10"/>
                    <a:pt x="590" y="132"/>
                    <a:pt x="767" y="336"/>
                  </a:cubicBezTo>
                  <a:lnTo>
                    <a:pt x="1189" y="816"/>
                  </a:lnTo>
                  <a:lnTo>
                    <a:pt x="1851" y="1554"/>
                  </a:lnTo>
                  <a:lnTo>
                    <a:pt x="2867" y="2694"/>
                  </a:lnTo>
                  <a:cubicBezTo>
                    <a:pt x="3039" y="2877"/>
                    <a:pt x="3135" y="3126"/>
                    <a:pt x="3135" y="3375"/>
                  </a:cubicBezTo>
                  <a:lnTo>
                    <a:pt x="3135" y="6922"/>
                  </a:lnTo>
                  <a:cubicBezTo>
                    <a:pt x="3135" y="7315"/>
                    <a:pt x="2809" y="7640"/>
                    <a:pt x="2416" y="7640"/>
                  </a:cubicBezTo>
                  <a:lnTo>
                    <a:pt x="3605" y="7640"/>
                  </a:lnTo>
                  <a:cubicBezTo>
                    <a:pt x="3998" y="7640"/>
                    <a:pt x="4324" y="7315"/>
                    <a:pt x="4324" y="6922"/>
                  </a:cubicBezTo>
                  <a:lnTo>
                    <a:pt x="4324" y="3375"/>
                  </a:lnTo>
                  <a:cubicBezTo>
                    <a:pt x="4314" y="3126"/>
                    <a:pt x="4218" y="2877"/>
                    <a:pt x="4055" y="2694"/>
                  </a:cubicBezTo>
                  <a:lnTo>
                    <a:pt x="3039" y="1554"/>
                  </a:lnTo>
                  <a:lnTo>
                    <a:pt x="2378" y="816"/>
                  </a:lnTo>
                  <a:lnTo>
                    <a:pt x="1956" y="336"/>
                  </a:lnTo>
                  <a:cubicBezTo>
                    <a:pt x="1755" y="126"/>
                    <a:pt x="1486" y="1"/>
                    <a:pt x="1189" y="1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8" name="Google Shape;2432;p69">
              <a:extLst>
                <a:ext uri="{FF2B5EF4-FFF2-40B4-BE49-F238E27FC236}">
                  <a16:creationId xmlns:a16="http://schemas.microsoft.com/office/drawing/2014/main" id="{C4098F72-2620-9412-9108-BE5EEDCF49A9}"/>
                </a:ext>
              </a:extLst>
            </p:cNvPr>
            <p:cNvSpPr/>
            <p:nvPr/>
          </p:nvSpPr>
          <p:spPr>
            <a:xfrm>
              <a:off x="3563529" y="4055884"/>
              <a:ext cx="67371" cy="62648"/>
            </a:xfrm>
            <a:custGeom>
              <a:avLst/>
              <a:gdLst/>
              <a:ahLst/>
              <a:cxnLst/>
              <a:rect l="l" t="t" r="r" b="b"/>
              <a:pathLst>
                <a:path w="2867" h="2666" extrusionOk="0">
                  <a:moveTo>
                    <a:pt x="355" y="0"/>
                  </a:moveTo>
                  <a:cubicBezTo>
                    <a:pt x="163" y="0"/>
                    <a:pt x="0" y="154"/>
                    <a:pt x="10" y="345"/>
                  </a:cubicBezTo>
                  <a:lnTo>
                    <a:pt x="10" y="2320"/>
                  </a:lnTo>
                  <a:cubicBezTo>
                    <a:pt x="1" y="2506"/>
                    <a:pt x="154" y="2665"/>
                    <a:pt x="339" y="2665"/>
                  </a:cubicBezTo>
                  <a:cubicBezTo>
                    <a:pt x="344" y="2665"/>
                    <a:pt x="350" y="2665"/>
                    <a:pt x="355" y="2665"/>
                  </a:cubicBezTo>
                  <a:lnTo>
                    <a:pt x="2521" y="2665"/>
                  </a:lnTo>
                  <a:cubicBezTo>
                    <a:pt x="2713" y="2665"/>
                    <a:pt x="2866" y="2512"/>
                    <a:pt x="2866" y="2329"/>
                  </a:cubicBezTo>
                  <a:lnTo>
                    <a:pt x="2866" y="1572"/>
                  </a:lnTo>
                  <a:cubicBezTo>
                    <a:pt x="2866" y="1486"/>
                    <a:pt x="2838" y="1409"/>
                    <a:pt x="2790" y="1342"/>
                  </a:cubicBezTo>
                  <a:lnTo>
                    <a:pt x="1735" y="125"/>
                  </a:lnTo>
                  <a:cubicBezTo>
                    <a:pt x="1668" y="48"/>
                    <a:pt x="1572" y="0"/>
                    <a:pt x="1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9" name="Google Shape;2433;p69">
              <a:extLst>
                <a:ext uri="{FF2B5EF4-FFF2-40B4-BE49-F238E27FC236}">
                  <a16:creationId xmlns:a16="http://schemas.microsoft.com/office/drawing/2014/main" id="{0EB02A2C-DBB1-A0F4-0E2B-000402031BC3}"/>
                </a:ext>
              </a:extLst>
            </p:cNvPr>
            <p:cNvSpPr/>
            <p:nvPr/>
          </p:nvSpPr>
          <p:spPr>
            <a:xfrm>
              <a:off x="3552273" y="4013070"/>
              <a:ext cx="55645" cy="15791"/>
            </a:xfrm>
            <a:custGeom>
              <a:avLst/>
              <a:gdLst/>
              <a:ahLst/>
              <a:cxnLst/>
              <a:rect l="l" t="t" r="r" b="b"/>
              <a:pathLst>
                <a:path w="2368" h="672" extrusionOk="0">
                  <a:moveTo>
                    <a:pt x="288" y="1"/>
                  </a:moveTo>
                  <a:cubicBezTo>
                    <a:pt x="125" y="1"/>
                    <a:pt x="0" y="126"/>
                    <a:pt x="0" y="289"/>
                  </a:cubicBezTo>
                  <a:lnTo>
                    <a:pt x="0" y="672"/>
                  </a:lnTo>
                  <a:lnTo>
                    <a:pt x="2368" y="672"/>
                  </a:lnTo>
                  <a:lnTo>
                    <a:pt x="2368" y="289"/>
                  </a:lnTo>
                  <a:cubicBezTo>
                    <a:pt x="2368" y="126"/>
                    <a:pt x="2243" y="1"/>
                    <a:pt x="20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0" name="Google Shape;2434;p69">
              <a:extLst>
                <a:ext uri="{FF2B5EF4-FFF2-40B4-BE49-F238E27FC236}">
                  <a16:creationId xmlns:a16="http://schemas.microsoft.com/office/drawing/2014/main" id="{2F50AD9D-D52B-F08E-03C1-02AF16E7667F}"/>
                </a:ext>
              </a:extLst>
            </p:cNvPr>
            <p:cNvSpPr/>
            <p:nvPr/>
          </p:nvSpPr>
          <p:spPr>
            <a:xfrm>
              <a:off x="3558571" y="3973662"/>
              <a:ext cx="43050" cy="39219"/>
            </a:xfrm>
            <a:custGeom>
              <a:avLst/>
              <a:gdLst/>
              <a:ahLst/>
              <a:cxnLst/>
              <a:rect l="l" t="t" r="r" b="b"/>
              <a:pathLst>
                <a:path w="1832" h="1669" extrusionOk="0">
                  <a:moveTo>
                    <a:pt x="892" y="1"/>
                  </a:moveTo>
                  <a:cubicBezTo>
                    <a:pt x="403" y="1"/>
                    <a:pt x="1" y="403"/>
                    <a:pt x="1" y="892"/>
                  </a:cubicBezTo>
                  <a:lnTo>
                    <a:pt x="1" y="1668"/>
                  </a:lnTo>
                  <a:lnTo>
                    <a:pt x="1831" y="1668"/>
                  </a:lnTo>
                  <a:lnTo>
                    <a:pt x="1831" y="892"/>
                  </a:lnTo>
                  <a:cubicBezTo>
                    <a:pt x="1831" y="403"/>
                    <a:pt x="1438" y="1"/>
                    <a:pt x="9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1" name="Google Shape;2435;p69">
              <a:extLst>
                <a:ext uri="{FF2B5EF4-FFF2-40B4-BE49-F238E27FC236}">
                  <a16:creationId xmlns:a16="http://schemas.microsoft.com/office/drawing/2014/main" id="{75033A5D-610E-0032-45F6-A046C44A530A}"/>
                </a:ext>
              </a:extLst>
            </p:cNvPr>
            <p:cNvSpPr/>
            <p:nvPr/>
          </p:nvSpPr>
          <p:spPr>
            <a:xfrm>
              <a:off x="3571871" y="3973662"/>
              <a:ext cx="29961" cy="39219"/>
            </a:xfrm>
            <a:custGeom>
              <a:avLst/>
              <a:gdLst/>
              <a:ahLst/>
              <a:cxnLst/>
              <a:rect l="l" t="t" r="r" b="b"/>
              <a:pathLst>
                <a:path w="1275" h="1669" extrusionOk="0">
                  <a:moveTo>
                    <a:pt x="355" y="1"/>
                  </a:moveTo>
                  <a:cubicBezTo>
                    <a:pt x="230" y="1"/>
                    <a:pt x="115" y="20"/>
                    <a:pt x="0" y="68"/>
                  </a:cubicBezTo>
                  <a:cubicBezTo>
                    <a:pt x="345" y="211"/>
                    <a:pt x="575" y="547"/>
                    <a:pt x="575" y="911"/>
                  </a:cubicBezTo>
                  <a:lnTo>
                    <a:pt x="575" y="1668"/>
                  </a:lnTo>
                  <a:lnTo>
                    <a:pt x="1275" y="1668"/>
                  </a:lnTo>
                  <a:lnTo>
                    <a:pt x="1275" y="911"/>
                  </a:lnTo>
                  <a:cubicBezTo>
                    <a:pt x="1265" y="403"/>
                    <a:pt x="853" y="1"/>
                    <a:pt x="3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2" name="Google Shape;2436;p69">
              <a:extLst>
                <a:ext uri="{FF2B5EF4-FFF2-40B4-BE49-F238E27FC236}">
                  <a16:creationId xmlns:a16="http://schemas.microsoft.com/office/drawing/2014/main" id="{B09CABBE-1403-E9AC-DEDC-F92EA533427F}"/>
                </a:ext>
              </a:extLst>
            </p:cNvPr>
            <p:cNvSpPr/>
            <p:nvPr/>
          </p:nvSpPr>
          <p:spPr>
            <a:xfrm>
              <a:off x="3369359" y="4172556"/>
              <a:ext cx="98460" cy="84032"/>
            </a:xfrm>
            <a:custGeom>
              <a:avLst/>
              <a:gdLst/>
              <a:ahLst/>
              <a:cxnLst/>
              <a:rect l="l" t="t" r="r" b="b"/>
              <a:pathLst>
                <a:path w="4190" h="3576" extrusionOk="0">
                  <a:moveTo>
                    <a:pt x="2397" y="0"/>
                  </a:moveTo>
                  <a:cubicBezTo>
                    <a:pt x="796" y="0"/>
                    <a:pt x="1" y="1917"/>
                    <a:pt x="1122" y="3049"/>
                  </a:cubicBezTo>
                  <a:cubicBezTo>
                    <a:pt x="1486" y="3412"/>
                    <a:pt x="1935" y="3575"/>
                    <a:pt x="2375" y="3575"/>
                  </a:cubicBezTo>
                  <a:cubicBezTo>
                    <a:pt x="3292" y="3575"/>
                    <a:pt x="4174" y="2868"/>
                    <a:pt x="4180" y="1793"/>
                  </a:cubicBezTo>
                  <a:cubicBezTo>
                    <a:pt x="4190" y="806"/>
                    <a:pt x="3384" y="0"/>
                    <a:pt x="2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3" name="Google Shape;2437;p69">
              <a:extLst>
                <a:ext uri="{FF2B5EF4-FFF2-40B4-BE49-F238E27FC236}">
                  <a16:creationId xmlns:a16="http://schemas.microsoft.com/office/drawing/2014/main" id="{30909DF0-682B-E803-5103-4E8CB1F1AABD}"/>
                </a:ext>
              </a:extLst>
            </p:cNvPr>
            <p:cNvSpPr/>
            <p:nvPr/>
          </p:nvSpPr>
          <p:spPr>
            <a:xfrm>
              <a:off x="3391447" y="4179088"/>
              <a:ext cx="84032" cy="77405"/>
            </a:xfrm>
            <a:custGeom>
              <a:avLst/>
              <a:gdLst/>
              <a:ahLst/>
              <a:cxnLst/>
              <a:rect l="l" t="t" r="r" b="b"/>
              <a:pathLst>
                <a:path w="3576" h="3294" extrusionOk="0">
                  <a:moveTo>
                    <a:pt x="2464" y="0"/>
                  </a:moveTo>
                  <a:cubicBezTo>
                    <a:pt x="3294" y="1300"/>
                    <a:pt x="2243" y="2766"/>
                    <a:pt x="964" y="2766"/>
                  </a:cubicBezTo>
                  <a:cubicBezTo>
                    <a:pt x="648" y="2766"/>
                    <a:pt x="319" y="2676"/>
                    <a:pt x="0" y="2473"/>
                  </a:cubicBezTo>
                  <a:lnTo>
                    <a:pt x="0" y="2473"/>
                  </a:lnTo>
                  <a:cubicBezTo>
                    <a:pt x="345" y="3012"/>
                    <a:pt x="920" y="3294"/>
                    <a:pt x="1503" y="3294"/>
                  </a:cubicBezTo>
                  <a:cubicBezTo>
                    <a:pt x="1956" y="3294"/>
                    <a:pt x="2414" y="3123"/>
                    <a:pt x="2770" y="2771"/>
                  </a:cubicBezTo>
                  <a:cubicBezTo>
                    <a:pt x="3576" y="1965"/>
                    <a:pt x="3432" y="614"/>
                    <a:pt x="2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4" name="Google Shape;2438;p69">
              <a:extLst>
                <a:ext uri="{FF2B5EF4-FFF2-40B4-BE49-F238E27FC236}">
                  <a16:creationId xmlns:a16="http://schemas.microsoft.com/office/drawing/2014/main" id="{32459F45-A19B-F6EB-C704-E2EA7B41DC96}"/>
                </a:ext>
              </a:extLst>
            </p:cNvPr>
            <p:cNvSpPr/>
            <p:nvPr/>
          </p:nvSpPr>
          <p:spPr>
            <a:xfrm>
              <a:off x="3401810" y="4196877"/>
              <a:ext cx="41687" cy="35718"/>
            </a:xfrm>
            <a:custGeom>
              <a:avLst/>
              <a:gdLst/>
              <a:ahLst/>
              <a:cxnLst/>
              <a:rect l="l" t="t" r="r" b="b"/>
              <a:pathLst>
                <a:path w="1774" h="1520" extrusionOk="0">
                  <a:moveTo>
                    <a:pt x="1016" y="1"/>
                  </a:moveTo>
                  <a:cubicBezTo>
                    <a:pt x="336" y="1"/>
                    <a:pt x="0" y="815"/>
                    <a:pt x="470" y="1295"/>
                  </a:cubicBezTo>
                  <a:cubicBezTo>
                    <a:pt x="625" y="1450"/>
                    <a:pt x="817" y="1520"/>
                    <a:pt x="1005" y="1520"/>
                  </a:cubicBezTo>
                  <a:cubicBezTo>
                    <a:pt x="1397" y="1520"/>
                    <a:pt x="1773" y="1218"/>
                    <a:pt x="1773" y="758"/>
                  </a:cubicBezTo>
                  <a:cubicBezTo>
                    <a:pt x="1773" y="336"/>
                    <a:pt x="1428" y="1"/>
                    <a:pt x="1016" y="1"/>
                  </a:cubicBezTo>
                  <a:close/>
                </a:path>
              </a:pathLst>
            </a:custGeom>
            <a:solidFill>
              <a:srgbClr val="D5D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5" name="Google Shape;2439;p69">
              <a:extLst>
                <a:ext uri="{FF2B5EF4-FFF2-40B4-BE49-F238E27FC236}">
                  <a16:creationId xmlns:a16="http://schemas.microsoft.com/office/drawing/2014/main" id="{700858F8-EE65-FDB4-FEE2-0BCCB75243B6}"/>
                </a:ext>
              </a:extLst>
            </p:cNvPr>
            <p:cNvSpPr/>
            <p:nvPr/>
          </p:nvSpPr>
          <p:spPr>
            <a:xfrm>
              <a:off x="3545505" y="4172556"/>
              <a:ext cx="98225" cy="84032"/>
            </a:xfrm>
            <a:custGeom>
              <a:avLst/>
              <a:gdLst/>
              <a:ahLst/>
              <a:cxnLst/>
              <a:rect l="l" t="t" r="r" b="b"/>
              <a:pathLst>
                <a:path w="4180" h="3576" extrusionOk="0">
                  <a:moveTo>
                    <a:pt x="2387" y="0"/>
                  </a:moveTo>
                  <a:cubicBezTo>
                    <a:pt x="796" y="0"/>
                    <a:pt x="1" y="1917"/>
                    <a:pt x="1122" y="3049"/>
                  </a:cubicBezTo>
                  <a:cubicBezTo>
                    <a:pt x="1486" y="3412"/>
                    <a:pt x="1934" y="3575"/>
                    <a:pt x="2375" y="3575"/>
                  </a:cubicBezTo>
                  <a:cubicBezTo>
                    <a:pt x="3292" y="3575"/>
                    <a:pt x="4173" y="2868"/>
                    <a:pt x="4180" y="1793"/>
                  </a:cubicBezTo>
                  <a:cubicBezTo>
                    <a:pt x="4180" y="806"/>
                    <a:pt x="3384" y="0"/>
                    <a:pt x="2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6" name="Google Shape;2440;p69">
              <a:extLst>
                <a:ext uri="{FF2B5EF4-FFF2-40B4-BE49-F238E27FC236}">
                  <a16:creationId xmlns:a16="http://schemas.microsoft.com/office/drawing/2014/main" id="{6DECD0F2-91A3-38A2-27AA-590D20600795}"/>
                </a:ext>
              </a:extLst>
            </p:cNvPr>
            <p:cNvSpPr/>
            <p:nvPr/>
          </p:nvSpPr>
          <p:spPr>
            <a:xfrm>
              <a:off x="3566231" y="4179088"/>
              <a:ext cx="84032" cy="77405"/>
            </a:xfrm>
            <a:custGeom>
              <a:avLst/>
              <a:gdLst/>
              <a:ahLst/>
              <a:cxnLst/>
              <a:rect l="l" t="t" r="r" b="b"/>
              <a:pathLst>
                <a:path w="3576" h="3294" extrusionOk="0">
                  <a:moveTo>
                    <a:pt x="2483" y="0"/>
                  </a:moveTo>
                  <a:cubicBezTo>
                    <a:pt x="2934" y="710"/>
                    <a:pt x="2838" y="1639"/>
                    <a:pt x="2234" y="2234"/>
                  </a:cubicBezTo>
                  <a:cubicBezTo>
                    <a:pt x="1890" y="2583"/>
                    <a:pt x="1434" y="2762"/>
                    <a:pt x="973" y="2762"/>
                  </a:cubicBezTo>
                  <a:cubicBezTo>
                    <a:pt x="638" y="2762"/>
                    <a:pt x="299" y="2667"/>
                    <a:pt x="0" y="2473"/>
                  </a:cubicBezTo>
                  <a:lnTo>
                    <a:pt x="0" y="2473"/>
                  </a:lnTo>
                  <a:cubicBezTo>
                    <a:pt x="345" y="3012"/>
                    <a:pt x="924" y="3294"/>
                    <a:pt x="1507" y="3294"/>
                  </a:cubicBezTo>
                  <a:cubicBezTo>
                    <a:pt x="1961" y="3294"/>
                    <a:pt x="2418" y="3123"/>
                    <a:pt x="2771" y="2771"/>
                  </a:cubicBezTo>
                  <a:cubicBezTo>
                    <a:pt x="3576" y="1965"/>
                    <a:pt x="3432" y="623"/>
                    <a:pt x="2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7" name="Google Shape;2441;p69">
              <a:extLst>
                <a:ext uri="{FF2B5EF4-FFF2-40B4-BE49-F238E27FC236}">
                  <a16:creationId xmlns:a16="http://schemas.microsoft.com/office/drawing/2014/main" id="{45051B74-A7CE-1FB3-9C92-0505250A3D0C}"/>
                </a:ext>
              </a:extLst>
            </p:cNvPr>
            <p:cNvSpPr/>
            <p:nvPr/>
          </p:nvSpPr>
          <p:spPr>
            <a:xfrm>
              <a:off x="3577722" y="4196877"/>
              <a:ext cx="41922" cy="35718"/>
            </a:xfrm>
            <a:custGeom>
              <a:avLst/>
              <a:gdLst/>
              <a:ahLst/>
              <a:cxnLst/>
              <a:rect l="l" t="t" r="r" b="b"/>
              <a:pathLst>
                <a:path w="1784" h="1520" extrusionOk="0">
                  <a:moveTo>
                    <a:pt x="1016" y="1"/>
                  </a:moveTo>
                  <a:cubicBezTo>
                    <a:pt x="345" y="1"/>
                    <a:pt x="0" y="815"/>
                    <a:pt x="480" y="1295"/>
                  </a:cubicBezTo>
                  <a:cubicBezTo>
                    <a:pt x="635" y="1450"/>
                    <a:pt x="827" y="1520"/>
                    <a:pt x="1015" y="1520"/>
                  </a:cubicBezTo>
                  <a:cubicBezTo>
                    <a:pt x="1407" y="1520"/>
                    <a:pt x="1783" y="1218"/>
                    <a:pt x="1783" y="758"/>
                  </a:cubicBezTo>
                  <a:cubicBezTo>
                    <a:pt x="1783" y="336"/>
                    <a:pt x="1438" y="1"/>
                    <a:pt x="1016" y="1"/>
                  </a:cubicBezTo>
                  <a:close/>
                </a:path>
              </a:pathLst>
            </a:custGeom>
            <a:solidFill>
              <a:srgbClr val="D5D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8" name="Google Shape;2442;p69">
              <a:extLst>
                <a:ext uri="{FF2B5EF4-FFF2-40B4-BE49-F238E27FC236}">
                  <a16:creationId xmlns:a16="http://schemas.microsoft.com/office/drawing/2014/main" id="{8D0A0B6F-228D-2476-775D-3A637E5D829C}"/>
                </a:ext>
              </a:extLst>
            </p:cNvPr>
            <p:cNvSpPr/>
            <p:nvPr/>
          </p:nvSpPr>
          <p:spPr>
            <a:xfrm>
              <a:off x="3379510" y="4024349"/>
              <a:ext cx="92139" cy="91927"/>
            </a:xfrm>
            <a:custGeom>
              <a:avLst/>
              <a:gdLst/>
              <a:ahLst/>
              <a:cxnLst/>
              <a:rect l="l" t="t" r="r" b="b"/>
              <a:pathLst>
                <a:path w="3921" h="3912" extrusionOk="0">
                  <a:moveTo>
                    <a:pt x="1678" y="0"/>
                  </a:moveTo>
                  <a:cubicBezTo>
                    <a:pt x="1476" y="0"/>
                    <a:pt x="1313" y="154"/>
                    <a:pt x="1313" y="355"/>
                  </a:cubicBezTo>
                  <a:lnTo>
                    <a:pt x="1313" y="1304"/>
                  </a:lnTo>
                  <a:lnTo>
                    <a:pt x="364" y="1304"/>
                  </a:lnTo>
                  <a:cubicBezTo>
                    <a:pt x="163" y="1304"/>
                    <a:pt x="0" y="1467"/>
                    <a:pt x="0" y="1668"/>
                  </a:cubicBezTo>
                  <a:lnTo>
                    <a:pt x="0" y="2234"/>
                  </a:lnTo>
                  <a:cubicBezTo>
                    <a:pt x="0" y="2425"/>
                    <a:pt x="163" y="2598"/>
                    <a:pt x="364" y="2598"/>
                  </a:cubicBezTo>
                  <a:lnTo>
                    <a:pt x="1304" y="2598"/>
                  </a:lnTo>
                  <a:lnTo>
                    <a:pt x="1304" y="3547"/>
                  </a:lnTo>
                  <a:cubicBezTo>
                    <a:pt x="1304" y="3748"/>
                    <a:pt x="1467" y="3911"/>
                    <a:pt x="1678" y="3911"/>
                  </a:cubicBezTo>
                  <a:lnTo>
                    <a:pt x="2234" y="3911"/>
                  </a:lnTo>
                  <a:cubicBezTo>
                    <a:pt x="2435" y="3911"/>
                    <a:pt x="2607" y="3748"/>
                    <a:pt x="2598" y="3547"/>
                  </a:cubicBezTo>
                  <a:lnTo>
                    <a:pt x="2598" y="2598"/>
                  </a:lnTo>
                  <a:lnTo>
                    <a:pt x="3547" y="2598"/>
                  </a:lnTo>
                  <a:cubicBezTo>
                    <a:pt x="3552" y="2598"/>
                    <a:pt x="3557" y="2598"/>
                    <a:pt x="3563" y="2598"/>
                  </a:cubicBezTo>
                  <a:cubicBezTo>
                    <a:pt x="3757" y="2598"/>
                    <a:pt x="3920" y="2430"/>
                    <a:pt x="3911" y="2234"/>
                  </a:cubicBezTo>
                  <a:lnTo>
                    <a:pt x="3911" y="1668"/>
                  </a:lnTo>
                  <a:cubicBezTo>
                    <a:pt x="3911" y="1467"/>
                    <a:pt x="3748" y="1304"/>
                    <a:pt x="3556" y="1304"/>
                  </a:cubicBezTo>
                  <a:lnTo>
                    <a:pt x="2607" y="1304"/>
                  </a:lnTo>
                  <a:lnTo>
                    <a:pt x="2607" y="355"/>
                  </a:lnTo>
                  <a:cubicBezTo>
                    <a:pt x="2607" y="154"/>
                    <a:pt x="2435" y="0"/>
                    <a:pt x="22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9" name="Google Shape;2443;p69">
              <a:extLst>
                <a:ext uri="{FF2B5EF4-FFF2-40B4-BE49-F238E27FC236}">
                  <a16:creationId xmlns:a16="http://schemas.microsoft.com/office/drawing/2014/main" id="{F630DB88-7C66-928C-63DD-5C36DCC55B7F}"/>
                </a:ext>
              </a:extLst>
            </p:cNvPr>
            <p:cNvSpPr/>
            <p:nvPr/>
          </p:nvSpPr>
          <p:spPr>
            <a:xfrm>
              <a:off x="3525461" y="4154979"/>
              <a:ext cx="164914" cy="53648"/>
            </a:xfrm>
            <a:custGeom>
              <a:avLst/>
              <a:gdLst/>
              <a:ahLst/>
              <a:cxnLst/>
              <a:rect l="l" t="t" r="r" b="b"/>
              <a:pathLst>
                <a:path w="7018" h="2283" extrusionOk="0">
                  <a:moveTo>
                    <a:pt x="1" y="1"/>
                  </a:moveTo>
                  <a:lnTo>
                    <a:pt x="1" y="2282"/>
                  </a:lnTo>
                  <a:lnTo>
                    <a:pt x="1467" y="2282"/>
                  </a:lnTo>
                  <a:cubicBezTo>
                    <a:pt x="1601" y="1400"/>
                    <a:pt x="2359" y="748"/>
                    <a:pt x="3240" y="748"/>
                  </a:cubicBezTo>
                  <a:cubicBezTo>
                    <a:pt x="3247" y="748"/>
                    <a:pt x="3253" y="748"/>
                    <a:pt x="3260" y="748"/>
                  </a:cubicBezTo>
                  <a:cubicBezTo>
                    <a:pt x="4143" y="748"/>
                    <a:pt x="4880" y="1397"/>
                    <a:pt x="5014" y="2272"/>
                  </a:cubicBezTo>
                  <a:lnTo>
                    <a:pt x="6298" y="2272"/>
                  </a:lnTo>
                  <a:cubicBezTo>
                    <a:pt x="6691" y="2272"/>
                    <a:pt x="7017" y="1947"/>
                    <a:pt x="7017" y="1554"/>
                  </a:cubicBezTo>
                  <a:lnTo>
                    <a:pt x="70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0" name="Google Shape;2444;p69">
              <a:extLst>
                <a:ext uri="{FF2B5EF4-FFF2-40B4-BE49-F238E27FC236}">
                  <a16:creationId xmlns:a16="http://schemas.microsoft.com/office/drawing/2014/main" id="{7353890E-BCED-0CCD-267C-E3550EE89E98}"/>
                </a:ext>
              </a:extLst>
            </p:cNvPr>
            <p:cNvSpPr/>
            <p:nvPr/>
          </p:nvSpPr>
          <p:spPr>
            <a:xfrm>
              <a:off x="3645751" y="4154979"/>
              <a:ext cx="44836" cy="53413"/>
            </a:xfrm>
            <a:custGeom>
              <a:avLst/>
              <a:gdLst/>
              <a:ahLst/>
              <a:cxnLst/>
              <a:rect l="l" t="t" r="r" b="b"/>
              <a:pathLst>
                <a:path w="1908" h="2273" extrusionOk="0">
                  <a:moveTo>
                    <a:pt x="719" y="1"/>
                  </a:moveTo>
                  <a:lnTo>
                    <a:pt x="719" y="1554"/>
                  </a:lnTo>
                  <a:cubicBezTo>
                    <a:pt x="719" y="1947"/>
                    <a:pt x="393" y="2272"/>
                    <a:pt x="0" y="2272"/>
                  </a:cubicBezTo>
                  <a:lnTo>
                    <a:pt x="1189" y="2272"/>
                  </a:lnTo>
                  <a:cubicBezTo>
                    <a:pt x="1582" y="2272"/>
                    <a:pt x="1908" y="1947"/>
                    <a:pt x="1908" y="1554"/>
                  </a:cubicBezTo>
                  <a:lnTo>
                    <a:pt x="1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1" name="Google Shape;2445;p69">
              <a:extLst>
                <a:ext uri="{FF2B5EF4-FFF2-40B4-BE49-F238E27FC236}">
                  <a16:creationId xmlns:a16="http://schemas.microsoft.com/office/drawing/2014/main" id="{2F190907-1483-33BC-8303-BB260CE35637}"/>
                </a:ext>
              </a:extLst>
            </p:cNvPr>
            <p:cNvSpPr/>
            <p:nvPr/>
          </p:nvSpPr>
          <p:spPr>
            <a:xfrm>
              <a:off x="3325439" y="4154767"/>
              <a:ext cx="200280" cy="53624"/>
            </a:xfrm>
            <a:custGeom>
              <a:avLst/>
              <a:gdLst/>
              <a:ahLst/>
              <a:cxnLst/>
              <a:rect l="l" t="t" r="r" b="b"/>
              <a:pathLst>
                <a:path w="8523" h="2282" extrusionOk="0">
                  <a:moveTo>
                    <a:pt x="1" y="0"/>
                  </a:moveTo>
                  <a:lnTo>
                    <a:pt x="1" y="1553"/>
                  </a:lnTo>
                  <a:cubicBezTo>
                    <a:pt x="1" y="1956"/>
                    <a:pt x="327" y="2281"/>
                    <a:pt x="720" y="2281"/>
                  </a:cubicBezTo>
                  <a:lnTo>
                    <a:pt x="2493" y="2281"/>
                  </a:lnTo>
                  <a:cubicBezTo>
                    <a:pt x="2627" y="1409"/>
                    <a:pt x="3375" y="757"/>
                    <a:pt x="4257" y="757"/>
                  </a:cubicBezTo>
                  <a:cubicBezTo>
                    <a:pt x="5148" y="757"/>
                    <a:pt x="5896" y="1409"/>
                    <a:pt x="6030" y="2281"/>
                  </a:cubicBezTo>
                  <a:lnTo>
                    <a:pt x="8522" y="2281"/>
                  </a:lnTo>
                  <a:lnTo>
                    <a:pt x="85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2" name="Google Shape;2446;p69">
              <a:extLst>
                <a:ext uri="{FF2B5EF4-FFF2-40B4-BE49-F238E27FC236}">
                  <a16:creationId xmlns:a16="http://schemas.microsoft.com/office/drawing/2014/main" id="{83A64E17-2F9E-0563-0779-1A098B5DB96B}"/>
                </a:ext>
              </a:extLst>
            </p:cNvPr>
            <p:cNvSpPr/>
            <p:nvPr/>
          </p:nvSpPr>
          <p:spPr>
            <a:xfrm>
              <a:off x="3493691" y="4154979"/>
              <a:ext cx="32029" cy="53648"/>
            </a:xfrm>
            <a:custGeom>
              <a:avLst/>
              <a:gdLst/>
              <a:ahLst/>
              <a:cxnLst/>
              <a:rect l="l" t="t" r="r" b="b"/>
              <a:pathLst>
                <a:path w="1363" h="2283" extrusionOk="0">
                  <a:moveTo>
                    <a:pt x="1" y="1"/>
                  </a:moveTo>
                  <a:lnTo>
                    <a:pt x="1" y="2282"/>
                  </a:lnTo>
                  <a:lnTo>
                    <a:pt x="1362" y="2282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53" name="Google Shape;2447;p69">
            <a:extLst>
              <a:ext uri="{FF2B5EF4-FFF2-40B4-BE49-F238E27FC236}">
                <a16:creationId xmlns:a16="http://schemas.microsoft.com/office/drawing/2014/main" id="{18F1CE02-47F0-BE45-BA6A-8B77030477B1}"/>
              </a:ext>
            </a:extLst>
          </p:cNvPr>
          <p:cNvGrpSpPr/>
          <p:nvPr/>
        </p:nvGrpSpPr>
        <p:grpSpPr>
          <a:xfrm>
            <a:off x="7964690" y="3542311"/>
            <a:ext cx="329187" cy="411473"/>
            <a:chOff x="5493637" y="3901791"/>
            <a:chExt cx="243607" cy="310265"/>
          </a:xfrm>
        </p:grpSpPr>
        <p:sp>
          <p:nvSpPr>
            <p:cNvPr id="2554" name="Google Shape;2448;p69">
              <a:extLst>
                <a:ext uri="{FF2B5EF4-FFF2-40B4-BE49-F238E27FC236}">
                  <a16:creationId xmlns:a16="http://schemas.microsoft.com/office/drawing/2014/main" id="{B4C8FDD8-496D-B335-487C-2F894AE0908F}"/>
                </a:ext>
              </a:extLst>
            </p:cNvPr>
            <p:cNvSpPr/>
            <p:nvPr/>
          </p:nvSpPr>
          <p:spPr>
            <a:xfrm>
              <a:off x="5493637" y="3916627"/>
              <a:ext cx="243607" cy="295428"/>
            </a:xfrm>
            <a:custGeom>
              <a:avLst/>
              <a:gdLst/>
              <a:ahLst/>
              <a:cxnLst/>
              <a:rect l="l" t="t" r="r" b="b"/>
              <a:pathLst>
                <a:path w="10852" h="13162" extrusionOk="0">
                  <a:moveTo>
                    <a:pt x="10228" y="1"/>
                  </a:moveTo>
                  <a:lnTo>
                    <a:pt x="1668" y="10"/>
                  </a:lnTo>
                  <a:lnTo>
                    <a:pt x="623" y="10"/>
                  </a:lnTo>
                  <a:cubicBezTo>
                    <a:pt x="278" y="10"/>
                    <a:pt x="0" y="288"/>
                    <a:pt x="0" y="633"/>
                  </a:cubicBezTo>
                  <a:lnTo>
                    <a:pt x="0" y="12538"/>
                  </a:lnTo>
                  <a:cubicBezTo>
                    <a:pt x="0" y="12874"/>
                    <a:pt x="278" y="13161"/>
                    <a:pt x="623" y="13161"/>
                  </a:cubicBezTo>
                  <a:lnTo>
                    <a:pt x="10228" y="13161"/>
                  </a:lnTo>
                  <a:cubicBezTo>
                    <a:pt x="10573" y="13161"/>
                    <a:pt x="10851" y="12874"/>
                    <a:pt x="10851" y="12538"/>
                  </a:cubicBezTo>
                  <a:lnTo>
                    <a:pt x="10851" y="633"/>
                  </a:lnTo>
                  <a:cubicBezTo>
                    <a:pt x="10851" y="288"/>
                    <a:pt x="10573" y="1"/>
                    <a:pt x="102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5" name="Google Shape;2449;p69">
              <a:extLst>
                <a:ext uri="{FF2B5EF4-FFF2-40B4-BE49-F238E27FC236}">
                  <a16:creationId xmlns:a16="http://schemas.microsoft.com/office/drawing/2014/main" id="{A6B4918A-2AE4-9D4F-4BD6-858BF9C827BD}"/>
                </a:ext>
              </a:extLst>
            </p:cNvPr>
            <p:cNvSpPr/>
            <p:nvPr/>
          </p:nvSpPr>
          <p:spPr>
            <a:xfrm>
              <a:off x="5680832" y="3916852"/>
              <a:ext cx="56412" cy="295204"/>
            </a:xfrm>
            <a:custGeom>
              <a:avLst/>
              <a:gdLst/>
              <a:ahLst/>
              <a:cxnLst/>
              <a:rect l="l" t="t" r="r" b="b"/>
              <a:pathLst>
                <a:path w="2513" h="13152" extrusionOk="0">
                  <a:moveTo>
                    <a:pt x="1906" y="0"/>
                  </a:moveTo>
                  <a:cubicBezTo>
                    <a:pt x="1900" y="0"/>
                    <a:pt x="1895" y="0"/>
                    <a:pt x="1889" y="0"/>
                  </a:cubicBezTo>
                  <a:lnTo>
                    <a:pt x="1" y="0"/>
                  </a:lnTo>
                  <a:cubicBezTo>
                    <a:pt x="346" y="0"/>
                    <a:pt x="633" y="278"/>
                    <a:pt x="633" y="623"/>
                  </a:cubicBezTo>
                  <a:lnTo>
                    <a:pt x="633" y="12528"/>
                  </a:lnTo>
                  <a:cubicBezTo>
                    <a:pt x="633" y="12864"/>
                    <a:pt x="346" y="13151"/>
                    <a:pt x="1" y="13151"/>
                  </a:cubicBezTo>
                  <a:lnTo>
                    <a:pt x="1889" y="13151"/>
                  </a:lnTo>
                  <a:cubicBezTo>
                    <a:pt x="2234" y="13151"/>
                    <a:pt x="2512" y="12874"/>
                    <a:pt x="2512" y="12528"/>
                  </a:cubicBezTo>
                  <a:lnTo>
                    <a:pt x="2512" y="623"/>
                  </a:lnTo>
                  <a:cubicBezTo>
                    <a:pt x="2512" y="284"/>
                    <a:pt x="2243" y="0"/>
                    <a:pt x="1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6" name="Google Shape;2450;p69">
              <a:extLst>
                <a:ext uri="{FF2B5EF4-FFF2-40B4-BE49-F238E27FC236}">
                  <a16:creationId xmlns:a16="http://schemas.microsoft.com/office/drawing/2014/main" id="{262F03E8-12DA-54EB-3872-CA536D73DB36}"/>
                </a:ext>
              </a:extLst>
            </p:cNvPr>
            <p:cNvSpPr/>
            <p:nvPr/>
          </p:nvSpPr>
          <p:spPr>
            <a:xfrm>
              <a:off x="5523336" y="3916852"/>
              <a:ext cx="184210" cy="267663"/>
            </a:xfrm>
            <a:custGeom>
              <a:avLst/>
              <a:gdLst/>
              <a:ahLst/>
              <a:cxnLst/>
              <a:rect l="l" t="t" r="r" b="b"/>
              <a:pathLst>
                <a:path w="8206" h="11925" extrusionOk="0">
                  <a:moveTo>
                    <a:pt x="0" y="0"/>
                  </a:moveTo>
                  <a:lnTo>
                    <a:pt x="0" y="11925"/>
                  </a:lnTo>
                  <a:lnTo>
                    <a:pt x="8205" y="11925"/>
                  </a:lnTo>
                  <a:lnTo>
                    <a:pt x="82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7" name="Google Shape;2451;p69">
              <a:extLst>
                <a:ext uri="{FF2B5EF4-FFF2-40B4-BE49-F238E27FC236}">
                  <a16:creationId xmlns:a16="http://schemas.microsoft.com/office/drawing/2014/main" id="{6443191C-A4FE-C77B-BE83-F46F4046329B}"/>
                </a:ext>
              </a:extLst>
            </p:cNvPr>
            <p:cNvSpPr/>
            <p:nvPr/>
          </p:nvSpPr>
          <p:spPr>
            <a:xfrm>
              <a:off x="5523538" y="3916852"/>
              <a:ext cx="184008" cy="267663"/>
            </a:xfrm>
            <a:custGeom>
              <a:avLst/>
              <a:gdLst/>
              <a:ahLst/>
              <a:cxnLst/>
              <a:rect l="l" t="t" r="r" b="b"/>
              <a:pathLst>
                <a:path w="8197" h="11925" extrusionOk="0">
                  <a:moveTo>
                    <a:pt x="7027" y="0"/>
                  </a:moveTo>
                  <a:lnTo>
                    <a:pt x="7027" y="7496"/>
                  </a:lnTo>
                  <a:cubicBezTo>
                    <a:pt x="7027" y="9289"/>
                    <a:pt x="5570" y="10755"/>
                    <a:pt x="3768" y="10755"/>
                  </a:cubicBezTo>
                  <a:lnTo>
                    <a:pt x="1" y="10755"/>
                  </a:lnTo>
                  <a:lnTo>
                    <a:pt x="1" y="11925"/>
                  </a:lnTo>
                  <a:lnTo>
                    <a:pt x="8196" y="11925"/>
                  </a:lnTo>
                  <a:lnTo>
                    <a:pt x="8196" y="0"/>
                  </a:ln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8" name="Google Shape;2452;p69">
              <a:extLst>
                <a:ext uri="{FF2B5EF4-FFF2-40B4-BE49-F238E27FC236}">
                  <a16:creationId xmlns:a16="http://schemas.microsoft.com/office/drawing/2014/main" id="{235BF74D-E565-66E9-01E1-31EBE6191B1C}"/>
                </a:ext>
              </a:extLst>
            </p:cNvPr>
            <p:cNvSpPr/>
            <p:nvPr/>
          </p:nvSpPr>
          <p:spPr>
            <a:xfrm>
              <a:off x="5552384" y="3901791"/>
              <a:ext cx="126316" cy="61972"/>
            </a:xfrm>
            <a:custGeom>
              <a:avLst/>
              <a:gdLst/>
              <a:ahLst/>
              <a:cxnLst/>
              <a:rect l="l" t="t" r="r" b="b"/>
              <a:pathLst>
                <a:path w="5627" h="2761" extrusionOk="0">
                  <a:moveTo>
                    <a:pt x="451" y="0"/>
                  </a:moveTo>
                  <a:cubicBezTo>
                    <a:pt x="201" y="0"/>
                    <a:pt x="0" y="202"/>
                    <a:pt x="0" y="451"/>
                  </a:cubicBezTo>
                  <a:lnTo>
                    <a:pt x="0" y="1352"/>
                  </a:lnTo>
                  <a:cubicBezTo>
                    <a:pt x="0" y="1601"/>
                    <a:pt x="201" y="1802"/>
                    <a:pt x="451" y="1802"/>
                  </a:cubicBezTo>
                  <a:lnTo>
                    <a:pt x="1620" y="1802"/>
                  </a:lnTo>
                  <a:cubicBezTo>
                    <a:pt x="1620" y="2330"/>
                    <a:pt x="2051" y="2761"/>
                    <a:pt x="2579" y="2761"/>
                  </a:cubicBezTo>
                  <a:lnTo>
                    <a:pt x="3048" y="2761"/>
                  </a:lnTo>
                  <a:cubicBezTo>
                    <a:pt x="3576" y="2761"/>
                    <a:pt x="4007" y="2330"/>
                    <a:pt x="4007" y="1802"/>
                  </a:cubicBezTo>
                  <a:lnTo>
                    <a:pt x="5176" y="1802"/>
                  </a:lnTo>
                  <a:cubicBezTo>
                    <a:pt x="5426" y="1802"/>
                    <a:pt x="5627" y="1601"/>
                    <a:pt x="5627" y="1352"/>
                  </a:cubicBezTo>
                  <a:lnTo>
                    <a:pt x="5627" y="451"/>
                  </a:lnTo>
                  <a:cubicBezTo>
                    <a:pt x="5627" y="202"/>
                    <a:pt x="5426" y="0"/>
                    <a:pt x="5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9" name="Google Shape;2453;p69">
              <a:extLst>
                <a:ext uri="{FF2B5EF4-FFF2-40B4-BE49-F238E27FC236}">
                  <a16:creationId xmlns:a16="http://schemas.microsoft.com/office/drawing/2014/main" id="{0A8860AF-7312-0163-AC31-4C3490B7FD6D}"/>
                </a:ext>
              </a:extLst>
            </p:cNvPr>
            <p:cNvSpPr/>
            <p:nvPr/>
          </p:nvSpPr>
          <p:spPr>
            <a:xfrm>
              <a:off x="5612837" y="3901791"/>
              <a:ext cx="65863" cy="61770"/>
            </a:xfrm>
            <a:custGeom>
              <a:avLst/>
              <a:gdLst/>
              <a:ahLst/>
              <a:cxnLst/>
              <a:rect l="l" t="t" r="r" b="b"/>
              <a:pathLst>
                <a:path w="2934" h="2752" extrusionOk="0">
                  <a:moveTo>
                    <a:pt x="806" y="0"/>
                  </a:moveTo>
                  <a:cubicBezTo>
                    <a:pt x="1122" y="997"/>
                    <a:pt x="806" y="2090"/>
                    <a:pt x="1" y="2751"/>
                  </a:cubicBezTo>
                  <a:lnTo>
                    <a:pt x="346" y="2751"/>
                  </a:lnTo>
                  <a:cubicBezTo>
                    <a:pt x="873" y="2751"/>
                    <a:pt x="1304" y="2330"/>
                    <a:pt x="1304" y="1793"/>
                  </a:cubicBezTo>
                  <a:lnTo>
                    <a:pt x="2483" y="1793"/>
                  </a:lnTo>
                  <a:cubicBezTo>
                    <a:pt x="2733" y="1793"/>
                    <a:pt x="2934" y="1592"/>
                    <a:pt x="2934" y="1352"/>
                  </a:cubicBezTo>
                  <a:lnTo>
                    <a:pt x="2934" y="451"/>
                  </a:lnTo>
                  <a:cubicBezTo>
                    <a:pt x="2924" y="202"/>
                    <a:pt x="2733" y="0"/>
                    <a:pt x="2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0" name="Google Shape;2454;p69">
              <a:extLst>
                <a:ext uri="{FF2B5EF4-FFF2-40B4-BE49-F238E27FC236}">
                  <a16:creationId xmlns:a16="http://schemas.microsoft.com/office/drawing/2014/main" id="{777F2940-F4C2-E41B-1A8E-05BD54D9CE82}"/>
                </a:ext>
              </a:extLst>
            </p:cNvPr>
            <p:cNvSpPr/>
            <p:nvPr/>
          </p:nvSpPr>
          <p:spPr>
            <a:xfrm>
              <a:off x="5551508" y="3981382"/>
              <a:ext cx="126338" cy="88682"/>
            </a:xfrm>
            <a:custGeom>
              <a:avLst/>
              <a:gdLst/>
              <a:ahLst/>
              <a:cxnLst/>
              <a:rect l="l" t="t" r="r" b="b"/>
              <a:pathLst>
                <a:path w="5628" h="3951" extrusionOk="0">
                  <a:moveTo>
                    <a:pt x="3471" y="1"/>
                  </a:moveTo>
                  <a:cubicBezTo>
                    <a:pt x="3384" y="11"/>
                    <a:pt x="3308" y="68"/>
                    <a:pt x="3279" y="154"/>
                  </a:cubicBezTo>
                  <a:lnTo>
                    <a:pt x="2551" y="3049"/>
                  </a:lnTo>
                  <a:lnTo>
                    <a:pt x="1841" y="988"/>
                  </a:lnTo>
                  <a:cubicBezTo>
                    <a:pt x="1812" y="912"/>
                    <a:pt x="1745" y="854"/>
                    <a:pt x="1669" y="854"/>
                  </a:cubicBezTo>
                  <a:cubicBezTo>
                    <a:pt x="1661" y="853"/>
                    <a:pt x="1653" y="853"/>
                    <a:pt x="1645" y="853"/>
                  </a:cubicBezTo>
                  <a:cubicBezTo>
                    <a:pt x="1577" y="853"/>
                    <a:pt x="1510" y="890"/>
                    <a:pt x="1467" y="950"/>
                  </a:cubicBezTo>
                  <a:lnTo>
                    <a:pt x="883" y="2004"/>
                  </a:lnTo>
                  <a:lnTo>
                    <a:pt x="269" y="2004"/>
                  </a:lnTo>
                  <a:cubicBezTo>
                    <a:pt x="1" y="2004"/>
                    <a:pt x="1" y="2407"/>
                    <a:pt x="269" y="2407"/>
                  </a:cubicBezTo>
                  <a:lnTo>
                    <a:pt x="998" y="2407"/>
                  </a:lnTo>
                  <a:cubicBezTo>
                    <a:pt x="1074" y="2407"/>
                    <a:pt x="1142" y="2369"/>
                    <a:pt x="1170" y="2301"/>
                  </a:cubicBezTo>
                  <a:lnTo>
                    <a:pt x="1602" y="1544"/>
                  </a:lnTo>
                  <a:lnTo>
                    <a:pt x="2378" y="3816"/>
                  </a:lnTo>
                  <a:cubicBezTo>
                    <a:pt x="2407" y="3902"/>
                    <a:pt x="2483" y="3950"/>
                    <a:pt x="2570" y="3950"/>
                  </a:cubicBezTo>
                  <a:lnTo>
                    <a:pt x="2579" y="3950"/>
                  </a:lnTo>
                  <a:cubicBezTo>
                    <a:pt x="2666" y="3950"/>
                    <a:pt x="2742" y="3893"/>
                    <a:pt x="2771" y="3797"/>
                  </a:cubicBezTo>
                  <a:lnTo>
                    <a:pt x="3509" y="883"/>
                  </a:lnTo>
                  <a:lnTo>
                    <a:pt x="4017" y="2273"/>
                  </a:lnTo>
                  <a:cubicBezTo>
                    <a:pt x="4046" y="2349"/>
                    <a:pt x="4113" y="2407"/>
                    <a:pt x="4199" y="2407"/>
                  </a:cubicBezTo>
                  <a:lnTo>
                    <a:pt x="5417" y="2407"/>
                  </a:lnTo>
                  <a:cubicBezTo>
                    <a:pt x="5522" y="2407"/>
                    <a:pt x="5618" y="2311"/>
                    <a:pt x="5618" y="2206"/>
                  </a:cubicBezTo>
                  <a:cubicBezTo>
                    <a:pt x="5627" y="2091"/>
                    <a:pt x="5532" y="2004"/>
                    <a:pt x="5426" y="2004"/>
                  </a:cubicBezTo>
                  <a:lnTo>
                    <a:pt x="4353" y="2004"/>
                  </a:lnTo>
                  <a:lnTo>
                    <a:pt x="3672" y="135"/>
                  </a:lnTo>
                  <a:cubicBezTo>
                    <a:pt x="3643" y="49"/>
                    <a:pt x="3557" y="1"/>
                    <a:pt x="34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1" name="Google Shape;2455;p69">
              <a:extLst>
                <a:ext uri="{FF2B5EF4-FFF2-40B4-BE49-F238E27FC236}">
                  <a16:creationId xmlns:a16="http://schemas.microsoft.com/office/drawing/2014/main" id="{245569BD-EB6B-49D2-9DB0-DC417FC832EA}"/>
                </a:ext>
              </a:extLst>
            </p:cNvPr>
            <p:cNvSpPr/>
            <p:nvPr/>
          </p:nvSpPr>
          <p:spPr>
            <a:xfrm>
              <a:off x="5551733" y="4101242"/>
              <a:ext cx="127618" cy="9046"/>
            </a:xfrm>
            <a:custGeom>
              <a:avLst/>
              <a:gdLst/>
              <a:ahLst/>
              <a:cxnLst/>
              <a:rect l="l" t="t" r="r" b="b"/>
              <a:pathLst>
                <a:path w="5685" h="403" extrusionOk="0">
                  <a:moveTo>
                    <a:pt x="259" y="0"/>
                  </a:moveTo>
                  <a:cubicBezTo>
                    <a:pt x="0" y="0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0"/>
                    <a:pt x="54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2" name="Google Shape;2456;p69">
              <a:extLst>
                <a:ext uri="{FF2B5EF4-FFF2-40B4-BE49-F238E27FC236}">
                  <a16:creationId xmlns:a16="http://schemas.microsoft.com/office/drawing/2014/main" id="{596B469F-CA91-D1CA-CB3A-EAD45C7CEE43}"/>
                </a:ext>
              </a:extLst>
            </p:cNvPr>
            <p:cNvSpPr/>
            <p:nvPr/>
          </p:nvSpPr>
          <p:spPr>
            <a:xfrm>
              <a:off x="5551733" y="4141240"/>
              <a:ext cx="127618" cy="9068"/>
            </a:xfrm>
            <a:custGeom>
              <a:avLst/>
              <a:gdLst/>
              <a:ahLst/>
              <a:cxnLst/>
              <a:rect l="l" t="t" r="r" b="b"/>
              <a:pathLst>
                <a:path w="5685" h="404" extrusionOk="0">
                  <a:moveTo>
                    <a:pt x="259" y="1"/>
                  </a:moveTo>
                  <a:cubicBezTo>
                    <a:pt x="0" y="1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1"/>
                    <a:pt x="5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569" name="Google Shape;2395;p69">
            <a:extLst>
              <a:ext uri="{FF2B5EF4-FFF2-40B4-BE49-F238E27FC236}">
                <a16:creationId xmlns:a16="http://schemas.microsoft.com/office/drawing/2014/main" id="{55B70745-9583-0D69-C7C1-3441C8F2E6B0}"/>
              </a:ext>
            </a:extLst>
          </p:cNvPr>
          <p:cNvCxnSpPr>
            <a:cxnSpLocks/>
            <a:stCxn id="2529" idx="3"/>
            <a:endCxn id="2531" idx="0"/>
          </p:cNvCxnSpPr>
          <p:nvPr/>
        </p:nvCxnSpPr>
        <p:spPr>
          <a:xfrm flipV="1">
            <a:off x="6860539" y="3314164"/>
            <a:ext cx="1268728" cy="584776"/>
          </a:xfrm>
          <a:prstGeom prst="bentConnector4">
            <a:avLst>
              <a:gd name="adj1" fmla="val 32792"/>
              <a:gd name="adj2" fmla="val 13909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942;p59">
            <a:extLst>
              <a:ext uri="{FF2B5EF4-FFF2-40B4-BE49-F238E27FC236}">
                <a16:creationId xmlns:a16="http://schemas.microsoft.com/office/drawing/2014/main" id="{030E0EDF-F800-0731-2097-9D1E7D9053FF}"/>
              </a:ext>
            </a:extLst>
          </p:cNvPr>
          <p:cNvSpPr/>
          <p:nvPr/>
        </p:nvSpPr>
        <p:spPr>
          <a:xfrm rot="-7602157">
            <a:off x="185917" y="979163"/>
            <a:ext cx="4474576" cy="3746316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Google Shape;148;p27">
            <a:extLst>
              <a:ext uri="{FF2B5EF4-FFF2-40B4-BE49-F238E27FC236}">
                <a16:creationId xmlns:a16="http://schemas.microsoft.com/office/drawing/2014/main" id="{B8469CB9-7DD0-95D9-F55F-D0223C258178}"/>
              </a:ext>
            </a:extLst>
          </p:cNvPr>
          <p:cNvSpPr/>
          <p:nvPr/>
        </p:nvSpPr>
        <p:spPr>
          <a:xfrm>
            <a:off x="6279000" y="4386574"/>
            <a:ext cx="448500" cy="448500"/>
          </a:xfrm>
          <a:prstGeom prst="pie">
            <a:avLst>
              <a:gd name="adj1" fmla="val 10800000"/>
              <a:gd name="adj2" fmla="val 638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Google Shape;144;p27">
            <a:extLst>
              <a:ext uri="{FF2B5EF4-FFF2-40B4-BE49-F238E27FC236}">
                <a16:creationId xmlns:a16="http://schemas.microsoft.com/office/drawing/2014/main" id="{31A7882D-81BF-9DEB-D4C8-B73F2531F0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85" r="1895"/>
          <a:stretch/>
        </p:blipFill>
        <p:spPr>
          <a:xfrm>
            <a:off x="4817745" y="916841"/>
            <a:ext cx="3817620" cy="3870960"/>
          </a:xfrm>
          <a:prstGeom prst="flowChartDocumen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578803-9130-6645-E86A-B9033A1DD375}"/>
              </a:ext>
            </a:extLst>
          </p:cNvPr>
          <p:cNvSpPr txBox="1"/>
          <p:nvPr/>
        </p:nvSpPr>
        <p:spPr>
          <a:xfrm>
            <a:off x="559435" y="1879252"/>
            <a:ext cx="37275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dirty="0">
                <a:solidFill>
                  <a:schemeClr val="accent1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Розуміння цих розладів допомагає поліпшити якість життя та тривалість життя тих, хто стикається з ними, і підкреслює важливість наукових досліджень та медичної практики в цій області.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7" name="Google Shape;1062;p47">
            <a:extLst>
              <a:ext uri="{FF2B5EF4-FFF2-40B4-BE49-F238E27FC236}">
                <a16:creationId xmlns:a16="http://schemas.microsoft.com/office/drawing/2014/main" id="{B8FFBD08-36E5-9608-DD09-92713376FED7}"/>
              </a:ext>
            </a:extLst>
          </p:cNvPr>
          <p:cNvGrpSpPr/>
          <p:nvPr/>
        </p:nvGrpSpPr>
        <p:grpSpPr>
          <a:xfrm>
            <a:off x="2024943" y="1159017"/>
            <a:ext cx="796524" cy="642817"/>
            <a:chOff x="6846354" y="1780432"/>
            <a:chExt cx="818879" cy="660858"/>
          </a:xfrm>
        </p:grpSpPr>
        <p:sp>
          <p:nvSpPr>
            <p:cNvPr id="18" name="Google Shape;1063;p47">
              <a:extLst>
                <a:ext uri="{FF2B5EF4-FFF2-40B4-BE49-F238E27FC236}">
                  <a16:creationId xmlns:a16="http://schemas.microsoft.com/office/drawing/2014/main" id="{E2C6C314-DD3D-BF72-BEDF-F13985576201}"/>
                </a:ext>
              </a:extLst>
            </p:cNvPr>
            <p:cNvSpPr/>
            <p:nvPr/>
          </p:nvSpPr>
          <p:spPr>
            <a:xfrm>
              <a:off x="6846354" y="1821499"/>
              <a:ext cx="818879" cy="592968"/>
            </a:xfrm>
            <a:custGeom>
              <a:avLst/>
              <a:gdLst/>
              <a:ahLst/>
              <a:cxnLst/>
              <a:rect l="l" t="t" r="r" b="b"/>
              <a:pathLst>
                <a:path w="13800" h="9992" extrusionOk="0">
                  <a:moveTo>
                    <a:pt x="385" y="0"/>
                  </a:moveTo>
                  <a:cubicBezTo>
                    <a:pt x="174" y="0"/>
                    <a:pt x="0" y="173"/>
                    <a:pt x="0" y="395"/>
                  </a:cubicBezTo>
                  <a:lnTo>
                    <a:pt x="0" y="9607"/>
                  </a:lnTo>
                  <a:cubicBezTo>
                    <a:pt x="0" y="9818"/>
                    <a:pt x="174" y="9991"/>
                    <a:pt x="385" y="9991"/>
                  </a:cubicBezTo>
                  <a:lnTo>
                    <a:pt x="13405" y="9991"/>
                  </a:lnTo>
                  <a:cubicBezTo>
                    <a:pt x="13626" y="9991"/>
                    <a:pt x="13799" y="9818"/>
                    <a:pt x="13799" y="9607"/>
                  </a:cubicBezTo>
                  <a:lnTo>
                    <a:pt x="13799" y="395"/>
                  </a:lnTo>
                  <a:cubicBezTo>
                    <a:pt x="13799" y="173"/>
                    <a:pt x="13626" y="0"/>
                    <a:pt x="13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064;p47">
              <a:extLst>
                <a:ext uri="{FF2B5EF4-FFF2-40B4-BE49-F238E27FC236}">
                  <a16:creationId xmlns:a16="http://schemas.microsoft.com/office/drawing/2014/main" id="{84A2CDF1-50A6-B11B-3F8D-3544BC3EB870}"/>
                </a:ext>
              </a:extLst>
            </p:cNvPr>
            <p:cNvSpPr/>
            <p:nvPr/>
          </p:nvSpPr>
          <p:spPr>
            <a:xfrm>
              <a:off x="7592721" y="1821499"/>
              <a:ext cx="72512" cy="592968"/>
            </a:xfrm>
            <a:custGeom>
              <a:avLst/>
              <a:gdLst/>
              <a:ahLst/>
              <a:cxnLst/>
              <a:rect l="l" t="t" r="r" b="b"/>
              <a:pathLst>
                <a:path w="1222" h="9992" extrusionOk="0">
                  <a:moveTo>
                    <a:pt x="0" y="0"/>
                  </a:moveTo>
                  <a:cubicBezTo>
                    <a:pt x="212" y="0"/>
                    <a:pt x="385" y="173"/>
                    <a:pt x="385" y="395"/>
                  </a:cubicBezTo>
                  <a:lnTo>
                    <a:pt x="385" y="9607"/>
                  </a:lnTo>
                  <a:cubicBezTo>
                    <a:pt x="385" y="9818"/>
                    <a:pt x="212" y="9991"/>
                    <a:pt x="0" y="9991"/>
                  </a:cubicBezTo>
                  <a:lnTo>
                    <a:pt x="827" y="9991"/>
                  </a:lnTo>
                  <a:cubicBezTo>
                    <a:pt x="1048" y="9991"/>
                    <a:pt x="1221" y="9818"/>
                    <a:pt x="1221" y="9607"/>
                  </a:cubicBezTo>
                  <a:lnTo>
                    <a:pt x="1221" y="395"/>
                  </a:lnTo>
                  <a:cubicBezTo>
                    <a:pt x="1221" y="173"/>
                    <a:pt x="1048" y="0"/>
                    <a:pt x="8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065;p47">
              <a:extLst>
                <a:ext uri="{FF2B5EF4-FFF2-40B4-BE49-F238E27FC236}">
                  <a16:creationId xmlns:a16="http://schemas.microsoft.com/office/drawing/2014/main" id="{9EA8DCDB-DEE6-62AE-C085-B61BD4254A27}"/>
                </a:ext>
              </a:extLst>
            </p:cNvPr>
            <p:cNvSpPr/>
            <p:nvPr/>
          </p:nvSpPr>
          <p:spPr>
            <a:xfrm>
              <a:off x="6893113" y="2284859"/>
              <a:ext cx="362977" cy="77088"/>
            </a:xfrm>
            <a:custGeom>
              <a:avLst/>
              <a:gdLst/>
              <a:ahLst/>
              <a:cxnLst/>
              <a:rect l="l" t="t" r="r" b="b"/>
              <a:pathLst>
                <a:path w="6117" h="1299" extrusionOk="0">
                  <a:moveTo>
                    <a:pt x="1" y="1"/>
                  </a:moveTo>
                  <a:lnTo>
                    <a:pt x="1" y="1193"/>
                  </a:lnTo>
                  <a:cubicBezTo>
                    <a:pt x="1" y="1251"/>
                    <a:pt x="49" y="1299"/>
                    <a:pt x="116" y="1299"/>
                  </a:cubicBezTo>
                  <a:lnTo>
                    <a:pt x="6117" y="1299"/>
                  </a:lnTo>
                  <a:lnTo>
                    <a:pt x="61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066;p47">
              <a:extLst>
                <a:ext uri="{FF2B5EF4-FFF2-40B4-BE49-F238E27FC236}">
                  <a16:creationId xmlns:a16="http://schemas.microsoft.com/office/drawing/2014/main" id="{87991EC0-C000-A656-68DE-ABBB9E72DB98}"/>
                </a:ext>
              </a:extLst>
            </p:cNvPr>
            <p:cNvSpPr/>
            <p:nvPr/>
          </p:nvSpPr>
          <p:spPr>
            <a:xfrm>
              <a:off x="7256031" y="2284859"/>
              <a:ext cx="362384" cy="77088"/>
            </a:xfrm>
            <a:custGeom>
              <a:avLst/>
              <a:gdLst/>
              <a:ahLst/>
              <a:cxnLst/>
              <a:rect l="l" t="t" r="r" b="b"/>
              <a:pathLst>
                <a:path w="6107" h="1299" extrusionOk="0">
                  <a:moveTo>
                    <a:pt x="1" y="1"/>
                  </a:moveTo>
                  <a:lnTo>
                    <a:pt x="1" y="1299"/>
                  </a:lnTo>
                  <a:lnTo>
                    <a:pt x="6001" y="1299"/>
                  </a:lnTo>
                  <a:cubicBezTo>
                    <a:pt x="6059" y="1299"/>
                    <a:pt x="6107" y="1251"/>
                    <a:pt x="6107" y="1193"/>
                  </a:cubicBezTo>
                  <a:lnTo>
                    <a:pt x="61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067;p47">
              <a:extLst>
                <a:ext uri="{FF2B5EF4-FFF2-40B4-BE49-F238E27FC236}">
                  <a16:creationId xmlns:a16="http://schemas.microsoft.com/office/drawing/2014/main" id="{844D3869-00AD-6367-3A65-E2F4B8B78F93}"/>
                </a:ext>
              </a:extLst>
            </p:cNvPr>
            <p:cNvSpPr/>
            <p:nvPr/>
          </p:nvSpPr>
          <p:spPr>
            <a:xfrm>
              <a:off x="7220071" y="2361888"/>
              <a:ext cx="70851" cy="79403"/>
            </a:xfrm>
            <a:custGeom>
              <a:avLst/>
              <a:gdLst/>
              <a:ahLst/>
              <a:cxnLst/>
              <a:rect l="l" t="t" r="r" b="b"/>
              <a:pathLst>
                <a:path w="1194" h="1338" extrusionOk="0">
                  <a:moveTo>
                    <a:pt x="1" y="1"/>
                  </a:moveTo>
                  <a:lnTo>
                    <a:pt x="1" y="1107"/>
                  </a:lnTo>
                  <a:cubicBezTo>
                    <a:pt x="1" y="1232"/>
                    <a:pt x="97" y="1328"/>
                    <a:pt x="222" y="1337"/>
                  </a:cubicBezTo>
                  <a:lnTo>
                    <a:pt x="972" y="1337"/>
                  </a:lnTo>
                  <a:cubicBezTo>
                    <a:pt x="1097" y="1328"/>
                    <a:pt x="1193" y="1232"/>
                    <a:pt x="1193" y="1107"/>
                  </a:cubicBezTo>
                  <a:lnTo>
                    <a:pt x="11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068;p47">
              <a:extLst>
                <a:ext uri="{FF2B5EF4-FFF2-40B4-BE49-F238E27FC236}">
                  <a16:creationId xmlns:a16="http://schemas.microsoft.com/office/drawing/2014/main" id="{691F2774-9D02-AF5F-FA48-A5BC8257C11E}"/>
                </a:ext>
              </a:extLst>
            </p:cNvPr>
            <p:cNvSpPr/>
            <p:nvPr/>
          </p:nvSpPr>
          <p:spPr>
            <a:xfrm>
              <a:off x="6893113" y="1780432"/>
              <a:ext cx="362977" cy="531903"/>
            </a:xfrm>
            <a:custGeom>
              <a:avLst/>
              <a:gdLst/>
              <a:ahLst/>
              <a:cxnLst/>
              <a:rect l="l" t="t" r="r" b="b"/>
              <a:pathLst>
                <a:path w="6117" h="8963" extrusionOk="0">
                  <a:moveTo>
                    <a:pt x="116" y="0"/>
                  </a:moveTo>
                  <a:cubicBezTo>
                    <a:pt x="49" y="0"/>
                    <a:pt x="1" y="48"/>
                    <a:pt x="1" y="106"/>
                  </a:cubicBezTo>
                  <a:lnTo>
                    <a:pt x="1" y="8856"/>
                  </a:lnTo>
                  <a:cubicBezTo>
                    <a:pt x="1" y="8914"/>
                    <a:pt x="49" y="8962"/>
                    <a:pt x="116" y="8962"/>
                  </a:cubicBezTo>
                  <a:lnTo>
                    <a:pt x="6117" y="8962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069;p47">
              <a:extLst>
                <a:ext uri="{FF2B5EF4-FFF2-40B4-BE49-F238E27FC236}">
                  <a16:creationId xmlns:a16="http://schemas.microsoft.com/office/drawing/2014/main" id="{E87846C1-3AF4-31B0-E2DD-A837044AE021}"/>
                </a:ext>
              </a:extLst>
            </p:cNvPr>
            <p:cNvSpPr/>
            <p:nvPr/>
          </p:nvSpPr>
          <p:spPr>
            <a:xfrm>
              <a:off x="7256031" y="1780432"/>
              <a:ext cx="362384" cy="531962"/>
            </a:xfrm>
            <a:custGeom>
              <a:avLst/>
              <a:gdLst/>
              <a:ahLst/>
              <a:cxnLst/>
              <a:rect l="l" t="t" r="r" b="b"/>
              <a:pathLst>
                <a:path w="6107" h="8964" extrusionOk="0">
                  <a:moveTo>
                    <a:pt x="1" y="0"/>
                  </a:moveTo>
                  <a:lnTo>
                    <a:pt x="1" y="8962"/>
                  </a:lnTo>
                  <a:lnTo>
                    <a:pt x="5992" y="8962"/>
                  </a:lnTo>
                  <a:cubicBezTo>
                    <a:pt x="5997" y="8963"/>
                    <a:pt x="6003" y="8963"/>
                    <a:pt x="6008" y="8963"/>
                  </a:cubicBezTo>
                  <a:cubicBezTo>
                    <a:pt x="6067" y="8963"/>
                    <a:pt x="6107" y="8918"/>
                    <a:pt x="6107" y="8856"/>
                  </a:cubicBezTo>
                  <a:lnTo>
                    <a:pt x="6107" y="106"/>
                  </a:lnTo>
                  <a:cubicBezTo>
                    <a:pt x="6107" y="48"/>
                    <a:pt x="6059" y="0"/>
                    <a:pt x="6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070;p47">
              <a:extLst>
                <a:ext uri="{FF2B5EF4-FFF2-40B4-BE49-F238E27FC236}">
                  <a16:creationId xmlns:a16="http://schemas.microsoft.com/office/drawing/2014/main" id="{CBC09006-4BEE-E56D-A98C-1FCB50FB8027}"/>
                </a:ext>
              </a:extLst>
            </p:cNvPr>
            <p:cNvSpPr/>
            <p:nvPr/>
          </p:nvSpPr>
          <p:spPr>
            <a:xfrm>
              <a:off x="7018081" y="1852298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2828" y="404"/>
                  </a:lnTo>
                  <a:cubicBezTo>
                    <a:pt x="3097" y="404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071;p47">
              <a:extLst>
                <a:ext uri="{FF2B5EF4-FFF2-40B4-BE49-F238E27FC236}">
                  <a16:creationId xmlns:a16="http://schemas.microsoft.com/office/drawing/2014/main" id="{E9462975-B2F1-F253-B41F-8F8BAB4A5278}"/>
                </a:ext>
              </a:extLst>
            </p:cNvPr>
            <p:cNvSpPr/>
            <p:nvPr/>
          </p:nvSpPr>
          <p:spPr>
            <a:xfrm>
              <a:off x="6949070" y="1901376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60" y="404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072;p47">
              <a:extLst>
                <a:ext uri="{FF2B5EF4-FFF2-40B4-BE49-F238E27FC236}">
                  <a16:creationId xmlns:a16="http://schemas.microsoft.com/office/drawing/2014/main" id="{DCED007F-6F1D-C938-38F6-0AC1EEDFA615}"/>
                </a:ext>
              </a:extLst>
            </p:cNvPr>
            <p:cNvSpPr/>
            <p:nvPr/>
          </p:nvSpPr>
          <p:spPr>
            <a:xfrm>
              <a:off x="6949070" y="1951047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4000" y="0"/>
                  </a:moveTo>
                  <a:cubicBezTo>
                    <a:pt x="3997" y="0"/>
                    <a:pt x="3994" y="0"/>
                    <a:pt x="3991" y="0"/>
                  </a:cubicBezTo>
                  <a:lnTo>
                    <a:pt x="270" y="0"/>
                  </a:lnTo>
                  <a:cubicBezTo>
                    <a:pt x="0" y="0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57" y="395"/>
                    <a:pt x="4260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073;p47">
              <a:extLst>
                <a:ext uri="{FF2B5EF4-FFF2-40B4-BE49-F238E27FC236}">
                  <a16:creationId xmlns:a16="http://schemas.microsoft.com/office/drawing/2014/main" id="{11F76192-3584-AAEC-3F37-780F99A099F8}"/>
                </a:ext>
              </a:extLst>
            </p:cNvPr>
            <p:cNvSpPr/>
            <p:nvPr/>
          </p:nvSpPr>
          <p:spPr>
            <a:xfrm>
              <a:off x="6949070" y="2000659"/>
              <a:ext cx="201456" cy="24034"/>
            </a:xfrm>
            <a:custGeom>
              <a:avLst/>
              <a:gdLst/>
              <a:ahLst/>
              <a:cxnLst/>
              <a:rect l="l" t="t" r="r" b="b"/>
              <a:pathLst>
                <a:path w="3395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126" y="405"/>
                  </a:lnTo>
                  <a:cubicBezTo>
                    <a:pt x="3395" y="405"/>
                    <a:pt x="3395" y="1"/>
                    <a:pt x="3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074;p47">
              <a:extLst>
                <a:ext uri="{FF2B5EF4-FFF2-40B4-BE49-F238E27FC236}">
                  <a16:creationId xmlns:a16="http://schemas.microsoft.com/office/drawing/2014/main" id="{4C30D683-E51E-57BB-629F-52DE1A2108EB}"/>
                </a:ext>
              </a:extLst>
            </p:cNvPr>
            <p:cNvSpPr/>
            <p:nvPr/>
          </p:nvSpPr>
          <p:spPr>
            <a:xfrm>
              <a:off x="7018081" y="2098815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5"/>
                    <a:pt x="270" y="405"/>
                  </a:cubicBezTo>
                  <a:lnTo>
                    <a:pt x="2828" y="405"/>
                  </a:lnTo>
                  <a:cubicBezTo>
                    <a:pt x="3097" y="405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075;p47">
              <a:extLst>
                <a:ext uri="{FF2B5EF4-FFF2-40B4-BE49-F238E27FC236}">
                  <a16:creationId xmlns:a16="http://schemas.microsoft.com/office/drawing/2014/main" id="{23D41B8A-CE30-84E7-B1D2-A5000426C3BC}"/>
                </a:ext>
              </a:extLst>
            </p:cNvPr>
            <p:cNvSpPr/>
            <p:nvPr/>
          </p:nvSpPr>
          <p:spPr>
            <a:xfrm>
              <a:off x="6949070" y="2147892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991" y="405"/>
                  </a:lnTo>
                  <a:cubicBezTo>
                    <a:pt x="4260" y="405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076;p47">
              <a:extLst>
                <a:ext uri="{FF2B5EF4-FFF2-40B4-BE49-F238E27FC236}">
                  <a16:creationId xmlns:a16="http://schemas.microsoft.com/office/drawing/2014/main" id="{E63B0D61-3334-4E30-3C15-97D05CD8194C}"/>
                </a:ext>
              </a:extLst>
            </p:cNvPr>
            <p:cNvSpPr/>
            <p:nvPr/>
          </p:nvSpPr>
          <p:spPr>
            <a:xfrm>
              <a:off x="6949070" y="2197563"/>
              <a:ext cx="125561" cy="24034"/>
            </a:xfrm>
            <a:custGeom>
              <a:avLst/>
              <a:gdLst/>
              <a:ahLst/>
              <a:cxnLst/>
              <a:rect l="l" t="t" r="r" b="b"/>
              <a:pathLst>
                <a:path w="2116" h="405" extrusionOk="0">
                  <a:moveTo>
                    <a:pt x="270" y="0"/>
                  </a:moveTo>
                  <a:cubicBezTo>
                    <a:pt x="0" y="0"/>
                    <a:pt x="0" y="404"/>
                    <a:pt x="270" y="404"/>
                  </a:cubicBezTo>
                  <a:lnTo>
                    <a:pt x="1847" y="404"/>
                  </a:lnTo>
                  <a:cubicBezTo>
                    <a:pt x="2116" y="404"/>
                    <a:pt x="2116" y="0"/>
                    <a:pt x="1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77;p47">
              <a:extLst>
                <a:ext uri="{FF2B5EF4-FFF2-40B4-BE49-F238E27FC236}">
                  <a16:creationId xmlns:a16="http://schemas.microsoft.com/office/drawing/2014/main" id="{83C1F7D7-C2A7-65ED-78B5-91311476BE5F}"/>
                </a:ext>
              </a:extLst>
            </p:cNvPr>
            <p:cNvSpPr/>
            <p:nvPr/>
          </p:nvSpPr>
          <p:spPr>
            <a:xfrm>
              <a:off x="7374709" y="2016682"/>
              <a:ext cx="184366" cy="23975"/>
            </a:xfrm>
            <a:custGeom>
              <a:avLst/>
              <a:gdLst/>
              <a:ahLst/>
              <a:cxnLst/>
              <a:rect l="l" t="t" r="r" b="b"/>
              <a:pathLst>
                <a:path w="3107" h="404" extrusionOk="0">
                  <a:moveTo>
                    <a:pt x="270" y="0"/>
                  </a:moveTo>
                  <a:cubicBezTo>
                    <a:pt x="1" y="0"/>
                    <a:pt x="1" y="404"/>
                    <a:pt x="270" y="404"/>
                  </a:cubicBezTo>
                  <a:lnTo>
                    <a:pt x="2838" y="404"/>
                  </a:lnTo>
                  <a:cubicBezTo>
                    <a:pt x="3107" y="404"/>
                    <a:pt x="3107" y="0"/>
                    <a:pt x="2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078;p47">
              <a:extLst>
                <a:ext uri="{FF2B5EF4-FFF2-40B4-BE49-F238E27FC236}">
                  <a16:creationId xmlns:a16="http://schemas.microsoft.com/office/drawing/2014/main" id="{95C94439-0D7C-32E0-8074-3F9F7E57BE00}"/>
                </a:ext>
              </a:extLst>
            </p:cNvPr>
            <p:cNvSpPr/>
            <p:nvPr/>
          </p:nvSpPr>
          <p:spPr>
            <a:xfrm>
              <a:off x="7305698" y="2066294"/>
              <a:ext cx="253378" cy="24034"/>
            </a:xfrm>
            <a:custGeom>
              <a:avLst/>
              <a:gdLst/>
              <a:ahLst/>
              <a:cxnLst/>
              <a:rect l="l" t="t" r="r" b="b"/>
              <a:pathLst>
                <a:path w="4270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4001" y="405"/>
                  </a:lnTo>
                  <a:cubicBezTo>
                    <a:pt x="4270" y="405"/>
                    <a:pt x="4270" y="1"/>
                    <a:pt x="4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079;p47">
              <a:extLst>
                <a:ext uri="{FF2B5EF4-FFF2-40B4-BE49-F238E27FC236}">
                  <a16:creationId xmlns:a16="http://schemas.microsoft.com/office/drawing/2014/main" id="{046E61A8-F6C2-788D-6812-8BC930185895}"/>
                </a:ext>
              </a:extLst>
            </p:cNvPr>
            <p:cNvSpPr/>
            <p:nvPr/>
          </p:nvSpPr>
          <p:spPr>
            <a:xfrm>
              <a:off x="7306232" y="2115372"/>
              <a:ext cx="125027" cy="24034"/>
            </a:xfrm>
            <a:custGeom>
              <a:avLst/>
              <a:gdLst/>
              <a:ahLst/>
              <a:cxnLst/>
              <a:rect l="l" t="t" r="r" b="b"/>
              <a:pathLst>
                <a:path w="2107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1847" y="404"/>
                  </a:lnTo>
                  <a:cubicBezTo>
                    <a:pt x="2107" y="404"/>
                    <a:pt x="2107" y="1"/>
                    <a:pt x="1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80;p47">
              <a:extLst>
                <a:ext uri="{FF2B5EF4-FFF2-40B4-BE49-F238E27FC236}">
                  <a16:creationId xmlns:a16="http://schemas.microsoft.com/office/drawing/2014/main" id="{B5DB1322-8282-7C59-7CDC-F2ECC2D05596}"/>
                </a:ext>
              </a:extLst>
            </p:cNvPr>
            <p:cNvSpPr/>
            <p:nvPr/>
          </p:nvSpPr>
          <p:spPr>
            <a:xfrm>
              <a:off x="7327356" y="1864286"/>
              <a:ext cx="220919" cy="82251"/>
            </a:xfrm>
            <a:custGeom>
              <a:avLst/>
              <a:gdLst/>
              <a:ahLst/>
              <a:cxnLst/>
              <a:rect l="l" t="t" r="r" b="b"/>
              <a:pathLst>
                <a:path w="3723" h="1386" extrusionOk="0">
                  <a:moveTo>
                    <a:pt x="107" y="1"/>
                  </a:moveTo>
                  <a:cubicBezTo>
                    <a:pt x="49" y="1"/>
                    <a:pt x="1" y="49"/>
                    <a:pt x="1" y="106"/>
                  </a:cubicBezTo>
                  <a:lnTo>
                    <a:pt x="1" y="1279"/>
                  </a:lnTo>
                  <a:cubicBezTo>
                    <a:pt x="1" y="1337"/>
                    <a:pt x="49" y="1385"/>
                    <a:pt x="107" y="1385"/>
                  </a:cubicBezTo>
                  <a:lnTo>
                    <a:pt x="3616" y="1385"/>
                  </a:lnTo>
                  <a:cubicBezTo>
                    <a:pt x="3674" y="1385"/>
                    <a:pt x="3722" y="1337"/>
                    <a:pt x="3722" y="1279"/>
                  </a:cubicBezTo>
                  <a:lnTo>
                    <a:pt x="3722" y="106"/>
                  </a:lnTo>
                  <a:cubicBezTo>
                    <a:pt x="3722" y="49"/>
                    <a:pt x="3674" y="1"/>
                    <a:pt x="3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3376685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53"/>
          <p:cNvSpPr/>
          <p:nvPr/>
        </p:nvSpPr>
        <p:spPr>
          <a:xfrm>
            <a:off x="5545515" y="636975"/>
            <a:ext cx="2367251" cy="579695"/>
          </a:xfrm>
          <a:custGeom>
            <a:avLst/>
            <a:gdLst/>
            <a:ahLst/>
            <a:cxnLst/>
            <a:rect l="l" t="t" r="r" b="b"/>
            <a:pathLst>
              <a:path w="31256" h="7654" extrusionOk="0">
                <a:moveTo>
                  <a:pt x="18962" y="1"/>
                </a:moveTo>
                <a:cubicBezTo>
                  <a:pt x="18014" y="1"/>
                  <a:pt x="17024" y="376"/>
                  <a:pt x="16145" y="815"/>
                </a:cubicBezTo>
                <a:cubicBezTo>
                  <a:pt x="14911" y="1449"/>
                  <a:pt x="13643" y="2250"/>
                  <a:pt x="12276" y="2317"/>
                </a:cubicBezTo>
                <a:cubicBezTo>
                  <a:pt x="12151" y="2327"/>
                  <a:pt x="12026" y="2331"/>
                  <a:pt x="11900" y="2331"/>
                </a:cubicBezTo>
                <a:cubicBezTo>
                  <a:pt x="11285" y="2331"/>
                  <a:pt x="10647" y="2230"/>
                  <a:pt x="10031" y="2230"/>
                </a:cubicBezTo>
                <a:cubicBezTo>
                  <a:pt x="9546" y="2230"/>
                  <a:pt x="9074" y="2293"/>
                  <a:pt x="8640" y="2517"/>
                </a:cubicBezTo>
                <a:cubicBezTo>
                  <a:pt x="7839" y="2984"/>
                  <a:pt x="7439" y="3918"/>
                  <a:pt x="6672" y="4451"/>
                </a:cubicBezTo>
                <a:cubicBezTo>
                  <a:pt x="5938" y="4985"/>
                  <a:pt x="5004" y="5085"/>
                  <a:pt x="4136" y="5152"/>
                </a:cubicBezTo>
                <a:cubicBezTo>
                  <a:pt x="4063" y="5149"/>
                  <a:pt x="3989" y="5148"/>
                  <a:pt x="3915" y="5148"/>
                </a:cubicBezTo>
                <a:cubicBezTo>
                  <a:pt x="3112" y="5148"/>
                  <a:pt x="2265" y="5311"/>
                  <a:pt x="1501" y="5586"/>
                </a:cubicBezTo>
                <a:cubicBezTo>
                  <a:pt x="734" y="5952"/>
                  <a:pt x="0" y="6820"/>
                  <a:pt x="234" y="7654"/>
                </a:cubicBezTo>
                <a:lnTo>
                  <a:pt x="30989" y="7320"/>
                </a:lnTo>
                <a:cubicBezTo>
                  <a:pt x="31256" y="5619"/>
                  <a:pt x="28821" y="4185"/>
                  <a:pt x="26986" y="4084"/>
                </a:cubicBezTo>
                <a:cubicBezTo>
                  <a:pt x="26119" y="3984"/>
                  <a:pt x="25251" y="4151"/>
                  <a:pt x="24418" y="3851"/>
                </a:cubicBezTo>
                <a:cubicBezTo>
                  <a:pt x="22650" y="3251"/>
                  <a:pt x="21949" y="949"/>
                  <a:pt x="20181" y="248"/>
                </a:cubicBezTo>
                <a:cubicBezTo>
                  <a:pt x="19792" y="74"/>
                  <a:pt x="19381" y="1"/>
                  <a:pt x="189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9" name="Google Shape;1589;p53"/>
          <p:cNvSpPr/>
          <p:nvPr/>
        </p:nvSpPr>
        <p:spPr>
          <a:xfrm>
            <a:off x="-329375" y="3278275"/>
            <a:ext cx="3762128" cy="921274"/>
          </a:xfrm>
          <a:custGeom>
            <a:avLst/>
            <a:gdLst/>
            <a:ahLst/>
            <a:cxnLst/>
            <a:rect l="l" t="t" r="r" b="b"/>
            <a:pathLst>
              <a:path w="31256" h="7654" extrusionOk="0">
                <a:moveTo>
                  <a:pt x="18962" y="1"/>
                </a:moveTo>
                <a:cubicBezTo>
                  <a:pt x="18014" y="1"/>
                  <a:pt x="17024" y="376"/>
                  <a:pt x="16145" y="815"/>
                </a:cubicBezTo>
                <a:cubicBezTo>
                  <a:pt x="14911" y="1449"/>
                  <a:pt x="13643" y="2250"/>
                  <a:pt x="12276" y="2317"/>
                </a:cubicBezTo>
                <a:cubicBezTo>
                  <a:pt x="12151" y="2327"/>
                  <a:pt x="12026" y="2331"/>
                  <a:pt x="11900" y="2331"/>
                </a:cubicBezTo>
                <a:cubicBezTo>
                  <a:pt x="11285" y="2331"/>
                  <a:pt x="10647" y="2230"/>
                  <a:pt x="10031" y="2230"/>
                </a:cubicBezTo>
                <a:cubicBezTo>
                  <a:pt x="9546" y="2230"/>
                  <a:pt x="9074" y="2293"/>
                  <a:pt x="8640" y="2517"/>
                </a:cubicBezTo>
                <a:cubicBezTo>
                  <a:pt x="7839" y="2984"/>
                  <a:pt x="7439" y="3918"/>
                  <a:pt x="6672" y="4451"/>
                </a:cubicBezTo>
                <a:cubicBezTo>
                  <a:pt x="5938" y="4985"/>
                  <a:pt x="5004" y="5085"/>
                  <a:pt x="4136" y="5152"/>
                </a:cubicBezTo>
                <a:cubicBezTo>
                  <a:pt x="4063" y="5149"/>
                  <a:pt x="3989" y="5148"/>
                  <a:pt x="3915" y="5148"/>
                </a:cubicBezTo>
                <a:cubicBezTo>
                  <a:pt x="3112" y="5148"/>
                  <a:pt x="2265" y="5311"/>
                  <a:pt x="1501" y="5586"/>
                </a:cubicBezTo>
                <a:cubicBezTo>
                  <a:pt x="734" y="5952"/>
                  <a:pt x="0" y="6820"/>
                  <a:pt x="234" y="7654"/>
                </a:cubicBezTo>
                <a:lnTo>
                  <a:pt x="30989" y="7320"/>
                </a:lnTo>
                <a:cubicBezTo>
                  <a:pt x="31256" y="5619"/>
                  <a:pt x="28821" y="4185"/>
                  <a:pt x="26986" y="4084"/>
                </a:cubicBezTo>
                <a:cubicBezTo>
                  <a:pt x="26119" y="3984"/>
                  <a:pt x="25251" y="4151"/>
                  <a:pt x="24418" y="3851"/>
                </a:cubicBezTo>
                <a:cubicBezTo>
                  <a:pt x="22650" y="3251"/>
                  <a:pt x="21949" y="949"/>
                  <a:pt x="20181" y="248"/>
                </a:cubicBezTo>
                <a:cubicBezTo>
                  <a:pt x="19792" y="74"/>
                  <a:pt x="19381" y="1"/>
                  <a:pt x="189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0" name="Google Shape;1590;p53"/>
          <p:cNvSpPr txBox="1">
            <a:spLocks noGrp="1"/>
          </p:cNvSpPr>
          <p:nvPr>
            <p:ph type="title"/>
          </p:nvPr>
        </p:nvSpPr>
        <p:spPr>
          <a:xfrm>
            <a:off x="1443450" y="1399200"/>
            <a:ext cx="6257100" cy="23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Щиро дякую за увагу!</a:t>
            </a:r>
            <a:endParaRPr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91" name="Google Shape;1591;p53"/>
          <p:cNvSpPr/>
          <p:nvPr/>
        </p:nvSpPr>
        <p:spPr>
          <a:xfrm>
            <a:off x="315963" y="3361100"/>
            <a:ext cx="542578" cy="579705"/>
          </a:xfrm>
          <a:custGeom>
            <a:avLst/>
            <a:gdLst/>
            <a:ahLst/>
            <a:cxnLst/>
            <a:rect l="l" t="t" r="r" b="b"/>
            <a:pathLst>
              <a:path w="80831" h="86362" extrusionOk="0">
                <a:moveTo>
                  <a:pt x="40355" y="17949"/>
                </a:moveTo>
                <a:cubicBezTo>
                  <a:pt x="45091" y="33470"/>
                  <a:pt x="56673" y="40156"/>
                  <a:pt x="65826" y="43101"/>
                </a:cubicBezTo>
                <a:cubicBezTo>
                  <a:pt x="56673" y="46046"/>
                  <a:pt x="45091" y="52732"/>
                  <a:pt x="40355" y="68253"/>
                </a:cubicBezTo>
                <a:cubicBezTo>
                  <a:pt x="35619" y="52732"/>
                  <a:pt x="24038" y="46046"/>
                  <a:pt x="14885" y="43101"/>
                </a:cubicBezTo>
                <a:cubicBezTo>
                  <a:pt x="23998" y="40156"/>
                  <a:pt x="35619" y="33470"/>
                  <a:pt x="40355" y="17949"/>
                </a:cubicBezTo>
                <a:close/>
                <a:moveTo>
                  <a:pt x="40355" y="0"/>
                </a:moveTo>
                <a:cubicBezTo>
                  <a:pt x="39201" y="0"/>
                  <a:pt x="38206" y="955"/>
                  <a:pt x="38206" y="2109"/>
                </a:cubicBezTo>
                <a:cubicBezTo>
                  <a:pt x="38206" y="39679"/>
                  <a:pt x="5890" y="40992"/>
                  <a:pt x="2308" y="40992"/>
                </a:cubicBezTo>
                <a:cubicBezTo>
                  <a:pt x="1791" y="40992"/>
                  <a:pt x="1314" y="41151"/>
                  <a:pt x="995" y="41470"/>
                </a:cubicBezTo>
                <a:cubicBezTo>
                  <a:pt x="677" y="41629"/>
                  <a:pt x="518" y="41947"/>
                  <a:pt x="319" y="42106"/>
                </a:cubicBezTo>
                <a:cubicBezTo>
                  <a:pt x="0" y="42783"/>
                  <a:pt x="0" y="43579"/>
                  <a:pt x="319" y="44255"/>
                </a:cubicBezTo>
                <a:cubicBezTo>
                  <a:pt x="677" y="44892"/>
                  <a:pt x="1473" y="45370"/>
                  <a:pt x="2308" y="45370"/>
                </a:cubicBezTo>
                <a:lnTo>
                  <a:pt x="2468" y="45370"/>
                </a:lnTo>
                <a:cubicBezTo>
                  <a:pt x="6209" y="45370"/>
                  <a:pt x="38365" y="46683"/>
                  <a:pt x="38365" y="84252"/>
                </a:cubicBezTo>
                <a:cubicBezTo>
                  <a:pt x="38365" y="85406"/>
                  <a:pt x="39360" y="86361"/>
                  <a:pt x="40515" y="86361"/>
                </a:cubicBezTo>
                <a:cubicBezTo>
                  <a:pt x="41669" y="86361"/>
                  <a:pt x="42624" y="85406"/>
                  <a:pt x="42624" y="84252"/>
                </a:cubicBezTo>
                <a:cubicBezTo>
                  <a:pt x="42624" y="46842"/>
                  <a:pt x="74821" y="45370"/>
                  <a:pt x="78562" y="45370"/>
                </a:cubicBezTo>
                <a:cubicBezTo>
                  <a:pt x="79357" y="45370"/>
                  <a:pt x="80034" y="44892"/>
                  <a:pt x="80512" y="44255"/>
                </a:cubicBezTo>
                <a:cubicBezTo>
                  <a:pt x="80830" y="43579"/>
                  <a:pt x="80830" y="42783"/>
                  <a:pt x="80352" y="42106"/>
                </a:cubicBezTo>
                <a:cubicBezTo>
                  <a:pt x="80034" y="41470"/>
                  <a:pt x="79198" y="41151"/>
                  <a:pt x="78562" y="40992"/>
                </a:cubicBezTo>
                <a:cubicBezTo>
                  <a:pt x="74821" y="40992"/>
                  <a:pt x="42465" y="39679"/>
                  <a:pt x="42465" y="2109"/>
                </a:cubicBezTo>
                <a:cubicBezTo>
                  <a:pt x="42465" y="955"/>
                  <a:pt x="41510" y="0"/>
                  <a:pt x="403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2" name="Google Shape;1592;p53"/>
          <p:cNvSpPr/>
          <p:nvPr/>
        </p:nvSpPr>
        <p:spPr>
          <a:xfrm>
            <a:off x="681129" y="511550"/>
            <a:ext cx="298828" cy="298594"/>
          </a:xfrm>
          <a:custGeom>
            <a:avLst/>
            <a:gdLst/>
            <a:ahLst/>
            <a:cxnLst/>
            <a:rect l="l" t="t" r="r" b="b"/>
            <a:pathLst>
              <a:path w="52495" h="52454" extrusionOk="0">
                <a:moveTo>
                  <a:pt x="26227" y="3980"/>
                </a:moveTo>
                <a:cubicBezTo>
                  <a:pt x="38525" y="3980"/>
                  <a:pt x="48514" y="13969"/>
                  <a:pt x="48514" y="26227"/>
                </a:cubicBezTo>
                <a:cubicBezTo>
                  <a:pt x="48514" y="38485"/>
                  <a:pt x="38525" y="48474"/>
                  <a:pt x="26227" y="48474"/>
                </a:cubicBezTo>
                <a:cubicBezTo>
                  <a:pt x="13970" y="48474"/>
                  <a:pt x="3980" y="38485"/>
                  <a:pt x="3980" y="26227"/>
                </a:cubicBezTo>
                <a:cubicBezTo>
                  <a:pt x="3980" y="13969"/>
                  <a:pt x="13970" y="3980"/>
                  <a:pt x="26227" y="3980"/>
                </a:cubicBezTo>
                <a:close/>
                <a:moveTo>
                  <a:pt x="26227" y="0"/>
                </a:moveTo>
                <a:cubicBezTo>
                  <a:pt x="11781" y="0"/>
                  <a:pt x="1" y="11740"/>
                  <a:pt x="1" y="26227"/>
                </a:cubicBezTo>
                <a:cubicBezTo>
                  <a:pt x="1" y="40673"/>
                  <a:pt x="11781" y="52454"/>
                  <a:pt x="26227" y="52454"/>
                </a:cubicBezTo>
                <a:cubicBezTo>
                  <a:pt x="40714" y="52454"/>
                  <a:pt x="52494" y="40713"/>
                  <a:pt x="52494" y="26227"/>
                </a:cubicBezTo>
                <a:cubicBezTo>
                  <a:pt x="52494" y="11780"/>
                  <a:pt x="40714" y="0"/>
                  <a:pt x="2622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3" name="Google Shape;1593;p53"/>
          <p:cNvSpPr/>
          <p:nvPr/>
        </p:nvSpPr>
        <p:spPr>
          <a:xfrm>
            <a:off x="7105938" y="571500"/>
            <a:ext cx="542578" cy="579705"/>
          </a:xfrm>
          <a:custGeom>
            <a:avLst/>
            <a:gdLst/>
            <a:ahLst/>
            <a:cxnLst/>
            <a:rect l="l" t="t" r="r" b="b"/>
            <a:pathLst>
              <a:path w="80831" h="86362" extrusionOk="0">
                <a:moveTo>
                  <a:pt x="40355" y="17949"/>
                </a:moveTo>
                <a:cubicBezTo>
                  <a:pt x="45091" y="33470"/>
                  <a:pt x="56673" y="40156"/>
                  <a:pt x="65826" y="43101"/>
                </a:cubicBezTo>
                <a:cubicBezTo>
                  <a:pt x="56673" y="46046"/>
                  <a:pt x="45091" y="52732"/>
                  <a:pt x="40355" y="68253"/>
                </a:cubicBezTo>
                <a:cubicBezTo>
                  <a:pt x="35619" y="52732"/>
                  <a:pt x="24038" y="46046"/>
                  <a:pt x="14885" y="43101"/>
                </a:cubicBezTo>
                <a:cubicBezTo>
                  <a:pt x="23998" y="40156"/>
                  <a:pt x="35619" y="33470"/>
                  <a:pt x="40355" y="17949"/>
                </a:cubicBezTo>
                <a:close/>
                <a:moveTo>
                  <a:pt x="40355" y="0"/>
                </a:moveTo>
                <a:cubicBezTo>
                  <a:pt x="39201" y="0"/>
                  <a:pt x="38206" y="955"/>
                  <a:pt x="38206" y="2109"/>
                </a:cubicBezTo>
                <a:cubicBezTo>
                  <a:pt x="38206" y="39679"/>
                  <a:pt x="5890" y="40992"/>
                  <a:pt x="2308" y="40992"/>
                </a:cubicBezTo>
                <a:cubicBezTo>
                  <a:pt x="1791" y="40992"/>
                  <a:pt x="1314" y="41151"/>
                  <a:pt x="995" y="41470"/>
                </a:cubicBezTo>
                <a:cubicBezTo>
                  <a:pt x="677" y="41629"/>
                  <a:pt x="518" y="41947"/>
                  <a:pt x="319" y="42106"/>
                </a:cubicBezTo>
                <a:cubicBezTo>
                  <a:pt x="0" y="42783"/>
                  <a:pt x="0" y="43579"/>
                  <a:pt x="319" y="44255"/>
                </a:cubicBezTo>
                <a:cubicBezTo>
                  <a:pt x="677" y="44892"/>
                  <a:pt x="1473" y="45370"/>
                  <a:pt x="2308" y="45370"/>
                </a:cubicBezTo>
                <a:lnTo>
                  <a:pt x="2468" y="45370"/>
                </a:lnTo>
                <a:cubicBezTo>
                  <a:pt x="6209" y="45370"/>
                  <a:pt x="38365" y="46683"/>
                  <a:pt x="38365" y="84252"/>
                </a:cubicBezTo>
                <a:cubicBezTo>
                  <a:pt x="38365" y="85406"/>
                  <a:pt x="39360" y="86361"/>
                  <a:pt x="40515" y="86361"/>
                </a:cubicBezTo>
                <a:cubicBezTo>
                  <a:pt x="41669" y="86361"/>
                  <a:pt x="42624" y="85406"/>
                  <a:pt x="42624" y="84252"/>
                </a:cubicBezTo>
                <a:cubicBezTo>
                  <a:pt x="42624" y="46842"/>
                  <a:pt x="74821" y="45370"/>
                  <a:pt x="78562" y="45370"/>
                </a:cubicBezTo>
                <a:cubicBezTo>
                  <a:pt x="79357" y="45370"/>
                  <a:pt x="80034" y="44892"/>
                  <a:pt x="80512" y="44255"/>
                </a:cubicBezTo>
                <a:cubicBezTo>
                  <a:pt x="80830" y="43579"/>
                  <a:pt x="80830" y="42783"/>
                  <a:pt x="80352" y="42106"/>
                </a:cubicBezTo>
                <a:cubicBezTo>
                  <a:pt x="80034" y="41470"/>
                  <a:pt x="79198" y="41151"/>
                  <a:pt x="78562" y="40992"/>
                </a:cubicBezTo>
                <a:cubicBezTo>
                  <a:pt x="74821" y="40992"/>
                  <a:pt x="42465" y="39679"/>
                  <a:pt x="42465" y="2109"/>
                </a:cubicBezTo>
                <a:cubicBezTo>
                  <a:pt x="42465" y="955"/>
                  <a:pt x="41510" y="0"/>
                  <a:pt x="403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4" name="Google Shape;1594;p53"/>
          <p:cNvSpPr/>
          <p:nvPr/>
        </p:nvSpPr>
        <p:spPr>
          <a:xfrm>
            <a:off x="5105350" y="3843174"/>
            <a:ext cx="251057" cy="250861"/>
          </a:xfrm>
          <a:custGeom>
            <a:avLst/>
            <a:gdLst/>
            <a:ahLst/>
            <a:cxnLst/>
            <a:rect l="l" t="t" r="r" b="b"/>
            <a:pathLst>
              <a:path w="52495" h="52454" extrusionOk="0">
                <a:moveTo>
                  <a:pt x="26227" y="3980"/>
                </a:moveTo>
                <a:cubicBezTo>
                  <a:pt x="38525" y="3980"/>
                  <a:pt x="48514" y="13969"/>
                  <a:pt x="48514" y="26227"/>
                </a:cubicBezTo>
                <a:cubicBezTo>
                  <a:pt x="48514" y="38485"/>
                  <a:pt x="38525" y="48474"/>
                  <a:pt x="26227" y="48474"/>
                </a:cubicBezTo>
                <a:cubicBezTo>
                  <a:pt x="13970" y="48474"/>
                  <a:pt x="3980" y="38485"/>
                  <a:pt x="3980" y="26227"/>
                </a:cubicBezTo>
                <a:cubicBezTo>
                  <a:pt x="3980" y="13969"/>
                  <a:pt x="13970" y="3980"/>
                  <a:pt x="26227" y="3980"/>
                </a:cubicBezTo>
                <a:close/>
                <a:moveTo>
                  <a:pt x="26227" y="0"/>
                </a:moveTo>
                <a:cubicBezTo>
                  <a:pt x="11781" y="0"/>
                  <a:pt x="1" y="11740"/>
                  <a:pt x="1" y="26227"/>
                </a:cubicBezTo>
                <a:cubicBezTo>
                  <a:pt x="1" y="40673"/>
                  <a:pt x="11781" y="52454"/>
                  <a:pt x="26227" y="52454"/>
                </a:cubicBezTo>
                <a:cubicBezTo>
                  <a:pt x="40714" y="52454"/>
                  <a:pt x="52494" y="40713"/>
                  <a:pt x="52494" y="26227"/>
                </a:cubicBezTo>
                <a:cubicBezTo>
                  <a:pt x="52494" y="11780"/>
                  <a:pt x="40714" y="0"/>
                  <a:pt x="2622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5" name="Google Shape;1595;p53"/>
          <p:cNvSpPr/>
          <p:nvPr/>
        </p:nvSpPr>
        <p:spPr>
          <a:xfrm>
            <a:off x="858550" y="3940799"/>
            <a:ext cx="251057" cy="250861"/>
          </a:xfrm>
          <a:custGeom>
            <a:avLst/>
            <a:gdLst/>
            <a:ahLst/>
            <a:cxnLst/>
            <a:rect l="l" t="t" r="r" b="b"/>
            <a:pathLst>
              <a:path w="52495" h="52454" extrusionOk="0">
                <a:moveTo>
                  <a:pt x="26227" y="3980"/>
                </a:moveTo>
                <a:cubicBezTo>
                  <a:pt x="38525" y="3980"/>
                  <a:pt x="48514" y="13969"/>
                  <a:pt x="48514" y="26227"/>
                </a:cubicBezTo>
                <a:cubicBezTo>
                  <a:pt x="48514" y="38485"/>
                  <a:pt x="38525" y="48474"/>
                  <a:pt x="26227" y="48474"/>
                </a:cubicBezTo>
                <a:cubicBezTo>
                  <a:pt x="13970" y="48474"/>
                  <a:pt x="3980" y="38485"/>
                  <a:pt x="3980" y="26227"/>
                </a:cubicBezTo>
                <a:cubicBezTo>
                  <a:pt x="3980" y="13969"/>
                  <a:pt x="13970" y="3980"/>
                  <a:pt x="26227" y="3980"/>
                </a:cubicBezTo>
                <a:close/>
                <a:moveTo>
                  <a:pt x="26227" y="0"/>
                </a:moveTo>
                <a:cubicBezTo>
                  <a:pt x="11781" y="0"/>
                  <a:pt x="1" y="11740"/>
                  <a:pt x="1" y="26227"/>
                </a:cubicBezTo>
                <a:cubicBezTo>
                  <a:pt x="1" y="40673"/>
                  <a:pt x="11781" y="52454"/>
                  <a:pt x="26227" y="52454"/>
                </a:cubicBezTo>
                <a:cubicBezTo>
                  <a:pt x="40714" y="52454"/>
                  <a:pt x="52494" y="40713"/>
                  <a:pt x="52494" y="26227"/>
                </a:cubicBezTo>
                <a:cubicBezTo>
                  <a:pt x="52494" y="11780"/>
                  <a:pt x="40714" y="0"/>
                  <a:pt x="26227" y="0"/>
                </a:cubicBezTo>
                <a:close/>
              </a:path>
            </a:pathLst>
          </a:custGeom>
          <a:solidFill>
            <a:srgbClr val="D2C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144;p27">
            <a:extLst>
              <a:ext uri="{FF2B5EF4-FFF2-40B4-BE49-F238E27FC236}">
                <a16:creationId xmlns:a16="http://schemas.microsoft.com/office/drawing/2014/main" id="{6F8E2A10-4B61-13F3-8051-DC1F272ABE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85" r="1895"/>
          <a:stretch/>
        </p:blipFill>
        <p:spPr>
          <a:xfrm>
            <a:off x="2392855" y="1568704"/>
            <a:ext cx="60960" cy="76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8" name="Google Shape;798;p45"/>
          <p:cNvGrpSpPr/>
          <p:nvPr/>
        </p:nvGrpSpPr>
        <p:grpSpPr>
          <a:xfrm>
            <a:off x="647094" y="816850"/>
            <a:ext cx="3403401" cy="3481386"/>
            <a:chOff x="1460375" y="514975"/>
            <a:chExt cx="4621675" cy="4727575"/>
          </a:xfrm>
        </p:grpSpPr>
        <p:sp>
          <p:nvSpPr>
            <p:cNvPr id="799" name="Google Shape;799;p45"/>
            <p:cNvSpPr/>
            <p:nvPr/>
          </p:nvSpPr>
          <p:spPr>
            <a:xfrm>
              <a:off x="1552125" y="1493175"/>
              <a:ext cx="1038250" cy="1038275"/>
            </a:xfrm>
            <a:custGeom>
              <a:avLst/>
              <a:gdLst/>
              <a:ahLst/>
              <a:cxnLst/>
              <a:rect l="l" t="t" r="r" b="b"/>
              <a:pathLst>
                <a:path w="41530" h="41531" extrusionOk="0">
                  <a:moveTo>
                    <a:pt x="20748" y="1"/>
                  </a:moveTo>
                  <a:cubicBezTo>
                    <a:pt x="9273" y="1"/>
                    <a:pt x="0" y="9307"/>
                    <a:pt x="0" y="20749"/>
                  </a:cubicBezTo>
                  <a:cubicBezTo>
                    <a:pt x="0" y="32224"/>
                    <a:pt x="9273" y="41530"/>
                    <a:pt x="20748" y="41530"/>
                  </a:cubicBezTo>
                  <a:cubicBezTo>
                    <a:pt x="32223" y="41530"/>
                    <a:pt x="41530" y="32224"/>
                    <a:pt x="41530" y="20749"/>
                  </a:cubicBezTo>
                  <a:cubicBezTo>
                    <a:pt x="41530" y="9307"/>
                    <a:pt x="32223" y="1"/>
                    <a:pt x="20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0" name="Google Shape;800;p45"/>
            <p:cNvSpPr/>
            <p:nvPr/>
          </p:nvSpPr>
          <p:spPr>
            <a:xfrm>
              <a:off x="1723075" y="1652450"/>
              <a:ext cx="696350" cy="696375"/>
            </a:xfrm>
            <a:custGeom>
              <a:avLst/>
              <a:gdLst/>
              <a:ahLst/>
              <a:cxnLst/>
              <a:rect l="l" t="t" r="r" b="b"/>
              <a:pathLst>
                <a:path w="27854" h="27855" extrusionOk="0">
                  <a:moveTo>
                    <a:pt x="13910" y="1"/>
                  </a:moveTo>
                  <a:cubicBezTo>
                    <a:pt x="6238" y="1"/>
                    <a:pt x="0" y="6239"/>
                    <a:pt x="0" y="13944"/>
                  </a:cubicBezTo>
                  <a:cubicBezTo>
                    <a:pt x="0" y="21616"/>
                    <a:pt x="6238" y="27854"/>
                    <a:pt x="13910" y="27854"/>
                  </a:cubicBezTo>
                  <a:cubicBezTo>
                    <a:pt x="21616" y="27854"/>
                    <a:pt x="27853" y="21616"/>
                    <a:pt x="27853" y="13944"/>
                  </a:cubicBezTo>
                  <a:cubicBezTo>
                    <a:pt x="27853" y="6239"/>
                    <a:pt x="21616" y="1"/>
                    <a:pt x="1391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1" name="Google Shape;801;p45"/>
            <p:cNvSpPr/>
            <p:nvPr/>
          </p:nvSpPr>
          <p:spPr>
            <a:xfrm>
              <a:off x="2307650" y="1973525"/>
              <a:ext cx="279400" cy="369025"/>
            </a:xfrm>
            <a:custGeom>
              <a:avLst/>
              <a:gdLst/>
              <a:ahLst/>
              <a:cxnLst/>
              <a:rect l="l" t="t" r="r" b="b"/>
              <a:pathLst>
                <a:path w="11176" h="14761" extrusionOk="0">
                  <a:moveTo>
                    <a:pt x="4170" y="6171"/>
                  </a:moveTo>
                  <a:cubicBezTo>
                    <a:pt x="4470" y="6171"/>
                    <a:pt x="4804" y="6238"/>
                    <a:pt x="5104" y="6305"/>
                  </a:cubicBezTo>
                  <a:cubicBezTo>
                    <a:pt x="5671" y="6472"/>
                    <a:pt x="6272" y="6772"/>
                    <a:pt x="6705" y="7172"/>
                  </a:cubicBezTo>
                  <a:cubicBezTo>
                    <a:pt x="7121" y="7514"/>
                    <a:pt x="7458" y="7928"/>
                    <a:pt x="7706" y="8388"/>
                  </a:cubicBezTo>
                  <a:lnTo>
                    <a:pt x="7706" y="8388"/>
                  </a:lnTo>
                  <a:cubicBezTo>
                    <a:pt x="7286" y="8515"/>
                    <a:pt x="6845" y="8580"/>
                    <a:pt x="6396" y="8580"/>
                  </a:cubicBezTo>
                  <a:cubicBezTo>
                    <a:pt x="6311" y="8580"/>
                    <a:pt x="6225" y="8578"/>
                    <a:pt x="6138" y="8573"/>
                  </a:cubicBezTo>
                  <a:cubicBezTo>
                    <a:pt x="5505" y="8573"/>
                    <a:pt x="4871" y="8340"/>
                    <a:pt x="4337" y="8073"/>
                  </a:cubicBezTo>
                  <a:cubicBezTo>
                    <a:pt x="4037" y="7939"/>
                    <a:pt x="3837" y="7739"/>
                    <a:pt x="3637" y="7472"/>
                  </a:cubicBezTo>
                  <a:cubicBezTo>
                    <a:pt x="3470" y="7239"/>
                    <a:pt x="3436" y="6939"/>
                    <a:pt x="3503" y="6638"/>
                  </a:cubicBezTo>
                  <a:cubicBezTo>
                    <a:pt x="3637" y="6338"/>
                    <a:pt x="3870" y="6171"/>
                    <a:pt x="4170" y="6171"/>
                  </a:cubicBezTo>
                  <a:close/>
                  <a:moveTo>
                    <a:pt x="6305" y="0"/>
                  </a:moveTo>
                  <a:cubicBezTo>
                    <a:pt x="5938" y="0"/>
                    <a:pt x="5538" y="100"/>
                    <a:pt x="5171" y="167"/>
                  </a:cubicBezTo>
                  <a:cubicBezTo>
                    <a:pt x="5038" y="234"/>
                    <a:pt x="4937" y="301"/>
                    <a:pt x="4804" y="334"/>
                  </a:cubicBezTo>
                  <a:cubicBezTo>
                    <a:pt x="5271" y="234"/>
                    <a:pt x="5805" y="134"/>
                    <a:pt x="6439" y="100"/>
                  </a:cubicBezTo>
                  <a:cubicBezTo>
                    <a:pt x="7006" y="100"/>
                    <a:pt x="7606" y="234"/>
                    <a:pt x="8140" y="467"/>
                  </a:cubicBezTo>
                  <a:cubicBezTo>
                    <a:pt x="8707" y="668"/>
                    <a:pt x="9174" y="1068"/>
                    <a:pt x="9607" y="1468"/>
                  </a:cubicBezTo>
                  <a:cubicBezTo>
                    <a:pt x="11175" y="3169"/>
                    <a:pt x="11109" y="5838"/>
                    <a:pt x="9374" y="7439"/>
                  </a:cubicBezTo>
                  <a:cubicBezTo>
                    <a:pt x="8945" y="7835"/>
                    <a:pt x="8442" y="8133"/>
                    <a:pt x="7898" y="8326"/>
                  </a:cubicBezTo>
                  <a:lnTo>
                    <a:pt x="7898" y="8326"/>
                  </a:lnTo>
                  <a:cubicBezTo>
                    <a:pt x="7633" y="7829"/>
                    <a:pt x="7277" y="7383"/>
                    <a:pt x="6839" y="7005"/>
                  </a:cubicBezTo>
                  <a:cubicBezTo>
                    <a:pt x="6338" y="6605"/>
                    <a:pt x="5705" y="6272"/>
                    <a:pt x="5104" y="6105"/>
                  </a:cubicBezTo>
                  <a:cubicBezTo>
                    <a:pt x="4849" y="6003"/>
                    <a:pt x="4556" y="5959"/>
                    <a:pt x="4282" y="5959"/>
                  </a:cubicBezTo>
                  <a:cubicBezTo>
                    <a:pt x="4198" y="5959"/>
                    <a:pt x="4116" y="5963"/>
                    <a:pt x="4037" y="5971"/>
                  </a:cubicBezTo>
                  <a:cubicBezTo>
                    <a:pt x="3637" y="5971"/>
                    <a:pt x="3303" y="6238"/>
                    <a:pt x="3136" y="6605"/>
                  </a:cubicBezTo>
                  <a:cubicBezTo>
                    <a:pt x="3003" y="6972"/>
                    <a:pt x="3103" y="7406"/>
                    <a:pt x="3303" y="7673"/>
                  </a:cubicBezTo>
                  <a:cubicBezTo>
                    <a:pt x="3503" y="7973"/>
                    <a:pt x="3770" y="8173"/>
                    <a:pt x="4104" y="8340"/>
                  </a:cubicBezTo>
                  <a:cubicBezTo>
                    <a:pt x="4671" y="8673"/>
                    <a:pt x="5338" y="8840"/>
                    <a:pt x="6005" y="8907"/>
                  </a:cubicBezTo>
                  <a:cubicBezTo>
                    <a:pt x="6087" y="8911"/>
                    <a:pt x="6169" y="8913"/>
                    <a:pt x="6250" y="8913"/>
                  </a:cubicBezTo>
                  <a:cubicBezTo>
                    <a:pt x="6797" y="8913"/>
                    <a:pt x="7330" y="8819"/>
                    <a:pt x="7831" y="8640"/>
                  </a:cubicBezTo>
                  <a:lnTo>
                    <a:pt x="7831" y="8640"/>
                  </a:lnTo>
                  <a:cubicBezTo>
                    <a:pt x="8062" y="9148"/>
                    <a:pt x="8191" y="9704"/>
                    <a:pt x="8206" y="10274"/>
                  </a:cubicBezTo>
                  <a:cubicBezTo>
                    <a:pt x="8206" y="11342"/>
                    <a:pt x="7806" y="12409"/>
                    <a:pt x="7039" y="13176"/>
                  </a:cubicBezTo>
                  <a:cubicBezTo>
                    <a:pt x="6439" y="13910"/>
                    <a:pt x="5538" y="14344"/>
                    <a:pt x="4637" y="14477"/>
                  </a:cubicBezTo>
                  <a:cubicBezTo>
                    <a:pt x="4430" y="14512"/>
                    <a:pt x="4224" y="14529"/>
                    <a:pt x="4018" y="14529"/>
                  </a:cubicBezTo>
                  <a:cubicBezTo>
                    <a:pt x="3430" y="14529"/>
                    <a:pt x="2855" y="14391"/>
                    <a:pt x="2336" y="14144"/>
                  </a:cubicBezTo>
                  <a:cubicBezTo>
                    <a:pt x="1802" y="13910"/>
                    <a:pt x="1302" y="13577"/>
                    <a:pt x="868" y="13143"/>
                  </a:cubicBezTo>
                  <a:cubicBezTo>
                    <a:pt x="501" y="12776"/>
                    <a:pt x="201" y="12343"/>
                    <a:pt x="1" y="11909"/>
                  </a:cubicBezTo>
                  <a:lnTo>
                    <a:pt x="1" y="11909"/>
                  </a:lnTo>
                  <a:cubicBezTo>
                    <a:pt x="1" y="12009"/>
                    <a:pt x="101" y="12142"/>
                    <a:pt x="134" y="12276"/>
                  </a:cubicBezTo>
                  <a:cubicBezTo>
                    <a:pt x="301" y="12643"/>
                    <a:pt x="501" y="12943"/>
                    <a:pt x="768" y="13243"/>
                  </a:cubicBezTo>
                  <a:cubicBezTo>
                    <a:pt x="1168" y="13677"/>
                    <a:pt x="1668" y="14077"/>
                    <a:pt x="2202" y="14311"/>
                  </a:cubicBezTo>
                  <a:cubicBezTo>
                    <a:pt x="2843" y="14617"/>
                    <a:pt x="3531" y="14761"/>
                    <a:pt x="4207" y="14761"/>
                  </a:cubicBezTo>
                  <a:cubicBezTo>
                    <a:pt x="4340" y="14761"/>
                    <a:pt x="4472" y="14755"/>
                    <a:pt x="4604" y="14744"/>
                  </a:cubicBezTo>
                  <a:cubicBezTo>
                    <a:pt x="5605" y="14611"/>
                    <a:pt x="6505" y="14144"/>
                    <a:pt x="7172" y="13410"/>
                  </a:cubicBezTo>
                  <a:cubicBezTo>
                    <a:pt x="7973" y="12576"/>
                    <a:pt x="8440" y="11475"/>
                    <a:pt x="8440" y="10308"/>
                  </a:cubicBezTo>
                  <a:cubicBezTo>
                    <a:pt x="8408" y="9691"/>
                    <a:pt x="8264" y="9104"/>
                    <a:pt x="8018" y="8569"/>
                  </a:cubicBezTo>
                  <a:lnTo>
                    <a:pt x="8018" y="8569"/>
                  </a:lnTo>
                  <a:cubicBezTo>
                    <a:pt x="8552" y="8352"/>
                    <a:pt x="9045" y="8038"/>
                    <a:pt x="9474" y="7639"/>
                  </a:cubicBezTo>
                  <a:cubicBezTo>
                    <a:pt x="10308" y="6839"/>
                    <a:pt x="10775" y="5771"/>
                    <a:pt x="10808" y="4604"/>
                  </a:cubicBezTo>
                  <a:cubicBezTo>
                    <a:pt x="10942" y="2769"/>
                    <a:pt x="9808" y="1001"/>
                    <a:pt x="8106" y="334"/>
                  </a:cubicBezTo>
                  <a:cubicBezTo>
                    <a:pt x="7506" y="134"/>
                    <a:pt x="6939" y="0"/>
                    <a:pt x="6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2" name="Google Shape;802;p45"/>
            <p:cNvSpPr/>
            <p:nvPr/>
          </p:nvSpPr>
          <p:spPr>
            <a:xfrm>
              <a:off x="2256775" y="1628875"/>
              <a:ext cx="305250" cy="351125"/>
            </a:xfrm>
            <a:custGeom>
              <a:avLst/>
              <a:gdLst/>
              <a:ahLst/>
              <a:cxnLst/>
              <a:rect l="l" t="t" r="r" b="b"/>
              <a:pathLst>
                <a:path w="12210" h="14045" extrusionOk="0">
                  <a:moveTo>
                    <a:pt x="7851" y="5580"/>
                  </a:moveTo>
                  <a:cubicBezTo>
                    <a:pt x="7974" y="5580"/>
                    <a:pt x="8096" y="5586"/>
                    <a:pt x="8218" y="5597"/>
                  </a:cubicBezTo>
                  <a:lnTo>
                    <a:pt x="8218" y="5597"/>
                  </a:lnTo>
                  <a:cubicBezTo>
                    <a:pt x="8055" y="6112"/>
                    <a:pt x="7794" y="6602"/>
                    <a:pt x="7439" y="7048"/>
                  </a:cubicBezTo>
                  <a:cubicBezTo>
                    <a:pt x="7039" y="7549"/>
                    <a:pt x="6572" y="7915"/>
                    <a:pt x="6005" y="8216"/>
                  </a:cubicBezTo>
                  <a:cubicBezTo>
                    <a:pt x="5738" y="8382"/>
                    <a:pt x="5405" y="8449"/>
                    <a:pt x="5104" y="8449"/>
                  </a:cubicBezTo>
                  <a:cubicBezTo>
                    <a:pt x="4838" y="8449"/>
                    <a:pt x="4537" y="8349"/>
                    <a:pt x="4371" y="8082"/>
                  </a:cubicBezTo>
                  <a:cubicBezTo>
                    <a:pt x="4204" y="7849"/>
                    <a:pt x="4204" y="7549"/>
                    <a:pt x="4371" y="7282"/>
                  </a:cubicBezTo>
                  <a:cubicBezTo>
                    <a:pt x="4537" y="7015"/>
                    <a:pt x="4738" y="6781"/>
                    <a:pt x="5004" y="6581"/>
                  </a:cubicBezTo>
                  <a:cubicBezTo>
                    <a:pt x="5505" y="6181"/>
                    <a:pt x="6038" y="5881"/>
                    <a:pt x="6672" y="5747"/>
                  </a:cubicBezTo>
                  <a:cubicBezTo>
                    <a:pt x="7061" y="5636"/>
                    <a:pt x="7458" y="5580"/>
                    <a:pt x="7851" y="5580"/>
                  </a:cubicBezTo>
                  <a:close/>
                  <a:moveTo>
                    <a:pt x="4245" y="1"/>
                  </a:moveTo>
                  <a:cubicBezTo>
                    <a:pt x="3432" y="1"/>
                    <a:pt x="2609" y="219"/>
                    <a:pt x="1869" y="677"/>
                  </a:cubicBezTo>
                  <a:cubicBezTo>
                    <a:pt x="1368" y="1011"/>
                    <a:pt x="901" y="1411"/>
                    <a:pt x="568" y="1911"/>
                  </a:cubicBezTo>
                  <a:cubicBezTo>
                    <a:pt x="368" y="2211"/>
                    <a:pt x="201" y="2545"/>
                    <a:pt x="68" y="2912"/>
                  </a:cubicBezTo>
                  <a:cubicBezTo>
                    <a:pt x="34" y="3045"/>
                    <a:pt x="1" y="3179"/>
                    <a:pt x="1" y="3279"/>
                  </a:cubicBezTo>
                  <a:cubicBezTo>
                    <a:pt x="168" y="2778"/>
                    <a:pt x="368" y="2378"/>
                    <a:pt x="601" y="2011"/>
                  </a:cubicBezTo>
                  <a:cubicBezTo>
                    <a:pt x="935" y="1511"/>
                    <a:pt x="1402" y="1111"/>
                    <a:pt x="1902" y="777"/>
                  </a:cubicBezTo>
                  <a:cubicBezTo>
                    <a:pt x="2569" y="377"/>
                    <a:pt x="3337" y="110"/>
                    <a:pt x="4104" y="110"/>
                  </a:cubicBezTo>
                  <a:cubicBezTo>
                    <a:pt x="6205" y="177"/>
                    <a:pt x="8007" y="1678"/>
                    <a:pt x="8373" y="3712"/>
                  </a:cubicBezTo>
                  <a:cubicBezTo>
                    <a:pt x="8449" y="4256"/>
                    <a:pt x="8422" y="4793"/>
                    <a:pt x="8298" y="5308"/>
                  </a:cubicBezTo>
                  <a:lnTo>
                    <a:pt x="8298" y="5308"/>
                  </a:lnTo>
                  <a:cubicBezTo>
                    <a:pt x="8126" y="5286"/>
                    <a:pt x="7951" y="5275"/>
                    <a:pt x="7774" y="5275"/>
                  </a:cubicBezTo>
                  <a:cubicBezTo>
                    <a:pt x="7378" y="5275"/>
                    <a:pt x="6974" y="5331"/>
                    <a:pt x="6572" y="5447"/>
                  </a:cubicBezTo>
                  <a:cubicBezTo>
                    <a:pt x="5938" y="5614"/>
                    <a:pt x="5338" y="5947"/>
                    <a:pt x="4838" y="6381"/>
                  </a:cubicBezTo>
                  <a:cubicBezTo>
                    <a:pt x="4571" y="6581"/>
                    <a:pt x="4337" y="6881"/>
                    <a:pt x="4170" y="7182"/>
                  </a:cubicBezTo>
                  <a:cubicBezTo>
                    <a:pt x="3937" y="7515"/>
                    <a:pt x="3937" y="7915"/>
                    <a:pt x="4170" y="8249"/>
                  </a:cubicBezTo>
                  <a:cubicBezTo>
                    <a:pt x="4404" y="8549"/>
                    <a:pt x="4771" y="8716"/>
                    <a:pt x="5171" y="8716"/>
                  </a:cubicBezTo>
                  <a:cubicBezTo>
                    <a:pt x="5505" y="8716"/>
                    <a:pt x="5872" y="8616"/>
                    <a:pt x="6172" y="8449"/>
                  </a:cubicBezTo>
                  <a:cubicBezTo>
                    <a:pt x="6806" y="8182"/>
                    <a:pt x="7306" y="7749"/>
                    <a:pt x="7706" y="7215"/>
                  </a:cubicBezTo>
                  <a:cubicBezTo>
                    <a:pt x="8084" y="6743"/>
                    <a:pt x="8358" y="6203"/>
                    <a:pt x="8524" y="5636"/>
                  </a:cubicBezTo>
                  <a:lnTo>
                    <a:pt x="8524" y="5636"/>
                  </a:lnTo>
                  <a:cubicBezTo>
                    <a:pt x="9072" y="5727"/>
                    <a:pt x="9600" y="5931"/>
                    <a:pt x="10075" y="6248"/>
                  </a:cubicBezTo>
                  <a:cubicBezTo>
                    <a:pt x="11009" y="6881"/>
                    <a:pt x="11609" y="7849"/>
                    <a:pt x="11843" y="8883"/>
                  </a:cubicBezTo>
                  <a:cubicBezTo>
                    <a:pt x="12043" y="9783"/>
                    <a:pt x="11909" y="10784"/>
                    <a:pt x="11509" y="11618"/>
                  </a:cubicBezTo>
                  <a:cubicBezTo>
                    <a:pt x="11109" y="12352"/>
                    <a:pt x="10575" y="12886"/>
                    <a:pt x="9908" y="13286"/>
                  </a:cubicBezTo>
                  <a:cubicBezTo>
                    <a:pt x="9408" y="13620"/>
                    <a:pt x="8840" y="13853"/>
                    <a:pt x="8240" y="13920"/>
                  </a:cubicBezTo>
                  <a:cubicBezTo>
                    <a:pt x="7990" y="13970"/>
                    <a:pt x="7740" y="13995"/>
                    <a:pt x="7489" y="13995"/>
                  </a:cubicBezTo>
                  <a:cubicBezTo>
                    <a:pt x="7239" y="13995"/>
                    <a:pt x="6989" y="13970"/>
                    <a:pt x="6739" y="13920"/>
                  </a:cubicBezTo>
                  <a:lnTo>
                    <a:pt x="6739" y="13920"/>
                  </a:lnTo>
                  <a:cubicBezTo>
                    <a:pt x="6872" y="13953"/>
                    <a:pt x="7006" y="14020"/>
                    <a:pt x="7106" y="14020"/>
                  </a:cubicBezTo>
                  <a:cubicBezTo>
                    <a:pt x="7306" y="14037"/>
                    <a:pt x="7498" y="14045"/>
                    <a:pt x="7685" y="14045"/>
                  </a:cubicBezTo>
                  <a:cubicBezTo>
                    <a:pt x="7873" y="14045"/>
                    <a:pt x="8057" y="14037"/>
                    <a:pt x="8240" y="14020"/>
                  </a:cubicBezTo>
                  <a:cubicBezTo>
                    <a:pt x="8840" y="13920"/>
                    <a:pt x="9408" y="13720"/>
                    <a:pt x="9941" y="13419"/>
                  </a:cubicBezTo>
                  <a:cubicBezTo>
                    <a:pt x="10675" y="13019"/>
                    <a:pt x="11242" y="12419"/>
                    <a:pt x="11609" y="11718"/>
                  </a:cubicBezTo>
                  <a:cubicBezTo>
                    <a:pt x="12076" y="10851"/>
                    <a:pt x="12210" y="9783"/>
                    <a:pt x="12009" y="8849"/>
                  </a:cubicBezTo>
                  <a:cubicBezTo>
                    <a:pt x="12009" y="8716"/>
                    <a:pt x="11943" y="8549"/>
                    <a:pt x="11909" y="8416"/>
                  </a:cubicBezTo>
                  <a:cubicBezTo>
                    <a:pt x="11441" y="6799"/>
                    <a:pt x="10132" y="5659"/>
                    <a:pt x="8597" y="5356"/>
                  </a:cubicBezTo>
                  <a:lnTo>
                    <a:pt x="8597" y="5356"/>
                  </a:lnTo>
                  <a:cubicBezTo>
                    <a:pt x="8722" y="4806"/>
                    <a:pt x="8749" y="4236"/>
                    <a:pt x="8674" y="3679"/>
                  </a:cubicBezTo>
                  <a:cubicBezTo>
                    <a:pt x="8540" y="3112"/>
                    <a:pt x="8340" y="2578"/>
                    <a:pt x="8040" y="2078"/>
                  </a:cubicBezTo>
                  <a:cubicBezTo>
                    <a:pt x="7197" y="738"/>
                    <a:pt x="5739" y="1"/>
                    <a:pt x="4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3" name="Google Shape;803;p45"/>
            <p:cNvSpPr/>
            <p:nvPr/>
          </p:nvSpPr>
          <p:spPr>
            <a:xfrm>
              <a:off x="1912375" y="1496375"/>
              <a:ext cx="379450" cy="192800"/>
            </a:xfrm>
            <a:custGeom>
              <a:avLst/>
              <a:gdLst/>
              <a:ahLst/>
              <a:cxnLst/>
              <a:rect l="l" t="t" r="r" b="b"/>
              <a:pathLst>
                <a:path w="15178" h="7712" extrusionOk="0">
                  <a:moveTo>
                    <a:pt x="7768" y="1920"/>
                  </a:moveTo>
                  <a:lnTo>
                    <a:pt x="7768" y="1920"/>
                  </a:lnTo>
                  <a:cubicBezTo>
                    <a:pt x="8073" y="2305"/>
                    <a:pt x="8314" y="2750"/>
                    <a:pt x="8473" y="3242"/>
                  </a:cubicBezTo>
                  <a:cubicBezTo>
                    <a:pt x="8673" y="3842"/>
                    <a:pt x="8740" y="4443"/>
                    <a:pt x="8640" y="5043"/>
                  </a:cubicBezTo>
                  <a:cubicBezTo>
                    <a:pt x="8640" y="5343"/>
                    <a:pt x="8506" y="5610"/>
                    <a:pt x="8340" y="5877"/>
                  </a:cubicBezTo>
                  <a:cubicBezTo>
                    <a:pt x="8173" y="6110"/>
                    <a:pt x="7939" y="6244"/>
                    <a:pt x="7639" y="6244"/>
                  </a:cubicBezTo>
                  <a:cubicBezTo>
                    <a:pt x="7339" y="6210"/>
                    <a:pt x="7105" y="6044"/>
                    <a:pt x="6972" y="5777"/>
                  </a:cubicBezTo>
                  <a:cubicBezTo>
                    <a:pt x="6805" y="5510"/>
                    <a:pt x="6772" y="5210"/>
                    <a:pt x="6738" y="4910"/>
                  </a:cubicBezTo>
                  <a:cubicBezTo>
                    <a:pt x="6638" y="4342"/>
                    <a:pt x="6738" y="3709"/>
                    <a:pt x="6972" y="3175"/>
                  </a:cubicBezTo>
                  <a:cubicBezTo>
                    <a:pt x="7158" y="2702"/>
                    <a:pt x="7431" y="2278"/>
                    <a:pt x="7768" y="1920"/>
                  </a:cubicBezTo>
                  <a:close/>
                  <a:moveTo>
                    <a:pt x="4396" y="1"/>
                  </a:moveTo>
                  <a:cubicBezTo>
                    <a:pt x="3990" y="1"/>
                    <a:pt x="3577" y="56"/>
                    <a:pt x="3169" y="173"/>
                  </a:cubicBezTo>
                  <a:cubicBezTo>
                    <a:pt x="2235" y="406"/>
                    <a:pt x="1401" y="973"/>
                    <a:pt x="801" y="1707"/>
                  </a:cubicBezTo>
                  <a:cubicBezTo>
                    <a:pt x="334" y="2374"/>
                    <a:pt x="100" y="3108"/>
                    <a:pt x="67" y="3909"/>
                  </a:cubicBezTo>
                  <a:cubicBezTo>
                    <a:pt x="0" y="4509"/>
                    <a:pt x="134" y="5076"/>
                    <a:pt x="334" y="5610"/>
                  </a:cubicBezTo>
                  <a:cubicBezTo>
                    <a:pt x="467" y="5977"/>
                    <a:pt x="667" y="6311"/>
                    <a:pt x="901" y="6577"/>
                  </a:cubicBezTo>
                  <a:cubicBezTo>
                    <a:pt x="968" y="6711"/>
                    <a:pt x="1068" y="6811"/>
                    <a:pt x="1134" y="6878"/>
                  </a:cubicBezTo>
                  <a:cubicBezTo>
                    <a:pt x="834" y="6444"/>
                    <a:pt x="601" y="6044"/>
                    <a:pt x="501" y="5577"/>
                  </a:cubicBezTo>
                  <a:cubicBezTo>
                    <a:pt x="301" y="5043"/>
                    <a:pt x="234" y="4509"/>
                    <a:pt x="267" y="3909"/>
                  </a:cubicBezTo>
                  <a:cubicBezTo>
                    <a:pt x="301" y="3175"/>
                    <a:pt x="567" y="2408"/>
                    <a:pt x="1001" y="1841"/>
                  </a:cubicBezTo>
                  <a:cubicBezTo>
                    <a:pt x="1601" y="1107"/>
                    <a:pt x="2402" y="606"/>
                    <a:pt x="3269" y="406"/>
                  </a:cubicBezTo>
                  <a:cubicBezTo>
                    <a:pt x="3630" y="313"/>
                    <a:pt x="3994" y="269"/>
                    <a:pt x="4352" y="269"/>
                  </a:cubicBezTo>
                  <a:cubicBezTo>
                    <a:pt x="5588" y="269"/>
                    <a:pt x="6767" y="798"/>
                    <a:pt x="7582" y="1699"/>
                  </a:cubicBezTo>
                  <a:lnTo>
                    <a:pt x="7582" y="1699"/>
                  </a:lnTo>
                  <a:cubicBezTo>
                    <a:pt x="7218" y="2081"/>
                    <a:pt x="6928" y="2533"/>
                    <a:pt x="6738" y="3042"/>
                  </a:cubicBezTo>
                  <a:cubicBezTo>
                    <a:pt x="6472" y="3675"/>
                    <a:pt x="6338" y="4276"/>
                    <a:pt x="6438" y="4943"/>
                  </a:cubicBezTo>
                  <a:cubicBezTo>
                    <a:pt x="6438" y="5276"/>
                    <a:pt x="6572" y="5610"/>
                    <a:pt x="6672" y="5910"/>
                  </a:cubicBezTo>
                  <a:cubicBezTo>
                    <a:pt x="6839" y="6244"/>
                    <a:pt x="7172" y="6511"/>
                    <a:pt x="7572" y="6511"/>
                  </a:cubicBezTo>
                  <a:cubicBezTo>
                    <a:pt x="7939" y="6511"/>
                    <a:pt x="8306" y="6277"/>
                    <a:pt x="8506" y="6010"/>
                  </a:cubicBezTo>
                  <a:cubicBezTo>
                    <a:pt x="8740" y="5710"/>
                    <a:pt x="8840" y="5377"/>
                    <a:pt x="8907" y="5043"/>
                  </a:cubicBezTo>
                  <a:cubicBezTo>
                    <a:pt x="8973" y="4376"/>
                    <a:pt x="8940" y="3742"/>
                    <a:pt x="8740" y="3108"/>
                  </a:cubicBezTo>
                  <a:cubicBezTo>
                    <a:pt x="8565" y="2592"/>
                    <a:pt x="8303" y="2124"/>
                    <a:pt x="7973" y="1717"/>
                  </a:cubicBezTo>
                  <a:lnTo>
                    <a:pt x="7973" y="1717"/>
                  </a:lnTo>
                  <a:cubicBezTo>
                    <a:pt x="8383" y="1341"/>
                    <a:pt x="8872" y="1052"/>
                    <a:pt x="9407" y="873"/>
                  </a:cubicBezTo>
                  <a:cubicBezTo>
                    <a:pt x="9839" y="744"/>
                    <a:pt x="10283" y="676"/>
                    <a:pt x="10726" y="676"/>
                  </a:cubicBezTo>
                  <a:cubicBezTo>
                    <a:pt x="11310" y="676"/>
                    <a:pt x="11892" y="794"/>
                    <a:pt x="12443" y="1040"/>
                  </a:cubicBezTo>
                  <a:cubicBezTo>
                    <a:pt x="13276" y="1374"/>
                    <a:pt x="14010" y="1941"/>
                    <a:pt x="14477" y="2741"/>
                  </a:cubicBezTo>
                  <a:cubicBezTo>
                    <a:pt x="14844" y="3408"/>
                    <a:pt x="15011" y="4176"/>
                    <a:pt x="14978" y="4910"/>
                  </a:cubicBezTo>
                  <a:cubicBezTo>
                    <a:pt x="14944" y="5443"/>
                    <a:pt x="14811" y="6044"/>
                    <a:pt x="14577" y="6544"/>
                  </a:cubicBezTo>
                  <a:cubicBezTo>
                    <a:pt x="14344" y="6944"/>
                    <a:pt x="14010" y="7378"/>
                    <a:pt x="13677" y="7712"/>
                  </a:cubicBezTo>
                  <a:cubicBezTo>
                    <a:pt x="13777" y="7611"/>
                    <a:pt x="13910" y="7545"/>
                    <a:pt x="13977" y="7445"/>
                  </a:cubicBezTo>
                  <a:cubicBezTo>
                    <a:pt x="14244" y="7211"/>
                    <a:pt x="14477" y="6911"/>
                    <a:pt x="14644" y="6577"/>
                  </a:cubicBezTo>
                  <a:cubicBezTo>
                    <a:pt x="14944" y="6077"/>
                    <a:pt x="15111" y="5510"/>
                    <a:pt x="15144" y="4910"/>
                  </a:cubicBezTo>
                  <a:cubicBezTo>
                    <a:pt x="15178" y="4109"/>
                    <a:pt x="15011" y="3375"/>
                    <a:pt x="14644" y="2675"/>
                  </a:cubicBezTo>
                  <a:cubicBezTo>
                    <a:pt x="14144" y="1841"/>
                    <a:pt x="13410" y="1207"/>
                    <a:pt x="12509" y="840"/>
                  </a:cubicBezTo>
                  <a:cubicBezTo>
                    <a:pt x="11916" y="563"/>
                    <a:pt x="11288" y="439"/>
                    <a:pt x="10646" y="439"/>
                  </a:cubicBezTo>
                  <a:cubicBezTo>
                    <a:pt x="10204" y="439"/>
                    <a:pt x="9756" y="498"/>
                    <a:pt x="9307" y="606"/>
                  </a:cubicBezTo>
                  <a:cubicBezTo>
                    <a:pt x="8740" y="801"/>
                    <a:pt x="8221" y="1105"/>
                    <a:pt x="7786" y="1500"/>
                  </a:cubicBezTo>
                  <a:lnTo>
                    <a:pt x="7786" y="1500"/>
                  </a:lnTo>
                  <a:cubicBezTo>
                    <a:pt x="6924" y="562"/>
                    <a:pt x="5689" y="1"/>
                    <a:pt x="43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4" name="Google Shape;804;p45"/>
            <p:cNvSpPr/>
            <p:nvPr/>
          </p:nvSpPr>
          <p:spPr>
            <a:xfrm>
              <a:off x="2474450" y="2054100"/>
              <a:ext cx="28375" cy="26325"/>
            </a:xfrm>
            <a:custGeom>
              <a:avLst/>
              <a:gdLst/>
              <a:ahLst/>
              <a:cxnLst/>
              <a:rect l="l" t="t" r="r" b="b"/>
              <a:pathLst>
                <a:path w="1135" h="1053" extrusionOk="0">
                  <a:moveTo>
                    <a:pt x="510" y="0"/>
                  </a:moveTo>
                  <a:cubicBezTo>
                    <a:pt x="430" y="0"/>
                    <a:pt x="308" y="39"/>
                    <a:pt x="167" y="180"/>
                  </a:cubicBezTo>
                  <a:cubicBezTo>
                    <a:pt x="100" y="247"/>
                    <a:pt x="0" y="380"/>
                    <a:pt x="0" y="513"/>
                  </a:cubicBezTo>
                  <a:cubicBezTo>
                    <a:pt x="0" y="780"/>
                    <a:pt x="200" y="1047"/>
                    <a:pt x="500" y="1047"/>
                  </a:cubicBezTo>
                  <a:cubicBezTo>
                    <a:pt x="528" y="1051"/>
                    <a:pt x="555" y="1052"/>
                    <a:pt x="581" y="1052"/>
                  </a:cubicBezTo>
                  <a:cubicBezTo>
                    <a:pt x="808" y="1052"/>
                    <a:pt x="981" y="926"/>
                    <a:pt x="1101" y="747"/>
                  </a:cubicBezTo>
                  <a:cubicBezTo>
                    <a:pt x="1134" y="580"/>
                    <a:pt x="1134" y="413"/>
                    <a:pt x="1034" y="247"/>
                  </a:cubicBezTo>
                  <a:cubicBezTo>
                    <a:pt x="913" y="77"/>
                    <a:pt x="774" y="31"/>
                    <a:pt x="708" y="31"/>
                  </a:cubicBezTo>
                  <a:cubicBezTo>
                    <a:pt x="682" y="31"/>
                    <a:pt x="667" y="37"/>
                    <a:pt x="667" y="46"/>
                  </a:cubicBezTo>
                  <a:cubicBezTo>
                    <a:pt x="667" y="80"/>
                    <a:pt x="801" y="113"/>
                    <a:pt x="867" y="347"/>
                  </a:cubicBezTo>
                  <a:cubicBezTo>
                    <a:pt x="934" y="413"/>
                    <a:pt x="934" y="547"/>
                    <a:pt x="834" y="613"/>
                  </a:cubicBezTo>
                  <a:cubicBezTo>
                    <a:pt x="793" y="716"/>
                    <a:pt x="715" y="755"/>
                    <a:pt x="622" y="755"/>
                  </a:cubicBezTo>
                  <a:cubicBezTo>
                    <a:pt x="563" y="755"/>
                    <a:pt x="498" y="739"/>
                    <a:pt x="434" y="714"/>
                  </a:cubicBezTo>
                  <a:cubicBezTo>
                    <a:pt x="267" y="613"/>
                    <a:pt x="267" y="413"/>
                    <a:pt x="334" y="280"/>
                  </a:cubicBezTo>
                  <a:cubicBezTo>
                    <a:pt x="400" y="80"/>
                    <a:pt x="600" y="80"/>
                    <a:pt x="600" y="46"/>
                  </a:cubicBezTo>
                  <a:cubicBezTo>
                    <a:pt x="616" y="31"/>
                    <a:pt x="580" y="0"/>
                    <a:pt x="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5" name="Google Shape;805;p45"/>
            <p:cNvSpPr/>
            <p:nvPr/>
          </p:nvSpPr>
          <p:spPr>
            <a:xfrm>
              <a:off x="2452750" y="1884450"/>
              <a:ext cx="29225" cy="25875"/>
            </a:xfrm>
            <a:custGeom>
              <a:avLst/>
              <a:gdLst/>
              <a:ahLst/>
              <a:cxnLst/>
              <a:rect l="l" t="t" r="r" b="b"/>
              <a:pathLst>
                <a:path w="1169" h="1035" extrusionOk="0">
                  <a:moveTo>
                    <a:pt x="536" y="0"/>
                  </a:moveTo>
                  <a:cubicBezTo>
                    <a:pt x="449" y="0"/>
                    <a:pt x="319" y="29"/>
                    <a:pt x="201" y="128"/>
                  </a:cubicBezTo>
                  <a:cubicBezTo>
                    <a:pt x="67" y="228"/>
                    <a:pt x="1" y="461"/>
                    <a:pt x="34" y="628"/>
                  </a:cubicBezTo>
                  <a:cubicBezTo>
                    <a:pt x="134" y="828"/>
                    <a:pt x="301" y="995"/>
                    <a:pt x="534" y="1028"/>
                  </a:cubicBezTo>
                  <a:cubicBezTo>
                    <a:pt x="568" y="1032"/>
                    <a:pt x="600" y="1034"/>
                    <a:pt x="631" y="1034"/>
                  </a:cubicBezTo>
                  <a:cubicBezTo>
                    <a:pt x="850" y="1034"/>
                    <a:pt x="1018" y="932"/>
                    <a:pt x="1135" y="728"/>
                  </a:cubicBezTo>
                  <a:cubicBezTo>
                    <a:pt x="1168" y="561"/>
                    <a:pt x="1168" y="394"/>
                    <a:pt x="1068" y="228"/>
                  </a:cubicBezTo>
                  <a:cubicBezTo>
                    <a:pt x="947" y="58"/>
                    <a:pt x="809" y="12"/>
                    <a:pt x="742" y="12"/>
                  </a:cubicBezTo>
                  <a:cubicBezTo>
                    <a:pt x="716" y="12"/>
                    <a:pt x="701" y="18"/>
                    <a:pt x="701" y="27"/>
                  </a:cubicBezTo>
                  <a:cubicBezTo>
                    <a:pt x="701" y="61"/>
                    <a:pt x="835" y="128"/>
                    <a:pt x="901" y="328"/>
                  </a:cubicBezTo>
                  <a:cubicBezTo>
                    <a:pt x="968" y="394"/>
                    <a:pt x="968" y="528"/>
                    <a:pt x="868" y="628"/>
                  </a:cubicBezTo>
                  <a:cubicBezTo>
                    <a:pt x="829" y="706"/>
                    <a:pt x="756" y="738"/>
                    <a:pt x="668" y="738"/>
                  </a:cubicBezTo>
                  <a:cubicBezTo>
                    <a:pt x="606" y="738"/>
                    <a:pt x="537" y="722"/>
                    <a:pt x="468" y="695"/>
                  </a:cubicBezTo>
                  <a:cubicBezTo>
                    <a:pt x="301" y="628"/>
                    <a:pt x="301" y="394"/>
                    <a:pt x="368" y="294"/>
                  </a:cubicBezTo>
                  <a:cubicBezTo>
                    <a:pt x="434" y="61"/>
                    <a:pt x="635" y="61"/>
                    <a:pt x="635" y="27"/>
                  </a:cubicBezTo>
                  <a:cubicBezTo>
                    <a:pt x="635" y="14"/>
                    <a:pt x="596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6" name="Google Shape;806;p45"/>
            <p:cNvSpPr/>
            <p:nvPr/>
          </p:nvSpPr>
          <p:spPr>
            <a:xfrm>
              <a:off x="2352675" y="1695400"/>
              <a:ext cx="30050" cy="28425"/>
            </a:xfrm>
            <a:custGeom>
              <a:avLst/>
              <a:gdLst/>
              <a:ahLst/>
              <a:cxnLst/>
              <a:rect l="l" t="t" r="r" b="b"/>
              <a:pathLst>
                <a:path w="1202" h="1137" extrusionOk="0">
                  <a:moveTo>
                    <a:pt x="497" y="1"/>
                  </a:moveTo>
                  <a:cubicBezTo>
                    <a:pt x="418" y="1"/>
                    <a:pt x="318" y="34"/>
                    <a:pt x="234" y="151"/>
                  </a:cubicBezTo>
                  <a:cubicBezTo>
                    <a:pt x="201" y="218"/>
                    <a:pt x="168" y="284"/>
                    <a:pt x="134" y="351"/>
                  </a:cubicBezTo>
                  <a:cubicBezTo>
                    <a:pt x="1" y="618"/>
                    <a:pt x="134" y="951"/>
                    <a:pt x="401" y="1085"/>
                  </a:cubicBezTo>
                  <a:cubicBezTo>
                    <a:pt x="480" y="1120"/>
                    <a:pt x="561" y="1137"/>
                    <a:pt x="641" y="1137"/>
                  </a:cubicBezTo>
                  <a:cubicBezTo>
                    <a:pt x="863" y="1137"/>
                    <a:pt x="1070" y="1006"/>
                    <a:pt x="1168" y="785"/>
                  </a:cubicBezTo>
                  <a:cubicBezTo>
                    <a:pt x="1202" y="618"/>
                    <a:pt x="1202" y="451"/>
                    <a:pt x="1135" y="284"/>
                  </a:cubicBezTo>
                  <a:cubicBezTo>
                    <a:pt x="1014" y="115"/>
                    <a:pt x="858" y="68"/>
                    <a:pt x="781" y="68"/>
                  </a:cubicBezTo>
                  <a:cubicBezTo>
                    <a:pt x="752" y="68"/>
                    <a:pt x="735" y="75"/>
                    <a:pt x="735" y="84"/>
                  </a:cubicBezTo>
                  <a:cubicBezTo>
                    <a:pt x="735" y="117"/>
                    <a:pt x="868" y="184"/>
                    <a:pt x="968" y="384"/>
                  </a:cubicBezTo>
                  <a:cubicBezTo>
                    <a:pt x="1002" y="451"/>
                    <a:pt x="1002" y="584"/>
                    <a:pt x="902" y="685"/>
                  </a:cubicBezTo>
                  <a:cubicBezTo>
                    <a:pt x="840" y="767"/>
                    <a:pt x="727" y="824"/>
                    <a:pt x="626" y="824"/>
                  </a:cubicBezTo>
                  <a:cubicBezTo>
                    <a:pt x="564" y="824"/>
                    <a:pt x="506" y="802"/>
                    <a:pt x="468" y="751"/>
                  </a:cubicBezTo>
                  <a:cubicBezTo>
                    <a:pt x="301" y="618"/>
                    <a:pt x="234" y="418"/>
                    <a:pt x="368" y="284"/>
                  </a:cubicBezTo>
                  <a:cubicBezTo>
                    <a:pt x="468" y="84"/>
                    <a:pt x="635" y="84"/>
                    <a:pt x="635" y="51"/>
                  </a:cubicBezTo>
                  <a:cubicBezTo>
                    <a:pt x="635" y="34"/>
                    <a:pt x="576" y="1"/>
                    <a:pt x="4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7" name="Google Shape;807;p45"/>
            <p:cNvSpPr/>
            <p:nvPr/>
          </p:nvSpPr>
          <p:spPr>
            <a:xfrm>
              <a:off x="2196750" y="1609350"/>
              <a:ext cx="31700" cy="27300"/>
            </a:xfrm>
            <a:custGeom>
              <a:avLst/>
              <a:gdLst/>
              <a:ahLst/>
              <a:cxnLst/>
              <a:rect l="l" t="t" r="r" b="b"/>
              <a:pathLst>
                <a:path w="1268" h="1092" extrusionOk="0">
                  <a:moveTo>
                    <a:pt x="568" y="0"/>
                  </a:moveTo>
                  <a:cubicBezTo>
                    <a:pt x="492" y="0"/>
                    <a:pt x="363" y="39"/>
                    <a:pt x="234" y="190"/>
                  </a:cubicBezTo>
                  <a:cubicBezTo>
                    <a:pt x="100" y="324"/>
                    <a:pt x="0" y="524"/>
                    <a:pt x="67" y="691"/>
                  </a:cubicBezTo>
                  <a:cubicBezTo>
                    <a:pt x="134" y="891"/>
                    <a:pt x="300" y="1058"/>
                    <a:pt x="567" y="1091"/>
                  </a:cubicBezTo>
                  <a:cubicBezTo>
                    <a:pt x="667" y="1091"/>
                    <a:pt x="801" y="1091"/>
                    <a:pt x="934" y="1024"/>
                  </a:cubicBezTo>
                  <a:cubicBezTo>
                    <a:pt x="1201" y="891"/>
                    <a:pt x="1268" y="557"/>
                    <a:pt x="1101" y="324"/>
                  </a:cubicBezTo>
                  <a:cubicBezTo>
                    <a:pt x="990" y="146"/>
                    <a:pt x="864" y="87"/>
                    <a:pt x="792" y="87"/>
                  </a:cubicBezTo>
                  <a:cubicBezTo>
                    <a:pt x="756" y="87"/>
                    <a:pt x="734" y="101"/>
                    <a:pt x="734" y="124"/>
                  </a:cubicBezTo>
                  <a:cubicBezTo>
                    <a:pt x="734" y="157"/>
                    <a:pt x="834" y="190"/>
                    <a:pt x="934" y="391"/>
                  </a:cubicBezTo>
                  <a:cubicBezTo>
                    <a:pt x="967" y="491"/>
                    <a:pt x="967" y="624"/>
                    <a:pt x="901" y="691"/>
                  </a:cubicBezTo>
                  <a:cubicBezTo>
                    <a:pt x="826" y="766"/>
                    <a:pt x="730" y="809"/>
                    <a:pt x="636" y="809"/>
                  </a:cubicBezTo>
                  <a:cubicBezTo>
                    <a:pt x="564" y="809"/>
                    <a:pt x="492" y="783"/>
                    <a:pt x="434" y="724"/>
                  </a:cubicBezTo>
                  <a:cubicBezTo>
                    <a:pt x="300" y="624"/>
                    <a:pt x="267" y="391"/>
                    <a:pt x="400" y="257"/>
                  </a:cubicBezTo>
                  <a:cubicBezTo>
                    <a:pt x="467" y="57"/>
                    <a:pt x="634" y="57"/>
                    <a:pt x="634" y="24"/>
                  </a:cubicBezTo>
                  <a:cubicBezTo>
                    <a:pt x="634" y="12"/>
                    <a:pt x="609" y="0"/>
                    <a:pt x="5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808;p45"/>
            <p:cNvSpPr/>
            <p:nvPr/>
          </p:nvSpPr>
          <p:spPr>
            <a:xfrm>
              <a:off x="1994925" y="1591175"/>
              <a:ext cx="28375" cy="27225"/>
            </a:xfrm>
            <a:custGeom>
              <a:avLst/>
              <a:gdLst/>
              <a:ahLst/>
              <a:cxnLst/>
              <a:rect l="l" t="t" r="r" b="b"/>
              <a:pathLst>
                <a:path w="1135" h="1089" extrusionOk="0">
                  <a:moveTo>
                    <a:pt x="472" y="0"/>
                  </a:moveTo>
                  <a:cubicBezTo>
                    <a:pt x="393" y="0"/>
                    <a:pt x="284" y="33"/>
                    <a:pt x="201" y="150"/>
                  </a:cubicBezTo>
                  <a:cubicBezTo>
                    <a:pt x="67" y="284"/>
                    <a:pt x="1" y="484"/>
                    <a:pt x="34" y="651"/>
                  </a:cubicBezTo>
                  <a:cubicBezTo>
                    <a:pt x="34" y="784"/>
                    <a:pt x="167" y="917"/>
                    <a:pt x="301" y="984"/>
                  </a:cubicBezTo>
                  <a:cubicBezTo>
                    <a:pt x="395" y="1055"/>
                    <a:pt x="498" y="1088"/>
                    <a:pt x="601" y="1088"/>
                  </a:cubicBezTo>
                  <a:cubicBezTo>
                    <a:pt x="787" y="1088"/>
                    <a:pt x="972" y="978"/>
                    <a:pt x="1101" y="784"/>
                  </a:cubicBezTo>
                  <a:cubicBezTo>
                    <a:pt x="1135" y="617"/>
                    <a:pt x="1135" y="450"/>
                    <a:pt x="1035" y="284"/>
                  </a:cubicBezTo>
                  <a:cubicBezTo>
                    <a:pt x="914" y="114"/>
                    <a:pt x="775" y="68"/>
                    <a:pt x="708" y="68"/>
                  </a:cubicBezTo>
                  <a:cubicBezTo>
                    <a:pt x="683" y="68"/>
                    <a:pt x="668" y="74"/>
                    <a:pt x="668" y="83"/>
                  </a:cubicBezTo>
                  <a:cubicBezTo>
                    <a:pt x="668" y="117"/>
                    <a:pt x="835" y="150"/>
                    <a:pt x="868" y="384"/>
                  </a:cubicBezTo>
                  <a:lnTo>
                    <a:pt x="868" y="550"/>
                  </a:lnTo>
                  <a:cubicBezTo>
                    <a:pt x="868" y="696"/>
                    <a:pt x="741" y="790"/>
                    <a:pt x="599" y="790"/>
                  </a:cubicBezTo>
                  <a:cubicBezTo>
                    <a:pt x="577" y="790"/>
                    <a:pt x="556" y="788"/>
                    <a:pt x="534" y="784"/>
                  </a:cubicBezTo>
                  <a:cubicBezTo>
                    <a:pt x="501" y="784"/>
                    <a:pt x="401" y="751"/>
                    <a:pt x="368" y="717"/>
                  </a:cubicBezTo>
                  <a:cubicBezTo>
                    <a:pt x="268" y="617"/>
                    <a:pt x="201" y="417"/>
                    <a:pt x="334" y="284"/>
                  </a:cubicBezTo>
                  <a:cubicBezTo>
                    <a:pt x="401" y="83"/>
                    <a:pt x="568" y="83"/>
                    <a:pt x="568" y="50"/>
                  </a:cubicBezTo>
                  <a:cubicBezTo>
                    <a:pt x="601" y="33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9" name="Google Shape;809;p45"/>
            <p:cNvSpPr/>
            <p:nvPr/>
          </p:nvSpPr>
          <p:spPr>
            <a:xfrm>
              <a:off x="2396050" y="2235825"/>
              <a:ext cx="28375" cy="25850"/>
            </a:xfrm>
            <a:custGeom>
              <a:avLst/>
              <a:gdLst/>
              <a:ahLst/>
              <a:cxnLst/>
              <a:rect l="l" t="t" r="r" b="b"/>
              <a:pathLst>
                <a:path w="1135" h="1034" extrusionOk="0">
                  <a:moveTo>
                    <a:pt x="710" y="1"/>
                  </a:moveTo>
                  <a:cubicBezTo>
                    <a:pt x="684" y="1"/>
                    <a:pt x="668" y="7"/>
                    <a:pt x="668" y="16"/>
                  </a:cubicBezTo>
                  <a:cubicBezTo>
                    <a:pt x="668" y="83"/>
                    <a:pt x="801" y="116"/>
                    <a:pt x="901" y="316"/>
                  </a:cubicBezTo>
                  <a:cubicBezTo>
                    <a:pt x="934" y="416"/>
                    <a:pt x="934" y="516"/>
                    <a:pt x="834" y="616"/>
                  </a:cubicBezTo>
                  <a:cubicBezTo>
                    <a:pt x="797" y="710"/>
                    <a:pt x="727" y="751"/>
                    <a:pt x="644" y="751"/>
                  </a:cubicBezTo>
                  <a:cubicBezTo>
                    <a:pt x="580" y="751"/>
                    <a:pt x="507" y="727"/>
                    <a:pt x="434" y="683"/>
                  </a:cubicBezTo>
                  <a:cubicBezTo>
                    <a:pt x="267" y="616"/>
                    <a:pt x="267" y="416"/>
                    <a:pt x="334" y="283"/>
                  </a:cubicBezTo>
                  <a:cubicBezTo>
                    <a:pt x="434" y="83"/>
                    <a:pt x="601" y="83"/>
                    <a:pt x="601" y="16"/>
                  </a:cubicBezTo>
                  <a:cubicBezTo>
                    <a:pt x="601" y="16"/>
                    <a:pt x="569" y="5"/>
                    <a:pt x="515" y="5"/>
                  </a:cubicBezTo>
                  <a:cubicBezTo>
                    <a:pt x="435" y="5"/>
                    <a:pt x="307" y="29"/>
                    <a:pt x="167" y="149"/>
                  </a:cubicBezTo>
                  <a:cubicBezTo>
                    <a:pt x="101" y="249"/>
                    <a:pt x="0" y="349"/>
                    <a:pt x="0" y="483"/>
                  </a:cubicBezTo>
                  <a:cubicBezTo>
                    <a:pt x="0" y="783"/>
                    <a:pt x="201" y="1017"/>
                    <a:pt x="501" y="1017"/>
                  </a:cubicBezTo>
                  <a:cubicBezTo>
                    <a:pt x="548" y="1028"/>
                    <a:pt x="593" y="1034"/>
                    <a:pt x="636" y="1034"/>
                  </a:cubicBezTo>
                  <a:cubicBezTo>
                    <a:pt x="836" y="1034"/>
                    <a:pt x="991" y="914"/>
                    <a:pt x="1101" y="750"/>
                  </a:cubicBezTo>
                  <a:cubicBezTo>
                    <a:pt x="1135" y="583"/>
                    <a:pt x="1135" y="416"/>
                    <a:pt x="1068" y="249"/>
                  </a:cubicBezTo>
                  <a:cubicBezTo>
                    <a:pt x="945" y="52"/>
                    <a:pt x="785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0" name="Google Shape;810;p45"/>
            <p:cNvSpPr/>
            <p:nvPr/>
          </p:nvSpPr>
          <p:spPr>
            <a:xfrm>
              <a:off x="1590475" y="1574150"/>
              <a:ext cx="335275" cy="343525"/>
            </a:xfrm>
            <a:custGeom>
              <a:avLst/>
              <a:gdLst/>
              <a:ahLst/>
              <a:cxnLst/>
              <a:rect l="l" t="t" r="r" b="b"/>
              <a:pathLst>
                <a:path w="13411" h="13741" extrusionOk="0">
                  <a:moveTo>
                    <a:pt x="5096" y="5018"/>
                  </a:moveTo>
                  <a:cubicBezTo>
                    <a:pt x="5627" y="5031"/>
                    <a:pt x="6160" y="5139"/>
                    <a:pt x="6672" y="5334"/>
                  </a:cubicBezTo>
                  <a:cubicBezTo>
                    <a:pt x="7272" y="5601"/>
                    <a:pt x="7806" y="5968"/>
                    <a:pt x="8206" y="6435"/>
                  </a:cubicBezTo>
                  <a:cubicBezTo>
                    <a:pt x="8373" y="6635"/>
                    <a:pt x="8540" y="6936"/>
                    <a:pt x="8640" y="7236"/>
                  </a:cubicBezTo>
                  <a:cubicBezTo>
                    <a:pt x="8707" y="7503"/>
                    <a:pt x="8673" y="7803"/>
                    <a:pt x="8507" y="8070"/>
                  </a:cubicBezTo>
                  <a:cubicBezTo>
                    <a:pt x="8381" y="8220"/>
                    <a:pt x="8181" y="8295"/>
                    <a:pt x="7976" y="8295"/>
                  </a:cubicBezTo>
                  <a:cubicBezTo>
                    <a:pt x="7908" y="8295"/>
                    <a:pt x="7839" y="8287"/>
                    <a:pt x="7773" y="8270"/>
                  </a:cubicBezTo>
                  <a:cubicBezTo>
                    <a:pt x="7472" y="8170"/>
                    <a:pt x="7172" y="8070"/>
                    <a:pt x="6939" y="7836"/>
                  </a:cubicBezTo>
                  <a:cubicBezTo>
                    <a:pt x="6438" y="7503"/>
                    <a:pt x="5971" y="7069"/>
                    <a:pt x="5671" y="6502"/>
                  </a:cubicBezTo>
                  <a:cubicBezTo>
                    <a:pt x="5604" y="6435"/>
                    <a:pt x="5504" y="6302"/>
                    <a:pt x="5471" y="6168"/>
                  </a:cubicBezTo>
                  <a:cubicBezTo>
                    <a:pt x="5285" y="5796"/>
                    <a:pt x="5161" y="5409"/>
                    <a:pt x="5096" y="5018"/>
                  </a:cubicBezTo>
                  <a:close/>
                  <a:moveTo>
                    <a:pt x="9216" y="1"/>
                  </a:moveTo>
                  <a:cubicBezTo>
                    <a:pt x="8473" y="1"/>
                    <a:pt x="7745" y="182"/>
                    <a:pt x="7072" y="531"/>
                  </a:cubicBezTo>
                  <a:cubicBezTo>
                    <a:pt x="6972" y="564"/>
                    <a:pt x="6839" y="631"/>
                    <a:pt x="6705" y="731"/>
                  </a:cubicBezTo>
                  <a:cubicBezTo>
                    <a:pt x="5268" y="1618"/>
                    <a:pt x="4570" y="3244"/>
                    <a:pt x="4749" y="4832"/>
                  </a:cubicBezTo>
                  <a:lnTo>
                    <a:pt x="4749" y="4832"/>
                  </a:lnTo>
                  <a:cubicBezTo>
                    <a:pt x="4164" y="4852"/>
                    <a:pt x="3582" y="4985"/>
                    <a:pt x="3036" y="5234"/>
                  </a:cubicBezTo>
                  <a:cubicBezTo>
                    <a:pt x="2502" y="5468"/>
                    <a:pt x="2035" y="5868"/>
                    <a:pt x="1668" y="6268"/>
                  </a:cubicBezTo>
                  <a:cubicBezTo>
                    <a:pt x="0" y="8103"/>
                    <a:pt x="167" y="10938"/>
                    <a:pt x="2002" y="12606"/>
                  </a:cubicBezTo>
                  <a:cubicBezTo>
                    <a:pt x="2469" y="13040"/>
                    <a:pt x="3003" y="13307"/>
                    <a:pt x="3603" y="13540"/>
                  </a:cubicBezTo>
                  <a:cubicBezTo>
                    <a:pt x="3970" y="13640"/>
                    <a:pt x="4337" y="13740"/>
                    <a:pt x="4704" y="13740"/>
                  </a:cubicBezTo>
                  <a:lnTo>
                    <a:pt x="5137" y="13740"/>
                  </a:lnTo>
                  <a:cubicBezTo>
                    <a:pt x="4637" y="13707"/>
                    <a:pt x="4137" y="13607"/>
                    <a:pt x="3670" y="13307"/>
                  </a:cubicBezTo>
                  <a:cubicBezTo>
                    <a:pt x="3136" y="13107"/>
                    <a:pt x="2636" y="12773"/>
                    <a:pt x="2169" y="12406"/>
                  </a:cubicBezTo>
                  <a:cubicBezTo>
                    <a:pt x="1602" y="11906"/>
                    <a:pt x="1168" y="11239"/>
                    <a:pt x="901" y="10471"/>
                  </a:cubicBezTo>
                  <a:cubicBezTo>
                    <a:pt x="367" y="8437"/>
                    <a:pt x="1335" y="6302"/>
                    <a:pt x="3203" y="5401"/>
                  </a:cubicBezTo>
                  <a:cubicBezTo>
                    <a:pt x="3706" y="5172"/>
                    <a:pt x="4237" y="5048"/>
                    <a:pt x="4774" y="5022"/>
                  </a:cubicBezTo>
                  <a:lnTo>
                    <a:pt x="4774" y="5022"/>
                  </a:lnTo>
                  <a:cubicBezTo>
                    <a:pt x="4862" y="5580"/>
                    <a:pt x="5059" y="6129"/>
                    <a:pt x="5371" y="6635"/>
                  </a:cubicBezTo>
                  <a:cubicBezTo>
                    <a:pt x="5705" y="7236"/>
                    <a:pt x="6172" y="7736"/>
                    <a:pt x="6705" y="8103"/>
                  </a:cubicBezTo>
                  <a:cubicBezTo>
                    <a:pt x="6972" y="8303"/>
                    <a:pt x="7306" y="8470"/>
                    <a:pt x="7639" y="8570"/>
                  </a:cubicBezTo>
                  <a:cubicBezTo>
                    <a:pt x="7736" y="8605"/>
                    <a:pt x="7835" y="8622"/>
                    <a:pt x="7933" y="8622"/>
                  </a:cubicBezTo>
                  <a:cubicBezTo>
                    <a:pt x="8207" y="8622"/>
                    <a:pt x="8477" y="8491"/>
                    <a:pt x="8673" y="8270"/>
                  </a:cubicBezTo>
                  <a:cubicBezTo>
                    <a:pt x="8940" y="7936"/>
                    <a:pt x="9007" y="7569"/>
                    <a:pt x="8873" y="7202"/>
                  </a:cubicBezTo>
                  <a:cubicBezTo>
                    <a:pt x="8773" y="6869"/>
                    <a:pt x="8607" y="6569"/>
                    <a:pt x="8340" y="6302"/>
                  </a:cubicBezTo>
                  <a:cubicBezTo>
                    <a:pt x="7873" y="5801"/>
                    <a:pt x="7339" y="5434"/>
                    <a:pt x="6705" y="5201"/>
                  </a:cubicBezTo>
                  <a:cubicBezTo>
                    <a:pt x="6183" y="4977"/>
                    <a:pt x="5628" y="4854"/>
                    <a:pt x="5069" y="4833"/>
                  </a:cubicBezTo>
                  <a:lnTo>
                    <a:pt x="5069" y="4833"/>
                  </a:lnTo>
                  <a:cubicBezTo>
                    <a:pt x="4871" y="3184"/>
                    <a:pt x="5702" y="1516"/>
                    <a:pt x="7272" y="731"/>
                  </a:cubicBezTo>
                  <a:cubicBezTo>
                    <a:pt x="7895" y="382"/>
                    <a:pt x="8574" y="201"/>
                    <a:pt x="9266" y="201"/>
                  </a:cubicBezTo>
                  <a:cubicBezTo>
                    <a:pt x="9501" y="201"/>
                    <a:pt x="9738" y="222"/>
                    <a:pt x="9974" y="264"/>
                  </a:cubicBezTo>
                  <a:cubicBezTo>
                    <a:pt x="10708" y="431"/>
                    <a:pt x="11442" y="764"/>
                    <a:pt x="11976" y="1298"/>
                  </a:cubicBezTo>
                  <a:cubicBezTo>
                    <a:pt x="12376" y="1732"/>
                    <a:pt x="12776" y="2165"/>
                    <a:pt x="13010" y="2733"/>
                  </a:cubicBezTo>
                  <a:cubicBezTo>
                    <a:pt x="13210" y="3166"/>
                    <a:pt x="13343" y="3700"/>
                    <a:pt x="13410" y="4167"/>
                  </a:cubicBezTo>
                  <a:lnTo>
                    <a:pt x="13410" y="3767"/>
                  </a:lnTo>
                  <a:cubicBezTo>
                    <a:pt x="13377" y="3400"/>
                    <a:pt x="13310" y="3033"/>
                    <a:pt x="13143" y="2699"/>
                  </a:cubicBezTo>
                  <a:cubicBezTo>
                    <a:pt x="12876" y="2099"/>
                    <a:pt x="12543" y="1598"/>
                    <a:pt x="12076" y="1198"/>
                  </a:cubicBezTo>
                  <a:cubicBezTo>
                    <a:pt x="11509" y="631"/>
                    <a:pt x="10741" y="231"/>
                    <a:pt x="9974" y="64"/>
                  </a:cubicBezTo>
                  <a:cubicBezTo>
                    <a:pt x="9721" y="22"/>
                    <a:pt x="9467" y="1"/>
                    <a:pt x="9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1" name="Google Shape;811;p45"/>
            <p:cNvSpPr/>
            <p:nvPr/>
          </p:nvSpPr>
          <p:spPr>
            <a:xfrm>
              <a:off x="1550325" y="1905975"/>
              <a:ext cx="243650" cy="374425"/>
            </a:xfrm>
            <a:custGeom>
              <a:avLst/>
              <a:gdLst/>
              <a:ahLst/>
              <a:cxnLst/>
              <a:rect l="l" t="t" r="r" b="b"/>
              <a:pathLst>
                <a:path w="9746" h="14977" extrusionOk="0">
                  <a:moveTo>
                    <a:pt x="5964" y="6302"/>
                  </a:moveTo>
                  <a:cubicBezTo>
                    <a:pt x="6159" y="6302"/>
                    <a:pt x="6358" y="6330"/>
                    <a:pt x="6543" y="6372"/>
                  </a:cubicBezTo>
                  <a:cubicBezTo>
                    <a:pt x="6810" y="6472"/>
                    <a:pt x="7077" y="6672"/>
                    <a:pt x="7144" y="6972"/>
                  </a:cubicBezTo>
                  <a:cubicBezTo>
                    <a:pt x="7210" y="7272"/>
                    <a:pt x="7110" y="7539"/>
                    <a:pt x="6877" y="7706"/>
                  </a:cubicBezTo>
                  <a:cubicBezTo>
                    <a:pt x="6643" y="7939"/>
                    <a:pt x="6377" y="8040"/>
                    <a:pt x="6076" y="8173"/>
                  </a:cubicBezTo>
                  <a:cubicBezTo>
                    <a:pt x="5552" y="8348"/>
                    <a:pt x="5028" y="8446"/>
                    <a:pt x="4482" y="8446"/>
                  </a:cubicBezTo>
                  <a:cubicBezTo>
                    <a:pt x="4402" y="8446"/>
                    <a:pt x="4322" y="8444"/>
                    <a:pt x="4242" y="8440"/>
                  </a:cubicBezTo>
                  <a:cubicBezTo>
                    <a:pt x="4108" y="8440"/>
                    <a:pt x="3941" y="8373"/>
                    <a:pt x="3808" y="8373"/>
                  </a:cubicBezTo>
                  <a:cubicBezTo>
                    <a:pt x="3419" y="8327"/>
                    <a:pt x="3052" y="8225"/>
                    <a:pt x="2712" y="8077"/>
                  </a:cubicBezTo>
                  <a:lnTo>
                    <a:pt x="2712" y="8077"/>
                  </a:lnTo>
                  <a:cubicBezTo>
                    <a:pt x="3032" y="7653"/>
                    <a:pt x="3427" y="7289"/>
                    <a:pt x="3875" y="7005"/>
                  </a:cubicBezTo>
                  <a:cubicBezTo>
                    <a:pt x="4408" y="6639"/>
                    <a:pt x="4976" y="6438"/>
                    <a:pt x="5609" y="6338"/>
                  </a:cubicBezTo>
                  <a:cubicBezTo>
                    <a:pt x="5724" y="6313"/>
                    <a:pt x="5844" y="6302"/>
                    <a:pt x="5964" y="6302"/>
                  </a:cubicBezTo>
                  <a:close/>
                  <a:moveTo>
                    <a:pt x="4425" y="0"/>
                  </a:moveTo>
                  <a:cubicBezTo>
                    <a:pt x="4125" y="0"/>
                    <a:pt x="3825" y="34"/>
                    <a:pt x="3541" y="100"/>
                  </a:cubicBezTo>
                  <a:cubicBezTo>
                    <a:pt x="2741" y="267"/>
                    <a:pt x="1973" y="634"/>
                    <a:pt x="1406" y="1168"/>
                  </a:cubicBezTo>
                  <a:cubicBezTo>
                    <a:pt x="639" y="1868"/>
                    <a:pt x="239" y="2802"/>
                    <a:pt x="105" y="3803"/>
                  </a:cubicBezTo>
                  <a:cubicBezTo>
                    <a:pt x="72" y="3970"/>
                    <a:pt x="72" y="4103"/>
                    <a:pt x="72" y="4270"/>
                  </a:cubicBezTo>
                  <a:cubicBezTo>
                    <a:pt x="1" y="5929"/>
                    <a:pt x="906" y="7436"/>
                    <a:pt x="2285" y="8194"/>
                  </a:cubicBezTo>
                  <a:lnTo>
                    <a:pt x="2285" y="8194"/>
                  </a:lnTo>
                  <a:cubicBezTo>
                    <a:pt x="1979" y="8678"/>
                    <a:pt x="1763" y="9221"/>
                    <a:pt x="1640" y="9807"/>
                  </a:cubicBezTo>
                  <a:cubicBezTo>
                    <a:pt x="1573" y="10375"/>
                    <a:pt x="1606" y="10975"/>
                    <a:pt x="1740" y="11509"/>
                  </a:cubicBezTo>
                  <a:cubicBezTo>
                    <a:pt x="2194" y="13581"/>
                    <a:pt x="4025" y="14977"/>
                    <a:pt x="6041" y="14977"/>
                  </a:cubicBezTo>
                  <a:cubicBezTo>
                    <a:pt x="6394" y="14977"/>
                    <a:pt x="6752" y="14934"/>
                    <a:pt x="7110" y="14844"/>
                  </a:cubicBezTo>
                  <a:cubicBezTo>
                    <a:pt x="7711" y="14678"/>
                    <a:pt x="8245" y="14444"/>
                    <a:pt x="8745" y="14044"/>
                  </a:cubicBezTo>
                  <a:cubicBezTo>
                    <a:pt x="9045" y="13844"/>
                    <a:pt x="9279" y="13543"/>
                    <a:pt x="9545" y="13277"/>
                  </a:cubicBezTo>
                  <a:cubicBezTo>
                    <a:pt x="9612" y="13177"/>
                    <a:pt x="9712" y="13043"/>
                    <a:pt x="9746" y="12943"/>
                  </a:cubicBezTo>
                  <a:lnTo>
                    <a:pt x="9746" y="12943"/>
                  </a:lnTo>
                  <a:cubicBezTo>
                    <a:pt x="9445" y="13343"/>
                    <a:pt x="9078" y="13677"/>
                    <a:pt x="8712" y="14044"/>
                  </a:cubicBezTo>
                  <a:cubicBezTo>
                    <a:pt x="8211" y="14377"/>
                    <a:pt x="7644" y="14644"/>
                    <a:pt x="7077" y="14778"/>
                  </a:cubicBezTo>
                  <a:cubicBezTo>
                    <a:pt x="6717" y="14838"/>
                    <a:pt x="6369" y="14886"/>
                    <a:pt x="6018" y="14886"/>
                  </a:cubicBezTo>
                  <a:cubicBezTo>
                    <a:pt x="5784" y="14886"/>
                    <a:pt x="5549" y="14864"/>
                    <a:pt x="5309" y="14811"/>
                  </a:cubicBezTo>
                  <a:cubicBezTo>
                    <a:pt x="3041" y="14377"/>
                    <a:pt x="1473" y="12176"/>
                    <a:pt x="1907" y="9874"/>
                  </a:cubicBezTo>
                  <a:cubicBezTo>
                    <a:pt x="2016" y="9312"/>
                    <a:pt x="2235" y="8787"/>
                    <a:pt x="2539" y="8322"/>
                  </a:cubicBezTo>
                  <a:lnTo>
                    <a:pt x="2539" y="8322"/>
                  </a:lnTo>
                  <a:cubicBezTo>
                    <a:pt x="3038" y="8554"/>
                    <a:pt x="3590" y="8690"/>
                    <a:pt x="4175" y="8707"/>
                  </a:cubicBezTo>
                  <a:cubicBezTo>
                    <a:pt x="4318" y="8720"/>
                    <a:pt x="4460" y="8727"/>
                    <a:pt x="4600" y="8727"/>
                  </a:cubicBezTo>
                  <a:cubicBezTo>
                    <a:pt x="5145" y="8727"/>
                    <a:pt x="5665" y="8626"/>
                    <a:pt x="6143" y="8440"/>
                  </a:cubicBezTo>
                  <a:cubicBezTo>
                    <a:pt x="6477" y="8340"/>
                    <a:pt x="6810" y="8140"/>
                    <a:pt x="7077" y="7939"/>
                  </a:cubicBezTo>
                  <a:cubicBezTo>
                    <a:pt x="7377" y="7673"/>
                    <a:pt x="7477" y="7272"/>
                    <a:pt x="7411" y="6872"/>
                  </a:cubicBezTo>
                  <a:cubicBezTo>
                    <a:pt x="7277" y="6538"/>
                    <a:pt x="6977" y="6272"/>
                    <a:pt x="6610" y="6138"/>
                  </a:cubicBezTo>
                  <a:cubicBezTo>
                    <a:pt x="6388" y="6049"/>
                    <a:pt x="6150" y="6020"/>
                    <a:pt x="5918" y="6020"/>
                  </a:cubicBezTo>
                  <a:cubicBezTo>
                    <a:pt x="5802" y="6020"/>
                    <a:pt x="5687" y="6027"/>
                    <a:pt x="5576" y="6038"/>
                  </a:cubicBezTo>
                  <a:cubicBezTo>
                    <a:pt x="4909" y="6138"/>
                    <a:pt x="4242" y="6372"/>
                    <a:pt x="3708" y="6772"/>
                  </a:cubicBezTo>
                  <a:cubicBezTo>
                    <a:pt x="3203" y="7093"/>
                    <a:pt x="2783" y="7491"/>
                    <a:pt x="2450" y="7950"/>
                  </a:cubicBezTo>
                  <a:lnTo>
                    <a:pt x="2450" y="7950"/>
                  </a:lnTo>
                  <a:cubicBezTo>
                    <a:pt x="989" y="7179"/>
                    <a:pt x="112" y="5521"/>
                    <a:pt x="372" y="3803"/>
                  </a:cubicBezTo>
                  <a:cubicBezTo>
                    <a:pt x="439" y="2836"/>
                    <a:pt x="839" y="1969"/>
                    <a:pt x="1506" y="1301"/>
                  </a:cubicBezTo>
                  <a:cubicBezTo>
                    <a:pt x="2107" y="768"/>
                    <a:pt x="2807" y="367"/>
                    <a:pt x="3575" y="201"/>
                  </a:cubicBezTo>
                  <a:cubicBezTo>
                    <a:pt x="3887" y="145"/>
                    <a:pt x="4209" y="121"/>
                    <a:pt x="4530" y="121"/>
                  </a:cubicBezTo>
                  <a:cubicBezTo>
                    <a:pt x="4793" y="121"/>
                    <a:pt x="5054" y="137"/>
                    <a:pt x="5309" y="167"/>
                  </a:cubicBezTo>
                  <a:cubicBezTo>
                    <a:pt x="5809" y="301"/>
                    <a:pt x="6276" y="467"/>
                    <a:pt x="6743" y="668"/>
                  </a:cubicBezTo>
                  <a:cubicBezTo>
                    <a:pt x="6643" y="601"/>
                    <a:pt x="6543" y="501"/>
                    <a:pt x="6410" y="467"/>
                  </a:cubicBezTo>
                  <a:cubicBezTo>
                    <a:pt x="6076" y="301"/>
                    <a:pt x="5709" y="167"/>
                    <a:pt x="5309" y="100"/>
                  </a:cubicBezTo>
                  <a:cubicBezTo>
                    <a:pt x="5026" y="34"/>
                    <a:pt x="472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2" name="Google Shape;812;p45"/>
            <p:cNvSpPr/>
            <p:nvPr/>
          </p:nvSpPr>
          <p:spPr>
            <a:xfrm>
              <a:off x="1723075" y="2249550"/>
              <a:ext cx="366950" cy="264125"/>
            </a:xfrm>
            <a:custGeom>
              <a:avLst/>
              <a:gdLst/>
              <a:ahLst/>
              <a:cxnLst/>
              <a:rect l="l" t="t" r="r" b="b"/>
              <a:pathLst>
                <a:path w="14678" h="10565" extrusionOk="0">
                  <a:moveTo>
                    <a:pt x="7677" y="3389"/>
                  </a:moveTo>
                  <a:cubicBezTo>
                    <a:pt x="7765" y="3389"/>
                    <a:pt x="7854" y="3404"/>
                    <a:pt x="7939" y="3436"/>
                  </a:cubicBezTo>
                  <a:cubicBezTo>
                    <a:pt x="8206" y="3570"/>
                    <a:pt x="8373" y="3770"/>
                    <a:pt x="8406" y="4070"/>
                  </a:cubicBezTo>
                  <a:cubicBezTo>
                    <a:pt x="8440" y="4337"/>
                    <a:pt x="8440" y="4637"/>
                    <a:pt x="8373" y="4937"/>
                  </a:cubicBezTo>
                  <a:cubicBezTo>
                    <a:pt x="8239" y="5505"/>
                    <a:pt x="7939" y="6072"/>
                    <a:pt x="7539" y="6505"/>
                  </a:cubicBezTo>
                  <a:cubicBezTo>
                    <a:pt x="7217" y="6883"/>
                    <a:pt x="6843" y="7190"/>
                    <a:pt x="6431" y="7419"/>
                  </a:cubicBezTo>
                  <a:lnTo>
                    <a:pt x="6431" y="7419"/>
                  </a:lnTo>
                  <a:cubicBezTo>
                    <a:pt x="6277" y="6966"/>
                    <a:pt x="6197" y="6478"/>
                    <a:pt x="6205" y="5972"/>
                  </a:cubicBezTo>
                  <a:cubicBezTo>
                    <a:pt x="6205" y="5338"/>
                    <a:pt x="6338" y="4771"/>
                    <a:pt x="6605" y="4237"/>
                  </a:cubicBezTo>
                  <a:cubicBezTo>
                    <a:pt x="6738" y="3970"/>
                    <a:pt x="6905" y="3737"/>
                    <a:pt x="7172" y="3570"/>
                  </a:cubicBezTo>
                  <a:cubicBezTo>
                    <a:pt x="7308" y="3456"/>
                    <a:pt x="7490" y="3389"/>
                    <a:pt x="7677" y="3389"/>
                  </a:cubicBezTo>
                  <a:close/>
                  <a:moveTo>
                    <a:pt x="2669" y="1"/>
                  </a:moveTo>
                  <a:lnTo>
                    <a:pt x="2269" y="134"/>
                  </a:lnTo>
                  <a:cubicBezTo>
                    <a:pt x="1935" y="301"/>
                    <a:pt x="1668" y="501"/>
                    <a:pt x="1368" y="768"/>
                  </a:cubicBezTo>
                  <a:cubicBezTo>
                    <a:pt x="934" y="1135"/>
                    <a:pt x="567" y="1635"/>
                    <a:pt x="367" y="2169"/>
                  </a:cubicBezTo>
                  <a:cubicBezTo>
                    <a:pt x="67" y="2903"/>
                    <a:pt x="0" y="3670"/>
                    <a:pt x="100" y="4470"/>
                  </a:cubicBezTo>
                  <a:cubicBezTo>
                    <a:pt x="334" y="5404"/>
                    <a:pt x="834" y="6272"/>
                    <a:pt x="1535" y="6906"/>
                  </a:cubicBezTo>
                  <a:cubicBezTo>
                    <a:pt x="2369" y="7606"/>
                    <a:pt x="3403" y="8073"/>
                    <a:pt x="4537" y="8106"/>
                  </a:cubicBezTo>
                  <a:cubicBezTo>
                    <a:pt x="5139" y="8106"/>
                    <a:pt x="5725" y="7987"/>
                    <a:pt x="6261" y="7753"/>
                  </a:cubicBezTo>
                  <a:lnTo>
                    <a:pt x="6261" y="7753"/>
                  </a:lnTo>
                  <a:cubicBezTo>
                    <a:pt x="6924" y="9314"/>
                    <a:pt x="8439" y="10443"/>
                    <a:pt x="10208" y="10541"/>
                  </a:cubicBezTo>
                  <a:cubicBezTo>
                    <a:pt x="10354" y="10557"/>
                    <a:pt x="10499" y="10564"/>
                    <a:pt x="10644" y="10564"/>
                  </a:cubicBezTo>
                  <a:cubicBezTo>
                    <a:pt x="11454" y="10564"/>
                    <a:pt x="12230" y="10327"/>
                    <a:pt x="12909" y="9874"/>
                  </a:cubicBezTo>
                  <a:cubicBezTo>
                    <a:pt x="13543" y="9407"/>
                    <a:pt x="14044" y="8774"/>
                    <a:pt x="14344" y="8040"/>
                  </a:cubicBezTo>
                  <a:cubicBezTo>
                    <a:pt x="14544" y="7473"/>
                    <a:pt x="14677" y="6906"/>
                    <a:pt x="14644" y="6305"/>
                  </a:cubicBezTo>
                  <a:cubicBezTo>
                    <a:pt x="14644" y="5938"/>
                    <a:pt x="14544" y="5571"/>
                    <a:pt x="14411" y="5238"/>
                  </a:cubicBezTo>
                  <a:cubicBezTo>
                    <a:pt x="14377" y="5104"/>
                    <a:pt x="14344" y="4971"/>
                    <a:pt x="14244" y="4871"/>
                  </a:cubicBezTo>
                  <a:lnTo>
                    <a:pt x="14244" y="4871"/>
                  </a:lnTo>
                  <a:cubicBezTo>
                    <a:pt x="14411" y="5304"/>
                    <a:pt x="14511" y="5805"/>
                    <a:pt x="14544" y="6305"/>
                  </a:cubicBezTo>
                  <a:cubicBezTo>
                    <a:pt x="14544" y="6906"/>
                    <a:pt x="14411" y="7439"/>
                    <a:pt x="14210" y="7973"/>
                  </a:cubicBezTo>
                  <a:cubicBezTo>
                    <a:pt x="13910" y="8640"/>
                    <a:pt x="13443" y="9274"/>
                    <a:pt x="12843" y="9674"/>
                  </a:cubicBezTo>
                  <a:cubicBezTo>
                    <a:pt x="12192" y="10098"/>
                    <a:pt x="11446" y="10331"/>
                    <a:pt x="10665" y="10331"/>
                  </a:cubicBezTo>
                  <a:cubicBezTo>
                    <a:pt x="10525" y="10331"/>
                    <a:pt x="10383" y="10323"/>
                    <a:pt x="10241" y="10308"/>
                  </a:cubicBezTo>
                  <a:cubicBezTo>
                    <a:pt x="8527" y="10209"/>
                    <a:pt x="7109" y="9129"/>
                    <a:pt x="6510" y="7633"/>
                  </a:cubicBezTo>
                  <a:lnTo>
                    <a:pt x="6510" y="7633"/>
                  </a:lnTo>
                  <a:cubicBezTo>
                    <a:pt x="6973" y="7392"/>
                    <a:pt x="7391" y="7060"/>
                    <a:pt x="7739" y="6639"/>
                  </a:cubicBezTo>
                  <a:cubicBezTo>
                    <a:pt x="8173" y="6138"/>
                    <a:pt x="8506" y="5571"/>
                    <a:pt x="8606" y="4937"/>
                  </a:cubicBezTo>
                  <a:cubicBezTo>
                    <a:pt x="8706" y="4604"/>
                    <a:pt x="8740" y="4270"/>
                    <a:pt x="8706" y="3937"/>
                  </a:cubicBezTo>
                  <a:cubicBezTo>
                    <a:pt x="8673" y="3570"/>
                    <a:pt x="8406" y="3236"/>
                    <a:pt x="8039" y="3103"/>
                  </a:cubicBezTo>
                  <a:cubicBezTo>
                    <a:pt x="7935" y="3061"/>
                    <a:pt x="7820" y="3042"/>
                    <a:pt x="7704" y="3042"/>
                  </a:cubicBezTo>
                  <a:cubicBezTo>
                    <a:pt x="7450" y="3042"/>
                    <a:pt x="7188" y="3132"/>
                    <a:pt x="7005" y="3270"/>
                  </a:cubicBezTo>
                  <a:cubicBezTo>
                    <a:pt x="6738" y="3470"/>
                    <a:pt x="6538" y="3770"/>
                    <a:pt x="6371" y="4070"/>
                  </a:cubicBezTo>
                  <a:cubicBezTo>
                    <a:pt x="6071" y="4637"/>
                    <a:pt x="5904" y="5271"/>
                    <a:pt x="5904" y="5938"/>
                  </a:cubicBezTo>
                  <a:cubicBezTo>
                    <a:pt x="5897" y="6502"/>
                    <a:pt x="5995" y="7045"/>
                    <a:pt x="6179" y="7547"/>
                  </a:cubicBezTo>
                  <a:lnTo>
                    <a:pt x="6179" y="7547"/>
                  </a:lnTo>
                  <a:cubicBezTo>
                    <a:pt x="5673" y="7783"/>
                    <a:pt x="5117" y="7906"/>
                    <a:pt x="4537" y="7906"/>
                  </a:cubicBezTo>
                  <a:cubicBezTo>
                    <a:pt x="3503" y="7840"/>
                    <a:pt x="2502" y="7473"/>
                    <a:pt x="1701" y="6772"/>
                  </a:cubicBezTo>
                  <a:cubicBezTo>
                    <a:pt x="1001" y="6172"/>
                    <a:pt x="534" y="5338"/>
                    <a:pt x="334" y="4470"/>
                  </a:cubicBezTo>
                  <a:cubicBezTo>
                    <a:pt x="200" y="3737"/>
                    <a:pt x="234" y="2969"/>
                    <a:pt x="534" y="2269"/>
                  </a:cubicBezTo>
                  <a:cubicBezTo>
                    <a:pt x="734" y="1735"/>
                    <a:pt x="1034" y="1268"/>
                    <a:pt x="1435" y="835"/>
                  </a:cubicBezTo>
                  <a:cubicBezTo>
                    <a:pt x="1835" y="501"/>
                    <a:pt x="2202" y="234"/>
                    <a:pt x="2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3" name="Google Shape;813;p45"/>
            <p:cNvSpPr/>
            <p:nvPr/>
          </p:nvSpPr>
          <p:spPr>
            <a:xfrm>
              <a:off x="1673025" y="1803075"/>
              <a:ext cx="30900" cy="27825"/>
            </a:xfrm>
            <a:custGeom>
              <a:avLst/>
              <a:gdLst/>
              <a:ahLst/>
              <a:cxnLst/>
              <a:rect l="l" t="t" r="r" b="b"/>
              <a:pathLst>
                <a:path w="1236" h="1113" extrusionOk="0">
                  <a:moveTo>
                    <a:pt x="542" y="0"/>
                  </a:moveTo>
                  <a:cubicBezTo>
                    <a:pt x="506" y="0"/>
                    <a:pt x="470" y="5"/>
                    <a:pt x="434" y="13"/>
                  </a:cubicBezTo>
                  <a:cubicBezTo>
                    <a:pt x="201" y="80"/>
                    <a:pt x="1" y="380"/>
                    <a:pt x="68" y="647"/>
                  </a:cubicBezTo>
                  <a:cubicBezTo>
                    <a:pt x="145" y="906"/>
                    <a:pt x="263" y="1004"/>
                    <a:pt x="327" y="1004"/>
                  </a:cubicBezTo>
                  <a:cubicBezTo>
                    <a:pt x="346" y="1004"/>
                    <a:pt x="360" y="996"/>
                    <a:pt x="368" y="981"/>
                  </a:cubicBezTo>
                  <a:cubicBezTo>
                    <a:pt x="401" y="947"/>
                    <a:pt x="268" y="847"/>
                    <a:pt x="268" y="647"/>
                  </a:cubicBezTo>
                  <a:cubicBezTo>
                    <a:pt x="268" y="614"/>
                    <a:pt x="268" y="514"/>
                    <a:pt x="334" y="480"/>
                  </a:cubicBezTo>
                  <a:cubicBezTo>
                    <a:pt x="380" y="367"/>
                    <a:pt x="472" y="315"/>
                    <a:pt x="579" y="315"/>
                  </a:cubicBezTo>
                  <a:cubicBezTo>
                    <a:pt x="629" y="315"/>
                    <a:pt x="682" y="326"/>
                    <a:pt x="735" y="347"/>
                  </a:cubicBezTo>
                  <a:lnTo>
                    <a:pt x="868" y="480"/>
                  </a:lnTo>
                  <a:cubicBezTo>
                    <a:pt x="935" y="614"/>
                    <a:pt x="868" y="814"/>
                    <a:pt x="735" y="914"/>
                  </a:cubicBezTo>
                  <a:cubicBezTo>
                    <a:pt x="568" y="1048"/>
                    <a:pt x="401" y="981"/>
                    <a:pt x="401" y="1048"/>
                  </a:cubicBezTo>
                  <a:cubicBezTo>
                    <a:pt x="401" y="1048"/>
                    <a:pt x="466" y="1113"/>
                    <a:pt x="588" y="1113"/>
                  </a:cubicBezTo>
                  <a:cubicBezTo>
                    <a:pt x="662" y="1113"/>
                    <a:pt x="756" y="1089"/>
                    <a:pt x="868" y="1014"/>
                  </a:cubicBezTo>
                  <a:cubicBezTo>
                    <a:pt x="935" y="947"/>
                    <a:pt x="1068" y="847"/>
                    <a:pt x="1102" y="747"/>
                  </a:cubicBezTo>
                  <a:cubicBezTo>
                    <a:pt x="1235" y="480"/>
                    <a:pt x="1068" y="214"/>
                    <a:pt x="835" y="80"/>
                  </a:cubicBezTo>
                  <a:cubicBezTo>
                    <a:pt x="737" y="31"/>
                    <a:pt x="639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4" name="Google Shape;814;p45"/>
            <p:cNvSpPr/>
            <p:nvPr/>
          </p:nvSpPr>
          <p:spPr>
            <a:xfrm>
              <a:off x="1640500" y="1969450"/>
              <a:ext cx="30050" cy="28900"/>
            </a:xfrm>
            <a:custGeom>
              <a:avLst/>
              <a:gdLst/>
              <a:ahLst/>
              <a:cxnLst/>
              <a:rect l="l" t="t" r="r" b="b"/>
              <a:pathLst>
                <a:path w="1202" h="1156" extrusionOk="0">
                  <a:moveTo>
                    <a:pt x="559" y="1"/>
                  </a:moveTo>
                  <a:cubicBezTo>
                    <a:pt x="411" y="1"/>
                    <a:pt x="272" y="59"/>
                    <a:pt x="168" y="163"/>
                  </a:cubicBezTo>
                  <a:cubicBezTo>
                    <a:pt x="34" y="297"/>
                    <a:pt x="1" y="497"/>
                    <a:pt x="34" y="664"/>
                  </a:cubicBezTo>
                  <a:cubicBezTo>
                    <a:pt x="112" y="922"/>
                    <a:pt x="229" y="1021"/>
                    <a:pt x="294" y="1021"/>
                  </a:cubicBezTo>
                  <a:cubicBezTo>
                    <a:pt x="313" y="1021"/>
                    <a:pt x="327" y="1012"/>
                    <a:pt x="334" y="997"/>
                  </a:cubicBezTo>
                  <a:cubicBezTo>
                    <a:pt x="368" y="964"/>
                    <a:pt x="268" y="897"/>
                    <a:pt x="268" y="664"/>
                  </a:cubicBezTo>
                  <a:cubicBezTo>
                    <a:pt x="268" y="630"/>
                    <a:pt x="268" y="530"/>
                    <a:pt x="301" y="497"/>
                  </a:cubicBezTo>
                  <a:cubicBezTo>
                    <a:pt x="347" y="383"/>
                    <a:pt x="439" y="331"/>
                    <a:pt x="546" y="331"/>
                  </a:cubicBezTo>
                  <a:cubicBezTo>
                    <a:pt x="596" y="331"/>
                    <a:pt x="649" y="342"/>
                    <a:pt x="701" y="364"/>
                  </a:cubicBezTo>
                  <a:lnTo>
                    <a:pt x="835" y="497"/>
                  </a:lnTo>
                  <a:cubicBezTo>
                    <a:pt x="935" y="630"/>
                    <a:pt x="835" y="831"/>
                    <a:pt x="701" y="931"/>
                  </a:cubicBezTo>
                  <a:cubicBezTo>
                    <a:pt x="535" y="1064"/>
                    <a:pt x="368" y="997"/>
                    <a:pt x="368" y="1064"/>
                  </a:cubicBezTo>
                  <a:cubicBezTo>
                    <a:pt x="345" y="1087"/>
                    <a:pt x="415" y="1155"/>
                    <a:pt x="556" y="1155"/>
                  </a:cubicBezTo>
                  <a:cubicBezTo>
                    <a:pt x="623" y="1155"/>
                    <a:pt x="705" y="1140"/>
                    <a:pt x="801" y="1097"/>
                  </a:cubicBezTo>
                  <a:cubicBezTo>
                    <a:pt x="868" y="1064"/>
                    <a:pt x="902" y="997"/>
                    <a:pt x="968" y="964"/>
                  </a:cubicBezTo>
                  <a:cubicBezTo>
                    <a:pt x="1202" y="730"/>
                    <a:pt x="1202" y="430"/>
                    <a:pt x="968" y="163"/>
                  </a:cubicBezTo>
                  <a:cubicBezTo>
                    <a:pt x="840" y="51"/>
                    <a:pt x="696" y="1"/>
                    <a:pt x="5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5" name="Google Shape;815;p45"/>
            <p:cNvSpPr/>
            <p:nvPr/>
          </p:nvSpPr>
          <p:spPr>
            <a:xfrm>
              <a:off x="1673875" y="2181900"/>
              <a:ext cx="29200" cy="27625"/>
            </a:xfrm>
            <a:custGeom>
              <a:avLst/>
              <a:gdLst/>
              <a:ahLst/>
              <a:cxnLst/>
              <a:rect l="l" t="t" r="r" b="b"/>
              <a:pathLst>
                <a:path w="1168" h="1105" extrusionOk="0">
                  <a:moveTo>
                    <a:pt x="542" y="0"/>
                  </a:moveTo>
                  <a:cubicBezTo>
                    <a:pt x="518" y="0"/>
                    <a:pt x="493" y="2"/>
                    <a:pt x="467" y="5"/>
                  </a:cubicBezTo>
                  <a:cubicBezTo>
                    <a:pt x="167" y="105"/>
                    <a:pt x="0" y="405"/>
                    <a:pt x="34" y="672"/>
                  </a:cubicBezTo>
                  <a:cubicBezTo>
                    <a:pt x="111" y="930"/>
                    <a:pt x="229" y="1029"/>
                    <a:pt x="293" y="1029"/>
                  </a:cubicBezTo>
                  <a:cubicBezTo>
                    <a:pt x="312" y="1029"/>
                    <a:pt x="326" y="1020"/>
                    <a:pt x="334" y="1005"/>
                  </a:cubicBezTo>
                  <a:cubicBezTo>
                    <a:pt x="367" y="972"/>
                    <a:pt x="267" y="905"/>
                    <a:pt x="267" y="672"/>
                  </a:cubicBezTo>
                  <a:cubicBezTo>
                    <a:pt x="267" y="572"/>
                    <a:pt x="300" y="472"/>
                    <a:pt x="367" y="405"/>
                  </a:cubicBezTo>
                  <a:cubicBezTo>
                    <a:pt x="420" y="365"/>
                    <a:pt x="483" y="347"/>
                    <a:pt x="546" y="347"/>
                  </a:cubicBezTo>
                  <a:cubicBezTo>
                    <a:pt x="643" y="347"/>
                    <a:pt x="740" y="391"/>
                    <a:pt x="801" y="472"/>
                  </a:cubicBezTo>
                  <a:cubicBezTo>
                    <a:pt x="867" y="605"/>
                    <a:pt x="834" y="805"/>
                    <a:pt x="701" y="905"/>
                  </a:cubicBezTo>
                  <a:cubicBezTo>
                    <a:pt x="534" y="1005"/>
                    <a:pt x="367" y="972"/>
                    <a:pt x="367" y="1005"/>
                  </a:cubicBezTo>
                  <a:cubicBezTo>
                    <a:pt x="341" y="1005"/>
                    <a:pt x="454" y="1104"/>
                    <a:pt x="644" y="1104"/>
                  </a:cubicBezTo>
                  <a:cubicBezTo>
                    <a:pt x="701" y="1104"/>
                    <a:pt x="765" y="1095"/>
                    <a:pt x="834" y="1072"/>
                  </a:cubicBezTo>
                  <a:cubicBezTo>
                    <a:pt x="1034" y="939"/>
                    <a:pt x="1168" y="672"/>
                    <a:pt x="1134" y="438"/>
                  </a:cubicBezTo>
                  <a:cubicBezTo>
                    <a:pt x="1043" y="163"/>
                    <a:pt x="811" y="0"/>
                    <a:pt x="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45"/>
            <p:cNvSpPr/>
            <p:nvPr/>
          </p:nvSpPr>
          <p:spPr>
            <a:xfrm>
              <a:off x="1793125" y="2314250"/>
              <a:ext cx="28375" cy="26850"/>
            </a:xfrm>
            <a:custGeom>
              <a:avLst/>
              <a:gdLst/>
              <a:ahLst/>
              <a:cxnLst/>
              <a:rect l="l" t="t" r="r" b="b"/>
              <a:pathLst>
                <a:path w="1135" h="1074" extrusionOk="0">
                  <a:moveTo>
                    <a:pt x="557" y="1"/>
                  </a:moveTo>
                  <a:cubicBezTo>
                    <a:pt x="515" y="1"/>
                    <a:pt x="473" y="5"/>
                    <a:pt x="434" y="14"/>
                  </a:cubicBezTo>
                  <a:cubicBezTo>
                    <a:pt x="167" y="81"/>
                    <a:pt x="0" y="348"/>
                    <a:pt x="67" y="648"/>
                  </a:cubicBezTo>
                  <a:cubicBezTo>
                    <a:pt x="148" y="919"/>
                    <a:pt x="273" y="992"/>
                    <a:pt x="336" y="992"/>
                  </a:cubicBezTo>
                  <a:cubicBezTo>
                    <a:pt x="350" y="992"/>
                    <a:pt x="361" y="988"/>
                    <a:pt x="367" y="982"/>
                  </a:cubicBezTo>
                  <a:cubicBezTo>
                    <a:pt x="401" y="915"/>
                    <a:pt x="267" y="848"/>
                    <a:pt x="267" y="648"/>
                  </a:cubicBezTo>
                  <a:cubicBezTo>
                    <a:pt x="267" y="515"/>
                    <a:pt x="300" y="381"/>
                    <a:pt x="401" y="348"/>
                  </a:cubicBezTo>
                  <a:cubicBezTo>
                    <a:pt x="445" y="326"/>
                    <a:pt x="497" y="315"/>
                    <a:pt x="550" y="315"/>
                  </a:cubicBezTo>
                  <a:cubicBezTo>
                    <a:pt x="656" y="315"/>
                    <a:pt x="767" y="359"/>
                    <a:pt x="834" y="448"/>
                  </a:cubicBezTo>
                  <a:cubicBezTo>
                    <a:pt x="901" y="548"/>
                    <a:pt x="868" y="782"/>
                    <a:pt x="734" y="848"/>
                  </a:cubicBezTo>
                  <a:cubicBezTo>
                    <a:pt x="567" y="982"/>
                    <a:pt x="401" y="948"/>
                    <a:pt x="401" y="982"/>
                  </a:cubicBezTo>
                  <a:cubicBezTo>
                    <a:pt x="378" y="1004"/>
                    <a:pt x="463" y="1073"/>
                    <a:pt x="614" y="1073"/>
                  </a:cubicBezTo>
                  <a:cubicBezTo>
                    <a:pt x="685" y="1073"/>
                    <a:pt x="771" y="1058"/>
                    <a:pt x="868" y="1015"/>
                  </a:cubicBezTo>
                  <a:cubicBezTo>
                    <a:pt x="1034" y="948"/>
                    <a:pt x="1101" y="782"/>
                    <a:pt x="1134" y="615"/>
                  </a:cubicBezTo>
                  <a:cubicBezTo>
                    <a:pt x="1134" y="381"/>
                    <a:pt x="1034" y="148"/>
                    <a:pt x="834" y="48"/>
                  </a:cubicBezTo>
                  <a:cubicBezTo>
                    <a:pt x="763" y="24"/>
                    <a:pt x="659" y="1"/>
                    <a:pt x="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7" name="Google Shape;817;p45"/>
            <p:cNvSpPr/>
            <p:nvPr/>
          </p:nvSpPr>
          <p:spPr>
            <a:xfrm>
              <a:off x="1980750" y="2396800"/>
              <a:ext cx="27550" cy="26700"/>
            </a:xfrm>
            <a:custGeom>
              <a:avLst/>
              <a:gdLst/>
              <a:ahLst/>
              <a:cxnLst/>
              <a:rect l="l" t="t" r="r" b="b"/>
              <a:pathLst>
                <a:path w="1102" h="1068" extrusionOk="0">
                  <a:moveTo>
                    <a:pt x="517" y="0"/>
                  </a:moveTo>
                  <a:cubicBezTo>
                    <a:pt x="394" y="0"/>
                    <a:pt x="271" y="45"/>
                    <a:pt x="167" y="148"/>
                  </a:cubicBezTo>
                  <a:cubicBezTo>
                    <a:pt x="34" y="248"/>
                    <a:pt x="1" y="482"/>
                    <a:pt x="34" y="649"/>
                  </a:cubicBezTo>
                  <a:cubicBezTo>
                    <a:pt x="88" y="919"/>
                    <a:pt x="208" y="992"/>
                    <a:pt x="287" y="992"/>
                  </a:cubicBezTo>
                  <a:cubicBezTo>
                    <a:pt x="306" y="992"/>
                    <a:pt x="322" y="988"/>
                    <a:pt x="334" y="982"/>
                  </a:cubicBezTo>
                  <a:cubicBezTo>
                    <a:pt x="368" y="915"/>
                    <a:pt x="234" y="849"/>
                    <a:pt x="234" y="649"/>
                  </a:cubicBezTo>
                  <a:cubicBezTo>
                    <a:pt x="234" y="515"/>
                    <a:pt x="267" y="382"/>
                    <a:pt x="368" y="348"/>
                  </a:cubicBezTo>
                  <a:cubicBezTo>
                    <a:pt x="414" y="314"/>
                    <a:pt x="469" y="299"/>
                    <a:pt x="523" y="299"/>
                  </a:cubicBezTo>
                  <a:cubicBezTo>
                    <a:pt x="624" y="299"/>
                    <a:pt x="724" y="350"/>
                    <a:pt x="768" y="415"/>
                  </a:cubicBezTo>
                  <a:cubicBezTo>
                    <a:pt x="868" y="549"/>
                    <a:pt x="835" y="749"/>
                    <a:pt x="701" y="849"/>
                  </a:cubicBezTo>
                  <a:cubicBezTo>
                    <a:pt x="534" y="982"/>
                    <a:pt x="368" y="915"/>
                    <a:pt x="368" y="982"/>
                  </a:cubicBezTo>
                  <a:cubicBezTo>
                    <a:pt x="320" y="982"/>
                    <a:pt x="408" y="1067"/>
                    <a:pt x="560" y="1067"/>
                  </a:cubicBezTo>
                  <a:cubicBezTo>
                    <a:pt x="621" y="1067"/>
                    <a:pt x="692" y="1054"/>
                    <a:pt x="768" y="1016"/>
                  </a:cubicBezTo>
                  <a:cubicBezTo>
                    <a:pt x="935" y="915"/>
                    <a:pt x="1035" y="749"/>
                    <a:pt x="1068" y="582"/>
                  </a:cubicBezTo>
                  <a:cubicBezTo>
                    <a:pt x="1101" y="415"/>
                    <a:pt x="1035" y="315"/>
                    <a:pt x="935" y="182"/>
                  </a:cubicBezTo>
                  <a:cubicBezTo>
                    <a:pt x="823" y="70"/>
                    <a:pt x="671" y="0"/>
                    <a:pt x="5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8" name="Google Shape;818;p45"/>
            <p:cNvSpPr/>
            <p:nvPr/>
          </p:nvSpPr>
          <p:spPr>
            <a:xfrm>
              <a:off x="2143375" y="2405150"/>
              <a:ext cx="29200" cy="26850"/>
            </a:xfrm>
            <a:custGeom>
              <a:avLst/>
              <a:gdLst/>
              <a:ahLst/>
              <a:cxnLst/>
              <a:rect l="l" t="t" r="r" b="b"/>
              <a:pathLst>
                <a:path w="1168" h="1074" extrusionOk="0">
                  <a:moveTo>
                    <a:pt x="551" y="1"/>
                  </a:moveTo>
                  <a:cubicBezTo>
                    <a:pt x="512" y="1"/>
                    <a:pt x="473" y="5"/>
                    <a:pt x="434" y="14"/>
                  </a:cubicBezTo>
                  <a:cubicBezTo>
                    <a:pt x="167" y="48"/>
                    <a:pt x="0" y="348"/>
                    <a:pt x="34" y="615"/>
                  </a:cubicBezTo>
                  <a:cubicBezTo>
                    <a:pt x="88" y="915"/>
                    <a:pt x="209" y="992"/>
                    <a:pt x="288" y="992"/>
                  </a:cubicBezTo>
                  <a:cubicBezTo>
                    <a:pt x="306" y="992"/>
                    <a:pt x="322" y="988"/>
                    <a:pt x="334" y="982"/>
                  </a:cubicBezTo>
                  <a:cubicBezTo>
                    <a:pt x="367" y="915"/>
                    <a:pt x="234" y="848"/>
                    <a:pt x="234" y="615"/>
                  </a:cubicBezTo>
                  <a:cubicBezTo>
                    <a:pt x="234" y="515"/>
                    <a:pt x="267" y="381"/>
                    <a:pt x="367" y="348"/>
                  </a:cubicBezTo>
                  <a:cubicBezTo>
                    <a:pt x="420" y="308"/>
                    <a:pt x="483" y="290"/>
                    <a:pt x="544" y="290"/>
                  </a:cubicBezTo>
                  <a:cubicBezTo>
                    <a:pt x="638" y="290"/>
                    <a:pt x="727" y="334"/>
                    <a:pt x="767" y="415"/>
                  </a:cubicBezTo>
                  <a:cubicBezTo>
                    <a:pt x="868" y="548"/>
                    <a:pt x="834" y="748"/>
                    <a:pt x="701" y="848"/>
                  </a:cubicBezTo>
                  <a:cubicBezTo>
                    <a:pt x="534" y="982"/>
                    <a:pt x="367" y="915"/>
                    <a:pt x="367" y="982"/>
                  </a:cubicBezTo>
                  <a:cubicBezTo>
                    <a:pt x="345" y="1004"/>
                    <a:pt x="430" y="1073"/>
                    <a:pt x="591" y="1073"/>
                  </a:cubicBezTo>
                  <a:cubicBezTo>
                    <a:pt x="667" y="1073"/>
                    <a:pt x="761" y="1058"/>
                    <a:pt x="868" y="1015"/>
                  </a:cubicBezTo>
                  <a:cubicBezTo>
                    <a:pt x="1034" y="915"/>
                    <a:pt x="1101" y="748"/>
                    <a:pt x="1168" y="581"/>
                  </a:cubicBezTo>
                  <a:cubicBezTo>
                    <a:pt x="1168" y="381"/>
                    <a:pt x="1034" y="114"/>
                    <a:pt x="834" y="48"/>
                  </a:cubicBezTo>
                  <a:cubicBezTo>
                    <a:pt x="740" y="24"/>
                    <a:pt x="645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9" name="Google Shape;819;p45"/>
            <p:cNvSpPr/>
            <p:nvPr/>
          </p:nvSpPr>
          <p:spPr>
            <a:xfrm>
              <a:off x="2287650" y="2333250"/>
              <a:ext cx="30875" cy="28050"/>
            </a:xfrm>
            <a:custGeom>
              <a:avLst/>
              <a:gdLst/>
              <a:ahLst/>
              <a:cxnLst/>
              <a:rect l="l" t="t" r="r" b="b"/>
              <a:pathLst>
                <a:path w="1235" h="1122" extrusionOk="0">
                  <a:moveTo>
                    <a:pt x="581" y="1"/>
                  </a:moveTo>
                  <a:cubicBezTo>
                    <a:pt x="435" y="1"/>
                    <a:pt x="287" y="68"/>
                    <a:pt x="167" y="188"/>
                  </a:cubicBezTo>
                  <a:cubicBezTo>
                    <a:pt x="67" y="289"/>
                    <a:pt x="0" y="522"/>
                    <a:pt x="67" y="689"/>
                  </a:cubicBezTo>
                  <a:cubicBezTo>
                    <a:pt x="121" y="960"/>
                    <a:pt x="241" y="1033"/>
                    <a:pt x="302" y="1033"/>
                  </a:cubicBezTo>
                  <a:cubicBezTo>
                    <a:pt x="316" y="1033"/>
                    <a:pt x="327" y="1029"/>
                    <a:pt x="334" y="1022"/>
                  </a:cubicBezTo>
                  <a:cubicBezTo>
                    <a:pt x="400" y="956"/>
                    <a:pt x="267" y="889"/>
                    <a:pt x="267" y="689"/>
                  </a:cubicBezTo>
                  <a:cubicBezTo>
                    <a:pt x="267" y="555"/>
                    <a:pt x="300" y="422"/>
                    <a:pt x="400" y="389"/>
                  </a:cubicBezTo>
                  <a:cubicBezTo>
                    <a:pt x="435" y="354"/>
                    <a:pt x="486" y="339"/>
                    <a:pt x="541" y="339"/>
                  </a:cubicBezTo>
                  <a:cubicBezTo>
                    <a:pt x="643" y="339"/>
                    <a:pt x="757" y="390"/>
                    <a:pt x="801" y="455"/>
                  </a:cubicBezTo>
                  <a:cubicBezTo>
                    <a:pt x="901" y="589"/>
                    <a:pt x="834" y="789"/>
                    <a:pt x="734" y="889"/>
                  </a:cubicBezTo>
                  <a:cubicBezTo>
                    <a:pt x="567" y="1022"/>
                    <a:pt x="400" y="956"/>
                    <a:pt x="400" y="1022"/>
                  </a:cubicBezTo>
                  <a:cubicBezTo>
                    <a:pt x="349" y="1022"/>
                    <a:pt x="475" y="1121"/>
                    <a:pt x="643" y="1121"/>
                  </a:cubicBezTo>
                  <a:cubicBezTo>
                    <a:pt x="693" y="1121"/>
                    <a:pt x="747" y="1112"/>
                    <a:pt x="801" y="1089"/>
                  </a:cubicBezTo>
                  <a:cubicBezTo>
                    <a:pt x="901" y="1056"/>
                    <a:pt x="934" y="1022"/>
                    <a:pt x="967" y="956"/>
                  </a:cubicBezTo>
                  <a:cubicBezTo>
                    <a:pt x="1234" y="722"/>
                    <a:pt x="1168" y="389"/>
                    <a:pt x="967" y="188"/>
                  </a:cubicBezTo>
                  <a:cubicBezTo>
                    <a:pt x="855" y="59"/>
                    <a:pt x="718" y="1"/>
                    <a:pt x="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0" name="Google Shape;820;p45"/>
            <p:cNvSpPr/>
            <p:nvPr/>
          </p:nvSpPr>
          <p:spPr>
            <a:xfrm>
              <a:off x="1806450" y="1656600"/>
              <a:ext cx="28400" cy="26525"/>
            </a:xfrm>
            <a:custGeom>
              <a:avLst/>
              <a:gdLst/>
              <a:ahLst/>
              <a:cxnLst/>
              <a:rect l="l" t="t" r="r" b="b"/>
              <a:pathLst>
                <a:path w="1136" h="1061" extrusionOk="0">
                  <a:moveTo>
                    <a:pt x="533" y="1"/>
                  </a:moveTo>
                  <a:cubicBezTo>
                    <a:pt x="403" y="1"/>
                    <a:pt x="275" y="43"/>
                    <a:pt x="168" y="135"/>
                  </a:cubicBezTo>
                  <a:cubicBezTo>
                    <a:pt x="34" y="268"/>
                    <a:pt x="1" y="469"/>
                    <a:pt x="34" y="635"/>
                  </a:cubicBezTo>
                  <a:cubicBezTo>
                    <a:pt x="116" y="906"/>
                    <a:pt x="241" y="979"/>
                    <a:pt x="303" y="979"/>
                  </a:cubicBezTo>
                  <a:cubicBezTo>
                    <a:pt x="317" y="979"/>
                    <a:pt x="328" y="975"/>
                    <a:pt x="335" y="969"/>
                  </a:cubicBezTo>
                  <a:cubicBezTo>
                    <a:pt x="368" y="936"/>
                    <a:pt x="234" y="836"/>
                    <a:pt x="234" y="635"/>
                  </a:cubicBezTo>
                  <a:cubicBezTo>
                    <a:pt x="234" y="502"/>
                    <a:pt x="301" y="402"/>
                    <a:pt x="368" y="335"/>
                  </a:cubicBezTo>
                  <a:cubicBezTo>
                    <a:pt x="412" y="313"/>
                    <a:pt x="464" y="302"/>
                    <a:pt x="517" y="302"/>
                  </a:cubicBezTo>
                  <a:cubicBezTo>
                    <a:pt x="624" y="302"/>
                    <a:pt x="735" y="346"/>
                    <a:pt x="802" y="435"/>
                  </a:cubicBezTo>
                  <a:cubicBezTo>
                    <a:pt x="868" y="569"/>
                    <a:pt x="835" y="769"/>
                    <a:pt x="701" y="836"/>
                  </a:cubicBezTo>
                  <a:cubicBezTo>
                    <a:pt x="535" y="969"/>
                    <a:pt x="368" y="936"/>
                    <a:pt x="368" y="969"/>
                  </a:cubicBezTo>
                  <a:cubicBezTo>
                    <a:pt x="368" y="992"/>
                    <a:pt x="445" y="1060"/>
                    <a:pt x="567" y="1060"/>
                  </a:cubicBezTo>
                  <a:cubicBezTo>
                    <a:pt x="625" y="1060"/>
                    <a:pt x="693" y="1045"/>
                    <a:pt x="768" y="1002"/>
                  </a:cubicBezTo>
                  <a:cubicBezTo>
                    <a:pt x="968" y="936"/>
                    <a:pt x="1035" y="769"/>
                    <a:pt x="1068" y="602"/>
                  </a:cubicBezTo>
                  <a:cubicBezTo>
                    <a:pt x="1135" y="435"/>
                    <a:pt x="1035" y="302"/>
                    <a:pt x="968" y="168"/>
                  </a:cubicBezTo>
                  <a:cubicBezTo>
                    <a:pt x="842" y="60"/>
                    <a:pt x="686" y="1"/>
                    <a:pt x="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1" name="Google Shape;821;p45"/>
            <p:cNvSpPr/>
            <p:nvPr/>
          </p:nvSpPr>
          <p:spPr>
            <a:xfrm>
              <a:off x="2086650" y="2283750"/>
              <a:ext cx="266900" cy="221850"/>
            </a:xfrm>
            <a:custGeom>
              <a:avLst/>
              <a:gdLst/>
              <a:ahLst/>
              <a:cxnLst/>
              <a:rect l="l" t="t" r="r" b="b"/>
              <a:pathLst>
                <a:path w="10676" h="8874" extrusionOk="0">
                  <a:moveTo>
                    <a:pt x="5305" y="2702"/>
                  </a:moveTo>
                  <a:cubicBezTo>
                    <a:pt x="5838" y="2736"/>
                    <a:pt x="6372" y="3002"/>
                    <a:pt x="6772" y="3369"/>
                  </a:cubicBezTo>
                  <a:cubicBezTo>
                    <a:pt x="7139" y="3736"/>
                    <a:pt x="7440" y="4237"/>
                    <a:pt x="7540" y="4737"/>
                  </a:cubicBezTo>
                  <a:cubicBezTo>
                    <a:pt x="7804" y="5589"/>
                    <a:pt x="7603" y="6519"/>
                    <a:pt x="7072" y="7253"/>
                  </a:cubicBezTo>
                  <a:lnTo>
                    <a:pt x="7072" y="7253"/>
                  </a:lnTo>
                  <a:cubicBezTo>
                    <a:pt x="7004" y="7229"/>
                    <a:pt x="6938" y="7202"/>
                    <a:pt x="6873" y="7172"/>
                  </a:cubicBezTo>
                  <a:cubicBezTo>
                    <a:pt x="6005" y="6738"/>
                    <a:pt x="5305" y="5904"/>
                    <a:pt x="4671" y="5037"/>
                  </a:cubicBezTo>
                  <a:cubicBezTo>
                    <a:pt x="4337" y="4604"/>
                    <a:pt x="4204" y="4103"/>
                    <a:pt x="4271" y="3569"/>
                  </a:cubicBezTo>
                  <a:cubicBezTo>
                    <a:pt x="4271" y="3336"/>
                    <a:pt x="4371" y="3069"/>
                    <a:pt x="4604" y="2902"/>
                  </a:cubicBezTo>
                  <a:cubicBezTo>
                    <a:pt x="4804" y="2769"/>
                    <a:pt x="5038" y="2702"/>
                    <a:pt x="5305" y="2702"/>
                  </a:cubicBezTo>
                  <a:close/>
                  <a:moveTo>
                    <a:pt x="8974" y="0"/>
                  </a:moveTo>
                  <a:cubicBezTo>
                    <a:pt x="9208" y="367"/>
                    <a:pt x="9474" y="701"/>
                    <a:pt x="9675" y="1101"/>
                  </a:cubicBezTo>
                  <a:cubicBezTo>
                    <a:pt x="10208" y="2202"/>
                    <a:pt x="10442" y="3403"/>
                    <a:pt x="10308" y="4570"/>
                  </a:cubicBezTo>
                  <a:cubicBezTo>
                    <a:pt x="10208" y="5404"/>
                    <a:pt x="9941" y="6171"/>
                    <a:pt x="9374" y="6772"/>
                  </a:cubicBezTo>
                  <a:cubicBezTo>
                    <a:pt x="9107" y="7105"/>
                    <a:pt x="8674" y="7339"/>
                    <a:pt x="8274" y="7372"/>
                  </a:cubicBezTo>
                  <a:cubicBezTo>
                    <a:pt x="8157" y="7389"/>
                    <a:pt x="8038" y="7397"/>
                    <a:pt x="7919" y="7397"/>
                  </a:cubicBezTo>
                  <a:cubicBezTo>
                    <a:pt x="7721" y="7397"/>
                    <a:pt x="7522" y="7374"/>
                    <a:pt x="7329" y="7329"/>
                  </a:cubicBezTo>
                  <a:lnTo>
                    <a:pt x="7329" y="7329"/>
                  </a:lnTo>
                  <a:cubicBezTo>
                    <a:pt x="7561" y="7002"/>
                    <a:pt x="7718" y="6637"/>
                    <a:pt x="7840" y="6271"/>
                  </a:cubicBezTo>
                  <a:cubicBezTo>
                    <a:pt x="8007" y="5738"/>
                    <a:pt x="8007" y="5171"/>
                    <a:pt x="7840" y="4604"/>
                  </a:cubicBezTo>
                  <a:cubicBezTo>
                    <a:pt x="7673" y="4036"/>
                    <a:pt x="7373" y="3536"/>
                    <a:pt x="6973" y="3102"/>
                  </a:cubicBezTo>
                  <a:cubicBezTo>
                    <a:pt x="6539" y="2669"/>
                    <a:pt x="5972" y="2402"/>
                    <a:pt x="5338" y="2369"/>
                  </a:cubicBezTo>
                  <a:cubicBezTo>
                    <a:pt x="5005" y="2369"/>
                    <a:pt x="4671" y="2435"/>
                    <a:pt x="4437" y="2669"/>
                  </a:cubicBezTo>
                  <a:cubicBezTo>
                    <a:pt x="4171" y="2869"/>
                    <a:pt x="4004" y="3169"/>
                    <a:pt x="3970" y="3503"/>
                  </a:cubicBezTo>
                  <a:cubicBezTo>
                    <a:pt x="3937" y="4070"/>
                    <a:pt x="4104" y="4704"/>
                    <a:pt x="4471" y="5171"/>
                  </a:cubicBezTo>
                  <a:cubicBezTo>
                    <a:pt x="5138" y="6038"/>
                    <a:pt x="5838" y="6905"/>
                    <a:pt x="6806" y="7339"/>
                  </a:cubicBezTo>
                  <a:cubicBezTo>
                    <a:pt x="6854" y="7363"/>
                    <a:pt x="6904" y="7386"/>
                    <a:pt x="6954" y="7406"/>
                  </a:cubicBezTo>
                  <a:lnTo>
                    <a:pt x="6954" y="7406"/>
                  </a:lnTo>
                  <a:cubicBezTo>
                    <a:pt x="6917" y="7452"/>
                    <a:pt x="6879" y="7496"/>
                    <a:pt x="6839" y="7539"/>
                  </a:cubicBezTo>
                  <a:cubicBezTo>
                    <a:pt x="6205" y="8206"/>
                    <a:pt x="5338" y="8606"/>
                    <a:pt x="4437" y="8673"/>
                  </a:cubicBezTo>
                  <a:cubicBezTo>
                    <a:pt x="3637" y="8673"/>
                    <a:pt x="2803" y="8440"/>
                    <a:pt x="2136" y="8006"/>
                  </a:cubicBezTo>
                  <a:cubicBezTo>
                    <a:pt x="1535" y="7606"/>
                    <a:pt x="1102" y="7105"/>
                    <a:pt x="768" y="6538"/>
                  </a:cubicBezTo>
                  <a:cubicBezTo>
                    <a:pt x="501" y="6071"/>
                    <a:pt x="335" y="5604"/>
                    <a:pt x="201" y="5104"/>
                  </a:cubicBezTo>
                  <a:cubicBezTo>
                    <a:pt x="134" y="4704"/>
                    <a:pt x="34" y="4270"/>
                    <a:pt x="34" y="3836"/>
                  </a:cubicBezTo>
                  <a:cubicBezTo>
                    <a:pt x="1" y="3903"/>
                    <a:pt x="1" y="4036"/>
                    <a:pt x="1" y="4170"/>
                  </a:cubicBezTo>
                  <a:cubicBezTo>
                    <a:pt x="1" y="4503"/>
                    <a:pt x="1" y="4837"/>
                    <a:pt x="101" y="5171"/>
                  </a:cubicBezTo>
                  <a:cubicBezTo>
                    <a:pt x="201" y="5671"/>
                    <a:pt x="368" y="6171"/>
                    <a:pt x="635" y="6605"/>
                  </a:cubicBezTo>
                  <a:cubicBezTo>
                    <a:pt x="968" y="7239"/>
                    <a:pt x="1435" y="7772"/>
                    <a:pt x="2002" y="8173"/>
                  </a:cubicBezTo>
                  <a:cubicBezTo>
                    <a:pt x="2703" y="8606"/>
                    <a:pt x="3537" y="8873"/>
                    <a:pt x="4437" y="8873"/>
                  </a:cubicBezTo>
                  <a:cubicBezTo>
                    <a:pt x="5438" y="8840"/>
                    <a:pt x="6372" y="8406"/>
                    <a:pt x="7039" y="7672"/>
                  </a:cubicBezTo>
                  <a:cubicBezTo>
                    <a:pt x="7097" y="7615"/>
                    <a:pt x="7151" y="7555"/>
                    <a:pt x="7202" y="7494"/>
                  </a:cubicBezTo>
                  <a:lnTo>
                    <a:pt x="7202" y="7494"/>
                  </a:lnTo>
                  <a:cubicBezTo>
                    <a:pt x="7442" y="7564"/>
                    <a:pt x="7691" y="7597"/>
                    <a:pt x="7938" y="7597"/>
                  </a:cubicBezTo>
                  <a:cubicBezTo>
                    <a:pt x="8062" y="7597"/>
                    <a:pt x="8185" y="7589"/>
                    <a:pt x="8307" y="7572"/>
                  </a:cubicBezTo>
                  <a:cubicBezTo>
                    <a:pt x="8807" y="7506"/>
                    <a:pt x="9274" y="7272"/>
                    <a:pt x="9608" y="6905"/>
                  </a:cubicBezTo>
                  <a:cubicBezTo>
                    <a:pt x="10175" y="6238"/>
                    <a:pt x="10508" y="5437"/>
                    <a:pt x="10542" y="4570"/>
                  </a:cubicBezTo>
                  <a:cubicBezTo>
                    <a:pt x="10675" y="3336"/>
                    <a:pt x="10375" y="2102"/>
                    <a:pt x="9808" y="1034"/>
                  </a:cubicBezTo>
                  <a:cubicBezTo>
                    <a:pt x="9641" y="767"/>
                    <a:pt x="9441" y="467"/>
                    <a:pt x="9208" y="234"/>
                  </a:cubicBezTo>
                  <a:lnTo>
                    <a:pt x="8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2" name="Google Shape;822;p45"/>
            <p:cNvSpPr/>
            <p:nvPr/>
          </p:nvSpPr>
          <p:spPr>
            <a:xfrm>
              <a:off x="1541275" y="1489850"/>
              <a:ext cx="1050775" cy="1042425"/>
            </a:xfrm>
            <a:custGeom>
              <a:avLst/>
              <a:gdLst/>
              <a:ahLst/>
              <a:cxnLst/>
              <a:rect l="l" t="t" r="r" b="b"/>
              <a:pathLst>
                <a:path w="42031" h="41697" extrusionOk="0">
                  <a:moveTo>
                    <a:pt x="21115" y="0"/>
                  </a:moveTo>
                  <a:lnTo>
                    <a:pt x="19748" y="100"/>
                  </a:lnTo>
                  <a:cubicBezTo>
                    <a:pt x="19481" y="100"/>
                    <a:pt x="19281" y="100"/>
                    <a:pt x="19014" y="134"/>
                  </a:cubicBezTo>
                  <a:lnTo>
                    <a:pt x="18313" y="234"/>
                  </a:lnTo>
                  <a:cubicBezTo>
                    <a:pt x="17846" y="300"/>
                    <a:pt x="17346" y="400"/>
                    <a:pt x="16879" y="467"/>
                  </a:cubicBezTo>
                  <a:cubicBezTo>
                    <a:pt x="15945" y="667"/>
                    <a:pt x="15011" y="934"/>
                    <a:pt x="14110" y="1268"/>
                  </a:cubicBezTo>
                  <a:cubicBezTo>
                    <a:pt x="13176" y="1601"/>
                    <a:pt x="12276" y="2002"/>
                    <a:pt x="11375" y="2469"/>
                  </a:cubicBezTo>
                  <a:cubicBezTo>
                    <a:pt x="10975" y="2735"/>
                    <a:pt x="10508" y="3002"/>
                    <a:pt x="10108" y="3269"/>
                  </a:cubicBezTo>
                  <a:cubicBezTo>
                    <a:pt x="9874" y="3436"/>
                    <a:pt x="9674" y="3503"/>
                    <a:pt x="9474" y="3669"/>
                  </a:cubicBezTo>
                  <a:lnTo>
                    <a:pt x="8840" y="4136"/>
                  </a:lnTo>
                  <a:cubicBezTo>
                    <a:pt x="8006" y="4770"/>
                    <a:pt x="7206" y="5437"/>
                    <a:pt x="6472" y="6138"/>
                  </a:cubicBezTo>
                  <a:cubicBezTo>
                    <a:pt x="5771" y="6905"/>
                    <a:pt x="5104" y="7739"/>
                    <a:pt x="4470" y="8573"/>
                  </a:cubicBezTo>
                  <a:lnTo>
                    <a:pt x="3970" y="9173"/>
                  </a:lnTo>
                  <a:lnTo>
                    <a:pt x="3536" y="9841"/>
                  </a:lnTo>
                  <a:lnTo>
                    <a:pt x="3136" y="10574"/>
                  </a:lnTo>
                  <a:cubicBezTo>
                    <a:pt x="3003" y="10775"/>
                    <a:pt x="2869" y="11008"/>
                    <a:pt x="2769" y="11275"/>
                  </a:cubicBezTo>
                  <a:cubicBezTo>
                    <a:pt x="2502" y="11742"/>
                    <a:pt x="2269" y="12242"/>
                    <a:pt x="2035" y="12743"/>
                  </a:cubicBezTo>
                  <a:cubicBezTo>
                    <a:pt x="1835" y="13243"/>
                    <a:pt x="1668" y="13777"/>
                    <a:pt x="1468" y="14277"/>
                  </a:cubicBezTo>
                  <a:cubicBezTo>
                    <a:pt x="0" y="18580"/>
                    <a:pt x="0" y="23183"/>
                    <a:pt x="1468" y="27487"/>
                  </a:cubicBezTo>
                  <a:cubicBezTo>
                    <a:pt x="1668" y="27987"/>
                    <a:pt x="1835" y="28521"/>
                    <a:pt x="2035" y="29021"/>
                  </a:cubicBezTo>
                  <a:lnTo>
                    <a:pt x="2769" y="30489"/>
                  </a:lnTo>
                  <a:lnTo>
                    <a:pt x="2936" y="30856"/>
                  </a:lnTo>
                  <a:lnTo>
                    <a:pt x="3136" y="31189"/>
                  </a:lnTo>
                  <a:lnTo>
                    <a:pt x="3536" y="31923"/>
                  </a:lnTo>
                  <a:lnTo>
                    <a:pt x="3970" y="32590"/>
                  </a:lnTo>
                  <a:lnTo>
                    <a:pt x="4437" y="33157"/>
                  </a:lnTo>
                  <a:cubicBezTo>
                    <a:pt x="5037" y="33991"/>
                    <a:pt x="5704" y="34825"/>
                    <a:pt x="6472" y="35592"/>
                  </a:cubicBezTo>
                  <a:cubicBezTo>
                    <a:pt x="7206" y="36293"/>
                    <a:pt x="8006" y="36960"/>
                    <a:pt x="8840" y="37594"/>
                  </a:cubicBezTo>
                  <a:lnTo>
                    <a:pt x="9474" y="38027"/>
                  </a:lnTo>
                  <a:cubicBezTo>
                    <a:pt x="9641" y="38194"/>
                    <a:pt x="9874" y="38328"/>
                    <a:pt x="10108" y="38461"/>
                  </a:cubicBezTo>
                  <a:cubicBezTo>
                    <a:pt x="10508" y="38761"/>
                    <a:pt x="10942" y="38995"/>
                    <a:pt x="11375" y="39262"/>
                  </a:cubicBezTo>
                  <a:cubicBezTo>
                    <a:pt x="12276" y="39695"/>
                    <a:pt x="13176" y="40129"/>
                    <a:pt x="14110" y="40462"/>
                  </a:cubicBezTo>
                  <a:cubicBezTo>
                    <a:pt x="15011" y="40796"/>
                    <a:pt x="15945" y="41096"/>
                    <a:pt x="16879" y="41296"/>
                  </a:cubicBezTo>
                  <a:cubicBezTo>
                    <a:pt x="17346" y="41363"/>
                    <a:pt x="17846" y="41430"/>
                    <a:pt x="18313" y="41497"/>
                  </a:cubicBezTo>
                  <a:lnTo>
                    <a:pt x="19014" y="41597"/>
                  </a:lnTo>
                  <a:cubicBezTo>
                    <a:pt x="19281" y="41630"/>
                    <a:pt x="19481" y="41630"/>
                    <a:pt x="19748" y="41630"/>
                  </a:cubicBezTo>
                  <a:lnTo>
                    <a:pt x="21115" y="41697"/>
                  </a:lnTo>
                  <a:cubicBezTo>
                    <a:pt x="21582" y="41697"/>
                    <a:pt x="22016" y="41663"/>
                    <a:pt x="22483" y="41663"/>
                  </a:cubicBezTo>
                  <a:cubicBezTo>
                    <a:pt x="23350" y="41597"/>
                    <a:pt x="24251" y="41497"/>
                    <a:pt x="25118" y="41330"/>
                  </a:cubicBezTo>
                  <a:cubicBezTo>
                    <a:pt x="25519" y="41263"/>
                    <a:pt x="25952" y="41163"/>
                    <a:pt x="26353" y="41030"/>
                  </a:cubicBezTo>
                  <a:cubicBezTo>
                    <a:pt x="26753" y="40929"/>
                    <a:pt x="27186" y="40829"/>
                    <a:pt x="27587" y="40696"/>
                  </a:cubicBezTo>
                  <a:lnTo>
                    <a:pt x="28754" y="40296"/>
                  </a:lnTo>
                  <a:lnTo>
                    <a:pt x="29321" y="40096"/>
                  </a:lnTo>
                  <a:lnTo>
                    <a:pt x="29855" y="39829"/>
                  </a:lnTo>
                  <a:lnTo>
                    <a:pt x="30956" y="39328"/>
                  </a:lnTo>
                  <a:cubicBezTo>
                    <a:pt x="31289" y="39162"/>
                    <a:pt x="31656" y="38928"/>
                    <a:pt x="31957" y="38761"/>
                  </a:cubicBezTo>
                  <a:cubicBezTo>
                    <a:pt x="32257" y="38594"/>
                    <a:pt x="32590" y="38361"/>
                    <a:pt x="32924" y="38161"/>
                  </a:cubicBezTo>
                  <a:lnTo>
                    <a:pt x="33825" y="37494"/>
                  </a:lnTo>
                  <a:cubicBezTo>
                    <a:pt x="35959" y="35859"/>
                    <a:pt x="37761" y="33858"/>
                    <a:pt x="39128" y="31589"/>
                  </a:cubicBezTo>
                  <a:cubicBezTo>
                    <a:pt x="40129" y="29855"/>
                    <a:pt x="40930" y="27987"/>
                    <a:pt x="41363" y="26019"/>
                  </a:cubicBezTo>
                  <a:lnTo>
                    <a:pt x="41630" y="24918"/>
                  </a:lnTo>
                  <a:cubicBezTo>
                    <a:pt x="41697" y="24584"/>
                    <a:pt x="41730" y="24251"/>
                    <a:pt x="41797" y="23917"/>
                  </a:cubicBezTo>
                  <a:cubicBezTo>
                    <a:pt x="41830" y="23584"/>
                    <a:pt x="41864" y="23317"/>
                    <a:pt x="41930" y="23017"/>
                  </a:cubicBezTo>
                  <a:cubicBezTo>
                    <a:pt x="41964" y="22750"/>
                    <a:pt x="41964" y="22483"/>
                    <a:pt x="41964" y="22283"/>
                  </a:cubicBezTo>
                  <a:cubicBezTo>
                    <a:pt x="41964" y="21849"/>
                    <a:pt x="41997" y="21482"/>
                    <a:pt x="41997" y="21282"/>
                  </a:cubicBezTo>
                  <a:lnTo>
                    <a:pt x="41997" y="20915"/>
                  </a:lnTo>
                  <a:cubicBezTo>
                    <a:pt x="41997" y="20949"/>
                    <a:pt x="41964" y="20949"/>
                    <a:pt x="41964" y="21182"/>
                  </a:cubicBezTo>
                  <a:cubicBezTo>
                    <a:pt x="41964" y="21449"/>
                    <a:pt x="41964" y="21782"/>
                    <a:pt x="41930" y="22183"/>
                  </a:cubicBezTo>
                  <a:cubicBezTo>
                    <a:pt x="41930" y="22416"/>
                    <a:pt x="41930" y="22616"/>
                    <a:pt x="41864" y="22917"/>
                  </a:cubicBezTo>
                  <a:cubicBezTo>
                    <a:pt x="41830" y="23183"/>
                    <a:pt x="41797" y="23450"/>
                    <a:pt x="41764" y="23784"/>
                  </a:cubicBezTo>
                  <a:cubicBezTo>
                    <a:pt x="41697" y="24084"/>
                    <a:pt x="41630" y="24418"/>
                    <a:pt x="41597" y="24785"/>
                  </a:cubicBezTo>
                  <a:cubicBezTo>
                    <a:pt x="41530" y="25152"/>
                    <a:pt x="41463" y="25518"/>
                    <a:pt x="41330" y="25919"/>
                  </a:cubicBezTo>
                  <a:cubicBezTo>
                    <a:pt x="40863" y="27820"/>
                    <a:pt x="40096" y="29688"/>
                    <a:pt x="39028" y="31389"/>
                  </a:cubicBezTo>
                  <a:cubicBezTo>
                    <a:pt x="37694" y="33691"/>
                    <a:pt x="35926" y="35692"/>
                    <a:pt x="33791" y="37294"/>
                  </a:cubicBezTo>
                  <a:lnTo>
                    <a:pt x="32924" y="37961"/>
                  </a:lnTo>
                  <a:cubicBezTo>
                    <a:pt x="32624" y="38161"/>
                    <a:pt x="32290" y="38328"/>
                    <a:pt x="31957" y="38528"/>
                  </a:cubicBezTo>
                  <a:cubicBezTo>
                    <a:pt x="31623" y="38728"/>
                    <a:pt x="31323" y="38961"/>
                    <a:pt x="30956" y="39128"/>
                  </a:cubicBezTo>
                  <a:lnTo>
                    <a:pt x="29855" y="39629"/>
                  </a:lnTo>
                  <a:lnTo>
                    <a:pt x="29321" y="39862"/>
                  </a:lnTo>
                  <a:lnTo>
                    <a:pt x="28754" y="40062"/>
                  </a:lnTo>
                  <a:lnTo>
                    <a:pt x="27587" y="40496"/>
                  </a:lnTo>
                  <a:cubicBezTo>
                    <a:pt x="27186" y="40629"/>
                    <a:pt x="26786" y="40696"/>
                    <a:pt x="26353" y="40829"/>
                  </a:cubicBezTo>
                  <a:cubicBezTo>
                    <a:pt x="25952" y="40963"/>
                    <a:pt x="25519" y="41030"/>
                    <a:pt x="25118" y="41130"/>
                  </a:cubicBezTo>
                  <a:cubicBezTo>
                    <a:pt x="24251" y="41296"/>
                    <a:pt x="23350" y="41363"/>
                    <a:pt x="22483" y="41396"/>
                  </a:cubicBezTo>
                  <a:cubicBezTo>
                    <a:pt x="22083" y="41396"/>
                    <a:pt x="21616" y="41463"/>
                    <a:pt x="21149" y="41463"/>
                  </a:cubicBezTo>
                  <a:lnTo>
                    <a:pt x="19781" y="41363"/>
                  </a:lnTo>
                  <a:cubicBezTo>
                    <a:pt x="19514" y="41363"/>
                    <a:pt x="19314" y="41363"/>
                    <a:pt x="19081" y="41330"/>
                  </a:cubicBezTo>
                  <a:lnTo>
                    <a:pt x="18347" y="41230"/>
                  </a:lnTo>
                  <a:cubicBezTo>
                    <a:pt x="17913" y="41196"/>
                    <a:pt x="17446" y="41130"/>
                    <a:pt x="16979" y="41030"/>
                  </a:cubicBezTo>
                  <a:cubicBezTo>
                    <a:pt x="16079" y="40829"/>
                    <a:pt x="15145" y="40563"/>
                    <a:pt x="14244" y="40229"/>
                  </a:cubicBezTo>
                  <a:cubicBezTo>
                    <a:pt x="13277" y="39895"/>
                    <a:pt x="12409" y="39528"/>
                    <a:pt x="11509" y="39061"/>
                  </a:cubicBezTo>
                  <a:cubicBezTo>
                    <a:pt x="11075" y="38861"/>
                    <a:pt x="10641" y="38561"/>
                    <a:pt x="10241" y="38328"/>
                  </a:cubicBezTo>
                  <a:cubicBezTo>
                    <a:pt x="10008" y="38161"/>
                    <a:pt x="9807" y="38061"/>
                    <a:pt x="9607" y="37894"/>
                  </a:cubicBezTo>
                  <a:lnTo>
                    <a:pt x="8973" y="37460"/>
                  </a:lnTo>
                  <a:cubicBezTo>
                    <a:pt x="8140" y="36827"/>
                    <a:pt x="7406" y="36159"/>
                    <a:pt x="6638" y="35459"/>
                  </a:cubicBezTo>
                  <a:cubicBezTo>
                    <a:pt x="5938" y="34692"/>
                    <a:pt x="5271" y="33891"/>
                    <a:pt x="4637" y="33057"/>
                  </a:cubicBezTo>
                  <a:lnTo>
                    <a:pt x="4170" y="32457"/>
                  </a:lnTo>
                  <a:lnTo>
                    <a:pt x="3770" y="31790"/>
                  </a:lnTo>
                  <a:lnTo>
                    <a:pt x="3336" y="31122"/>
                  </a:lnTo>
                  <a:lnTo>
                    <a:pt x="3136" y="30789"/>
                  </a:lnTo>
                  <a:lnTo>
                    <a:pt x="2969" y="30389"/>
                  </a:lnTo>
                  <a:cubicBezTo>
                    <a:pt x="2736" y="29888"/>
                    <a:pt x="2435" y="29488"/>
                    <a:pt x="2269" y="28954"/>
                  </a:cubicBezTo>
                  <a:cubicBezTo>
                    <a:pt x="2102" y="28387"/>
                    <a:pt x="1935" y="27887"/>
                    <a:pt x="1735" y="27386"/>
                  </a:cubicBezTo>
                  <a:cubicBezTo>
                    <a:pt x="301" y="23183"/>
                    <a:pt x="301" y="18614"/>
                    <a:pt x="1735" y="14377"/>
                  </a:cubicBezTo>
                  <a:lnTo>
                    <a:pt x="2269" y="12843"/>
                  </a:lnTo>
                  <a:lnTo>
                    <a:pt x="2969" y="11375"/>
                  </a:lnTo>
                  <a:cubicBezTo>
                    <a:pt x="3069" y="11141"/>
                    <a:pt x="3236" y="10875"/>
                    <a:pt x="3336" y="10674"/>
                  </a:cubicBezTo>
                  <a:lnTo>
                    <a:pt x="3770" y="10007"/>
                  </a:lnTo>
                  <a:lnTo>
                    <a:pt x="4170" y="9340"/>
                  </a:lnTo>
                  <a:lnTo>
                    <a:pt x="4637" y="8740"/>
                  </a:lnTo>
                  <a:cubicBezTo>
                    <a:pt x="5237" y="7906"/>
                    <a:pt x="5938" y="7105"/>
                    <a:pt x="6638" y="6338"/>
                  </a:cubicBezTo>
                  <a:cubicBezTo>
                    <a:pt x="7339" y="5638"/>
                    <a:pt x="8140" y="4970"/>
                    <a:pt x="8973" y="4337"/>
                  </a:cubicBezTo>
                  <a:lnTo>
                    <a:pt x="9607" y="3903"/>
                  </a:lnTo>
                  <a:cubicBezTo>
                    <a:pt x="9807" y="3736"/>
                    <a:pt x="10008" y="3603"/>
                    <a:pt x="10241" y="3469"/>
                  </a:cubicBezTo>
                  <a:cubicBezTo>
                    <a:pt x="10675" y="3236"/>
                    <a:pt x="11108" y="2969"/>
                    <a:pt x="11509" y="2735"/>
                  </a:cubicBezTo>
                  <a:cubicBezTo>
                    <a:pt x="12409" y="2302"/>
                    <a:pt x="13310" y="1902"/>
                    <a:pt x="14244" y="1568"/>
                  </a:cubicBezTo>
                  <a:cubicBezTo>
                    <a:pt x="15145" y="1234"/>
                    <a:pt x="16079" y="968"/>
                    <a:pt x="16979" y="767"/>
                  </a:cubicBezTo>
                  <a:cubicBezTo>
                    <a:pt x="17446" y="634"/>
                    <a:pt x="17913" y="601"/>
                    <a:pt x="18347" y="501"/>
                  </a:cubicBezTo>
                  <a:lnTo>
                    <a:pt x="19081" y="434"/>
                  </a:lnTo>
                  <a:cubicBezTo>
                    <a:pt x="19314" y="400"/>
                    <a:pt x="19514" y="400"/>
                    <a:pt x="19781" y="400"/>
                  </a:cubicBezTo>
                  <a:lnTo>
                    <a:pt x="21149" y="300"/>
                  </a:lnTo>
                  <a:cubicBezTo>
                    <a:pt x="21616" y="300"/>
                    <a:pt x="22016" y="334"/>
                    <a:pt x="22483" y="334"/>
                  </a:cubicBezTo>
                  <a:cubicBezTo>
                    <a:pt x="23350" y="400"/>
                    <a:pt x="24251" y="467"/>
                    <a:pt x="25118" y="634"/>
                  </a:cubicBezTo>
                  <a:cubicBezTo>
                    <a:pt x="25519" y="734"/>
                    <a:pt x="25952" y="801"/>
                    <a:pt x="26353" y="934"/>
                  </a:cubicBezTo>
                  <a:cubicBezTo>
                    <a:pt x="26786" y="1068"/>
                    <a:pt x="27153" y="1134"/>
                    <a:pt x="27587" y="1268"/>
                  </a:cubicBezTo>
                  <a:lnTo>
                    <a:pt x="28754" y="1668"/>
                  </a:lnTo>
                  <a:lnTo>
                    <a:pt x="29321" y="1902"/>
                  </a:lnTo>
                  <a:lnTo>
                    <a:pt x="29855" y="2135"/>
                  </a:lnTo>
                  <a:lnTo>
                    <a:pt x="30956" y="2635"/>
                  </a:lnTo>
                  <a:cubicBezTo>
                    <a:pt x="31289" y="2802"/>
                    <a:pt x="31656" y="3002"/>
                    <a:pt x="31957" y="3236"/>
                  </a:cubicBezTo>
                  <a:cubicBezTo>
                    <a:pt x="32257" y="3436"/>
                    <a:pt x="32590" y="3603"/>
                    <a:pt x="32924" y="3803"/>
                  </a:cubicBezTo>
                  <a:lnTo>
                    <a:pt x="33791" y="4470"/>
                  </a:lnTo>
                  <a:cubicBezTo>
                    <a:pt x="35926" y="6105"/>
                    <a:pt x="37661" y="8073"/>
                    <a:pt x="39028" y="10341"/>
                  </a:cubicBezTo>
                  <a:cubicBezTo>
                    <a:pt x="40096" y="12075"/>
                    <a:pt x="40830" y="13910"/>
                    <a:pt x="41330" y="15845"/>
                  </a:cubicBezTo>
                  <a:lnTo>
                    <a:pt x="41597" y="16979"/>
                  </a:lnTo>
                  <a:cubicBezTo>
                    <a:pt x="41663" y="17313"/>
                    <a:pt x="41697" y="17646"/>
                    <a:pt x="41764" y="17980"/>
                  </a:cubicBezTo>
                  <a:cubicBezTo>
                    <a:pt x="41797" y="18313"/>
                    <a:pt x="41864" y="18614"/>
                    <a:pt x="41864" y="18847"/>
                  </a:cubicBezTo>
                  <a:cubicBezTo>
                    <a:pt x="41864" y="19114"/>
                    <a:pt x="41930" y="19347"/>
                    <a:pt x="41930" y="19548"/>
                  </a:cubicBezTo>
                  <a:cubicBezTo>
                    <a:pt x="41930" y="20015"/>
                    <a:pt x="41930" y="20348"/>
                    <a:pt x="41964" y="20548"/>
                  </a:cubicBezTo>
                  <a:cubicBezTo>
                    <a:pt x="41997" y="20782"/>
                    <a:pt x="41997" y="20915"/>
                    <a:pt x="41997" y="20915"/>
                  </a:cubicBezTo>
                  <a:cubicBezTo>
                    <a:pt x="41997" y="20915"/>
                    <a:pt x="42030" y="20815"/>
                    <a:pt x="42030" y="20582"/>
                  </a:cubicBezTo>
                  <a:cubicBezTo>
                    <a:pt x="42030" y="20315"/>
                    <a:pt x="41997" y="19981"/>
                    <a:pt x="41997" y="19581"/>
                  </a:cubicBezTo>
                  <a:cubicBezTo>
                    <a:pt x="41964" y="19314"/>
                    <a:pt x="41997" y="19114"/>
                    <a:pt x="41964" y="18814"/>
                  </a:cubicBezTo>
                  <a:cubicBezTo>
                    <a:pt x="41897" y="18513"/>
                    <a:pt x="41930" y="18247"/>
                    <a:pt x="41830" y="17946"/>
                  </a:cubicBezTo>
                  <a:cubicBezTo>
                    <a:pt x="41730" y="17646"/>
                    <a:pt x="41697" y="17313"/>
                    <a:pt x="41663" y="16946"/>
                  </a:cubicBezTo>
                  <a:cubicBezTo>
                    <a:pt x="41630" y="16579"/>
                    <a:pt x="41530" y="16178"/>
                    <a:pt x="41430" y="15811"/>
                  </a:cubicBezTo>
                  <a:cubicBezTo>
                    <a:pt x="40963" y="13843"/>
                    <a:pt x="40162" y="11975"/>
                    <a:pt x="39128" y="10241"/>
                  </a:cubicBezTo>
                  <a:cubicBezTo>
                    <a:pt x="37761" y="7906"/>
                    <a:pt x="35959" y="5904"/>
                    <a:pt x="33825" y="4270"/>
                  </a:cubicBezTo>
                  <a:lnTo>
                    <a:pt x="32924" y="3603"/>
                  </a:lnTo>
                  <a:cubicBezTo>
                    <a:pt x="32624" y="3403"/>
                    <a:pt x="32290" y="3136"/>
                    <a:pt x="31957" y="2969"/>
                  </a:cubicBezTo>
                  <a:cubicBezTo>
                    <a:pt x="31623" y="2802"/>
                    <a:pt x="31323" y="2569"/>
                    <a:pt x="30956" y="2402"/>
                  </a:cubicBezTo>
                  <a:lnTo>
                    <a:pt x="29855" y="1902"/>
                  </a:lnTo>
                  <a:lnTo>
                    <a:pt x="29321" y="1635"/>
                  </a:lnTo>
                  <a:lnTo>
                    <a:pt x="28754" y="1435"/>
                  </a:lnTo>
                  <a:lnTo>
                    <a:pt x="27587" y="1001"/>
                  </a:lnTo>
                  <a:cubicBezTo>
                    <a:pt x="27186" y="901"/>
                    <a:pt x="26786" y="801"/>
                    <a:pt x="26353" y="667"/>
                  </a:cubicBezTo>
                  <a:cubicBezTo>
                    <a:pt x="25952" y="567"/>
                    <a:pt x="25519" y="467"/>
                    <a:pt x="25118" y="400"/>
                  </a:cubicBezTo>
                  <a:cubicBezTo>
                    <a:pt x="24251" y="234"/>
                    <a:pt x="23350" y="100"/>
                    <a:pt x="22483" y="67"/>
                  </a:cubicBezTo>
                  <a:cubicBezTo>
                    <a:pt x="22016" y="67"/>
                    <a:pt x="21582" y="0"/>
                    <a:pt x="21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3" name="Google Shape;823;p45"/>
            <p:cNvSpPr/>
            <p:nvPr/>
          </p:nvSpPr>
          <p:spPr>
            <a:xfrm>
              <a:off x="1723075" y="1652450"/>
              <a:ext cx="696350" cy="696375"/>
            </a:xfrm>
            <a:custGeom>
              <a:avLst/>
              <a:gdLst/>
              <a:ahLst/>
              <a:cxnLst/>
              <a:rect l="l" t="t" r="r" b="b"/>
              <a:pathLst>
                <a:path w="27854" h="27855" extrusionOk="0">
                  <a:moveTo>
                    <a:pt x="13910" y="1"/>
                  </a:moveTo>
                  <a:cubicBezTo>
                    <a:pt x="6238" y="1"/>
                    <a:pt x="0" y="6239"/>
                    <a:pt x="0" y="13944"/>
                  </a:cubicBezTo>
                  <a:cubicBezTo>
                    <a:pt x="0" y="21616"/>
                    <a:pt x="6238" y="27854"/>
                    <a:pt x="13910" y="27854"/>
                  </a:cubicBezTo>
                  <a:cubicBezTo>
                    <a:pt x="21616" y="27854"/>
                    <a:pt x="27853" y="21616"/>
                    <a:pt x="27853" y="13944"/>
                  </a:cubicBezTo>
                  <a:cubicBezTo>
                    <a:pt x="27853" y="6239"/>
                    <a:pt x="21616" y="1"/>
                    <a:pt x="13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4" name="Google Shape;824;p45"/>
            <p:cNvSpPr/>
            <p:nvPr/>
          </p:nvSpPr>
          <p:spPr>
            <a:xfrm>
              <a:off x="1714725" y="1651700"/>
              <a:ext cx="704700" cy="700700"/>
            </a:xfrm>
            <a:custGeom>
              <a:avLst/>
              <a:gdLst/>
              <a:ahLst/>
              <a:cxnLst/>
              <a:rect l="l" t="t" r="r" b="b"/>
              <a:pathLst>
                <a:path w="28188" h="28028" extrusionOk="0">
                  <a:moveTo>
                    <a:pt x="14267" y="1"/>
                  </a:moveTo>
                  <a:cubicBezTo>
                    <a:pt x="12653" y="1"/>
                    <a:pt x="11045" y="268"/>
                    <a:pt x="9507" y="831"/>
                  </a:cubicBezTo>
                  <a:cubicBezTo>
                    <a:pt x="8874" y="1032"/>
                    <a:pt x="8240" y="1332"/>
                    <a:pt x="7673" y="1632"/>
                  </a:cubicBezTo>
                  <a:cubicBezTo>
                    <a:pt x="7072" y="1899"/>
                    <a:pt x="6505" y="2299"/>
                    <a:pt x="5972" y="2699"/>
                  </a:cubicBezTo>
                  <a:cubicBezTo>
                    <a:pt x="5371" y="3133"/>
                    <a:pt x="4837" y="3567"/>
                    <a:pt x="4337" y="4067"/>
                  </a:cubicBezTo>
                  <a:cubicBezTo>
                    <a:pt x="3837" y="4567"/>
                    <a:pt x="3370" y="5134"/>
                    <a:pt x="2969" y="5702"/>
                  </a:cubicBezTo>
                  <a:cubicBezTo>
                    <a:pt x="2069" y="6869"/>
                    <a:pt x="1402" y="8203"/>
                    <a:pt x="968" y="9571"/>
                  </a:cubicBezTo>
                  <a:cubicBezTo>
                    <a:pt x="1" y="12473"/>
                    <a:pt x="1" y="15575"/>
                    <a:pt x="968" y="18477"/>
                  </a:cubicBezTo>
                  <a:cubicBezTo>
                    <a:pt x="1402" y="19845"/>
                    <a:pt x="2069" y="21179"/>
                    <a:pt x="2969" y="22347"/>
                  </a:cubicBezTo>
                  <a:cubicBezTo>
                    <a:pt x="3370" y="22947"/>
                    <a:pt x="3837" y="23481"/>
                    <a:pt x="4337" y="23981"/>
                  </a:cubicBezTo>
                  <a:cubicBezTo>
                    <a:pt x="4837" y="24448"/>
                    <a:pt x="5371" y="24882"/>
                    <a:pt x="5905" y="25316"/>
                  </a:cubicBezTo>
                  <a:cubicBezTo>
                    <a:pt x="6472" y="25683"/>
                    <a:pt x="7039" y="26049"/>
                    <a:pt x="7606" y="26383"/>
                  </a:cubicBezTo>
                  <a:cubicBezTo>
                    <a:pt x="8207" y="26683"/>
                    <a:pt x="8840" y="26983"/>
                    <a:pt x="9474" y="27184"/>
                  </a:cubicBezTo>
                  <a:cubicBezTo>
                    <a:pt x="11045" y="27754"/>
                    <a:pt x="12661" y="28027"/>
                    <a:pt x="14256" y="28027"/>
                  </a:cubicBezTo>
                  <a:cubicBezTo>
                    <a:pt x="19095" y="28027"/>
                    <a:pt x="23735" y="25511"/>
                    <a:pt x="26319" y="21146"/>
                  </a:cubicBezTo>
                  <a:cubicBezTo>
                    <a:pt x="26987" y="19978"/>
                    <a:pt x="27520" y="18711"/>
                    <a:pt x="27821" y="17377"/>
                  </a:cubicBezTo>
                  <a:cubicBezTo>
                    <a:pt x="27921" y="16876"/>
                    <a:pt x="28054" y="16409"/>
                    <a:pt x="28087" y="15942"/>
                  </a:cubicBezTo>
                  <a:cubicBezTo>
                    <a:pt x="28154" y="15709"/>
                    <a:pt x="28187" y="15509"/>
                    <a:pt x="28187" y="15342"/>
                  </a:cubicBezTo>
                  <a:lnTo>
                    <a:pt x="28187" y="14841"/>
                  </a:lnTo>
                  <a:lnTo>
                    <a:pt x="28187" y="14174"/>
                  </a:lnTo>
                  <a:lnTo>
                    <a:pt x="28187" y="13974"/>
                  </a:lnTo>
                  <a:cubicBezTo>
                    <a:pt x="28154" y="14041"/>
                    <a:pt x="28154" y="14141"/>
                    <a:pt x="28154" y="14208"/>
                  </a:cubicBezTo>
                  <a:cubicBezTo>
                    <a:pt x="28154" y="14374"/>
                    <a:pt x="28087" y="14608"/>
                    <a:pt x="28087" y="14875"/>
                  </a:cubicBezTo>
                  <a:cubicBezTo>
                    <a:pt x="28054" y="15042"/>
                    <a:pt x="28054" y="15208"/>
                    <a:pt x="28054" y="15375"/>
                  </a:cubicBezTo>
                  <a:cubicBezTo>
                    <a:pt x="28054" y="15542"/>
                    <a:pt x="28021" y="15742"/>
                    <a:pt x="27987" y="15976"/>
                  </a:cubicBezTo>
                  <a:cubicBezTo>
                    <a:pt x="27921" y="16409"/>
                    <a:pt x="27821" y="16943"/>
                    <a:pt x="27687" y="17377"/>
                  </a:cubicBezTo>
                  <a:cubicBezTo>
                    <a:pt x="27354" y="18678"/>
                    <a:pt x="26853" y="19945"/>
                    <a:pt x="26153" y="21046"/>
                  </a:cubicBezTo>
                  <a:cubicBezTo>
                    <a:pt x="24085" y="24448"/>
                    <a:pt x="20682" y="26783"/>
                    <a:pt x="16813" y="27517"/>
                  </a:cubicBezTo>
                  <a:cubicBezTo>
                    <a:pt x="16008" y="27660"/>
                    <a:pt x="15196" y="27731"/>
                    <a:pt x="14385" y="27731"/>
                  </a:cubicBezTo>
                  <a:cubicBezTo>
                    <a:pt x="12742" y="27731"/>
                    <a:pt x="11104" y="27442"/>
                    <a:pt x="9541" y="26883"/>
                  </a:cubicBezTo>
                  <a:cubicBezTo>
                    <a:pt x="8907" y="26683"/>
                    <a:pt x="8340" y="26383"/>
                    <a:pt x="7740" y="26116"/>
                  </a:cubicBezTo>
                  <a:cubicBezTo>
                    <a:pt x="7139" y="25783"/>
                    <a:pt x="6572" y="25449"/>
                    <a:pt x="6038" y="25015"/>
                  </a:cubicBezTo>
                  <a:cubicBezTo>
                    <a:pt x="5471" y="24615"/>
                    <a:pt x="4971" y="24148"/>
                    <a:pt x="4471" y="23681"/>
                  </a:cubicBezTo>
                  <a:cubicBezTo>
                    <a:pt x="4004" y="23181"/>
                    <a:pt x="3537" y="22680"/>
                    <a:pt x="3136" y="22113"/>
                  </a:cubicBezTo>
                  <a:cubicBezTo>
                    <a:pt x="2302" y="20979"/>
                    <a:pt x="1635" y="19678"/>
                    <a:pt x="1168" y="18311"/>
                  </a:cubicBezTo>
                  <a:cubicBezTo>
                    <a:pt x="201" y="15475"/>
                    <a:pt x="201" y="12440"/>
                    <a:pt x="1168" y="9604"/>
                  </a:cubicBezTo>
                  <a:cubicBezTo>
                    <a:pt x="1635" y="8203"/>
                    <a:pt x="2302" y="6969"/>
                    <a:pt x="3136" y="5802"/>
                  </a:cubicBezTo>
                  <a:cubicBezTo>
                    <a:pt x="3537" y="5235"/>
                    <a:pt x="3970" y="4701"/>
                    <a:pt x="4471" y="4200"/>
                  </a:cubicBezTo>
                  <a:cubicBezTo>
                    <a:pt x="4971" y="3700"/>
                    <a:pt x="5505" y="3300"/>
                    <a:pt x="6038" y="2866"/>
                  </a:cubicBezTo>
                  <a:cubicBezTo>
                    <a:pt x="6572" y="2466"/>
                    <a:pt x="7172" y="2132"/>
                    <a:pt x="7740" y="1799"/>
                  </a:cubicBezTo>
                  <a:cubicBezTo>
                    <a:pt x="8340" y="1499"/>
                    <a:pt x="8907" y="1198"/>
                    <a:pt x="9541" y="998"/>
                  </a:cubicBezTo>
                  <a:cubicBezTo>
                    <a:pt x="11100" y="443"/>
                    <a:pt x="12699" y="176"/>
                    <a:pt x="14276" y="176"/>
                  </a:cubicBezTo>
                  <a:cubicBezTo>
                    <a:pt x="19043" y="176"/>
                    <a:pt x="23596" y="2616"/>
                    <a:pt x="26153" y="6902"/>
                  </a:cubicBezTo>
                  <a:cubicBezTo>
                    <a:pt x="26853" y="8037"/>
                    <a:pt x="27354" y="9304"/>
                    <a:pt x="27687" y="10605"/>
                  </a:cubicBezTo>
                  <a:cubicBezTo>
                    <a:pt x="27821" y="11039"/>
                    <a:pt x="27887" y="11506"/>
                    <a:pt x="27987" y="12006"/>
                  </a:cubicBezTo>
                  <a:cubicBezTo>
                    <a:pt x="28021" y="12206"/>
                    <a:pt x="28021" y="12373"/>
                    <a:pt x="28054" y="12607"/>
                  </a:cubicBezTo>
                  <a:cubicBezTo>
                    <a:pt x="28087" y="12807"/>
                    <a:pt x="28087" y="12940"/>
                    <a:pt x="28087" y="13107"/>
                  </a:cubicBezTo>
                  <a:cubicBezTo>
                    <a:pt x="28087" y="13374"/>
                    <a:pt x="28154" y="13607"/>
                    <a:pt x="28154" y="13774"/>
                  </a:cubicBezTo>
                  <a:cubicBezTo>
                    <a:pt x="28154" y="13807"/>
                    <a:pt x="28187" y="13874"/>
                    <a:pt x="28187" y="13974"/>
                  </a:cubicBezTo>
                  <a:lnTo>
                    <a:pt x="28187" y="13874"/>
                  </a:lnTo>
                  <a:lnTo>
                    <a:pt x="28187" y="13207"/>
                  </a:lnTo>
                  <a:lnTo>
                    <a:pt x="28187" y="12707"/>
                  </a:lnTo>
                  <a:cubicBezTo>
                    <a:pt x="28187" y="12540"/>
                    <a:pt x="28154" y="12340"/>
                    <a:pt x="28087" y="12140"/>
                  </a:cubicBezTo>
                  <a:cubicBezTo>
                    <a:pt x="28021" y="11639"/>
                    <a:pt x="27921" y="11139"/>
                    <a:pt x="27821" y="10672"/>
                  </a:cubicBezTo>
                  <a:cubicBezTo>
                    <a:pt x="27520" y="9337"/>
                    <a:pt x="27020" y="8070"/>
                    <a:pt x="26319" y="6902"/>
                  </a:cubicBezTo>
                  <a:cubicBezTo>
                    <a:pt x="24251" y="3467"/>
                    <a:pt x="20849" y="998"/>
                    <a:pt x="16879" y="231"/>
                  </a:cubicBezTo>
                  <a:cubicBezTo>
                    <a:pt x="16013" y="79"/>
                    <a:pt x="15139" y="1"/>
                    <a:pt x="14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5" name="Google Shape;825;p45"/>
            <p:cNvSpPr/>
            <p:nvPr/>
          </p:nvSpPr>
          <p:spPr>
            <a:xfrm>
              <a:off x="4557600" y="518325"/>
              <a:ext cx="1356825" cy="1357650"/>
            </a:xfrm>
            <a:custGeom>
              <a:avLst/>
              <a:gdLst/>
              <a:ahLst/>
              <a:cxnLst/>
              <a:rect l="l" t="t" r="r" b="b"/>
              <a:pathLst>
                <a:path w="54273" h="54306" extrusionOk="0">
                  <a:moveTo>
                    <a:pt x="27120" y="0"/>
                  </a:moveTo>
                  <a:cubicBezTo>
                    <a:pt x="12142" y="0"/>
                    <a:pt x="0" y="12175"/>
                    <a:pt x="0" y="27153"/>
                  </a:cubicBezTo>
                  <a:cubicBezTo>
                    <a:pt x="0" y="42130"/>
                    <a:pt x="12142" y="54306"/>
                    <a:pt x="27120" y="54306"/>
                  </a:cubicBezTo>
                  <a:cubicBezTo>
                    <a:pt x="42130" y="54306"/>
                    <a:pt x="54272" y="42130"/>
                    <a:pt x="54272" y="27153"/>
                  </a:cubicBezTo>
                  <a:cubicBezTo>
                    <a:pt x="54272" y="12175"/>
                    <a:pt x="42130" y="0"/>
                    <a:pt x="27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6" name="Google Shape;826;p45"/>
            <p:cNvSpPr/>
            <p:nvPr/>
          </p:nvSpPr>
          <p:spPr>
            <a:xfrm>
              <a:off x="4736875" y="727425"/>
              <a:ext cx="999075" cy="909950"/>
            </a:xfrm>
            <a:custGeom>
              <a:avLst/>
              <a:gdLst/>
              <a:ahLst/>
              <a:cxnLst/>
              <a:rect l="l" t="t" r="r" b="b"/>
              <a:pathLst>
                <a:path w="39963" h="36398" extrusionOk="0">
                  <a:moveTo>
                    <a:pt x="19916" y="0"/>
                  </a:moveTo>
                  <a:cubicBezTo>
                    <a:pt x="15265" y="0"/>
                    <a:pt x="10617" y="1768"/>
                    <a:pt x="7073" y="5312"/>
                  </a:cubicBezTo>
                  <a:cubicBezTo>
                    <a:pt x="1" y="12418"/>
                    <a:pt x="1" y="23926"/>
                    <a:pt x="7106" y="31064"/>
                  </a:cubicBezTo>
                  <a:cubicBezTo>
                    <a:pt x="10679" y="34621"/>
                    <a:pt x="15348" y="36397"/>
                    <a:pt x="20011" y="36397"/>
                  </a:cubicBezTo>
                  <a:cubicBezTo>
                    <a:pt x="24663" y="36397"/>
                    <a:pt x="29309" y="34629"/>
                    <a:pt x="32858" y="31098"/>
                  </a:cubicBezTo>
                  <a:cubicBezTo>
                    <a:pt x="39963" y="23993"/>
                    <a:pt x="39929" y="12451"/>
                    <a:pt x="32824" y="5346"/>
                  </a:cubicBezTo>
                  <a:cubicBezTo>
                    <a:pt x="29264" y="1785"/>
                    <a:pt x="24588" y="0"/>
                    <a:pt x="1991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7" name="Google Shape;827;p45"/>
            <p:cNvSpPr/>
            <p:nvPr/>
          </p:nvSpPr>
          <p:spPr>
            <a:xfrm>
              <a:off x="5544125" y="1147100"/>
              <a:ext cx="358625" cy="482300"/>
            </a:xfrm>
            <a:custGeom>
              <a:avLst/>
              <a:gdLst/>
              <a:ahLst/>
              <a:cxnLst/>
              <a:rect l="l" t="t" r="r" b="b"/>
              <a:pathLst>
                <a:path w="14345" h="19292" extrusionOk="0">
                  <a:moveTo>
                    <a:pt x="5694" y="8113"/>
                  </a:moveTo>
                  <a:cubicBezTo>
                    <a:pt x="5995" y="8113"/>
                    <a:pt x="6284" y="8167"/>
                    <a:pt x="6572" y="8240"/>
                  </a:cubicBezTo>
                  <a:cubicBezTo>
                    <a:pt x="7339" y="8506"/>
                    <a:pt x="8073" y="8873"/>
                    <a:pt x="8674" y="9407"/>
                  </a:cubicBezTo>
                  <a:cubicBezTo>
                    <a:pt x="8840" y="9507"/>
                    <a:pt x="8974" y="9641"/>
                    <a:pt x="9107" y="9741"/>
                  </a:cubicBezTo>
                  <a:cubicBezTo>
                    <a:pt x="9488" y="10122"/>
                    <a:pt x="9799" y="10547"/>
                    <a:pt x="10040" y="11000"/>
                  </a:cubicBezTo>
                  <a:lnTo>
                    <a:pt x="10040" y="11000"/>
                  </a:lnTo>
                  <a:cubicBezTo>
                    <a:pt x="9507" y="11173"/>
                    <a:pt x="8949" y="11262"/>
                    <a:pt x="8378" y="11262"/>
                  </a:cubicBezTo>
                  <a:cubicBezTo>
                    <a:pt x="8222" y="11262"/>
                    <a:pt x="8064" y="11255"/>
                    <a:pt x="7906" y="11242"/>
                  </a:cubicBezTo>
                  <a:cubicBezTo>
                    <a:pt x="7072" y="11208"/>
                    <a:pt x="6272" y="11008"/>
                    <a:pt x="5538" y="10575"/>
                  </a:cubicBezTo>
                  <a:cubicBezTo>
                    <a:pt x="5171" y="10374"/>
                    <a:pt x="4904" y="10141"/>
                    <a:pt x="4637" y="9807"/>
                  </a:cubicBezTo>
                  <a:cubicBezTo>
                    <a:pt x="4437" y="9507"/>
                    <a:pt x="4337" y="9074"/>
                    <a:pt x="4471" y="8707"/>
                  </a:cubicBezTo>
                  <a:cubicBezTo>
                    <a:pt x="4637" y="8373"/>
                    <a:pt x="4971" y="8140"/>
                    <a:pt x="5338" y="8140"/>
                  </a:cubicBezTo>
                  <a:cubicBezTo>
                    <a:pt x="5459" y="8121"/>
                    <a:pt x="5577" y="8113"/>
                    <a:pt x="5694" y="8113"/>
                  </a:cubicBezTo>
                  <a:close/>
                  <a:moveTo>
                    <a:pt x="8240" y="0"/>
                  </a:moveTo>
                  <a:cubicBezTo>
                    <a:pt x="7740" y="0"/>
                    <a:pt x="7273" y="100"/>
                    <a:pt x="6772" y="201"/>
                  </a:cubicBezTo>
                  <a:cubicBezTo>
                    <a:pt x="6605" y="301"/>
                    <a:pt x="6439" y="334"/>
                    <a:pt x="6272" y="434"/>
                  </a:cubicBezTo>
                  <a:cubicBezTo>
                    <a:pt x="6869" y="285"/>
                    <a:pt x="7440" y="162"/>
                    <a:pt x="8056" y="162"/>
                  </a:cubicBezTo>
                  <a:cubicBezTo>
                    <a:pt x="8128" y="162"/>
                    <a:pt x="8200" y="164"/>
                    <a:pt x="8273" y="167"/>
                  </a:cubicBezTo>
                  <a:cubicBezTo>
                    <a:pt x="9040" y="201"/>
                    <a:pt x="9808" y="367"/>
                    <a:pt x="10508" y="668"/>
                  </a:cubicBezTo>
                  <a:cubicBezTo>
                    <a:pt x="11442" y="1068"/>
                    <a:pt x="12276" y="1702"/>
                    <a:pt x="12843" y="2536"/>
                  </a:cubicBezTo>
                  <a:cubicBezTo>
                    <a:pt x="14344" y="4804"/>
                    <a:pt x="14077" y="7839"/>
                    <a:pt x="12143" y="9741"/>
                  </a:cubicBezTo>
                  <a:cubicBezTo>
                    <a:pt x="11607" y="10246"/>
                    <a:pt x="11000" y="10632"/>
                    <a:pt x="10349" y="10889"/>
                  </a:cubicBezTo>
                  <a:lnTo>
                    <a:pt x="10349" y="10889"/>
                  </a:lnTo>
                  <a:cubicBezTo>
                    <a:pt x="10008" y="10248"/>
                    <a:pt x="9537" y="9662"/>
                    <a:pt x="8940" y="9174"/>
                  </a:cubicBezTo>
                  <a:cubicBezTo>
                    <a:pt x="8273" y="8640"/>
                    <a:pt x="7473" y="8173"/>
                    <a:pt x="6639" y="7973"/>
                  </a:cubicBezTo>
                  <a:cubicBezTo>
                    <a:pt x="6307" y="7862"/>
                    <a:pt x="5930" y="7797"/>
                    <a:pt x="5545" y="7797"/>
                  </a:cubicBezTo>
                  <a:cubicBezTo>
                    <a:pt x="5465" y="7797"/>
                    <a:pt x="5385" y="7800"/>
                    <a:pt x="5304" y="7806"/>
                  </a:cubicBezTo>
                  <a:cubicBezTo>
                    <a:pt x="4804" y="7806"/>
                    <a:pt x="4337" y="8140"/>
                    <a:pt x="4137" y="8640"/>
                  </a:cubicBezTo>
                  <a:cubicBezTo>
                    <a:pt x="3970" y="9140"/>
                    <a:pt x="4070" y="9641"/>
                    <a:pt x="4337" y="10041"/>
                  </a:cubicBezTo>
                  <a:cubicBezTo>
                    <a:pt x="4637" y="10408"/>
                    <a:pt x="4971" y="10708"/>
                    <a:pt x="5405" y="10942"/>
                  </a:cubicBezTo>
                  <a:cubicBezTo>
                    <a:pt x="6138" y="11342"/>
                    <a:pt x="7006" y="11609"/>
                    <a:pt x="7906" y="11642"/>
                  </a:cubicBezTo>
                  <a:cubicBezTo>
                    <a:pt x="7994" y="11646"/>
                    <a:pt x="8082" y="11647"/>
                    <a:pt x="8170" y="11647"/>
                  </a:cubicBezTo>
                  <a:cubicBezTo>
                    <a:pt x="8867" y="11647"/>
                    <a:pt x="9550" y="11536"/>
                    <a:pt x="10196" y="11319"/>
                  </a:cubicBezTo>
                  <a:lnTo>
                    <a:pt x="10196" y="11319"/>
                  </a:lnTo>
                  <a:cubicBezTo>
                    <a:pt x="11071" y="13270"/>
                    <a:pt x="10714" y="15647"/>
                    <a:pt x="9141" y="17246"/>
                  </a:cubicBezTo>
                  <a:cubicBezTo>
                    <a:pt x="8307" y="18180"/>
                    <a:pt x="7172" y="18814"/>
                    <a:pt x="5972" y="18981"/>
                  </a:cubicBezTo>
                  <a:cubicBezTo>
                    <a:pt x="5782" y="19000"/>
                    <a:pt x="5591" y="19009"/>
                    <a:pt x="5399" y="19009"/>
                  </a:cubicBezTo>
                  <a:cubicBezTo>
                    <a:pt x="4582" y="19009"/>
                    <a:pt x="3760" y="18838"/>
                    <a:pt x="3003" y="18514"/>
                  </a:cubicBezTo>
                  <a:cubicBezTo>
                    <a:pt x="2302" y="18213"/>
                    <a:pt x="1669" y="17746"/>
                    <a:pt x="1135" y="17213"/>
                  </a:cubicBezTo>
                  <a:cubicBezTo>
                    <a:pt x="668" y="16712"/>
                    <a:pt x="301" y="16179"/>
                    <a:pt x="1" y="15578"/>
                  </a:cubicBezTo>
                  <a:lnTo>
                    <a:pt x="1" y="15578"/>
                  </a:lnTo>
                  <a:cubicBezTo>
                    <a:pt x="34" y="15745"/>
                    <a:pt x="101" y="15912"/>
                    <a:pt x="167" y="16079"/>
                  </a:cubicBezTo>
                  <a:cubicBezTo>
                    <a:pt x="401" y="16546"/>
                    <a:pt x="668" y="16979"/>
                    <a:pt x="1001" y="17346"/>
                  </a:cubicBezTo>
                  <a:cubicBezTo>
                    <a:pt x="1568" y="17913"/>
                    <a:pt x="2236" y="18414"/>
                    <a:pt x="2936" y="18747"/>
                  </a:cubicBezTo>
                  <a:cubicBezTo>
                    <a:pt x="3663" y="19110"/>
                    <a:pt x="4490" y="19292"/>
                    <a:pt x="5308" y="19292"/>
                  </a:cubicBezTo>
                  <a:cubicBezTo>
                    <a:pt x="5542" y="19292"/>
                    <a:pt x="5775" y="19277"/>
                    <a:pt x="6005" y="19247"/>
                  </a:cubicBezTo>
                  <a:cubicBezTo>
                    <a:pt x="7306" y="19114"/>
                    <a:pt x="8507" y="18480"/>
                    <a:pt x="9407" y="17513"/>
                  </a:cubicBezTo>
                  <a:cubicBezTo>
                    <a:pt x="9507" y="17379"/>
                    <a:pt x="9641" y="17279"/>
                    <a:pt x="9774" y="17079"/>
                  </a:cubicBezTo>
                  <a:cubicBezTo>
                    <a:pt x="11151" y="15371"/>
                    <a:pt x="11362" y="13089"/>
                    <a:pt x="10505" y="11205"/>
                  </a:cubicBezTo>
                  <a:lnTo>
                    <a:pt x="10505" y="11205"/>
                  </a:lnTo>
                  <a:cubicBezTo>
                    <a:pt x="11198" y="10930"/>
                    <a:pt x="11843" y="10529"/>
                    <a:pt x="12410" y="10008"/>
                  </a:cubicBezTo>
                  <a:cubicBezTo>
                    <a:pt x="13444" y="8940"/>
                    <a:pt x="14077" y="7506"/>
                    <a:pt x="14111" y="6005"/>
                  </a:cubicBezTo>
                  <a:cubicBezTo>
                    <a:pt x="14278" y="3603"/>
                    <a:pt x="12810" y="1335"/>
                    <a:pt x="10575" y="467"/>
                  </a:cubicBezTo>
                  <a:cubicBezTo>
                    <a:pt x="9808" y="167"/>
                    <a:pt x="9007" y="0"/>
                    <a:pt x="8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8" name="Google Shape;828;p45"/>
            <p:cNvSpPr/>
            <p:nvPr/>
          </p:nvSpPr>
          <p:spPr>
            <a:xfrm>
              <a:off x="5477425" y="691900"/>
              <a:ext cx="402800" cy="460775"/>
            </a:xfrm>
            <a:custGeom>
              <a:avLst/>
              <a:gdLst/>
              <a:ahLst/>
              <a:cxnLst/>
              <a:rect l="l" t="t" r="r" b="b"/>
              <a:pathLst>
                <a:path w="16112" h="18431" extrusionOk="0">
                  <a:moveTo>
                    <a:pt x="10282" y="7410"/>
                  </a:moveTo>
                  <a:cubicBezTo>
                    <a:pt x="10488" y="7410"/>
                    <a:pt x="10694" y="7421"/>
                    <a:pt x="10898" y="7443"/>
                  </a:cubicBezTo>
                  <a:lnTo>
                    <a:pt x="10898" y="7443"/>
                  </a:lnTo>
                  <a:cubicBezTo>
                    <a:pt x="10691" y="8104"/>
                    <a:pt x="10361" y="8724"/>
                    <a:pt x="9907" y="9269"/>
                  </a:cubicBezTo>
                  <a:cubicBezTo>
                    <a:pt x="9407" y="9936"/>
                    <a:pt x="8773" y="10436"/>
                    <a:pt x="8006" y="10836"/>
                  </a:cubicBezTo>
                  <a:cubicBezTo>
                    <a:pt x="7639" y="11037"/>
                    <a:pt x="7272" y="11170"/>
                    <a:pt x="6838" y="11170"/>
                  </a:cubicBezTo>
                  <a:cubicBezTo>
                    <a:pt x="6471" y="11170"/>
                    <a:pt x="6104" y="11003"/>
                    <a:pt x="5838" y="10703"/>
                  </a:cubicBezTo>
                  <a:cubicBezTo>
                    <a:pt x="5637" y="10369"/>
                    <a:pt x="5637" y="10002"/>
                    <a:pt x="5838" y="9669"/>
                  </a:cubicBezTo>
                  <a:cubicBezTo>
                    <a:pt x="6071" y="9335"/>
                    <a:pt x="6305" y="9002"/>
                    <a:pt x="6638" y="8735"/>
                  </a:cubicBezTo>
                  <a:cubicBezTo>
                    <a:pt x="7272" y="8201"/>
                    <a:pt x="8006" y="7834"/>
                    <a:pt x="8806" y="7601"/>
                  </a:cubicBezTo>
                  <a:cubicBezTo>
                    <a:pt x="9295" y="7473"/>
                    <a:pt x="9790" y="7410"/>
                    <a:pt x="10282" y="7410"/>
                  </a:cubicBezTo>
                  <a:close/>
                  <a:moveTo>
                    <a:pt x="5627" y="0"/>
                  </a:moveTo>
                  <a:cubicBezTo>
                    <a:pt x="4535" y="0"/>
                    <a:pt x="3444" y="319"/>
                    <a:pt x="2502" y="963"/>
                  </a:cubicBezTo>
                  <a:cubicBezTo>
                    <a:pt x="1835" y="1396"/>
                    <a:pt x="1268" y="1963"/>
                    <a:pt x="801" y="2631"/>
                  </a:cubicBezTo>
                  <a:cubicBezTo>
                    <a:pt x="500" y="3031"/>
                    <a:pt x="300" y="3498"/>
                    <a:pt x="134" y="3965"/>
                  </a:cubicBezTo>
                  <a:lnTo>
                    <a:pt x="0" y="4465"/>
                  </a:lnTo>
                  <a:cubicBezTo>
                    <a:pt x="234" y="3831"/>
                    <a:pt x="567" y="3231"/>
                    <a:pt x="1001" y="2697"/>
                  </a:cubicBezTo>
                  <a:cubicBezTo>
                    <a:pt x="1468" y="2063"/>
                    <a:pt x="2002" y="1530"/>
                    <a:pt x="2669" y="1096"/>
                  </a:cubicBezTo>
                  <a:cubicBezTo>
                    <a:pt x="3302" y="696"/>
                    <a:pt x="4070" y="429"/>
                    <a:pt x="4804" y="329"/>
                  </a:cubicBezTo>
                  <a:cubicBezTo>
                    <a:pt x="5089" y="285"/>
                    <a:pt x="5372" y="263"/>
                    <a:pt x="5652" y="263"/>
                  </a:cubicBezTo>
                  <a:cubicBezTo>
                    <a:pt x="8323" y="263"/>
                    <a:pt x="10685" y="2215"/>
                    <a:pt x="11108" y="4932"/>
                  </a:cubicBezTo>
                  <a:cubicBezTo>
                    <a:pt x="11203" y="5673"/>
                    <a:pt x="11163" y="6414"/>
                    <a:pt x="10990" y="7116"/>
                  </a:cubicBezTo>
                  <a:lnTo>
                    <a:pt x="10990" y="7116"/>
                  </a:lnTo>
                  <a:cubicBezTo>
                    <a:pt x="10723" y="7080"/>
                    <a:pt x="10455" y="7062"/>
                    <a:pt x="10187" y="7062"/>
                  </a:cubicBezTo>
                  <a:cubicBezTo>
                    <a:pt x="8837" y="7062"/>
                    <a:pt x="7497" y="7525"/>
                    <a:pt x="6405" y="8435"/>
                  </a:cubicBezTo>
                  <a:cubicBezTo>
                    <a:pt x="6071" y="8702"/>
                    <a:pt x="5771" y="9068"/>
                    <a:pt x="5504" y="9435"/>
                  </a:cubicBezTo>
                  <a:cubicBezTo>
                    <a:pt x="5237" y="9869"/>
                    <a:pt x="5237" y="10436"/>
                    <a:pt x="5504" y="10870"/>
                  </a:cubicBezTo>
                  <a:cubicBezTo>
                    <a:pt x="5804" y="11270"/>
                    <a:pt x="6305" y="11504"/>
                    <a:pt x="6805" y="11504"/>
                  </a:cubicBezTo>
                  <a:cubicBezTo>
                    <a:pt x="7272" y="11504"/>
                    <a:pt x="7739" y="11370"/>
                    <a:pt x="8139" y="11170"/>
                  </a:cubicBezTo>
                  <a:cubicBezTo>
                    <a:pt x="8940" y="10770"/>
                    <a:pt x="9607" y="10236"/>
                    <a:pt x="10141" y="9535"/>
                  </a:cubicBezTo>
                  <a:cubicBezTo>
                    <a:pt x="10629" y="8921"/>
                    <a:pt x="10991" y="8226"/>
                    <a:pt x="11212" y="7487"/>
                  </a:cubicBezTo>
                  <a:lnTo>
                    <a:pt x="11212" y="7487"/>
                  </a:lnTo>
                  <a:cubicBezTo>
                    <a:pt x="11937" y="7607"/>
                    <a:pt x="12637" y="7868"/>
                    <a:pt x="13276" y="8268"/>
                  </a:cubicBezTo>
                  <a:cubicBezTo>
                    <a:pt x="14444" y="9068"/>
                    <a:pt x="15278" y="10336"/>
                    <a:pt x="15578" y="11704"/>
                  </a:cubicBezTo>
                  <a:cubicBezTo>
                    <a:pt x="15845" y="12905"/>
                    <a:pt x="15678" y="14172"/>
                    <a:pt x="15144" y="15273"/>
                  </a:cubicBezTo>
                  <a:cubicBezTo>
                    <a:pt x="14644" y="16174"/>
                    <a:pt x="13943" y="16907"/>
                    <a:pt x="13076" y="17475"/>
                  </a:cubicBezTo>
                  <a:cubicBezTo>
                    <a:pt x="12409" y="17841"/>
                    <a:pt x="11642" y="18142"/>
                    <a:pt x="10908" y="18242"/>
                  </a:cubicBezTo>
                  <a:cubicBezTo>
                    <a:pt x="10574" y="18292"/>
                    <a:pt x="10241" y="18317"/>
                    <a:pt x="9907" y="18317"/>
                  </a:cubicBezTo>
                  <a:cubicBezTo>
                    <a:pt x="9574" y="18317"/>
                    <a:pt x="9240" y="18292"/>
                    <a:pt x="8906" y="18242"/>
                  </a:cubicBezTo>
                  <a:lnTo>
                    <a:pt x="8906" y="18242"/>
                  </a:lnTo>
                  <a:lnTo>
                    <a:pt x="9407" y="18375"/>
                  </a:lnTo>
                  <a:cubicBezTo>
                    <a:pt x="9700" y="18414"/>
                    <a:pt x="9993" y="18430"/>
                    <a:pt x="10286" y="18430"/>
                  </a:cubicBezTo>
                  <a:cubicBezTo>
                    <a:pt x="10493" y="18430"/>
                    <a:pt x="10701" y="18422"/>
                    <a:pt x="10908" y="18409"/>
                  </a:cubicBezTo>
                  <a:cubicBezTo>
                    <a:pt x="11675" y="18342"/>
                    <a:pt x="12442" y="18075"/>
                    <a:pt x="13143" y="17675"/>
                  </a:cubicBezTo>
                  <a:cubicBezTo>
                    <a:pt x="14077" y="17108"/>
                    <a:pt x="14811" y="16340"/>
                    <a:pt x="15311" y="15406"/>
                  </a:cubicBezTo>
                  <a:cubicBezTo>
                    <a:pt x="15945" y="14239"/>
                    <a:pt x="16112" y="12905"/>
                    <a:pt x="15811" y="11670"/>
                  </a:cubicBezTo>
                  <a:cubicBezTo>
                    <a:pt x="15511" y="10203"/>
                    <a:pt x="14644" y="8902"/>
                    <a:pt x="13443" y="8034"/>
                  </a:cubicBezTo>
                  <a:cubicBezTo>
                    <a:pt x="12773" y="7598"/>
                    <a:pt x="12044" y="7310"/>
                    <a:pt x="11298" y="7167"/>
                  </a:cubicBezTo>
                  <a:lnTo>
                    <a:pt x="11298" y="7167"/>
                  </a:lnTo>
                  <a:cubicBezTo>
                    <a:pt x="11475" y="6435"/>
                    <a:pt x="11516" y="5667"/>
                    <a:pt x="11408" y="4899"/>
                  </a:cubicBezTo>
                  <a:cubicBezTo>
                    <a:pt x="11141" y="3398"/>
                    <a:pt x="10307" y="2063"/>
                    <a:pt x="9107" y="1196"/>
                  </a:cubicBezTo>
                  <a:cubicBezTo>
                    <a:pt x="8083" y="402"/>
                    <a:pt x="6854" y="0"/>
                    <a:pt x="5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9" name="Google Shape;829;p45"/>
            <p:cNvSpPr/>
            <p:nvPr/>
          </p:nvSpPr>
          <p:spPr>
            <a:xfrm>
              <a:off x="5028750" y="523025"/>
              <a:ext cx="497050" cy="251325"/>
            </a:xfrm>
            <a:custGeom>
              <a:avLst/>
              <a:gdLst/>
              <a:ahLst/>
              <a:cxnLst/>
              <a:rect l="l" t="t" r="r" b="b"/>
              <a:pathLst>
                <a:path w="19882" h="10053" extrusionOk="0">
                  <a:moveTo>
                    <a:pt x="10132" y="2377"/>
                  </a:moveTo>
                  <a:lnTo>
                    <a:pt x="10132" y="2377"/>
                  </a:lnTo>
                  <a:cubicBezTo>
                    <a:pt x="10522" y="2880"/>
                    <a:pt x="10828" y="3453"/>
                    <a:pt x="11042" y="4082"/>
                  </a:cubicBezTo>
                  <a:cubicBezTo>
                    <a:pt x="11276" y="4816"/>
                    <a:pt x="11376" y="5616"/>
                    <a:pt x="11242" y="6417"/>
                  </a:cubicBezTo>
                  <a:cubicBezTo>
                    <a:pt x="11209" y="6784"/>
                    <a:pt x="11042" y="7151"/>
                    <a:pt x="10809" y="7484"/>
                  </a:cubicBezTo>
                  <a:cubicBezTo>
                    <a:pt x="10609" y="7784"/>
                    <a:pt x="10275" y="7985"/>
                    <a:pt x="9908" y="7985"/>
                  </a:cubicBezTo>
                  <a:cubicBezTo>
                    <a:pt x="9541" y="7951"/>
                    <a:pt x="9241" y="7751"/>
                    <a:pt x="9074" y="7417"/>
                  </a:cubicBezTo>
                  <a:cubicBezTo>
                    <a:pt x="8907" y="7084"/>
                    <a:pt x="8807" y="6650"/>
                    <a:pt x="8774" y="6283"/>
                  </a:cubicBezTo>
                  <a:cubicBezTo>
                    <a:pt x="8707" y="5549"/>
                    <a:pt x="8807" y="4749"/>
                    <a:pt x="9107" y="3982"/>
                  </a:cubicBezTo>
                  <a:cubicBezTo>
                    <a:pt x="9339" y="3387"/>
                    <a:pt x="9691" y="2843"/>
                    <a:pt x="10132" y="2377"/>
                  </a:cubicBezTo>
                  <a:close/>
                  <a:moveTo>
                    <a:pt x="5684" y="1"/>
                  </a:moveTo>
                  <a:cubicBezTo>
                    <a:pt x="5161" y="1"/>
                    <a:pt x="4631" y="69"/>
                    <a:pt x="4104" y="212"/>
                  </a:cubicBezTo>
                  <a:cubicBezTo>
                    <a:pt x="2903" y="479"/>
                    <a:pt x="1836" y="1213"/>
                    <a:pt x="1035" y="2214"/>
                  </a:cubicBezTo>
                  <a:cubicBezTo>
                    <a:pt x="401" y="3048"/>
                    <a:pt x="68" y="4048"/>
                    <a:pt x="34" y="5082"/>
                  </a:cubicBezTo>
                  <a:cubicBezTo>
                    <a:pt x="1" y="5816"/>
                    <a:pt x="101" y="6617"/>
                    <a:pt x="401" y="7317"/>
                  </a:cubicBezTo>
                  <a:cubicBezTo>
                    <a:pt x="568" y="7784"/>
                    <a:pt x="835" y="8218"/>
                    <a:pt x="1102" y="8585"/>
                  </a:cubicBezTo>
                  <a:cubicBezTo>
                    <a:pt x="1202" y="8718"/>
                    <a:pt x="1335" y="8818"/>
                    <a:pt x="1435" y="8952"/>
                  </a:cubicBezTo>
                  <a:cubicBezTo>
                    <a:pt x="1068" y="8452"/>
                    <a:pt x="768" y="7884"/>
                    <a:pt x="568" y="7184"/>
                  </a:cubicBezTo>
                  <a:cubicBezTo>
                    <a:pt x="301" y="6483"/>
                    <a:pt x="201" y="5750"/>
                    <a:pt x="234" y="4982"/>
                  </a:cubicBezTo>
                  <a:cubicBezTo>
                    <a:pt x="268" y="4048"/>
                    <a:pt x="635" y="3081"/>
                    <a:pt x="1235" y="2280"/>
                  </a:cubicBezTo>
                  <a:cubicBezTo>
                    <a:pt x="1969" y="1313"/>
                    <a:pt x="3036" y="646"/>
                    <a:pt x="4204" y="412"/>
                  </a:cubicBezTo>
                  <a:cubicBezTo>
                    <a:pt x="4696" y="265"/>
                    <a:pt x="5193" y="194"/>
                    <a:pt x="5686" y="194"/>
                  </a:cubicBezTo>
                  <a:cubicBezTo>
                    <a:pt x="6529" y="194"/>
                    <a:pt x="7361" y="400"/>
                    <a:pt x="8140" y="779"/>
                  </a:cubicBezTo>
                  <a:cubicBezTo>
                    <a:pt x="8838" y="1112"/>
                    <a:pt x="9436" y="1568"/>
                    <a:pt x="9923" y="2124"/>
                  </a:cubicBezTo>
                  <a:lnTo>
                    <a:pt x="9923" y="2124"/>
                  </a:lnTo>
                  <a:cubicBezTo>
                    <a:pt x="9409" y="2640"/>
                    <a:pt x="9001" y="3259"/>
                    <a:pt x="8741" y="3948"/>
                  </a:cubicBezTo>
                  <a:cubicBezTo>
                    <a:pt x="8407" y="4749"/>
                    <a:pt x="8274" y="5616"/>
                    <a:pt x="8374" y="6450"/>
                  </a:cubicBezTo>
                  <a:cubicBezTo>
                    <a:pt x="8407" y="6884"/>
                    <a:pt x="8474" y="7317"/>
                    <a:pt x="8707" y="7718"/>
                  </a:cubicBezTo>
                  <a:cubicBezTo>
                    <a:pt x="8907" y="8151"/>
                    <a:pt x="9374" y="8452"/>
                    <a:pt x="9875" y="8452"/>
                  </a:cubicBezTo>
                  <a:cubicBezTo>
                    <a:pt x="10375" y="8452"/>
                    <a:pt x="10809" y="8251"/>
                    <a:pt x="11109" y="7818"/>
                  </a:cubicBezTo>
                  <a:cubicBezTo>
                    <a:pt x="11376" y="7451"/>
                    <a:pt x="11543" y="7051"/>
                    <a:pt x="11576" y="6584"/>
                  </a:cubicBezTo>
                  <a:cubicBezTo>
                    <a:pt x="11743" y="5750"/>
                    <a:pt x="11643" y="4882"/>
                    <a:pt x="11376" y="4082"/>
                  </a:cubicBezTo>
                  <a:cubicBezTo>
                    <a:pt x="11139" y="3371"/>
                    <a:pt x="10778" y="2733"/>
                    <a:pt x="10325" y="2184"/>
                  </a:cubicBezTo>
                  <a:lnTo>
                    <a:pt x="10325" y="2184"/>
                  </a:lnTo>
                  <a:cubicBezTo>
                    <a:pt x="10865" y="1670"/>
                    <a:pt x="11520" y="1265"/>
                    <a:pt x="12243" y="1013"/>
                  </a:cubicBezTo>
                  <a:cubicBezTo>
                    <a:pt x="12775" y="867"/>
                    <a:pt x="13317" y="795"/>
                    <a:pt x="13857" y="795"/>
                  </a:cubicBezTo>
                  <a:cubicBezTo>
                    <a:pt x="14673" y="795"/>
                    <a:pt x="15484" y="959"/>
                    <a:pt x="16246" y="1280"/>
                  </a:cubicBezTo>
                  <a:cubicBezTo>
                    <a:pt x="17380" y="1713"/>
                    <a:pt x="18281" y="2481"/>
                    <a:pt x="18914" y="3515"/>
                  </a:cubicBezTo>
                  <a:cubicBezTo>
                    <a:pt x="19415" y="4349"/>
                    <a:pt x="19615" y="5383"/>
                    <a:pt x="19582" y="6317"/>
                  </a:cubicBezTo>
                  <a:cubicBezTo>
                    <a:pt x="19548" y="7084"/>
                    <a:pt x="19315" y="7818"/>
                    <a:pt x="18981" y="8485"/>
                  </a:cubicBezTo>
                  <a:cubicBezTo>
                    <a:pt x="18648" y="9085"/>
                    <a:pt x="18281" y="9586"/>
                    <a:pt x="17814" y="10053"/>
                  </a:cubicBezTo>
                  <a:cubicBezTo>
                    <a:pt x="17980" y="9919"/>
                    <a:pt x="18114" y="9819"/>
                    <a:pt x="18247" y="9719"/>
                  </a:cubicBezTo>
                  <a:cubicBezTo>
                    <a:pt x="18581" y="9319"/>
                    <a:pt x="18881" y="8952"/>
                    <a:pt x="19115" y="8552"/>
                  </a:cubicBezTo>
                  <a:cubicBezTo>
                    <a:pt x="19482" y="7884"/>
                    <a:pt x="19748" y="7117"/>
                    <a:pt x="19782" y="6383"/>
                  </a:cubicBezTo>
                  <a:cubicBezTo>
                    <a:pt x="19882" y="5316"/>
                    <a:pt x="19615" y="4315"/>
                    <a:pt x="19115" y="3415"/>
                  </a:cubicBezTo>
                  <a:cubicBezTo>
                    <a:pt x="18447" y="2314"/>
                    <a:pt x="17480" y="1480"/>
                    <a:pt x="16313" y="1046"/>
                  </a:cubicBezTo>
                  <a:cubicBezTo>
                    <a:pt x="15519" y="709"/>
                    <a:pt x="14667" y="537"/>
                    <a:pt x="13819" y="537"/>
                  </a:cubicBezTo>
                  <a:cubicBezTo>
                    <a:pt x="13241" y="537"/>
                    <a:pt x="12664" y="617"/>
                    <a:pt x="12110" y="779"/>
                  </a:cubicBezTo>
                  <a:cubicBezTo>
                    <a:pt x="11365" y="1022"/>
                    <a:pt x="10683" y="1422"/>
                    <a:pt x="10114" y="1941"/>
                  </a:cubicBezTo>
                  <a:lnTo>
                    <a:pt x="10114" y="1941"/>
                  </a:lnTo>
                  <a:cubicBezTo>
                    <a:pt x="8987" y="718"/>
                    <a:pt x="7377" y="1"/>
                    <a:pt x="5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0" name="Google Shape;830;p45"/>
            <p:cNvSpPr/>
            <p:nvPr/>
          </p:nvSpPr>
          <p:spPr>
            <a:xfrm>
              <a:off x="5763450" y="1251300"/>
              <a:ext cx="37550" cy="33825"/>
            </a:xfrm>
            <a:custGeom>
              <a:avLst/>
              <a:gdLst/>
              <a:ahLst/>
              <a:cxnLst/>
              <a:rect l="l" t="t" r="r" b="b"/>
              <a:pathLst>
                <a:path w="1502" h="1353" extrusionOk="0">
                  <a:moveTo>
                    <a:pt x="648" y="0"/>
                  </a:moveTo>
                  <a:cubicBezTo>
                    <a:pt x="548" y="0"/>
                    <a:pt x="386" y="36"/>
                    <a:pt x="234" y="169"/>
                  </a:cubicBezTo>
                  <a:cubicBezTo>
                    <a:pt x="67" y="336"/>
                    <a:pt x="1" y="536"/>
                    <a:pt x="34" y="803"/>
                  </a:cubicBezTo>
                  <a:cubicBezTo>
                    <a:pt x="67" y="1003"/>
                    <a:pt x="201" y="1170"/>
                    <a:pt x="368" y="1236"/>
                  </a:cubicBezTo>
                  <a:cubicBezTo>
                    <a:pt x="492" y="1315"/>
                    <a:pt x="628" y="1352"/>
                    <a:pt x="761" y="1352"/>
                  </a:cubicBezTo>
                  <a:cubicBezTo>
                    <a:pt x="1021" y="1352"/>
                    <a:pt x="1269" y="1212"/>
                    <a:pt x="1402" y="969"/>
                  </a:cubicBezTo>
                  <a:cubicBezTo>
                    <a:pt x="1502" y="736"/>
                    <a:pt x="1502" y="502"/>
                    <a:pt x="1368" y="302"/>
                  </a:cubicBezTo>
                  <a:cubicBezTo>
                    <a:pt x="1228" y="69"/>
                    <a:pt x="1040" y="15"/>
                    <a:pt x="939" y="15"/>
                  </a:cubicBezTo>
                  <a:cubicBezTo>
                    <a:pt x="895" y="15"/>
                    <a:pt x="868" y="25"/>
                    <a:pt x="868" y="35"/>
                  </a:cubicBezTo>
                  <a:cubicBezTo>
                    <a:pt x="868" y="102"/>
                    <a:pt x="1035" y="169"/>
                    <a:pt x="1135" y="436"/>
                  </a:cubicBezTo>
                  <a:cubicBezTo>
                    <a:pt x="1201" y="536"/>
                    <a:pt x="1168" y="703"/>
                    <a:pt x="1068" y="836"/>
                  </a:cubicBezTo>
                  <a:cubicBezTo>
                    <a:pt x="1009" y="953"/>
                    <a:pt x="882" y="1002"/>
                    <a:pt x="753" y="1002"/>
                  </a:cubicBezTo>
                  <a:cubicBezTo>
                    <a:pt x="662" y="1002"/>
                    <a:pt x="570" y="977"/>
                    <a:pt x="501" y="936"/>
                  </a:cubicBezTo>
                  <a:cubicBezTo>
                    <a:pt x="301" y="803"/>
                    <a:pt x="301" y="502"/>
                    <a:pt x="401" y="336"/>
                  </a:cubicBezTo>
                  <a:cubicBezTo>
                    <a:pt x="534" y="135"/>
                    <a:pt x="734" y="102"/>
                    <a:pt x="734" y="35"/>
                  </a:cubicBezTo>
                  <a:cubicBezTo>
                    <a:pt x="763" y="21"/>
                    <a:pt x="724" y="0"/>
                    <a:pt x="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1" name="Google Shape;831;p45"/>
            <p:cNvSpPr/>
            <p:nvPr/>
          </p:nvSpPr>
          <p:spPr>
            <a:xfrm>
              <a:off x="5735925" y="1029725"/>
              <a:ext cx="37550" cy="34400"/>
            </a:xfrm>
            <a:custGeom>
              <a:avLst/>
              <a:gdLst/>
              <a:ahLst/>
              <a:cxnLst/>
              <a:rect l="l" t="t" r="r" b="b"/>
              <a:pathLst>
                <a:path w="1502" h="1376" extrusionOk="0">
                  <a:moveTo>
                    <a:pt x="593" y="0"/>
                  </a:moveTo>
                  <a:cubicBezTo>
                    <a:pt x="493" y="0"/>
                    <a:pt x="368" y="42"/>
                    <a:pt x="268" y="192"/>
                  </a:cubicBezTo>
                  <a:cubicBezTo>
                    <a:pt x="101" y="359"/>
                    <a:pt x="1" y="559"/>
                    <a:pt x="34" y="826"/>
                  </a:cubicBezTo>
                  <a:cubicBezTo>
                    <a:pt x="101" y="1026"/>
                    <a:pt x="234" y="1193"/>
                    <a:pt x="368" y="1260"/>
                  </a:cubicBezTo>
                  <a:cubicBezTo>
                    <a:pt x="504" y="1339"/>
                    <a:pt x="643" y="1376"/>
                    <a:pt x="777" y="1376"/>
                  </a:cubicBezTo>
                  <a:cubicBezTo>
                    <a:pt x="1039" y="1376"/>
                    <a:pt x="1281" y="1235"/>
                    <a:pt x="1435" y="993"/>
                  </a:cubicBezTo>
                  <a:cubicBezTo>
                    <a:pt x="1502" y="759"/>
                    <a:pt x="1502" y="526"/>
                    <a:pt x="1368" y="326"/>
                  </a:cubicBezTo>
                  <a:cubicBezTo>
                    <a:pt x="1229" y="93"/>
                    <a:pt x="1040" y="39"/>
                    <a:pt x="939" y="39"/>
                  </a:cubicBezTo>
                  <a:cubicBezTo>
                    <a:pt x="895" y="39"/>
                    <a:pt x="868" y="49"/>
                    <a:pt x="868" y="59"/>
                  </a:cubicBezTo>
                  <a:cubicBezTo>
                    <a:pt x="868" y="125"/>
                    <a:pt x="1068" y="192"/>
                    <a:pt x="1135" y="459"/>
                  </a:cubicBezTo>
                  <a:cubicBezTo>
                    <a:pt x="1202" y="559"/>
                    <a:pt x="1168" y="726"/>
                    <a:pt x="1102" y="859"/>
                  </a:cubicBezTo>
                  <a:cubicBezTo>
                    <a:pt x="1023" y="977"/>
                    <a:pt x="888" y="1025"/>
                    <a:pt x="756" y="1025"/>
                  </a:cubicBezTo>
                  <a:cubicBezTo>
                    <a:pt x="662" y="1025"/>
                    <a:pt x="570" y="1001"/>
                    <a:pt x="501" y="959"/>
                  </a:cubicBezTo>
                  <a:cubicBezTo>
                    <a:pt x="301" y="826"/>
                    <a:pt x="301" y="526"/>
                    <a:pt x="434" y="359"/>
                  </a:cubicBezTo>
                  <a:cubicBezTo>
                    <a:pt x="568" y="159"/>
                    <a:pt x="768" y="92"/>
                    <a:pt x="768" y="59"/>
                  </a:cubicBezTo>
                  <a:cubicBezTo>
                    <a:pt x="768" y="42"/>
                    <a:pt x="693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2" name="Google Shape;832;p45"/>
            <p:cNvSpPr/>
            <p:nvPr/>
          </p:nvSpPr>
          <p:spPr>
            <a:xfrm>
              <a:off x="5605000" y="782875"/>
              <a:ext cx="37550" cy="34400"/>
            </a:xfrm>
            <a:custGeom>
              <a:avLst/>
              <a:gdLst/>
              <a:ahLst/>
              <a:cxnLst/>
              <a:rect l="l" t="t" r="r" b="b"/>
              <a:pathLst>
                <a:path w="1502" h="1376" extrusionOk="0">
                  <a:moveTo>
                    <a:pt x="610" y="1"/>
                  </a:moveTo>
                  <a:cubicBezTo>
                    <a:pt x="509" y="1"/>
                    <a:pt x="368" y="42"/>
                    <a:pt x="234" y="192"/>
                  </a:cubicBezTo>
                  <a:cubicBezTo>
                    <a:pt x="67" y="359"/>
                    <a:pt x="1" y="559"/>
                    <a:pt x="34" y="826"/>
                  </a:cubicBezTo>
                  <a:cubicBezTo>
                    <a:pt x="67" y="1026"/>
                    <a:pt x="201" y="1193"/>
                    <a:pt x="368" y="1260"/>
                  </a:cubicBezTo>
                  <a:cubicBezTo>
                    <a:pt x="492" y="1339"/>
                    <a:pt x="628" y="1376"/>
                    <a:pt x="761" y="1376"/>
                  </a:cubicBezTo>
                  <a:cubicBezTo>
                    <a:pt x="1021" y="1376"/>
                    <a:pt x="1270" y="1235"/>
                    <a:pt x="1402" y="993"/>
                  </a:cubicBezTo>
                  <a:cubicBezTo>
                    <a:pt x="1502" y="759"/>
                    <a:pt x="1502" y="526"/>
                    <a:pt x="1368" y="326"/>
                  </a:cubicBezTo>
                  <a:cubicBezTo>
                    <a:pt x="1229" y="93"/>
                    <a:pt x="1040" y="39"/>
                    <a:pt x="939" y="39"/>
                  </a:cubicBezTo>
                  <a:cubicBezTo>
                    <a:pt x="895" y="39"/>
                    <a:pt x="868" y="49"/>
                    <a:pt x="868" y="59"/>
                  </a:cubicBezTo>
                  <a:cubicBezTo>
                    <a:pt x="868" y="92"/>
                    <a:pt x="1035" y="192"/>
                    <a:pt x="1135" y="426"/>
                  </a:cubicBezTo>
                  <a:cubicBezTo>
                    <a:pt x="1202" y="559"/>
                    <a:pt x="1168" y="726"/>
                    <a:pt x="1068" y="860"/>
                  </a:cubicBezTo>
                  <a:cubicBezTo>
                    <a:pt x="1013" y="970"/>
                    <a:pt x="897" y="1019"/>
                    <a:pt x="777" y="1019"/>
                  </a:cubicBezTo>
                  <a:cubicBezTo>
                    <a:pt x="678" y="1019"/>
                    <a:pt x="576" y="986"/>
                    <a:pt x="501" y="926"/>
                  </a:cubicBezTo>
                  <a:cubicBezTo>
                    <a:pt x="301" y="826"/>
                    <a:pt x="301" y="526"/>
                    <a:pt x="401" y="359"/>
                  </a:cubicBezTo>
                  <a:cubicBezTo>
                    <a:pt x="534" y="159"/>
                    <a:pt x="735" y="92"/>
                    <a:pt x="735" y="59"/>
                  </a:cubicBezTo>
                  <a:cubicBezTo>
                    <a:pt x="768" y="42"/>
                    <a:pt x="710" y="1"/>
                    <a:pt x="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3" name="Google Shape;833;p45"/>
            <p:cNvSpPr/>
            <p:nvPr/>
          </p:nvSpPr>
          <p:spPr>
            <a:xfrm>
              <a:off x="5400700" y="669775"/>
              <a:ext cx="40050" cy="34975"/>
            </a:xfrm>
            <a:custGeom>
              <a:avLst/>
              <a:gdLst/>
              <a:ahLst/>
              <a:cxnLst/>
              <a:rect l="l" t="t" r="r" b="b"/>
              <a:pathLst>
                <a:path w="1602" h="1399" extrusionOk="0">
                  <a:moveTo>
                    <a:pt x="668" y="0"/>
                  </a:moveTo>
                  <a:cubicBezTo>
                    <a:pt x="566" y="0"/>
                    <a:pt x="424" y="39"/>
                    <a:pt x="300" y="180"/>
                  </a:cubicBezTo>
                  <a:cubicBezTo>
                    <a:pt x="34" y="413"/>
                    <a:pt x="0" y="747"/>
                    <a:pt x="167" y="1047"/>
                  </a:cubicBezTo>
                  <a:cubicBezTo>
                    <a:pt x="298" y="1266"/>
                    <a:pt x="544" y="1398"/>
                    <a:pt x="791" y="1398"/>
                  </a:cubicBezTo>
                  <a:cubicBezTo>
                    <a:pt x="922" y="1398"/>
                    <a:pt x="1053" y="1361"/>
                    <a:pt x="1168" y="1281"/>
                  </a:cubicBezTo>
                  <a:cubicBezTo>
                    <a:pt x="1501" y="1080"/>
                    <a:pt x="1601" y="613"/>
                    <a:pt x="1401" y="280"/>
                  </a:cubicBezTo>
                  <a:cubicBezTo>
                    <a:pt x="1274" y="68"/>
                    <a:pt x="1107" y="18"/>
                    <a:pt x="1001" y="18"/>
                  </a:cubicBezTo>
                  <a:cubicBezTo>
                    <a:pt x="941" y="18"/>
                    <a:pt x="901" y="34"/>
                    <a:pt x="901" y="46"/>
                  </a:cubicBezTo>
                  <a:cubicBezTo>
                    <a:pt x="901" y="80"/>
                    <a:pt x="1068" y="180"/>
                    <a:pt x="1168" y="413"/>
                  </a:cubicBezTo>
                  <a:cubicBezTo>
                    <a:pt x="1234" y="547"/>
                    <a:pt x="1201" y="714"/>
                    <a:pt x="1134" y="847"/>
                  </a:cubicBezTo>
                  <a:cubicBezTo>
                    <a:pt x="1061" y="957"/>
                    <a:pt x="937" y="1007"/>
                    <a:pt x="813" y="1007"/>
                  </a:cubicBezTo>
                  <a:cubicBezTo>
                    <a:pt x="711" y="1007"/>
                    <a:pt x="609" y="974"/>
                    <a:pt x="534" y="914"/>
                  </a:cubicBezTo>
                  <a:cubicBezTo>
                    <a:pt x="334" y="780"/>
                    <a:pt x="334" y="513"/>
                    <a:pt x="467" y="347"/>
                  </a:cubicBezTo>
                  <a:cubicBezTo>
                    <a:pt x="567" y="113"/>
                    <a:pt x="801" y="80"/>
                    <a:pt x="801" y="46"/>
                  </a:cubicBezTo>
                  <a:cubicBezTo>
                    <a:pt x="817" y="31"/>
                    <a:pt x="758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4" name="Google Shape;834;p45"/>
            <p:cNvSpPr/>
            <p:nvPr/>
          </p:nvSpPr>
          <p:spPr>
            <a:xfrm>
              <a:off x="5136350" y="646125"/>
              <a:ext cx="37550" cy="34650"/>
            </a:xfrm>
            <a:custGeom>
              <a:avLst/>
              <a:gdLst/>
              <a:ahLst/>
              <a:cxnLst/>
              <a:rect l="l" t="t" r="r" b="b"/>
              <a:pathLst>
                <a:path w="1502" h="1386" extrusionOk="0">
                  <a:moveTo>
                    <a:pt x="617" y="0"/>
                  </a:moveTo>
                  <a:cubicBezTo>
                    <a:pt x="525" y="0"/>
                    <a:pt x="400" y="42"/>
                    <a:pt x="267" y="192"/>
                  </a:cubicBezTo>
                  <a:cubicBezTo>
                    <a:pt x="100" y="359"/>
                    <a:pt x="0" y="559"/>
                    <a:pt x="67" y="826"/>
                  </a:cubicBezTo>
                  <a:cubicBezTo>
                    <a:pt x="100" y="1026"/>
                    <a:pt x="234" y="1193"/>
                    <a:pt x="400" y="1293"/>
                  </a:cubicBezTo>
                  <a:cubicBezTo>
                    <a:pt x="516" y="1356"/>
                    <a:pt x="641" y="1386"/>
                    <a:pt x="765" y="1386"/>
                  </a:cubicBezTo>
                  <a:cubicBezTo>
                    <a:pt x="1035" y="1386"/>
                    <a:pt x="1297" y="1244"/>
                    <a:pt x="1434" y="992"/>
                  </a:cubicBezTo>
                  <a:cubicBezTo>
                    <a:pt x="1501" y="792"/>
                    <a:pt x="1501" y="525"/>
                    <a:pt x="1401" y="325"/>
                  </a:cubicBezTo>
                  <a:cubicBezTo>
                    <a:pt x="1238" y="92"/>
                    <a:pt x="1059" y="38"/>
                    <a:pt x="965" y="38"/>
                  </a:cubicBezTo>
                  <a:cubicBezTo>
                    <a:pt x="925" y="38"/>
                    <a:pt x="901" y="48"/>
                    <a:pt x="901" y="58"/>
                  </a:cubicBezTo>
                  <a:cubicBezTo>
                    <a:pt x="901" y="125"/>
                    <a:pt x="1067" y="192"/>
                    <a:pt x="1134" y="425"/>
                  </a:cubicBezTo>
                  <a:cubicBezTo>
                    <a:pt x="1234" y="559"/>
                    <a:pt x="1168" y="726"/>
                    <a:pt x="1101" y="859"/>
                  </a:cubicBezTo>
                  <a:cubicBezTo>
                    <a:pt x="1023" y="976"/>
                    <a:pt x="910" y="1025"/>
                    <a:pt x="783" y="1025"/>
                  </a:cubicBezTo>
                  <a:cubicBezTo>
                    <a:pt x="694" y="1025"/>
                    <a:pt x="597" y="1000"/>
                    <a:pt x="500" y="959"/>
                  </a:cubicBezTo>
                  <a:cubicBezTo>
                    <a:pt x="300" y="826"/>
                    <a:pt x="300" y="525"/>
                    <a:pt x="434" y="359"/>
                  </a:cubicBezTo>
                  <a:cubicBezTo>
                    <a:pt x="567" y="158"/>
                    <a:pt x="767" y="125"/>
                    <a:pt x="767" y="58"/>
                  </a:cubicBezTo>
                  <a:cubicBezTo>
                    <a:pt x="767" y="42"/>
                    <a:pt x="709" y="0"/>
                    <a:pt x="6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5" name="Google Shape;835;p45"/>
            <p:cNvSpPr/>
            <p:nvPr/>
          </p:nvSpPr>
          <p:spPr>
            <a:xfrm>
              <a:off x="5660050" y="1488975"/>
              <a:ext cx="40875" cy="34925"/>
            </a:xfrm>
            <a:custGeom>
              <a:avLst/>
              <a:gdLst/>
              <a:ahLst/>
              <a:cxnLst/>
              <a:rect l="l" t="t" r="r" b="b"/>
              <a:pathLst>
                <a:path w="1635" h="1397" extrusionOk="0">
                  <a:moveTo>
                    <a:pt x="690" y="0"/>
                  </a:moveTo>
                  <a:cubicBezTo>
                    <a:pt x="588" y="0"/>
                    <a:pt x="433" y="36"/>
                    <a:pt x="301" y="169"/>
                  </a:cubicBezTo>
                  <a:cubicBezTo>
                    <a:pt x="34" y="435"/>
                    <a:pt x="0" y="769"/>
                    <a:pt x="167" y="1036"/>
                  </a:cubicBezTo>
                  <a:cubicBezTo>
                    <a:pt x="303" y="1263"/>
                    <a:pt x="562" y="1397"/>
                    <a:pt x="819" y="1397"/>
                  </a:cubicBezTo>
                  <a:cubicBezTo>
                    <a:pt x="940" y="1397"/>
                    <a:pt x="1061" y="1367"/>
                    <a:pt x="1168" y="1303"/>
                  </a:cubicBezTo>
                  <a:cubicBezTo>
                    <a:pt x="1501" y="1103"/>
                    <a:pt x="1635" y="636"/>
                    <a:pt x="1401" y="302"/>
                  </a:cubicBezTo>
                  <a:cubicBezTo>
                    <a:pt x="1262" y="69"/>
                    <a:pt x="1073" y="15"/>
                    <a:pt x="972" y="15"/>
                  </a:cubicBezTo>
                  <a:cubicBezTo>
                    <a:pt x="928" y="15"/>
                    <a:pt x="901" y="25"/>
                    <a:pt x="901" y="35"/>
                  </a:cubicBezTo>
                  <a:cubicBezTo>
                    <a:pt x="901" y="102"/>
                    <a:pt x="1101" y="169"/>
                    <a:pt x="1168" y="435"/>
                  </a:cubicBezTo>
                  <a:cubicBezTo>
                    <a:pt x="1235" y="536"/>
                    <a:pt x="1201" y="702"/>
                    <a:pt x="1134" y="836"/>
                  </a:cubicBezTo>
                  <a:cubicBezTo>
                    <a:pt x="1056" y="953"/>
                    <a:pt x="921" y="1002"/>
                    <a:pt x="789" y="1002"/>
                  </a:cubicBezTo>
                  <a:cubicBezTo>
                    <a:pt x="695" y="1002"/>
                    <a:pt x="603" y="977"/>
                    <a:pt x="534" y="936"/>
                  </a:cubicBezTo>
                  <a:cubicBezTo>
                    <a:pt x="334" y="802"/>
                    <a:pt x="334" y="502"/>
                    <a:pt x="467" y="335"/>
                  </a:cubicBezTo>
                  <a:cubicBezTo>
                    <a:pt x="601" y="135"/>
                    <a:pt x="801" y="69"/>
                    <a:pt x="801" y="35"/>
                  </a:cubicBezTo>
                  <a:cubicBezTo>
                    <a:pt x="815" y="21"/>
                    <a:pt x="768" y="0"/>
                    <a:pt x="6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6" name="Google Shape;836;p45"/>
            <p:cNvSpPr/>
            <p:nvPr/>
          </p:nvSpPr>
          <p:spPr>
            <a:xfrm>
              <a:off x="4612625" y="626350"/>
              <a:ext cx="434500" cy="447375"/>
            </a:xfrm>
            <a:custGeom>
              <a:avLst/>
              <a:gdLst/>
              <a:ahLst/>
              <a:cxnLst/>
              <a:rect l="l" t="t" r="r" b="b"/>
              <a:pathLst>
                <a:path w="17380" h="17895" extrusionOk="0">
                  <a:moveTo>
                    <a:pt x="6473" y="6603"/>
                  </a:moveTo>
                  <a:lnTo>
                    <a:pt x="6473" y="6603"/>
                  </a:lnTo>
                  <a:cubicBezTo>
                    <a:pt x="7160" y="6627"/>
                    <a:pt x="7850" y="6767"/>
                    <a:pt x="8507" y="7020"/>
                  </a:cubicBezTo>
                  <a:cubicBezTo>
                    <a:pt x="9241" y="7321"/>
                    <a:pt x="9975" y="7788"/>
                    <a:pt x="10508" y="8388"/>
                  </a:cubicBezTo>
                  <a:cubicBezTo>
                    <a:pt x="10808" y="8688"/>
                    <a:pt x="11009" y="9055"/>
                    <a:pt x="11142" y="9456"/>
                  </a:cubicBezTo>
                  <a:cubicBezTo>
                    <a:pt x="11242" y="9822"/>
                    <a:pt x="11175" y="10189"/>
                    <a:pt x="10975" y="10523"/>
                  </a:cubicBezTo>
                  <a:cubicBezTo>
                    <a:pt x="10779" y="10744"/>
                    <a:pt x="10528" y="10875"/>
                    <a:pt x="10262" y="10875"/>
                  </a:cubicBezTo>
                  <a:cubicBezTo>
                    <a:pt x="10168" y="10875"/>
                    <a:pt x="10071" y="10858"/>
                    <a:pt x="9975" y="10823"/>
                  </a:cubicBezTo>
                  <a:cubicBezTo>
                    <a:pt x="9574" y="10690"/>
                    <a:pt x="9207" y="10523"/>
                    <a:pt x="8874" y="10289"/>
                  </a:cubicBezTo>
                  <a:cubicBezTo>
                    <a:pt x="8207" y="9856"/>
                    <a:pt x="7640" y="9222"/>
                    <a:pt x="7206" y="8522"/>
                  </a:cubicBezTo>
                  <a:cubicBezTo>
                    <a:pt x="6835" y="7929"/>
                    <a:pt x="6590" y="7276"/>
                    <a:pt x="6473" y="6603"/>
                  </a:cubicBezTo>
                  <a:close/>
                  <a:moveTo>
                    <a:pt x="11802" y="0"/>
                  </a:moveTo>
                  <a:cubicBezTo>
                    <a:pt x="10889" y="0"/>
                    <a:pt x="9981" y="232"/>
                    <a:pt x="9174" y="683"/>
                  </a:cubicBezTo>
                  <a:cubicBezTo>
                    <a:pt x="7840" y="1383"/>
                    <a:pt x="6839" y="2551"/>
                    <a:pt x="6339" y="3985"/>
                  </a:cubicBezTo>
                  <a:cubicBezTo>
                    <a:pt x="6100" y="4732"/>
                    <a:pt x="6021" y="5524"/>
                    <a:pt x="6097" y="6300"/>
                  </a:cubicBezTo>
                  <a:lnTo>
                    <a:pt x="6097" y="6300"/>
                  </a:lnTo>
                  <a:cubicBezTo>
                    <a:pt x="5330" y="6335"/>
                    <a:pt x="4571" y="6509"/>
                    <a:pt x="3870" y="6820"/>
                  </a:cubicBezTo>
                  <a:cubicBezTo>
                    <a:pt x="2536" y="7487"/>
                    <a:pt x="1502" y="8622"/>
                    <a:pt x="968" y="10023"/>
                  </a:cubicBezTo>
                  <a:cubicBezTo>
                    <a:pt x="34" y="12291"/>
                    <a:pt x="668" y="14859"/>
                    <a:pt x="2536" y="16461"/>
                  </a:cubicBezTo>
                  <a:cubicBezTo>
                    <a:pt x="3136" y="16961"/>
                    <a:pt x="3837" y="17361"/>
                    <a:pt x="4571" y="17628"/>
                  </a:cubicBezTo>
                  <a:cubicBezTo>
                    <a:pt x="5038" y="17795"/>
                    <a:pt x="5538" y="17862"/>
                    <a:pt x="6038" y="17895"/>
                  </a:cubicBezTo>
                  <a:cubicBezTo>
                    <a:pt x="6205" y="17895"/>
                    <a:pt x="6372" y="17895"/>
                    <a:pt x="6539" y="17862"/>
                  </a:cubicBezTo>
                  <a:cubicBezTo>
                    <a:pt x="5872" y="17828"/>
                    <a:pt x="5204" y="17695"/>
                    <a:pt x="4637" y="17461"/>
                  </a:cubicBezTo>
                  <a:cubicBezTo>
                    <a:pt x="3904" y="17161"/>
                    <a:pt x="3236" y="16727"/>
                    <a:pt x="2669" y="16227"/>
                  </a:cubicBezTo>
                  <a:cubicBezTo>
                    <a:pt x="2069" y="15727"/>
                    <a:pt x="1635" y="15126"/>
                    <a:pt x="1302" y="14392"/>
                  </a:cubicBezTo>
                  <a:cubicBezTo>
                    <a:pt x="1" y="11624"/>
                    <a:pt x="1202" y="8355"/>
                    <a:pt x="4004" y="7054"/>
                  </a:cubicBezTo>
                  <a:cubicBezTo>
                    <a:pt x="4675" y="6766"/>
                    <a:pt x="5400" y="6616"/>
                    <a:pt x="6134" y="6601"/>
                  </a:cubicBezTo>
                  <a:lnTo>
                    <a:pt x="6134" y="6601"/>
                  </a:lnTo>
                  <a:cubicBezTo>
                    <a:pt x="6247" y="7349"/>
                    <a:pt x="6505" y="8074"/>
                    <a:pt x="6906" y="8722"/>
                  </a:cubicBezTo>
                  <a:cubicBezTo>
                    <a:pt x="7339" y="9489"/>
                    <a:pt x="7973" y="10123"/>
                    <a:pt x="8674" y="10623"/>
                  </a:cubicBezTo>
                  <a:cubicBezTo>
                    <a:pt x="9041" y="10857"/>
                    <a:pt x="9474" y="11057"/>
                    <a:pt x="9874" y="11190"/>
                  </a:cubicBezTo>
                  <a:cubicBezTo>
                    <a:pt x="10005" y="11234"/>
                    <a:pt x="10137" y="11254"/>
                    <a:pt x="10268" y="11254"/>
                  </a:cubicBezTo>
                  <a:cubicBezTo>
                    <a:pt x="10639" y="11254"/>
                    <a:pt x="10995" y="11086"/>
                    <a:pt x="11242" y="10790"/>
                  </a:cubicBezTo>
                  <a:cubicBezTo>
                    <a:pt x="11542" y="10356"/>
                    <a:pt x="11676" y="9856"/>
                    <a:pt x="11509" y="9355"/>
                  </a:cubicBezTo>
                  <a:cubicBezTo>
                    <a:pt x="11342" y="8955"/>
                    <a:pt x="11142" y="8522"/>
                    <a:pt x="10808" y="8188"/>
                  </a:cubicBezTo>
                  <a:cubicBezTo>
                    <a:pt x="10208" y="7554"/>
                    <a:pt x="9474" y="7054"/>
                    <a:pt x="8674" y="6720"/>
                  </a:cubicBezTo>
                  <a:cubicBezTo>
                    <a:pt x="7959" y="6441"/>
                    <a:pt x="7193" y="6298"/>
                    <a:pt x="6428" y="6294"/>
                  </a:cubicBezTo>
                  <a:lnTo>
                    <a:pt x="6428" y="6294"/>
                  </a:lnTo>
                  <a:cubicBezTo>
                    <a:pt x="6342" y="5548"/>
                    <a:pt x="6411" y="4784"/>
                    <a:pt x="6639" y="4052"/>
                  </a:cubicBezTo>
                  <a:cubicBezTo>
                    <a:pt x="7072" y="2717"/>
                    <a:pt x="8006" y="1617"/>
                    <a:pt x="9241" y="949"/>
                  </a:cubicBezTo>
                  <a:cubicBezTo>
                    <a:pt x="10066" y="499"/>
                    <a:pt x="10967" y="274"/>
                    <a:pt x="11886" y="274"/>
                  </a:cubicBezTo>
                  <a:cubicBezTo>
                    <a:pt x="12193" y="274"/>
                    <a:pt x="12501" y="299"/>
                    <a:pt x="12810" y="349"/>
                  </a:cubicBezTo>
                  <a:cubicBezTo>
                    <a:pt x="13811" y="549"/>
                    <a:pt x="14711" y="1016"/>
                    <a:pt x="15478" y="1717"/>
                  </a:cubicBezTo>
                  <a:cubicBezTo>
                    <a:pt x="16046" y="2284"/>
                    <a:pt x="16513" y="2884"/>
                    <a:pt x="16846" y="3618"/>
                  </a:cubicBezTo>
                  <a:cubicBezTo>
                    <a:pt x="17080" y="4218"/>
                    <a:pt x="17313" y="4852"/>
                    <a:pt x="17380" y="5519"/>
                  </a:cubicBezTo>
                  <a:lnTo>
                    <a:pt x="17380" y="5019"/>
                  </a:lnTo>
                  <a:cubicBezTo>
                    <a:pt x="17346" y="4519"/>
                    <a:pt x="17213" y="4018"/>
                    <a:pt x="17013" y="3551"/>
                  </a:cubicBezTo>
                  <a:cubicBezTo>
                    <a:pt x="16679" y="2817"/>
                    <a:pt x="16246" y="2150"/>
                    <a:pt x="15679" y="1617"/>
                  </a:cubicBezTo>
                  <a:cubicBezTo>
                    <a:pt x="14911" y="849"/>
                    <a:pt x="13977" y="316"/>
                    <a:pt x="12910" y="116"/>
                  </a:cubicBezTo>
                  <a:cubicBezTo>
                    <a:pt x="12544" y="38"/>
                    <a:pt x="12173" y="0"/>
                    <a:pt x="11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7" name="Google Shape;837;p45"/>
            <p:cNvSpPr/>
            <p:nvPr/>
          </p:nvSpPr>
          <p:spPr>
            <a:xfrm>
              <a:off x="4553550" y="1058075"/>
              <a:ext cx="319300" cy="489975"/>
            </a:xfrm>
            <a:custGeom>
              <a:avLst/>
              <a:gdLst/>
              <a:ahLst/>
              <a:cxnLst/>
              <a:rect l="l" t="t" r="r" b="b"/>
              <a:pathLst>
                <a:path w="12772" h="19599" extrusionOk="0">
                  <a:moveTo>
                    <a:pt x="7791" y="8288"/>
                  </a:moveTo>
                  <a:cubicBezTo>
                    <a:pt x="8033" y="8288"/>
                    <a:pt x="8267" y="8320"/>
                    <a:pt x="8501" y="8398"/>
                  </a:cubicBezTo>
                  <a:cubicBezTo>
                    <a:pt x="8868" y="8498"/>
                    <a:pt x="9169" y="8765"/>
                    <a:pt x="9269" y="9165"/>
                  </a:cubicBezTo>
                  <a:cubicBezTo>
                    <a:pt x="9402" y="9532"/>
                    <a:pt x="9235" y="9933"/>
                    <a:pt x="8935" y="10166"/>
                  </a:cubicBezTo>
                  <a:cubicBezTo>
                    <a:pt x="8668" y="10400"/>
                    <a:pt x="8268" y="10600"/>
                    <a:pt x="7901" y="10733"/>
                  </a:cubicBezTo>
                  <a:cubicBezTo>
                    <a:pt x="7278" y="10967"/>
                    <a:pt x="6654" y="11100"/>
                    <a:pt x="6015" y="11100"/>
                  </a:cubicBezTo>
                  <a:cubicBezTo>
                    <a:pt x="5833" y="11100"/>
                    <a:pt x="5651" y="11089"/>
                    <a:pt x="5466" y="11067"/>
                  </a:cubicBezTo>
                  <a:cubicBezTo>
                    <a:pt x="4767" y="11037"/>
                    <a:pt x="4087" y="10868"/>
                    <a:pt x="3464" y="10580"/>
                  </a:cubicBezTo>
                  <a:lnTo>
                    <a:pt x="3464" y="10580"/>
                  </a:lnTo>
                  <a:cubicBezTo>
                    <a:pt x="3880" y="10023"/>
                    <a:pt x="4399" y="9540"/>
                    <a:pt x="4999" y="9165"/>
                  </a:cubicBezTo>
                  <a:cubicBezTo>
                    <a:pt x="5699" y="8698"/>
                    <a:pt x="6500" y="8398"/>
                    <a:pt x="7267" y="8331"/>
                  </a:cubicBezTo>
                  <a:cubicBezTo>
                    <a:pt x="7447" y="8304"/>
                    <a:pt x="7621" y="8288"/>
                    <a:pt x="7791" y="8288"/>
                  </a:cubicBezTo>
                  <a:close/>
                  <a:moveTo>
                    <a:pt x="5795" y="0"/>
                  </a:moveTo>
                  <a:cubicBezTo>
                    <a:pt x="5399" y="0"/>
                    <a:pt x="4999" y="42"/>
                    <a:pt x="4599" y="126"/>
                  </a:cubicBezTo>
                  <a:cubicBezTo>
                    <a:pt x="3565" y="359"/>
                    <a:pt x="2597" y="859"/>
                    <a:pt x="1797" y="1560"/>
                  </a:cubicBezTo>
                  <a:cubicBezTo>
                    <a:pt x="863" y="2494"/>
                    <a:pt x="262" y="3695"/>
                    <a:pt x="129" y="4996"/>
                  </a:cubicBezTo>
                  <a:cubicBezTo>
                    <a:pt x="129" y="5196"/>
                    <a:pt x="95" y="5363"/>
                    <a:pt x="95" y="5563"/>
                  </a:cubicBezTo>
                  <a:cubicBezTo>
                    <a:pt x="1" y="7768"/>
                    <a:pt x="1203" y="9720"/>
                    <a:pt x="3008" y="10712"/>
                  </a:cubicBezTo>
                  <a:lnTo>
                    <a:pt x="3008" y="10712"/>
                  </a:lnTo>
                  <a:cubicBezTo>
                    <a:pt x="2614" y="11341"/>
                    <a:pt x="2333" y="12041"/>
                    <a:pt x="2197" y="12768"/>
                  </a:cubicBezTo>
                  <a:cubicBezTo>
                    <a:pt x="1930" y="14269"/>
                    <a:pt x="2264" y="15770"/>
                    <a:pt x="3164" y="17038"/>
                  </a:cubicBezTo>
                  <a:cubicBezTo>
                    <a:pt x="4225" y="18656"/>
                    <a:pt x="6024" y="19599"/>
                    <a:pt x="7890" y="19599"/>
                  </a:cubicBezTo>
                  <a:cubicBezTo>
                    <a:pt x="8371" y="19599"/>
                    <a:pt x="8857" y="19536"/>
                    <a:pt x="9335" y="19406"/>
                  </a:cubicBezTo>
                  <a:cubicBezTo>
                    <a:pt x="10069" y="19239"/>
                    <a:pt x="10836" y="18872"/>
                    <a:pt x="11437" y="18405"/>
                  </a:cubicBezTo>
                  <a:cubicBezTo>
                    <a:pt x="11837" y="18105"/>
                    <a:pt x="12204" y="17772"/>
                    <a:pt x="12504" y="17371"/>
                  </a:cubicBezTo>
                  <a:cubicBezTo>
                    <a:pt x="12604" y="17204"/>
                    <a:pt x="12704" y="17071"/>
                    <a:pt x="12771" y="16904"/>
                  </a:cubicBezTo>
                  <a:lnTo>
                    <a:pt x="12771" y="16904"/>
                  </a:lnTo>
                  <a:cubicBezTo>
                    <a:pt x="12404" y="17405"/>
                    <a:pt x="11904" y="17905"/>
                    <a:pt x="11270" y="18372"/>
                  </a:cubicBezTo>
                  <a:cubicBezTo>
                    <a:pt x="10670" y="18772"/>
                    <a:pt x="9936" y="19106"/>
                    <a:pt x="9202" y="19273"/>
                  </a:cubicBezTo>
                  <a:cubicBezTo>
                    <a:pt x="8784" y="19370"/>
                    <a:pt x="8360" y="19415"/>
                    <a:pt x="7937" y="19415"/>
                  </a:cubicBezTo>
                  <a:cubicBezTo>
                    <a:pt x="7348" y="19415"/>
                    <a:pt x="6763" y="19328"/>
                    <a:pt x="6200" y="19173"/>
                  </a:cubicBezTo>
                  <a:cubicBezTo>
                    <a:pt x="3598" y="18239"/>
                    <a:pt x="2030" y="15603"/>
                    <a:pt x="2430" y="12901"/>
                  </a:cubicBezTo>
                  <a:cubicBezTo>
                    <a:pt x="2574" y="12166"/>
                    <a:pt x="2864" y="11468"/>
                    <a:pt x="3274" y="10849"/>
                  </a:cubicBezTo>
                  <a:lnTo>
                    <a:pt x="3274" y="10849"/>
                  </a:lnTo>
                  <a:cubicBezTo>
                    <a:pt x="3942" y="11172"/>
                    <a:pt x="4683" y="11366"/>
                    <a:pt x="5466" y="11400"/>
                  </a:cubicBezTo>
                  <a:cubicBezTo>
                    <a:pt x="5627" y="11413"/>
                    <a:pt x="5790" y="11420"/>
                    <a:pt x="5954" y="11420"/>
                  </a:cubicBezTo>
                  <a:cubicBezTo>
                    <a:pt x="6644" y="11420"/>
                    <a:pt x="7361" y="11303"/>
                    <a:pt x="8034" y="11033"/>
                  </a:cubicBezTo>
                  <a:cubicBezTo>
                    <a:pt x="8435" y="10900"/>
                    <a:pt x="8868" y="10666"/>
                    <a:pt x="9202" y="10366"/>
                  </a:cubicBezTo>
                  <a:cubicBezTo>
                    <a:pt x="9602" y="10033"/>
                    <a:pt x="9769" y="9499"/>
                    <a:pt x="9636" y="8999"/>
                  </a:cubicBezTo>
                  <a:cubicBezTo>
                    <a:pt x="9536" y="8532"/>
                    <a:pt x="9169" y="8165"/>
                    <a:pt x="8668" y="7998"/>
                  </a:cubicBezTo>
                  <a:cubicBezTo>
                    <a:pt x="8357" y="7909"/>
                    <a:pt x="8046" y="7864"/>
                    <a:pt x="7734" y="7864"/>
                  </a:cubicBezTo>
                  <a:cubicBezTo>
                    <a:pt x="7579" y="7864"/>
                    <a:pt x="7423" y="7876"/>
                    <a:pt x="7267" y="7898"/>
                  </a:cubicBezTo>
                  <a:cubicBezTo>
                    <a:pt x="6400" y="8031"/>
                    <a:pt x="5599" y="8331"/>
                    <a:pt x="4866" y="8832"/>
                  </a:cubicBezTo>
                  <a:cubicBezTo>
                    <a:pt x="4209" y="9248"/>
                    <a:pt x="3638" y="9802"/>
                    <a:pt x="3187" y="10443"/>
                  </a:cubicBezTo>
                  <a:lnTo>
                    <a:pt x="3187" y="10443"/>
                  </a:lnTo>
                  <a:cubicBezTo>
                    <a:pt x="2525" y="10091"/>
                    <a:pt x="1934" y="9600"/>
                    <a:pt x="1463" y="8999"/>
                  </a:cubicBezTo>
                  <a:cubicBezTo>
                    <a:pt x="629" y="7864"/>
                    <a:pt x="262" y="6430"/>
                    <a:pt x="429" y="5029"/>
                  </a:cubicBezTo>
                  <a:cubicBezTo>
                    <a:pt x="562" y="3828"/>
                    <a:pt x="1096" y="2661"/>
                    <a:pt x="1963" y="1760"/>
                  </a:cubicBezTo>
                  <a:cubicBezTo>
                    <a:pt x="2731" y="1060"/>
                    <a:pt x="3631" y="559"/>
                    <a:pt x="4632" y="359"/>
                  </a:cubicBezTo>
                  <a:cubicBezTo>
                    <a:pt x="5112" y="255"/>
                    <a:pt x="5604" y="203"/>
                    <a:pt x="6085" y="203"/>
                  </a:cubicBezTo>
                  <a:cubicBezTo>
                    <a:pt x="6374" y="203"/>
                    <a:pt x="6659" y="221"/>
                    <a:pt x="6934" y="259"/>
                  </a:cubicBezTo>
                  <a:cubicBezTo>
                    <a:pt x="7601" y="426"/>
                    <a:pt x="8235" y="626"/>
                    <a:pt x="8802" y="926"/>
                  </a:cubicBezTo>
                  <a:cubicBezTo>
                    <a:pt x="8702" y="793"/>
                    <a:pt x="8568" y="726"/>
                    <a:pt x="8401" y="626"/>
                  </a:cubicBezTo>
                  <a:cubicBezTo>
                    <a:pt x="7934" y="426"/>
                    <a:pt x="7467" y="226"/>
                    <a:pt x="6967" y="126"/>
                  </a:cubicBezTo>
                  <a:cubicBezTo>
                    <a:pt x="6583" y="42"/>
                    <a:pt x="6192" y="0"/>
                    <a:pt x="579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8" name="Google Shape;838;p45"/>
            <p:cNvSpPr/>
            <p:nvPr/>
          </p:nvSpPr>
          <p:spPr>
            <a:xfrm>
              <a:off x="4778575" y="1506525"/>
              <a:ext cx="480375" cy="345200"/>
            </a:xfrm>
            <a:custGeom>
              <a:avLst/>
              <a:gdLst/>
              <a:ahLst/>
              <a:cxnLst/>
              <a:rect l="l" t="t" r="r" b="b"/>
              <a:pathLst>
                <a:path w="19215" h="13808" extrusionOk="0">
                  <a:moveTo>
                    <a:pt x="10065" y="4409"/>
                  </a:moveTo>
                  <a:cubicBezTo>
                    <a:pt x="10178" y="4409"/>
                    <a:pt x="10293" y="4428"/>
                    <a:pt x="10408" y="4470"/>
                  </a:cubicBezTo>
                  <a:cubicBezTo>
                    <a:pt x="10742" y="4604"/>
                    <a:pt x="11009" y="4870"/>
                    <a:pt x="11042" y="5271"/>
                  </a:cubicBezTo>
                  <a:cubicBezTo>
                    <a:pt x="11075" y="5638"/>
                    <a:pt x="11042" y="6038"/>
                    <a:pt x="10942" y="6438"/>
                  </a:cubicBezTo>
                  <a:cubicBezTo>
                    <a:pt x="10775" y="7205"/>
                    <a:pt x="10408" y="7939"/>
                    <a:pt x="9908" y="8506"/>
                  </a:cubicBezTo>
                  <a:cubicBezTo>
                    <a:pt x="9494" y="8991"/>
                    <a:pt x="8996" y="9391"/>
                    <a:pt x="8443" y="9689"/>
                  </a:cubicBezTo>
                  <a:lnTo>
                    <a:pt x="8443" y="9689"/>
                  </a:lnTo>
                  <a:cubicBezTo>
                    <a:pt x="8222" y="9078"/>
                    <a:pt x="8107" y="8432"/>
                    <a:pt x="8107" y="7773"/>
                  </a:cubicBezTo>
                  <a:cubicBezTo>
                    <a:pt x="8107" y="7005"/>
                    <a:pt x="8273" y="6205"/>
                    <a:pt x="8674" y="5504"/>
                  </a:cubicBezTo>
                  <a:cubicBezTo>
                    <a:pt x="8840" y="5171"/>
                    <a:pt x="9074" y="4870"/>
                    <a:pt x="9374" y="4637"/>
                  </a:cubicBezTo>
                  <a:cubicBezTo>
                    <a:pt x="9580" y="4500"/>
                    <a:pt x="9818" y="4409"/>
                    <a:pt x="10065" y="4409"/>
                  </a:cubicBezTo>
                  <a:close/>
                  <a:moveTo>
                    <a:pt x="3537" y="0"/>
                  </a:moveTo>
                  <a:cubicBezTo>
                    <a:pt x="3370" y="67"/>
                    <a:pt x="3236" y="100"/>
                    <a:pt x="3070" y="167"/>
                  </a:cubicBezTo>
                  <a:cubicBezTo>
                    <a:pt x="2603" y="401"/>
                    <a:pt x="2236" y="634"/>
                    <a:pt x="1869" y="968"/>
                  </a:cubicBezTo>
                  <a:cubicBezTo>
                    <a:pt x="1268" y="1501"/>
                    <a:pt x="835" y="2135"/>
                    <a:pt x="535" y="2836"/>
                  </a:cubicBezTo>
                  <a:cubicBezTo>
                    <a:pt x="101" y="3770"/>
                    <a:pt x="1" y="4837"/>
                    <a:pt x="201" y="5838"/>
                  </a:cubicBezTo>
                  <a:cubicBezTo>
                    <a:pt x="501" y="7072"/>
                    <a:pt x="1102" y="8173"/>
                    <a:pt x="2069" y="9007"/>
                  </a:cubicBezTo>
                  <a:cubicBezTo>
                    <a:pt x="3103" y="10007"/>
                    <a:pt x="4504" y="10608"/>
                    <a:pt x="5938" y="10641"/>
                  </a:cubicBezTo>
                  <a:cubicBezTo>
                    <a:pt x="5976" y="10642"/>
                    <a:pt x="6013" y="10642"/>
                    <a:pt x="6050" y="10642"/>
                  </a:cubicBezTo>
                  <a:cubicBezTo>
                    <a:pt x="6817" y="10642"/>
                    <a:pt x="7559" y="10481"/>
                    <a:pt x="8240" y="10179"/>
                  </a:cubicBezTo>
                  <a:lnTo>
                    <a:pt x="8240" y="10179"/>
                  </a:lnTo>
                  <a:cubicBezTo>
                    <a:pt x="9116" y="12195"/>
                    <a:pt x="11059" y="13655"/>
                    <a:pt x="13377" y="13777"/>
                  </a:cubicBezTo>
                  <a:cubicBezTo>
                    <a:pt x="13568" y="13798"/>
                    <a:pt x="13760" y="13808"/>
                    <a:pt x="13952" y="13808"/>
                  </a:cubicBezTo>
                  <a:cubicBezTo>
                    <a:pt x="14998" y="13808"/>
                    <a:pt x="16039" y="13502"/>
                    <a:pt x="16913" y="12910"/>
                  </a:cubicBezTo>
                  <a:cubicBezTo>
                    <a:pt x="17780" y="12276"/>
                    <a:pt x="18414" y="11442"/>
                    <a:pt x="18781" y="10474"/>
                  </a:cubicBezTo>
                  <a:cubicBezTo>
                    <a:pt x="19081" y="9774"/>
                    <a:pt x="19215" y="9007"/>
                    <a:pt x="19181" y="8240"/>
                  </a:cubicBezTo>
                  <a:cubicBezTo>
                    <a:pt x="19181" y="7706"/>
                    <a:pt x="19081" y="7272"/>
                    <a:pt x="18914" y="6805"/>
                  </a:cubicBezTo>
                  <a:cubicBezTo>
                    <a:pt x="18881" y="6638"/>
                    <a:pt x="18781" y="6472"/>
                    <a:pt x="18714" y="6338"/>
                  </a:cubicBezTo>
                  <a:lnTo>
                    <a:pt x="18714" y="6338"/>
                  </a:lnTo>
                  <a:cubicBezTo>
                    <a:pt x="18914" y="6972"/>
                    <a:pt x="19014" y="7606"/>
                    <a:pt x="19048" y="8206"/>
                  </a:cubicBezTo>
                  <a:cubicBezTo>
                    <a:pt x="19048" y="8973"/>
                    <a:pt x="18914" y="9674"/>
                    <a:pt x="18614" y="10374"/>
                  </a:cubicBezTo>
                  <a:cubicBezTo>
                    <a:pt x="18247" y="11308"/>
                    <a:pt x="17613" y="12109"/>
                    <a:pt x="16779" y="12643"/>
                  </a:cubicBezTo>
                  <a:cubicBezTo>
                    <a:pt x="15915" y="13190"/>
                    <a:pt x="14927" y="13464"/>
                    <a:pt x="13899" y="13464"/>
                  </a:cubicBezTo>
                  <a:cubicBezTo>
                    <a:pt x="13737" y="13464"/>
                    <a:pt x="13574" y="13457"/>
                    <a:pt x="13410" y="13443"/>
                  </a:cubicBezTo>
                  <a:cubicBezTo>
                    <a:pt x="12043" y="13343"/>
                    <a:pt x="10742" y="12776"/>
                    <a:pt x="9774" y="11809"/>
                  </a:cubicBezTo>
                  <a:cubicBezTo>
                    <a:pt x="9261" y="11279"/>
                    <a:pt x="8855" y="10672"/>
                    <a:pt x="8573" y="10018"/>
                  </a:cubicBezTo>
                  <a:lnTo>
                    <a:pt x="8573" y="10018"/>
                  </a:lnTo>
                  <a:cubicBezTo>
                    <a:pt x="9173" y="9700"/>
                    <a:pt x="9717" y="9269"/>
                    <a:pt x="10175" y="8740"/>
                  </a:cubicBezTo>
                  <a:cubicBezTo>
                    <a:pt x="10708" y="8073"/>
                    <a:pt x="11075" y="7306"/>
                    <a:pt x="11276" y="6472"/>
                  </a:cubicBezTo>
                  <a:cubicBezTo>
                    <a:pt x="11409" y="6038"/>
                    <a:pt x="11409" y="5638"/>
                    <a:pt x="11376" y="5171"/>
                  </a:cubicBezTo>
                  <a:cubicBezTo>
                    <a:pt x="11342" y="4670"/>
                    <a:pt x="11009" y="4270"/>
                    <a:pt x="10542" y="4103"/>
                  </a:cubicBezTo>
                  <a:cubicBezTo>
                    <a:pt x="10375" y="4044"/>
                    <a:pt x="10204" y="4014"/>
                    <a:pt x="10035" y="4014"/>
                  </a:cubicBezTo>
                  <a:cubicBezTo>
                    <a:pt x="9730" y="4014"/>
                    <a:pt x="9431" y="4110"/>
                    <a:pt x="9174" y="4303"/>
                  </a:cubicBezTo>
                  <a:cubicBezTo>
                    <a:pt x="8774" y="4570"/>
                    <a:pt x="8540" y="4904"/>
                    <a:pt x="8340" y="5304"/>
                  </a:cubicBezTo>
                  <a:cubicBezTo>
                    <a:pt x="7940" y="6071"/>
                    <a:pt x="7740" y="6939"/>
                    <a:pt x="7740" y="7773"/>
                  </a:cubicBezTo>
                  <a:cubicBezTo>
                    <a:pt x="7740" y="8501"/>
                    <a:pt x="7870" y="9203"/>
                    <a:pt x="8109" y="9854"/>
                  </a:cubicBezTo>
                  <a:lnTo>
                    <a:pt x="8109" y="9854"/>
                  </a:lnTo>
                  <a:cubicBezTo>
                    <a:pt x="7455" y="10149"/>
                    <a:pt x="6738" y="10308"/>
                    <a:pt x="6005" y="10308"/>
                  </a:cubicBezTo>
                  <a:cubicBezTo>
                    <a:pt x="4604" y="10274"/>
                    <a:pt x="3270" y="9707"/>
                    <a:pt x="2269" y="8807"/>
                  </a:cubicBezTo>
                  <a:cubicBezTo>
                    <a:pt x="1368" y="8006"/>
                    <a:pt x="735" y="6972"/>
                    <a:pt x="501" y="5804"/>
                  </a:cubicBezTo>
                  <a:cubicBezTo>
                    <a:pt x="268" y="4837"/>
                    <a:pt x="368" y="3836"/>
                    <a:pt x="735" y="2936"/>
                  </a:cubicBezTo>
                  <a:cubicBezTo>
                    <a:pt x="1002" y="2269"/>
                    <a:pt x="1402" y="1635"/>
                    <a:pt x="1936" y="1101"/>
                  </a:cubicBezTo>
                  <a:cubicBezTo>
                    <a:pt x="2403" y="634"/>
                    <a:pt x="2936" y="301"/>
                    <a:pt x="353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9" name="Google Shape;839;p45"/>
            <p:cNvSpPr/>
            <p:nvPr/>
          </p:nvSpPr>
          <p:spPr>
            <a:xfrm>
              <a:off x="4716050" y="923375"/>
              <a:ext cx="35875" cy="35775"/>
            </a:xfrm>
            <a:custGeom>
              <a:avLst/>
              <a:gdLst/>
              <a:ahLst/>
              <a:cxnLst/>
              <a:rect l="l" t="t" r="r" b="b"/>
              <a:pathLst>
                <a:path w="1435" h="1431" extrusionOk="0">
                  <a:moveTo>
                    <a:pt x="710" y="1"/>
                  </a:moveTo>
                  <a:cubicBezTo>
                    <a:pt x="528" y="1"/>
                    <a:pt x="342" y="68"/>
                    <a:pt x="200" y="210"/>
                  </a:cubicBezTo>
                  <a:cubicBezTo>
                    <a:pt x="33" y="377"/>
                    <a:pt x="0" y="577"/>
                    <a:pt x="33" y="810"/>
                  </a:cubicBezTo>
                  <a:cubicBezTo>
                    <a:pt x="89" y="1168"/>
                    <a:pt x="280" y="1253"/>
                    <a:pt x="364" y="1253"/>
                  </a:cubicBezTo>
                  <a:cubicBezTo>
                    <a:pt x="382" y="1253"/>
                    <a:pt x="395" y="1250"/>
                    <a:pt x="400" y="1244"/>
                  </a:cubicBezTo>
                  <a:cubicBezTo>
                    <a:pt x="434" y="1210"/>
                    <a:pt x="267" y="1077"/>
                    <a:pt x="267" y="810"/>
                  </a:cubicBezTo>
                  <a:cubicBezTo>
                    <a:pt x="267" y="677"/>
                    <a:pt x="367" y="543"/>
                    <a:pt x="500" y="443"/>
                  </a:cubicBezTo>
                  <a:cubicBezTo>
                    <a:pt x="578" y="392"/>
                    <a:pt x="660" y="365"/>
                    <a:pt x="739" y="365"/>
                  </a:cubicBezTo>
                  <a:cubicBezTo>
                    <a:pt x="866" y="365"/>
                    <a:pt x="985" y="433"/>
                    <a:pt x="1067" y="577"/>
                  </a:cubicBezTo>
                  <a:cubicBezTo>
                    <a:pt x="1201" y="777"/>
                    <a:pt x="1168" y="1044"/>
                    <a:pt x="934" y="1144"/>
                  </a:cubicBezTo>
                  <a:cubicBezTo>
                    <a:pt x="734" y="1311"/>
                    <a:pt x="534" y="1277"/>
                    <a:pt x="534" y="1311"/>
                  </a:cubicBezTo>
                  <a:cubicBezTo>
                    <a:pt x="513" y="1352"/>
                    <a:pt x="594" y="1431"/>
                    <a:pt x="737" y="1431"/>
                  </a:cubicBezTo>
                  <a:cubicBezTo>
                    <a:pt x="826" y="1431"/>
                    <a:pt x="940" y="1400"/>
                    <a:pt x="1067" y="1311"/>
                  </a:cubicBezTo>
                  <a:cubicBezTo>
                    <a:pt x="1268" y="1177"/>
                    <a:pt x="1401" y="1010"/>
                    <a:pt x="1434" y="777"/>
                  </a:cubicBezTo>
                  <a:cubicBezTo>
                    <a:pt x="1434" y="577"/>
                    <a:pt x="1368" y="410"/>
                    <a:pt x="1234" y="243"/>
                  </a:cubicBezTo>
                  <a:cubicBezTo>
                    <a:pt x="1111" y="85"/>
                    <a:pt x="914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0" name="Google Shape;840;p45"/>
            <p:cNvSpPr/>
            <p:nvPr/>
          </p:nvSpPr>
          <p:spPr>
            <a:xfrm>
              <a:off x="4670175" y="1142625"/>
              <a:ext cx="38375" cy="35500"/>
            </a:xfrm>
            <a:custGeom>
              <a:avLst/>
              <a:gdLst/>
              <a:ahLst/>
              <a:cxnLst/>
              <a:rect l="l" t="t" r="r" b="b"/>
              <a:pathLst>
                <a:path w="1535" h="1420" extrusionOk="0">
                  <a:moveTo>
                    <a:pt x="725" y="0"/>
                  </a:moveTo>
                  <a:cubicBezTo>
                    <a:pt x="684" y="0"/>
                    <a:pt x="643" y="4"/>
                    <a:pt x="601" y="13"/>
                  </a:cubicBezTo>
                  <a:cubicBezTo>
                    <a:pt x="234" y="46"/>
                    <a:pt x="0" y="446"/>
                    <a:pt x="67" y="813"/>
                  </a:cubicBezTo>
                  <a:cubicBezTo>
                    <a:pt x="146" y="1127"/>
                    <a:pt x="306" y="1236"/>
                    <a:pt x="388" y="1236"/>
                  </a:cubicBezTo>
                  <a:cubicBezTo>
                    <a:pt x="410" y="1236"/>
                    <a:pt x="427" y="1228"/>
                    <a:pt x="434" y="1213"/>
                  </a:cubicBezTo>
                  <a:cubicBezTo>
                    <a:pt x="501" y="1180"/>
                    <a:pt x="334" y="1047"/>
                    <a:pt x="334" y="813"/>
                  </a:cubicBezTo>
                  <a:cubicBezTo>
                    <a:pt x="334" y="680"/>
                    <a:pt x="401" y="513"/>
                    <a:pt x="534" y="446"/>
                  </a:cubicBezTo>
                  <a:cubicBezTo>
                    <a:pt x="614" y="393"/>
                    <a:pt x="705" y="366"/>
                    <a:pt x="791" y="366"/>
                  </a:cubicBezTo>
                  <a:cubicBezTo>
                    <a:pt x="921" y="366"/>
                    <a:pt x="1041" y="426"/>
                    <a:pt x="1101" y="546"/>
                  </a:cubicBezTo>
                  <a:cubicBezTo>
                    <a:pt x="1235" y="780"/>
                    <a:pt x="1201" y="1013"/>
                    <a:pt x="1001" y="1147"/>
                  </a:cubicBezTo>
                  <a:cubicBezTo>
                    <a:pt x="768" y="1314"/>
                    <a:pt x="567" y="1280"/>
                    <a:pt x="567" y="1314"/>
                  </a:cubicBezTo>
                  <a:cubicBezTo>
                    <a:pt x="545" y="1336"/>
                    <a:pt x="645" y="1420"/>
                    <a:pt x="815" y="1420"/>
                  </a:cubicBezTo>
                  <a:cubicBezTo>
                    <a:pt x="896" y="1420"/>
                    <a:pt x="993" y="1401"/>
                    <a:pt x="1101" y="1347"/>
                  </a:cubicBezTo>
                  <a:cubicBezTo>
                    <a:pt x="1335" y="1213"/>
                    <a:pt x="1435" y="1047"/>
                    <a:pt x="1501" y="813"/>
                  </a:cubicBezTo>
                  <a:cubicBezTo>
                    <a:pt x="1535" y="513"/>
                    <a:pt x="1368" y="213"/>
                    <a:pt x="1068" y="113"/>
                  </a:cubicBezTo>
                  <a:cubicBezTo>
                    <a:pt x="968" y="38"/>
                    <a:pt x="849" y="0"/>
                    <a:pt x="72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1" name="Google Shape;841;p45"/>
            <p:cNvSpPr/>
            <p:nvPr/>
          </p:nvSpPr>
          <p:spPr>
            <a:xfrm>
              <a:off x="4716050" y="1418025"/>
              <a:ext cx="38375" cy="36150"/>
            </a:xfrm>
            <a:custGeom>
              <a:avLst/>
              <a:gdLst/>
              <a:ahLst/>
              <a:cxnLst/>
              <a:rect l="l" t="t" r="r" b="b"/>
              <a:pathLst>
                <a:path w="1535" h="1446" extrusionOk="0">
                  <a:moveTo>
                    <a:pt x="736" y="0"/>
                  </a:moveTo>
                  <a:cubicBezTo>
                    <a:pt x="546" y="0"/>
                    <a:pt x="355" y="67"/>
                    <a:pt x="200" y="205"/>
                  </a:cubicBezTo>
                  <a:cubicBezTo>
                    <a:pt x="33" y="371"/>
                    <a:pt x="0" y="605"/>
                    <a:pt x="33" y="838"/>
                  </a:cubicBezTo>
                  <a:cubicBezTo>
                    <a:pt x="89" y="1197"/>
                    <a:pt x="280" y="1282"/>
                    <a:pt x="364" y="1282"/>
                  </a:cubicBezTo>
                  <a:cubicBezTo>
                    <a:pt x="382" y="1282"/>
                    <a:pt x="395" y="1278"/>
                    <a:pt x="400" y="1272"/>
                  </a:cubicBezTo>
                  <a:cubicBezTo>
                    <a:pt x="434" y="1205"/>
                    <a:pt x="267" y="1105"/>
                    <a:pt x="267" y="838"/>
                  </a:cubicBezTo>
                  <a:cubicBezTo>
                    <a:pt x="267" y="705"/>
                    <a:pt x="367" y="538"/>
                    <a:pt x="500" y="471"/>
                  </a:cubicBezTo>
                  <a:cubicBezTo>
                    <a:pt x="578" y="420"/>
                    <a:pt x="660" y="393"/>
                    <a:pt x="739" y="393"/>
                  </a:cubicBezTo>
                  <a:cubicBezTo>
                    <a:pt x="866" y="393"/>
                    <a:pt x="985" y="461"/>
                    <a:pt x="1067" y="605"/>
                  </a:cubicBezTo>
                  <a:cubicBezTo>
                    <a:pt x="1201" y="805"/>
                    <a:pt x="1168" y="1039"/>
                    <a:pt x="934" y="1172"/>
                  </a:cubicBezTo>
                  <a:cubicBezTo>
                    <a:pt x="734" y="1339"/>
                    <a:pt x="534" y="1305"/>
                    <a:pt x="534" y="1339"/>
                  </a:cubicBezTo>
                  <a:cubicBezTo>
                    <a:pt x="511" y="1361"/>
                    <a:pt x="611" y="1445"/>
                    <a:pt x="781" y="1445"/>
                  </a:cubicBezTo>
                  <a:cubicBezTo>
                    <a:pt x="862" y="1445"/>
                    <a:pt x="960" y="1426"/>
                    <a:pt x="1067" y="1372"/>
                  </a:cubicBezTo>
                  <a:cubicBezTo>
                    <a:pt x="1168" y="1339"/>
                    <a:pt x="1234" y="1305"/>
                    <a:pt x="1268" y="1205"/>
                  </a:cubicBezTo>
                  <a:cubicBezTo>
                    <a:pt x="1534" y="938"/>
                    <a:pt x="1534" y="471"/>
                    <a:pt x="1234" y="171"/>
                  </a:cubicBezTo>
                  <a:cubicBezTo>
                    <a:pt x="1089" y="58"/>
                    <a:pt x="913" y="0"/>
                    <a:pt x="73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2" name="Google Shape;842;p45"/>
            <p:cNvSpPr/>
            <p:nvPr/>
          </p:nvSpPr>
          <p:spPr>
            <a:xfrm>
              <a:off x="4871975" y="1590675"/>
              <a:ext cx="36725" cy="36075"/>
            </a:xfrm>
            <a:custGeom>
              <a:avLst/>
              <a:gdLst/>
              <a:ahLst/>
              <a:cxnLst/>
              <a:rect l="l" t="t" r="r" b="b"/>
              <a:pathLst>
                <a:path w="1469" h="1443" extrusionOk="0">
                  <a:moveTo>
                    <a:pt x="730" y="1"/>
                  </a:moveTo>
                  <a:cubicBezTo>
                    <a:pt x="710" y="1"/>
                    <a:pt x="689" y="2"/>
                    <a:pt x="668" y="3"/>
                  </a:cubicBezTo>
                  <a:cubicBezTo>
                    <a:pt x="268" y="70"/>
                    <a:pt x="1" y="437"/>
                    <a:pt x="34" y="804"/>
                  </a:cubicBezTo>
                  <a:cubicBezTo>
                    <a:pt x="117" y="1162"/>
                    <a:pt x="290" y="1247"/>
                    <a:pt x="386" y="1247"/>
                  </a:cubicBezTo>
                  <a:cubicBezTo>
                    <a:pt x="406" y="1247"/>
                    <a:pt x="423" y="1243"/>
                    <a:pt x="434" y="1238"/>
                  </a:cubicBezTo>
                  <a:cubicBezTo>
                    <a:pt x="468" y="1204"/>
                    <a:pt x="301" y="1071"/>
                    <a:pt x="301" y="804"/>
                  </a:cubicBezTo>
                  <a:cubicBezTo>
                    <a:pt x="301" y="671"/>
                    <a:pt x="368" y="504"/>
                    <a:pt x="501" y="437"/>
                  </a:cubicBezTo>
                  <a:cubicBezTo>
                    <a:pt x="572" y="390"/>
                    <a:pt x="651" y="368"/>
                    <a:pt x="730" y="368"/>
                  </a:cubicBezTo>
                  <a:cubicBezTo>
                    <a:pt x="874" y="368"/>
                    <a:pt x="1015" y="441"/>
                    <a:pt x="1102" y="570"/>
                  </a:cubicBezTo>
                  <a:cubicBezTo>
                    <a:pt x="1202" y="771"/>
                    <a:pt x="1168" y="1004"/>
                    <a:pt x="968" y="1138"/>
                  </a:cubicBezTo>
                  <a:cubicBezTo>
                    <a:pt x="768" y="1304"/>
                    <a:pt x="535" y="1271"/>
                    <a:pt x="535" y="1304"/>
                  </a:cubicBezTo>
                  <a:cubicBezTo>
                    <a:pt x="512" y="1350"/>
                    <a:pt x="630" y="1443"/>
                    <a:pt x="814" y="1443"/>
                  </a:cubicBezTo>
                  <a:cubicBezTo>
                    <a:pt x="899" y="1443"/>
                    <a:pt x="997" y="1423"/>
                    <a:pt x="1102" y="1371"/>
                  </a:cubicBezTo>
                  <a:cubicBezTo>
                    <a:pt x="1302" y="1238"/>
                    <a:pt x="1435" y="1071"/>
                    <a:pt x="1469" y="804"/>
                  </a:cubicBezTo>
                  <a:lnTo>
                    <a:pt x="1469" y="637"/>
                  </a:lnTo>
                  <a:cubicBezTo>
                    <a:pt x="1437" y="259"/>
                    <a:pt x="1079" y="1"/>
                    <a:pt x="73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3" name="Google Shape;843;p45"/>
            <p:cNvSpPr/>
            <p:nvPr/>
          </p:nvSpPr>
          <p:spPr>
            <a:xfrm>
              <a:off x="5116325" y="1699100"/>
              <a:ext cx="35875" cy="34725"/>
            </a:xfrm>
            <a:custGeom>
              <a:avLst/>
              <a:gdLst/>
              <a:ahLst/>
              <a:cxnLst/>
              <a:rect l="l" t="t" r="r" b="b"/>
              <a:pathLst>
                <a:path w="1435" h="1389" extrusionOk="0">
                  <a:moveTo>
                    <a:pt x="730" y="0"/>
                  </a:moveTo>
                  <a:cubicBezTo>
                    <a:pt x="709" y="0"/>
                    <a:pt x="688" y="1"/>
                    <a:pt x="668" y="3"/>
                  </a:cubicBezTo>
                  <a:cubicBezTo>
                    <a:pt x="234" y="70"/>
                    <a:pt x="0" y="436"/>
                    <a:pt x="34" y="803"/>
                  </a:cubicBezTo>
                  <a:cubicBezTo>
                    <a:pt x="90" y="1110"/>
                    <a:pt x="285" y="1254"/>
                    <a:pt x="367" y="1254"/>
                  </a:cubicBezTo>
                  <a:cubicBezTo>
                    <a:pt x="383" y="1254"/>
                    <a:pt x="395" y="1248"/>
                    <a:pt x="401" y="1237"/>
                  </a:cubicBezTo>
                  <a:cubicBezTo>
                    <a:pt x="434" y="1137"/>
                    <a:pt x="267" y="1004"/>
                    <a:pt x="267" y="770"/>
                  </a:cubicBezTo>
                  <a:cubicBezTo>
                    <a:pt x="234" y="637"/>
                    <a:pt x="334" y="470"/>
                    <a:pt x="434" y="403"/>
                  </a:cubicBezTo>
                  <a:cubicBezTo>
                    <a:pt x="528" y="350"/>
                    <a:pt x="621" y="323"/>
                    <a:pt x="708" y="323"/>
                  </a:cubicBezTo>
                  <a:cubicBezTo>
                    <a:pt x="838" y="323"/>
                    <a:pt x="955" y="383"/>
                    <a:pt x="1035" y="503"/>
                  </a:cubicBezTo>
                  <a:cubicBezTo>
                    <a:pt x="1168" y="737"/>
                    <a:pt x="1101" y="970"/>
                    <a:pt x="901" y="1104"/>
                  </a:cubicBezTo>
                  <a:cubicBezTo>
                    <a:pt x="701" y="1270"/>
                    <a:pt x="501" y="1237"/>
                    <a:pt x="501" y="1270"/>
                  </a:cubicBezTo>
                  <a:cubicBezTo>
                    <a:pt x="501" y="1294"/>
                    <a:pt x="605" y="1388"/>
                    <a:pt x="801" y="1388"/>
                  </a:cubicBezTo>
                  <a:cubicBezTo>
                    <a:pt x="877" y="1388"/>
                    <a:pt x="966" y="1374"/>
                    <a:pt x="1068" y="1337"/>
                  </a:cubicBezTo>
                  <a:cubicBezTo>
                    <a:pt x="1268" y="1237"/>
                    <a:pt x="1401" y="1070"/>
                    <a:pt x="1435" y="803"/>
                  </a:cubicBezTo>
                  <a:lnTo>
                    <a:pt x="1435" y="637"/>
                  </a:lnTo>
                  <a:cubicBezTo>
                    <a:pt x="1403" y="259"/>
                    <a:pt x="1075" y="0"/>
                    <a:pt x="73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4" name="Google Shape;844;p45"/>
            <p:cNvSpPr/>
            <p:nvPr/>
          </p:nvSpPr>
          <p:spPr>
            <a:xfrm>
              <a:off x="5328975" y="1709225"/>
              <a:ext cx="35875" cy="35750"/>
            </a:xfrm>
            <a:custGeom>
              <a:avLst/>
              <a:gdLst/>
              <a:ahLst/>
              <a:cxnLst/>
              <a:rect l="l" t="t" r="r" b="b"/>
              <a:pathLst>
                <a:path w="1435" h="1430" extrusionOk="0">
                  <a:moveTo>
                    <a:pt x="692" y="1"/>
                  </a:moveTo>
                  <a:cubicBezTo>
                    <a:pt x="516" y="1"/>
                    <a:pt x="338" y="61"/>
                    <a:pt x="201" y="198"/>
                  </a:cubicBezTo>
                  <a:cubicBezTo>
                    <a:pt x="34" y="365"/>
                    <a:pt x="1" y="565"/>
                    <a:pt x="34" y="832"/>
                  </a:cubicBezTo>
                  <a:cubicBezTo>
                    <a:pt x="89" y="1161"/>
                    <a:pt x="279" y="1242"/>
                    <a:pt x="363" y="1242"/>
                  </a:cubicBezTo>
                  <a:cubicBezTo>
                    <a:pt x="382" y="1242"/>
                    <a:pt x="395" y="1238"/>
                    <a:pt x="401" y="1232"/>
                  </a:cubicBezTo>
                  <a:cubicBezTo>
                    <a:pt x="434" y="1199"/>
                    <a:pt x="267" y="1066"/>
                    <a:pt x="267" y="832"/>
                  </a:cubicBezTo>
                  <a:cubicBezTo>
                    <a:pt x="267" y="699"/>
                    <a:pt x="367" y="532"/>
                    <a:pt x="501" y="432"/>
                  </a:cubicBezTo>
                  <a:cubicBezTo>
                    <a:pt x="573" y="396"/>
                    <a:pt x="649" y="377"/>
                    <a:pt x="723" y="377"/>
                  </a:cubicBezTo>
                  <a:cubicBezTo>
                    <a:pt x="856" y="377"/>
                    <a:pt x="982" y="437"/>
                    <a:pt x="1068" y="565"/>
                  </a:cubicBezTo>
                  <a:cubicBezTo>
                    <a:pt x="1201" y="799"/>
                    <a:pt x="1168" y="1032"/>
                    <a:pt x="935" y="1166"/>
                  </a:cubicBezTo>
                  <a:cubicBezTo>
                    <a:pt x="734" y="1332"/>
                    <a:pt x="534" y="1299"/>
                    <a:pt x="534" y="1332"/>
                  </a:cubicBezTo>
                  <a:cubicBezTo>
                    <a:pt x="513" y="1354"/>
                    <a:pt x="600" y="1429"/>
                    <a:pt x="753" y="1429"/>
                  </a:cubicBezTo>
                  <a:cubicBezTo>
                    <a:pt x="840" y="1429"/>
                    <a:pt x="947" y="1405"/>
                    <a:pt x="1068" y="1332"/>
                  </a:cubicBezTo>
                  <a:cubicBezTo>
                    <a:pt x="1268" y="1199"/>
                    <a:pt x="1402" y="1032"/>
                    <a:pt x="1435" y="799"/>
                  </a:cubicBezTo>
                  <a:cubicBezTo>
                    <a:pt x="1435" y="565"/>
                    <a:pt x="1368" y="398"/>
                    <a:pt x="1235" y="232"/>
                  </a:cubicBezTo>
                  <a:cubicBezTo>
                    <a:pt x="1108" y="87"/>
                    <a:pt x="902" y="1"/>
                    <a:pt x="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5" name="Google Shape;845;p45"/>
            <p:cNvSpPr/>
            <p:nvPr/>
          </p:nvSpPr>
          <p:spPr>
            <a:xfrm>
              <a:off x="5518275" y="1617175"/>
              <a:ext cx="36725" cy="35300"/>
            </a:xfrm>
            <a:custGeom>
              <a:avLst/>
              <a:gdLst/>
              <a:ahLst/>
              <a:cxnLst/>
              <a:rect l="l" t="t" r="r" b="b"/>
              <a:pathLst>
                <a:path w="1469" h="1412" extrusionOk="0">
                  <a:moveTo>
                    <a:pt x="782" y="1"/>
                  </a:moveTo>
                  <a:cubicBezTo>
                    <a:pt x="744" y="1"/>
                    <a:pt x="706" y="4"/>
                    <a:pt x="668" y="11"/>
                  </a:cubicBezTo>
                  <a:cubicBezTo>
                    <a:pt x="267" y="44"/>
                    <a:pt x="1" y="411"/>
                    <a:pt x="34" y="778"/>
                  </a:cubicBezTo>
                  <a:cubicBezTo>
                    <a:pt x="117" y="1136"/>
                    <a:pt x="290" y="1221"/>
                    <a:pt x="386" y="1221"/>
                  </a:cubicBezTo>
                  <a:cubicBezTo>
                    <a:pt x="406" y="1221"/>
                    <a:pt x="423" y="1218"/>
                    <a:pt x="434" y="1212"/>
                  </a:cubicBezTo>
                  <a:cubicBezTo>
                    <a:pt x="468" y="1178"/>
                    <a:pt x="301" y="1045"/>
                    <a:pt x="301" y="778"/>
                  </a:cubicBezTo>
                  <a:cubicBezTo>
                    <a:pt x="301" y="678"/>
                    <a:pt x="368" y="511"/>
                    <a:pt x="501" y="411"/>
                  </a:cubicBezTo>
                  <a:cubicBezTo>
                    <a:pt x="573" y="375"/>
                    <a:pt x="653" y="356"/>
                    <a:pt x="733" y="356"/>
                  </a:cubicBezTo>
                  <a:cubicBezTo>
                    <a:pt x="876" y="356"/>
                    <a:pt x="1016" y="416"/>
                    <a:pt x="1101" y="545"/>
                  </a:cubicBezTo>
                  <a:cubicBezTo>
                    <a:pt x="1201" y="745"/>
                    <a:pt x="1168" y="1012"/>
                    <a:pt x="968" y="1145"/>
                  </a:cubicBezTo>
                  <a:cubicBezTo>
                    <a:pt x="768" y="1312"/>
                    <a:pt x="534" y="1245"/>
                    <a:pt x="534" y="1312"/>
                  </a:cubicBezTo>
                  <a:cubicBezTo>
                    <a:pt x="511" y="1312"/>
                    <a:pt x="604" y="1411"/>
                    <a:pt x="801" y="1411"/>
                  </a:cubicBezTo>
                  <a:cubicBezTo>
                    <a:pt x="883" y="1411"/>
                    <a:pt x="984" y="1394"/>
                    <a:pt x="1101" y="1345"/>
                  </a:cubicBezTo>
                  <a:cubicBezTo>
                    <a:pt x="1302" y="1212"/>
                    <a:pt x="1435" y="1045"/>
                    <a:pt x="1468" y="778"/>
                  </a:cubicBezTo>
                  <a:lnTo>
                    <a:pt x="1468" y="611"/>
                  </a:lnTo>
                  <a:cubicBezTo>
                    <a:pt x="1438" y="252"/>
                    <a:pt x="1113" y="1"/>
                    <a:pt x="7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6" name="Google Shape;846;p45"/>
            <p:cNvSpPr/>
            <p:nvPr/>
          </p:nvSpPr>
          <p:spPr>
            <a:xfrm>
              <a:off x="4888650" y="731650"/>
              <a:ext cx="37575" cy="35875"/>
            </a:xfrm>
            <a:custGeom>
              <a:avLst/>
              <a:gdLst/>
              <a:ahLst/>
              <a:cxnLst/>
              <a:rect l="l" t="t" r="r" b="b"/>
              <a:pathLst>
                <a:path w="1503" h="1435" extrusionOk="0">
                  <a:moveTo>
                    <a:pt x="718" y="1"/>
                  </a:moveTo>
                  <a:cubicBezTo>
                    <a:pt x="537" y="1"/>
                    <a:pt x="355" y="68"/>
                    <a:pt x="201" y="207"/>
                  </a:cubicBezTo>
                  <a:cubicBezTo>
                    <a:pt x="34" y="373"/>
                    <a:pt x="1" y="574"/>
                    <a:pt x="34" y="807"/>
                  </a:cubicBezTo>
                  <a:cubicBezTo>
                    <a:pt x="117" y="1165"/>
                    <a:pt x="291" y="1250"/>
                    <a:pt x="386" y="1250"/>
                  </a:cubicBezTo>
                  <a:cubicBezTo>
                    <a:pt x="406" y="1250"/>
                    <a:pt x="423" y="1246"/>
                    <a:pt x="435" y="1241"/>
                  </a:cubicBezTo>
                  <a:cubicBezTo>
                    <a:pt x="468" y="1207"/>
                    <a:pt x="301" y="1074"/>
                    <a:pt x="301" y="807"/>
                  </a:cubicBezTo>
                  <a:cubicBezTo>
                    <a:pt x="301" y="707"/>
                    <a:pt x="368" y="540"/>
                    <a:pt x="501" y="440"/>
                  </a:cubicBezTo>
                  <a:cubicBezTo>
                    <a:pt x="572" y="393"/>
                    <a:pt x="652" y="371"/>
                    <a:pt x="730" y="371"/>
                  </a:cubicBezTo>
                  <a:cubicBezTo>
                    <a:pt x="874" y="371"/>
                    <a:pt x="1016" y="444"/>
                    <a:pt x="1102" y="574"/>
                  </a:cubicBezTo>
                  <a:cubicBezTo>
                    <a:pt x="1202" y="774"/>
                    <a:pt x="1168" y="1041"/>
                    <a:pt x="968" y="1141"/>
                  </a:cubicBezTo>
                  <a:cubicBezTo>
                    <a:pt x="768" y="1307"/>
                    <a:pt x="535" y="1274"/>
                    <a:pt x="535" y="1307"/>
                  </a:cubicBezTo>
                  <a:cubicBezTo>
                    <a:pt x="510" y="1307"/>
                    <a:pt x="649" y="1434"/>
                    <a:pt x="857" y="1434"/>
                  </a:cubicBezTo>
                  <a:cubicBezTo>
                    <a:pt x="931" y="1434"/>
                    <a:pt x="1014" y="1418"/>
                    <a:pt x="1102" y="1374"/>
                  </a:cubicBezTo>
                  <a:cubicBezTo>
                    <a:pt x="1302" y="1241"/>
                    <a:pt x="1435" y="1074"/>
                    <a:pt x="1469" y="807"/>
                  </a:cubicBezTo>
                  <a:cubicBezTo>
                    <a:pt x="1502" y="607"/>
                    <a:pt x="1435" y="440"/>
                    <a:pt x="1302" y="273"/>
                  </a:cubicBezTo>
                  <a:cubicBezTo>
                    <a:pt x="1140" y="93"/>
                    <a:pt x="930" y="1"/>
                    <a:pt x="7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7" name="Google Shape;847;p45"/>
            <p:cNvSpPr/>
            <p:nvPr/>
          </p:nvSpPr>
          <p:spPr>
            <a:xfrm>
              <a:off x="5255600" y="1551550"/>
              <a:ext cx="349425" cy="290225"/>
            </a:xfrm>
            <a:custGeom>
              <a:avLst/>
              <a:gdLst/>
              <a:ahLst/>
              <a:cxnLst/>
              <a:rect l="l" t="t" r="r" b="b"/>
              <a:pathLst>
                <a:path w="13977" h="11609" extrusionOk="0">
                  <a:moveTo>
                    <a:pt x="6869" y="3498"/>
                  </a:moveTo>
                  <a:cubicBezTo>
                    <a:pt x="6903" y="3498"/>
                    <a:pt x="6937" y="3500"/>
                    <a:pt x="6972" y="3503"/>
                  </a:cubicBezTo>
                  <a:cubicBezTo>
                    <a:pt x="7672" y="3603"/>
                    <a:pt x="8339" y="3870"/>
                    <a:pt x="8840" y="4370"/>
                  </a:cubicBezTo>
                  <a:cubicBezTo>
                    <a:pt x="9340" y="4871"/>
                    <a:pt x="9707" y="5505"/>
                    <a:pt x="9874" y="6172"/>
                  </a:cubicBezTo>
                  <a:cubicBezTo>
                    <a:pt x="10222" y="7302"/>
                    <a:pt x="9965" y="8508"/>
                    <a:pt x="9301" y="9440"/>
                  </a:cubicBezTo>
                  <a:lnTo>
                    <a:pt x="9301" y="9440"/>
                  </a:lnTo>
                  <a:cubicBezTo>
                    <a:pt x="9213" y="9409"/>
                    <a:pt x="9126" y="9376"/>
                    <a:pt x="9040" y="9341"/>
                  </a:cubicBezTo>
                  <a:cubicBezTo>
                    <a:pt x="7872" y="8840"/>
                    <a:pt x="7005" y="7706"/>
                    <a:pt x="6171" y="6572"/>
                  </a:cubicBezTo>
                  <a:cubicBezTo>
                    <a:pt x="5704" y="6038"/>
                    <a:pt x="5537" y="5371"/>
                    <a:pt x="5604" y="4671"/>
                  </a:cubicBezTo>
                  <a:cubicBezTo>
                    <a:pt x="5637" y="4337"/>
                    <a:pt x="5804" y="4003"/>
                    <a:pt x="6038" y="3803"/>
                  </a:cubicBezTo>
                  <a:cubicBezTo>
                    <a:pt x="6277" y="3624"/>
                    <a:pt x="6570" y="3498"/>
                    <a:pt x="6869" y="3498"/>
                  </a:cubicBezTo>
                  <a:close/>
                  <a:moveTo>
                    <a:pt x="11775" y="1"/>
                  </a:moveTo>
                  <a:cubicBezTo>
                    <a:pt x="12109" y="468"/>
                    <a:pt x="12376" y="968"/>
                    <a:pt x="12709" y="1468"/>
                  </a:cubicBezTo>
                  <a:cubicBezTo>
                    <a:pt x="13443" y="2836"/>
                    <a:pt x="13710" y="4404"/>
                    <a:pt x="13543" y="5972"/>
                  </a:cubicBezTo>
                  <a:cubicBezTo>
                    <a:pt x="13476" y="7006"/>
                    <a:pt x="13043" y="8040"/>
                    <a:pt x="12342" y="8840"/>
                  </a:cubicBezTo>
                  <a:cubicBezTo>
                    <a:pt x="11942" y="9307"/>
                    <a:pt x="11442" y="9541"/>
                    <a:pt x="10841" y="9641"/>
                  </a:cubicBezTo>
                  <a:cubicBezTo>
                    <a:pt x="10731" y="9652"/>
                    <a:pt x="10621" y="9658"/>
                    <a:pt x="10513" y="9658"/>
                  </a:cubicBezTo>
                  <a:cubicBezTo>
                    <a:pt x="10198" y="9658"/>
                    <a:pt x="9892" y="9611"/>
                    <a:pt x="9594" y="9531"/>
                  </a:cubicBezTo>
                  <a:lnTo>
                    <a:pt x="9594" y="9531"/>
                  </a:lnTo>
                  <a:cubicBezTo>
                    <a:pt x="9888" y="9112"/>
                    <a:pt x="10107" y="8651"/>
                    <a:pt x="10274" y="8173"/>
                  </a:cubicBezTo>
                  <a:cubicBezTo>
                    <a:pt x="10474" y="7473"/>
                    <a:pt x="10474" y="6705"/>
                    <a:pt x="10274" y="6005"/>
                  </a:cubicBezTo>
                  <a:cubicBezTo>
                    <a:pt x="10107" y="5271"/>
                    <a:pt x="9674" y="4604"/>
                    <a:pt x="9140" y="4037"/>
                  </a:cubicBezTo>
                  <a:cubicBezTo>
                    <a:pt x="8540" y="3503"/>
                    <a:pt x="7806" y="3136"/>
                    <a:pt x="7005" y="3103"/>
                  </a:cubicBezTo>
                  <a:cubicBezTo>
                    <a:pt x="6945" y="3093"/>
                    <a:pt x="6885" y="3088"/>
                    <a:pt x="6824" y="3088"/>
                  </a:cubicBezTo>
                  <a:cubicBezTo>
                    <a:pt x="6478" y="3088"/>
                    <a:pt x="6121" y="3243"/>
                    <a:pt x="5838" y="3470"/>
                  </a:cubicBezTo>
                  <a:cubicBezTo>
                    <a:pt x="5504" y="3770"/>
                    <a:pt x="5304" y="4137"/>
                    <a:pt x="5271" y="4537"/>
                  </a:cubicBezTo>
                  <a:cubicBezTo>
                    <a:pt x="5170" y="5338"/>
                    <a:pt x="5371" y="6105"/>
                    <a:pt x="5871" y="6705"/>
                  </a:cubicBezTo>
                  <a:cubicBezTo>
                    <a:pt x="6705" y="7873"/>
                    <a:pt x="7672" y="9007"/>
                    <a:pt x="8940" y="9607"/>
                  </a:cubicBezTo>
                  <a:cubicBezTo>
                    <a:pt x="8998" y="9633"/>
                    <a:pt x="9056" y="9657"/>
                    <a:pt x="9115" y="9680"/>
                  </a:cubicBezTo>
                  <a:lnTo>
                    <a:pt x="9115" y="9680"/>
                  </a:lnTo>
                  <a:cubicBezTo>
                    <a:pt x="9069" y="9735"/>
                    <a:pt x="9022" y="9789"/>
                    <a:pt x="8973" y="9841"/>
                  </a:cubicBezTo>
                  <a:cubicBezTo>
                    <a:pt x="8173" y="10775"/>
                    <a:pt x="7005" y="11309"/>
                    <a:pt x="5804" y="11342"/>
                  </a:cubicBezTo>
                  <a:cubicBezTo>
                    <a:pt x="4770" y="11342"/>
                    <a:pt x="3669" y="11042"/>
                    <a:pt x="2802" y="10475"/>
                  </a:cubicBezTo>
                  <a:cubicBezTo>
                    <a:pt x="2035" y="9974"/>
                    <a:pt x="1434" y="9307"/>
                    <a:pt x="1001" y="8540"/>
                  </a:cubicBezTo>
                  <a:cubicBezTo>
                    <a:pt x="667" y="7973"/>
                    <a:pt x="434" y="7339"/>
                    <a:pt x="300" y="6672"/>
                  </a:cubicBezTo>
                  <a:cubicBezTo>
                    <a:pt x="167" y="6105"/>
                    <a:pt x="134" y="5538"/>
                    <a:pt x="100" y="4971"/>
                  </a:cubicBezTo>
                  <a:cubicBezTo>
                    <a:pt x="33" y="5138"/>
                    <a:pt x="33" y="5271"/>
                    <a:pt x="33" y="5438"/>
                  </a:cubicBezTo>
                  <a:cubicBezTo>
                    <a:pt x="0" y="5838"/>
                    <a:pt x="33" y="6305"/>
                    <a:pt x="134" y="6705"/>
                  </a:cubicBezTo>
                  <a:cubicBezTo>
                    <a:pt x="200" y="7373"/>
                    <a:pt x="467" y="8040"/>
                    <a:pt x="801" y="8640"/>
                  </a:cubicBezTo>
                  <a:cubicBezTo>
                    <a:pt x="1268" y="9441"/>
                    <a:pt x="1868" y="10141"/>
                    <a:pt x="2635" y="10642"/>
                  </a:cubicBezTo>
                  <a:cubicBezTo>
                    <a:pt x="3603" y="11275"/>
                    <a:pt x="4670" y="11609"/>
                    <a:pt x="5804" y="11609"/>
                  </a:cubicBezTo>
                  <a:cubicBezTo>
                    <a:pt x="7105" y="11542"/>
                    <a:pt x="8339" y="10975"/>
                    <a:pt x="9207" y="10008"/>
                  </a:cubicBezTo>
                  <a:cubicBezTo>
                    <a:pt x="9277" y="9933"/>
                    <a:pt x="9344" y="9856"/>
                    <a:pt x="9408" y="9778"/>
                  </a:cubicBezTo>
                  <a:lnTo>
                    <a:pt x="9408" y="9778"/>
                  </a:lnTo>
                  <a:cubicBezTo>
                    <a:pt x="9717" y="9866"/>
                    <a:pt x="10039" y="9912"/>
                    <a:pt x="10364" y="9912"/>
                  </a:cubicBezTo>
                  <a:cubicBezTo>
                    <a:pt x="10534" y="9912"/>
                    <a:pt x="10704" y="9900"/>
                    <a:pt x="10875" y="9874"/>
                  </a:cubicBezTo>
                  <a:cubicBezTo>
                    <a:pt x="11508" y="9808"/>
                    <a:pt x="12109" y="9474"/>
                    <a:pt x="12542" y="9007"/>
                  </a:cubicBezTo>
                  <a:cubicBezTo>
                    <a:pt x="13310" y="8173"/>
                    <a:pt x="13710" y="7106"/>
                    <a:pt x="13810" y="5972"/>
                  </a:cubicBezTo>
                  <a:cubicBezTo>
                    <a:pt x="13977" y="4370"/>
                    <a:pt x="13643" y="2803"/>
                    <a:pt x="12843" y="1368"/>
                  </a:cubicBezTo>
                  <a:cubicBezTo>
                    <a:pt x="12642" y="1001"/>
                    <a:pt x="12376" y="668"/>
                    <a:pt x="12109" y="334"/>
                  </a:cubicBezTo>
                  <a:cubicBezTo>
                    <a:pt x="11975" y="201"/>
                    <a:pt x="11875" y="101"/>
                    <a:pt x="117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8" name="Google Shape;848;p45"/>
            <p:cNvSpPr/>
            <p:nvPr/>
          </p:nvSpPr>
          <p:spPr>
            <a:xfrm>
              <a:off x="4550075" y="514975"/>
              <a:ext cx="1364350" cy="1362675"/>
            </a:xfrm>
            <a:custGeom>
              <a:avLst/>
              <a:gdLst/>
              <a:ahLst/>
              <a:cxnLst/>
              <a:rect l="l" t="t" r="r" b="b"/>
              <a:pathLst>
                <a:path w="54574" h="54507" extrusionOk="0">
                  <a:moveTo>
                    <a:pt x="53753" y="20872"/>
                  </a:moveTo>
                  <a:cubicBezTo>
                    <a:pt x="53845" y="21298"/>
                    <a:pt x="53954" y="21724"/>
                    <a:pt x="54040" y="22150"/>
                  </a:cubicBezTo>
                  <a:cubicBezTo>
                    <a:pt x="54106" y="22617"/>
                    <a:pt x="54140" y="23084"/>
                    <a:pt x="54240" y="23484"/>
                  </a:cubicBezTo>
                  <a:cubicBezTo>
                    <a:pt x="54242" y="23501"/>
                    <a:pt x="54245" y="23517"/>
                    <a:pt x="54247" y="23534"/>
                  </a:cubicBezTo>
                  <a:lnTo>
                    <a:pt x="54247" y="23534"/>
                  </a:lnTo>
                  <a:cubicBezTo>
                    <a:pt x="54244" y="23506"/>
                    <a:pt x="54242" y="23479"/>
                    <a:pt x="54240" y="23451"/>
                  </a:cubicBezTo>
                  <a:cubicBezTo>
                    <a:pt x="54206" y="23050"/>
                    <a:pt x="54106" y="22617"/>
                    <a:pt x="54040" y="22116"/>
                  </a:cubicBezTo>
                  <a:cubicBezTo>
                    <a:pt x="53957" y="21702"/>
                    <a:pt x="53874" y="21287"/>
                    <a:pt x="53753" y="20872"/>
                  </a:cubicBezTo>
                  <a:close/>
                  <a:moveTo>
                    <a:pt x="54247" y="23534"/>
                  </a:moveTo>
                  <a:cubicBezTo>
                    <a:pt x="54261" y="23656"/>
                    <a:pt x="54281" y="23770"/>
                    <a:pt x="54303" y="23880"/>
                  </a:cubicBezTo>
                  <a:lnTo>
                    <a:pt x="54303" y="23880"/>
                  </a:lnTo>
                  <a:cubicBezTo>
                    <a:pt x="54285" y="23770"/>
                    <a:pt x="54266" y="23654"/>
                    <a:pt x="54247" y="23534"/>
                  </a:cubicBezTo>
                  <a:close/>
                  <a:moveTo>
                    <a:pt x="54303" y="23880"/>
                  </a:moveTo>
                  <a:cubicBezTo>
                    <a:pt x="54346" y="24149"/>
                    <a:pt x="54384" y="24391"/>
                    <a:pt x="54407" y="24618"/>
                  </a:cubicBezTo>
                  <a:cubicBezTo>
                    <a:pt x="54407" y="24619"/>
                    <a:pt x="54407" y="24619"/>
                    <a:pt x="54407" y="24619"/>
                  </a:cubicBezTo>
                  <a:lnTo>
                    <a:pt x="54407" y="24619"/>
                  </a:lnTo>
                  <a:cubicBezTo>
                    <a:pt x="54407" y="24608"/>
                    <a:pt x="54407" y="24596"/>
                    <a:pt x="54407" y="24585"/>
                  </a:cubicBezTo>
                  <a:cubicBezTo>
                    <a:pt x="54407" y="24348"/>
                    <a:pt x="54351" y="24125"/>
                    <a:pt x="54303" y="23880"/>
                  </a:cubicBezTo>
                  <a:close/>
                  <a:moveTo>
                    <a:pt x="54407" y="24619"/>
                  </a:moveTo>
                  <a:cubicBezTo>
                    <a:pt x="54409" y="24969"/>
                    <a:pt x="54440" y="25258"/>
                    <a:pt x="54440" y="25548"/>
                  </a:cubicBezTo>
                  <a:lnTo>
                    <a:pt x="54440" y="25548"/>
                  </a:lnTo>
                  <a:cubicBezTo>
                    <a:pt x="54440" y="25258"/>
                    <a:pt x="54438" y="24939"/>
                    <a:pt x="54407" y="24619"/>
                  </a:cubicBezTo>
                  <a:close/>
                  <a:moveTo>
                    <a:pt x="54440" y="25548"/>
                  </a:moveTo>
                  <a:cubicBezTo>
                    <a:pt x="54440" y="25560"/>
                    <a:pt x="54440" y="25573"/>
                    <a:pt x="54440" y="25586"/>
                  </a:cubicBezTo>
                  <a:cubicBezTo>
                    <a:pt x="54440" y="26119"/>
                    <a:pt x="54473" y="26586"/>
                    <a:pt x="54473" y="26853"/>
                  </a:cubicBezTo>
                  <a:cubicBezTo>
                    <a:pt x="54473" y="27153"/>
                    <a:pt x="54573" y="27287"/>
                    <a:pt x="54573" y="27287"/>
                  </a:cubicBezTo>
                  <a:cubicBezTo>
                    <a:pt x="54573" y="27287"/>
                    <a:pt x="54573" y="27120"/>
                    <a:pt x="54540" y="26820"/>
                  </a:cubicBezTo>
                  <a:cubicBezTo>
                    <a:pt x="54473" y="26553"/>
                    <a:pt x="54473" y="26086"/>
                    <a:pt x="54440" y="25552"/>
                  </a:cubicBezTo>
                  <a:cubicBezTo>
                    <a:pt x="54440" y="25551"/>
                    <a:pt x="54440" y="25549"/>
                    <a:pt x="54440" y="25548"/>
                  </a:cubicBezTo>
                  <a:close/>
                  <a:moveTo>
                    <a:pt x="27087" y="1"/>
                  </a:moveTo>
                  <a:lnTo>
                    <a:pt x="25286" y="101"/>
                  </a:lnTo>
                  <a:cubicBezTo>
                    <a:pt x="25019" y="101"/>
                    <a:pt x="24685" y="101"/>
                    <a:pt x="24385" y="134"/>
                  </a:cubicBezTo>
                  <a:lnTo>
                    <a:pt x="23451" y="267"/>
                  </a:lnTo>
                  <a:cubicBezTo>
                    <a:pt x="22884" y="334"/>
                    <a:pt x="22250" y="434"/>
                    <a:pt x="21616" y="568"/>
                  </a:cubicBezTo>
                  <a:cubicBezTo>
                    <a:pt x="20416" y="801"/>
                    <a:pt x="19215" y="1168"/>
                    <a:pt x="18014" y="1602"/>
                  </a:cubicBezTo>
                  <a:cubicBezTo>
                    <a:pt x="16746" y="2069"/>
                    <a:pt x="15579" y="2602"/>
                    <a:pt x="14411" y="3170"/>
                  </a:cubicBezTo>
                  <a:cubicBezTo>
                    <a:pt x="13844" y="3470"/>
                    <a:pt x="13277" y="3837"/>
                    <a:pt x="12710" y="4170"/>
                  </a:cubicBezTo>
                  <a:cubicBezTo>
                    <a:pt x="12443" y="4404"/>
                    <a:pt x="12110" y="4504"/>
                    <a:pt x="11876" y="4737"/>
                  </a:cubicBezTo>
                  <a:lnTo>
                    <a:pt x="11076" y="5304"/>
                  </a:lnTo>
                  <a:cubicBezTo>
                    <a:pt x="9941" y="6105"/>
                    <a:pt x="8907" y="6972"/>
                    <a:pt x="7940" y="7940"/>
                  </a:cubicBezTo>
                  <a:cubicBezTo>
                    <a:pt x="7006" y="8940"/>
                    <a:pt x="6105" y="9974"/>
                    <a:pt x="5271" y="11109"/>
                  </a:cubicBezTo>
                  <a:lnTo>
                    <a:pt x="4671" y="11942"/>
                  </a:lnTo>
                  <a:lnTo>
                    <a:pt x="4104" y="12843"/>
                  </a:lnTo>
                  <a:lnTo>
                    <a:pt x="3570" y="13777"/>
                  </a:lnTo>
                  <a:cubicBezTo>
                    <a:pt x="3403" y="14077"/>
                    <a:pt x="3203" y="14344"/>
                    <a:pt x="3070" y="14678"/>
                  </a:cubicBezTo>
                  <a:cubicBezTo>
                    <a:pt x="2770" y="15312"/>
                    <a:pt x="2403" y="15912"/>
                    <a:pt x="2169" y="16612"/>
                  </a:cubicBezTo>
                  <a:cubicBezTo>
                    <a:pt x="1902" y="17313"/>
                    <a:pt x="1669" y="17980"/>
                    <a:pt x="1402" y="18647"/>
                  </a:cubicBezTo>
                  <a:cubicBezTo>
                    <a:pt x="501" y="21449"/>
                    <a:pt x="34" y="24385"/>
                    <a:pt x="1" y="27287"/>
                  </a:cubicBezTo>
                  <a:cubicBezTo>
                    <a:pt x="34" y="30222"/>
                    <a:pt x="535" y="33091"/>
                    <a:pt x="1402" y="35893"/>
                  </a:cubicBezTo>
                  <a:lnTo>
                    <a:pt x="2169" y="37894"/>
                  </a:lnTo>
                  <a:lnTo>
                    <a:pt x="3070" y="39796"/>
                  </a:lnTo>
                  <a:lnTo>
                    <a:pt x="3337" y="40296"/>
                  </a:lnTo>
                  <a:lnTo>
                    <a:pt x="3604" y="40763"/>
                  </a:lnTo>
                  <a:lnTo>
                    <a:pt x="4171" y="41664"/>
                  </a:lnTo>
                  <a:lnTo>
                    <a:pt x="4704" y="42598"/>
                  </a:lnTo>
                  <a:lnTo>
                    <a:pt x="5338" y="43432"/>
                  </a:lnTo>
                  <a:cubicBezTo>
                    <a:pt x="6105" y="44532"/>
                    <a:pt x="7039" y="45600"/>
                    <a:pt x="8007" y="46601"/>
                  </a:cubicBezTo>
                  <a:cubicBezTo>
                    <a:pt x="9007" y="47568"/>
                    <a:pt x="10041" y="48435"/>
                    <a:pt x="11109" y="49236"/>
                  </a:cubicBezTo>
                  <a:lnTo>
                    <a:pt x="11909" y="49803"/>
                  </a:lnTo>
                  <a:cubicBezTo>
                    <a:pt x="12176" y="50003"/>
                    <a:pt x="12443" y="50170"/>
                    <a:pt x="12743" y="50337"/>
                  </a:cubicBezTo>
                  <a:cubicBezTo>
                    <a:pt x="13344" y="50670"/>
                    <a:pt x="13878" y="51004"/>
                    <a:pt x="14445" y="51337"/>
                  </a:cubicBezTo>
                  <a:cubicBezTo>
                    <a:pt x="15612" y="51938"/>
                    <a:pt x="16846" y="52438"/>
                    <a:pt x="18047" y="52905"/>
                  </a:cubicBezTo>
                  <a:cubicBezTo>
                    <a:pt x="19248" y="53339"/>
                    <a:pt x="20482" y="53672"/>
                    <a:pt x="21716" y="53973"/>
                  </a:cubicBezTo>
                  <a:cubicBezTo>
                    <a:pt x="22284" y="54106"/>
                    <a:pt x="22917" y="54173"/>
                    <a:pt x="23551" y="54273"/>
                  </a:cubicBezTo>
                  <a:lnTo>
                    <a:pt x="24452" y="54406"/>
                  </a:lnTo>
                  <a:cubicBezTo>
                    <a:pt x="24752" y="54440"/>
                    <a:pt x="25086" y="54440"/>
                    <a:pt x="25386" y="54440"/>
                  </a:cubicBezTo>
                  <a:lnTo>
                    <a:pt x="27187" y="54506"/>
                  </a:lnTo>
                  <a:cubicBezTo>
                    <a:pt x="27787" y="54506"/>
                    <a:pt x="28388" y="54440"/>
                    <a:pt x="28955" y="54440"/>
                  </a:cubicBezTo>
                  <a:cubicBezTo>
                    <a:pt x="30156" y="54406"/>
                    <a:pt x="31323" y="54239"/>
                    <a:pt x="32424" y="54006"/>
                  </a:cubicBezTo>
                  <a:cubicBezTo>
                    <a:pt x="33025" y="53939"/>
                    <a:pt x="33558" y="53806"/>
                    <a:pt x="34092" y="53639"/>
                  </a:cubicBezTo>
                  <a:cubicBezTo>
                    <a:pt x="34626" y="53506"/>
                    <a:pt x="35226" y="53405"/>
                    <a:pt x="35726" y="53205"/>
                  </a:cubicBezTo>
                  <a:lnTo>
                    <a:pt x="37261" y="52672"/>
                  </a:lnTo>
                  <a:lnTo>
                    <a:pt x="38028" y="52371"/>
                  </a:lnTo>
                  <a:lnTo>
                    <a:pt x="38729" y="52038"/>
                  </a:lnTo>
                  <a:lnTo>
                    <a:pt x="40130" y="51371"/>
                  </a:lnTo>
                  <a:cubicBezTo>
                    <a:pt x="40630" y="51137"/>
                    <a:pt x="41030" y="50837"/>
                    <a:pt x="41464" y="50603"/>
                  </a:cubicBezTo>
                  <a:cubicBezTo>
                    <a:pt x="41931" y="50337"/>
                    <a:pt x="42365" y="50103"/>
                    <a:pt x="42765" y="49803"/>
                  </a:cubicBezTo>
                  <a:lnTo>
                    <a:pt x="43932" y="48936"/>
                  </a:lnTo>
                  <a:cubicBezTo>
                    <a:pt x="46701" y="46801"/>
                    <a:pt x="49036" y="44166"/>
                    <a:pt x="50804" y="41163"/>
                  </a:cubicBezTo>
                  <a:cubicBezTo>
                    <a:pt x="52172" y="38928"/>
                    <a:pt x="53139" y="36460"/>
                    <a:pt x="53773" y="33925"/>
                  </a:cubicBezTo>
                  <a:cubicBezTo>
                    <a:pt x="53906" y="33425"/>
                    <a:pt x="54040" y="32924"/>
                    <a:pt x="54106" y="32424"/>
                  </a:cubicBezTo>
                  <a:cubicBezTo>
                    <a:pt x="54206" y="31923"/>
                    <a:pt x="54240" y="31456"/>
                    <a:pt x="54340" y="31090"/>
                  </a:cubicBezTo>
                  <a:cubicBezTo>
                    <a:pt x="54407" y="30689"/>
                    <a:pt x="54473" y="30322"/>
                    <a:pt x="54473" y="29955"/>
                  </a:cubicBezTo>
                  <a:cubicBezTo>
                    <a:pt x="54473" y="29588"/>
                    <a:pt x="54540" y="29288"/>
                    <a:pt x="54540" y="28988"/>
                  </a:cubicBezTo>
                  <a:cubicBezTo>
                    <a:pt x="54540" y="28454"/>
                    <a:pt x="54573" y="27954"/>
                    <a:pt x="54573" y="27720"/>
                  </a:cubicBezTo>
                  <a:lnTo>
                    <a:pt x="54573" y="27287"/>
                  </a:lnTo>
                  <a:cubicBezTo>
                    <a:pt x="54573" y="27287"/>
                    <a:pt x="54557" y="27271"/>
                    <a:pt x="54536" y="27271"/>
                  </a:cubicBezTo>
                  <a:cubicBezTo>
                    <a:pt x="54504" y="27271"/>
                    <a:pt x="54460" y="27307"/>
                    <a:pt x="54440" y="27487"/>
                  </a:cubicBezTo>
                  <a:cubicBezTo>
                    <a:pt x="54407" y="27787"/>
                    <a:pt x="54407" y="28254"/>
                    <a:pt x="54373" y="28788"/>
                  </a:cubicBezTo>
                  <a:cubicBezTo>
                    <a:pt x="54373" y="29088"/>
                    <a:pt x="54373" y="29422"/>
                    <a:pt x="54306" y="29755"/>
                  </a:cubicBezTo>
                  <a:cubicBezTo>
                    <a:pt x="54273" y="30089"/>
                    <a:pt x="54206" y="30456"/>
                    <a:pt x="54140" y="30856"/>
                  </a:cubicBezTo>
                  <a:cubicBezTo>
                    <a:pt x="54106" y="31290"/>
                    <a:pt x="54040" y="31757"/>
                    <a:pt x="53940" y="32190"/>
                  </a:cubicBezTo>
                  <a:lnTo>
                    <a:pt x="53573" y="33691"/>
                  </a:lnTo>
                  <a:cubicBezTo>
                    <a:pt x="52939" y="36260"/>
                    <a:pt x="51938" y="38662"/>
                    <a:pt x="50570" y="40930"/>
                  </a:cubicBezTo>
                  <a:cubicBezTo>
                    <a:pt x="48769" y="43865"/>
                    <a:pt x="46434" y="46501"/>
                    <a:pt x="43699" y="48602"/>
                  </a:cubicBezTo>
                  <a:lnTo>
                    <a:pt x="42531" y="49469"/>
                  </a:lnTo>
                  <a:cubicBezTo>
                    <a:pt x="42164" y="49770"/>
                    <a:pt x="41731" y="50003"/>
                    <a:pt x="41264" y="50270"/>
                  </a:cubicBezTo>
                  <a:cubicBezTo>
                    <a:pt x="40830" y="50503"/>
                    <a:pt x="40396" y="50804"/>
                    <a:pt x="39929" y="51004"/>
                  </a:cubicBezTo>
                  <a:lnTo>
                    <a:pt x="38528" y="51671"/>
                  </a:lnTo>
                  <a:lnTo>
                    <a:pt x="37828" y="52004"/>
                  </a:lnTo>
                  <a:lnTo>
                    <a:pt x="37061" y="52271"/>
                  </a:lnTo>
                  <a:lnTo>
                    <a:pt x="35560" y="52805"/>
                  </a:lnTo>
                  <a:cubicBezTo>
                    <a:pt x="35059" y="52972"/>
                    <a:pt x="34526" y="53105"/>
                    <a:pt x="33959" y="53205"/>
                  </a:cubicBezTo>
                  <a:cubicBezTo>
                    <a:pt x="33425" y="53405"/>
                    <a:pt x="32891" y="53506"/>
                    <a:pt x="32357" y="53606"/>
                  </a:cubicBezTo>
                  <a:cubicBezTo>
                    <a:pt x="31223" y="53806"/>
                    <a:pt x="30056" y="53973"/>
                    <a:pt x="28922" y="54006"/>
                  </a:cubicBezTo>
                  <a:cubicBezTo>
                    <a:pt x="28355" y="54039"/>
                    <a:pt x="27754" y="54106"/>
                    <a:pt x="27187" y="54106"/>
                  </a:cubicBezTo>
                  <a:lnTo>
                    <a:pt x="25386" y="54006"/>
                  </a:lnTo>
                  <a:cubicBezTo>
                    <a:pt x="25086" y="54006"/>
                    <a:pt x="24752" y="54006"/>
                    <a:pt x="24485" y="53973"/>
                  </a:cubicBezTo>
                  <a:lnTo>
                    <a:pt x="23551" y="53839"/>
                  </a:lnTo>
                  <a:cubicBezTo>
                    <a:pt x="22917" y="53772"/>
                    <a:pt x="22350" y="53672"/>
                    <a:pt x="21716" y="53572"/>
                  </a:cubicBezTo>
                  <a:cubicBezTo>
                    <a:pt x="20516" y="53305"/>
                    <a:pt x="19315" y="52938"/>
                    <a:pt x="18147" y="52505"/>
                  </a:cubicBezTo>
                  <a:cubicBezTo>
                    <a:pt x="16913" y="52105"/>
                    <a:pt x="15746" y="51571"/>
                    <a:pt x="14645" y="50970"/>
                  </a:cubicBezTo>
                  <a:cubicBezTo>
                    <a:pt x="14078" y="50670"/>
                    <a:pt x="13544" y="50303"/>
                    <a:pt x="12977" y="49970"/>
                  </a:cubicBezTo>
                  <a:cubicBezTo>
                    <a:pt x="12677" y="49770"/>
                    <a:pt x="12376" y="49636"/>
                    <a:pt x="12143" y="49436"/>
                  </a:cubicBezTo>
                  <a:lnTo>
                    <a:pt x="11342" y="48836"/>
                  </a:lnTo>
                  <a:cubicBezTo>
                    <a:pt x="10308" y="48068"/>
                    <a:pt x="9241" y="47168"/>
                    <a:pt x="8307" y="46267"/>
                  </a:cubicBezTo>
                  <a:cubicBezTo>
                    <a:pt x="7373" y="45266"/>
                    <a:pt x="6472" y="44232"/>
                    <a:pt x="5672" y="43131"/>
                  </a:cubicBezTo>
                  <a:lnTo>
                    <a:pt x="5038" y="42298"/>
                  </a:lnTo>
                  <a:lnTo>
                    <a:pt x="4504" y="41430"/>
                  </a:lnTo>
                  <a:lnTo>
                    <a:pt x="3970" y="40563"/>
                  </a:lnTo>
                  <a:lnTo>
                    <a:pt x="3704" y="40096"/>
                  </a:lnTo>
                  <a:lnTo>
                    <a:pt x="3503" y="39629"/>
                  </a:lnTo>
                  <a:cubicBezTo>
                    <a:pt x="3203" y="38962"/>
                    <a:pt x="2870" y="38328"/>
                    <a:pt x="2569" y="37728"/>
                  </a:cubicBezTo>
                  <a:lnTo>
                    <a:pt x="1836" y="35726"/>
                  </a:lnTo>
                  <a:cubicBezTo>
                    <a:pt x="935" y="32958"/>
                    <a:pt x="501" y="30089"/>
                    <a:pt x="435" y="27220"/>
                  </a:cubicBezTo>
                  <a:cubicBezTo>
                    <a:pt x="435" y="24318"/>
                    <a:pt x="935" y="21449"/>
                    <a:pt x="1836" y="18714"/>
                  </a:cubicBezTo>
                  <a:lnTo>
                    <a:pt x="2569" y="16713"/>
                  </a:lnTo>
                  <a:lnTo>
                    <a:pt x="3503" y="14778"/>
                  </a:lnTo>
                  <a:cubicBezTo>
                    <a:pt x="3637" y="14444"/>
                    <a:pt x="3804" y="14144"/>
                    <a:pt x="4004" y="13877"/>
                  </a:cubicBezTo>
                  <a:lnTo>
                    <a:pt x="4538" y="12977"/>
                  </a:lnTo>
                  <a:lnTo>
                    <a:pt x="5071" y="12109"/>
                  </a:lnTo>
                  <a:lnTo>
                    <a:pt x="5705" y="11275"/>
                  </a:lnTo>
                  <a:cubicBezTo>
                    <a:pt x="6506" y="10208"/>
                    <a:pt x="7373" y="9140"/>
                    <a:pt x="8340" y="8140"/>
                  </a:cubicBezTo>
                  <a:cubicBezTo>
                    <a:pt x="9308" y="7239"/>
                    <a:pt x="10308" y="6372"/>
                    <a:pt x="11376" y="5571"/>
                  </a:cubicBezTo>
                  <a:lnTo>
                    <a:pt x="12210" y="4937"/>
                  </a:lnTo>
                  <a:cubicBezTo>
                    <a:pt x="12477" y="4737"/>
                    <a:pt x="12743" y="4571"/>
                    <a:pt x="13044" y="4404"/>
                  </a:cubicBezTo>
                  <a:cubicBezTo>
                    <a:pt x="13577" y="4070"/>
                    <a:pt x="14144" y="3703"/>
                    <a:pt x="14711" y="3403"/>
                  </a:cubicBezTo>
                  <a:cubicBezTo>
                    <a:pt x="16980" y="2236"/>
                    <a:pt x="19381" y="1368"/>
                    <a:pt x="21850" y="801"/>
                  </a:cubicBezTo>
                  <a:cubicBezTo>
                    <a:pt x="22484" y="701"/>
                    <a:pt x="23084" y="601"/>
                    <a:pt x="23685" y="534"/>
                  </a:cubicBezTo>
                  <a:lnTo>
                    <a:pt x="24585" y="401"/>
                  </a:lnTo>
                  <a:cubicBezTo>
                    <a:pt x="24885" y="368"/>
                    <a:pt x="25219" y="368"/>
                    <a:pt x="25519" y="368"/>
                  </a:cubicBezTo>
                  <a:lnTo>
                    <a:pt x="27320" y="267"/>
                  </a:lnTo>
                  <a:cubicBezTo>
                    <a:pt x="27888" y="267"/>
                    <a:pt x="28488" y="368"/>
                    <a:pt x="29055" y="368"/>
                  </a:cubicBezTo>
                  <a:cubicBezTo>
                    <a:pt x="30223" y="434"/>
                    <a:pt x="31357" y="568"/>
                    <a:pt x="32491" y="768"/>
                  </a:cubicBezTo>
                  <a:cubicBezTo>
                    <a:pt x="33025" y="868"/>
                    <a:pt x="33558" y="968"/>
                    <a:pt x="34092" y="1135"/>
                  </a:cubicBezTo>
                  <a:cubicBezTo>
                    <a:pt x="34659" y="1268"/>
                    <a:pt x="35193" y="1402"/>
                    <a:pt x="35693" y="1568"/>
                  </a:cubicBezTo>
                  <a:lnTo>
                    <a:pt x="37194" y="2102"/>
                  </a:lnTo>
                  <a:lnTo>
                    <a:pt x="37928" y="2369"/>
                  </a:lnTo>
                  <a:lnTo>
                    <a:pt x="38662" y="2703"/>
                  </a:lnTo>
                  <a:lnTo>
                    <a:pt x="40030" y="3303"/>
                  </a:lnTo>
                  <a:cubicBezTo>
                    <a:pt x="40497" y="3536"/>
                    <a:pt x="40930" y="3770"/>
                    <a:pt x="41364" y="4070"/>
                  </a:cubicBezTo>
                  <a:cubicBezTo>
                    <a:pt x="41764" y="4370"/>
                    <a:pt x="42198" y="4604"/>
                    <a:pt x="42598" y="4871"/>
                  </a:cubicBezTo>
                  <a:lnTo>
                    <a:pt x="43766" y="5738"/>
                  </a:lnTo>
                  <a:cubicBezTo>
                    <a:pt x="46534" y="7806"/>
                    <a:pt x="48869" y="10441"/>
                    <a:pt x="50670" y="13410"/>
                  </a:cubicBezTo>
                  <a:cubicBezTo>
                    <a:pt x="52005" y="15645"/>
                    <a:pt x="53039" y="18080"/>
                    <a:pt x="53673" y="20615"/>
                  </a:cubicBezTo>
                  <a:cubicBezTo>
                    <a:pt x="53701" y="20701"/>
                    <a:pt x="53728" y="20786"/>
                    <a:pt x="53753" y="20872"/>
                  </a:cubicBezTo>
                  <a:lnTo>
                    <a:pt x="53753" y="20872"/>
                  </a:lnTo>
                  <a:cubicBezTo>
                    <a:pt x="53736" y="20797"/>
                    <a:pt x="53721" y="20723"/>
                    <a:pt x="53706" y="20649"/>
                  </a:cubicBezTo>
                  <a:cubicBezTo>
                    <a:pt x="53072" y="18114"/>
                    <a:pt x="52071" y="15645"/>
                    <a:pt x="50737" y="13410"/>
                  </a:cubicBezTo>
                  <a:cubicBezTo>
                    <a:pt x="48969" y="10408"/>
                    <a:pt x="46634" y="7773"/>
                    <a:pt x="43866" y="5638"/>
                  </a:cubicBezTo>
                  <a:lnTo>
                    <a:pt x="42698" y="4771"/>
                  </a:lnTo>
                  <a:cubicBezTo>
                    <a:pt x="42264" y="4470"/>
                    <a:pt x="41864" y="4270"/>
                    <a:pt x="41397" y="3970"/>
                  </a:cubicBezTo>
                  <a:cubicBezTo>
                    <a:pt x="40930" y="3670"/>
                    <a:pt x="40530" y="3403"/>
                    <a:pt x="40063" y="3170"/>
                  </a:cubicBezTo>
                  <a:lnTo>
                    <a:pt x="38629" y="2502"/>
                  </a:lnTo>
                  <a:lnTo>
                    <a:pt x="37928" y="2169"/>
                  </a:lnTo>
                  <a:lnTo>
                    <a:pt x="37194" y="1902"/>
                  </a:lnTo>
                  <a:lnTo>
                    <a:pt x="35626" y="1302"/>
                  </a:lnTo>
                  <a:cubicBezTo>
                    <a:pt x="35093" y="1135"/>
                    <a:pt x="34559" y="1068"/>
                    <a:pt x="34025" y="901"/>
                  </a:cubicBezTo>
                  <a:cubicBezTo>
                    <a:pt x="33458" y="734"/>
                    <a:pt x="32924" y="601"/>
                    <a:pt x="32357" y="501"/>
                  </a:cubicBezTo>
                  <a:cubicBezTo>
                    <a:pt x="31190" y="301"/>
                    <a:pt x="30056" y="134"/>
                    <a:pt x="28888" y="101"/>
                  </a:cubicBezTo>
                  <a:cubicBezTo>
                    <a:pt x="28288" y="67"/>
                    <a:pt x="27687" y="1"/>
                    <a:pt x="270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9" name="Google Shape;849;p45"/>
            <p:cNvSpPr/>
            <p:nvPr/>
          </p:nvSpPr>
          <p:spPr>
            <a:xfrm>
              <a:off x="4736875" y="727425"/>
              <a:ext cx="999075" cy="909950"/>
            </a:xfrm>
            <a:custGeom>
              <a:avLst/>
              <a:gdLst/>
              <a:ahLst/>
              <a:cxnLst/>
              <a:rect l="l" t="t" r="r" b="b"/>
              <a:pathLst>
                <a:path w="39963" h="36398" extrusionOk="0">
                  <a:moveTo>
                    <a:pt x="19916" y="0"/>
                  </a:moveTo>
                  <a:cubicBezTo>
                    <a:pt x="15265" y="0"/>
                    <a:pt x="10617" y="1768"/>
                    <a:pt x="7073" y="5312"/>
                  </a:cubicBezTo>
                  <a:cubicBezTo>
                    <a:pt x="1" y="12418"/>
                    <a:pt x="1" y="23926"/>
                    <a:pt x="7106" y="31064"/>
                  </a:cubicBezTo>
                  <a:cubicBezTo>
                    <a:pt x="10679" y="34621"/>
                    <a:pt x="15348" y="36397"/>
                    <a:pt x="20011" y="36397"/>
                  </a:cubicBezTo>
                  <a:cubicBezTo>
                    <a:pt x="24663" y="36397"/>
                    <a:pt x="29309" y="34629"/>
                    <a:pt x="32858" y="31098"/>
                  </a:cubicBezTo>
                  <a:cubicBezTo>
                    <a:pt x="39963" y="23993"/>
                    <a:pt x="39929" y="12451"/>
                    <a:pt x="32824" y="5346"/>
                  </a:cubicBezTo>
                  <a:cubicBezTo>
                    <a:pt x="29264" y="1785"/>
                    <a:pt x="24588" y="0"/>
                    <a:pt x="19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0" name="Google Shape;850;p45"/>
            <p:cNvSpPr/>
            <p:nvPr/>
          </p:nvSpPr>
          <p:spPr>
            <a:xfrm>
              <a:off x="4775250" y="723550"/>
              <a:ext cx="916500" cy="917325"/>
            </a:xfrm>
            <a:custGeom>
              <a:avLst/>
              <a:gdLst/>
              <a:ahLst/>
              <a:cxnLst/>
              <a:rect l="l" t="t" r="r" b="b"/>
              <a:pathLst>
                <a:path w="36660" h="36693" extrusionOk="0">
                  <a:moveTo>
                    <a:pt x="18386" y="0"/>
                  </a:moveTo>
                  <a:cubicBezTo>
                    <a:pt x="16262" y="0"/>
                    <a:pt x="14136" y="357"/>
                    <a:pt x="12109" y="1098"/>
                  </a:cubicBezTo>
                  <a:cubicBezTo>
                    <a:pt x="11275" y="1398"/>
                    <a:pt x="10508" y="1731"/>
                    <a:pt x="9707" y="2132"/>
                  </a:cubicBezTo>
                  <a:cubicBezTo>
                    <a:pt x="8907" y="2599"/>
                    <a:pt x="8173" y="3066"/>
                    <a:pt x="7439" y="3599"/>
                  </a:cubicBezTo>
                  <a:cubicBezTo>
                    <a:pt x="6705" y="4133"/>
                    <a:pt x="6038" y="4734"/>
                    <a:pt x="5371" y="5334"/>
                  </a:cubicBezTo>
                  <a:cubicBezTo>
                    <a:pt x="4737" y="6001"/>
                    <a:pt x="4103" y="6735"/>
                    <a:pt x="3570" y="7469"/>
                  </a:cubicBezTo>
                  <a:cubicBezTo>
                    <a:pt x="2435" y="8970"/>
                    <a:pt x="1535" y="10671"/>
                    <a:pt x="934" y="12506"/>
                  </a:cubicBezTo>
                  <a:cubicBezTo>
                    <a:pt x="334" y="14407"/>
                    <a:pt x="34" y="16342"/>
                    <a:pt x="0" y="18310"/>
                  </a:cubicBezTo>
                  <a:cubicBezTo>
                    <a:pt x="34" y="20278"/>
                    <a:pt x="334" y="22246"/>
                    <a:pt x="934" y="24114"/>
                  </a:cubicBezTo>
                  <a:cubicBezTo>
                    <a:pt x="1535" y="25949"/>
                    <a:pt x="2435" y="27650"/>
                    <a:pt x="3570" y="29184"/>
                  </a:cubicBezTo>
                  <a:cubicBezTo>
                    <a:pt x="4103" y="29952"/>
                    <a:pt x="4704" y="30652"/>
                    <a:pt x="5371" y="31319"/>
                  </a:cubicBezTo>
                  <a:cubicBezTo>
                    <a:pt x="6038" y="31953"/>
                    <a:pt x="6705" y="32520"/>
                    <a:pt x="7439" y="33087"/>
                  </a:cubicBezTo>
                  <a:cubicBezTo>
                    <a:pt x="8873" y="34155"/>
                    <a:pt x="10441" y="34989"/>
                    <a:pt x="12109" y="35589"/>
                  </a:cubicBezTo>
                  <a:cubicBezTo>
                    <a:pt x="14113" y="36322"/>
                    <a:pt x="16213" y="36692"/>
                    <a:pt x="18313" y="36692"/>
                  </a:cubicBezTo>
                  <a:cubicBezTo>
                    <a:pt x="19464" y="36692"/>
                    <a:pt x="20615" y="36581"/>
                    <a:pt x="21749" y="36356"/>
                  </a:cubicBezTo>
                  <a:cubicBezTo>
                    <a:pt x="26920" y="35422"/>
                    <a:pt x="31423" y="32253"/>
                    <a:pt x="34091" y="27683"/>
                  </a:cubicBezTo>
                  <a:cubicBezTo>
                    <a:pt x="35025" y="26149"/>
                    <a:pt x="35693" y="24481"/>
                    <a:pt x="36093" y="22780"/>
                  </a:cubicBezTo>
                  <a:cubicBezTo>
                    <a:pt x="36260" y="22179"/>
                    <a:pt x="36393" y="21512"/>
                    <a:pt x="36493" y="20912"/>
                  </a:cubicBezTo>
                  <a:cubicBezTo>
                    <a:pt x="36526" y="20645"/>
                    <a:pt x="36560" y="20412"/>
                    <a:pt x="36560" y="20145"/>
                  </a:cubicBezTo>
                  <a:cubicBezTo>
                    <a:pt x="36593" y="19945"/>
                    <a:pt x="36593" y="19744"/>
                    <a:pt x="36593" y="19544"/>
                  </a:cubicBezTo>
                  <a:cubicBezTo>
                    <a:pt x="36660" y="19144"/>
                    <a:pt x="36660" y="18877"/>
                    <a:pt x="36660" y="18644"/>
                  </a:cubicBezTo>
                  <a:lnTo>
                    <a:pt x="36660" y="18377"/>
                  </a:lnTo>
                  <a:cubicBezTo>
                    <a:pt x="36593" y="18443"/>
                    <a:pt x="36593" y="18544"/>
                    <a:pt x="36593" y="18610"/>
                  </a:cubicBezTo>
                  <a:cubicBezTo>
                    <a:pt x="36593" y="18810"/>
                    <a:pt x="36593" y="19111"/>
                    <a:pt x="36560" y="19478"/>
                  </a:cubicBezTo>
                  <a:cubicBezTo>
                    <a:pt x="36560" y="19644"/>
                    <a:pt x="36560" y="19911"/>
                    <a:pt x="36526" y="20111"/>
                  </a:cubicBezTo>
                  <a:cubicBezTo>
                    <a:pt x="36460" y="20311"/>
                    <a:pt x="36426" y="20578"/>
                    <a:pt x="36393" y="20879"/>
                  </a:cubicBezTo>
                  <a:cubicBezTo>
                    <a:pt x="36293" y="21479"/>
                    <a:pt x="36193" y="22113"/>
                    <a:pt x="36026" y="22747"/>
                  </a:cubicBezTo>
                  <a:cubicBezTo>
                    <a:pt x="35559" y="24448"/>
                    <a:pt x="34892" y="26082"/>
                    <a:pt x="33991" y="27583"/>
                  </a:cubicBezTo>
                  <a:cubicBezTo>
                    <a:pt x="30630" y="33127"/>
                    <a:pt x="24646" y="36332"/>
                    <a:pt x="18438" y="36332"/>
                  </a:cubicBezTo>
                  <a:cubicBezTo>
                    <a:pt x="16391" y="36332"/>
                    <a:pt x="14319" y="35983"/>
                    <a:pt x="12309" y="35255"/>
                  </a:cubicBezTo>
                  <a:cubicBezTo>
                    <a:pt x="11509" y="34955"/>
                    <a:pt x="10708" y="34622"/>
                    <a:pt x="9941" y="34221"/>
                  </a:cubicBezTo>
                  <a:cubicBezTo>
                    <a:pt x="9207" y="33788"/>
                    <a:pt x="8440" y="33321"/>
                    <a:pt x="7739" y="32787"/>
                  </a:cubicBezTo>
                  <a:cubicBezTo>
                    <a:pt x="7039" y="32253"/>
                    <a:pt x="6338" y="31653"/>
                    <a:pt x="5704" y="31052"/>
                  </a:cubicBezTo>
                  <a:cubicBezTo>
                    <a:pt x="5071" y="30385"/>
                    <a:pt x="4504" y="29718"/>
                    <a:pt x="3970" y="28951"/>
                  </a:cubicBezTo>
                  <a:cubicBezTo>
                    <a:pt x="2836" y="27450"/>
                    <a:pt x="1968" y="25782"/>
                    <a:pt x="1368" y="23981"/>
                  </a:cubicBezTo>
                  <a:cubicBezTo>
                    <a:pt x="801" y="22146"/>
                    <a:pt x="501" y="20245"/>
                    <a:pt x="467" y="18310"/>
                  </a:cubicBezTo>
                  <a:cubicBezTo>
                    <a:pt x="467" y="16409"/>
                    <a:pt x="801" y="14474"/>
                    <a:pt x="1368" y="12639"/>
                  </a:cubicBezTo>
                  <a:cubicBezTo>
                    <a:pt x="1968" y="10838"/>
                    <a:pt x="2836" y="9170"/>
                    <a:pt x="3970" y="7702"/>
                  </a:cubicBezTo>
                  <a:cubicBezTo>
                    <a:pt x="4504" y="6935"/>
                    <a:pt x="5071" y="6268"/>
                    <a:pt x="5704" y="5601"/>
                  </a:cubicBezTo>
                  <a:cubicBezTo>
                    <a:pt x="6338" y="4967"/>
                    <a:pt x="7039" y="4400"/>
                    <a:pt x="7739" y="3866"/>
                  </a:cubicBezTo>
                  <a:cubicBezTo>
                    <a:pt x="8440" y="3366"/>
                    <a:pt x="9207" y="2866"/>
                    <a:pt x="9941" y="2432"/>
                  </a:cubicBezTo>
                  <a:cubicBezTo>
                    <a:pt x="10708" y="2032"/>
                    <a:pt x="11509" y="1698"/>
                    <a:pt x="12309" y="1398"/>
                  </a:cubicBezTo>
                  <a:cubicBezTo>
                    <a:pt x="14322" y="661"/>
                    <a:pt x="16397" y="308"/>
                    <a:pt x="18447" y="308"/>
                  </a:cubicBezTo>
                  <a:cubicBezTo>
                    <a:pt x="24652" y="308"/>
                    <a:pt x="30632" y="3537"/>
                    <a:pt x="33991" y="9103"/>
                  </a:cubicBezTo>
                  <a:cubicBezTo>
                    <a:pt x="34892" y="10604"/>
                    <a:pt x="35592" y="12239"/>
                    <a:pt x="36026" y="13940"/>
                  </a:cubicBezTo>
                  <a:cubicBezTo>
                    <a:pt x="36193" y="14574"/>
                    <a:pt x="36293" y="15208"/>
                    <a:pt x="36393" y="15808"/>
                  </a:cubicBezTo>
                  <a:cubicBezTo>
                    <a:pt x="36426" y="16075"/>
                    <a:pt x="36526" y="16375"/>
                    <a:pt x="36526" y="16575"/>
                  </a:cubicBezTo>
                  <a:cubicBezTo>
                    <a:pt x="36526" y="16776"/>
                    <a:pt x="36560" y="16976"/>
                    <a:pt x="36560" y="17209"/>
                  </a:cubicBezTo>
                  <a:cubicBezTo>
                    <a:pt x="36560" y="17576"/>
                    <a:pt x="36593" y="17876"/>
                    <a:pt x="36593" y="18077"/>
                  </a:cubicBezTo>
                  <a:cubicBezTo>
                    <a:pt x="36593" y="18143"/>
                    <a:pt x="36660" y="18277"/>
                    <a:pt x="36660" y="18377"/>
                  </a:cubicBezTo>
                  <a:lnTo>
                    <a:pt x="36660" y="18010"/>
                  </a:lnTo>
                  <a:cubicBezTo>
                    <a:pt x="36593" y="17810"/>
                    <a:pt x="36593" y="17509"/>
                    <a:pt x="36593" y="17143"/>
                  </a:cubicBezTo>
                  <a:cubicBezTo>
                    <a:pt x="36560" y="16976"/>
                    <a:pt x="36560" y="16742"/>
                    <a:pt x="36560" y="16509"/>
                  </a:cubicBezTo>
                  <a:cubicBezTo>
                    <a:pt x="36560" y="16309"/>
                    <a:pt x="36526" y="16075"/>
                    <a:pt x="36493" y="15775"/>
                  </a:cubicBezTo>
                  <a:cubicBezTo>
                    <a:pt x="36393" y="15108"/>
                    <a:pt x="36260" y="14474"/>
                    <a:pt x="36093" y="13840"/>
                  </a:cubicBezTo>
                  <a:cubicBezTo>
                    <a:pt x="35693" y="12139"/>
                    <a:pt x="35025" y="10471"/>
                    <a:pt x="34091" y="8970"/>
                  </a:cubicBezTo>
                  <a:cubicBezTo>
                    <a:pt x="31423" y="4433"/>
                    <a:pt x="26920" y="1298"/>
                    <a:pt x="21749" y="297"/>
                  </a:cubicBezTo>
                  <a:cubicBezTo>
                    <a:pt x="20639" y="101"/>
                    <a:pt x="19513" y="0"/>
                    <a:pt x="183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1" name="Google Shape;851;p45"/>
            <p:cNvSpPr/>
            <p:nvPr/>
          </p:nvSpPr>
          <p:spPr>
            <a:xfrm>
              <a:off x="1933225" y="4291025"/>
              <a:ext cx="4017900" cy="946425"/>
            </a:xfrm>
            <a:custGeom>
              <a:avLst/>
              <a:gdLst/>
              <a:ahLst/>
              <a:cxnLst/>
              <a:rect l="l" t="t" r="r" b="b"/>
              <a:pathLst>
                <a:path w="160716" h="37857" extrusionOk="0">
                  <a:moveTo>
                    <a:pt x="934" y="0"/>
                  </a:moveTo>
                  <a:lnTo>
                    <a:pt x="934" y="0"/>
                  </a:lnTo>
                  <a:cubicBezTo>
                    <a:pt x="0" y="9874"/>
                    <a:pt x="7305" y="18647"/>
                    <a:pt x="17179" y="19547"/>
                  </a:cubicBezTo>
                  <a:cubicBezTo>
                    <a:pt x="17780" y="19614"/>
                    <a:pt x="18347" y="19647"/>
                    <a:pt x="18947" y="19647"/>
                  </a:cubicBezTo>
                  <a:cubicBezTo>
                    <a:pt x="19392" y="25402"/>
                    <a:pt x="24171" y="29854"/>
                    <a:pt x="29904" y="29854"/>
                  </a:cubicBezTo>
                  <a:cubicBezTo>
                    <a:pt x="30186" y="29854"/>
                    <a:pt x="30470" y="29843"/>
                    <a:pt x="30756" y="29821"/>
                  </a:cubicBezTo>
                  <a:cubicBezTo>
                    <a:pt x="32890" y="29655"/>
                    <a:pt x="34992" y="28854"/>
                    <a:pt x="36693" y="27520"/>
                  </a:cubicBezTo>
                  <a:cubicBezTo>
                    <a:pt x="37543" y="33531"/>
                    <a:pt x="42648" y="37856"/>
                    <a:pt x="48538" y="37856"/>
                  </a:cubicBezTo>
                  <a:cubicBezTo>
                    <a:pt x="49120" y="37856"/>
                    <a:pt x="49709" y="37814"/>
                    <a:pt x="50303" y="37727"/>
                  </a:cubicBezTo>
                  <a:cubicBezTo>
                    <a:pt x="54005" y="37193"/>
                    <a:pt x="57274" y="34992"/>
                    <a:pt x="59109" y="31723"/>
                  </a:cubicBezTo>
                  <a:cubicBezTo>
                    <a:pt x="61881" y="35465"/>
                    <a:pt x="66134" y="37444"/>
                    <a:pt x="70452" y="37444"/>
                  </a:cubicBezTo>
                  <a:cubicBezTo>
                    <a:pt x="73408" y="37444"/>
                    <a:pt x="76394" y="36517"/>
                    <a:pt x="78957" y="34591"/>
                  </a:cubicBezTo>
                  <a:cubicBezTo>
                    <a:pt x="80157" y="33691"/>
                    <a:pt x="81192" y="32590"/>
                    <a:pt x="82059" y="31389"/>
                  </a:cubicBezTo>
                  <a:cubicBezTo>
                    <a:pt x="85584" y="34644"/>
                    <a:pt x="90046" y="36259"/>
                    <a:pt x="94496" y="36259"/>
                  </a:cubicBezTo>
                  <a:cubicBezTo>
                    <a:pt x="99394" y="36259"/>
                    <a:pt x="104277" y="34302"/>
                    <a:pt x="107877" y="30422"/>
                  </a:cubicBezTo>
                  <a:cubicBezTo>
                    <a:pt x="108211" y="30055"/>
                    <a:pt x="108544" y="29688"/>
                    <a:pt x="108878" y="29254"/>
                  </a:cubicBezTo>
                  <a:cubicBezTo>
                    <a:pt x="111634" y="31061"/>
                    <a:pt x="114896" y="31929"/>
                    <a:pt x="118170" y="31929"/>
                  </a:cubicBezTo>
                  <a:cubicBezTo>
                    <a:pt x="123180" y="31929"/>
                    <a:pt x="128220" y="29898"/>
                    <a:pt x="131527" y="26085"/>
                  </a:cubicBezTo>
                  <a:cubicBezTo>
                    <a:pt x="133290" y="26976"/>
                    <a:pt x="135168" y="27398"/>
                    <a:pt x="137020" y="27398"/>
                  </a:cubicBezTo>
                  <a:cubicBezTo>
                    <a:pt x="141547" y="27398"/>
                    <a:pt x="145918" y="24880"/>
                    <a:pt x="148073" y="20548"/>
                  </a:cubicBezTo>
                  <a:cubicBezTo>
                    <a:pt x="149007" y="18713"/>
                    <a:pt x="149407" y="16712"/>
                    <a:pt x="149374" y="14677"/>
                  </a:cubicBezTo>
                  <a:cubicBezTo>
                    <a:pt x="155912" y="13476"/>
                    <a:pt x="160715" y="6571"/>
                    <a:pt x="159214" y="133"/>
                  </a:cubicBezTo>
                  <a:lnTo>
                    <a:pt x="9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2" name="Google Shape;852;p45"/>
            <p:cNvSpPr/>
            <p:nvPr/>
          </p:nvSpPr>
          <p:spPr>
            <a:xfrm>
              <a:off x="5256425" y="3376200"/>
              <a:ext cx="356950" cy="914850"/>
            </a:xfrm>
            <a:custGeom>
              <a:avLst/>
              <a:gdLst/>
              <a:ahLst/>
              <a:cxnLst/>
              <a:rect l="l" t="t" r="r" b="b"/>
              <a:pathLst>
                <a:path w="14278" h="36594" extrusionOk="0">
                  <a:moveTo>
                    <a:pt x="4837" y="0"/>
                  </a:moveTo>
                  <a:cubicBezTo>
                    <a:pt x="0" y="13043"/>
                    <a:pt x="4837" y="36593"/>
                    <a:pt x="4837" y="36593"/>
                  </a:cubicBezTo>
                  <a:lnTo>
                    <a:pt x="10174" y="36593"/>
                  </a:lnTo>
                  <a:cubicBezTo>
                    <a:pt x="14277" y="13777"/>
                    <a:pt x="10174" y="0"/>
                    <a:pt x="10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3" name="Google Shape;853;p45"/>
            <p:cNvSpPr/>
            <p:nvPr/>
          </p:nvSpPr>
          <p:spPr>
            <a:xfrm>
              <a:off x="5467400" y="2943375"/>
              <a:ext cx="225200" cy="132850"/>
            </a:xfrm>
            <a:custGeom>
              <a:avLst/>
              <a:gdLst/>
              <a:ahLst/>
              <a:cxnLst/>
              <a:rect l="l" t="t" r="r" b="b"/>
              <a:pathLst>
                <a:path w="9008" h="5314" extrusionOk="0">
                  <a:moveTo>
                    <a:pt x="9007" y="1"/>
                  </a:moveTo>
                  <a:lnTo>
                    <a:pt x="9007" y="1"/>
                  </a:lnTo>
                  <a:cubicBezTo>
                    <a:pt x="5405" y="34"/>
                    <a:pt x="2136" y="1969"/>
                    <a:pt x="334" y="5038"/>
                  </a:cubicBezTo>
                  <a:lnTo>
                    <a:pt x="1" y="5305"/>
                  </a:lnTo>
                  <a:cubicBezTo>
                    <a:pt x="142" y="5311"/>
                    <a:pt x="282" y="5314"/>
                    <a:pt x="422" y="5314"/>
                  </a:cubicBezTo>
                  <a:cubicBezTo>
                    <a:pt x="4061" y="5314"/>
                    <a:pt x="7369" y="3245"/>
                    <a:pt x="90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4" name="Google Shape;854;p45"/>
            <p:cNvSpPr/>
            <p:nvPr/>
          </p:nvSpPr>
          <p:spPr>
            <a:xfrm>
              <a:off x="5423200" y="2581450"/>
              <a:ext cx="120125" cy="253550"/>
            </a:xfrm>
            <a:custGeom>
              <a:avLst/>
              <a:gdLst/>
              <a:ahLst/>
              <a:cxnLst/>
              <a:rect l="l" t="t" r="r" b="b"/>
              <a:pathLst>
                <a:path w="4805" h="10142" extrusionOk="0">
                  <a:moveTo>
                    <a:pt x="968" y="1"/>
                  </a:moveTo>
                  <a:lnTo>
                    <a:pt x="968" y="1"/>
                  </a:lnTo>
                  <a:cubicBezTo>
                    <a:pt x="1" y="3470"/>
                    <a:pt x="968" y="7139"/>
                    <a:pt x="3437" y="9708"/>
                  </a:cubicBezTo>
                  <a:lnTo>
                    <a:pt x="3603" y="10141"/>
                  </a:lnTo>
                  <a:cubicBezTo>
                    <a:pt x="4804" y="6505"/>
                    <a:pt x="3770" y="2536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5" name="Google Shape;855;p45"/>
            <p:cNvSpPr/>
            <p:nvPr/>
          </p:nvSpPr>
          <p:spPr>
            <a:xfrm>
              <a:off x="5252250" y="2653175"/>
              <a:ext cx="144300" cy="180975"/>
            </a:xfrm>
            <a:custGeom>
              <a:avLst/>
              <a:gdLst/>
              <a:ahLst/>
              <a:cxnLst/>
              <a:rect l="l" t="t" r="r" b="b"/>
              <a:pathLst>
                <a:path w="5772" h="7239" extrusionOk="0">
                  <a:moveTo>
                    <a:pt x="1" y="0"/>
                  </a:moveTo>
                  <a:cubicBezTo>
                    <a:pt x="468" y="3136"/>
                    <a:pt x="2569" y="5805"/>
                    <a:pt x="5471" y="6972"/>
                  </a:cubicBezTo>
                  <a:lnTo>
                    <a:pt x="5771" y="7239"/>
                  </a:lnTo>
                  <a:cubicBezTo>
                    <a:pt x="5438" y="3903"/>
                    <a:pt x="3170" y="1068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6" name="Google Shape;856;p45"/>
            <p:cNvSpPr/>
            <p:nvPr/>
          </p:nvSpPr>
          <p:spPr>
            <a:xfrm>
              <a:off x="5343150" y="2413000"/>
              <a:ext cx="77575" cy="160150"/>
            </a:xfrm>
            <a:custGeom>
              <a:avLst/>
              <a:gdLst/>
              <a:ahLst/>
              <a:cxnLst/>
              <a:rect l="l" t="t" r="r" b="b"/>
              <a:pathLst>
                <a:path w="3103" h="6406" extrusionOk="0">
                  <a:moveTo>
                    <a:pt x="2436" y="1"/>
                  </a:moveTo>
                  <a:lnTo>
                    <a:pt x="2436" y="1"/>
                  </a:lnTo>
                  <a:cubicBezTo>
                    <a:pt x="768" y="1568"/>
                    <a:pt x="1" y="3903"/>
                    <a:pt x="501" y="6172"/>
                  </a:cubicBezTo>
                  <a:lnTo>
                    <a:pt x="468" y="6405"/>
                  </a:lnTo>
                  <a:cubicBezTo>
                    <a:pt x="2336" y="4871"/>
                    <a:pt x="3103" y="2336"/>
                    <a:pt x="2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7" name="Google Shape;857;p45"/>
            <p:cNvSpPr/>
            <p:nvPr/>
          </p:nvSpPr>
          <p:spPr>
            <a:xfrm>
              <a:off x="5445725" y="3168550"/>
              <a:ext cx="96750" cy="137625"/>
            </a:xfrm>
            <a:custGeom>
              <a:avLst/>
              <a:gdLst/>
              <a:ahLst/>
              <a:cxnLst/>
              <a:rect l="l" t="t" r="r" b="b"/>
              <a:pathLst>
                <a:path w="3870" h="5505" extrusionOk="0">
                  <a:moveTo>
                    <a:pt x="3870" y="0"/>
                  </a:moveTo>
                  <a:lnTo>
                    <a:pt x="3870" y="0"/>
                  </a:lnTo>
                  <a:cubicBezTo>
                    <a:pt x="1768" y="934"/>
                    <a:pt x="334" y="2969"/>
                    <a:pt x="101" y="5237"/>
                  </a:cubicBezTo>
                  <a:lnTo>
                    <a:pt x="1" y="5504"/>
                  </a:lnTo>
                  <a:cubicBezTo>
                    <a:pt x="2269" y="4570"/>
                    <a:pt x="3770" y="2435"/>
                    <a:pt x="3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8" name="Google Shape;858;p45"/>
            <p:cNvSpPr/>
            <p:nvPr/>
          </p:nvSpPr>
          <p:spPr>
            <a:xfrm>
              <a:off x="5302300" y="2319600"/>
              <a:ext cx="129275" cy="1655375"/>
            </a:xfrm>
            <a:custGeom>
              <a:avLst/>
              <a:gdLst/>
              <a:ahLst/>
              <a:cxnLst/>
              <a:rect l="l" t="t" r="r" b="b"/>
              <a:pathLst>
                <a:path w="5171" h="66215" extrusionOk="0">
                  <a:moveTo>
                    <a:pt x="0" y="1"/>
                  </a:moveTo>
                  <a:lnTo>
                    <a:pt x="0" y="234"/>
                  </a:lnTo>
                  <a:lnTo>
                    <a:pt x="100" y="734"/>
                  </a:lnTo>
                  <a:cubicBezTo>
                    <a:pt x="167" y="1168"/>
                    <a:pt x="334" y="1802"/>
                    <a:pt x="500" y="2636"/>
                  </a:cubicBezTo>
                  <a:cubicBezTo>
                    <a:pt x="601" y="3069"/>
                    <a:pt x="667" y="3503"/>
                    <a:pt x="801" y="4003"/>
                  </a:cubicBezTo>
                  <a:cubicBezTo>
                    <a:pt x="934" y="4504"/>
                    <a:pt x="1001" y="5071"/>
                    <a:pt x="1134" y="5638"/>
                  </a:cubicBezTo>
                  <a:cubicBezTo>
                    <a:pt x="1368" y="6805"/>
                    <a:pt x="1668" y="8140"/>
                    <a:pt x="1935" y="9641"/>
                  </a:cubicBezTo>
                  <a:cubicBezTo>
                    <a:pt x="2068" y="10408"/>
                    <a:pt x="2168" y="11142"/>
                    <a:pt x="2335" y="11976"/>
                  </a:cubicBezTo>
                  <a:cubicBezTo>
                    <a:pt x="2502" y="12810"/>
                    <a:pt x="2635" y="13644"/>
                    <a:pt x="2769" y="14511"/>
                  </a:cubicBezTo>
                  <a:cubicBezTo>
                    <a:pt x="3036" y="16279"/>
                    <a:pt x="3302" y="18147"/>
                    <a:pt x="3536" y="20115"/>
                  </a:cubicBezTo>
                  <a:cubicBezTo>
                    <a:pt x="4036" y="24018"/>
                    <a:pt x="4470" y="28421"/>
                    <a:pt x="4703" y="32991"/>
                  </a:cubicBezTo>
                  <a:cubicBezTo>
                    <a:pt x="4970" y="37594"/>
                    <a:pt x="5004" y="41997"/>
                    <a:pt x="4970" y="45967"/>
                  </a:cubicBezTo>
                  <a:cubicBezTo>
                    <a:pt x="4937" y="47968"/>
                    <a:pt x="4904" y="49870"/>
                    <a:pt x="4804" y="51638"/>
                  </a:cubicBezTo>
                  <a:cubicBezTo>
                    <a:pt x="4770" y="52505"/>
                    <a:pt x="4737" y="53339"/>
                    <a:pt x="4670" y="54173"/>
                  </a:cubicBezTo>
                  <a:cubicBezTo>
                    <a:pt x="4603" y="55007"/>
                    <a:pt x="4570" y="55807"/>
                    <a:pt x="4503" y="56541"/>
                  </a:cubicBezTo>
                  <a:cubicBezTo>
                    <a:pt x="4437" y="58042"/>
                    <a:pt x="4270" y="59376"/>
                    <a:pt x="4170" y="60611"/>
                  </a:cubicBezTo>
                  <a:lnTo>
                    <a:pt x="4003" y="62279"/>
                  </a:lnTo>
                  <a:cubicBezTo>
                    <a:pt x="3936" y="62779"/>
                    <a:pt x="3903" y="63213"/>
                    <a:pt x="3836" y="63646"/>
                  </a:cubicBezTo>
                  <a:cubicBezTo>
                    <a:pt x="3769" y="64480"/>
                    <a:pt x="3669" y="65114"/>
                    <a:pt x="3636" y="65548"/>
                  </a:cubicBezTo>
                  <a:cubicBezTo>
                    <a:pt x="3636" y="65781"/>
                    <a:pt x="3603" y="65948"/>
                    <a:pt x="3603" y="66048"/>
                  </a:cubicBezTo>
                  <a:lnTo>
                    <a:pt x="3603" y="66215"/>
                  </a:lnTo>
                  <a:cubicBezTo>
                    <a:pt x="3603" y="66215"/>
                    <a:pt x="4170" y="62512"/>
                    <a:pt x="4637" y="56508"/>
                  </a:cubicBezTo>
                  <a:cubicBezTo>
                    <a:pt x="4670" y="55774"/>
                    <a:pt x="4770" y="54940"/>
                    <a:pt x="4804" y="54139"/>
                  </a:cubicBezTo>
                  <a:cubicBezTo>
                    <a:pt x="4837" y="53339"/>
                    <a:pt x="4904" y="52471"/>
                    <a:pt x="4937" y="51604"/>
                  </a:cubicBezTo>
                  <a:cubicBezTo>
                    <a:pt x="5070" y="49803"/>
                    <a:pt x="5104" y="47935"/>
                    <a:pt x="5137" y="45933"/>
                  </a:cubicBezTo>
                  <a:cubicBezTo>
                    <a:pt x="5170" y="41931"/>
                    <a:pt x="5137" y="37594"/>
                    <a:pt x="4904" y="32958"/>
                  </a:cubicBezTo>
                  <a:cubicBezTo>
                    <a:pt x="4637" y="28321"/>
                    <a:pt x="4236" y="23984"/>
                    <a:pt x="3736" y="20015"/>
                  </a:cubicBezTo>
                  <a:cubicBezTo>
                    <a:pt x="3469" y="18047"/>
                    <a:pt x="3236" y="16179"/>
                    <a:pt x="2936" y="14444"/>
                  </a:cubicBezTo>
                  <a:cubicBezTo>
                    <a:pt x="2769" y="13577"/>
                    <a:pt x="2635" y="12743"/>
                    <a:pt x="2502" y="11909"/>
                  </a:cubicBezTo>
                  <a:cubicBezTo>
                    <a:pt x="2402" y="11075"/>
                    <a:pt x="2235" y="10308"/>
                    <a:pt x="2102" y="9574"/>
                  </a:cubicBezTo>
                  <a:cubicBezTo>
                    <a:pt x="967" y="360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9" name="Google Shape;859;p45"/>
            <p:cNvSpPr/>
            <p:nvPr/>
          </p:nvSpPr>
          <p:spPr>
            <a:xfrm>
              <a:off x="5443225" y="2534750"/>
              <a:ext cx="156800" cy="1235925"/>
            </a:xfrm>
            <a:custGeom>
              <a:avLst/>
              <a:gdLst/>
              <a:ahLst/>
              <a:cxnLst/>
              <a:rect l="l" t="t" r="r" b="b"/>
              <a:pathLst>
                <a:path w="6272" h="49437" extrusionOk="0">
                  <a:moveTo>
                    <a:pt x="6272" y="1"/>
                  </a:moveTo>
                  <a:cubicBezTo>
                    <a:pt x="6272" y="34"/>
                    <a:pt x="6272" y="67"/>
                    <a:pt x="6205" y="134"/>
                  </a:cubicBezTo>
                  <a:cubicBezTo>
                    <a:pt x="6172" y="201"/>
                    <a:pt x="6138" y="334"/>
                    <a:pt x="6105" y="501"/>
                  </a:cubicBezTo>
                  <a:cubicBezTo>
                    <a:pt x="6045" y="650"/>
                    <a:pt x="5986" y="826"/>
                    <a:pt x="5920" y="1028"/>
                  </a:cubicBezTo>
                  <a:lnTo>
                    <a:pt x="5920" y="1028"/>
                  </a:lnTo>
                  <a:cubicBezTo>
                    <a:pt x="6001" y="807"/>
                    <a:pt x="6073" y="613"/>
                    <a:pt x="6138" y="434"/>
                  </a:cubicBezTo>
                  <a:cubicBezTo>
                    <a:pt x="6172" y="268"/>
                    <a:pt x="6205" y="201"/>
                    <a:pt x="6272" y="67"/>
                  </a:cubicBezTo>
                  <a:lnTo>
                    <a:pt x="6272" y="1"/>
                  </a:lnTo>
                  <a:close/>
                  <a:moveTo>
                    <a:pt x="5920" y="1028"/>
                  </a:moveTo>
                  <a:cubicBezTo>
                    <a:pt x="5835" y="1262"/>
                    <a:pt x="5741" y="1527"/>
                    <a:pt x="5638" y="1835"/>
                  </a:cubicBezTo>
                  <a:cubicBezTo>
                    <a:pt x="5538" y="2136"/>
                    <a:pt x="5438" y="2469"/>
                    <a:pt x="5304" y="2836"/>
                  </a:cubicBezTo>
                  <a:lnTo>
                    <a:pt x="5012" y="3792"/>
                  </a:lnTo>
                  <a:lnTo>
                    <a:pt x="5012" y="3792"/>
                  </a:lnTo>
                  <a:cubicBezTo>
                    <a:pt x="5109" y="3487"/>
                    <a:pt x="5207" y="3195"/>
                    <a:pt x="5304" y="2903"/>
                  </a:cubicBezTo>
                  <a:lnTo>
                    <a:pt x="5638" y="1902"/>
                  </a:lnTo>
                  <a:cubicBezTo>
                    <a:pt x="5749" y="1570"/>
                    <a:pt x="5839" y="1278"/>
                    <a:pt x="5920" y="1028"/>
                  </a:cubicBezTo>
                  <a:close/>
                  <a:moveTo>
                    <a:pt x="5012" y="3792"/>
                  </a:moveTo>
                  <a:cubicBezTo>
                    <a:pt x="4976" y="3905"/>
                    <a:pt x="4940" y="4020"/>
                    <a:pt x="4904" y="4137"/>
                  </a:cubicBezTo>
                  <a:cubicBezTo>
                    <a:pt x="4898" y="4158"/>
                    <a:pt x="4893" y="4179"/>
                    <a:pt x="4887" y="4200"/>
                  </a:cubicBezTo>
                  <a:lnTo>
                    <a:pt x="4887" y="4200"/>
                  </a:lnTo>
                  <a:cubicBezTo>
                    <a:pt x="4904" y="4145"/>
                    <a:pt x="4921" y="4091"/>
                    <a:pt x="4937" y="4037"/>
                  </a:cubicBezTo>
                  <a:lnTo>
                    <a:pt x="5012" y="3792"/>
                  </a:lnTo>
                  <a:close/>
                  <a:moveTo>
                    <a:pt x="4887" y="4200"/>
                  </a:moveTo>
                  <a:cubicBezTo>
                    <a:pt x="4629" y="5029"/>
                    <a:pt x="4318" y="5973"/>
                    <a:pt x="4037" y="7006"/>
                  </a:cubicBezTo>
                  <a:cubicBezTo>
                    <a:pt x="3937" y="7539"/>
                    <a:pt x="3770" y="8140"/>
                    <a:pt x="3603" y="8707"/>
                  </a:cubicBezTo>
                  <a:cubicBezTo>
                    <a:pt x="3403" y="9307"/>
                    <a:pt x="3303" y="9908"/>
                    <a:pt x="3136" y="10575"/>
                  </a:cubicBezTo>
                  <a:cubicBezTo>
                    <a:pt x="2802" y="11876"/>
                    <a:pt x="2502" y="13310"/>
                    <a:pt x="2169" y="14745"/>
                  </a:cubicBezTo>
                  <a:cubicBezTo>
                    <a:pt x="1568" y="17713"/>
                    <a:pt x="1035" y="20949"/>
                    <a:pt x="668" y="24418"/>
                  </a:cubicBezTo>
                  <a:cubicBezTo>
                    <a:pt x="301" y="27887"/>
                    <a:pt x="134" y="31223"/>
                    <a:pt x="34" y="34225"/>
                  </a:cubicBezTo>
                  <a:cubicBezTo>
                    <a:pt x="34" y="35760"/>
                    <a:pt x="0" y="37194"/>
                    <a:pt x="34" y="38528"/>
                  </a:cubicBezTo>
                  <a:cubicBezTo>
                    <a:pt x="34" y="39195"/>
                    <a:pt x="34" y="39829"/>
                    <a:pt x="67" y="40430"/>
                  </a:cubicBezTo>
                  <a:cubicBezTo>
                    <a:pt x="134" y="41063"/>
                    <a:pt x="134" y="41664"/>
                    <a:pt x="167" y="42231"/>
                  </a:cubicBezTo>
                  <a:cubicBezTo>
                    <a:pt x="201" y="43398"/>
                    <a:pt x="301" y="44399"/>
                    <a:pt x="367" y="45333"/>
                  </a:cubicBezTo>
                  <a:cubicBezTo>
                    <a:pt x="367" y="45767"/>
                    <a:pt x="401" y="46201"/>
                    <a:pt x="467" y="46567"/>
                  </a:cubicBezTo>
                  <a:cubicBezTo>
                    <a:pt x="501" y="46934"/>
                    <a:pt x="534" y="47268"/>
                    <a:pt x="568" y="47602"/>
                  </a:cubicBezTo>
                  <a:lnTo>
                    <a:pt x="734" y="49069"/>
                  </a:lnTo>
                  <a:cubicBezTo>
                    <a:pt x="701" y="48736"/>
                    <a:pt x="668" y="48235"/>
                    <a:pt x="634" y="47602"/>
                  </a:cubicBezTo>
                  <a:cubicBezTo>
                    <a:pt x="634" y="47335"/>
                    <a:pt x="568" y="46934"/>
                    <a:pt x="534" y="46567"/>
                  </a:cubicBezTo>
                  <a:cubicBezTo>
                    <a:pt x="501" y="46201"/>
                    <a:pt x="501" y="45767"/>
                    <a:pt x="467" y="45333"/>
                  </a:cubicBezTo>
                  <a:cubicBezTo>
                    <a:pt x="367" y="44399"/>
                    <a:pt x="301" y="43365"/>
                    <a:pt x="234" y="42231"/>
                  </a:cubicBezTo>
                  <a:cubicBezTo>
                    <a:pt x="201" y="41664"/>
                    <a:pt x="201" y="41063"/>
                    <a:pt x="167" y="40430"/>
                  </a:cubicBezTo>
                  <a:cubicBezTo>
                    <a:pt x="134" y="39829"/>
                    <a:pt x="134" y="39195"/>
                    <a:pt x="134" y="38528"/>
                  </a:cubicBezTo>
                  <a:cubicBezTo>
                    <a:pt x="67" y="37194"/>
                    <a:pt x="134" y="35760"/>
                    <a:pt x="134" y="34259"/>
                  </a:cubicBezTo>
                  <a:cubicBezTo>
                    <a:pt x="167" y="31256"/>
                    <a:pt x="367" y="27987"/>
                    <a:pt x="734" y="24518"/>
                  </a:cubicBezTo>
                  <a:cubicBezTo>
                    <a:pt x="1135" y="21049"/>
                    <a:pt x="1668" y="17814"/>
                    <a:pt x="2235" y="14845"/>
                  </a:cubicBezTo>
                  <a:cubicBezTo>
                    <a:pt x="2536" y="13377"/>
                    <a:pt x="2836" y="11976"/>
                    <a:pt x="3169" y="10675"/>
                  </a:cubicBezTo>
                  <a:cubicBezTo>
                    <a:pt x="3336" y="10008"/>
                    <a:pt x="3470" y="9374"/>
                    <a:pt x="3636" y="8807"/>
                  </a:cubicBezTo>
                  <a:cubicBezTo>
                    <a:pt x="3803" y="8207"/>
                    <a:pt x="3937" y="7640"/>
                    <a:pt x="4070" y="7072"/>
                  </a:cubicBezTo>
                  <a:cubicBezTo>
                    <a:pt x="4330" y="5998"/>
                    <a:pt x="4654" y="5051"/>
                    <a:pt x="4887" y="4200"/>
                  </a:cubicBezTo>
                  <a:close/>
                  <a:moveTo>
                    <a:pt x="734" y="49069"/>
                  </a:moveTo>
                  <a:cubicBezTo>
                    <a:pt x="734" y="49236"/>
                    <a:pt x="734" y="49369"/>
                    <a:pt x="801" y="49436"/>
                  </a:cubicBezTo>
                  <a:lnTo>
                    <a:pt x="734" y="4906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0" name="Google Shape;860;p45"/>
            <p:cNvSpPr/>
            <p:nvPr/>
          </p:nvSpPr>
          <p:spPr>
            <a:xfrm>
              <a:off x="5548300" y="2252650"/>
              <a:ext cx="291900" cy="351100"/>
            </a:xfrm>
            <a:custGeom>
              <a:avLst/>
              <a:gdLst/>
              <a:ahLst/>
              <a:cxnLst/>
              <a:rect l="l" t="t" r="r" b="b"/>
              <a:pathLst>
                <a:path w="11676" h="14044" extrusionOk="0">
                  <a:moveTo>
                    <a:pt x="5201" y="1"/>
                  </a:moveTo>
                  <a:cubicBezTo>
                    <a:pt x="4876" y="1"/>
                    <a:pt x="4594" y="278"/>
                    <a:pt x="4504" y="610"/>
                  </a:cubicBezTo>
                  <a:cubicBezTo>
                    <a:pt x="4470" y="977"/>
                    <a:pt x="4504" y="1311"/>
                    <a:pt x="4604" y="1678"/>
                  </a:cubicBezTo>
                  <a:cubicBezTo>
                    <a:pt x="4804" y="3179"/>
                    <a:pt x="4003" y="4647"/>
                    <a:pt x="3136" y="5914"/>
                  </a:cubicBezTo>
                  <a:cubicBezTo>
                    <a:pt x="2269" y="7148"/>
                    <a:pt x="1168" y="8283"/>
                    <a:pt x="601" y="9684"/>
                  </a:cubicBezTo>
                  <a:cubicBezTo>
                    <a:pt x="0" y="11118"/>
                    <a:pt x="101" y="12953"/>
                    <a:pt x="1268" y="13953"/>
                  </a:cubicBezTo>
                  <a:lnTo>
                    <a:pt x="1001" y="13953"/>
                  </a:lnTo>
                  <a:cubicBezTo>
                    <a:pt x="1201" y="14015"/>
                    <a:pt x="1401" y="14043"/>
                    <a:pt x="1599" y="14043"/>
                  </a:cubicBezTo>
                  <a:cubicBezTo>
                    <a:pt x="2695" y="14043"/>
                    <a:pt x="3739" y="13174"/>
                    <a:pt x="4304" y="12185"/>
                  </a:cubicBezTo>
                  <a:cubicBezTo>
                    <a:pt x="4971" y="11018"/>
                    <a:pt x="5338" y="9684"/>
                    <a:pt x="6172" y="8650"/>
                  </a:cubicBezTo>
                  <a:cubicBezTo>
                    <a:pt x="6839" y="7816"/>
                    <a:pt x="7806" y="7282"/>
                    <a:pt x="8840" y="7082"/>
                  </a:cubicBezTo>
                  <a:cubicBezTo>
                    <a:pt x="9774" y="6915"/>
                    <a:pt x="11008" y="6848"/>
                    <a:pt x="11342" y="5981"/>
                  </a:cubicBezTo>
                  <a:cubicBezTo>
                    <a:pt x="11675" y="5180"/>
                    <a:pt x="10908" y="4313"/>
                    <a:pt x="10108" y="4146"/>
                  </a:cubicBezTo>
                  <a:cubicBezTo>
                    <a:pt x="9961" y="4116"/>
                    <a:pt x="9813" y="4102"/>
                    <a:pt x="9664" y="4102"/>
                  </a:cubicBezTo>
                  <a:cubicBezTo>
                    <a:pt x="9002" y="4102"/>
                    <a:pt x="8326" y="4374"/>
                    <a:pt x="7673" y="4647"/>
                  </a:cubicBezTo>
                  <a:cubicBezTo>
                    <a:pt x="8573" y="3779"/>
                    <a:pt x="8907" y="2512"/>
                    <a:pt x="8640" y="1344"/>
                  </a:cubicBezTo>
                  <a:lnTo>
                    <a:pt x="8640" y="1344"/>
                  </a:lnTo>
                  <a:cubicBezTo>
                    <a:pt x="7439" y="1678"/>
                    <a:pt x="6438" y="2612"/>
                    <a:pt x="5971" y="3779"/>
                  </a:cubicBezTo>
                  <a:cubicBezTo>
                    <a:pt x="6071" y="2812"/>
                    <a:pt x="6005" y="1778"/>
                    <a:pt x="5805" y="811"/>
                  </a:cubicBezTo>
                  <a:cubicBezTo>
                    <a:pt x="5738" y="477"/>
                    <a:pt x="5671" y="110"/>
                    <a:pt x="5304" y="10"/>
                  </a:cubicBezTo>
                  <a:cubicBezTo>
                    <a:pt x="5270" y="4"/>
                    <a:pt x="5235" y="1"/>
                    <a:pt x="5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1" name="Google Shape;861;p45"/>
            <p:cNvSpPr/>
            <p:nvPr/>
          </p:nvSpPr>
          <p:spPr>
            <a:xfrm>
              <a:off x="5102150" y="2060050"/>
              <a:ext cx="265900" cy="359650"/>
            </a:xfrm>
            <a:custGeom>
              <a:avLst/>
              <a:gdLst/>
              <a:ahLst/>
              <a:cxnLst/>
              <a:rect l="l" t="t" r="r" b="b"/>
              <a:pathLst>
                <a:path w="10636" h="14386" extrusionOk="0">
                  <a:moveTo>
                    <a:pt x="7051" y="1"/>
                  </a:moveTo>
                  <a:cubicBezTo>
                    <a:pt x="7025" y="1"/>
                    <a:pt x="6999" y="3"/>
                    <a:pt x="6972" y="9"/>
                  </a:cubicBezTo>
                  <a:cubicBezTo>
                    <a:pt x="6638" y="109"/>
                    <a:pt x="6472" y="442"/>
                    <a:pt x="6405" y="709"/>
                  </a:cubicBezTo>
                  <a:cubicBezTo>
                    <a:pt x="6038" y="1676"/>
                    <a:pt x="5838" y="2644"/>
                    <a:pt x="5805" y="3644"/>
                  </a:cubicBezTo>
                  <a:cubicBezTo>
                    <a:pt x="5504" y="2377"/>
                    <a:pt x="4637" y="1376"/>
                    <a:pt x="3503" y="876"/>
                  </a:cubicBezTo>
                  <a:lnTo>
                    <a:pt x="3503" y="876"/>
                  </a:lnTo>
                  <a:cubicBezTo>
                    <a:pt x="3103" y="2010"/>
                    <a:pt x="3269" y="3311"/>
                    <a:pt x="4003" y="4278"/>
                  </a:cubicBezTo>
                  <a:cubicBezTo>
                    <a:pt x="3348" y="3873"/>
                    <a:pt x="2605" y="3438"/>
                    <a:pt x="1830" y="3438"/>
                  </a:cubicBezTo>
                  <a:cubicBezTo>
                    <a:pt x="1776" y="3438"/>
                    <a:pt x="1722" y="3440"/>
                    <a:pt x="1668" y="3444"/>
                  </a:cubicBezTo>
                  <a:cubicBezTo>
                    <a:pt x="834" y="3478"/>
                    <a:pt x="0" y="4212"/>
                    <a:pt x="167" y="5045"/>
                  </a:cubicBezTo>
                  <a:cubicBezTo>
                    <a:pt x="367" y="5979"/>
                    <a:pt x="1602" y="6180"/>
                    <a:pt x="2502" y="6480"/>
                  </a:cubicBezTo>
                  <a:cubicBezTo>
                    <a:pt x="3503" y="6813"/>
                    <a:pt x="4370" y="7514"/>
                    <a:pt x="4937" y="8381"/>
                  </a:cubicBezTo>
                  <a:cubicBezTo>
                    <a:pt x="5638" y="9515"/>
                    <a:pt x="5771" y="10950"/>
                    <a:pt x="6305" y="12151"/>
                  </a:cubicBezTo>
                  <a:cubicBezTo>
                    <a:pt x="6793" y="13249"/>
                    <a:pt x="7784" y="14348"/>
                    <a:pt x="8971" y="14348"/>
                  </a:cubicBezTo>
                  <a:cubicBezTo>
                    <a:pt x="9005" y="14348"/>
                    <a:pt x="9039" y="14347"/>
                    <a:pt x="9072" y="14345"/>
                  </a:cubicBezTo>
                  <a:lnTo>
                    <a:pt x="9072" y="14345"/>
                  </a:lnTo>
                  <a:cubicBezTo>
                    <a:pt x="10319" y="13556"/>
                    <a:pt x="10635" y="11758"/>
                    <a:pt x="10274" y="10283"/>
                  </a:cubicBezTo>
                  <a:cubicBezTo>
                    <a:pt x="9907" y="8781"/>
                    <a:pt x="8973" y="7514"/>
                    <a:pt x="8273" y="6146"/>
                  </a:cubicBezTo>
                  <a:cubicBezTo>
                    <a:pt x="7572" y="4779"/>
                    <a:pt x="6972" y="3211"/>
                    <a:pt x="7439" y="1776"/>
                  </a:cubicBezTo>
                  <a:cubicBezTo>
                    <a:pt x="7572" y="1443"/>
                    <a:pt x="7639" y="1043"/>
                    <a:pt x="7639" y="676"/>
                  </a:cubicBezTo>
                  <a:cubicBezTo>
                    <a:pt x="7609" y="338"/>
                    <a:pt x="7352" y="1"/>
                    <a:pt x="7051" y="1"/>
                  </a:cubicBezTo>
                  <a:close/>
                  <a:moveTo>
                    <a:pt x="9307" y="14319"/>
                  </a:moveTo>
                  <a:lnTo>
                    <a:pt x="9307" y="14319"/>
                  </a:lnTo>
                  <a:cubicBezTo>
                    <a:pt x="9228" y="14333"/>
                    <a:pt x="9150" y="14341"/>
                    <a:pt x="9072" y="14345"/>
                  </a:cubicBezTo>
                  <a:lnTo>
                    <a:pt x="9072" y="14345"/>
                  </a:lnTo>
                  <a:cubicBezTo>
                    <a:pt x="9051" y="14359"/>
                    <a:pt x="9029" y="14372"/>
                    <a:pt x="9007" y="14385"/>
                  </a:cubicBezTo>
                  <a:lnTo>
                    <a:pt x="9307" y="1431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2" name="Google Shape;862;p45"/>
            <p:cNvSpPr/>
            <p:nvPr/>
          </p:nvSpPr>
          <p:spPr>
            <a:xfrm>
              <a:off x="5289775" y="2861650"/>
              <a:ext cx="140975" cy="624650"/>
            </a:xfrm>
            <a:custGeom>
              <a:avLst/>
              <a:gdLst/>
              <a:ahLst/>
              <a:cxnLst/>
              <a:rect l="l" t="t" r="r" b="b"/>
              <a:pathLst>
                <a:path w="5639" h="24986" extrusionOk="0">
                  <a:moveTo>
                    <a:pt x="1" y="1"/>
                  </a:moveTo>
                  <a:lnTo>
                    <a:pt x="91" y="181"/>
                  </a:lnTo>
                  <a:lnTo>
                    <a:pt x="91" y="181"/>
                  </a:lnTo>
                  <a:cubicBezTo>
                    <a:pt x="77" y="122"/>
                    <a:pt x="47" y="69"/>
                    <a:pt x="1" y="1"/>
                  </a:cubicBezTo>
                  <a:close/>
                  <a:moveTo>
                    <a:pt x="91" y="181"/>
                  </a:moveTo>
                  <a:cubicBezTo>
                    <a:pt x="98" y="208"/>
                    <a:pt x="101" y="236"/>
                    <a:pt x="101" y="268"/>
                  </a:cubicBezTo>
                  <a:lnTo>
                    <a:pt x="434" y="968"/>
                  </a:lnTo>
                  <a:cubicBezTo>
                    <a:pt x="601" y="1268"/>
                    <a:pt x="735" y="1635"/>
                    <a:pt x="935" y="2069"/>
                  </a:cubicBezTo>
                  <a:cubicBezTo>
                    <a:pt x="1135" y="2469"/>
                    <a:pt x="1302" y="2970"/>
                    <a:pt x="1569" y="3503"/>
                  </a:cubicBezTo>
                  <a:cubicBezTo>
                    <a:pt x="1802" y="4070"/>
                    <a:pt x="2002" y="4671"/>
                    <a:pt x="2269" y="5305"/>
                  </a:cubicBezTo>
                  <a:cubicBezTo>
                    <a:pt x="2503" y="5938"/>
                    <a:pt x="2703" y="6639"/>
                    <a:pt x="2970" y="7406"/>
                  </a:cubicBezTo>
                  <a:cubicBezTo>
                    <a:pt x="3437" y="8907"/>
                    <a:pt x="3937" y="10575"/>
                    <a:pt x="4304" y="12310"/>
                  </a:cubicBezTo>
                  <a:cubicBezTo>
                    <a:pt x="4671" y="14078"/>
                    <a:pt x="4971" y="15779"/>
                    <a:pt x="5171" y="17313"/>
                  </a:cubicBezTo>
                  <a:cubicBezTo>
                    <a:pt x="5271" y="18114"/>
                    <a:pt x="5405" y="18848"/>
                    <a:pt x="5438" y="19515"/>
                  </a:cubicBezTo>
                  <a:cubicBezTo>
                    <a:pt x="5471" y="20182"/>
                    <a:pt x="5505" y="20849"/>
                    <a:pt x="5571" y="21449"/>
                  </a:cubicBezTo>
                  <a:cubicBezTo>
                    <a:pt x="5605" y="22017"/>
                    <a:pt x="5605" y="22584"/>
                    <a:pt x="5605" y="23017"/>
                  </a:cubicBezTo>
                  <a:lnTo>
                    <a:pt x="5605" y="24251"/>
                  </a:lnTo>
                  <a:lnTo>
                    <a:pt x="5605" y="24985"/>
                  </a:lnTo>
                  <a:cubicBezTo>
                    <a:pt x="5638" y="24819"/>
                    <a:pt x="5638" y="24585"/>
                    <a:pt x="5638" y="24251"/>
                  </a:cubicBezTo>
                  <a:lnTo>
                    <a:pt x="5638" y="23017"/>
                  </a:lnTo>
                  <a:cubicBezTo>
                    <a:pt x="5638" y="22584"/>
                    <a:pt x="5638" y="22017"/>
                    <a:pt x="5605" y="21449"/>
                  </a:cubicBezTo>
                  <a:cubicBezTo>
                    <a:pt x="5571" y="20849"/>
                    <a:pt x="5505" y="20249"/>
                    <a:pt x="5471" y="19515"/>
                  </a:cubicBezTo>
                  <a:cubicBezTo>
                    <a:pt x="5438" y="18814"/>
                    <a:pt x="5338" y="18114"/>
                    <a:pt x="5271" y="17313"/>
                  </a:cubicBezTo>
                  <a:cubicBezTo>
                    <a:pt x="5071" y="15745"/>
                    <a:pt x="4771" y="14011"/>
                    <a:pt x="4404" y="12276"/>
                  </a:cubicBezTo>
                  <a:cubicBezTo>
                    <a:pt x="4004" y="10508"/>
                    <a:pt x="3503" y="8840"/>
                    <a:pt x="3070" y="7339"/>
                  </a:cubicBezTo>
                  <a:cubicBezTo>
                    <a:pt x="2803" y="6639"/>
                    <a:pt x="2569" y="5905"/>
                    <a:pt x="2302" y="5271"/>
                  </a:cubicBezTo>
                  <a:cubicBezTo>
                    <a:pt x="2069" y="4637"/>
                    <a:pt x="1802" y="4004"/>
                    <a:pt x="1602" y="3470"/>
                  </a:cubicBezTo>
                  <a:cubicBezTo>
                    <a:pt x="1402" y="2936"/>
                    <a:pt x="1135" y="2436"/>
                    <a:pt x="968" y="2002"/>
                  </a:cubicBezTo>
                  <a:cubicBezTo>
                    <a:pt x="801" y="1602"/>
                    <a:pt x="635" y="1202"/>
                    <a:pt x="468" y="935"/>
                  </a:cubicBezTo>
                  <a:lnTo>
                    <a:pt x="134" y="268"/>
                  </a:lnTo>
                  <a:lnTo>
                    <a:pt x="91" y="1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3" name="Google Shape;863;p45"/>
            <p:cNvSpPr/>
            <p:nvPr/>
          </p:nvSpPr>
          <p:spPr>
            <a:xfrm>
              <a:off x="5169700" y="2757300"/>
              <a:ext cx="160050" cy="191625"/>
            </a:xfrm>
            <a:custGeom>
              <a:avLst/>
              <a:gdLst/>
              <a:ahLst/>
              <a:cxnLst/>
              <a:rect l="l" t="t" r="r" b="b"/>
              <a:pathLst>
                <a:path w="6402" h="7665" extrusionOk="0">
                  <a:moveTo>
                    <a:pt x="5771" y="7611"/>
                  </a:moveTo>
                  <a:lnTo>
                    <a:pt x="5771" y="7611"/>
                  </a:lnTo>
                  <a:cubicBezTo>
                    <a:pt x="5756" y="7616"/>
                    <a:pt x="5741" y="7620"/>
                    <a:pt x="5726" y="7625"/>
                  </a:cubicBezTo>
                  <a:lnTo>
                    <a:pt x="5726" y="7625"/>
                  </a:lnTo>
                  <a:cubicBezTo>
                    <a:pt x="5719" y="7631"/>
                    <a:pt x="5712" y="7638"/>
                    <a:pt x="5704" y="7644"/>
                  </a:cubicBezTo>
                  <a:lnTo>
                    <a:pt x="5771" y="7611"/>
                  </a:lnTo>
                  <a:close/>
                  <a:moveTo>
                    <a:pt x="3654" y="1"/>
                  </a:moveTo>
                  <a:cubicBezTo>
                    <a:pt x="3637" y="1"/>
                    <a:pt x="3620" y="2"/>
                    <a:pt x="3603" y="5"/>
                  </a:cubicBezTo>
                  <a:cubicBezTo>
                    <a:pt x="3403" y="72"/>
                    <a:pt x="3336" y="272"/>
                    <a:pt x="3303" y="439"/>
                  </a:cubicBezTo>
                  <a:cubicBezTo>
                    <a:pt x="3203" y="972"/>
                    <a:pt x="3136" y="1506"/>
                    <a:pt x="3203" y="2073"/>
                  </a:cubicBezTo>
                  <a:cubicBezTo>
                    <a:pt x="2936" y="1439"/>
                    <a:pt x="2402" y="939"/>
                    <a:pt x="1735" y="739"/>
                  </a:cubicBezTo>
                  <a:lnTo>
                    <a:pt x="1735" y="739"/>
                  </a:lnTo>
                  <a:cubicBezTo>
                    <a:pt x="1568" y="1339"/>
                    <a:pt x="1768" y="2073"/>
                    <a:pt x="2235" y="2507"/>
                  </a:cubicBezTo>
                  <a:cubicBezTo>
                    <a:pt x="1878" y="2342"/>
                    <a:pt x="1499" y="2223"/>
                    <a:pt x="1134" y="2223"/>
                  </a:cubicBezTo>
                  <a:cubicBezTo>
                    <a:pt x="1056" y="2223"/>
                    <a:pt x="978" y="2228"/>
                    <a:pt x="901" y="2240"/>
                  </a:cubicBezTo>
                  <a:cubicBezTo>
                    <a:pt x="434" y="2307"/>
                    <a:pt x="0" y="2774"/>
                    <a:pt x="200" y="3241"/>
                  </a:cubicBezTo>
                  <a:cubicBezTo>
                    <a:pt x="367" y="3674"/>
                    <a:pt x="1034" y="3741"/>
                    <a:pt x="1535" y="3808"/>
                  </a:cubicBezTo>
                  <a:cubicBezTo>
                    <a:pt x="2102" y="3941"/>
                    <a:pt x="2602" y="4242"/>
                    <a:pt x="2969" y="4675"/>
                  </a:cubicBezTo>
                  <a:cubicBezTo>
                    <a:pt x="3436" y="5276"/>
                    <a:pt x="3603" y="6009"/>
                    <a:pt x="3970" y="6643"/>
                  </a:cubicBezTo>
                  <a:cubicBezTo>
                    <a:pt x="4279" y="7177"/>
                    <a:pt x="4849" y="7664"/>
                    <a:pt x="5440" y="7664"/>
                  </a:cubicBezTo>
                  <a:cubicBezTo>
                    <a:pt x="5535" y="7664"/>
                    <a:pt x="5631" y="7652"/>
                    <a:pt x="5726" y="7625"/>
                  </a:cubicBezTo>
                  <a:lnTo>
                    <a:pt x="5726" y="7625"/>
                  </a:lnTo>
                  <a:cubicBezTo>
                    <a:pt x="6307" y="7086"/>
                    <a:pt x="6401" y="6100"/>
                    <a:pt x="6105" y="5342"/>
                  </a:cubicBezTo>
                  <a:cubicBezTo>
                    <a:pt x="5738" y="4608"/>
                    <a:pt x="5271" y="3908"/>
                    <a:pt x="4737" y="3274"/>
                  </a:cubicBezTo>
                  <a:cubicBezTo>
                    <a:pt x="4237" y="2607"/>
                    <a:pt x="3836" y="1773"/>
                    <a:pt x="3970" y="939"/>
                  </a:cubicBezTo>
                  <a:cubicBezTo>
                    <a:pt x="4037" y="739"/>
                    <a:pt x="4070" y="572"/>
                    <a:pt x="4037" y="339"/>
                  </a:cubicBezTo>
                  <a:cubicBezTo>
                    <a:pt x="3976" y="156"/>
                    <a:pt x="3831" y="1"/>
                    <a:pt x="36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4" name="Google Shape;864;p45"/>
            <p:cNvSpPr/>
            <p:nvPr/>
          </p:nvSpPr>
          <p:spPr>
            <a:xfrm>
              <a:off x="1460375" y="4287675"/>
              <a:ext cx="4621675" cy="6700"/>
            </a:xfrm>
            <a:custGeom>
              <a:avLst/>
              <a:gdLst/>
              <a:ahLst/>
              <a:cxnLst/>
              <a:rect l="l" t="t" r="r" b="b"/>
              <a:pathLst>
                <a:path w="184867" h="268" extrusionOk="0">
                  <a:moveTo>
                    <a:pt x="92433" y="1"/>
                  </a:moveTo>
                  <a:cubicBezTo>
                    <a:pt x="41397" y="1"/>
                    <a:pt x="1" y="67"/>
                    <a:pt x="1" y="134"/>
                  </a:cubicBezTo>
                  <a:cubicBezTo>
                    <a:pt x="1" y="234"/>
                    <a:pt x="41397" y="267"/>
                    <a:pt x="92433" y="267"/>
                  </a:cubicBezTo>
                  <a:cubicBezTo>
                    <a:pt x="143470" y="267"/>
                    <a:pt x="184866" y="167"/>
                    <a:pt x="184866" y="134"/>
                  </a:cubicBezTo>
                  <a:cubicBezTo>
                    <a:pt x="184866" y="67"/>
                    <a:pt x="143470" y="1"/>
                    <a:pt x="92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5" name="Google Shape;865;p45"/>
            <p:cNvSpPr/>
            <p:nvPr/>
          </p:nvSpPr>
          <p:spPr>
            <a:xfrm>
              <a:off x="3554375" y="4496150"/>
              <a:ext cx="1783800" cy="362800"/>
            </a:xfrm>
            <a:custGeom>
              <a:avLst/>
              <a:gdLst/>
              <a:ahLst/>
              <a:cxnLst/>
              <a:rect l="l" t="t" r="r" b="b"/>
              <a:pathLst>
                <a:path w="71352" h="14512" extrusionOk="0">
                  <a:moveTo>
                    <a:pt x="69517" y="1"/>
                  </a:moveTo>
                  <a:lnTo>
                    <a:pt x="7673" y="4671"/>
                  </a:lnTo>
                  <a:lnTo>
                    <a:pt x="2169" y="10975"/>
                  </a:lnTo>
                  <a:lnTo>
                    <a:pt x="1" y="13310"/>
                  </a:lnTo>
                  <a:lnTo>
                    <a:pt x="71351" y="14511"/>
                  </a:lnTo>
                  <a:lnTo>
                    <a:pt x="695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6" name="Google Shape;866;p45"/>
            <p:cNvSpPr/>
            <p:nvPr/>
          </p:nvSpPr>
          <p:spPr>
            <a:xfrm>
              <a:off x="3536875" y="4335200"/>
              <a:ext cx="1848000" cy="461350"/>
            </a:xfrm>
            <a:custGeom>
              <a:avLst/>
              <a:gdLst/>
              <a:ahLst/>
              <a:cxnLst/>
              <a:rect l="l" t="t" r="r" b="b"/>
              <a:pathLst>
                <a:path w="73920" h="18454" extrusionOk="0">
                  <a:moveTo>
                    <a:pt x="69450" y="1"/>
                  </a:moveTo>
                  <a:lnTo>
                    <a:pt x="14844" y="101"/>
                  </a:lnTo>
                  <a:lnTo>
                    <a:pt x="0" y="17380"/>
                  </a:lnTo>
                  <a:cubicBezTo>
                    <a:pt x="0" y="17380"/>
                    <a:pt x="49842" y="18454"/>
                    <a:pt x="64585" y="18454"/>
                  </a:cubicBezTo>
                  <a:cubicBezTo>
                    <a:pt x="65217" y="18454"/>
                    <a:pt x="65784" y="18452"/>
                    <a:pt x="66281" y="18448"/>
                  </a:cubicBezTo>
                  <a:cubicBezTo>
                    <a:pt x="67715" y="18448"/>
                    <a:pt x="72952" y="18448"/>
                    <a:pt x="73919" y="16012"/>
                  </a:cubicBezTo>
                  <a:lnTo>
                    <a:pt x="694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7" name="Google Shape;867;p45"/>
            <p:cNvSpPr/>
            <p:nvPr/>
          </p:nvSpPr>
          <p:spPr>
            <a:xfrm>
              <a:off x="3531850" y="4333550"/>
              <a:ext cx="1853850" cy="467575"/>
            </a:xfrm>
            <a:custGeom>
              <a:avLst/>
              <a:gdLst/>
              <a:ahLst/>
              <a:cxnLst/>
              <a:rect l="l" t="t" r="r" b="b"/>
              <a:pathLst>
                <a:path w="74154" h="18703" extrusionOk="0">
                  <a:moveTo>
                    <a:pt x="69617" y="0"/>
                  </a:moveTo>
                  <a:lnTo>
                    <a:pt x="30323" y="134"/>
                  </a:lnTo>
                  <a:lnTo>
                    <a:pt x="19081" y="167"/>
                  </a:lnTo>
                  <a:lnTo>
                    <a:pt x="15045" y="167"/>
                  </a:lnTo>
                  <a:cubicBezTo>
                    <a:pt x="15045" y="167"/>
                    <a:pt x="15112" y="167"/>
                    <a:pt x="15212" y="200"/>
                  </a:cubicBezTo>
                  <a:lnTo>
                    <a:pt x="30289" y="200"/>
                  </a:lnTo>
                  <a:lnTo>
                    <a:pt x="69469" y="167"/>
                  </a:lnTo>
                  <a:lnTo>
                    <a:pt x="69469" y="167"/>
                  </a:lnTo>
                  <a:cubicBezTo>
                    <a:pt x="70892" y="5197"/>
                    <a:pt x="72380" y="10522"/>
                    <a:pt x="73902" y="16044"/>
                  </a:cubicBezTo>
                  <a:lnTo>
                    <a:pt x="73902" y="16044"/>
                  </a:lnTo>
                  <a:cubicBezTo>
                    <a:pt x="73638" y="16496"/>
                    <a:pt x="73311" y="16853"/>
                    <a:pt x="72920" y="17146"/>
                  </a:cubicBezTo>
                  <a:cubicBezTo>
                    <a:pt x="72486" y="17446"/>
                    <a:pt x="71986" y="17646"/>
                    <a:pt x="71485" y="17813"/>
                  </a:cubicBezTo>
                  <a:cubicBezTo>
                    <a:pt x="70451" y="18113"/>
                    <a:pt x="69417" y="18313"/>
                    <a:pt x="68316" y="18347"/>
                  </a:cubicBezTo>
                  <a:cubicBezTo>
                    <a:pt x="67249" y="18380"/>
                    <a:pt x="66148" y="18380"/>
                    <a:pt x="65047" y="18380"/>
                  </a:cubicBezTo>
                  <a:lnTo>
                    <a:pt x="61712" y="18380"/>
                  </a:lnTo>
                  <a:cubicBezTo>
                    <a:pt x="49470" y="18313"/>
                    <a:pt x="37895" y="18113"/>
                    <a:pt x="27454" y="17880"/>
                  </a:cubicBezTo>
                  <a:lnTo>
                    <a:pt x="248" y="17349"/>
                  </a:lnTo>
                  <a:lnTo>
                    <a:pt x="248" y="17349"/>
                  </a:lnTo>
                  <a:lnTo>
                    <a:pt x="11042" y="4904"/>
                  </a:lnTo>
                  <a:lnTo>
                    <a:pt x="13944" y="1468"/>
                  </a:lnTo>
                  <a:lnTo>
                    <a:pt x="14711" y="601"/>
                  </a:lnTo>
                  <a:cubicBezTo>
                    <a:pt x="14878" y="367"/>
                    <a:pt x="14945" y="267"/>
                    <a:pt x="14945" y="267"/>
                  </a:cubicBezTo>
                  <a:lnTo>
                    <a:pt x="14945" y="267"/>
                  </a:lnTo>
                  <a:lnTo>
                    <a:pt x="14711" y="534"/>
                  </a:lnTo>
                  <a:lnTo>
                    <a:pt x="13944" y="1435"/>
                  </a:lnTo>
                  <a:lnTo>
                    <a:pt x="10975" y="4804"/>
                  </a:lnTo>
                  <a:lnTo>
                    <a:pt x="153" y="17347"/>
                  </a:lnTo>
                  <a:lnTo>
                    <a:pt x="153" y="17347"/>
                  </a:lnTo>
                  <a:lnTo>
                    <a:pt x="101" y="17346"/>
                  </a:lnTo>
                  <a:lnTo>
                    <a:pt x="113" y="17394"/>
                  </a:lnTo>
                  <a:lnTo>
                    <a:pt x="68" y="17446"/>
                  </a:lnTo>
                  <a:lnTo>
                    <a:pt x="1" y="17580"/>
                  </a:lnTo>
                  <a:lnTo>
                    <a:pt x="168" y="17580"/>
                  </a:lnTo>
                  <a:lnTo>
                    <a:pt x="27454" y="18147"/>
                  </a:lnTo>
                  <a:cubicBezTo>
                    <a:pt x="37928" y="18347"/>
                    <a:pt x="49503" y="18580"/>
                    <a:pt x="61678" y="18680"/>
                  </a:cubicBezTo>
                  <a:lnTo>
                    <a:pt x="65014" y="18680"/>
                  </a:lnTo>
                  <a:cubicBezTo>
                    <a:pt x="65662" y="18680"/>
                    <a:pt x="66310" y="18702"/>
                    <a:pt x="66946" y="18702"/>
                  </a:cubicBezTo>
                  <a:cubicBezTo>
                    <a:pt x="67423" y="18702"/>
                    <a:pt x="67892" y="18690"/>
                    <a:pt x="68350" y="18647"/>
                  </a:cubicBezTo>
                  <a:cubicBezTo>
                    <a:pt x="69484" y="18614"/>
                    <a:pt x="70585" y="18413"/>
                    <a:pt x="71619" y="18113"/>
                  </a:cubicBezTo>
                  <a:cubicBezTo>
                    <a:pt x="72152" y="17980"/>
                    <a:pt x="72653" y="17746"/>
                    <a:pt x="73120" y="17446"/>
                  </a:cubicBezTo>
                  <a:cubicBezTo>
                    <a:pt x="73587" y="17146"/>
                    <a:pt x="73920" y="16679"/>
                    <a:pt x="74154" y="16179"/>
                  </a:cubicBezTo>
                  <a:lnTo>
                    <a:pt x="74154" y="16145"/>
                  </a:lnTo>
                  <a:lnTo>
                    <a:pt x="74154" y="16112"/>
                  </a:lnTo>
                  <a:cubicBezTo>
                    <a:pt x="72619" y="10508"/>
                    <a:pt x="71118" y="5137"/>
                    <a:pt x="69684" y="100"/>
                  </a:cubicBezTo>
                  <a:lnTo>
                    <a:pt x="696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8" name="Google Shape;868;p45"/>
            <p:cNvSpPr/>
            <p:nvPr/>
          </p:nvSpPr>
          <p:spPr>
            <a:xfrm>
              <a:off x="4279050" y="4381900"/>
              <a:ext cx="111775" cy="284400"/>
            </a:xfrm>
            <a:custGeom>
              <a:avLst/>
              <a:gdLst/>
              <a:ahLst/>
              <a:cxnLst/>
              <a:rect l="l" t="t" r="r" b="b"/>
              <a:pathLst>
                <a:path w="4471" h="11376" extrusionOk="0">
                  <a:moveTo>
                    <a:pt x="4337" y="1"/>
                  </a:moveTo>
                  <a:cubicBezTo>
                    <a:pt x="4204" y="34"/>
                    <a:pt x="4070" y="134"/>
                    <a:pt x="4004" y="201"/>
                  </a:cubicBezTo>
                  <a:cubicBezTo>
                    <a:pt x="3870" y="368"/>
                    <a:pt x="3804" y="568"/>
                    <a:pt x="3737" y="802"/>
                  </a:cubicBezTo>
                  <a:cubicBezTo>
                    <a:pt x="3709" y="1027"/>
                    <a:pt x="3752" y="1299"/>
                    <a:pt x="3926" y="1519"/>
                  </a:cubicBezTo>
                  <a:lnTo>
                    <a:pt x="3926" y="1519"/>
                  </a:lnTo>
                  <a:cubicBezTo>
                    <a:pt x="3812" y="1547"/>
                    <a:pt x="3708" y="1608"/>
                    <a:pt x="3637" y="1702"/>
                  </a:cubicBezTo>
                  <a:cubicBezTo>
                    <a:pt x="3503" y="1836"/>
                    <a:pt x="3403" y="1969"/>
                    <a:pt x="3337" y="2136"/>
                  </a:cubicBezTo>
                  <a:cubicBezTo>
                    <a:pt x="3203" y="2469"/>
                    <a:pt x="3070" y="2836"/>
                    <a:pt x="3003" y="3203"/>
                  </a:cubicBezTo>
                  <a:cubicBezTo>
                    <a:pt x="2903" y="3570"/>
                    <a:pt x="2836" y="3970"/>
                    <a:pt x="2703" y="4371"/>
                  </a:cubicBezTo>
                  <a:cubicBezTo>
                    <a:pt x="2669" y="4571"/>
                    <a:pt x="2569" y="4738"/>
                    <a:pt x="2403" y="4871"/>
                  </a:cubicBezTo>
                  <a:cubicBezTo>
                    <a:pt x="2303" y="5005"/>
                    <a:pt x="2036" y="5038"/>
                    <a:pt x="1836" y="5238"/>
                  </a:cubicBezTo>
                  <a:cubicBezTo>
                    <a:pt x="1735" y="5372"/>
                    <a:pt x="1702" y="5505"/>
                    <a:pt x="1702" y="5672"/>
                  </a:cubicBezTo>
                  <a:cubicBezTo>
                    <a:pt x="1702" y="5805"/>
                    <a:pt x="1735" y="5905"/>
                    <a:pt x="1802" y="6039"/>
                  </a:cubicBezTo>
                  <a:cubicBezTo>
                    <a:pt x="1869" y="6205"/>
                    <a:pt x="1969" y="6406"/>
                    <a:pt x="2036" y="6639"/>
                  </a:cubicBezTo>
                  <a:cubicBezTo>
                    <a:pt x="2202" y="7039"/>
                    <a:pt x="1836" y="7340"/>
                    <a:pt x="1569" y="7640"/>
                  </a:cubicBezTo>
                  <a:cubicBezTo>
                    <a:pt x="1135" y="8207"/>
                    <a:pt x="735" y="8807"/>
                    <a:pt x="468" y="9474"/>
                  </a:cubicBezTo>
                  <a:cubicBezTo>
                    <a:pt x="234" y="9908"/>
                    <a:pt x="134" y="10375"/>
                    <a:pt x="34" y="10842"/>
                  </a:cubicBezTo>
                  <a:cubicBezTo>
                    <a:pt x="1" y="11042"/>
                    <a:pt x="1" y="11209"/>
                    <a:pt x="1" y="11376"/>
                  </a:cubicBezTo>
                  <a:cubicBezTo>
                    <a:pt x="168" y="10709"/>
                    <a:pt x="334" y="10075"/>
                    <a:pt x="535" y="9474"/>
                  </a:cubicBezTo>
                  <a:cubicBezTo>
                    <a:pt x="835" y="8841"/>
                    <a:pt x="1202" y="8240"/>
                    <a:pt x="1669" y="7707"/>
                  </a:cubicBezTo>
                  <a:cubicBezTo>
                    <a:pt x="1836" y="7573"/>
                    <a:pt x="1969" y="7406"/>
                    <a:pt x="2069" y="7240"/>
                  </a:cubicBezTo>
                  <a:cubicBezTo>
                    <a:pt x="2136" y="7173"/>
                    <a:pt x="2169" y="7039"/>
                    <a:pt x="2202" y="6906"/>
                  </a:cubicBezTo>
                  <a:cubicBezTo>
                    <a:pt x="2202" y="6806"/>
                    <a:pt x="2202" y="6672"/>
                    <a:pt x="2169" y="6539"/>
                  </a:cubicBezTo>
                  <a:lnTo>
                    <a:pt x="1902" y="5905"/>
                  </a:lnTo>
                  <a:cubicBezTo>
                    <a:pt x="1836" y="5705"/>
                    <a:pt x="1836" y="5538"/>
                    <a:pt x="1902" y="5372"/>
                  </a:cubicBezTo>
                  <a:cubicBezTo>
                    <a:pt x="2002" y="5205"/>
                    <a:pt x="2236" y="5171"/>
                    <a:pt x="2469" y="5038"/>
                  </a:cubicBezTo>
                  <a:cubicBezTo>
                    <a:pt x="2636" y="4904"/>
                    <a:pt x="2803" y="4704"/>
                    <a:pt x="2836" y="4471"/>
                  </a:cubicBezTo>
                  <a:cubicBezTo>
                    <a:pt x="2970" y="4037"/>
                    <a:pt x="3036" y="3637"/>
                    <a:pt x="3136" y="3237"/>
                  </a:cubicBezTo>
                  <a:cubicBezTo>
                    <a:pt x="3170" y="2903"/>
                    <a:pt x="3303" y="2536"/>
                    <a:pt x="3403" y="2203"/>
                  </a:cubicBezTo>
                  <a:cubicBezTo>
                    <a:pt x="3503" y="1902"/>
                    <a:pt x="3737" y="1702"/>
                    <a:pt x="4037" y="1635"/>
                  </a:cubicBezTo>
                  <a:lnTo>
                    <a:pt x="4237" y="1635"/>
                  </a:lnTo>
                  <a:lnTo>
                    <a:pt x="4070" y="1502"/>
                  </a:lnTo>
                  <a:cubicBezTo>
                    <a:pt x="3904" y="1335"/>
                    <a:pt x="3804" y="1068"/>
                    <a:pt x="3837" y="835"/>
                  </a:cubicBezTo>
                  <a:cubicBezTo>
                    <a:pt x="3837" y="468"/>
                    <a:pt x="4070" y="134"/>
                    <a:pt x="4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9" name="Google Shape;869;p45"/>
            <p:cNvSpPr/>
            <p:nvPr/>
          </p:nvSpPr>
          <p:spPr>
            <a:xfrm>
              <a:off x="4359125" y="4383575"/>
              <a:ext cx="104250" cy="286900"/>
            </a:xfrm>
            <a:custGeom>
              <a:avLst/>
              <a:gdLst/>
              <a:ahLst/>
              <a:cxnLst/>
              <a:rect l="l" t="t" r="r" b="b"/>
              <a:pathLst>
                <a:path w="4170" h="11476" extrusionOk="0">
                  <a:moveTo>
                    <a:pt x="4170" y="1"/>
                  </a:moveTo>
                  <a:lnTo>
                    <a:pt x="4170" y="1"/>
                  </a:lnTo>
                  <a:cubicBezTo>
                    <a:pt x="4103" y="167"/>
                    <a:pt x="4036" y="334"/>
                    <a:pt x="4003" y="501"/>
                  </a:cubicBezTo>
                  <a:lnTo>
                    <a:pt x="3669" y="1769"/>
                  </a:lnTo>
                  <a:cubicBezTo>
                    <a:pt x="3336" y="3170"/>
                    <a:pt x="2869" y="4571"/>
                    <a:pt x="2369" y="5905"/>
                  </a:cubicBezTo>
                  <a:cubicBezTo>
                    <a:pt x="1801" y="7473"/>
                    <a:pt x="934" y="8740"/>
                    <a:pt x="501" y="9774"/>
                  </a:cubicBezTo>
                  <a:cubicBezTo>
                    <a:pt x="334" y="10175"/>
                    <a:pt x="167" y="10608"/>
                    <a:pt x="100" y="11009"/>
                  </a:cubicBezTo>
                  <a:cubicBezTo>
                    <a:pt x="0" y="11142"/>
                    <a:pt x="0" y="11309"/>
                    <a:pt x="0" y="11476"/>
                  </a:cubicBezTo>
                  <a:cubicBezTo>
                    <a:pt x="167" y="10909"/>
                    <a:pt x="367" y="10341"/>
                    <a:pt x="634" y="9808"/>
                  </a:cubicBezTo>
                  <a:cubicBezTo>
                    <a:pt x="1068" y="8807"/>
                    <a:pt x="1968" y="7506"/>
                    <a:pt x="2602" y="5938"/>
                  </a:cubicBezTo>
                  <a:cubicBezTo>
                    <a:pt x="3136" y="4571"/>
                    <a:pt x="3536" y="3170"/>
                    <a:pt x="3836" y="1769"/>
                  </a:cubicBezTo>
                  <a:cubicBezTo>
                    <a:pt x="3936" y="1235"/>
                    <a:pt x="4036" y="768"/>
                    <a:pt x="4103" y="468"/>
                  </a:cubicBezTo>
                  <a:cubicBezTo>
                    <a:pt x="4136" y="334"/>
                    <a:pt x="4170" y="167"/>
                    <a:pt x="4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0" name="Google Shape;870;p45"/>
            <p:cNvSpPr/>
            <p:nvPr/>
          </p:nvSpPr>
          <p:spPr>
            <a:xfrm>
              <a:off x="4434175" y="4369400"/>
              <a:ext cx="108425" cy="310250"/>
            </a:xfrm>
            <a:custGeom>
              <a:avLst/>
              <a:gdLst/>
              <a:ahLst/>
              <a:cxnLst/>
              <a:rect l="l" t="t" r="r" b="b"/>
              <a:pathLst>
                <a:path w="4337" h="12410" extrusionOk="0">
                  <a:moveTo>
                    <a:pt x="4337" y="1"/>
                  </a:moveTo>
                  <a:cubicBezTo>
                    <a:pt x="4237" y="134"/>
                    <a:pt x="4170" y="301"/>
                    <a:pt x="4103" y="501"/>
                  </a:cubicBezTo>
                  <a:cubicBezTo>
                    <a:pt x="3970" y="801"/>
                    <a:pt x="3770" y="1235"/>
                    <a:pt x="3536" y="1802"/>
                  </a:cubicBezTo>
                  <a:cubicBezTo>
                    <a:pt x="3136" y="2903"/>
                    <a:pt x="2535" y="4470"/>
                    <a:pt x="1968" y="6172"/>
                  </a:cubicBezTo>
                  <a:cubicBezTo>
                    <a:pt x="1368" y="7873"/>
                    <a:pt x="868" y="9474"/>
                    <a:pt x="534" y="10575"/>
                  </a:cubicBezTo>
                  <a:cubicBezTo>
                    <a:pt x="334" y="11142"/>
                    <a:pt x="200" y="11576"/>
                    <a:pt x="134" y="11909"/>
                  </a:cubicBezTo>
                  <a:cubicBezTo>
                    <a:pt x="34" y="12076"/>
                    <a:pt x="0" y="12243"/>
                    <a:pt x="0" y="12410"/>
                  </a:cubicBezTo>
                  <a:cubicBezTo>
                    <a:pt x="67" y="12309"/>
                    <a:pt x="167" y="12143"/>
                    <a:pt x="200" y="11976"/>
                  </a:cubicBezTo>
                  <a:cubicBezTo>
                    <a:pt x="334" y="11576"/>
                    <a:pt x="467" y="11175"/>
                    <a:pt x="667" y="10642"/>
                  </a:cubicBezTo>
                  <a:cubicBezTo>
                    <a:pt x="1101" y="9474"/>
                    <a:pt x="1601" y="7906"/>
                    <a:pt x="2169" y="6205"/>
                  </a:cubicBezTo>
                  <a:cubicBezTo>
                    <a:pt x="2769" y="4504"/>
                    <a:pt x="3303" y="2969"/>
                    <a:pt x="3703" y="1835"/>
                  </a:cubicBezTo>
                  <a:lnTo>
                    <a:pt x="4170" y="501"/>
                  </a:lnTo>
                  <a:cubicBezTo>
                    <a:pt x="4270" y="334"/>
                    <a:pt x="4303" y="167"/>
                    <a:pt x="43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1" name="Google Shape;871;p45"/>
            <p:cNvSpPr/>
            <p:nvPr/>
          </p:nvSpPr>
          <p:spPr>
            <a:xfrm>
              <a:off x="4512550" y="4391925"/>
              <a:ext cx="86775" cy="296075"/>
            </a:xfrm>
            <a:custGeom>
              <a:avLst/>
              <a:gdLst/>
              <a:ahLst/>
              <a:cxnLst/>
              <a:rect l="l" t="t" r="r" b="b"/>
              <a:pathLst>
                <a:path w="3471" h="11843" extrusionOk="0">
                  <a:moveTo>
                    <a:pt x="3470" y="0"/>
                  </a:moveTo>
                  <a:cubicBezTo>
                    <a:pt x="3403" y="0"/>
                    <a:pt x="3337" y="734"/>
                    <a:pt x="3036" y="1835"/>
                  </a:cubicBezTo>
                  <a:cubicBezTo>
                    <a:pt x="3003" y="2135"/>
                    <a:pt x="2903" y="2435"/>
                    <a:pt x="2803" y="2736"/>
                  </a:cubicBezTo>
                  <a:cubicBezTo>
                    <a:pt x="2703" y="3002"/>
                    <a:pt x="2536" y="3336"/>
                    <a:pt x="2403" y="3736"/>
                  </a:cubicBezTo>
                  <a:cubicBezTo>
                    <a:pt x="2336" y="3870"/>
                    <a:pt x="2303" y="4103"/>
                    <a:pt x="2303" y="4303"/>
                  </a:cubicBezTo>
                  <a:cubicBezTo>
                    <a:pt x="2303" y="4503"/>
                    <a:pt x="2336" y="4704"/>
                    <a:pt x="2369" y="4937"/>
                  </a:cubicBezTo>
                  <a:cubicBezTo>
                    <a:pt x="2403" y="5137"/>
                    <a:pt x="2403" y="5337"/>
                    <a:pt x="2369" y="5504"/>
                  </a:cubicBezTo>
                  <a:cubicBezTo>
                    <a:pt x="2303" y="5704"/>
                    <a:pt x="2169" y="5871"/>
                    <a:pt x="2036" y="6005"/>
                  </a:cubicBezTo>
                  <a:cubicBezTo>
                    <a:pt x="1702" y="6271"/>
                    <a:pt x="1402" y="6605"/>
                    <a:pt x="1202" y="7005"/>
                  </a:cubicBezTo>
                  <a:cubicBezTo>
                    <a:pt x="1135" y="7272"/>
                    <a:pt x="1168" y="7472"/>
                    <a:pt x="1235" y="7672"/>
                  </a:cubicBezTo>
                  <a:cubicBezTo>
                    <a:pt x="1302" y="7839"/>
                    <a:pt x="1335" y="8039"/>
                    <a:pt x="1302" y="8206"/>
                  </a:cubicBezTo>
                  <a:cubicBezTo>
                    <a:pt x="1202" y="8540"/>
                    <a:pt x="1068" y="8873"/>
                    <a:pt x="968" y="9207"/>
                  </a:cubicBezTo>
                  <a:lnTo>
                    <a:pt x="635" y="10108"/>
                  </a:lnTo>
                  <a:lnTo>
                    <a:pt x="168" y="11375"/>
                  </a:lnTo>
                  <a:cubicBezTo>
                    <a:pt x="68" y="11509"/>
                    <a:pt x="34" y="11675"/>
                    <a:pt x="1" y="11842"/>
                  </a:cubicBezTo>
                  <a:cubicBezTo>
                    <a:pt x="68" y="11675"/>
                    <a:pt x="168" y="11542"/>
                    <a:pt x="201" y="11375"/>
                  </a:cubicBezTo>
                  <a:cubicBezTo>
                    <a:pt x="368" y="11042"/>
                    <a:pt x="535" y="10641"/>
                    <a:pt x="735" y="10141"/>
                  </a:cubicBezTo>
                  <a:lnTo>
                    <a:pt x="1135" y="9274"/>
                  </a:lnTo>
                  <a:cubicBezTo>
                    <a:pt x="1302" y="8940"/>
                    <a:pt x="1402" y="8606"/>
                    <a:pt x="1502" y="8206"/>
                  </a:cubicBezTo>
                  <a:cubicBezTo>
                    <a:pt x="1535" y="8006"/>
                    <a:pt x="1535" y="7806"/>
                    <a:pt x="1469" y="7606"/>
                  </a:cubicBezTo>
                  <a:cubicBezTo>
                    <a:pt x="1369" y="7439"/>
                    <a:pt x="1369" y="7205"/>
                    <a:pt x="1402" y="7039"/>
                  </a:cubicBezTo>
                  <a:cubicBezTo>
                    <a:pt x="1535" y="6705"/>
                    <a:pt x="1902" y="6472"/>
                    <a:pt x="2202" y="6138"/>
                  </a:cubicBezTo>
                  <a:cubicBezTo>
                    <a:pt x="2369" y="5971"/>
                    <a:pt x="2503" y="5771"/>
                    <a:pt x="2569" y="5538"/>
                  </a:cubicBezTo>
                  <a:cubicBezTo>
                    <a:pt x="2636" y="5337"/>
                    <a:pt x="2636" y="5104"/>
                    <a:pt x="2569" y="4870"/>
                  </a:cubicBezTo>
                  <a:cubicBezTo>
                    <a:pt x="2536" y="4670"/>
                    <a:pt x="2503" y="4503"/>
                    <a:pt x="2503" y="4303"/>
                  </a:cubicBezTo>
                  <a:cubicBezTo>
                    <a:pt x="2503" y="4137"/>
                    <a:pt x="2536" y="3936"/>
                    <a:pt x="2569" y="3770"/>
                  </a:cubicBezTo>
                  <a:cubicBezTo>
                    <a:pt x="2703" y="3436"/>
                    <a:pt x="2870" y="3102"/>
                    <a:pt x="2936" y="2769"/>
                  </a:cubicBezTo>
                  <a:cubicBezTo>
                    <a:pt x="3070" y="2469"/>
                    <a:pt x="3170" y="2135"/>
                    <a:pt x="3203" y="1835"/>
                  </a:cubicBezTo>
                  <a:cubicBezTo>
                    <a:pt x="3337" y="1301"/>
                    <a:pt x="3370" y="834"/>
                    <a:pt x="3403" y="501"/>
                  </a:cubicBezTo>
                  <a:cubicBezTo>
                    <a:pt x="3470" y="334"/>
                    <a:pt x="3470" y="167"/>
                    <a:pt x="3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2" name="Google Shape;872;p45"/>
            <p:cNvSpPr/>
            <p:nvPr/>
          </p:nvSpPr>
          <p:spPr>
            <a:xfrm>
              <a:off x="4597625" y="4394425"/>
              <a:ext cx="71750" cy="321075"/>
            </a:xfrm>
            <a:custGeom>
              <a:avLst/>
              <a:gdLst/>
              <a:ahLst/>
              <a:cxnLst/>
              <a:rect l="l" t="t" r="r" b="b"/>
              <a:pathLst>
                <a:path w="2870" h="12843" extrusionOk="0">
                  <a:moveTo>
                    <a:pt x="2869" y="0"/>
                  </a:moveTo>
                  <a:lnTo>
                    <a:pt x="2869" y="0"/>
                  </a:lnTo>
                  <a:cubicBezTo>
                    <a:pt x="2802" y="167"/>
                    <a:pt x="2769" y="334"/>
                    <a:pt x="2736" y="501"/>
                  </a:cubicBezTo>
                  <a:cubicBezTo>
                    <a:pt x="2636" y="868"/>
                    <a:pt x="2502" y="1301"/>
                    <a:pt x="2335" y="1868"/>
                  </a:cubicBezTo>
                  <a:cubicBezTo>
                    <a:pt x="2169" y="2469"/>
                    <a:pt x="2002" y="3169"/>
                    <a:pt x="1802" y="3903"/>
                  </a:cubicBezTo>
                  <a:cubicBezTo>
                    <a:pt x="1668" y="4303"/>
                    <a:pt x="1601" y="4704"/>
                    <a:pt x="1468" y="5137"/>
                  </a:cubicBezTo>
                  <a:cubicBezTo>
                    <a:pt x="1301" y="5538"/>
                    <a:pt x="1235" y="6005"/>
                    <a:pt x="1168" y="6472"/>
                  </a:cubicBezTo>
                  <a:cubicBezTo>
                    <a:pt x="1168" y="6972"/>
                    <a:pt x="1435" y="7372"/>
                    <a:pt x="1301" y="7739"/>
                  </a:cubicBezTo>
                  <a:cubicBezTo>
                    <a:pt x="1134" y="8140"/>
                    <a:pt x="934" y="8506"/>
                    <a:pt x="734" y="8840"/>
                  </a:cubicBezTo>
                  <a:cubicBezTo>
                    <a:pt x="401" y="9474"/>
                    <a:pt x="134" y="10174"/>
                    <a:pt x="67" y="10875"/>
                  </a:cubicBezTo>
                  <a:cubicBezTo>
                    <a:pt x="0" y="11375"/>
                    <a:pt x="0" y="11876"/>
                    <a:pt x="67" y="12343"/>
                  </a:cubicBezTo>
                  <a:lnTo>
                    <a:pt x="167" y="12843"/>
                  </a:lnTo>
                  <a:cubicBezTo>
                    <a:pt x="134" y="12176"/>
                    <a:pt x="134" y="11542"/>
                    <a:pt x="200" y="10975"/>
                  </a:cubicBezTo>
                  <a:cubicBezTo>
                    <a:pt x="301" y="10308"/>
                    <a:pt x="534" y="9641"/>
                    <a:pt x="868" y="9007"/>
                  </a:cubicBezTo>
                  <a:cubicBezTo>
                    <a:pt x="1134" y="8640"/>
                    <a:pt x="1335" y="8240"/>
                    <a:pt x="1501" y="7873"/>
                  </a:cubicBezTo>
                  <a:cubicBezTo>
                    <a:pt x="1568" y="7639"/>
                    <a:pt x="1568" y="7406"/>
                    <a:pt x="1501" y="7172"/>
                  </a:cubicBezTo>
                  <a:cubicBezTo>
                    <a:pt x="1435" y="6972"/>
                    <a:pt x="1368" y="6705"/>
                    <a:pt x="1368" y="6505"/>
                  </a:cubicBezTo>
                  <a:cubicBezTo>
                    <a:pt x="1368" y="6038"/>
                    <a:pt x="1468" y="5638"/>
                    <a:pt x="1635" y="5204"/>
                  </a:cubicBezTo>
                  <a:cubicBezTo>
                    <a:pt x="1768" y="4804"/>
                    <a:pt x="1902" y="4370"/>
                    <a:pt x="1968" y="4003"/>
                  </a:cubicBezTo>
                  <a:cubicBezTo>
                    <a:pt x="2169" y="3203"/>
                    <a:pt x="2335" y="2502"/>
                    <a:pt x="2469" y="1902"/>
                  </a:cubicBezTo>
                  <a:cubicBezTo>
                    <a:pt x="2602" y="1335"/>
                    <a:pt x="2736" y="868"/>
                    <a:pt x="2802" y="501"/>
                  </a:cubicBezTo>
                  <a:cubicBezTo>
                    <a:pt x="2836" y="334"/>
                    <a:pt x="2869" y="167"/>
                    <a:pt x="2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3" name="Google Shape;873;p45"/>
            <p:cNvSpPr/>
            <p:nvPr/>
          </p:nvSpPr>
          <p:spPr>
            <a:xfrm>
              <a:off x="4681025" y="4383575"/>
              <a:ext cx="54225" cy="329425"/>
            </a:xfrm>
            <a:custGeom>
              <a:avLst/>
              <a:gdLst/>
              <a:ahLst/>
              <a:cxnLst/>
              <a:rect l="l" t="t" r="r" b="b"/>
              <a:pathLst>
                <a:path w="2169" h="13177" extrusionOk="0">
                  <a:moveTo>
                    <a:pt x="2135" y="1"/>
                  </a:moveTo>
                  <a:cubicBezTo>
                    <a:pt x="2102" y="167"/>
                    <a:pt x="2068" y="334"/>
                    <a:pt x="2068" y="501"/>
                  </a:cubicBezTo>
                  <a:cubicBezTo>
                    <a:pt x="2001" y="901"/>
                    <a:pt x="1935" y="1335"/>
                    <a:pt x="1835" y="1935"/>
                  </a:cubicBezTo>
                  <a:cubicBezTo>
                    <a:pt x="1768" y="2502"/>
                    <a:pt x="1668" y="3270"/>
                    <a:pt x="1568" y="4004"/>
                  </a:cubicBezTo>
                  <a:cubicBezTo>
                    <a:pt x="1434" y="4771"/>
                    <a:pt x="1301" y="5638"/>
                    <a:pt x="1134" y="6572"/>
                  </a:cubicBezTo>
                  <a:lnTo>
                    <a:pt x="300" y="11242"/>
                  </a:lnTo>
                  <a:cubicBezTo>
                    <a:pt x="167" y="11809"/>
                    <a:pt x="100" y="12276"/>
                    <a:pt x="67" y="12643"/>
                  </a:cubicBezTo>
                  <a:cubicBezTo>
                    <a:pt x="67" y="12843"/>
                    <a:pt x="0" y="13010"/>
                    <a:pt x="0" y="13177"/>
                  </a:cubicBezTo>
                  <a:cubicBezTo>
                    <a:pt x="100" y="13010"/>
                    <a:pt x="133" y="12843"/>
                    <a:pt x="167" y="12743"/>
                  </a:cubicBezTo>
                  <a:cubicBezTo>
                    <a:pt x="267" y="12410"/>
                    <a:pt x="334" y="11909"/>
                    <a:pt x="467" y="11309"/>
                  </a:cubicBezTo>
                  <a:cubicBezTo>
                    <a:pt x="734" y="10141"/>
                    <a:pt x="1067" y="8507"/>
                    <a:pt x="1334" y="6672"/>
                  </a:cubicBezTo>
                  <a:cubicBezTo>
                    <a:pt x="1501" y="5772"/>
                    <a:pt x="1668" y="4904"/>
                    <a:pt x="1768" y="4104"/>
                  </a:cubicBezTo>
                  <a:cubicBezTo>
                    <a:pt x="1835" y="3303"/>
                    <a:pt x="1968" y="2502"/>
                    <a:pt x="2001" y="1969"/>
                  </a:cubicBezTo>
                  <a:cubicBezTo>
                    <a:pt x="2068" y="1435"/>
                    <a:pt x="2102" y="935"/>
                    <a:pt x="2135" y="568"/>
                  </a:cubicBezTo>
                  <a:cubicBezTo>
                    <a:pt x="2168" y="334"/>
                    <a:pt x="2168" y="167"/>
                    <a:pt x="2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4" name="Google Shape;874;p45"/>
            <p:cNvSpPr/>
            <p:nvPr/>
          </p:nvSpPr>
          <p:spPr>
            <a:xfrm>
              <a:off x="4757725" y="4382750"/>
              <a:ext cx="72575" cy="342775"/>
            </a:xfrm>
            <a:custGeom>
              <a:avLst/>
              <a:gdLst/>
              <a:ahLst/>
              <a:cxnLst/>
              <a:rect l="l" t="t" r="r" b="b"/>
              <a:pathLst>
                <a:path w="2903" h="13711" extrusionOk="0">
                  <a:moveTo>
                    <a:pt x="2903" y="0"/>
                  </a:moveTo>
                  <a:cubicBezTo>
                    <a:pt x="2870" y="0"/>
                    <a:pt x="2836" y="34"/>
                    <a:pt x="2770" y="34"/>
                  </a:cubicBezTo>
                  <a:cubicBezTo>
                    <a:pt x="2669" y="100"/>
                    <a:pt x="2536" y="167"/>
                    <a:pt x="2403" y="267"/>
                  </a:cubicBezTo>
                  <a:cubicBezTo>
                    <a:pt x="2002" y="601"/>
                    <a:pt x="1735" y="1101"/>
                    <a:pt x="1735" y="1635"/>
                  </a:cubicBezTo>
                  <a:cubicBezTo>
                    <a:pt x="1735" y="1968"/>
                    <a:pt x="1836" y="2302"/>
                    <a:pt x="1869" y="2669"/>
                  </a:cubicBezTo>
                  <a:cubicBezTo>
                    <a:pt x="1902" y="3103"/>
                    <a:pt x="1869" y="3503"/>
                    <a:pt x="1769" y="3870"/>
                  </a:cubicBezTo>
                  <a:cubicBezTo>
                    <a:pt x="1602" y="4770"/>
                    <a:pt x="1435" y="5671"/>
                    <a:pt x="1235" y="6638"/>
                  </a:cubicBezTo>
                  <a:cubicBezTo>
                    <a:pt x="868" y="8607"/>
                    <a:pt x="535" y="10341"/>
                    <a:pt x="334" y="11642"/>
                  </a:cubicBezTo>
                  <a:lnTo>
                    <a:pt x="68" y="13143"/>
                  </a:lnTo>
                  <a:cubicBezTo>
                    <a:pt x="34" y="13343"/>
                    <a:pt x="1" y="13510"/>
                    <a:pt x="1" y="13710"/>
                  </a:cubicBezTo>
                  <a:cubicBezTo>
                    <a:pt x="68" y="13543"/>
                    <a:pt x="101" y="13377"/>
                    <a:pt x="101" y="13143"/>
                  </a:cubicBezTo>
                  <a:cubicBezTo>
                    <a:pt x="201" y="12776"/>
                    <a:pt x="334" y="12276"/>
                    <a:pt x="435" y="11642"/>
                  </a:cubicBezTo>
                  <a:cubicBezTo>
                    <a:pt x="701" y="10341"/>
                    <a:pt x="1068" y="8607"/>
                    <a:pt x="1435" y="6638"/>
                  </a:cubicBezTo>
                  <a:cubicBezTo>
                    <a:pt x="1602" y="5671"/>
                    <a:pt x="1769" y="4704"/>
                    <a:pt x="1936" y="3870"/>
                  </a:cubicBezTo>
                  <a:cubicBezTo>
                    <a:pt x="2036" y="3469"/>
                    <a:pt x="2069" y="3036"/>
                    <a:pt x="2036" y="2636"/>
                  </a:cubicBezTo>
                  <a:cubicBezTo>
                    <a:pt x="2002" y="2269"/>
                    <a:pt x="1869" y="1935"/>
                    <a:pt x="1869" y="1601"/>
                  </a:cubicBezTo>
                  <a:cubicBezTo>
                    <a:pt x="1869" y="1068"/>
                    <a:pt x="2069" y="634"/>
                    <a:pt x="2436" y="301"/>
                  </a:cubicBezTo>
                  <a:cubicBezTo>
                    <a:pt x="2569" y="200"/>
                    <a:pt x="2736" y="67"/>
                    <a:pt x="29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5" name="Google Shape;875;p45"/>
            <p:cNvSpPr/>
            <p:nvPr/>
          </p:nvSpPr>
          <p:spPr>
            <a:xfrm>
              <a:off x="4846125" y="4395250"/>
              <a:ext cx="45075" cy="317750"/>
            </a:xfrm>
            <a:custGeom>
              <a:avLst/>
              <a:gdLst/>
              <a:ahLst/>
              <a:cxnLst/>
              <a:rect l="l" t="t" r="r" b="b"/>
              <a:pathLst>
                <a:path w="1803" h="12710" extrusionOk="0">
                  <a:moveTo>
                    <a:pt x="1468" y="1"/>
                  </a:moveTo>
                  <a:cubicBezTo>
                    <a:pt x="1468" y="1"/>
                    <a:pt x="1202" y="34"/>
                    <a:pt x="1035" y="368"/>
                  </a:cubicBezTo>
                  <a:cubicBezTo>
                    <a:pt x="968" y="568"/>
                    <a:pt x="901" y="835"/>
                    <a:pt x="901" y="1035"/>
                  </a:cubicBezTo>
                  <a:cubicBezTo>
                    <a:pt x="935" y="1335"/>
                    <a:pt x="1001" y="1635"/>
                    <a:pt x="1068" y="1935"/>
                  </a:cubicBezTo>
                  <a:cubicBezTo>
                    <a:pt x="1202" y="2236"/>
                    <a:pt x="1202" y="2569"/>
                    <a:pt x="1135" y="2903"/>
                  </a:cubicBezTo>
                  <a:cubicBezTo>
                    <a:pt x="1001" y="3270"/>
                    <a:pt x="668" y="3537"/>
                    <a:pt x="568" y="4037"/>
                  </a:cubicBezTo>
                  <a:cubicBezTo>
                    <a:pt x="568" y="4304"/>
                    <a:pt x="635" y="4504"/>
                    <a:pt x="801" y="4704"/>
                  </a:cubicBezTo>
                  <a:cubicBezTo>
                    <a:pt x="901" y="4938"/>
                    <a:pt x="1035" y="5104"/>
                    <a:pt x="1202" y="5271"/>
                  </a:cubicBezTo>
                  <a:cubicBezTo>
                    <a:pt x="1368" y="5371"/>
                    <a:pt x="1468" y="5605"/>
                    <a:pt x="1535" y="5805"/>
                  </a:cubicBezTo>
                  <a:cubicBezTo>
                    <a:pt x="1569" y="6005"/>
                    <a:pt x="1502" y="6205"/>
                    <a:pt x="1368" y="6372"/>
                  </a:cubicBezTo>
                  <a:cubicBezTo>
                    <a:pt x="1235" y="6605"/>
                    <a:pt x="1035" y="6739"/>
                    <a:pt x="901" y="6972"/>
                  </a:cubicBezTo>
                  <a:cubicBezTo>
                    <a:pt x="801" y="7173"/>
                    <a:pt x="701" y="7473"/>
                    <a:pt x="801" y="7706"/>
                  </a:cubicBezTo>
                  <a:cubicBezTo>
                    <a:pt x="868" y="7973"/>
                    <a:pt x="935" y="8173"/>
                    <a:pt x="1001" y="8373"/>
                  </a:cubicBezTo>
                  <a:cubicBezTo>
                    <a:pt x="1035" y="8607"/>
                    <a:pt x="1001" y="8774"/>
                    <a:pt x="868" y="8940"/>
                  </a:cubicBezTo>
                  <a:cubicBezTo>
                    <a:pt x="635" y="9274"/>
                    <a:pt x="201" y="9474"/>
                    <a:pt x="67" y="9874"/>
                  </a:cubicBezTo>
                  <a:cubicBezTo>
                    <a:pt x="1" y="10208"/>
                    <a:pt x="134" y="10642"/>
                    <a:pt x="334" y="10942"/>
                  </a:cubicBezTo>
                  <a:cubicBezTo>
                    <a:pt x="501" y="11142"/>
                    <a:pt x="668" y="11442"/>
                    <a:pt x="735" y="11676"/>
                  </a:cubicBezTo>
                  <a:cubicBezTo>
                    <a:pt x="835" y="11876"/>
                    <a:pt x="835" y="12109"/>
                    <a:pt x="801" y="12310"/>
                  </a:cubicBezTo>
                  <a:cubicBezTo>
                    <a:pt x="764" y="12402"/>
                    <a:pt x="717" y="12495"/>
                    <a:pt x="654" y="12570"/>
                  </a:cubicBezTo>
                  <a:lnTo>
                    <a:pt x="654" y="12570"/>
                  </a:lnTo>
                  <a:cubicBezTo>
                    <a:pt x="733" y="12493"/>
                    <a:pt x="784" y="12411"/>
                    <a:pt x="835" y="12310"/>
                  </a:cubicBezTo>
                  <a:cubicBezTo>
                    <a:pt x="901" y="12109"/>
                    <a:pt x="901" y="11843"/>
                    <a:pt x="835" y="11642"/>
                  </a:cubicBezTo>
                  <a:cubicBezTo>
                    <a:pt x="735" y="11342"/>
                    <a:pt x="601" y="11109"/>
                    <a:pt x="434" y="10842"/>
                  </a:cubicBezTo>
                  <a:cubicBezTo>
                    <a:pt x="234" y="10608"/>
                    <a:pt x="201" y="10275"/>
                    <a:pt x="234" y="9941"/>
                  </a:cubicBezTo>
                  <a:cubicBezTo>
                    <a:pt x="334" y="9608"/>
                    <a:pt x="701" y="9441"/>
                    <a:pt x="1001" y="9041"/>
                  </a:cubicBezTo>
                  <a:cubicBezTo>
                    <a:pt x="1168" y="8840"/>
                    <a:pt x="1202" y="8607"/>
                    <a:pt x="1168" y="8340"/>
                  </a:cubicBezTo>
                  <a:cubicBezTo>
                    <a:pt x="1102" y="8107"/>
                    <a:pt x="1001" y="7873"/>
                    <a:pt x="935" y="7673"/>
                  </a:cubicBezTo>
                  <a:cubicBezTo>
                    <a:pt x="901" y="7473"/>
                    <a:pt x="935" y="7273"/>
                    <a:pt x="1068" y="7106"/>
                  </a:cubicBezTo>
                  <a:cubicBezTo>
                    <a:pt x="1202" y="6939"/>
                    <a:pt x="1368" y="6772"/>
                    <a:pt x="1535" y="6539"/>
                  </a:cubicBezTo>
                  <a:cubicBezTo>
                    <a:pt x="1735" y="6305"/>
                    <a:pt x="1802" y="6038"/>
                    <a:pt x="1735" y="5772"/>
                  </a:cubicBezTo>
                  <a:cubicBezTo>
                    <a:pt x="1669" y="5505"/>
                    <a:pt x="1535" y="5271"/>
                    <a:pt x="1368" y="5104"/>
                  </a:cubicBezTo>
                  <a:cubicBezTo>
                    <a:pt x="1068" y="4771"/>
                    <a:pt x="735" y="4437"/>
                    <a:pt x="801" y="4037"/>
                  </a:cubicBezTo>
                  <a:cubicBezTo>
                    <a:pt x="835" y="3670"/>
                    <a:pt x="1168" y="3370"/>
                    <a:pt x="1302" y="2969"/>
                  </a:cubicBezTo>
                  <a:cubicBezTo>
                    <a:pt x="1368" y="2569"/>
                    <a:pt x="1368" y="2202"/>
                    <a:pt x="1235" y="1869"/>
                  </a:cubicBezTo>
                  <a:cubicBezTo>
                    <a:pt x="1135" y="1635"/>
                    <a:pt x="1068" y="1335"/>
                    <a:pt x="1035" y="1035"/>
                  </a:cubicBezTo>
                  <a:cubicBezTo>
                    <a:pt x="1035" y="835"/>
                    <a:pt x="1035" y="634"/>
                    <a:pt x="1135" y="401"/>
                  </a:cubicBezTo>
                  <a:cubicBezTo>
                    <a:pt x="1168" y="268"/>
                    <a:pt x="1302" y="134"/>
                    <a:pt x="1468" y="1"/>
                  </a:cubicBezTo>
                  <a:close/>
                  <a:moveTo>
                    <a:pt x="654" y="12570"/>
                  </a:moveTo>
                  <a:cubicBezTo>
                    <a:pt x="628" y="12595"/>
                    <a:pt x="600" y="12619"/>
                    <a:pt x="568" y="12643"/>
                  </a:cubicBezTo>
                  <a:cubicBezTo>
                    <a:pt x="565" y="12649"/>
                    <a:pt x="562" y="12654"/>
                    <a:pt x="559" y="12659"/>
                  </a:cubicBezTo>
                  <a:lnTo>
                    <a:pt x="559" y="12659"/>
                  </a:lnTo>
                  <a:cubicBezTo>
                    <a:pt x="594" y="12634"/>
                    <a:pt x="625" y="12604"/>
                    <a:pt x="654" y="12570"/>
                  </a:cubicBezTo>
                  <a:close/>
                  <a:moveTo>
                    <a:pt x="559" y="12659"/>
                  </a:moveTo>
                  <a:cubicBezTo>
                    <a:pt x="531" y="12680"/>
                    <a:pt x="501" y="12697"/>
                    <a:pt x="468" y="12710"/>
                  </a:cubicBezTo>
                  <a:cubicBezTo>
                    <a:pt x="498" y="12710"/>
                    <a:pt x="529" y="12710"/>
                    <a:pt x="559" y="126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6" name="Google Shape;876;p45"/>
            <p:cNvSpPr/>
            <p:nvPr/>
          </p:nvSpPr>
          <p:spPr>
            <a:xfrm>
              <a:off x="4938700" y="4394425"/>
              <a:ext cx="20025" cy="326925"/>
            </a:xfrm>
            <a:custGeom>
              <a:avLst/>
              <a:gdLst/>
              <a:ahLst/>
              <a:cxnLst/>
              <a:rect l="l" t="t" r="r" b="b"/>
              <a:pathLst>
                <a:path w="801" h="13077" extrusionOk="0">
                  <a:moveTo>
                    <a:pt x="501" y="0"/>
                  </a:moveTo>
                  <a:cubicBezTo>
                    <a:pt x="434" y="167"/>
                    <a:pt x="367" y="334"/>
                    <a:pt x="367" y="501"/>
                  </a:cubicBezTo>
                  <a:cubicBezTo>
                    <a:pt x="301" y="834"/>
                    <a:pt x="201" y="1335"/>
                    <a:pt x="167" y="1902"/>
                  </a:cubicBezTo>
                  <a:cubicBezTo>
                    <a:pt x="0" y="3469"/>
                    <a:pt x="0" y="5037"/>
                    <a:pt x="134" y="6572"/>
                  </a:cubicBezTo>
                  <a:cubicBezTo>
                    <a:pt x="201" y="7506"/>
                    <a:pt x="334" y="8340"/>
                    <a:pt x="467" y="9140"/>
                  </a:cubicBezTo>
                  <a:cubicBezTo>
                    <a:pt x="534" y="9841"/>
                    <a:pt x="601" y="10508"/>
                    <a:pt x="601" y="11208"/>
                  </a:cubicBezTo>
                  <a:cubicBezTo>
                    <a:pt x="534" y="11876"/>
                    <a:pt x="434" y="12509"/>
                    <a:pt x="167" y="13076"/>
                  </a:cubicBezTo>
                  <a:cubicBezTo>
                    <a:pt x="167" y="13076"/>
                    <a:pt x="201" y="13043"/>
                    <a:pt x="267" y="12876"/>
                  </a:cubicBezTo>
                  <a:cubicBezTo>
                    <a:pt x="334" y="12810"/>
                    <a:pt x="367" y="12676"/>
                    <a:pt x="434" y="12543"/>
                  </a:cubicBezTo>
                  <a:cubicBezTo>
                    <a:pt x="634" y="12142"/>
                    <a:pt x="701" y="11642"/>
                    <a:pt x="768" y="11175"/>
                  </a:cubicBezTo>
                  <a:cubicBezTo>
                    <a:pt x="801" y="10508"/>
                    <a:pt x="768" y="9807"/>
                    <a:pt x="668" y="9074"/>
                  </a:cubicBezTo>
                  <a:cubicBezTo>
                    <a:pt x="601" y="8306"/>
                    <a:pt x="467" y="7472"/>
                    <a:pt x="367" y="6538"/>
                  </a:cubicBezTo>
                  <a:cubicBezTo>
                    <a:pt x="267" y="5004"/>
                    <a:pt x="201" y="3469"/>
                    <a:pt x="334" y="1902"/>
                  </a:cubicBezTo>
                  <a:cubicBezTo>
                    <a:pt x="367" y="1301"/>
                    <a:pt x="434" y="834"/>
                    <a:pt x="467" y="501"/>
                  </a:cubicBezTo>
                  <a:cubicBezTo>
                    <a:pt x="501" y="334"/>
                    <a:pt x="501" y="167"/>
                    <a:pt x="5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7" name="Google Shape;877;p45"/>
            <p:cNvSpPr/>
            <p:nvPr/>
          </p:nvSpPr>
          <p:spPr>
            <a:xfrm>
              <a:off x="5012925" y="4390250"/>
              <a:ext cx="28375" cy="326100"/>
            </a:xfrm>
            <a:custGeom>
              <a:avLst/>
              <a:gdLst/>
              <a:ahLst/>
              <a:cxnLst/>
              <a:rect l="l" t="t" r="r" b="b"/>
              <a:pathLst>
                <a:path w="1135" h="13044" extrusionOk="0">
                  <a:moveTo>
                    <a:pt x="400" y="1"/>
                  </a:moveTo>
                  <a:cubicBezTo>
                    <a:pt x="367" y="1"/>
                    <a:pt x="501" y="167"/>
                    <a:pt x="534" y="468"/>
                  </a:cubicBezTo>
                  <a:cubicBezTo>
                    <a:pt x="667" y="901"/>
                    <a:pt x="701" y="1368"/>
                    <a:pt x="667" y="1835"/>
                  </a:cubicBezTo>
                  <a:cubicBezTo>
                    <a:pt x="567" y="2502"/>
                    <a:pt x="400" y="3203"/>
                    <a:pt x="234" y="3870"/>
                  </a:cubicBezTo>
                  <a:cubicBezTo>
                    <a:pt x="34" y="4704"/>
                    <a:pt x="0" y="5571"/>
                    <a:pt x="67" y="6472"/>
                  </a:cubicBezTo>
                  <a:cubicBezTo>
                    <a:pt x="167" y="7373"/>
                    <a:pt x="267" y="8240"/>
                    <a:pt x="400" y="9040"/>
                  </a:cubicBezTo>
                  <a:cubicBezTo>
                    <a:pt x="534" y="9841"/>
                    <a:pt x="601" y="10541"/>
                    <a:pt x="734" y="11142"/>
                  </a:cubicBezTo>
                  <a:cubicBezTo>
                    <a:pt x="867" y="11709"/>
                    <a:pt x="934" y="12176"/>
                    <a:pt x="1001" y="12543"/>
                  </a:cubicBezTo>
                  <a:lnTo>
                    <a:pt x="1134" y="13043"/>
                  </a:lnTo>
                  <a:cubicBezTo>
                    <a:pt x="1134" y="12876"/>
                    <a:pt x="1134" y="12710"/>
                    <a:pt x="1068" y="12543"/>
                  </a:cubicBezTo>
                  <a:cubicBezTo>
                    <a:pt x="1034" y="12176"/>
                    <a:pt x="968" y="11676"/>
                    <a:pt x="901" y="11142"/>
                  </a:cubicBezTo>
                  <a:lnTo>
                    <a:pt x="667" y="9040"/>
                  </a:lnTo>
                  <a:cubicBezTo>
                    <a:pt x="534" y="8240"/>
                    <a:pt x="400" y="7406"/>
                    <a:pt x="334" y="6505"/>
                  </a:cubicBezTo>
                  <a:cubicBezTo>
                    <a:pt x="234" y="5671"/>
                    <a:pt x="300" y="4771"/>
                    <a:pt x="434" y="3937"/>
                  </a:cubicBezTo>
                  <a:cubicBezTo>
                    <a:pt x="601" y="3270"/>
                    <a:pt x="734" y="2569"/>
                    <a:pt x="834" y="1869"/>
                  </a:cubicBezTo>
                  <a:cubicBezTo>
                    <a:pt x="867" y="1402"/>
                    <a:pt x="834" y="901"/>
                    <a:pt x="667" y="468"/>
                  </a:cubicBezTo>
                  <a:cubicBezTo>
                    <a:pt x="634" y="334"/>
                    <a:pt x="567" y="201"/>
                    <a:pt x="501" y="67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8" name="Google Shape;878;p45"/>
            <p:cNvSpPr/>
            <p:nvPr/>
          </p:nvSpPr>
          <p:spPr>
            <a:xfrm>
              <a:off x="3838750" y="4920625"/>
              <a:ext cx="1170025" cy="321100"/>
            </a:xfrm>
            <a:custGeom>
              <a:avLst/>
              <a:gdLst/>
              <a:ahLst/>
              <a:cxnLst/>
              <a:rect l="l" t="t" r="r" b="b"/>
              <a:pathLst>
                <a:path w="46801" h="12844" extrusionOk="0">
                  <a:moveTo>
                    <a:pt x="10741" y="1"/>
                  </a:moveTo>
                  <a:lnTo>
                    <a:pt x="0" y="11209"/>
                  </a:lnTo>
                  <a:lnTo>
                    <a:pt x="40162" y="12843"/>
                  </a:lnTo>
                  <a:lnTo>
                    <a:pt x="46800" y="1335"/>
                  </a:lnTo>
                  <a:lnTo>
                    <a:pt x="107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9" name="Google Shape;879;p45"/>
            <p:cNvSpPr/>
            <p:nvPr/>
          </p:nvSpPr>
          <p:spPr>
            <a:xfrm>
              <a:off x="3834575" y="4920625"/>
              <a:ext cx="1178375" cy="321925"/>
            </a:xfrm>
            <a:custGeom>
              <a:avLst/>
              <a:gdLst/>
              <a:ahLst/>
              <a:cxnLst/>
              <a:rect l="l" t="t" r="r" b="b"/>
              <a:pathLst>
                <a:path w="47135" h="12877" extrusionOk="0">
                  <a:moveTo>
                    <a:pt x="11142" y="1"/>
                  </a:moveTo>
                  <a:lnTo>
                    <a:pt x="11642" y="34"/>
                  </a:lnTo>
                  <a:lnTo>
                    <a:pt x="13644" y="134"/>
                  </a:lnTo>
                  <a:lnTo>
                    <a:pt x="21116" y="401"/>
                  </a:lnTo>
                  <a:lnTo>
                    <a:pt x="46841" y="1362"/>
                  </a:lnTo>
                  <a:lnTo>
                    <a:pt x="46841" y="1362"/>
                  </a:lnTo>
                  <a:lnTo>
                    <a:pt x="40283" y="12708"/>
                  </a:lnTo>
                  <a:lnTo>
                    <a:pt x="40283" y="12708"/>
                  </a:lnTo>
                  <a:lnTo>
                    <a:pt x="37194" y="12576"/>
                  </a:lnTo>
                  <a:lnTo>
                    <a:pt x="358" y="11147"/>
                  </a:lnTo>
                  <a:lnTo>
                    <a:pt x="358" y="11147"/>
                  </a:lnTo>
                  <a:lnTo>
                    <a:pt x="8073" y="3036"/>
                  </a:lnTo>
                  <a:lnTo>
                    <a:pt x="10174" y="801"/>
                  </a:lnTo>
                  <a:lnTo>
                    <a:pt x="10742" y="201"/>
                  </a:lnTo>
                  <a:cubicBezTo>
                    <a:pt x="10842" y="101"/>
                    <a:pt x="10908" y="1"/>
                    <a:pt x="10908" y="1"/>
                  </a:cubicBezTo>
                  <a:lnTo>
                    <a:pt x="10908" y="1"/>
                  </a:lnTo>
                  <a:lnTo>
                    <a:pt x="10675" y="134"/>
                  </a:lnTo>
                  <a:lnTo>
                    <a:pt x="10141" y="701"/>
                  </a:lnTo>
                  <a:lnTo>
                    <a:pt x="8006" y="2936"/>
                  </a:lnTo>
                  <a:lnTo>
                    <a:pt x="134" y="11109"/>
                  </a:lnTo>
                  <a:lnTo>
                    <a:pt x="1" y="11209"/>
                  </a:lnTo>
                  <a:lnTo>
                    <a:pt x="167" y="11209"/>
                  </a:lnTo>
                  <a:lnTo>
                    <a:pt x="258" y="11213"/>
                  </a:lnTo>
                  <a:lnTo>
                    <a:pt x="258" y="11213"/>
                  </a:lnTo>
                  <a:lnTo>
                    <a:pt x="267" y="11242"/>
                  </a:lnTo>
                  <a:lnTo>
                    <a:pt x="294" y="11214"/>
                  </a:lnTo>
                  <a:lnTo>
                    <a:pt x="294" y="11214"/>
                  </a:lnTo>
                  <a:lnTo>
                    <a:pt x="37160" y="12777"/>
                  </a:lnTo>
                  <a:lnTo>
                    <a:pt x="40296" y="12877"/>
                  </a:lnTo>
                  <a:lnTo>
                    <a:pt x="40329" y="12877"/>
                  </a:lnTo>
                  <a:lnTo>
                    <a:pt x="40363" y="12843"/>
                  </a:lnTo>
                  <a:lnTo>
                    <a:pt x="46996" y="1368"/>
                  </a:lnTo>
                  <a:lnTo>
                    <a:pt x="46996" y="1368"/>
                  </a:lnTo>
                  <a:lnTo>
                    <a:pt x="47001" y="1368"/>
                  </a:lnTo>
                  <a:lnTo>
                    <a:pt x="46999" y="1363"/>
                  </a:lnTo>
                  <a:lnTo>
                    <a:pt x="47034" y="1302"/>
                  </a:lnTo>
                  <a:lnTo>
                    <a:pt x="47134" y="1168"/>
                  </a:lnTo>
                  <a:lnTo>
                    <a:pt x="46967" y="1168"/>
                  </a:lnTo>
                  <a:lnTo>
                    <a:pt x="21016" y="301"/>
                  </a:lnTo>
                  <a:lnTo>
                    <a:pt x="13577" y="34"/>
                  </a:lnTo>
                  <a:lnTo>
                    <a:pt x="115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0" name="Google Shape;880;p45"/>
            <p:cNvSpPr/>
            <p:nvPr/>
          </p:nvSpPr>
          <p:spPr>
            <a:xfrm>
              <a:off x="4537575" y="4953125"/>
              <a:ext cx="471200" cy="130175"/>
            </a:xfrm>
            <a:custGeom>
              <a:avLst/>
              <a:gdLst/>
              <a:ahLst/>
              <a:cxnLst/>
              <a:rect l="l" t="t" r="r" b="b"/>
              <a:pathLst>
                <a:path w="18848" h="5207" extrusionOk="0">
                  <a:moveTo>
                    <a:pt x="18845" y="1"/>
                  </a:moveTo>
                  <a:cubicBezTo>
                    <a:pt x="18719" y="1"/>
                    <a:pt x="14565" y="1058"/>
                    <a:pt x="9407" y="2503"/>
                  </a:cubicBezTo>
                  <a:cubicBezTo>
                    <a:pt x="4204" y="3971"/>
                    <a:pt x="1" y="5172"/>
                    <a:pt x="34" y="5205"/>
                  </a:cubicBezTo>
                  <a:cubicBezTo>
                    <a:pt x="34" y="5206"/>
                    <a:pt x="36" y="5206"/>
                    <a:pt x="38" y="5206"/>
                  </a:cubicBezTo>
                  <a:cubicBezTo>
                    <a:pt x="195" y="5206"/>
                    <a:pt x="4317" y="4149"/>
                    <a:pt x="9474" y="2704"/>
                  </a:cubicBezTo>
                  <a:cubicBezTo>
                    <a:pt x="14678" y="1236"/>
                    <a:pt x="18847" y="35"/>
                    <a:pt x="18847" y="2"/>
                  </a:cubicBezTo>
                  <a:cubicBezTo>
                    <a:pt x="18847" y="1"/>
                    <a:pt x="18846" y="1"/>
                    <a:pt x="18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1" name="Google Shape;881;p45"/>
            <p:cNvSpPr/>
            <p:nvPr/>
          </p:nvSpPr>
          <p:spPr>
            <a:xfrm>
              <a:off x="4105600" y="4920625"/>
              <a:ext cx="216025" cy="145150"/>
            </a:xfrm>
            <a:custGeom>
              <a:avLst/>
              <a:gdLst/>
              <a:ahLst/>
              <a:cxnLst/>
              <a:rect l="l" t="t" r="r" b="b"/>
              <a:pathLst>
                <a:path w="8641" h="5806" extrusionOk="0">
                  <a:moveTo>
                    <a:pt x="70" y="0"/>
                  </a:moveTo>
                  <a:cubicBezTo>
                    <a:pt x="69" y="0"/>
                    <a:pt x="68" y="0"/>
                    <a:pt x="67" y="1"/>
                  </a:cubicBezTo>
                  <a:cubicBezTo>
                    <a:pt x="1" y="34"/>
                    <a:pt x="1902" y="1335"/>
                    <a:pt x="4270" y="2970"/>
                  </a:cubicBezTo>
                  <a:cubicBezTo>
                    <a:pt x="6607" y="4582"/>
                    <a:pt x="8522" y="5806"/>
                    <a:pt x="8604" y="5806"/>
                  </a:cubicBezTo>
                  <a:cubicBezTo>
                    <a:pt x="8606" y="5806"/>
                    <a:pt x="8606" y="5805"/>
                    <a:pt x="8607" y="5805"/>
                  </a:cubicBezTo>
                  <a:cubicBezTo>
                    <a:pt x="8640" y="5772"/>
                    <a:pt x="6772" y="4471"/>
                    <a:pt x="4404" y="2836"/>
                  </a:cubicBezTo>
                  <a:cubicBezTo>
                    <a:pt x="2034" y="1223"/>
                    <a:pt x="151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2" name="Google Shape;882;p45"/>
            <p:cNvSpPr/>
            <p:nvPr/>
          </p:nvSpPr>
          <p:spPr>
            <a:xfrm>
              <a:off x="4305750" y="4982350"/>
              <a:ext cx="510375" cy="246850"/>
            </a:xfrm>
            <a:custGeom>
              <a:avLst/>
              <a:gdLst/>
              <a:ahLst/>
              <a:cxnLst/>
              <a:rect l="l" t="t" r="r" b="b"/>
              <a:pathLst>
                <a:path w="20415" h="9874" extrusionOk="0">
                  <a:moveTo>
                    <a:pt x="0" y="0"/>
                  </a:moveTo>
                  <a:lnTo>
                    <a:pt x="20415" y="9874"/>
                  </a:lnTo>
                  <a:cubicBezTo>
                    <a:pt x="20415" y="9874"/>
                    <a:pt x="7572" y="1668"/>
                    <a:pt x="5071" y="834"/>
                  </a:cubicBezTo>
                  <a:cubicBezTo>
                    <a:pt x="3436" y="334"/>
                    <a:pt x="1735" y="3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3" name="Google Shape;883;p45"/>
            <p:cNvSpPr/>
            <p:nvPr/>
          </p:nvSpPr>
          <p:spPr>
            <a:xfrm>
              <a:off x="3838750" y="4973150"/>
              <a:ext cx="1004075" cy="268575"/>
            </a:xfrm>
            <a:custGeom>
              <a:avLst/>
              <a:gdLst/>
              <a:ahLst/>
              <a:cxnLst/>
              <a:rect l="l" t="t" r="r" b="b"/>
              <a:pathLst>
                <a:path w="40163" h="10743" extrusionOk="0">
                  <a:moveTo>
                    <a:pt x="17457" y="0"/>
                  </a:moveTo>
                  <a:cubicBezTo>
                    <a:pt x="16004" y="0"/>
                    <a:pt x="0" y="9108"/>
                    <a:pt x="0" y="9108"/>
                  </a:cubicBezTo>
                  <a:lnTo>
                    <a:pt x="40162" y="10742"/>
                  </a:lnTo>
                  <a:cubicBezTo>
                    <a:pt x="40162" y="10742"/>
                    <a:pt x="18780" y="68"/>
                    <a:pt x="17479" y="1"/>
                  </a:cubicBezTo>
                  <a:cubicBezTo>
                    <a:pt x="17472" y="1"/>
                    <a:pt x="17465" y="0"/>
                    <a:pt x="17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4" name="Google Shape;884;p45"/>
            <p:cNvSpPr/>
            <p:nvPr/>
          </p:nvSpPr>
          <p:spPr>
            <a:xfrm>
              <a:off x="3842075" y="4971200"/>
              <a:ext cx="1000750" cy="270525"/>
            </a:xfrm>
            <a:custGeom>
              <a:avLst/>
              <a:gdLst/>
              <a:ahLst/>
              <a:cxnLst/>
              <a:rect l="l" t="t" r="r" b="b"/>
              <a:pathLst>
                <a:path w="40030" h="10821" extrusionOk="0">
                  <a:moveTo>
                    <a:pt x="17429" y="0"/>
                  </a:moveTo>
                  <a:cubicBezTo>
                    <a:pt x="17380" y="0"/>
                    <a:pt x="17330" y="4"/>
                    <a:pt x="17280" y="13"/>
                  </a:cubicBezTo>
                  <a:cubicBezTo>
                    <a:pt x="17080" y="79"/>
                    <a:pt x="16879" y="113"/>
                    <a:pt x="16713" y="179"/>
                  </a:cubicBezTo>
                  <a:cubicBezTo>
                    <a:pt x="16346" y="313"/>
                    <a:pt x="16012" y="446"/>
                    <a:pt x="15679" y="613"/>
                  </a:cubicBezTo>
                  <a:cubicBezTo>
                    <a:pt x="14378" y="1180"/>
                    <a:pt x="13143" y="1847"/>
                    <a:pt x="11943" y="2481"/>
                  </a:cubicBezTo>
                  <a:cubicBezTo>
                    <a:pt x="9541" y="3749"/>
                    <a:pt x="7439" y="4916"/>
                    <a:pt x="5671" y="5917"/>
                  </a:cubicBezTo>
                  <a:cubicBezTo>
                    <a:pt x="3937" y="6917"/>
                    <a:pt x="2503" y="7685"/>
                    <a:pt x="1502" y="8285"/>
                  </a:cubicBezTo>
                  <a:lnTo>
                    <a:pt x="368" y="8952"/>
                  </a:lnTo>
                  <a:lnTo>
                    <a:pt x="101" y="9119"/>
                  </a:lnTo>
                  <a:lnTo>
                    <a:pt x="1" y="9186"/>
                  </a:lnTo>
                  <a:lnTo>
                    <a:pt x="1" y="9186"/>
                  </a:lnTo>
                  <a:lnTo>
                    <a:pt x="101" y="9152"/>
                  </a:lnTo>
                  <a:lnTo>
                    <a:pt x="368" y="8986"/>
                  </a:lnTo>
                  <a:lnTo>
                    <a:pt x="1502" y="8352"/>
                  </a:lnTo>
                  <a:lnTo>
                    <a:pt x="5705" y="6017"/>
                  </a:lnTo>
                  <a:cubicBezTo>
                    <a:pt x="7473" y="5083"/>
                    <a:pt x="9608" y="3915"/>
                    <a:pt x="11976" y="2648"/>
                  </a:cubicBezTo>
                  <a:cubicBezTo>
                    <a:pt x="13143" y="2014"/>
                    <a:pt x="14378" y="1414"/>
                    <a:pt x="15712" y="780"/>
                  </a:cubicBezTo>
                  <a:cubicBezTo>
                    <a:pt x="16046" y="646"/>
                    <a:pt x="16379" y="480"/>
                    <a:pt x="16713" y="346"/>
                  </a:cubicBezTo>
                  <a:cubicBezTo>
                    <a:pt x="16879" y="279"/>
                    <a:pt x="17046" y="246"/>
                    <a:pt x="17213" y="179"/>
                  </a:cubicBezTo>
                  <a:cubicBezTo>
                    <a:pt x="17274" y="167"/>
                    <a:pt x="17335" y="159"/>
                    <a:pt x="17396" y="159"/>
                  </a:cubicBezTo>
                  <a:cubicBezTo>
                    <a:pt x="17502" y="159"/>
                    <a:pt x="17608" y="183"/>
                    <a:pt x="17713" y="246"/>
                  </a:cubicBezTo>
                  <a:cubicBezTo>
                    <a:pt x="18447" y="480"/>
                    <a:pt x="19148" y="746"/>
                    <a:pt x="19848" y="1080"/>
                  </a:cubicBezTo>
                  <a:cubicBezTo>
                    <a:pt x="22684" y="2314"/>
                    <a:pt x="25319" y="3615"/>
                    <a:pt x="27721" y="4783"/>
                  </a:cubicBezTo>
                  <a:lnTo>
                    <a:pt x="34158" y="7918"/>
                  </a:lnTo>
                  <a:lnTo>
                    <a:pt x="38462" y="10020"/>
                  </a:lnTo>
                  <a:lnTo>
                    <a:pt x="39095" y="10346"/>
                  </a:lnTo>
                  <a:lnTo>
                    <a:pt x="39095" y="10346"/>
                  </a:lnTo>
                  <a:lnTo>
                    <a:pt x="38495" y="10020"/>
                  </a:lnTo>
                  <a:lnTo>
                    <a:pt x="34225" y="7818"/>
                  </a:lnTo>
                  <a:cubicBezTo>
                    <a:pt x="32457" y="6917"/>
                    <a:pt x="30222" y="5817"/>
                    <a:pt x="27854" y="4649"/>
                  </a:cubicBezTo>
                  <a:cubicBezTo>
                    <a:pt x="25486" y="3482"/>
                    <a:pt x="22817" y="2181"/>
                    <a:pt x="19982" y="947"/>
                  </a:cubicBezTo>
                  <a:cubicBezTo>
                    <a:pt x="19315" y="613"/>
                    <a:pt x="18547" y="346"/>
                    <a:pt x="17847" y="113"/>
                  </a:cubicBezTo>
                  <a:cubicBezTo>
                    <a:pt x="17722" y="38"/>
                    <a:pt x="17578" y="0"/>
                    <a:pt x="17429" y="0"/>
                  </a:cubicBezTo>
                  <a:close/>
                  <a:moveTo>
                    <a:pt x="39095" y="10346"/>
                  </a:moveTo>
                  <a:lnTo>
                    <a:pt x="39662" y="10653"/>
                  </a:lnTo>
                  <a:lnTo>
                    <a:pt x="39843" y="10754"/>
                  </a:lnTo>
                  <a:lnTo>
                    <a:pt x="39843" y="10754"/>
                  </a:lnTo>
                  <a:lnTo>
                    <a:pt x="39629" y="10620"/>
                  </a:lnTo>
                  <a:lnTo>
                    <a:pt x="39095" y="10346"/>
                  </a:lnTo>
                  <a:close/>
                  <a:moveTo>
                    <a:pt x="39843" y="10754"/>
                  </a:moveTo>
                  <a:lnTo>
                    <a:pt x="39896" y="10787"/>
                  </a:lnTo>
                  <a:cubicBezTo>
                    <a:pt x="39898" y="10787"/>
                    <a:pt x="39901" y="10787"/>
                    <a:pt x="39903" y="10787"/>
                  </a:cubicBezTo>
                  <a:lnTo>
                    <a:pt x="39903" y="10787"/>
                  </a:lnTo>
                  <a:lnTo>
                    <a:pt x="39843" y="10754"/>
                  </a:lnTo>
                  <a:close/>
                  <a:moveTo>
                    <a:pt x="39903" y="10787"/>
                  </a:moveTo>
                  <a:lnTo>
                    <a:pt x="39963" y="10820"/>
                  </a:lnTo>
                  <a:lnTo>
                    <a:pt x="40029" y="10820"/>
                  </a:lnTo>
                  <a:cubicBezTo>
                    <a:pt x="39997" y="10820"/>
                    <a:pt x="39965" y="10789"/>
                    <a:pt x="39903" y="107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5" name="Google Shape;885;p45"/>
            <p:cNvSpPr/>
            <p:nvPr/>
          </p:nvSpPr>
          <p:spPr>
            <a:xfrm>
              <a:off x="2744625" y="2408825"/>
              <a:ext cx="1729600" cy="1882225"/>
            </a:xfrm>
            <a:custGeom>
              <a:avLst/>
              <a:gdLst/>
              <a:ahLst/>
              <a:cxnLst/>
              <a:rect l="l" t="t" r="r" b="b"/>
              <a:pathLst>
                <a:path w="69184" h="75289" extrusionOk="0">
                  <a:moveTo>
                    <a:pt x="46100" y="1"/>
                  </a:moveTo>
                  <a:lnTo>
                    <a:pt x="1135" y="4337"/>
                  </a:lnTo>
                  <a:lnTo>
                    <a:pt x="1" y="23084"/>
                  </a:lnTo>
                  <a:lnTo>
                    <a:pt x="4304" y="74287"/>
                  </a:lnTo>
                  <a:lnTo>
                    <a:pt x="50837" y="75288"/>
                  </a:lnTo>
                  <a:lnTo>
                    <a:pt x="67916" y="75288"/>
                  </a:lnTo>
                  <a:lnTo>
                    <a:pt x="68116" y="69451"/>
                  </a:lnTo>
                  <a:lnTo>
                    <a:pt x="69183" y="54306"/>
                  </a:lnTo>
                  <a:lnTo>
                    <a:pt x="64547" y="10608"/>
                  </a:lnTo>
                  <a:lnTo>
                    <a:pt x="4610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6" name="Google Shape;886;p45"/>
            <p:cNvSpPr/>
            <p:nvPr/>
          </p:nvSpPr>
          <p:spPr>
            <a:xfrm>
              <a:off x="3897125" y="2408825"/>
              <a:ext cx="1257575" cy="1882225"/>
            </a:xfrm>
            <a:custGeom>
              <a:avLst/>
              <a:gdLst/>
              <a:ahLst/>
              <a:cxnLst/>
              <a:rect l="l" t="t" r="r" b="b"/>
              <a:pathLst>
                <a:path w="50303" h="75289" extrusionOk="0">
                  <a:moveTo>
                    <a:pt x="42" y="1"/>
                  </a:moveTo>
                  <a:cubicBezTo>
                    <a:pt x="15" y="1"/>
                    <a:pt x="0" y="1"/>
                    <a:pt x="0" y="1"/>
                  </a:cubicBezTo>
                  <a:lnTo>
                    <a:pt x="9040" y="14311"/>
                  </a:lnTo>
                  <a:lnTo>
                    <a:pt x="21482" y="75288"/>
                  </a:lnTo>
                  <a:lnTo>
                    <a:pt x="43998" y="75288"/>
                  </a:lnTo>
                  <a:cubicBezTo>
                    <a:pt x="43998" y="75288"/>
                    <a:pt x="48969" y="66882"/>
                    <a:pt x="49369" y="59710"/>
                  </a:cubicBezTo>
                  <a:cubicBezTo>
                    <a:pt x="50303" y="44633"/>
                    <a:pt x="25452" y="13677"/>
                    <a:pt x="23017" y="10408"/>
                  </a:cubicBezTo>
                  <a:cubicBezTo>
                    <a:pt x="15482" y="157"/>
                    <a:pt x="926" y="1"/>
                    <a:pt x="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   </a:t>
              </a:r>
              <a:endParaRPr dirty="0"/>
            </a:p>
          </p:txBody>
        </p:sp>
        <p:sp>
          <p:nvSpPr>
            <p:cNvPr id="887" name="Google Shape;887;p45"/>
            <p:cNvSpPr/>
            <p:nvPr/>
          </p:nvSpPr>
          <p:spPr>
            <a:xfrm>
              <a:off x="4175650" y="2959225"/>
              <a:ext cx="270225" cy="1313475"/>
            </a:xfrm>
            <a:custGeom>
              <a:avLst/>
              <a:gdLst/>
              <a:ahLst/>
              <a:cxnLst/>
              <a:rect l="l" t="t" r="r" b="b"/>
              <a:pathLst>
                <a:path w="10809" h="52539" extrusionOk="0">
                  <a:moveTo>
                    <a:pt x="1" y="1"/>
                  </a:moveTo>
                  <a:cubicBezTo>
                    <a:pt x="34" y="101"/>
                    <a:pt x="134" y="201"/>
                    <a:pt x="201" y="368"/>
                  </a:cubicBezTo>
                  <a:lnTo>
                    <a:pt x="1101" y="1702"/>
                  </a:lnTo>
                  <a:lnTo>
                    <a:pt x="1702" y="2669"/>
                  </a:lnTo>
                  <a:cubicBezTo>
                    <a:pt x="1935" y="3036"/>
                    <a:pt x="2135" y="3436"/>
                    <a:pt x="2369" y="3870"/>
                  </a:cubicBezTo>
                  <a:cubicBezTo>
                    <a:pt x="2836" y="4737"/>
                    <a:pt x="3470" y="5705"/>
                    <a:pt x="3970" y="6839"/>
                  </a:cubicBezTo>
                  <a:lnTo>
                    <a:pt x="4837" y="8573"/>
                  </a:lnTo>
                  <a:cubicBezTo>
                    <a:pt x="5138" y="9207"/>
                    <a:pt x="5371" y="9874"/>
                    <a:pt x="5671" y="10541"/>
                  </a:cubicBezTo>
                  <a:cubicBezTo>
                    <a:pt x="6305" y="11876"/>
                    <a:pt x="6805" y="13377"/>
                    <a:pt x="7339" y="14911"/>
                  </a:cubicBezTo>
                  <a:cubicBezTo>
                    <a:pt x="9607" y="21716"/>
                    <a:pt x="10608" y="28855"/>
                    <a:pt x="10341" y="36026"/>
                  </a:cubicBezTo>
                  <a:cubicBezTo>
                    <a:pt x="10208" y="37694"/>
                    <a:pt x="10175" y="39229"/>
                    <a:pt x="9974" y="40696"/>
                  </a:cubicBezTo>
                  <a:cubicBezTo>
                    <a:pt x="9874" y="41397"/>
                    <a:pt x="9841" y="42097"/>
                    <a:pt x="9708" y="42765"/>
                  </a:cubicBezTo>
                  <a:lnTo>
                    <a:pt x="9374" y="44699"/>
                  </a:lnTo>
                  <a:cubicBezTo>
                    <a:pt x="9174" y="45933"/>
                    <a:pt x="8874" y="47034"/>
                    <a:pt x="8673" y="47968"/>
                  </a:cubicBezTo>
                  <a:cubicBezTo>
                    <a:pt x="8540" y="48435"/>
                    <a:pt x="8473" y="48902"/>
                    <a:pt x="8340" y="49303"/>
                  </a:cubicBezTo>
                  <a:lnTo>
                    <a:pt x="8006" y="50437"/>
                  </a:lnTo>
                  <a:cubicBezTo>
                    <a:pt x="7806" y="51104"/>
                    <a:pt x="7673" y="51604"/>
                    <a:pt x="7539" y="51971"/>
                  </a:cubicBezTo>
                  <a:cubicBezTo>
                    <a:pt x="7506" y="52138"/>
                    <a:pt x="7473" y="52305"/>
                    <a:pt x="7439" y="52405"/>
                  </a:cubicBezTo>
                  <a:cubicBezTo>
                    <a:pt x="7373" y="52438"/>
                    <a:pt x="7373" y="52471"/>
                    <a:pt x="7373" y="52538"/>
                  </a:cubicBezTo>
                  <a:cubicBezTo>
                    <a:pt x="7373" y="52471"/>
                    <a:pt x="7373" y="52438"/>
                    <a:pt x="7473" y="52438"/>
                  </a:cubicBezTo>
                  <a:lnTo>
                    <a:pt x="7606" y="52038"/>
                  </a:lnTo>
                  <a:cubicBezTo>
                    <a:pt x="7706" y="51638"/>
                    <a:pt x="7873" y="51137"/>
                    <a:pt x="8106" y="50470"/>
                  </a:cubicBezTo>
                  <a:cubicBezTo>
                    <a:pt x="8173" y="50203"/>
                    <a:pt x="8307" y="49803"/>
                    <a:pt x="8440" y="49403"/>
                  </a:cubicBezTo>
                  <a:cubicBezTo>
                    <a:pt x="8540" y="48969"/>
                    <a:pt x="8640" y="48535"/>
                    <a:pt x="8774" y="48068"/>
                  </a:cubicBezTo>
                  <a:cubicBezTo>
                    <a:pt x="9007" y="47101"/>
                    <a:pt x="9307" y="46034"/>
                    <a:pt x="9507" y="44766"/>
                  </a:cubicBezTo>
                  <a:cubicBezTo>
                    <a:pt x="9607" y="44132"/>
                    <a:pt x="9708" y="43565"/>
                    <a:pt x="9841" y="42865"/>
                  </a:cubicBezTo>
                  <a:cubicBezTo>
                    <a:pt x="9974" y="42131"/>
                    <a:pt x="10041" y="41464"/>
                    <a:pt x="10141" y="40730"/>
                  </a:cubicBezTo>
                  <a:cubicBezTo>
                    <a:pt x="10341" y="39262"/>
                    <a:pt x="10441" y="37728"/>
                    <a:pt x="10508" y="36060"/>
                  </a:cubicBezTo>
                  <a:cubicBezTo>
                    <a:pt x="10808" y="28888"/>
                    <a:pt x="9808" y="21716"/>
                    <a:pt x="7506" y="14878"/>
                  </a:cubicBezTo>
                  <a:cubicBezTo>
                    <a:pt x="6972" y="13343"/>
                    <a:pt x="6472" y="11842"/>
                    <a:pt x="5838" y="10508"/>
                  </a:cubicBezTo>
                  <a:cubicBezTo>
                    <a:pt x="5538" y="9841"/>
                    <a:pt x="5304" y="9174"/>
                    <a:pt x="5004" y="8540"/>
                  </a:cubicBezTo>
                  <a:lnTo>
                    <a:pt x="4137" y="6772"/>
                  </a:lnTo>
                  <a:cubicBezTo>
                    <a:pt x="3603" y="5671"/>
                    <a:pt x="3003" y="4704"/>
                    <a:pt x="2502" y="3837"/>
                  </a:cubicBezTo>
                  <a:cubicBezTo>
                    <a:pt x="2269" y="3370"/>
                    <a:pt x="2002" y="2936"/>
                    <a:pt x="1802" y="2602"/>
                  </a:cubicBezTo>
                  <a:cubicBezTo>
                    <a:pt x="1602" y="2269"/>
                    <a:pt x="1368" y="1935"/>
                    <a:pt x="1168" y="1668"/>
                  </a:cubicBezTo>
                  <a:cubicBezTo>
                    <a:pt x="768" y="1068"/>
                    <a:pt x="468" y="668"/>
                    <a:pt x="267" y="334"/>
                  </a:cubicBezTo>
                  <a:cubicBezTo>
                    <a:pt x="134" y="201"/>
                    <a:pt x="34" y="6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8" name="Google Shape;888;p45"/>
            <p:cNvSpPr/>
            <p:nvPr/>
          </p:nvSpPr>
          <p:spPr>
            <a:xfrm>
              <a:off x="4349100" y="3755625"/>
              <a:ext cx="150975" cy="535425"/>
            </a:xfrm>
            <a:custGeom>
              <a:avLst/>
              <a:gdLst/>
              <a:ahLst/>
              <a:cxnLst/>
              <a:rect l="l" t="t" r="r" b="b"/>
              <a:pathLst>
                <a:path w="6039" h="21417" extrusionOk="0">
                  <a:moveTo>
                    <a:pt x="3570" y="1"/>
                  </a:moveTo>
                  <a:cubicBezTo>
                    <a:pt x="4171" y="7339"/>
                    <a:pt x="2936" y="14711"/>
                    <a:pt x="1" y="21416"/>
                  </a:cubicBezTo>
                  <a:lnTo>
                    <a:pt x="4171" y="21349"/>
                  </a:lnTo>
                  <a:cubicBezTo>
                    <a:pt x="6039" y="14278"/>
                    <a:pt x="5838" y="6872"/>
                    <a:pt x="3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9" name="Google Shape;889;p45"/>
            <p:cNvSpPr/>
            <p:nvPr/>
          </p:nvSpPr>
          <p:spPr>
            <a:xfrm>
              <a:off x="2875550" y="2970075"/>
              <a:ext cx="1321800" cy="501100"/>
            </a:xfrm>
            <a:custGeom>
              <a:avLst/>
              <a:gdLst/>
              <a:ahLst/>
              <a:cxnLst/>
              <a:rect l="l" t="t" r="r" b="b"/>
              <a:pathLst>
                <a:path w="52872" h="20044" extrusionOk="0">
                  <a:moveTo>
                    <a:pt x="1" y="0"/>
                  </a:moveTo>
                  <a:cubicBezTo>
                    <a:pt x="34" y="22"/>
                    <a:pt x="60" y="37"/>
                    <a:pt x="81" y="48"/>
                  </a:cubicBezTo>
                  <a:lnTo>
                    <a:pt x="81" y="48"/>
                  </a:lnTo>
                  <a:lnTo>
                    <a:pt x="1" y="0"/>
                  </a:lnTo>
                  <a:close/>
                  <a:moveTo>
                    <a:pt x="81" y="48"/>
                  </a:moveTo>
                  <a:lnTo>
                    <a:pt x="168" y="100"/>
                  </a:lnTo>
                  <a:cubicBezTo>
                    <a:pt x="145" y="78"/>
                    <a:pt x="123" y="71"/>
                    <a:pt x="81" y="48"/>
                  </a:cubicBezTo>
                  <a:close/>
                  <a:moveTo>
                    <a:pt x="635" y="334"/>
                  </a:moveTo>
                  <a:lnTo>
                    <a:pt x="2336" y="1301"/>
                  </a:lnTo>
                  <a:lnTo>
                    <a:pt x="8740" y="4804"/>
                  </a:lnTo>
                  <a:lnTo>
                    <a:pt x="29822" y="16279"/>
                  </a:lnTo>
                  <a:lnTo>
                    <a:pt x="32858" y="17946"/>
                  </a:lnTo>
                  <a:cubicBezTo>
                    <a:pt x="33858" y="18480"/>
                    <a:pt x="34826" y="19081"/>
                    <a:pt x="35860" y="19481"/>
                  </a:cubicBezTo>
                  <a:cubicBezTo>
                    <a:pt x="36610" y="19856"/>
                    <a:pt x="37436" y="20044"/>
                    <a:pt x="38252" y="20044"/>
                  </a:cubicBezTo>
                  <a:cubicBezTo>
                    <a:pt x="38524" y="20044"/>
                    <a:pt x="38795" y="20023"/>
                    <a:pt x="39062" y="19981"/>
                  </a:cubicBezTo>
                  <a:cubicBezTo>
                    <a:pt x="40196" y="19781"/>
                    <a:pt x="41030" y="19014"/>
                    <a:pt x="41697" y="18280"/>
                  </a:cubicBezTo>
                  <a:cubicBezTo>
                    <a:pt x="44032" y="15511"/>
                    <a:pt x="46167" y="12609"/>
                    <a:pt x="48002" y="9507"/>
                  </a:cubicBezTo>
                  <a:cubicBezTo>
                    <a:pt x="49636" y="6939"/>
                    <a:pt x="50804" y="4737"/>
                    <a:pt x="51638" y="3236"/>
                  </a:cubicBezTo>
                  <a:cubicBezTo>
                    <a:pt x="52005" y="2469"/>
                    <a:pt x="52338" y="1902"/>
                    <a:pt x="52538" y="1468"/>
                  </a:cubicBezTo>
                  <a:lnTo>
                    <a:pt x="52805" y="1001"/>
                  </a:lnTo>
                  <a:cubicBezTo>
                    <a:pt x="52839" y="968"/>
                    <a:pt x="52839" y="901"/>
                    <a:pt x="52872" y="834"/>
                  </a:cubicBezTo>
                  <a:lnTo>
                    <a:pt x="52872" y="834"/>
                  </a:lnTo>
                  <a:lnTo>
                    <a:pt x="52772" y="968"/>
                  </a:lnTo>
                  <a:lnTo>
                    <a:pt x="52505" y="1435"/>
                  </a:lnTo>
                  <a:cubicBezTo>
                    <a:pt x="52305" y="1802"/>
                    <a:pt x="51971" y="2402"/>
                    <a:pt x="51538" y="3136"/>
                  </a:cubicBezTo>
                  <a:cubicBezTo>
                    <a:pt x="50704" y="4637"/>
                    <a:pt x="49503" y="6805"/>
                    <a:pt x="47868" y="9440"/>
                  </a:cubicBezTo>
                  <a:cubicBezTo>
                    <a:pt x="46000" y="12509"/>
                    <a:pt x="43865" y="15445"/>
                    <a:pt x="41530" y="18147"/>
                  </a:cubicBezTo>
                  <a:cubicBezTo>
                    <a:pt x="40863" y="18914"/>
                    <a:pt x="40063" y="19614"/>
                    <a:pt x="39029" y="19814"/>
                  </a:cubicBezTo>
                  <a:cubicBezTo>
                    <a:pt x="38799" y="19844"/>
                    <a:pt x="38567" y="19859"/>
                    <a:pt x="38336" y="19859"/>
                  </a:cubicBezTo>
                  <a:cubicBezTo>
                    <a:pt x="37525" y="19859"/>
                    <a:pt x="36712" y="19677"/>
                    <a:pt x="35960" y="19314"/>
                  </a:cubicBezTo>
                  <a:cubicBezTo>
                    <a:pt x="34892" y="18914"/>
                    <a:pt x="33958" y="18313"/>
                    <a:pt x="32958" y="17780"/>
                  </a:cubicBezTo>
                  <a:lnTo>
                    <a:pt x="29889" y="16112"/>
                  </a:lnTo>
                  <a:lnTo>
                    <a:pt x="8807" y="4670"/>
                  </a:lnTo>
                  <a:lnTo>
                    <a:pt x="2369" y="1268"/>
                  </a:lnTo>
                  <a:lnTo>
                    <a:pt x="635" y="3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0" name="Google Shape;890;p45"/>
            <p:cNvSpPr/>
            <p:nvPr/>
          </p:nvSpPr>
          <p:spPr>
            <a:xfrm>
              <a:off x="4230700" y="2881675"/>
              <a:ext cx="86750" cy="145950"/>
            </a:xfrm>
            <a:custGeom>
              <a:avLst/>
              <a:gdLst/>
              <a:ahLst/>
              <a:cxnLst/>
              <a:rect l="l" t="t" r="r" b="b"/>
              <a:pathLst>
                <a:path w="3470" h="5838" extrusionOk="0">
                  <a:moveTo>
                    <a:pt x="3469" y="0"/>
                  </a:moveTo>
                  <a:lnTo>
                    <a:pt x="3469" y="0"/>
                  </a:lnTo>
                  <a:cubicBezTo>
                    <a:pt x="2836" y="934"/>
                    <a:pt x="2235" y="1868"/>
                    <a:pt x="1635" y="2869"/>
                  </a:cubicBezTo>
                  <a:cubicBezTo>
                    <a:pt x="1068" y="3836"/>
                    <a:pt x="467" y="4804"/>
                    <a:pt x="0" y="5838"/>
                  </a:cubicBezTo>
                  <a:cubicBezTo>
                    <a:pt x="667" y="4904"/>
                    <a:pt x="1301" y="3970"/>
                    <a:pt x="1835" y="2969"/>
                  </a:cubicBezTo>
                  <a:cubicBezTo>
                    <a:pt x="2435" y="2002"/>
                    <a:pt x="3002" y="1034"/>
                    <a:pt x="34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1" name="Google Shape;891;p45"/>
            <p:cNvSpPr/>
            <p:nvPr/>
          </p:nvSpPr>
          <p:spPr>
            <a:xfrm>
              <a:off x="2913075" y="3146850"/>
              <a:ext cx="1352675" cy="523850"/>
            </a:xfrm>
            <a:custGeom>
              <a:avLst/>
              <a:gdLst/>
              <a:ahLst/>
              <a:cxnLst/>
              <a:rect l="l" t="t" r="r" b="b"/>
              <a:pathLst>
                <a:path w="54107" h="20954" extrusionOk="0">
                  <a:moveTo>
                    <a:pt x="54106" y="1"/>
                  </a:moveTo>
                  <a:lnTo>
                    <a:pt x="54106" y="1"/>
                  </a:lnTo>
                  <a:cubicBezTo>
                    <a:pt x="54068" y="20"/>
                    <a:pt x="54052" y="49"/>
                    <a:pt x="54045" y="114"/>
                  </a:cubicBezTo>
                  <a:lnTo>
                    <a:pt x="54045" y="114"/>
                  </a:lnTo>
                  <a:cubicBezTo>
                    <a:pt x="54061" y="79"/>
                    <a:pt x="54106" y="28"/>
                    <a:pt x="54106" y="1"/>
                  </a:cubicBezTo>
                  <a:close/>
                  <a:moveTo>
                    <a:pt x="1" y="2336"/>
                  </a:moveTo>
                  <a:lnTo>
                    <a:pt x="168" y="2403"/>
                  </a:lnTo>
                  <a:cubicBezTo>
                    <a:pt x="134" y="2369"/>
                    <a:pt x="101" y="2369"/>
                    <a:pt x="1" y="2336"/>
                  </a:cubicBezTo>
                  <a:close/>
                  <a:moveTo>
                    <a:pt x="54045" y="114"/>
                  </a:moveTo>
                  <a:cubicBezTo>
                    <a:pt x="54042" y="122"/>
                    <a:pt x="54039" y="129"/>
                    <a:pt x="54039" y="134"/>
                  </a:cubicBezTo>
                  <a:lnTo>
                    <a:pt x="53839" y="635"/>
                  </a:lnTo>
                  <a:cubicBezTo>
                    <a:pt x="53673" y="1068"/>
                    <a:pt x="53406" y="1702"/>
                    <a:pt x="53039" y="2536"/>
                  </a:cubicBezTo>
                  <a:cubicBezTo>
                    <a:pt x="52783" y="3108"/>
                    <a:pt x="52514" y="3675"/>
                    <a:pt x="52232" y="4238"/>
                  </a:cubicBezTo>
                  <a:lnTo>
                    <a:pt x="52232" y="4238"/>
                  </a:lnTo>
                  <a:cubicBezTo>
                    <a:pt x="52501" y="3718"/>
                    <a:pt x="52759" y="3195"/>
                    <a:pt x="53005" y="2670"/>
                  </a:cubicBezTo>
                  <a:cubicBezTo>
                    <a:pt x="53372" y="1869"/>
                    <a:pt x="53639" y="1235"/>
                    <a:pt x="53839" y="835"/>
                  </a:cubicBezTo>
                  <a:lnTo>
                    <a:pt x="54039" y="335"/>
                  </a:lnTo>
                  <a:cubicBezTo>
                    <a:pt x="54039" y="233"/>
                    <a:pt x="54039" y="164"/>
                    <a:pt x="54045" y="114"/>
                  </a:cubicBezTo>
                  <a:close/>
                  <a:moveTo>
                    <a:pt x="635" y="2670"/>
                  </a:moveTo>
                  <a:lnTo>
                    <a:pt x="2336" y="3704"/>
                  </a:lnTo>
                  <a:lnTo>
                    <a:pt x="8707" y="7440"/>
                  </a:lnTo>
                  <a:lnTo>
                    <a:pt x="18214" y="13044"/>
                  </a:lnTo>
                  <a:lnTo>
                    <a:pt x="23818" y="16346"/>
                  </a:lnTo>
                  <a:cubicBezTo>
                    <a:pt x="25786" y="17447"/>
                    <a:pt x="27787" y="18714"/>
                    <a:pt x="29956" y="19715"/>
                  </a:cubicBezTo>
                  <a:cubicBezTo>
                    <a:pt x="31023" y="20215"/>
                    <a:pt x="32157" y="20549"/>
                    <a:pt x="33325" y="20783"/>
                  </a:cubicBezTo>
                  <a:cubicBezTo>
                    <a:pt x="33873" y="20895"/>
                    <a:pt x="34437" y="20954"/>
                    <a:pt x="35001" y="20954"/>
                  </a:cubicBezTo>
                  <a:cubicBezTo>
                    <a:pt x="35604" y="20954"/>
                    <a:pt x="36208" y="20887"/>
                    <a:pt x="36794" y="20749"/>
                  </a:cubicBezTo>
                  <a:cubicBezTo>
                    <a:pt x="37861" y="20516"/>
                    <a:pt x="38895" y="20049"/>
                    <a:pt x="39829" y="19415"/>
                  </a:cubicBezTo>
                  <a:cubicBezTo>
                    <a:pt x="40697" y="18848"/>
                    <a:pt x="41531" y="18181"/>
                    <a:pt x="42331" y="17413"/>
                  </a:cubicBezTo>
                  <a:cubicBezTo>
                    <a:pt x="45033" y="14912"/>
                    <a:pt x="47435" y="12110"/>
                    <a:pt x="49470" y="9041"/>
                  </a:cubicBezTo>
                  <a:cubicBezTo>
                    <a:pt x="50487" y="7477"/>
                    <a:pt x="51413" y="5876"/>
                    <a:pt x="52232" y="4238"/>
                  </a:cubicBezTo>
                  <a:lnTo>
                    <a:pt x="52232" y="4238"/>
                  </a:lnTo>
                  <a:cubicBezTo>
                    <a:pt x="51375" y="5898"/>
                    <a:pt x="50411" y="7525"/>
                    <a:pt x="49369" y="9074"/>
                  </a:cubicBezTo>
                  <a:cubicBezTo>
                    <a:pt x="47335" y="12110"/>
                    <a:pt x="44966" y="14878"/>
                    <a:pt x="42231" y="17380"/>
                  </a:cubicBezTo>
                  <a:cubicBezTo>
                    <a:pt x="41464" y="18081"/>
                    <a:pt x="40630" y="18748"/>
                    <a:pt x="39729" y="19315"/>
                  </a:cubicBezTo>
                  <a:cubicBezTo>
                    <a:pt x="38829" y="19915"/>
                    <a:pt x="37828" y="20382"/>
                    <a:pt x="36727" y="20616"/>
                  </a:cubicBezTo>
                  <a:cubicBezTo>
                    <a:pt x="36137" y="20759"/>
                    <a:pt x="35538" y="20825"/>
                    <a:pt x="34934" y="20825"/>
                  </a:cubicBezTo>
                  <a:cubicBezTo>
                    <a:pt x="34411" y="20825"/>
                    <a:pt x="33884" y="20775"/>
                    <a:pt x="33358" y="20682"/>
                  </a:cubicBezTo>
                  <a:cubicBezTo>
                    <a:pt x="32191" y="20449"/>
                    <a:pt x="31123" y="20082"/>
                    <a:pt x="30022" y="19582"/>
                  </a:cubicBezTo>
                  <a:cubicBezTo>
                    <a:pt x="27854" y="18581"/>
                    <a:pt x="25886" y="17313"/>
                    <a:pt x="23951" y="16213"/>
                  </a:cubicBezTo>
                  <a:lnTo>
                    <a:pt x="18314" y="12910"/>
                  </a:lnTo>
                  <a:lnTo>
                    <a:pt x="8807" y="7373"/>
                  </a:lnTo>
                  <a:lnTo>
                    <a:pt x="2369" y="3670"/>
                  </a:lnTo>
                  <a:lnTo>
                    <a:pt x="635" y="2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2" name="Google Shape;892;p45"/>
            <p:cNvSpPr/>
            <p:nvPr/>
          </p:nvSpPr>
          <p:spPr>
            <a:xfrm>
              <a:off x="4318250" y="3136850"/>
              <a:ext cx="48400" cy="62575"/>
            </a:xfrm>
            <a:custGeom>
              <a:avLst/>
              <a:gdLst/>
              <a:ahLst/>
              <a:cxnLst/>
              <a:rect l="l" t="t" r="r" b="b"/>
              <a:pathLst>
                <a:path w="1936" h="2503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568" y="401"/>
                    <a:pt x="1168" y="768"/>
                    <a:pt x="901" y="1168"/>
                  </a:cubicBezTo>
                  <a:cubicBezTo>
                    <a:pt x="534" y="1602"/>
                    <a:pt x="268" y="2069"/>
                    <a:pt x="1" y="2502"/>
                  </a:cubicBezTo>
                  <a:cubicBezTo>
                    <a:pt x="768" y="1769"/>
                    <a:pt x="1368" y="935"/>
                    <a:pt x="19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3" name="Google Shape;893;p45"/>
            <p:cNvSpPr/>
            <p:nvPr/>
          </p:nvSpPr>
          <p:spPr>
            <a:xfrm>
              <a:off x="3915450" y="2156150"/>
              <a:ext cx="780600" cy="1000750"/>
            </a:xfrm>
            <a:custGeom>
              <a:avLst/>
              <a:gdLst/>
              <a:ahLst/>
              <a:cxnLst/>
              <a:rect l="l" t="t" r="r" b="b"/>
              <a:pathLst>
                <a:path w="31224" h="40030" extrusionOk="0">
                  <a:moveTo>
                    <a:pt x="12744" y="1"/>
                  </a:moveTo>
                  <a:lnTo>
                    <a:pt x="802" y="1502"/>
                  </a:lnTo>
                  <a:cubicBezTo>
                    <a:pt x="1" y="3584"/>
                    <a:pt x="3047" y="4374"/>
                    <a:pt x="3318" y="4374"/>
                  </a:cubicBezTo>
                  <a:cubicBezTo>
                    <a:pt x="3327" y="4374"/>
                    <a:pt x="3333" y="4373"/>
                    <a:pt x="3336" y="4372"/>
                  </a:cubicBezTo>
                  <a:lnTo>
                    <a:pt x="3336" y="4372"/>
                  </a:lnTo>
                  <a:lnTo>
                    <a:pt x="201" y="7706"/>
                  </a:lnTo>
                  <a:cubicBezTo>
                    <a:pt x="348" y="8240"/>
                    <a:pt x="842" y="8400"/>
                    <a:pt x="1381" y="8400"/>
                  </a:cubicBezTo>
                  <a:cubicBezTo>
                    <a:pt x="2191" y="8400"/>
                    <a:pt x="3103" y="8040"/>
                    <a:pt x="3103" y="8040"/>
                  </a:cubicBezTo>
                  <a:lnTo>
                    <a:pt x="3103" y="8040"/>
                  </a:lnTo>
                  <a:lnTo>
                    <a:pt x="368" y="9407"/>
                  </a:lnTo>
                  <a:lnTo>
                    <a:pt x="835" y="10375"/>
                  </a:lnTo>
                  <a:cubicBezTo>
                    <a:pt x="1235" y="10985"/>
                    <a:pt x="1829" y="11202"/>
                    <a:pt x="2473" y="11202"/>
                  </a:cubicBezTo>
                  <a:cubicBezTo>
                    <a:pt x="4082" y="11202"/>
                    <a:pt x="6005" y="9842"/>
                    <a:pt x="6005" y="9841"/>
                  </a:cubicBezTo>
                  <a:lnTo>
                    <a:pt x="6005" y="9841"/>
                  </a:lnTo>
                  <a:lnTo>
                    <a:pt x="3003" y="12076"/>
                  </a:lnTo>
                  <a:lnTo>
                    <a:pt x="4738" y="13677"/>
                  </a:lnTo>
                  <a:cubicBezTo>
                    <a:pt x="5093" y="13909"/>
                    <a:pt x="5424" y="14003"/>
                    <a:pt x="5728" y="14003"/>
                  </a:cubicBezTo>
                  <a:cubicBezTo>
                    <a:pt x="6992" y="14003"/>
                    <a:pt x="7773" y="12376"/>
                    <a:pt x="7773" y="12376"/>
                  </a:cubicBezTo>
                  <a:lnTo>
                    <a:pt x="12043" y="12843"/>
                  </a:lnTo>
                  <a:lnTo>
                    <a:pt x="15245" y="16479"/>
                  </a:lnTo>
                  <a:lnTo>
                    <a:pt x="16279" y="20782"/>
                  </a:lnTo>
                  <a:cubicBezTo>
                    <a:pt x="16279" y="20782"/>
                    <a:pt x="17113" y="27420"/>
                    <a:pt x="17080" y="30322"/>
                  </a:cubicBezTo>
                  <a:cubicBezTo>
                    <a:pt x="17047" y="33191"/>
                    <a:pt x="19282" y="40029"/>
                    <a:pt x="19282" y="40029"/>
                  </a:cubicBezTo>
                  <a:cubicBezTo>
                    <a:pt x="20749" y="39496"/>
                    <a:pt x="25353" y="35326"/>
                    <a:pt x="27087" y="33992"/>
                  </a:cubicBezTo>
                  <a:cubicBezTo>
                    <a:pt x="27919" y="33326"/>
                    <a:pt x="28938" y="32999"/>
                    <a:pt x="29973" y="32999"/>
                  </a:cubicBezTo>
                  <a:cubicBezTo>
                    <a:pt x="30391" y="32999"/>
                    <a:pt x="30811" y="33052"/>
                    <a:pt x="31223" y="33158"/>
                  </a:cubicBezTo>
                  <a:cubicBezTo>
                    <a:pt x="31223" y="33158"/>
                    <a:pt x="27754" y="26486"/>
                    <a:pt x="27387" y="25219"/>
                  </a:cubicBezTo>
                  <a:cubicBezTo>
                    <a:pt x="27020" y="23984"/>
                    <a:pt x="24919" y="8640"/>
                    <a:pt x="24919" y="8640"/>
                  </a:cubicBezTo>
                  <a:lnTo>
                    <a:pt x="1274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4" name="Google Shape;894;p45"/>
            <p:cNvSpPr/>
            <p:nvPr/>
          </p:nvSpPr>
          <p:spPr>
            <a:xfrm>
              <a:off x="3994700" y="2177825"/>
              <a:ext cx="279375" cy="91775"/>
            </a:xfrm>
            <a:custGeom>
              <a:avLst/>
              <a:gdLst/>
              <a:ahLst/>
              <a:cxnLst/>
              <a:rect l="l" t="t" r="r" b="b"/>
              <a:pathLst>
                <a:path w="11175" h="3671" extrusionOk="0">
                  <a:moveTo>
                    <a:pt x="10037" y="1"/>
                  </a:moveTo>
                  <a:cubicBezTo>
                    <a:pt x="9885" y="1"/>
                    <a:pt x="9729" y="23"/>
                    <a:pt x="9574" y="68"/>
                  </a:cubicBezTo>
                  <a:cubicBezTo>
                    <a:pt x="8473" y="301"/>
                    <a:pt x="7072" y="768"/>
                    <a:pt x="5504" y="1302"/>
                  </a:cubicBezTo>
                  <a:cubicBezTo>
                    <a:pt x="3903" y="1836"/>
                    <a:pt x="2502" y="2303"/>
                    <a:pt x="1434" y="2669"/>
                  </a:cubicBezTo>
                  <a:cubicBezTo>
                    <a:pt x="1034" y="2836"/>
                    <a:pt x="667" y="3070"/>
                    <a:pt x="334" y="3337"/>
                  </a:cubicBezTo>
                  <a:cubicBezTo>
                    <a:pt x="67" y="3503"/>
                    <a:pt x="0" y="3670"/>
                    <a:pt x="0" y="3670"/>
                  </a:cubicBezTo>
                  <a:cubicBezTo>
                    <a:pt x="500" y="3337"/>
                    <a:pt x="967" y="3070"/>
                    <a:pt x="1501" y="2836"/>
                  </a:cubicBezTo>
                  <a:lnTo>
                    <a:pt x="5571" y="1569"/>
                  </a:lnTo>
                  <a:cubicBezTo>
                    <a:pt x="7172" y="1068"/>
                    <a:pt x="8573" y="501"/>
                    <a:pt x="9607" y="234"/>
                  </a:cubicBezTo>
                  <a:cubicBezTo>
                    <a:pt x="9780" y="181"/>
                    <a:pt x="9949" y="154"/>
                    <a:pt x="10113" y="154"/>
                  </a:cubicBezTo>
                  <a:cubicBezTo>
                    <a:pt x="10361" y="154"/>
                    <a:pt x="10601" y="214"/>
                    <a:pt x="10841" y="334"/>
                  </a:cubicBezTo>
                  <a:cubicBezTo>
                    <a:pt x="11075" y="468"/>
                    <a:pt x="11175" y="635"/>
                    <a:pt x="11175" y="635"/>
                  </a:cubicBezTo>
                  <a:cubicBezTo>
                    <a:pt x="11175" y="635"/>
                    <a:pt x="11108" y="468"/>
                    <a:pt x="10875" y="268"/>
                  </a:cubicBezTo>
                  <a:cubicBezTo>
                    <a:pt x="10630" y="90"/>
                    <a:pt x="10341" y="1"/>
                    <a:pt x="100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5" name="Google Shape;895;p45"/>
            <p:cNvSpPr/>
            <p:nvPr/>
          </p:nvSpPr>
          <p:spPr>
            <a:xfrm>
              <a:off x="3959675" y="2263400"/>
              <a:ext cx="443675" cy="107925"/>
            </a:xfrm>
            <a:custGeom>
              <a:avLst/>
              <a:gdLst/>
              <a:ahLst/>
              <a:cxnLst/>
              <a:rect l="l" t="t" r="r" b="b"/>
              <a:pathLst>
                <a:path w="17747" h="4317" extrusionOk="0">
                  <a:moveTo>
                    <a:pt x="9510" y="1"/>
                  </a:moveTo>
                  <a:cubicBezTo>
                    <a:pt x="9331" y="1"/>
                    <a:pt x="9152" y="5"/>
                    <a:pt x="8973" y="14"/>
                  </a:cubicBezTo>
                  <a:cubicBezTo>
                    <a:pt x="8273" y="47"/>
                    <a:pt x="7606" y="180"/>
                    <a:pt x="6972" y="414"/>
                  </a:cubicBezTo>
                  <a:cubicBezTo>
                    <a:pt x="6371" y="681"/>
                    <a:pt x="5838" y="981"/>
                    <a:pt x="5304" y="1315"/>
                  </a:cubicBezTo>
                  <a:cubicBezTo>
                    <a:pt x="4270" y="1915"/>
                    <a:pt x="3369" y="2482"/>
                    <a:pt x="2602" y="2916"/>
                  </a:cubicBezTo>
                  <a:cubicBezTo>
                    <a:pt x="1801" y="3383"/>
                    <a:pt x="1168" y="3750"/>
                    <a:pt x="701" y="3983"/>
                  </a:cubicBezTo>
                  <a:cubicBezTo>
                    <a:pt x="467" y="4050"/>
                    <a:pt x="200" y="4183"/>
                    <a:pt x="0" y="4317"/>
                  </a:cubicBezTo>
                  <a:cubicBezTo>
                    <a:pt x="100" y="4317"/>
                    <a:pt x="134" y="4317"/>
                    <a:pt x="200" y="4250"/>
                  </a:cubicBezTo>
                  <a:cubicBezTo>
                    <a:pt x="367" y="4217"/>
                    <a:pt x="601" y="4150"/>
                    <a:pt x="767" y="4050"/>
                  </a:cubicBezTo>
                  <a:cubicBezTo>
                    <a:pt x="1434" y="3750"/>
                    <a:pt x="2035" y="3416"/>
                    <a:pt x="2669" y="3083"/>
                  </a:cubicBezTo>
                  <a:cubicBezTo>
                    <a:pt x="3469" y="2682"/>
                    <a:pt x="4403" y="2149"/>
                    <a:pt x="5437" y="1515"/>
                  </a:cubicBezTo>
                  <a:cubicBezTo>
                    <a:pt x="5938" y="1181"/>
                    <a:pt x="6471" y="881"/>
                    <a:pt x="7038" y="647"/>
                  </a:cubicBezTo>
                  <a:cubicBezTo>
                    <a:pt x="7672" y="414"/>
                    <a:pt x="8306" y="314"/>
                    <a:pt x="8973" y="247"/>
                  </a:cubicBezTo>
                  <a:cubicBezTo>
                    <a:pt x="9607" y="247"/>
                    <a:pt x="10274" y="247"/>
                    <a:pt x="10941" y="347"/>
                  </a:cubicBezTo>
                  <a:cubicBezTo>
                    <a:pt x="11542" y="381"/>
                    <a:pt x="12009" y="814"/>
                    <a:pt x="12509" y="1148"/>
                  </a:cubicBezTo>
                  <a:cubicBezTo>
                    <a:pt x="13476" y="1848"/>
                    <a:pt x="14344" y="2415"/>
                    <a:pt x="15144" y="2882"/>
                  </a:cubicBezTo>
                  <a:cubicBezTo>
                    <a:pt x="15945" y="3349"/>
                    <a:pt x="16545" y="3683"/>
                    <a:pt x="17012" y="3916"/>
                  </a:cubicBezTo>
                  <a:cubicBezTo>
                    <a:pt x="17246" y="4050"/>
                    <a:pt x="17479" y="4183"/>
                    <a:pt x="17746" y="4250"/>
                  </a:cubicBezTo>
                  <a:cubicBezTo>
                    <a:pt x="17513" y="4083"/>
                    <a:pt x="17312" y="3983"/>
                    <a:pt x="17112" y="3883"/>
                  </a:cubicBezTo>
                  <a:cubicBezTo>
                    <a:pt x="16645" y="3650"/>
                    <a:pt x="16012" y="3249"/>
                    <a:pt x="15278" y="2749"/>
                  </a:cubicBezTo>
                  <a:cubicBezTo>
                    <a:pt x="14510" y="2249"/>
                    <a:pt x="13643" y="1682"/>
                    <a:pt x="12676" y="981"/>
                  </a:cubicBezTo>
                  <a:cubicBezTo>
                    <a:pt x="12442" y="814"/>
                    <a:pt x="12209" y="581"/>
                    <a:pt x="11942" y="414"/>
                  </a:cubicBezTo>
                  <a:cubicBezTo>
                    <a:pt x="11675" y="247"/>
                    <a:pt x="11342" y="147"/>
                    <a:pt x="11008" y="80"/>
                  </a:cubicBezTo>
                  <a:cubicBezTo>
                    <a:pt x="10495" y="32"/>
                    <a:pt x="10000" y="1"/>
                    <a:pt x="951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6" name="Google Shape;896;p45"/>
            <p:cNvSpPr/>
            <p:nvPr/>
          </p:nvSpPr>
          <p:spPr>
            <a:xfrm>
              <a:off x="4058075" y="2371300"/>
              <a:ext cx="351925" cy="116775"/>
            </a:xfrm>
            <a:custGeom>
              <a:avLst/>
              <a:gdLst/>
              <a:ahLst/>
              <a:cxnLst/>
              <a:rect l="l" t="t" r="r" b="b"/>
              <a:pathLst>
                <a:path w="14077" h="4671" extrusionOk="0">
                  <a:moveTo>
                    <a:pt x="6005" y="1"/>
                  </a:moveTo>
                  <a:cubicBezTo>
                    <a:pt x="5504" y="1"/>
                    <a:pt x="5037" y="34"/>
                    <a:pt x="4537" y="101"/>
                  </a:cubicBezTo>
                  <a:cubicBezTo>
                    <a:pt x="3636" y="334"/>
                    <a:pt x="2802" y="334"/>
                    <a:pt x="2068" y="501"/>
                  </a:cubicBezTo>
                  <a:cubicBezTo>
                    <a:pt x="1501" y="601"/>
                    <a:pt x="968" y="835"/>
                    <a:pt x="501" y="1102"/>
                  </a:cubicBezTo>
                  <a:cubicBezTo>
                    <a:pt x="367" y="1168"/>
                    <a:pt x="234" y="1268"/>
                    <a:pt x="134" y="1368"/>
                  </a:cubicBezTo>
                  <a:lnTo>
                    <a:pt x="0" y="1502"/>
                  </a:lnTo>
                  <a:cubicBezTo>
                    <a:pt x="634" y="1068"/>
                    <a:pt x="1335" y="768"/>
                    <a:pt x="2068" y="668"/>
                  </a:cubicBezTo>
                  <a:cubicBezTo>
                    <a:pt x="2802" y="534"/>
                    <a:pt x="3636" y="501"/>
                    <a:pt x="4537" y="368"/>
                  </a:cubicBezTo>
                  <a:cubicBezTo>
                    <a:pt x="4977" y="305"/>
                    <a:pt x="5440" y="242"/>
                    <a:pt x="5907" y="242"/>
                  </a:cubicBezTo>
                  <a:cubicBezTo>
                    <a:pt x="6431" y="242"/>
                    <a:pt x="6961" y="321"/>
                    <a:pt x="7472" y="568"/>
                  </a:cubicBezTo>
                  <a:cubicBezTo>
                    <a:pt x="7906" y="835"/>
                    <a:pt x="8373" y="1068"/>
                    <a:pt x="8807" y="1368"/>
                  </a:cubicBezTo>
                  <a:lnTo>
                    <a:pt x="10041" y="2169"/>
                  </a:lnTo>
                  <a:lnTo>
                    <a:pt x="12142" y="3503"/>
                  </a:lnTo>
                  <a:lnTo>
                    <a:pt x="13543" y="4371"/>
                  </a:lnTo>
                  <a:cubicBezTo>
                    <a:pt x="13710" y="4504"/>
                    <a:pt x="13877" y="4571"/>
                    <a:pt x="14077" y="4671"/>
                  </a:cubicBezTo>
                  <a:cubicBezTo>
                    <a:pt x="13910" y="4537"/>
                    <a:pt x="13743" y="4404"/>
                    <a:pt x="13543" y="4270"/>
                  </a:cubicBezTo>
                  <a:lnTo>
                    <a:pt x="12176" y="3336"/>
                  </a:lnTo>
                  <a:lnTo>
                    <a:pt x="10107" y="1935"/>
                  </a:lnTo>
                  <a:lnTo>
                    <a:pt x="8907" y="1168"/>
                  </a:lnTo>
                  <a:cubicBezTo>
                    <a:pt x="8506" y="868"/>
                    <a:pt x="8039" y="568"/>
                    <a:pt x="7572" y="334"/>
                  </a:cubicBezTo>
                  <a:cubicBezTo>
                    <a:pt x="7072" y="101"/>
                    <a:pt x="6538" y="1"/>
                    <a:pt x="600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7" name="Google Shape;897;p45"/>
            <p:cNvSpPr/>
            <p:nvPr/>
          </p:nvSpPr>
          <p:spPr>
            <a:xfrm>
              <a:off x="4354950" y="2890850"/>
              <a:ext cx="743050" cy="1154175"/>
            </a:xfrm>
            <a:custGeom>
              <a:avLst/>
              <a:gdLst/>
              <a:ahLst/>
              <a:cxnLst/>
              <a:rect l="l" t="t" r="r" b="b"/>
              <a:pathLst>
                <a:path w="29722" h="46167" extrusionOk="0">
                  <a:moveTo>
                    <a:pt x="11542" y="0"/>
                  </a:moveTo>
                  <a:lnTo>
                    <a:pt x="0" y="4337"/>
                  </a:lnTo>
                  <a:lnTo>
                    <a:pt x="4770" y="37327"/>
                  </a:lnTo>
                  <a:cubicBezTo>
                    <a:pt x="4770" y="37327"/>
                    <a:pt x="8807" y="45933"/>
                    <a:pt x="17013" y="46167"/>
                  </a:cubicBezTo>
                  <a:cubicBezTo>
                    <a:pt x="17028" y="46167"/>
                    <a:pt x="17044" y="46167"/>
                    <a:pt x="17059" y="46167"/>
                  </a:cubicBezTo>
                  <a:cubicBezTo>
                    <a:pt x="19814" y="46167"/>
                    <a:pt x="22729" y="43255"/>
                    <a:pt x="24851" y="41497"/>
                  </a:cubicBezTo>
                  <a:cubicBezTo>
                    <a:pt x="28688" y="38361"/>
                    <a:pt x="29722" y="32957"/>
                    <a:pt x="27320" y="28621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8" name="Google Shape;898;p45"/>
            <p:cNvSpPr/>
            <p:nvPr/>
          </p:nvSpPr>
          <p:spPr>
            <a:xfrm>
              <a:off x="4126450" y="2408475"/>
              <a:ext cx="298575" cy="484050"/>
            </a:xfrm>
            <a:custGeom>
              <a:avLst/>
              <a:gdLst/>
              <a:ahLst/>
              <a:cxnLst/>
              <a:rect l="l" t="t" r="r" b="b"/>
              <a:pathLst>
                <a:path w="11943" h="19362" extrusionOk="0">
                  <a:moveTo>
                    <a:pt x="1428" y="0"/>
                  </a:moveTo>
                  <a:cubicBezTo>
                    <a:pt x="1317" y="0"/>
                    <a:pt x="1208" y="15"/>
                    <a:pt x="1101" y="48"/>
                  </a:cubicBezTo>
                  <a:cubicBezTo>
                    <a:pt x="334" y="248"/>
                    <a:pt x="1" y="1116"/>
                    <a:pt x="134" y="1883"/>
                  </a:cubicBezTo>
                  <a:cubicBezTo>
                    <a:pt x="334" y="2617"/>
                    <a:pt x="701" y="3284"/>
                    <a:pt x="1268" y="3818"/>
                  </a:cubicBezTo>
                  <a:cubicBezTo>
                    <a:pt x="2436" y="5252"/>
                    <a:pt x="3703" y="6686"/>
                    <a:pt x="4404" y="8387"/>
                  </a:cubicBezTo>
                  <a:cubicBezTo>
                    <a:pt x="5171" y="10356"/>
                    <a:pt x="5138" y="12524"/>
                    <a:pt x="5571" y="14559"/>
                  </a:cubicBezTo>
                  <a:cubicBezTo>
                    <a:pt x="5971" y="16593"/>
                    <a:pt x="7139" y="18762"/>
                    <a:pt x="9140" y="19362"/>
                  </a:cubicBezTo>
                  <a:lnTo>
                    <a:pt x="9474" y="18895"/>
                  </a:lnTo>
                  <a:cubicBezTo>
                    <a:pt x="11942" y="11890"/>
                    <a:pt x="9107" y="4184"/>
                    <a:pt x="2736" y="448"/>
                  </a:cubicBezTo>
                  <a:cubicBezTo>
                    <a:pt x="2336" y="235"/>
                    <a:pt x="1871" y="0"/>
                    <a:pt x="142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9" name="Google Shape;899;p45"/>
            <p:cNvSpPr/>
            <p:nvPr/>
          </p:nvSpPr>
          <p:spPr>
            <a:xfrm>
              <a:off x="4111450" y="2468050"/>
              <a:ext cx="243525" cy="522900"/>
            </a:xfrm>
            <a:custGeom>
              <a:avLst/>
              <a:gdLst/>
              <a:ahLst/>
              <a:cxnLst/>
              <a:rect l="l" t="t" r="r" b="b"/>
              <a:pathLst>
                <a:path w="9741" h="20916" extrusionOk="0">
                  <a:moveTo>
                    <a:pt x="0" y="0"/>
                  </a:moveTo>
                  <a:cubicBezTo>
                    <a:pt x="67" y="34"/>
                    <a:pt x="200" y="34"/>
                    <a:pt x="267" y="34"/>
                  </a:cubicBezTo>
                  <a:lnTo>
                    <a:pt x="1101" y="134"/>
                  </a:lnTo>
                  <a:lnTo>
                    <a:pt x="4110" y="360"/>
                  </a:lnTo>
                  <a:lnTo>
                    <a:pt x="4110" y="360"/>
                  </a:lnTo>
                  <a:cubicBezTo>
                    <a:pt x="4415" y="1486"/>
                    <a:pt x="5144" y="2645"/>
                    <a:pt x="6038" y="3836"/>
                  </a:cubicBezTo>
                  <a:cubicBezTo>
                    <a:pt x="6505" y="4470"/>
                    <a:pt x="6905" y="5137"/>
                    <a:pt x="7272" y="5804"/>
                  </a:cubicBezTo>
                  <a:cubicBezTo>
                    <a:pt x="7439" y="6105"/>
                    <a:pt x="7639" y="6505"/>
                    <a:pt x="7772" y="6872"/>
                  </a:cubicBezTo>
                  <a:cubicBezTo>
                    <a:pt x="7906" y="7239"/>
                    <a:pt x="8073" y="7639"/>
                    <a:pt x="8206" y="8039"/>
                  </a:cubicBezTo>
                  <a:cubicBezTo>
                    <a:pt x="8673" y="9674"/>
                    <a:pt x="8940" y="11342"/>
                    <a:pt x="9040" y="13009"/>
                  </a:cubicBezTo>
                  <a:cubicBezTo>
                    <a:pt x="9107" y="14544"/>
                    <a:pt x="9207" y="15912"/>
                    <a:pt x="9273" y="17146"/>
                  </a:cubicBezTo>
                  <a:cubicBezTo>
                    <a:pt x="9373" y="18347"/>
                    <a:pt x="9507" y="19247"/>
                    <a:pt x="9574" y="19914"/>
                  </a:cubicBezTo>
                  <a:cubicBezTo>
                    <a:pt x="9607" y="20248"/>
                    <a:pt x="9640" y="20515"/>
                    <a:pt x="9707" y="20682"/>
                  </a:cubicBezTo>
                  <a:cubicBezTo>
                    <a:pt x="9707" y="20748"/>
                    <a:pt x="9707" y="20848"/>
                    <a:pt x="9740" y="20915"/>
                  </a:cubicBezTo>
                  <a:lnTo>
                    <a:pt x="9740" y="20615"/>
                  </a:lnTo>
                  <a:cubicBezTo>
                    <a:pt x="9740" y="20415"/>
                    <a:pt x="9707" y="20181"/>
                    <a:pt x="9674" y="19881"/>
                  </a:cubicBezTo>
                  <a:cubicBezTo>
                    <a:pt x="9607" y="19214"/>
                    <a:pt x="9540" y="18247"/>
                    <a:pt x="9440" y="17079"/>
                  </a:cubicBezTo>
                  <a:cubicBezTo>
                    <a:pt x="9407" y="15912"/>
                    <a:pt x="9373" y="14511"/>
                    <a:pt x="9240" y="12943"/>
                  </a:cubicBezTo>
                  <a:cubicBezTo>
                    <a:pt x="9173" y="11242"/>
                    <a:pt x="8873" y="9574"/>
                    <a:pt x="8406" y="7939"/>
                  </a:cubicBezTo>
                  <a:cubicBezTo>
                    <a:pt x="8273" y="7539"/>
                    <a:pt x="8173" y="7105"/>
                    <a:pt x="8006" y="6738"/>
                  </a:cubicBezTo>
                  <a:cubicBezTo>
                    <a:pt x="7839" y="6371"/>
                    <a:pt x="7672" y="6004"/>
                    <a:pt x="7439" y="5604"/>
                  </a:cubicBezTo>
                  <a:cubicBezTo>
                    <a:pt x="7072" y="4970"/>
                    <a:pt x="6605" y="4303"/>
                    <a:pt x="6171" y="3669"/>
                  </a:cubicBezTo>
                  <a:cubicBezTo>
                    <a:pt x="5271" y="2502"/>
                    <a:pt x="4537" y="1334"/>
                    <a:pt x="4236" y="234"/>
                  </a:cubicBezTo>
                  <a:lnTo>
                    <a:pt x="4236" y="200"/>
                  </a:lnTo>
                  <a:lnTo>
                    <a:pt x="4203" y="200"/>
                  </a:lnTo>
                  <a:lnTo>
                    <a:pt x="1101" y="34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0" name="Google Shape;900;p45"/>
            <p:cNvSpPr/>
            <p:nvPr/>
          </p:nvSpPr>
          <p:spPr>
            <a:xfrm>
              <a:off x="3886400" y="1610700"/>
              <a:ext cx="34925" cy="23200"/>
            </a:xfrm>
            <a:custGeom>
              <a:avLst/>
              <a:gdLst/>
              <a:ahLst/>
              <a:cxnLst/>
              <a:rect l="l" t="t" r="r" b="b"/>
              <a:pathLst>
                <a:path w="1397" h="928" extrusionOk="0">
                  <a:moveTo>
                    <a:pt x="1349" y="1"/>
                  </a:moveTo>
                  <a:cubicBezTo>
                    <a:pt x="1253" y="1"/>
                    <a:pt x="1144" y="314"/>
                    <a:pt x="763" y="537"/>
                  </a:cubicBezTo>
                  <a:cubicBezTo>
                    <a:pt x="396" y="804"/>
                    <a:pt x="62" y="837"/>
                    <a:pt x="29" y="870"/>
                  </a:cubicBezTo>
                  <a:cubicBezTo>
                    <a:pt x="1" y="899"/>
                    <a:pt x="63" y="927"/>
                    <a:pt x="180" y="927"/>
                  </a:cubicBezTo>
                  <a:cubicBezTo>
                    <a:pt x="338" y="927"/>
                    <a:pt x="595" y="876"/>
                    <a:pt x="863" y="703"/>
                  </a:cubicBezTo>
                  <a:cubicBezTo>
                    <a:pt x="1297" y="437"/>
                    <a:pt x="1397" y="3"/>
                    <a:pt x="1363" y="3"/>
                  </a:cubicBezTo>
                  <a:cubicBezTo>
                    <a:pt x="1359" y="1"/>
                    <a:pt x="1354" y="1"/>
                    <a:pt x="134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1" name="Google Shape;901;p45"/>
            <p:cNvSpPr/>
            <p:nvPr/>
          </p:nvSpPr>
          <p:spPr>
            <a:xfrm>
              <a:off x="2720450" y="791900"/>
              <a:ext cx="1410200" cy="1463525"/>
            </a:xfrm>
            <a:custGeom>
              <a:avLst/>
              <a:gdLst/>
              <a:ahLst/>
              <a:cxnLst/>
              <a:rect l="l" t="t" r="r" b="b"/>
              <a:pathLst>
                <a:path w="56408" h="58541" extrusionOk="0">
                  <a:moveTo>
                    <a:pt x="32217" y="1"/>
                  </a:moveTo>
                  <a:cubicBezTo>
                    <a:pt x="25400" y="1"/>
                    <a:pt x="17798" y="1934"/>
                    <a:pt x="12543" y="6069"/>
                  </a:cubicBezTo>
                  <a:cubicBezTo>
                    <a:pt x="6205" y="11039"/>
                    <a:pt x="3203" y="19145"/>
                    <a:pt x="1668" y="27018"/>
                  </a:cubicBezTo>
                  <a:cubicBezTo>
                    <a:pt x="701" y="31888"/>
                    <a:pt x="0" y="38592"/>
                    <a:pt x="1201" y="43496"/>
                  </a:cubicBezTo>
                  <a:cubicBezTo>
                    <a:pt x="2969" y="50568"/>
                    <a:pt x="10041" y="55171"/>
                    <a:pt x="16546" y="58540"/>
                  </a:cubicBezTo>
                  <a:lnTo>
                    <a:pt x="53205" y="39026"/>
                  </a:lnTo>
                  <a:cubicBezTo>
                    <a:pt x="55974" y="35724"/>
                    <a:pt x="56407" y="23815"/>
                    <a:pt x="52338" y="15042"/>
                  </a:cubicBezTo>
                  <a:cubicBezTo>
                    <a:pt x="50303" y="10672"/>
                    <a:pt x="48502" y="5869"/>
                    <a:pt x="44299" y="3501"/>
                  </a:cubicBezTo>
                  <a:cubicBezTo>
                    <a:pt x="41196" y="1799"/>
                    <a:pt x="37194" y="165"/>
                    <a:pt x="33691" y="32"/>
                  </a:cubicBezTo>
                  <a:cubicBezTo>
                    <a:pt x="33205" y="11"/>
                    <a:pt x="32713" y="1"/>
                    <a:pt x="32217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2" name="Google Shape;902;p45"/>
            <p:cNvSpPr/>
            <p:nvPr/>
          </p:nvSpPr>
          <p:spPr>
            <a:xfrm>
              <a:off x="3006475" y="934525"/>
              <a:ext cx="1054125" cy="1756075"/>
            </a:xfrm>
            <a:custGeom>
              <a:avLst/>
              <a:gdLst/>
              <a:ahLst/>
              <a:cxnLst/>
              <a:rect l="l" t="t" r="r" b="b"/>
              <a:pathLst>
                <a:path w="42165" h="70243" extrusionOk="0">
                  <a:moveTo>
                    <a:pt x="28223" y="0"/>
                  </a:moveTo>
                  <a:cubicBezTo>
                    <a:pt x="27807" y="0"/>
                    <a:pt x="27384" y="32"/>
                    <a:pt x="26953" y="97"/>
                  </a:cubicBezTo>
                  <a:lnTo>
                    <a:pt x="3870" y="6969"/>
                  </a:lnTo>
                  <a:cubicBezTo>
                    <a:pt x="1602" y="7303"/>
                    <a:pt x="1" y="9304"/>
                    <a:pt x="168" y="11572"/>
                  </a:cubicBezTo>
                  <a:lnTo>
                    <a:pt x="3370" y="61908"/>
                  </a:lnTo>
                  <a:cubicBezTo>
                    <a:pt x="6696" y="67186"/>
                    <a:pt x="15389" y="70243"/>
                    <a:pt x="22599" y="70243"/>
                  </a:cubicBezTo>
                  <a:cubicBezTo>
                    <a:pt x="26598" y="70243"/>
                    <a:pt x="30141" y="69302"/>
                    <a:pt x="32057" y="67279"/>
                  </a:cubicBezTo>
                  <a:lnTo>
                    <a:pt x="30623" y="59273"/>
                  </a:lnTo>
                  <a:lnTo>
                    <a:pt x="30556" y="56071"/>
                  </a:lnTo>
                  <a:cubicBezTo>
                    <a:pt x="30556" y="56071"/>
                    <a:pt x="40029" y="52768"/>
                    <a:pt x="41464" y="40193"/>
                  </a:cubicBezTo>
                  <a:cubicBezTo>
                    <a:pt x="42164" y="33888"/>
                    <a:pt x="41430" y="23714"/>
                    <a:pt x="40563" y="15442"/>
                  </a:cubicBezTo>
                  <a:cubicBezTo>
                    <a:pt x="39809" y="8402"/>
                    <a:pt x="34998" y="0"/>
                    <a:pt x="2822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3" name="Google Shape;903;p45"/>
            <p:cNvSpPr/>
            <p:nvPr/>
          </p:nvSpPr>
          <p:spPr>
            <a:xfrm>
              <a:off x="3844575" y="1541925"/>
              <a:ext cx="80925" cy="76650"/>
            </a:xfrm>
            <a:custGeom>
              <a:avLst/>
              <a:gdLst/>
              <a:ahLst/>
              <a:cxnLst/>
              <a:rect l="l" t="t" r="r" b="b"/>
              <a:pathLst>
                <a:path w="3237" h="3066" extrusionOk="0">
                  <a:moveTo>
                    <a:pt x="1724" y="1"/>
                  </a:moveTo>
                  <a:cubicBezTo>
                    <a:pt x="1651" y="1"/>
                    <a:pt x="1577" y="7"/>
                    <a:pt x="1502" y="19"/>
                  </a:cubicBezTo>
                  <a:cubicBezTo>
                    <a:pt x="668" y="85"/>
                    <a:pt x="1" y="819"/>
                    <a:pt x="34" y="1687"/>
                  </a:cubicBezTo>
                  <a:lnTo>
                    <a:pt x="34" y="1720"/>
                  </a:lnTo>
                  <a:cubicBezTo>
                    <a:pt x="96" y="2493"/>
                    <a:pt x="788" y="3065"/>
                    <a:pt x="1553" y="3065"/>
                  </a:cubicBezTo>
                  <a:cubicBezTo>
                    <a:pt x="1613" y="3065"/>
                    <a:pt x="1674" y="3062"/>
                    <a:pt x="1735" y="3054"/>
                  </a:cubicBezTo>
                  <a:cubicBezTo>
                    <a:pt x="2569" y="2987"/>
                    <a:pt x="3236" y="2254"/>
                    <a:pt x="3203" y="1386"/>
                  </a:cubicBezTo>
                  <a:lnTo>
                    <a:pt x="3203" y="1353"/>
                  </a:lnTo>
                  <a:cubicBezTo>
                    <a:pt x="3082" y="594"/>
                    <a:pt x="2463" y="1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4" name="Google Shape;904;p45"/>
            <p:cNvSpPr/>
            <p:nvPr/>
          </p:nvSpPr>
          <p:spPr>
            <a:xfrm>
              <a:off x="3809550" y="1416200"/>
              <a:ext cx="162650" cy="45425"/>
            </a:xfrm>
            <a:custGeom>
              <a:avLst/>
              <a:gdLst/>
              <a:ahLst/>
              <a:cxnLst/>
              <a:rect l="l" t="t" r="r" b="b"/>
              <a:pathLst>
                <a:path w="6506" h="1817" extrusionOk="0">
                  <a:moveTo>
                    <a:pt x="3510" y="1"/>
                  </a:moveTo>
                  <a:cubicBezTo>
                    <a:pt x="3419" y="1"/>
                    <a:pt x="3328" y="4"/>
                    <a:pt x="3236" y="11"/>
                  </a:cubicBezTo>
                  <a:cubicBezTo>
                    <a:pt x="2302" y="11"/>
                    <a:pt x="1435" y="344"/>
                    <a:pt x="701" y="878"/>
                  </a:cubicBezTo>
                  <a:cubicBezTo>
                    <a:pt x="168" y="1278"/>
                    <a:pt x="1" y="1712"/>
                    <a:pt x="101" y="1779"/>
                  </a:cubicBezTo>
                  <a:cubicBezTo>
                    <a:pt x="123" y="1805"/>
                    <a:pt x="158" y="1816"/>
                    <a:pt x="205" y="1816"/>
                  </a:cubicBezTo>
                  <a:cubicBezTo>
                    <a:pt x="580" y="1816"/>
                    <a:pt x="1727" y="1071"/>
                    <a:pt x="3270" y="1011"/>
                  </a:cubicBezTo>
                  <a:cubicBezTo>
                    <a:pt x="3367" y="1006"/>
                    <a:pt x="3462" y="1003"/>
                    <a:pt x="3556" y="1003"/>
                  </a:cubicBezTo>
                  <a:cubicBezTo>
                    <a:pt x="4934" y="1003"/>
                    <a:pt x="5984" y="1576"/>
                    <a:pt x="6338" y="1576"/>
                  </a:cubicBezTo>
                  <a:cubicBezTo>
                    <a:pt x="6383" y="1576"/>
                    <a:pt x="6417" y="1567"/>
                    <a:pt x="6439" y="1545"/>
                  </a:cubicBezTo>
                  <a:cubicBezTo>
                    <a:pt x="6505" y="1445"/>
                    <a:pt x="6305" y="1078"/>
                    <a:pt x="5772" y="711"/>
                  </a:cubicBezTo>
                  <a:cubicBezTo>
                    <a:pt x="5082" y="262"/>
                    <a:pt x="4312" y="1"/>
                    <a:pt x="3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5" name="Google Shape;905;p45"/>
            <p:cNvSpPr/>
            <p:nvPr/>
          </p:nvSpPr>
          <p:spPr>
            <a:xfrm>
              <a:off x="3453475" y="1555275"/>
              <a:ext cx="80900" cy="76625"/>
            </a:xfrm>
            <a:custGeom>
              <a:avLst/>
              <a:gdLst/>
              <a:ahLst/>
              <a:cxnLst/>
              <a:rect l="l" t="t" r="r" b="b"/>
              <a:pathLst>
                <a:path w="3236" h="3065" extrusionOk="0">
                  <a:moveTo>
                    <a:pt x="1724" y="1"/>
                  </a:moveTo>
                  <a:cubicBezTo>
                    <a:pt x="1651" y="1"/>
                    <a:pt x="1576" y="6"/>
                    <a:pt x="1501" y="18"/>
                  </a:cubicBezTo>
                  <a:cubicBezTo>
                    <a:pt x="667" y="118"/>
                    <a:pt x="0" y="819"/>
                    <a:pt x="34" y="1686"/>
                  </a:cubicBezTo>
                  <a:lnTo>
                    <a:pt x="34" y="1720"/>
                  </a:lnTo>
                  <a:cubicBezTo>
                    <a:pt x="126" y="2492"/>
                    <a:pt x="792" y="3065"/>
                    <a:pt x="1553" y="3065"/>
                  </a:cubicBezTo>
                  <a:cubicBezTo>
                    <a:pt x="1613" y="3065"/>
                    <a:pt x="1674" y="3061"/>
                    <a:pt x="1735" y="3054"/>
                  </a:cubicBezTo>
                  <a:cubicBezTo>
                    <a:pt x="2569" y="2987"/>
                    <a:pt x="3236" y="2253"/>
                    <a:pt x="3203" y="1386"/>
                  </a:cubicBezTo>
                  <a:lnTo>
                    <a:pt x="3203" y="1353"/>
                  </a:lnTo>
                  <a:cubicBezTo>
                    <a:pt x="3081" y="594"/>
                    <a:pt x="2462" y="1"/>
                    <a:pt x="17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6" name="Google Shape;906;p45"/>
            <p:cNvSpPr/>
            <p:nvPr/>
          </p:nvSpPr>
          <p:spPr>
            <a:xfrm>
              <a:off x="3385925" y="1442225"/>
              <a:ext cx="163475" cy="45850"/>
            </a:xfrm>
            <a:custGeom>
              <a:avLst/>
              <a:gdLst/>
              <a:ahLst/>
              <a:cxnLst/>
              <a:rect l="l" t="t" r="r" b="b"/>
              <a:pathLst>
                <a:path w="6539" h="1834" extrusionOk="0">
                  <a:moveTo>
                    <a:pt x="3366" y="1"/>
                  </a:moveTo>
                  <a:cubicBezTo>
                    <a:pt x="3311" y="1"/>
                    <a:pt x="3257" y="2"/>
                    <a:pt x="3203" y="4"/>
                  </a:cubicBezTo>
                  <a:cubicBezTo>
                    <a:pt x="2269" y="4"/>
                    <a:pt x="1401" y="337"/>
                    <a:pt x="701" y="871"/>
                  </a:cubicBezTo>
                  <a:cubicBezTo>
                    <a:pt x="167" y="1338"/>
                    <a:pt x="0" y="1705"/>
                    <a:pt x="67" y="1805"/>
                  </a:cubicBezTo>
                  <a:cubicBezTo>
                    <a:pt x="86" y="1824"/>
                    <a:pt x="116" y="1833"/>
                    <a:pt x="154" y="1833"/>
                  </a:cubicBezTo>
                  <a:cubicBezTo>
                    <a:pt x="516" y="1833"/>
                    <a:pt x="1699" y="1065"/>
                    <a:pt x="3236" y="1005"/>
                  </a:cubicBezTo>
                  <a:cubicBezTo>
                    <a:pt x="3333" y="999"/>
                    <a:pt x="3429" y="996"/>
                    <a:pt x="3523" y="996"/>
                  </a:cubicBezTo>
                  <a:cubicBezTo>
                    <a:pt x="4900" y="996"/>
                    <a:pt x="5950" y="1569"/>
                    <a:pt x="6304" y="1569"/>
                  </a:cubicBezTo>
                  <a:cubicBezTo>
                    <a:pt x="6349" y="1569"/>
                    <a:pt x="6383" y="1560"/>
                    <a:pt x="6405" y="1538"/>
                  </a:cubicBezTo>
                  <a:cubicBezTo>
                    <a:pt x="6538" y="1472"/>
                    <a:pt x="6338" y="1071"/>
                    <a:pt x="5738" y="704"/>
                  </a:cubicBezTo>
                  <a:cubicBezTo>
                    <a:pt x="5050" y="235"/>
                    <a:pt x="4186" y="1"/>
                    <a:pt x="3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7" name="Google Shape;907;p45"/>
            <p:cNvSpPr/>
            <p:nvPr/>
          </p:nvSpPr>
          <p:spPr>
            <a:xfrm>
              <a:off x="3676975" y="1435625"/>
              <a:ext cx="152625" cy="360025"/>
            </a:xfrm>
            <a:custGeom>
              <a:avLst/>
              <a:gdLst/>
              <a:ahLst/>
              <a:cxnLst/>
              <a:rect l="l" t="t" r="r" b="b"/>
              <a:pathLst>
                <a:path w="6105" h="14401" extrusionOk="0">
                  <a:moveTo>
                    <a:pt x="239" y="0"/>
                  </a:moveTo>
                  <a:cubicBezTo>
                    <a:pt x="237" y="0"/>
                    <a:pt x="235" y="0"/>
                    <a:pt x="234" y="1"/>
                  </a:cubicBezTo>
                  <a:cubicBezTo>
                    <a:pt x="0" y="101"/>
                    <a:pt x="1501" y="3970"/>
                    <a:pt x="3503" y="8674"/>
                  </a:cubicBezTo>
                  <a:lnTo>
                    <a:pt x="4970" y="11976"/>
                  </a:lnTo>
                  <a:cubicBezTo>
                    <a:pt x="5170" y="12477"/>
                    <a:pt x="5404" y="12977"/>
                    <a:pt x="5304" y="13277"/>
                  </a:cubicBezTo>
                  <a:cubicBezTo>
                    <a:pt x="5237" y="13577"/>
                    <a:pt x="4803" y="13644"/>
                    <a:pt x="4403" y="13744"/>
                  </a:cubicBezTo>
                  <a:cubicBezTo>
                    <a:pt x="2635" y="14011"/>
                    <a:pt x="1601" y="14278"/>
                    <a:pt x="1601" y="14345"/>
                  </a:cubicBezTo>
                  <a:cubicBezTo>
                    <a:pt x="1601" y="14382"/>
                    <a:pt x="1756" y="14401"/>
                    <a:pt x="2041" y="14401"/>
                  </a:cubicBezTo>
                  <a:cubicBezTo>
                    <a:pt x="2516" y="14401"/>
                    <a:pt x="3352" y="14349"/>
                    <a:pt x="4437" y="14244"/>
                  </a:cubicBezTo>
                  <a:cubicBezTo>
                    <a:pt x="4703" y="14244"/>
                    <a:pt x="4937" y="14178"/>
                    <a:pt x="5170" y="14111"/>
                  </a:cubicBezTo>
                  <a:cubicBezTo>
                    <a:pt x="5504" y="14011"/>
                    <a:pt x="5771" y="13777"/>
                    <a:pt x="5904" y="13444"/>
                  </a:cubicBezTo>
                  <a:cubicBezTo>
                    <a:pt x="6104" y="12777"/>
                    <a:pt x="5771" y="12243"/>
                    <a:pt x="5604" y="11743"/>
                  </a:cubicBezTo>
                  <a:cubicBezTo>
                    <a:pt x="5170" y="10642"/>
                    <a:pt x="4737" y="9574"/>
                    <a:pt x="4236" y="8407"/>
                  </a:cubicBezTo>
                  <a:cubicBezTo>
                    <a:pt x="2186" y="3712"/>
                    <a:pt x="464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8" name="Google Shape;908;p45"/>
            <p:cNvSpPr/>
            <p:nvPr/>
          </p:nvSpPr>
          <p:spPr>
            <a:xfrm>
              <a:off x="3346725" y="2244550"/>
              <a:ext cx="424500" cy="178225"/>
            </a:xfrm>
            <a:custGeom>
              <a:avLst/>
              <a:gdLst/>
              <a:ahLst/>
              <a:cxnLst/>
              <a:rect l="l" t="t" r="r" b="b"/>
              <a:pathLst>
                <a:path w="16980" h="7129" extrusionOk="0">
                  <a:moveTo>
                    <a:pt x="1" y="0"/>
                  </a:moveTo>
                  <a:cubicBezTo>
                    <a:pt x="1" y="1"/>
                    <a:pt x="3730" y="7128"/>
                    <a:pt x="13804" y="7128"/>
                  </a:cubicBezTo>
                  <a:cubicBezTo>
                    <a:pt x="14800" y="7128"/>
                    <a:pt x="15857" y="7058"/>
                    <a:pt x="16979" y="6905"/>
                  </a:cubicBezTo>
                  <a:lnTo>
                    <a:pt x="16946" y="3770"/>
                  </a:lnTo>
                  <a:cubicBezTo>
                    <a:pt x="16344" y="3804"/>
                    <a:pt x="15743" y="3821"/>
                    <a:pt x="15141" y="3821"/>
                  </a:cubicBezTo>
                  <a:cubicBezTo>
                    <a:pt x="9873" y="3821"/>
                    <a:pt x="4641" y="2515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9" name="Google Shape;909;p45"/>
            <p:cNvSpPr/>
            <p:nvPr/>
          </p:nvSpPr>
          <p:spPr>
            <a:xfrm>
              <a:off x="3565225" y="1846900"/>
              <a:ext cx="160125" cy="133025"/>
            </a:xfrm>
            <a:custGeom>
              <a:avLst/>
              <a:gdLst/>
              <a:ahLst/>
              <a:cxnLst/>
              <a:rect l="l" t="t" r="r" b="b"/>
              <a:pathLst>
                <a:path w="6405" h="5321" extrusionOk="0">
                  <a:moveTo>
                    <a:pt x="3168" y="1"/>
                  </a:moveTo>
                  <a:cubicBezTo>
                    <a:pt x="3025" y="1"/>
                    <a:pt x="2880" y="10"/>
                    <a:pt x="2735" y="28"/>
                  </a:cubicBezTo>
                  <a:cubicBezTo>
                    <a:pt x="1835" y="62"/>
                    <a:pt x="934" y="562"/>
                    <a:pt x="501" y="1363"/>
                  </a:cubicBezTo>
                  <a:cubicBezTo>
                    <a:pt x="0" y="2297"/>
                    <a:pt x="67" y="3364"/>
                    <a:pt x="601" y="4298"/>
                  </a:cubicBezTo>
                  <a:cubicBezTo>
                    <a:pt x="1103" y="4951"/>
                    <a:pt x="1889" y="5321"/>
                    <a:pt x="2717" y="5321"/>
                  </a:cubicBezTo>
                  <a:cubicBezTo>
                    <a:pt x="2989" y="5321"/>
                    <a:pt x="3264" y="5281"/>
                    <a:pt x="3536" y="5199"/>
                  </a:cubicBezTo>
                  <a:cubicBezTo>
                    <a:pt x="4503" y="4899"/>
                    <a:pt x="5271" y="4198"/>
                    <a:pt x="6038" y="3498"/>
                  </a:cubicBezTo>
                  <a:cubicBezTo>
                    <a:pt x="6238" y="3297"/>
                    <a:pt x="6171" y="3464"/>
                    <a:pt x="6271" y="3164"/>
                  </a:cubicBezTo>
                  <a:cubicBezTo>
                    <a:pt x="6405" y="2864"/>
                    <a:pt x="6371" y="1863"/>
                    <a:pt x="6071" y="1529"/>
                  </a:cubicBezTo>
                  <a:cubicBezTo>
                    <a:pt x="5419" y="581"/>
                    <a:pt x="4318" y="1"/>
                    <a:pt x="316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0" name="Google Shape;910;p45"/>
            <p:cNvSpPr/>
            <p:nvPr/>
          </p:nvSpPr>
          <p:spPr>
            <a:xfrm>
              <a:off x="3582850" y="1830050"/>
              <a:ext cx="151675" cy="118700"/>
            </a:xfrm>
            <a:custGeom>
              <a:avLst/>
              <a:gdLst/>
              <a:ahLst/>
              <a:cxnLst/>
              <a:rect l="l" t="t" r="r" b="b"/>
              <a:pathLst>
                <a:path w="6067" h="4748" extrusionOk="0">
                  <a:moveTo>
                    <a:pt x="316" y="0"/>
                  </a:moveTo>
                  <a:cubicBezTo>
                    <a:pt x="184" y="0"/>
                    <a:pt x="1" y="492"/>
                    <a:pt x="162" y="1203"/>
                  </a:cubicBezTo>
                  <a:cubicBezTo>
                    <a:pt x="329" y="2237"/>
                    <a:pt x="896" y="3204"/>
                    <a:pt x="1730" y="3838"/>
                  </a:cubicBezTo>
                  <a:cubicBezTo>
                    <a:pt x="2549" y="4444"/>
                    <a:pt x="3506" y="4748"/>
                    <a:pt x="4500" y="4748"/>
                  </a:cubicBezTo>
                  <a:cubicBezTo>
                    <a:pt x="4599" y="4748"/>
                    <a:pt x="4699" y="4745"/>
                    <a:pt x="4799" y="4739"/>
                  </a:cubicBezTo>
                  <a:cubicBezTo>
                    <a:pt x="5633" y="4672"/>
                    <a:pt x="6067" y="4405"/>
                    <a:pt x="6033" y="4305"/>
                  </a:cubicBezTo>
                  <a:cubicBezTo>
                    <a:pt x="6000" y="4038"/>
                    <a:pt x="4032" y="4338"/>
                    <a:pt x="2364" y="3071"/>
                  </a:cubicBezTo>
                  <a:cubicBezTo>
                    <a:pt x="711" y="1847"/>
                    <a:pt x="631" y="1"/>
                    <a:pt x="337" y="1"/>
                  </a:cubicBezTo>
                  <a:cubicBezTo>
                    <a:pt x="335" y="1"/>
                    <a:pt x="332" y="2"/>
                    <a:pt x="329" y="2"/>
                  </a:cubicBezTo>
                  <a:cubicBezTo>
                    <a:pt x="325" y="1"/>
                    <a:pt x="321" y="0"/>
                    <a:pt x="3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1" name="Google Shape;911;p45"/>
            <p:cNvSpPr/>
            <p:nvPr/>
          </p:nvSpPr>
          <p:spPr>
            <a:xfrm>
              <a:off x="3362575" y="1313500"/>
              <a:ext cx="200175" cy="62450"/>
            </a:xfrm>
            <a:custGeom>
              <a:avLst/>
              <a:gdLst/>
              <a:ahLst/>
              <a:cxnLst/>
              <a:rect l="l" t="t" r="r" b="b"/>
              <a:pathLst>
                <a:path w="8007" h="2498" extrusionOk="0">
                  <a:moveTo>
                    <a:pt x="4814" y="1"/>
                  </a:moveTo>
                  <a:cubicBezTo>
                    <a:pt x="3440" y="1"/>
                    <a:pt x="2091" y="416"/>
                    <a:pt x="934" y="1217"/>
                  </a:cubicBezTo>
                  <a:cubicBezTo>
                    <a:pt x="267" y="1684"/>
                    <a:pt x="0" y="2151"/>
                    <a:pt x="134" y="2351"/>
                  </a:cubicBezTo>
                  <a:cubicBezTo>
                    <a:pt x="206" y="2455"/>
                    <a:pt x="353" y="2497"/>
                    <a:pt x="562" y="2497"/>
                  </a:cubicBezTo>
                  <a:cubicBezTo>
                    <a:pt x="1226" y="2497"/>
                    <a:pt x="2516" y="2071"/>
                    <a:pt x="4037" y="1817"/>
                  </a:cubicBezTo>
                  <a:cubicBezTo>
                    <a:pt x="6038" y="1484"/>
                    <a:pt x="7773" y="1617"/>
                    <a:pt x="7939" y="1150"/>
                  </a:cubicBezTo>
                  <a:cubicBezTo>
                    <a:pt x="8006" y="950"/>
                    <a:pt x="7606" y="550"/>
                    <a:pt x="6872" y="316"/>
                  </a:cubicBezTo>
                  <a:cubicBezTo>
                    <a:pt x="6194" y="105"/>
                    <a:pt x="5501" y="1"/>
                    <a:pt x="481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2" name="Google Shape;912;p45"/>
            <p:cNvSpPr/>
            <p:nvPr/>
          </p:nvSpPr>
          <p:spPr>
            <a:xfrm>
              <a:off x="3799550" y="1265300"/>
              <a:ext cx="151800" cy="47875"/>
            </a:xfrm>
            <a:custGeom>
              <a:avLst/>
              <a:gdLst/>
              <a:ahLst/>
              <a:cxnLst/>
              <a:rect l="l" t="t" r="r" b="b"/>
              <a:pathLst>
                <a:path w="6072" h="1915" extrusionOk="0">
                  <a:moveTo>
                    <a:pt x="3062" y="1"/>
                  </a:moveTo>
                  <a:cubicBezTo>
                    <a:pt x="2222" y="1"/>
                    <a:pt x="1380" y="251"/>
                    <a:pt x="668" y="743"/>
                  </a:cubicBezTo>
                  <a:cubicBezTo>
                    <a:pt x="167" y="1143"/>
                    <a:pt x="1" y="1544"/>
                    <a:pt x="134" y="1744"/>
                  </a:cubicBezTo>
                  <a:cubicBezTo>
                    <a:pt x="227" y="1872"/>
                    <a:pt x="438" y="1914"/>
                    <a:pt x="732" y="1914"/>
                  </a:cubicBezTo>
                  <a:cubicBezTo>
                    <a:pt x="1282" y="1914"/>
                    <a:pt x="2124" y="1765"/>
                    <a:pt x="3036" y="1744"/>
                  </a:cubicBezTo>
                  <a:cubicBezTo>
                    <a:pt x="3100" y="1742"/>
                    <a:pt x="3164" y="1741"/>
                    <a:pt x="3227" y="1741"/>
                  </a:cubicBezTo>
                  <a:cubicBezTo>
                    <a:pt x="4042" y="1741"/>
                    <a:pt x="4770" y="1857"/>
                    <a:pt x="5281" y="1857"/>
                  </a:cubicBezTo>
                  <a:cubicBezTo>
                    <a:pt x="5616" y="1857"/>
                    <a:pt x="5858" y="1808"/>
                    <a:pt x="5971" y="1644"/>
                  </a:cubicBezTo>
                  <a:cubicBezTo>
                    <a:pt x="6072" y="1443"/>
                    <a:pt x="5871" y="1077"/>
                    <a:pt x="5371" y="710"/>
                  </a:cubicBezTo>
                  <a:cubicBezTo>
                    <a:pt x="4683" y="234"/>
                    <a:pt x="3873" y="1"/>
                    <a:pt x="30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3" name="Google Shape;913;p45"/>
            <p:cNvSpPr/>
            <p:nvPr/>
          </p:nvSpPr>
          <p:spPr>
            <a:xfrm>
              <a:off x="2934450" y="1594225"/>
              <a:ext cx="186300" cy="266625"/>
            </a:xfrm>
            <a:custGeom>
              <a:avLst/>
              <a:gdLst/>
              <a:ahLst/>
              <a:cxnLst/>
              <a:rect l="l" t="t" r="r" b="b"/>
              <a:pathLst>
                <a:path w="7452" h="10665" extrusionOk="0">
                  <a:moveTo>
                    <a:pt x="4754" y="1"/>
                  </a:moveTo>
                  <a:cubicBezTo>
                    <a:pt x="2715" y="1"/>
                    <a:pt x="1" y="834"/>
                    <a:pt x="213" y="5299"/>
                  </a:cubicBezTo>
                  <a:cubicBezTo>
                    <a:pt x="428" y="9798"/>
                    <a:pt x="3352" y="10664"/>
                    <a:pt x="5418" y="10664"/>
                  </a:cubicBezTo>
                  <a:cubicBezTo>
                    <a:pt x="6568" y="10664"/>
                    <a:pt x="7452" y="10395"/>
                    <a:pt x="7452" y="10336"/>
                  </a:cubicBezTo>
                  <a:cubicBezTo>
                    <a:pt x="7452" y="10169"/>
                    <a:pt x="6918" y="295"/>
                    <a:pt x="6918" y="295"/>
                  </a:cubicBezTo>
                  <a:cubicBezTo>
                    <a:pt x="6858" y="271"/>
                    <a:pt x="5915" y="1"/>
                    <a:pt x="4754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4" name="Google Shape;914;p45"/>
            <p:cNvSpPr/>
            <p:nvPr/>
          </p:nvSpPr>
          <p:spPr>
            <a:xfrm>
              <a:off x="2982300" y="1651400"/>
              <a:ext cx="82575" cy="150950"/>
            </a:xfrm>
            <a:custGeom>
              <a:avLst/>
              <a:gdLst/>
              <a:ahLst/>
              <a:cxnLst/>
              <a:rect l="l" t="t" r="r" b="b"/>
              <a:pathLst>
                <a:path w="3303" h="6038" extrusionOk="0">
                  <a:moveTo>
                    <a:pt x="1688" y="1"/>
                  </a:moveTo>
                  <a:cubicBezTo>
                    <a:pt x="1648" y="1"/>
                    <a:pt x="1608" y="4"/>
                    <a:pt x="1568" y="9"/>
                  </a:cubicBezTo>
                  <a:cubicBezTo>
                    <a:pt x="1001" y="143"/>
                    <a:pt x="534" y="577"/>
                    <a:pt x="367" y="1144"/>
                  </a:cubicBezTo>
                  <a:cubicBezTo>
                    <a:pt x="67" y="1744"/>
                    <a:pt x="1" y="2411"/>
                    <a:pt x="34" y="3078"/>
                  </a:cubicBezTo>
                  <a:cubicBezTo>
                    <a:pt x="167" y="4513"/>
                    <a:pt x="901" y="5747"/>
                    <a:pt x="1935" y="6014"/>
                  </a:cubicBezTo>
                  <a:cubicBezTo>
                    <a:pt x="2030" y="6030"/>
                    <a:pt x="2124" y="6038"/>
                    <a:pt x="2217" y="6038"/>
                  </a:cubicBezTo>
                  <a:cubicBezTo>
                    <a:pt x="2519" y="6038"/>
                    <a:pt x="2807" y="5951"/>
                    <a:pt x="3036" y="5747"/>
                  </a:cubicBezTo>
                  <a:cubicBezTo>
                    <a:pt x="3236" y="5647"/>
                    <a:pt x="3303" y="5480"/>
                    <a:pt x="3236" y="5480"/>
                  </a:cubicBezTo>
                  <a:cubicBezTo>
                    <a:pt x="3232" y="5476"/>
                    <a:pt x="3226" y="5474"/>
                    <a:pt x="3219" y="5474"/>
                  </a:cubicBezTo>
                  <a:cubicBezTo>
                    <a:pt x="3175" y="5474"/>
                    <a:pt x="3076" y="5564"/>
                    <a:pt x="2903" y="5680"/>
                  </a:cubicBezTo>
                  <a:cubicBezTo>
                    <a:pt x="2753" y="5755"/>
                    <a:pt x="2571" y="5799"/>
                    <a:pt x="2394" y="5799"/>
                  </a:cubicBezTo>
                  <a:cubicBezTo>
                    <a:pt x="2255" y="5799"/>
                    <a:pt x="2119" y="5772"/>
                    <a:pt x="2002" y="5714"/>
                  </a:cubicBezTo>
                  <a:cubicBezTo>
                    <a:pt x="1235" y="5480"/>
                    <a:pt x="568" y="4346"/>
                    <a:pt x="501" y="3078"/>
                  </a:cubicBezTo>
                  <a:cubicBezTo>
                    <a:pt x="468" y="2511"/>
                    <a:pt x="534" y="1877"/>
                    <a:pt x="734" y="1344"/>
                  </a:cubicBezTo>
                  <a:cubicBezTo>
                    <a:pt x="868" y="877"/>
                    <a:pt x="1201" y="510"/>
                    <a:pt x="1635" y="376"/>
                  </a:cubicBezTo>
                  <a:cubicBezTo>
                    <a:pt x="1688" y="363"/>
                    <a:pt x="1743" y="356"/>
                    <a:pt x="1798" y="356"/>
                  </a:cubicBezTo>
                  <a:cubicBezTo>
                    <a:pt x="2017" y="356"/>
                    <a:pt x="2235" y="463"/>
                    <a:pt x="2369" y="677"/>
                  </a:cubicBezTo>
                  <a:cubicBezTo>
                    <a:pt x="2469" y="843"/>
                    <a:pt x="2402" y="1010"/>
                    <a:pt x="2469" y="1010"/>
                  </a:cubicBezTo>
                  <a:cubicBezTo>
                    <a:pt x="2502" y="1010"/>
                    <a:pt x="2636" y="877"/>
                    <a:pt x="2536" y="577"/>
                  </a:cubicBezTo>
                  <a:cubicBezTo>
                    <a:pt x="2502" y="410"/>
                    <a:pt x="2369" y="243"/>
                    <a:pt x="2235" y="176"/>
                  </a:cubicBezTo>
                  <a:cubicBezTo>
                    <a:pt x="2070" y="66"/>
                    <a:pt x="1881" y="1"/>
                    <a:pt x="168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5" name="Google Shape;915;p45"/>
            <p:cNvSpPr/>
            <p:nvPr/>
          </p:nvSpPr>
          <p:spPr>
            <a:xfrm>
              <a:off x="3516850" y="867700"/>
              <a:ext cx="542900" cy="511250"/>
            </a:xfrm>
            <a:custGeom>
              <a:avLst/>
              <a:gdLst/>
              <a:ahLst/>
              <a:cxnLst/>
              <a:rect l="l" t="t" r="r" b="b"/>
              <a:pathLst>
                <a:path w="21716" h="20450" extrusionOk="0">
                  <a:moveTo>
                    <a:pt x="5706" y="1"/>
                  </a:moveTo>
                  <a:cubicBezTo>
                    <a:pt x="3714" y="1"/>
                    <a:pt x="1734" y="458"/>
                    <a:pt x="0" y="1436"/>
                  </a:cubicBezTo>
                  <a:cubicBezTo>
                    <a:pt x="1768" y="6306"/>
                    <a:pt x="5204" y="10342"/>
                    <a:pt x="9807" y="12811"/>
                  </a:cubicBezTo>
                  <a:cubicBezTo>
                    <a:pt x="11776" y="13878"/>
                    <a:pt x="13877" y="14646"/>
                    <a:pt x="15878" y="15646"/>
                  </a:cubicBezTo>
                  <a:cubicBezTo>
                    <a:pt x="17880" y="16647"/>
                    <a:pt x="19781" y="18048"/>
                    <a:pt x="20782" y="20049"/>
                  </a:cubicBezTo>
                  <a:lnTo>
                    <a:pt x="21716" y="20450"/>
                  </a:lnTo>
                  <a:cubicBezTo>
                    <a:pt x="21616" y="16614"/>
                    <a:pt x="20882" y="12677"/>
                    <a:pt x="19181" y="9208"/>
                  </a:cubicBezTo>
                  <a:cubicBezTo>
                    <a:pt x="17480" y="5772"/>
                    <a:pt x="14678" y="2770"/>
                    <a:pt x="11175" y="1169"/>
                  </a:cubicBezTo>
                  <a:cubicBezTo>
                    <a:pt x="9474" y="408"/>
                    <a:pt x="7585" y="1"/>
                    <a:pt x="5706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6" name="Google Shape;916;p45"/>
            <p:cNvSpPr/>
            <p:nvPr/>
          </p:nvSpPr>
          <p:spPr>
            <a:xfrm>
              <a:off x="2875550" y="895600"/>
              <a:ext cx="708050" cy="717175"/>
            </a:xfrm>
            <a:custGeom>
              <a:avLst/>
              <a:gdLst/>
              <a:ahLst/>
              <a:cxnLst/>
              <a:rect l="l" t="t" r="r" b="b"/>
              <a:pathLst>
                <a:path w="28322" h="28687" extrusionOk="0">
                  <a:moveTo>
                    <a:pt x="23606" y="1"/>
                  </a:moveTo>
                  <a:cubicBezTo>
                    <a:pt x="17590" y="1"/>
                    <a:pt x="10831" y="2747"/>
                    <a:pt x="6906" y="6725"/>
                  </a:cubicBezTo>
                  <a:cubicBezTo>
                    <a:pt x="1735" y="12162"/>
                    <a:pt x="1" y="20034"/>
                    <a:pt x="2469" y="27073"/>
                  </a:cubicBezTo>
                  <a:cubicBezTo>
                    <a:pt x="2603" y="27573"/>
                    <a:pt x="2936" y="28040"/>
                    <a:pt x="3337" y="28340"/>
                  </a:cubicBezTo>
                  <a:cubicBezTo>
                    <a:pt x="3454" y="28395"/>
                    <a:pt x="3575" y="28416"/>
                    <a:pt x="3699" y="28416"/>
                  </a:cubicBezTo>
                  <a:cubicBezTo>
                    <a:pt x="4091" y="28416"/>
                    <a:pt x="4508" y="28207"/>
                    <a:pt x="4894" y="28207"/>
                  </a:cubicBezTo>
                  <a:cubicBezTo>
                    <a:pt x="4977" y="28207"/>
                    <a:pt x="5058" y="28217"/>
                    <a:pt x="5138" y="28240"/>
                  </a:cubicBezTo>
                  <a:cubicBezTo>
                    <a:pt x="6227" y="28547"/>
                    <a:pt x="7213" y="28686"/>
                    <a:pt x="8111" y="28686"/>
                  </a:cubicBezTo>
                  <a:cubicBezTo>
                    <a:pt x="14341" y="28686"/>
                    <a:pt x="16379" y="21985"/>
                    <a:pt x="19615" y="17933"/>
                  </a:cubicBezTo>
                  <a:cubicBezTo>
                    <a:pt x="23317" y="13329"/>
                    <a:pt x="27520" y="6558"/>
                    <a:pt x="28321" y="654"/>
                  </a:cubicBezTo>
                  <a:cubicBezTo>
                    <a:pt x="26855" y="208"/>
                    <a:pt x="25258" y="1"/>
                    <a:pt x="23606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7" name="Google Shape;917;p45"/>
            <p:cNvSpPr/>
            <p:nvPr/>
          </p:nvSpPr>
          <p:spPr>
            <a:xfrm>
              <a:off x="3883775" y="947775"/>
              <a:ext cx="272725" cy="634875"/>
            </a:xfrm>
            <a:custGeom>
              <a:avLst/>
              <a:gdLst/>
              <a:ahLst/>
              <a:cxnLst/>
              <a:rect l="l" t="t" r="r" b="b"/>
              <a:pathLst>
                <a:path w="10909" h="25395" extrusionOk="0">
                  <a:moveTo>
                    <a:pt x="1" y="1"/>
                  </a:moveTo>
                  <a:cubicBezTo>
                    <a:pt x="301" y="301"/>
                    <a:pt x="601" y="601"/>
                    <a:pt x="868" y="835"/>
                  </a:cubicBezTo>
                  <a:cubicBezTo>
                    <a:pt x="1435" y="1369"/>
                    <a:pt x="2269" y="2169"/>
                    <a:pt x="3170" y="3270"/>
                  </a:cubicBezTo>
                  <a:cubicBezTo>
                    <a:pt x="5538" y="6005"/>
                    <a:pt x="7473" y="9174"/>
                    <a:pt x="8807" y="12543"/>
                  </a:cubicBezTo>
                  <a:cubicBezTo>
                    <a:pt x="9174" y="13544"/>
                    <a:pt x="9507" y="14545"/>
                    <a:pt x="9808" y="15512"/>
                  </a:cubicBezTo>
                  <a:cubicBezTo>
                    <a:pt x="10108" y="16446"/>
                    <a:pt x="10275" y="17380"/>
                    <a:pt x="10441" y="18347"/>
                  </a:cubicBezTo>
                  <a:cubicBezTo>
                    <a:pt x="10675" y="20149"/>
                    <a:pt x="10375" y="21850"/>
                    <a:pt x="9641" y="23017"/>
                  </a:cubicBezTo>
                  <a:cubicBezTo>
                    <a:pt x="9107" y="23985"/>
                    <a:pt x="8206" y="24719"/>
                    <a:pt x="7172" y="25119"/>
                  </a:cubicBezTo>
                  <a:cubicBezTo>
                    <a:pt x="6772" y="25252"/>
                    <a:pt x="6372" y="25319"/>
                    <a:pt x="5972" y="25352"/>
                  </a:cubicBezTo>
                  <a:cubicBezTo>
                    <a:pt x="6127" y="25378"/>
                    <a:pt x="6287" y="25394"/>
                    <a:pt x="6446" y="25394"/>
                  </a:cubicBezTo>
                  <a:cubicBezTo>
                    <a:pt x="6698" y="25394"/>
                    <a:pt x="6948" y="25355"/>
                    <a:pt x="7172" y="25252"/>
                  </a:cubicBezTo>
                  <a:cubicBezTo>
                    <a:pt x="8273" y="24852"/>
                    <a:pt x="9207" y="24152"/>
                    <a:pt x="9808" y="23151"/>
                  </a:cubicBezTo>
                  <a:cubicBezTo>
                    <a:pt x="10575" y="21950"/>
                    <a:pt x="10908" y="20149"/>
                    <a:pt x="10675" y="18281"/>
                  </a:cubicBezTo>
                  <a:cubicBezTo>
                    <a:pt x="10541" y="17313"/>
                    <a:pt x="10341" y="16313"/>
                    <a:pt x="10108" y="15379"/>
                  </a:cubicBezTo>
                  <a:cubicBezTo>
                    <a:pt x="8840" y="10809"/>
                    <a:pt x="6505" y="6539"/>
                    <a:pt x="3336" y="3036"/>
                  </a:cubicBezTo>
                  <a:cubicBezTo>
                    <a:pt x="2602" y="2203"/>
                    <a:pt x="1802" y="1435"/>
                    <a:pt x="968" y="701"/>
                  </a:cubicBezTo>
                  <a:lnTo>
                    <a:pt x="267" y="168"/>
                  </a:lnTo>
                  <a:cubicBezTo>
                    <a:pt x="167" y="101"/>
                    <a:pt x="101" y="34"/>
                    <a:pt x="1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8" name="Google Shape;918;p45"/>
            <p:cNvSpPr/>
            <p:nvPr/>
          </p:nvSpPr>
          <p:spPr>
            <a:xfrm>
              <a:off x="2532825" y="786225"/>
              <a:ext cx="552900" cy="599800"/>
            </a:xfrm>
            <a:custGeom>
              <a:avLst/>
              <a:gdLst/>
              <a:ahLst/>
              <a:cxnLst/>
              <a:rect l="l" t="t" r="r" b="b"/>
              <a:pathLst>
                <a:path w="22116" h="23992" extrusionOk="0">
                  <a:moveTo>
                    <a:pt x="10792" y="1"/>
                  </a:moveTo>
                  <a:cubicBezTo>
                    <a:pt x="7844" y="1"/>
                    <a:pt x="4889" y="1170"/>
                    <a:pt x="2935" y="3427"/>
                  </a:cubicBezTo>
                  <a:cubicBezTo>
                    <a:pt x="767" y="5896"/>
                    <a:pt x="0" y="9298"/>
                    <a:pt x="100" y="12601"/>
                  </a:cubicBezTo>
                  <a:cubicBezTo>
                    <a:pt x="200" y="15903"/>
                    <a:pt x="1201" y="19272"/>
                    <a:pt x="3503" y="21574"/>
                  </a:cubicBezTo>
                  <a:cubicBezTo>
                    <a:pt x="5013" y="23063"/>
                    <a:pt x="7185" y="23991"/>
                    <a:pt x="9301" y="23991"/>
                  </a:cubicBezTo>
                  <a:cubicBezTo>
                    <a:pt x="10409" y="23991"/>
                    <a:pt x="11501" y="23737"/>
                    <a:pt x="12476" y="23175"/>
                  </a:cubicBezTo>
                  <a:lnTo>
                    <a:pt x="15344" y="23408"/>
                  </a:lnTo>
                  <a:cubicBezTo>
                    <a:pt x="19180" y="20973"/>
                    <a:pt x="21849" y="16637"/>
                    <a:pt x="21982" y="12100"/>
                  </a:cubicBezTo>
                  <a:cubicBezTo>
                    <a:pt x="22116" y="7564"/>
                    <a:pt x="19481" y="2960"/>
                    <a:pt x="15378" y="1026"/>
                  </a:cubicBezTo>
                  <a:cubicBezTo>
                    <a:pt x="13956" y="338"/>
                    <a:pt x="12375" y="1"/>
                    <a:pt x="10792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9" name="Google Shape;919;p45"/>
            <p:cNvSpPr/>
            <p:nvPr/>
          </p:nvSpPr>
          <p:spPr>
            <a:xfrm>
              <a:off x="2973950" y="986925"/>
              <a:ext cx="571275" cy="183150"/>
            </a:xfrm>
            <a:custGeom>
              <a:avLst/>
              <a:gdLst/>
              <a:ahLst/>
              <a:cxnLst/>
              <a:rect l="l" t="t" r="r" b="b"/>
              <a:pathLst>
                <a:path w="22851" h="7326" extrusionOk="0">
                  <a:moveTo>
                    <a:pt x="22843" y="1"/>
                  </a:moveTo>
                  <a:cubicBezTo>
                    <a:pt x="22723" y="1"/>
                    <a:pt x="22110" y="1409"/>
                    <a:pt x="20382" y="3072"/>
                  </a:cubicBezTo>
                  <a:cubicBezTo>
                    <a:pt x="19348" y="4072"/>
                    <a:pt x="18214" y="4906"/>
                    <a:pt x="16913" y="5540"/>
                  </a:cubicBezTo>
                  <a:cubicBezTo>
                    <a:pt x="15009" y="6543"/>
                    <a:pt x="12904" y="7056"/>
                    <a:pt x="10776" y="7056"/>
                  </a:cubicBezTo>
                  <a:cubicBezTo>
                    <a:pt x="9436" y="7056"/>
                    <a:pt x="8087" y="6853"/>
                    <a:pt x="6772" y="6441"/>
                  </a:cubicBezTo>
                  <a:cubicBezTo>
                    <a:pt x="5405" y="6040"/>
                    <a:pt x="4104" y="5440"/>
                    <a:pt x="2970" y="4673"/>
                  </a:cubicBezTo>
                  <a:cubicBezTo>
                    <a:pt x="1869" y="3872"/>
                    <a:pt x="868" y="3005"/>
                    <a:pt x="1" y="2038"/>
                  </a:cubicBezTo>
                  <a:lnTo>
                    <a:pt x="1" y="2038"/>
                  </a:lnTo>
                  <a:cubicBezTo>
                    <a:pt x="1" y="2038"/>
                    <a:pt x="34" y="2104"/>
                    <a:pt x="168" y="2271"/>
                  </a:cubicBezTo>
                  <a:cubicBezTo>
                    <a:pt x="301" y="2438"/>
                    <a:pt x="401" y="2671"/>
                    <a:pt x="668" y="2905"/>
                  </a:cubicBezTo>
                  <a:cubicBezTo>
                    <a:pt x="1335" y="3605"/>
                    <a:pt x="2036" y="4273"/>
                    <a:pt x="2836" y="4840"/>
                  </a:cubicBezTo>
                  <a:cubicBezTo>
                    <a:pt x="5217" y="6513"/>
                    <a:pt x="7971" y="7326"/>
                    <a:pt x="10712" y="7326"/>
                  </a:cubicBezTo>
                  <a:cubicBezTo>
                    <a:pt x="14308" y="7326"/>
                    <a:pt x="17880" y="5927"/>
                    <a:pt x="20549" y="3238"/>
                  </a:cubicBezTo>
                  <a:cubicBezTo>
                    <a:pt x="21249" y="2538"/>
                    <a:pt x="21850" y="1771"/>
                    <a:pt x="22350" y="937"/>
                  </a:cubicBezTo>
                  <a:cubicBezTo>
                    <a:pt x="22484" y="737"/>
                    <a:pt x="22584" y="503"/>
                    <a:pt x="22717" y="236"/>
                  </a:cubicBezTo>
                  <a:lnTo>
                    <a:pt x="22851" y="3"/>
                  </a:lnTo>
                  <a:cubicBezTo>
                    <a:pt x="22848" y="1"/>
                    <a:pt x="22846" y="1"/>
                    <a:pt x="228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0" name="Google Shape;920;p45"/>
            <p:cNvSpPr/>
            <p:nvPr/>
          </p:nvSpPr>
          <p:spPr>
            <a:xfrm>
              <a:off x="2898075" y="997000"/>
              <a:ext cx="647150" cy="355175"/>
            </a:xfrm>
            <a:custGeom>
              <a:avLst/>
              <a:gdLst/>
              <a:ahLst/>
              <a:cxnLst/>
              <a:rect l="l" t="t" r="r" b="b"/>
              <a:pathLst>
                <a:path w="25886" h="14207" extrusionOk="0">
                  <a:moveTo>
                    <a:pt x="25886" y="0"/>
                  </a:moveTo>
                  <a:lnTo>
                    <a:pt x="25886" y="0"/>
                  </a:lnTo>
                  <a:cubicBezTo>
                    <a:pt x="25786" y="100"/>
                    <a:pt x="25752" y="167"/>
                    <a:pt x="25719" y="300"/>
                  </a:cubicBezTo>
                  <a:lnTo>
                    <a:pt x="25252" y="1134"/>
                  </a:lnTo>
                  <a:cubicBezTo>
                    <a:pt x="24885" y="1835"/>
                    <a:pt x="24251" y="2869"/>
                    <a:pt x="23451" y="4136"/>
                  </a:cubicBezTo>
                  <a:cubicBezTo>
                    <a:pt x="22517" y="5604"/>
                    <a:pt x="21449" y="6938"/>
                    <a:pt x="20248" y="8173"/>
                  </a:cubicBezTo>
                  <a:cubicBezTo>
                    <a:pt x="18781" y="9707"/>
                    <a:pt x="17113" y="11008"/>
                    <a:pt x="15278" y="12009"/>
                  </a:cubicBezTo>
                  <a:cubicBezTo>
                    <a:pt x="13410" y="13009"/>
                    <a:pt x="11375" y="13610"/>
                    <a:pt x="9274" y="13810"/>
                  </a:cubicBezTo>
                  <a:cubicBezTo>
                    <a:pt x="8808" y="13856"/>
                    <a:pt x="8343" y="13879"/>
                    <a:pt x="7878" y="13879"/>
                  </a:cubicBezTo>
                  <a:cubicBezTo>
                    <a:pt x="6644" y="13879"/>
                    <a:pt x="5415" y="13716"/>
                    <a:pt x="4203" y="13376"/>
                  </a:cubicBezTo>
                  <a:cubicBezTo>
                    <a:pt x="3069" y="13109"/>
                    <a:pt x="2035" y="12609"/>
                    <a:pt x="1035" y="11975"/>
                  </a:cubicBezTo>
                  <a:cubicBezTo>
                    <a:pt x="430" y="11552"/>
                    <a:pt x="99" y="11266"/>
                    <a:pt x="18" y="11266"/>
                  </a:cubicBezTo>
                  <a:cubicBezTo>
                    <a:pt x="9" y="11266"/>
                    <a:pt x="4" y="11269"/>
                    <a:pt x="0" y="11275"/>
                  </a:cubicBezTo>
                  <a:lnTo>
                    <a:pt x="234" y="11508"/>
                  </a:lnTo>
                  <a:cubicBezTo>
                    <a:pt x="501" y="11708"/>
                    <a:pt x="734" y="11942"/>
                    <a:pt x="1001" y="12109"/>
                  </a:cubicBezTo>
                  <a:cubicBezTo>
                    <a:pt x="1935" y="12776"/>
                    <a:pt x="3036" y="13310"/>
                    <a:pt x="4170" y="13643"/>
                  </a:cubicBezTo>
                  <a:cubicBezTo>
                    <a:pt x="5421" y="14018"/>
                    <a:pt x="6728" y="14206"/>
                    <a:pt x="8035" y="14206"/>
                  </a:cubicBezTo>
                  <a:cubicBezTo>
                    <a:pt x="8471" y="14206"/>
                    <a:pt x="8907" y="14185"/>
                    <a:pt x="9340" y="14144"/>
                  </a:cubicBezTo>
                  <a:cubicBezTo>
                    <a:pt x="11442" y="13977"/>
                    <a:pt x="13577" y="13343"/>
                    <a:pt x="15445" y="12342"/>
                  </a:cubicBezTo>
                  <a:cubicBezTo>
                    <a:pt x="17346" y="11308"/>
                    <a:pt x="19014" y="9974"/>
                    <a:pt x="20448" y="8439"/>
                  </a:cubicBezTo>
                  <a:cubicBezTo>
                    <a:pt x="21683" y="7172"/>
                    <a:pt x="22717" y="5771"/>
                    <a:pt x="23617" y="4303"/>
                  </a:cubicBezTo>
                  <a:cubicBezTo>
                    <a:pt x="24251" y="3302"/>
                    <a:pt x="24852" y="2302"/>
                    <a:pt x="25352" y="1201"/>
                  </a:cubicBezTo>
                  <a:cubicBezTo>
                    <a:pt x="25519" y="834"/>
                    <a:pt x="25619" y="534"/>
                    <a:pt x="25752" y="334"/>
                  </a:cubicBezTo>
                  <a:cubicBezTo>
                    <a:pt x="25786" y="234"/>
                    <a:pt x="25852" y="133"/>
                    <a:pt x="25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1" name="Google Shape;921;p45"/>
            <p:cNvSpPr/>
            <p:nvPr/>
          </p:nvSpPr>
          <p:spPr>
            <a:xfrm>
              <a:off x="2602875" y="1021975"/>
              <a:ext cx="301050" cy="104725"/>
            </a:xfrm>
            <a:custGeom>
              <a:avLst/>
              <a:gdLst/>
              <a:ahLst/>
              <a:cxnLst/>
              <a:rect l="l" t="t" r="r" b="b"/>
              <a:pathLst>
                <a:path w="12042" h="4189" extrusionOk="0">
                  <a:moveTo>
                    <a:pt x="4" y="0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2"/>
                    <a:pt x="67" y="169"/>
                    <a:pt x="334" y="435"/>
                  </a:cubicBezTo>
                  <a:cubicBezTo>
                    <a:pt x="634" y="802"/>
                    <a:pt x="1001" y="1136"/>
                    <a:pt x="1334" y="1436"/>
                  </a:cubicBezTo>
                  <a:cubicBezTo>
                    <a:pt x="1868" y="1870"/>
                    <a:pt x="2468" y="2303"/>
                    <a:pt x="3069" y="2637"/>
                  </a:cubicBezTo>
                  <a:cubicBezTo>
                    <a:pt x="3836" y="3037"/>
                    <a:pt x="4637" y="3371"/>
                    <a:pt x="5471" y="3638"/>
                  </a:cubicBezTo>
                  <a:cubicBezTo>
                    <a:pt x="6305" y="3871"/>
                    <a:pt x="7138" y="4038"/>
                    <a:pt x="8006" y="4138"/>
                  </a:cubicBezTo>
                  <a:cubicBezTo>
                    <a:pt x="8356" y="4171"/>
                    <a:pt x="8706" y="4188"/>
                    <a:pt x="9056" y="4188"/>
                  </a:cubicBezTo>
                  <a:cubicBezTo>
                    <a:pt x="9407" y="4188"/>
                    <a:pt x="9757" y="4171"/>
                    <a:pt x="10107" y="4138"/>
                  </a:cubicBezTo>
                  <a:cubicBezTo>
                    <a:pt x="10574" y="4105"/>
                    <a:pt x="11075" y="4005"/>
                    <a:pt x="11542" y="3871"/>
                  </a:cubicBezTo>
                  <a:cubicBezTo>
                    <a:pt x="11708" y="3838"/>
                    <a:pt x="11875" y="3805"/>
                    <a:pt x="12042" y="3704"/>
                  </a:cubicBezTo>
                  <a:cubicBezTo>
                    <a:pt x="12042" y="3701"/>
                    <a:pt x="12036" y="3700"/>
                    <a:pt x="12024" y="3700"/>
                  </a:cubicBezTo>
                  <a:cubicBezTo>
                    <a:pt x="11900" y="3700"/>
                    <a:pt x="11170" y="3841"/>
                    <a:pt x="10107" y="3871"/>
                  </a:cubicBezTo>
                  <a:cubicBezTo>
                    <a:pt x="9874" y="3884"/>
                    <a:pt x="9640" y="3890"/>
                    <a:pt x="9407" y="3890"/>
                  </a:cubicBezTo>
                  <a:cubicBezTo>
                    <a:pt x="6579" y="3890"/>
                    <a:pt x="3812" y="2959"/>
                    <a:pt x="1501" y="1203"/>
                  </a:cubicBezTo>
                  <a:cubicBezTo>
                    <a:pt x="562" y="523"/>
                    <a:pt x="64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2" name="Google Shape;922;p45"/>
            <p:cNvSpPr/>
            <p:nvPr/>
          </p:nvSpPr>
          <p:spPr>
            <a:xfrm>
              <a:off x="2537825" y="1133750"/>
              <a:ext cx="307725" cy="110625"/>
            </a:xfrm>
            <a:custGeom>
              <a:avLst/>
              <a:gdLst/>
              <a:ahLst/>
              <a:cxnLst/>
              <a:rect l="l" t="t" r="r" b="b"/>
              <a:pathLst>
                <a:path w="12309" h="4425" extrusionOk="0">
                  <a:moveTo>
                    <a:pt x="134" y="1"/>
                  </a:moveTo>
                  <a:cubicBezTo>
                    <a:pt x="67" y="167"/>
                    <a:pt x="0" y="368"/>
                    <a:pt x="67" y="568"/>
                  </a:cubicBezTo>
                  <a:cubicBezTo>
                    <a:pt x="100" y="1135"/>
                    <a:pt x="300" y="1635"/>
                    <a:pt x="634" y="2035"/>
                  </a:cubicBezTo>
                  <a:cubicBezTo>
                    <a:pt x="1134" y="2636"/>
                    <a:pt x="1801" y="3070"/>
                    <a:pt x="2502" y="3370"/>
                  </a:cubicBezTo>
                  <a:cubicBezTo>
                    <a:pt x="3403" y="3703"/>
                    <a:pt x="4303" y="4004"/>
                    <a:pt x="5237" y="4170"/>
                  </a:cubicBezTo>
                  <a:cubicBezTo>
                    <a:pt x="6093" y="4341"/>
                    <a:pt x="6958" y="4425"/>
                    <a:pt x="7827" y="4425"/>
                  </a:cubicBezTo>
                  <a:cubicBezTo>
                    <a:pt x="8651" y="4425"/>
                    <a:pt x="9479" y="4350"/>
                    <a:pt x="10308" y="4204"/>
                  </a:cubicBezTo>
                  <a:cubicBezTo>
                    <a:pt x="10808" y="4137"/>
                    <a:pt x="11308" y="4004"/>
                    <a:pt x="11809" y="3837"/>
                  </a:cubicBezTo>
                  <a:cubicBezTo>
                    <a:pt x="11975" y="3803"/>
                    <a:pt x="12176" y="3703"/>
                    <a:pt x="12309" y="3637"/>
                  </a:cubicBezTo>
                  <a:cubicBezTo>
                    <a:pt x="12309" y="3629"/>
                    <a:pt x="12297" y="3625"/>
                    <a:pt x="12275" y="3625"/>
                  </a:cubicBezTo>
                  <a:cubicBezTo>
                    <a:pt x="12111" y="3625"/>
                    <a:pt x="11360" y="3823"/>
                    <a:pt x="10274" y="3970"/>
                  </a:cubicBezTo>
                  <a:cubicBezTo>
                    <a:pt x="9580" y="4053"/>
                    <a:pt x="8886" y="4096"/>
                    <a:pt x="8192" y="4096"/>
                  </a:cubicBezTo>
                  <a:cubicBezTo>
                    <a:pt x="7218" y="4096"/>
                    <a:pt x="6244" y="4012"/>
                    <a:pt x="5271" y="3837"/>
                  </a:cubicBezTo>
                  <a:cubicBezTo>
                    <a:pt x="3336" y="3470"/>
                    <a:pt x="1601" y="2869"/>
                    <a:pt x="801" y="1869"/>
                  </a:cubicBezTo>
                  <a:cubicBezTo>
                    <a:pt x="467" y="1502"/>
                    <a:pt x="267" y="1035"/>
                    <a:pt x="167" y="534"/>
                  </a:cubicBezTo>
                  <a:cubicBezTo>
                    <a:pt x="134" y="201"/>
                    <a:pt x="16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3" name="Google Shape;923;p45"/>
            <p:cNvSpPr/>
            <p:nvPr/>
          </p:nvSpPr>
          <p:spPr>
            <a:xfrm>
              <a:off x="3478500" y="1798275"/>
              <a:ext cx="110100" cy="46850"/>
            </a:xfrm>
            <a:custGeom>
              <a:avLst/>
              <a:gdLst/>
              <a:ahLst/>
              <a:cxnLst/>
              <a:rect l="l" t="t" r="r" b="b"/>
              <a:pathLst>
                <a:path w="4404" h="1874" extrusionOk="0">
                  <a:moveTo>
                    <a:pt x="3483" y="0"/>
                  </a:moveTo>
                  <a:cubicBezTo>
                    <a:pt x="2939" y="0"/>
                    <a:pt x="2380" y="126"/>
                    <a:pt x="1901" y="306"/>
                  </a:cubicBezTo>
                  <a:cubicBezTo>
                    <a:pt x="1334" y="539"/>
                    <a:pt x="834" y="873"/>
                    <a:pt x="400" y="1306"/>
                  </a:cubicBezTo>
                  <a:cubicBezTo>
                    <a:pt x="234" y="1473"/>
                    <a:pt x="67" y="1673"/>
                    <a:pt x="0" y="1873"/>
                  </a:cubicBezTo>
                  <a:cubicBezTo>
                    <a:pt x="33" y="1873"/>
                    <a:pt x="200" y="1673"/>
                    <a:pt x="534" y="1406"/>
                  </a:cubicBezTo>
                  <a:cubicBezTo>
                    <a:pt x="967" y="1006"/>
                    <a:pt x="1434" y="739"/>
                    <a:pt x="2001" y="506"/>
                  </a:cubicBezTo>
                  <a:cubicBezTo>
                    <a:pt x="2535" y="306"/>
                    <a:pt x="3069" y="205"/>
                    <a:pt x="3669" y="172"/>
                  </a:cubicBezTo>
                  <a:lnTo>
                    <a:pt x="4403" y="172"/>
                  </a:lnTo>
                  <a:cubicBezTo>
                    <a:pt x="4203" y="72"/>
                    <a:pt x="3970" y="5"/>
                    <a:pt x="3669" y="5"/>
                  </a:cubicBezTo>
                  <a:cubicBezTo>
                    <a:pt x="3607" y="2"/>
                    <a:pt x="3545" y="0"/>
                    <a:pt x="348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4" name="Google Shape;924;p45"/>
            <p:cNvSpPr/>
            <p:nvPr/>
          </p:nvSpPr>
          <p:spPr>
            <a:xfrm>
              <a:off x="3431800" y="1646625"/>
              <a:ext cx="50875" cy="15025"/>
            </a:xfrm>
            <a:custGeom>
              <a:avLst/>
              <a:gdLst/>
              <a:ahLst/>
              <a:cxnLst/>
              <a:rect l="l" t="t" r="r" b="b"/>
              <a:pathLst>
                <a:path w="2035" h="601" extrusionOk="0">
                  <a:moveTo>
                    <a:pt x="0" y="0"/>
                  </a:moveTo>
                  <a:lnTo>
                    <a:pt x="0" y="0"/>
                  </a:lnTo>
                  <a:cubicBezTo>
                    <a:pt x="328" y="372"/>
                    <a:pt x="815" y="601"/>
                    <a:pt x="1299" y="601"/>
                  </a:cubicBezTo>
                  <a:cubicBezTo>
                    <a:pt x="1552" y="601"/>
                    <a:pt x="1805" y="538"/>
                    <a:pt x="2035" y="401"/>
                  </a:cubicBezTo>
                  <a:cubicBezTo>
                    <a:pt x="2031" y="397"/>
                    <a:pt x="2021" y="395"/>
                    <a:pt x="2005" y="395"/>
                  </a:cubicBezTo>
                  <a:cubicBezTo>
                    <a:pt x="1936" y="395"/>
                    <a:pt x="1755" y="428"/>
                    <a:pt x="1519" y="428"/>
                  </a:cubicBezTo>
                  <a:cubicBezTo>
                    <a:pt x="1365" y="428"/>
                    <a:pt x="1187" y="414"/>
                    <a:pt x="1001" y="3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5" name="Google Shape;925;p45"/>
            <p:cNvSpPr/>
            <p:nvPr/>
          </p:nvSpPr>
          <p:spPr>
            <a:xfrm>
              <a:off x="3192450" y="2260400"/>
              <a:ext cx="45800" cy="221200"/>
            </a:xfrm>
            <a:custGeom>
              <a:avLst/>
              <a:gdLst/>
              <a:ahLst/>
              <a:cxnLst/>
              <a:rect l="l" t="t" r="r" b="b"/>
              <a:pathLst>
                <a:path w="1832" h="8848" extrusionOk="0">
                  <a:moveTo>
                    <a:pt x="768" y="0"/>
                  </a:moveTo>
                  <a:lnTo>
                    <a:pt x="768" y="0"/>
                  </a:lnTo>
                  <a:cubicBezTo>
                    <a:pt x="668" y="67"/>
                    <a:pt x="601" y="167"/>
                    <a:pt x="501" y="300"/>
                  </a:cubicBezTo>
                  <a:cubicBezTo>
                    <a:pt x="1" y="1034"/>
                    <a:pt x="67" y="2068"/>
                    <a:pt x="634" y="2802"/>
                  </a:cubicBezTo>
                  <a:cubicBezTo>
                    <a:pt x="801" y="3036"/>
                    <a:pt x="1001" y="3236"/>
                    <a:pt x="1168" y="3503"/>
                  </a:cubicBezTo>
                  <a:cubicBezTo>
                    <a:pt x="1402" y="3736"/>
                    <a:pt x="1468" y="4036"/>
                    <a:pt x="1468" y="4337"/>
                  </a:cubicBezTo>
                  <a:cubicBezTo>
                    <a:pt x="1402" y="4970"/>
                    <a:pt x="834" y="5471"/>
                    <a:pt x="901" y="6138"/>
                  </a:cubicBezTo>
                  <a:cubicBezTo>
                    <a:pt x="935" y="6405"/>
                    <a:pt x="1001" y="6672"/>
                    <a:pt x="1168" y="6905"/>
                  </a:cubicBezTo>
                  <a:cubicBezTo>
                    <a:pt x="1301" y="7172"/>
                    <a:pt x="1468" y="7372"/>
                    <a:pt x="1568" y="7539"/>
                  </a:cubicBezTo>
                  <a:cubicBezTo>
                    <a:pt x="1721" y="7814"/>
                    <a:pt x="1790" y="8118"/>
                    <a:pt x="1749" y="8423"/>
                  </a:cubicBezTo>
                  <a:lnTo>
                    <a:pt x="1749" y="8423"/>
                  </a:lnTo>
                  <a:cubicBezTo>
                    <a:pt x="1832" y="8103"/>
                    <a:pt x="1794" y="7756"/>
                    <a:pt x="1635" y="7439"/>
                  </a:cubicBezTo>
                  <a:cubicBezTo>
                    <a:pt x="1468" y="7005"/>
                    <a:pt x="1101" y="6605"/>
                    <a:pt x="1068" y="6038"/>
                  </a:cubicBezTo>
                  <a:cubicBezTo>
                    <a:pt x="1068" y="5771"/>
                    <a:pt x="1135" y="5504"/>
                    <a:pt x="1301" y="5271"/>
                  </a:cubicBezTo>
                  <a:cubicBezTo>
                    <a:pt x="1502" y="4970"/>
                    <a:pt x="1635" y="4637"/>
                    <a:pt x="1668" y="4303"/>
                  </a:cubicBezTo>
                  <a:cubicBezTo>
                    <a:pt x="1668" y="3970"/>
                    <a:pt x="1568" y="3636"/>
                    <a:pt x="1335" y="3336"/>
                  </a:cubicBezTo>
                  <a:cubicBezTo>
                    <a:pt x="1135" y="3069"/>
                    <a:pt x="935" y="2836"/>
                    <a:pt x="768" y="2635"/>
                  </a:cubicBezTo>
                  <a:cubicBezTo>
                    <a:pt x="468" y="2269"/>
                    <a:pt x="267" y="1802"/>
                    <a:pt x="301" y="1301"/>
                  </a:cubicBezTo>
                  <a:cubicBezTo>
                    <a:pt x="301" y="968"/>
                    <a:pt x="401" y="634"/>
                    <a:pt x="568" y="334"/>
                  </a:cubicBezTo>
                  <a:cubicBezTo>
                    <a:pt x="668" y="134"/>
                    <a:pt x="768" y="0"/>
                    <a:pt x="768" y="0"/>
                  </a:cubicBezTo>
                  <a:close/>
                  <a:moveTo>
                    <a:pt x="1749" y="8423"/>
                  </a:moveTo>
                  <a:cubicBezTo>
                    <a:pt x="1745" y="8440"/>
                    <a:pt x="1740" y="8456"/>
                    <a:pt x="1735" y="8473"/>
                  </a:cubicBezTo>
                  <a:cubicBezTo>
                    <a:pt x="1735" y="8485"/>
                    <a:pt x="1735" y="8496"/>
                    <a:pt x="1734" y="8508"/>
                  </a:cubicBezTo>
                  <a:lnTo>
                    <a:pt x="1734" y="8508"/>
                  </a:lnTo>
                  <a:cubicBezTo>
                    <a:pt x="1735" y="8507"/>
                    <a:pt x="1735" y="8507"/>
                    <a:pt x="1735" y="8506"/>
                  </a:cubicBezTo>
                  <a:cubicBezTo>
                    <a:pt x="1741" y="8479"/>
                    <a:pt x="1745" y="8451"/>
                    <a:pt x="1749" y="8423"/>
                  </a:cubicBezTo>
                  <a:close/>
                  <a:moveTo>
                    <a:pt x="1734" y="8508"/>
                  </a:moveTo>
                  <a:cubicBezTo>
                    <a:pt x="1668" y="8641"/>
                    <a:pt x="1635" y="8773"/>
                    <a:pt x="1568" y="8840"/>
                  </a:cubicBezTo>
                  <a:cubicBezTo>
                    <a:pt x="1568" y="8845"/>
                    <a:pt x="1572" y="8848"/>
                    <a:pt x="1578" y="8848"/>
                  </a:cubicBezTo>
                  <a:cubicBezTo>
                    <a:pt x="1613" y="8848"/>
                    <a:pt x="1725" y="8764"/>
                    <a:pt x="1734" y="8508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6" name="Google Shape;926;p45"/>
            <p:cNvSpPr/>
            <p:nvPr/>
          </p:nvSpPr>
          <p:spPr>
            <a:xfrm>
              <a:off x="3257500" y="2281025"/>
              <a:ext cx="50050" cy="184550"/>
            </a:xfrm>
            <a:custGeom>
              <a:avLst/>
              <a:gdLst/>
              <a:ahLst/>
              <a:cxnLst/>
              <a:rect l="l" t="t" r="r" b="b"/>
              <a:pathLst>
                <a:path w="2002" h="7382" extrusionOk="0">
                  <a:moveTo>
                    <a:pt x="524" y="1"/>
                  </a:moveTo>
                  <a:cubicBezTo>
                    <a:pt x="491" y="1"/>
                    <a:pt x="384" y="70"/>
                    <a:pt x="301" y="209"/>
                  </a:cubicBezTo>
                  <a:cubicBezTo>
                    <a:pt x="67" y="476"/>
                    <a:pt x="0" y="810"/>
                    <a:pt x="34" y="1110"/>
                  </a:cubicBezTo>
                  <a:cubicBezTo>
                    <a:pt x="67" y="1343"/>
                    <a:pt x="134" y="1544"/>
                    <a:pt x="234" y="1710"/>
                  </a:cubicBezTo>
                  <a:cubicBezTo>
                    <a:pt x="367" y="1944"/>
                    <a:pt x="534" y="2111"/>
                    <a:pt x="734" y="2277"/>
                  </a:cubicBezTo>
                  <a:cubicBezTo>
                    <a:pt x="968" y="2378"/>
                    <a:pt x="1135" y="2544"/>
                    <a:pt x="1301" y="2778"/>
                  </a:cubicBezTo>
                  <a:cubicBezTo>
                    <a:pt x="1401" y="2978"/>
                    <a:pt x="1468" y="3211"/>
                    <a:pt x="1368" y="3478"/>
                  </a:cubicBezTo>
                  <a:cubicBezTo>
                    <a:pt x="1335" y="3712"/>
                    <a:pt x="1201" y="3979"/>
                    <a:pt x="1168" y="4279"/>
                  </a:cubicBezTo>
                  <a:cubicBezTo>
                    <a:pt x="1135" y="4512"/>
                    <a:pt x="1168" y="4813"/>
                    <a:pt x="1235" y="5046"/>
                  </a:cubicBezTo>
                  <a:cubicBezTo>
                    <a:pt x="1401" y="5513"/>
                    <a:pt x="1668" y="5947"/>
                    <a:pt x="1735" y="6280"/>
                  </a:cubicBezTo>
                  <a:cubicBezTo>
                    <a:pt x="1835" y="6514"/>
                    <a:pt x="1868" y="6814"/>
                    <a:pt x="1835" y="7114"/>
                  </a:cubicBezTo>
                  <a:cubicBezTo>
                    <a:pt x="1802" y="7248"/>
                    <a:pt x="1735" y="7381"/>
                    <a:pt x="1735" y="7381"/>
                  </a:cubicBezTo>
                  <a:cubicBezTo>
                    <a:pt x="1735" y="7381"/>
                    <a:pt x="1835" y="7314"/>
                    <a:pt x="1902" y="7181"/>
                  </a:cubicBezTo>
                  <a:cubicBezTo>
                    <a:pt x="2002" y="6881"/>
                    <a:pt x="2002" y="6547"/>
                    <a:pt x="1902" y="6280"/>
                  </a:cubicBezTo>
                  <a:cubicBezTo>
                    <a:pt x="1835" y="5880"/>
                    <a:pt x="1568" y="5480"/>
                    <a:pt x="1468" y="5013"/>
                  </a:cubicBezTo>
                  <a:cubicBezTo>
                    <a:pt x="1368" y="4813"/>
                    <a:pt x="1335" y="4546"/>
                    <a:pt x="1368" y="4312"/>
                  </a:cubicBezTo>
                  <a:cubicBezTo>
                    <a:pt x="1401" y="4045"/>
                    <a:pt x="1501" y="3812"/>
                    <a:pt x="1568" y="3512"/>
                  </a:cubicBezTo>
                  <a:cubicBezTo>
                    <a:pt x="1668" y="3211"/>
                    <a:pt x="1635" y="2878"/>
                    <a:pt x="1468" y="2644"/>
                  </a:cubicBezTo>
                  <a:cubicBezTo>
                    <a:pt x="1301" y="2444"/>
                    <a:pt x="1068" y="2277"/>
                    <a:pt x="868" y="2111"/>
                  </a:cubicBezTo>
                  <a:cubicBezTo>
                    <a:pt x="701" y="1977"/>
                    <a:pt x="534" y="1810"/>
                    <a:pt x="401" y="1644"/>
                  </a:cubicBezTo>
                  <a:cubicBezTo>
                    <a:pt x="301" y="1477"/>
                    <a:pt x="234" y="1310"/>
                    <a:pt x="201" y="1110"/>
                  </a:cubicBezTo>
                  <a:cubicBezTo>
                    <a:pt x="167" y="810"/>
                    <a:pt x="234" y="510"/>
                    <a:pt x="367" y="276"/>
                  </a:cubicBezTo>
                  <a:cubicBezTo>
                    <a:pt x="467" y="109"/>
                    <a:pt x="534" y="43"/>
                    <a:pt x="534" y="9"/>
                  </a:cubicBezTo>
                  <a:cubicBezTo>
                    <a:pt x="534" y="4"/>
                    <a:pt x="530" y="1"/>
                    <a:pt x="52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7" name="Google Shape;927;p45"/>
            <p:cNvSpPr/>
            <p:nvPr/>
          </p:nvSpPr>
          <p:spPr>
            <a:xfrm>
              <a:off x="2768825" y="1021175"/>
              <a:ext cx="763900" cy="455625"/>
            </a:xfrm>
            <a:custGeom>
              <a:avLst/>
              <a:gdLst/>
              <a:ahLst/>
              <a:cxnLst/>
              <a:rect l="l" t="t" r="r" b="b"/>
              <a:pathLst>
                <a:path w="30556" h="18225" extrusionOk="0">
                  <a:moveTo>
                    <a:pt x="30555" y="0"/>
                  </a:moveTo>
                  <a:lnTo>
                    <a:pt x="30555" y="0"/>
                  </a:lnTo>
                  <a:cubicBezTo>
                    <a:pt x="30555" y="1"/>
                    <a:pt x="30555" y="5"/>
                    <a:pt x="30552" y="12"/>
                  </a:cubicBezTo>
                  <a:lnTo>
                    <a:pt x="30552" y="12"/>
                  </a:lnTo>
                  <a:cubicBezTo>
                    <a:pt x="30554" y="9"/>
                    <a:pt x="30555" y="5"/>
                    <a:pt x="30555" y="0"/>
                  </a:cubicBezTo>
                  <a:close/>
                  <a:moveTo>
                    <a:pt x="30552" y="12"/>
                  </a:moveTo>
                  <a:cubicBezTo>
                    <a:pt x="30539" y="34"/>
                    <a:pt x="30489" y="38"/>
                    <a:pt x="30489" y="67"/>
                  </a:cubicBezTo>
                  <a:cubicBezTo>
                    <a:pt x="30531" y="46"/>
                    <a:pt x="30546" y="25"/>
                    <a:pt x="30552" y="12"/>
                  </a:cubicBezTo>
                  <a:close/>
                  <a:moveTo>
                    <a:pt x="0" y="16879"/>
                  </a:moveTo>
                  <a:cubicBezTo>
                    <a:pt x="0" y="16879"/>
                    <a:pt x="15" y="16894"/>
                    <a:pt x="35" y="16894"/>
                  </a:cubicBezTo>
                  <a:cubicBezTo>
                    <a:pt x="41" y="16894"/>
                    <a:pt x="48" y="16892"/>
                    <a:pt x="56" y="16888"/>
                  </a:cubicBezTo>
                  <a:lnTo>
                    <a:pt x="56" y="16888"/>
                  </a:lnTo>
                  <a:cubicBezTo>
                    <a:pt x="63" y="16893"/>
                    <a:pt x="67" y="16901"/>
                    <a:pt x="67" y="16913"/>
                  </a:cubicBezTo>
                  <a:lnTo>
                    <a:pt x="207" y="16959"/>
                  </a:lnTo>
                  <a:lnTo>
                    <a:pt x="207" y="16959"/>
                  </a:lnTo>
                  <a:lnTo>
                    <a:pt x="67" y="16879"/>
                  </a:lnTo>
                  <a:cubicBezTo>
                    <a:pt x="63" y="16883"/>
                    <a:pt x="59" y="16886"/>
                    <a:pt x="56" y="16888"/>
                  </a:cubicBezTo>
                  <a:lnTo>
                    <a:pt x="56" y="16888"/>
                  </a:lnTo>
                  <a:cubicBezTo>
                    <a:pt x="43" y="16879"/>
                    <a:pt x="22" y="16879"/>
                    <a:pt x="0" y="16879"/>
                  </a:cubicBezTo>
                  <a:close/>
                  <a:moveTo>
                    <a:pt x="30489" y="67"/>
                  </a:moveTo>
                  <a:lnTo>
                    <a:pt x="30388" y="334"/>
                  </a:lnTo>
                  <a:cubicBezTo>
                    <a:pt x="30255" y="534"/>
                    <a:pt x="30088" y="901"/>
                    <a:pt x="29888" y="1335"/>
                  </a:cubicBezTo>
                  <a:cubicBezTo>
                    <a:pt x="29454" y="2202"/>
                    <a:pt x="28754" y="3470"/>
                    <a:pt x="27820" y="4904"/>
                  </a:cubicBezTo>
                  <a:cubicBezTo>
                    <a:pt x="26753" y="6672"/>
                    <a:pt x="25485" y="8306"/>
                    <a:pt x="24117" y="9807"/>
                  </a:cubicBezTo>
                  <a:cubicBezTo>
                    <a:pt x="22449" y="11675"/>
                    <a:pt x="20548" y="13277"/>
                    <a:pt x="18413" y="14611"/>
                  </a:cubicBezTo>
                  <a:cubicBezTo>
                    <a:pt x="16278" y="15979"/>
                    <a:pt x="13943" y="16913"/>
                    <a:pt x="11542" y="17513"/>
                  </a:cubicBezTo>
                  <a:cubicBezTo>
                    <a:pt x="10006" y="17903"/>
                    <a:pt x="8429" y="18091"/>
                    <a:pt x="6828" y="18091"/>
                  </a:cubicBezTo>
                  <a:cubicBezTo>
                    <a:pt x="6377" y="18091"/>
                    <a:pt x="5925" y="18076"/>
                    <a:pt x="5471" y="18047"/>
                  </a:cubicBezTo>
                  <a:cubicBezTo>
                    <a:pt x="4103" y="17947"/>
                    <a:pt x="2769" y="17713"/>
                    <a:pt x="1434" y="17346"/>
                  </a:cubicBezTo>
                  <a:cubicBezTo>
                    <a:pt x="934" y="17246"/>
                    <a:pt x="601" y="17079"/>
                    <a:pt x="367" y="17013"/>
                  </a:cubicBezTo>
                  <a:lnTo>
                    <a:pt x="207" y="16959"/>
                  </a:lnTo>
                  <a:lnTo>
                    <a:pt x="207" y="16959"/>
                  </a:lnTo>
                  <a:lnTo>
                    <a:pt x="300" y="17013"/>
                  </a:lnTo>
                  <a:cubicBezTo>
                    <a:pt x="634" y="17146"/>
                    <a:pt x="967" y="17246"/>
                    <a:pt x="1368" y="17380"/>
                  </a:cubicBezTo>
                  <a:cubicBezTo>
                    <a:pt x="2702" y="17813"/>
                    <a:pt x="4070" y="18080"/>
                    <a:pt x="5437" y="18180"/>
                  </a:cubicBezTo>
                  <a:cubicBezTo>
                    <a:pt x="5889" y="18210"/>
                    <a:pt x="6345" y="18225"/>
                    <a:pt x="6802" y="18225"/>
                  </a:cubicBezTo>
                  <a:cubicBezTo>
                    <a:pt x="8401" y="18225"/>
                    <a:pt x="10018" y="18043"/>
                    <a:pt x="11575" y="17680"/>
                  </a:cubicBezTo>
                  <a:cubicBezTo>
                    <a:pt x="13977" y="17079"/>
                    <a:pt x="16378" y="16145"/>
                    <a:pt x="18480" y="14811"/>
                  </a:cubicBezTo>
                  <a:cubicBezTo>
                    <a:pt x="20615" y="13410"/>
                    <a:pt x="22583" y="11809"/>
                    <a:pt x="24251" y="9908"/>
                  </a:cubicBezTo>
                  <a:cubicBezTo>
                    <a:pt x="25618" y="8373"/>
                    <a:pt x="26819" y="6739"/>
                    <a:pt x="27920" y="5004"/>
                  </a:cubicBezTo>
                  <a:cubicBezTo>
                    <a:pt x="28654" y="3837"/>
                    <a:pt x="29321" y="2636"/>
                    <a:pt x="29921" y="1368"/>
                  </a:cubicBezTo>
                  <a:cubicBezTo>
                    <a:pt x="30122" y="968"/>
                    <a:pt x="30288" y="601"/>
                    <a:pt x="30388" y="367"/>
                  </a:cubicBezTo>
                  <a:lnTo>
                    <a:pt x="30489" y="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8" name="Google Shape;928;p45"/>
            <p:cNvSpPr/>
            <p:nvPr/>
          </p:nvSpPr>
          <p:spPr>
            <a:xfrm>
              <a:off x="2783000" y="970300"/>
              <a:ext cx="242700" cy="405325"/>
            </a:xfrm>
            <a:custGeom>
              <a:avLst/>
              <a:gdLst/>
              <a:ahLst/>
              <a:cxnLst/>
              <a:rect l="l" t="t" r="r" b="b"/>
              <a:pathLst>
                <a:path w="9708" h="16213" extrusionOk="0">
                  <a:moveTo>
                    <a:pt x="9707" y="1"/>
                  </a:moveTo>
                  <a:cubicBezTo>
                    <a:pt x="9640" y="1"/>
                    <a:pt x="9607" y="34"/>
                    <a:pt x="9540" y="67"/>
                  </a:cubicBezTo>
                  <a:lnTo>
                    <a:pt x="9140" y="434"/>
                  </a:lnTo>
                  <a:cubicBezTo>
                    <a:pt x="8940" y="568"/>
                    <a:pt x="8706" y="768"/>
                    <a:pt x="8473" y="1035"/>
                  </a:cubicBezTo>
                  <a:cubicBezTo>
                    <a:pt x="8206" y="1268"/>
                    <a:pt x="7939" y="1535"/>
                    <a:pt x="7639" y="1869"/>
                  </a:cubicBezTo>
                  <a:cubicBezTo>
                    <a:pt x="6938" y="2569"/>
                    <a:pt x="6271" y="3370"/>
                    <a:pt x="5638" y="4170"/>
                  </a:cubicBezTo>
                  <a:cubicBezTo>
                    <a:pt x="4837" y="5171"/>
                    <a:pt x="4136" y="6172"/>
                    <a:pt x="3503" y="7239"/>
                  </a:cubicBezTo>
                  <a:cubicBezTo>
                    <a:pt x="2869" y="8340"/>
                    <a:pt x="2302" y="9441"/>
                    <a:pt x="1801" y="10575"/>
                  </a:cubicBezTo>
                  <a:cubicBezTo>
                    <a:pt x="1368" y="11542"/>
                    <a:pt x="1001" y="12510"/>
                    <a:pt x="701" y="13444"/>
                  </a:cubicBezTo>
                  <a:cubicBezTo>
                    <a:pt x="534" y="13877"/>
                    <a:pt x="467" y="14244"/>
                    <a:pt x="367" y="14578"/>
                  </a:cubicBezTo>
                  <a:cubicBezTo>
                    <a:pt x="300" y="14911"/>
                    <a:pt x="200" y="15245"/>
                    <a:pt x="167" y="15445"/>
                  </a:cubicBezTo>
                  <a:cubicBezTo>
                    <a:pt x="134" y="15679"/>
                    <a:pt x="100" y="15845"/>
                    <a:pt x="34" y="16012"/>
                  </a:cubicBezTo>
                  <a:cubicBezTo>
                    <a:pt x="0" y="16079"/>
                    <a:pt x="0" y="16112"/>
                    <a:pt x="0" y="16212"/>
                  </a:cubicBezTo>
                  <a:cubicBezTo>
                    <a:pt x="34" y="16179"/>
                    <a:pt x="100" y="16112"/>
                    <a:pt x="100" y="16045"/>
                  </a:cubicBezTo>
                  <a:lnTo>
                    <a:pt x="267" y="15512"/>
                  </a:lnTo>
                  <a:cubicBezTo>
                    <a:pt x="334" y="15278"/>
                    <a:pt x="367" y="15011"/>
                    <a:pt x="501" y="14678"/>
                  </a:cubicBezTo>
                  <a:cubicBezTo>
                    <a:pt x="634" y="14344"/>
                    <a:pt x="701" y="13944"/>
                    <a:pt x="867" y="13544"/>
                  </a:cubicBezTo>
                  <a:cubicBezTo>
                    <a:pt x="1168" y="12710"/>
                    <a:pt x="1535" y="11742"/>
                    <a:pt x="2002" y="10708"/>
                  </a:cubicBezTo>
                  <a:cubicBezTo>
                    <a:pt x="3002" y="8440"/>
                    <a:pt x="4303" y="6272"/>
                    <a:pt x="5804" y="4337"/>
                  </a:cubicBezTo>
                  <a:cubicBezTo>
                    <a:pt x="6505" y="3403"/>
                    <a:pt x="7172" y="2602"/>
                    <a:pt x="7739" y="2002"/>
                  </a:cubicBezTo>
                  <a:cubicBezTo>
                    <a:pt x="8006" y="1668"/>
                    <a:pt x="8306" y="1402"/>
                    <a:pt x="8540" y="1168"/>
                  </a:cubicBezTo>
                  <a:lnTo>
                    <a:pt x="9173" y="534"/>
                  </a:lnTo>
                  <a:lnTo>
                    <a:pt x="9607" y="167"/>
                  </a:lnTo>
                  <a:cubicBezTo>
                    <a:pt x="9674" y="34"/>
                    <a:pt x="9707" y="1"/>
                    <a:pt x="97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9" name="Google Shape;929;p45"/>
            <p:cNvSpPr/>
            <p:nvPr/>
          </p:nvSpPr>
          <p:spPr>
            <a:xfrm>
              <a:off x="3582725" y="861900"/>
              <a:ext cx="455350" cy="335250"/>
            </a:xfrm>
            <a:custGeom>
              <a:avLst/>
              <a:gdLst/>
              <a:ahLst/>
              <a:cxnLst/>
              <a:rect l="l" t="t" r="r" b="b"/>
              <a:pathLst>
                <a:path w="18214" h="13410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67"/>
                    <a:pt x="67" y="100"/>
                    <a:pt x="101" y="200"/>
                  </a:cubicBezTo>
                  <a:lnTo>
                    <a:pt x="434" y="767"/>
                  </a:lnTo>
                  <a:cubicBezTo>
                    <a:pt x="601" y="1068"/>
                    <a:pt x="768" y="1334"/>
                    <a:pt x="1035" y="1701"/>
                  </a:cubicBezTo>
                  <a:cubicBezTo>
                    <a:pt x="1268" y="2068"/>
                    <a:pt x="1535" y="2435"/>
                    <a:pt x="1869" y="2869"/>
                  </a:cubicBezTo>
                  <a:cubicBezTo>
                    <a:pt x="2202" y="3269"/>
                    <a:pt x="2569" y="3703"/>
                    <a:pt x="2936" y="4203"/>
                  </a:cubicBezTo>
                  <a:cubicBezTo>
                    <a:pt x="3336" y="4704"/>
                    <a:pt x="3770" y="5171"/>
                    <a:pt x="4270" y="5671"/>
                  </a:cubicBezTo>
                  <a:cubicBezTo>
                    <a:pt x="5338" y="6738"/>
                    <a:pt x="6505" y="7739"/>
                    <a:pt x="7706" y="8606"/>
                  </a:cubicBezTo>
                  <a:cubicBezTo>
                    <a:pt x="8907" y="9507"/>
                    <a:pt x="10208" y="10274"/>
                    <a:pt x="11542" y="11008"/>
                  </a:cubicBezTo>
                  <a:cubicBezTo>
                    <a:pt x="12176" y="11275"/>
                    <a:pt x="12776" y="11575"/>
                    <a:pt x="13344" y="11842"/>
                  </a:cubicBezTo>
                  <a:cubicBezTo>
                    <a:pt x="13877" y="12076"/>
                    <a:pt x="14411" y="12242"/>
                    <a:pt x="14911" y="12442"/>
                  </a:cubicBezTo>
                  <a:cubicBezTo>
                    <a:pt x="15412" y="12676"/>
                    <a:pt x="15845" y="12776"/>
                    <a:pt x="16246" y="12909"/>
                  </a:cubicBezTo>
                  <a:cubicBezTo>
                    <a:pt x="16679" y="13043"/>
                    <a:pt x="17013" y="13110"/>
                    <a:pt x="17280" y="13210"/>
                  </a:cubicBezTo>
                  <a:lnTo>
                    <a:pt x="17947" y="13376"/>
                  </a:lnTo>
                  <a:cubicBezTo>
                    <a:pt x="18047" y="13410"/>
                    <a:pt x="18147" y="13410"/>
                    <a:pt x="18214" y="13410"/>
                  </a:cubicBezTo>
                  <a:cubicBezTo>
                    <a:pt x="18147" y="13376"/>
                    <a:pt x="18047" y="13343"/>
                    <a:pt x="17947" y="13243"/>
                  </a:cubicBezTo>
                  <a:lnTo>
                    <a:pt x="17346" y="13043"/>
                  </a:lnTo>
                  <a:cubicBezTo>
                    <a:pt x="17080" y="12943"/>
                    <a:pt x="16746" y="12843"/>
                    <a:pt x="16346" y="12709"/>
                  </a:cubicBezTo>
                  <a:cubicBezTo>
                    <a:pt x="15912" y="12576"/>
                    <a:pt x="15512" y="12442"/>
                    <a:pt x="15011" y="12242"/>
                  </a:cubicBezTo>
                  <a:cubicBezTo>
                    <a:pt x="14511" y="12042"/>
                    <a:pt x="13944" y="11775"/>
                    <a:pt x="13410" y="11575"/>
                  </a:cubicBezTo>
                  <a:cubicBezTo>
                    <a:pt x="12877" y="11375"/>
                    <a:pt x="12276" y="11041"/>
                    <a:pt x="11676" y="10741"/>
                  </a:cubicBezTo>
                  <a:cubicBezTo>
                    <a:pt x="10375" y="10041"/>
                    <a:pt x="9074" y="9240"/>
                    <a:pt x="7873" y="8373"/>
                  </a:cubicBezTo>
                  <a:cubicBezTo>
                    <a:pt x="6672" y="7506"/>
                    <a:pt x="5538" y="6505"/>
                    <a:pt x="4437" y="5437"/>
                  </a:cubicBezTo>
                  <a:cubicBezTo>
                    <a:pt x="3937" y="4937"/>
                    <a:pt x="3503" y="4470"/>
                    <a:pt x="3070" y="4036"/>
                  </a:cubicBezTo>
                  <a:cubicBezTo>
                    <a:pt x="2669" y="3569"/>
                    <a:pt x="2336" y="3169"/>
                    <a:pt x="2002" y="2735"/>
                  </a:cubicBezTo>
                  <a:cubicBezTo>
                    <a:pt x="1669" y="2335"/>
                    <a:pt x="1402" y="1935"/>
                    <a:pt x="1168" y="1601"/>
                  </a:cubicBezTo>
                  <a:cubicBezTo>
                    <a:pt x="901" y="1268"/>
                    <a:pt x="701" y="1001"/>
                    <a:pt x="534" y="734"/>
                  </a:cubicBezTo>
                  <a:lnTo>
                    <a:pt x="167" y="200"/>
                  </a:lnTo>
                  <a:cubicBezTo>
                    <a:pt x="34" y="3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0" name="Google Shape;930;p45"/>
            <p:cNvSpPr/>
            <p:nvPr/>
          </p:nvSpPr>
          <p:spPr>
            <a:xfrm>
              <a:off x="2726275" y="1642450"/>
              <a:ext cx="209350" cy="55900"/>
            </a:xfrm>
            <a:custGeom>
              <a:avLst/>
              <a:gdLst/>
              <a:ahLst/>
              <a:cxnLst/>
              <a:rect l="l" t="t" r="r" b="b"/>
              <a:pathLst>
                <a:path w="8374" h="2236" extrusionOk="0">
                  <a:moveTo>
                    <a:pt x="8374" y="1"/>
                  </a:moveTo>
                  <a:lnTo>
                    <a:pt x="8374" y="1"/>
                  </a:lnTo>
                  <a:cubicBezTo>
                    <a:pt x="7940" y="167"/>
                    <a:pt x="7573" y="334"/>
                    <a:pt x="7139" y="501"/>
                  </a:cubicBezTo>
                  <a:cubicBezTo>
                    <a:pt x="5305" y="1368"/>
                    <a:pt x="3303" y="1902"/>
                    <a:pt x="1268" y="2069"/>
                  </a:cubicBezTo>
                  <a:cubicBezTo>
                    <a:pt x="501" y="2169"/>
                    <a:pt x="1" y="2169"/>
                    <a:pt x="1" y="2202"/>
                  </a:cubicBezTo>
                  <a:cubicBezTo>
                    <a:pt x="101" y="2235"/>
                    <a:pt x="234" y="2235"/>
                    <a:pt x="334" y="2235"/>
                  </a:cubicBezTo>
                  <a:lnTo>
                    <a:pt x="1302" y="2235"/>
                  </a:lnTo>
                  <a:cubicBezTo>
                    <a:pt x="2369" y="2202"/>
                    <a:pt x="3403" y="2035"/>
                    <a:pt x="4404" y="1768"/>
                  </a:cubicBezTo>
                  <a:cubicBezTo>
                    <a:pt x="5405" y="1535"/>
                    <a:pt x="6372" y="1101"/>
                    <a:pt x="7273" y="668"/>
                  </a:cubicBezTo>
                  <a:cubicBezTo>
                    <a:pt x="7606" y="501"/>
                    <a:pt x="7907" y="334"/>
                    <a:pt x="8073" y="201"/>
                  </a:cubicBezTo>
                  <a:cubicBezTo>
                    <a:pt x="8207" y="167"/>
                    <a:pt x="8273" y="67"/>
                    <a:pt x="8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1" name="Google Shape;931;p45"/>
            <p:cNvSpPr/>
            <p:nvPr/>
          </p:nvSpPr>
          <p:spPr>
            <a:xfrm>
              <a:off x="2597850" y="4028325"/>
              <a:ext cx="906525" cy="617975"/>
            </a:xfrm>
            <a:custGeom>
              <a:avLst/>
              <a:gdLst/>
              <a:ahLst/>
              <a:cxnLst/>
              <a:rect l="l" t="t" r="r" b="b"/>
              <a:pathLst>
                <a:path w="36261" h="24719" extrusionOk="0">
                  <a:moveTo>
                    <a:pt x="9775" y="1"/>
                  </a:moveTo>
                  <a:lnTo>
                    <a:pt x="6939" y="5705"/>
                  </a:lnTo>
                  <a:cubicBezTo>
                    <a:pt x="6939" y="5705"/>
                    <a:pt x="301" y="8507"/>
                    <a:pt x="1" y="17313"/>
                  </a:cubicBezTo>
                  <a:lnTo>
                    <a:pt x="4037" y="23517"/>
                  </a:lnTo>
                  <a:lnTo>
                    <a:pt x="35726" y="24718"/>
                  </a:lnTo>
                  <a:lnTo>
                    <a:pt x="36260" y="9808"/>
                  </a:lnTo>
                  <a:lnTo>
                    <a:pt x="9775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2" name="Google Shape;932;p45"/>
            <p:cNvSpPr/>
            <p:nvPr/>
          </p:nvSpPr>
          <p:spPr>
            <a:xfrm>
              <a:off x="3993025" y="4326875"/>
              <a:ext cx="266050" cy="206875"/>
            </a:xfrm>
            <a:custGeom>
              <a:avLst/>
              <a:gdLst/>
              <a:ahLst/>
              <a:cxnLst/>
              <a:rect l="l" t="t" r="r" b="b"/>
              <a:pathLst>
                <a:path w="10642" h="8275" extrusionOk="0">
                  <a:moveTo>
                    <a:pt x="0" y="0"/>
                  </a:moveTo>
                  <a:lnTo>
                    <a:pt x="3069" y="6438"/>
                  </a:lnTo>
                  <a:cubicBezTo>
                    <a:pt x="3903" y="7072"/>
                    <a:pt x="7105" y="8240"/>
                    <a:pt x="8140" y="8273"/>
                  </a:cubicBezTo>
                  <a:cubicBezTo>
                    <a:pt x="8163" y="8274"/>
                    <a:pt x="8187" y="8274"/>
                    <a:pt x="8211" y="8274"/>
                  </a:cubicBezTo>
                  <a:cubicBezTo>
                    <a:pt x="9226" y="8274"/>
                    <a:pt x="10344" y="7582"/>
                    <a:pt x="10475" y="6572"/>
                  </a:cubicBezTo>
                  <a:cubicBezTo>
                    <a:pt x="10641" y="5704"/>
                    <a:pt x="10008" y="4871"/>
                    <a:pt x="9374" y="4237"/>
                  </a:cubicBezTo>
                  <a:cubicBezTo>
                    <a:pt x="7572" y="2369"/>
                    <a:pt x="2602" y="567"/>
                    <a:pt x="0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3" name="Google Shape;933;p45"/>
            <p:cNvSpPr/>
            <p:nvPr/>
          </p:nvSpPr>
          <p:spPr>
            <a:xfrm>
              <a:off x="3532700" y="3894150"/>
              <a:ext cx="743875" cy="756300"/>
            </a:xfrm>
            <a:custGeom>
              <a:avLst/>
              <a:gdLst/>
              <a:ahLst/>
              <a:cxnLst/>
              <a:rect l="l" t="t" r="r" b="b"/>
              <a:pathLst>
                <a:path w="29755" h="30252" extrusionOk="0">
                  <a:moveTo>
                    <a:pt x="1690" y="0"/>
                  </a:moveTo>
                  <a:cubicBezTo>
                    <a:pt x="1302" y="0"/>
                    <a:pt x="922" y="143"/>
                    <a:pt x="634" y="431"/>
                  </a:cubicBezTo>
                  <a:lnTo>
                    <a:pt x="567" y="497"/>
                  </a:lnTo>
                  <a:cubicBezTo>
                    <a:pt x="0" y="1131"/>
                    <a:pt x="0" y="2099"/>
                    <a:pt x="567" y="2732"/>
                  </a:cubicBezTo>
                  <a:lnTo>
                    <a:pt x="11909" y="14241"/>
                  </a:lnTo>
                  <a:lnTo>
                    <a:pt x="26286" y="28784"/>
                  </a:lnTo>
                  <a:lnTo>
                    <a:pt x="29755" y="30252"/>
                  </a:lnTo>
                  <a:lnTo>
                    <a:pt x="28554" y="26549"/>
                  </a:lnTo>
                  <a:lnTo>
                    <a:pt x="2869" y="497"/>
                  </a:lnTo>
                  <a:cubicBezTo>
                    <a:pt x="2539" y="168"/>
                    <a:pt x="2110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4" name="Google Shape;934;p45"/>
            <p:cNvSpPr/>
            <p:nvPr/>
          </p:nvSpPr>
          <p:spPr>
            <a:xfrm>
              <a:off x="3458475" y="4219750"/>
              <a:ext cx="708025" cy="514975"/>
            </a:xfrm>
            <a:custGeom>
              <a:avLst/>
              <a:gdLst/>
              <a:ahLst/>
              <a:cxnLst/>
              <a:rect l="l" t="t" r="r" b="b"/>
              <a:pathLst>
                <a:path w="28321" h="20599" extrusionOk="0">
                  <a:moveTo>
                    <a:pt x="16016" y="1"/>
                  </a:moveTo>
                  <a:cubicBezTo>
                    <a:pt x="15607" y="1"/>
                    <a:pt x="15203" y="60"/>
                    <a:pt x="14811" y="182"/>
                  </a:cubicBezTo>
                  <a:lnTo>
                    <a:pt x="12309" y="950"/>
                  </a:lnTo>
                  <a:lnTo>
                    <a:pt x="2302" y="2050"/>
                  </a:lnTo>
                  <a:lnTo>
                    <a:pt x="1835" y="2117"/>
                  </a:lnTo>
                  <a:lnTo>
                    <a:pt x="0" y="16494"/>
                  </a:lnTo>
                  <a:cubicBezTo>
                    <a:pt x="0" y="16494"/>
                    <a:pt x="6839" y="19196"/>
                    <a:pt x="7139" y="19263"/>
                  </a:cubicBezTo>
                  <a:cubicBezTo>
                    <a:pt x="7716" y="19475"/>
                    <a:pt x="13014" y="20599"/>
                    <a:pt x="15170" y="20599"/>
                  </a:cubicBezTo>
                  <a:cubicBezTo>
                    <a:pt x="15384" y="20599"/>
                    <a:pt x="15567" y="20588"/>
                    <a:pt x="15712" y="20564"/>
                  </a:cubicBezTo>
                  <a:cubicBezTo>
                    <a:pt x="16646" y="20430"/>
                    <a:pt x="17513" y="19930"/>
                    <a:pt x="18147" y="19229"/>
                  </a:cubicBezTo>
                  <a:lnTo>
                    <a:pt x="20548" y="19229"/>
                  </a:lnTo>
                  <a:cubicBezTo>
                    <a:pt x="22016" y="19163"/>
                    <a:pt x="23384" y="18462"/>
                    <a:pt x="24385" y="17361"/>
                  </a:cubicBezTo>
                  <a:cubicBezTo>
                    <a:pt x="24385" y="17361"/>
                    <a:pt x="24472" y="17378"/>
                    <a:pt x="24619" y="17378"/>
                  </a:cubicBezTo>
                  <a:cubicBezTo>
                    <a:pt x="25136" y="17378"/>
                    <a:pt x="26390" y="17176"/>
                    <a:pt x="27220" y="15360"/>
                  </a:cubicBezTo>
                  <a:cubicBezTo>
                    <a:pt x="28321" y="13025"/>
                    <a:pt x="26786" y="11858"/>
                    <a:pt x="26786" y="11858"/>
                  </a:cubicBezTo>
                  <a:lnTo>
                    <a:pt x="27487" y="10356"/>
                  </a:lnTo>
                  <a:cubicBezTo>
                    <a:pt x="27887" y="9389"/>
                    <a:pt x="27854" y="8255"/>
                    <a:pt x="27287" y="7354"/>
                  </a:cubicBezTo>
                  <a:cubicBezTo>
                    <a:pt x="25519" y="4652"/>
                    <a:pt x="20649" y="1850"/>
                    <a:pt x="18113" y="516"/>
                  </a:cubicBezTo>
                  <a:cubicBezTo>
                    <a:pt x="17437" y="178"/>
                    <a:pt x="16721" y="1"/>
                    <a:pt x="1601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5" name="Google Shape;935;p45"/>
            <p:cNvSpPr/>
            <p:nvPr/>
          </p:nvSpPr>
          <p:spPr>
            <a:xfrm>
              <a:off x="4024700" y="4302700"/>
              <a:ext cx="126800" cy="190975"/>
            </a:xfrm>
            <a:custGeom>
              <a:avLst/>
              <a:gdLst/>
              <a:ahLst/>
              <a:cxnLst/>
              <a:rect l="l" t="t" r="r" b="b"/>
              <a:pathLst>
                <a:path w="5072" h="7639" extrusionOk="0">
                  <a:moveTo>
                    <a:pt x="1" y="0"/>
                  </a:moveTo>
                  <a:cubicBezTo>
                    <a:pt x="1" y="0"/>
                    <a:pt x="468" y="300"/>
                    <a:pt x="1102" y="867"/>
                  </a:cubicBezTo>
                  <a:cubicBezTo>
                    <a:pt x="2036" y="1568"/>
                    <a:pt x="2903" y="2335"/>
                    <a:pt x="3704" y="3169"/>
                  </a:cubicBezTo>
                  <a:cubicBezTo>
                    <a:pt x="4571" y="3970"/>
                    <a:pt x="4938" y="5137"/>
                    <a:pt x="4838" y="6238"/>
                  </a:cubicBezTo>
                  <a:cubicBezTo>
                    <a:pt x="4771" y="6705"/>
                    <a:pt x="4671" y="7172"/>
                    <a:pt x="4504" y="7639"/>
                  </a:cubicBezTo>
                  <a:cubicBezTo>
                    <a:pt x="4571" y="7539"/>
                    <a:pt x="4671" y="7405"/>
                    <a:pt x="4704" y="7305"/>
                  </a:cubicBezTo>
                  <a:cubicBezTo>
                    <a:pt x="4838" y="6972"/>
                    <a:pt x="4938" y="6571"/>
                    <a:pt x="5005" y="6238"/>
                  </a:cubicBezTo>
                  <a:cubicBezTo>
                    <a:pt x="5071" y="5704"/>
                    <a:pt x="5038" y="5170"/>
                    <a:pt x="4904" y="4670"/>
                  </a:cubicBezTo>
                  <a:cubicBezTo>
                    <a:pt x="4838" y="4370"/>
                    <a:pt x="4704" y="4036"/>
                    <a:pt x="4538" y="3769"/>
                  </a:cubicBezTo>
                  <a:cubicBezTo>
                    <a:pt x="4371" y="3503"/>
                    <a:pt x="4171" y="3236"/>
                    <a:pt x="3904" y="3002"/>
                  </a:cubicBezTo>
                  <a:cubicBezTo>
                    <a:pt x="3070" y="2168"/>
                    <a:pt x="2203" y="1401"/>
                    <a:pt x="1235" y="734"/>
                  </a:cubicBezTo>
                  <a:cubicBezTo>
                    <a:pt x="868" y="400"/>
                    <a:pt x="468" y="167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6" name="Google Shape;936;p45"/>
            <p:cNvSpPr/>
            <p:nvPr/>
          </p:nvSpPr>
          <p:spPr>
            <a:xfrm>
              <a:off x="3890450" y="4396100"/>
              <a:ext cx="231850" cy="112600"/>
            </a:xfrm>
            <a:custGeom>
              <a:avLst/>
              <a:gdLst/>
              <a:ahLst/>
              <a:cxnLst/>
              <a:rect l="l" t="t" r="r" b="b"/>
              <a:pathLst>
                <a:path w="9274" h="4504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133"/>
                    <a:pt x="134" y="234"/>
                    <a:pt x="267" y="300"/>
                  </a:cubicBezTo>
                  <a:cubicBezTo>
                    <a:pt x="501" y="500"/>
                    <a:pt x="768" y="767"/>
                    <a:pt x="1168" y="1067"/>
                  </a:cubicBezTo>
                  <a:cubicBezTo>
                    <a:pt x="2102" y="1835"/>
                    <a:pt x="3103" y="2569"/>
                    <a:pt x="4203" y="3169"/>
                  </a:cubicBezTo>
                  <a:cubicBezTo>
                    <a:pt x="5338" y="3803"/>
                    <a:pt x="6505" y="4236"/>
                    <a:pt x="7739" y="4437"/>
                  </a:cubicBezTo>
                  <a:cubicBezTo>
                    <a:pt x="8106" y="4503"/>
                    <a:pt x="8507" y="4503"/>
                    <a:pt x="8873" y="4503"/>
                  </a:cubicBezTo>
                  <a:cubicBezTo>
                    <a:pt x="9007" y="4503"/>
                    <a:pt x="9174" y="4503"/>
                    <a:pt x="9274" y="4470"/>
                  </a:cubicBezTo>
                  <a:cubicBezTo>
                    <a:pt x="9274" y="4437"/>
                    <a:pt x="8707" y="4470"/>
                    <a:pt x="7773" y="4270"/>
                  </a:cubicBezTo>
                  <a:cubicBezTo>
                    <a:pt x="6572" y="4070"/>
                    <a:pt x="5404" y="3636"/>
                    <a:pt x="4304" y="3002"/>
                  </a:cubicBezTo>
                  <a:cubicBezTo>
                    <a:pt x="3236" y="2402"/>
                    <a:pt x="2202" y="1668"/>
                    <a:pt x="1235" y="934"/>
                  </a:cubicBezTo>
                  <a:cubicBezTo>
                    <a:pt x="834" y="600"/>
                    <a:pt x="401" y="300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7" name="Google Shape;937;p45"/>
            <p:cNvSpPr/>
            <p:nvPr/>
          </p:nvSpPr>
          <p:spPr>
            <a:xfrm>
              <a:off x="3867925" y="4567050"/>
              <a:ext cx="216850" cy="85075"/>
            </a:xfrm>
            <a:custGeom>
              <a:avLst/>
              <a:gdLst/>
              <a:ahLst/>
              <a:cxnLst/>
              <a:rect l="l" t="t" r="r" b="b"/>
              <a:pathLst>
                <a:path w="8674" h="3403" extrusionOk="0">
                  <a:moveTo>
                    <a:pt x="1" y="0"/>
                  </a:moveTo>
                  <a:lnTo>
                    <a:pt x="1" y="0"/>
                  </a:lnTo>
                  <a:cubicBezTo>
                    <a:pt x="401" y="267"/>
                    <a:pt x="801" y="467"/>
                    <a:pt x="1235" y="634"/>
                  </a:cubicBezTo>
                  <a:cubicBezTo>
                    <a:pt x="1969" y="1001"/>
                    <a:pt x="3070" y="1501"/>
                    <a:pt x="4237" y="2068"/>
                  </a:cubicBezTo>
                  <a:cubicBezTo>
                    <a:pt x="5238" y="2569"/>
                    <a:pt x="6272" y="2936"/>
                    <a:pt x="7306" y="3269"/>
                  </a:cubicBezTo>
                  <a:cubicBezTo>
                    <a:pt x="7640" y="3336"/>
                    <a:pt x="7973" y="3403"/>
                    <a:pt x="8307" y="3403"/>
                  </a:cubicBezTo>
                  <a:cubicBezTo>
                    <a:pt x="8440" y="3403"/>
                    <a:pt x="8540" y="3403"/>
                    <a:pt x="8674" y="3336"/>
                  </a:cubicBezTo>
                  <a:cubicBezTo>
                    <a:pt x="8674" y="3303"/>
                    <a:pt x="8173" y="3303"/>
                    <a:pt x="7339" y="3103"/>
                  </a:cubicBezTo>
                  <a:cubicBezTo>
                    <a:pt x="6305" y="2769"/>
                    <a:pt x="5305" y="2335"/>
                    <a:pt x="4304" y="1835"/>
                  </a:cubicBezTo>
                  <a:cubicBezTo>
                    <a:pt x="3136" y="1301"/>
                    <a:pt x="2102" y="834"/>
                    <a:pt x="1302" y="501"/>
                  </a:cubicBezTo>
                  <a:cubicBezTo>
                    <a:pt x="901" y="301"/>
                    <a:pt x="468" y="134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8" name="Google Shape;938;p45"/>
            <p:cNvSpPr/>
            <p:nvPr/>
          </p:nvSpPr>
          <p:spPr>
            <a:xfrm>
              <a:off x="3824575" y="4652900"/>
              <a:ext cx="71725" cy="38425"/>
            </a:xfrm>
            <a:custGeom>
              <a:avLst/>
              <a:gdLst/>
              <a:ahLst/>
              <a:cxnLst/>
              <a:rect l="l" t="t" r="r" b="b"/>
              <a:pathLst>
                <a:path w="2869" h="1537" extrusionOk="0">
                  <a:moveTo>
                    <a:pt x="7" y="0"/>
                  </a:moveTo>
                  <a:cubicBezTo>
                    <a:pt x="4" y="0"/>
                    <a:pt x="2" y="1"/>
                    <a:pt x="0" y="2"/>
                  </a:cubicBezTo>
                  <a:cubicBezTo>
                    <a:pt x="367" y="402"/>
                    <a:pt x="834" y="736"/>
                    <a:pt x="1335" y="1003"/>
                  </a:cubicBezTo>
                  <a:cubicBezTo>
                    <a:pt x="1802" y="1303"/>
                    <a:pt x="2335" y="1470"/>
                    <a:pt x="2869" y="1537"/>
                  </a:cubicBezTo>
                  <a:cubicBezTo>
                    <a:pt x="2869" y="1470"/>
                    <a:pt x="2202" y="1203"/>
                    <a:pt x="1401" y="803"/>
                  </a:cubicBezTo>
                  <a:cubicBezTo>
                    <a:pt x="664" y="386"/>
                    <a:pt x="81" y="0"/>
                    <a:pt x="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9" name="Google Shape;939;p45"/>
            <p:cNvSpPr/>
            <p:nvPr/>
          </p:nvSpPr>
          <p:spPr>
            <a:xfrm>
              <a:off x="3411775" y="4261000"/>
              <a:ext cx="175150" cy="18700"/>
            </a:xfrm>
            <a:custGeom>
              <a:avLst/>
              <a:gdLst/>
              <a:ahLst/>
              <a:cxnLst/>
              <a:rect l="l" t="t" r="r" b="b"/>
              <a:pathLst>
                <a:path w="7006" h="748" extrusionOk="0">
                  <a:moveTo>
                    <a:pt x="7005" y="0"/>
                  </a:moveTo>
                  <a:lnTo>
                    <a:pt x="7005" y="0"/>
                  </a:lnTo>
                  <a:cubicBezTo>
                    <a:pt x="6672" y="34"/>
                    <a:pt x="6338" y="67"/>
                    <a:pt x="5971" y="100"/>
                  </a:cubicBezTo>
                  <a:cubicBezTo>
                    <a:pt x="5338" y="234"/>
                    <a:pt x="4470" y="334"/>
                    <a:pt x="3503" y="434"/>
                  </a:cubicBezTo>
                  <a:cubicBezTo>
                    <a:pt x="2536" y="567"/>
                    <a:pt x="1668" y="601"/>
                    <a:pt x="1035" y="601"/>
                  </a:cubicBezTo>
                  <a:cubicBezTo>
                    <a:pt x="936" y="592"/>
                    <a:pt x="840" y="588"/>
                    <a:pt x="746" y="588"/>
                  </a:cubicBezTo>
                  <a:cubicBezTo>
                    <a:pt x="489" y="588"/>
                    <a:pt x="245" y="618"/>
                    <a:pt x="0" y="667"/>
                  </a:cubicBezTo>
                  <a:cubicBezTo>
                    <a:pt x="334" y="734"/>
                    <a:pt x="701" y="734"/>
                    <a:pt x="1035" y="734"/>
                  </a:cubicBezTo>
                  <a:cubicBezTo>
                    <a:pt x="1258" y="743"/>
                    <a:pt x="1481" y="747"/>
                    <a:pt x="1705" y="747"/>
                  </a:cubicBezTo>
                  <a:cubicBezTo>
                    <a:pt x="2315" y="747"/>
                    <a:pt x="2926" y="716"/>
                    <a:pt x="3536" y="667"/>
                  </a:cubicBezTo>
                  <a:cubicBezTo>
                    <a:pt x="4370" y="567"/>
                    <a:pt x="5171" y="434"/>
                    <a:pt x="6005" y="300"/>
                  </a:cubicBezTo>
                  <a:cubicBezTo>
                    <a:pt x="6338" y="234"/>
                    <a:pt x="6672" y="134"/>
                    <a:pt x="700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0" name="Google Shape;940;p45"/>
            <p:cNvSpPr/>
            <p:nvPr/>
          </p:nvSpPr>
          <p:spPr>
            <a:xfrm>
              <a:off x="1956575" y="2514750"/>
              <a:ext cx="1122025" cy="2133200"/>
            </a:xfrm>
            <a:custGeom>
              <a:avLst/>
              <a:gdLst/>
              <a:ahLst/>
              <a:cxnLst/>
              <a:rect l="l" t="t" r="r" b="b"/>
              <a:pathLst>
                <a:path w="44881" h="85328" extrusionOk="0">
                  <a:moveTo>
                    <a:pt x="33357" y="0"/>
                  </a:moveTo>
                  <a:cubicBezTo>
                    <a:pt x="33357" y="0"/>
                    <a:pt x="18013" y="1234"/>
                    <a:pt x="11709" y="18513"/>
                  </a:cubicBezTo>
                  <a:cubicBezTo>
                    <a:pt x="5404" y="35759"/>
                    <a:pt x="0" y="56541"/>
                    <a:pt x="1568" y="64980"/>
                  </a:cubicBezTo>
                  <a:cubicBezTo>
                    <a:pt x="3169" y="73386"/>
                    <a:pt x="6238" y="79724"/>
                    <a:pt x="10975" y="82526"/>
                  </a:cubicBezTo>
                  <a:cubicBezTo>
                    <a:pt x="15678" y="85328"/>
                    <a:pt x="28554" y="85328"/>
                    <a:pt x="28554" y="85328"/>
                  </a:cubicBezTo>
                  <a:lnTo>
                    <a:pt x="44599" y="63979"/>
                  </a:lnTo>
                  <a:cubicBezTo>
                    <a:pt x="44880" y="62459"/>
                    <a:pt x="40648" y="58231"/>
                    <a:pt x="36854" y="58231"/>
                  </a:cubicBezTo>
                  <a:cubicBezTo>
                    <a:pt x="36152" y="58231"/>
                    <a:pt x="35466" y="58376"/>
                    <a:pt x="34825" y="58709"/>
                  </a:cubicBezTo>
                  <a:lnTo>
                    <a:pt x="35259" y="55974"/>
                  </a:lnTo>
                  <a:lnTo>
                    <a:pt x="333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1" name="Google Shape;941;p45"/>
            <p:cNvSpPr/>
            <p:nvPr/>
          </p:nvSpPr>
          <p:spPr>
            <a:xfrm>
              <a:off x="2436075" y="3971625"/>
              <a:ext cx="453675" cy="269375"/>
            </a:xfrm>
            <a:custGeom>
              <a:avLst/>
              <a:gdLst/>
              <a:ahLst/>
              <a:cxnLst/>
              <a:rect l="l" t="t" r="r" b="b"/>
              <a:pathLst>
                <a:path w="18147" h="10775" extrusionOk="0">
                  <a:moveTo>
                    <a:pt x="18013" y="0"/>
                  </a:moveTo>
                  <a:lnTo>
                    <a:pt x="17380" y="67"/>
                  </a:lnTo>
                  <a:cubicBezTo>
                    <a:pt x="17046" y="67"/>
                    <a:pt x="16713" y="100"/>
                    <a:pt x="16379" y="134"/>
                  </a:cubicBezTo>
                  <a:cubicBezTo>
                    <a:pt x="15979" y="167"/>
                    <a:pt x="15545" y="234"/>
                    <a:pt x="15045" y="334"/>
                  </a:cubicBezTo>
                  <a:lnTo>
                    <a:pt x="14311" y="501"/>
                  </a:lnTo>
                  <a:cubicBezTo>
                    <a:pt x="14011" y="567"/>
                    <a:pt x="13744" y="634"/>
                    <a:pt x="13477" y="734"/>
                  </a:cubicBezTo>
                  <a:cubicBezTo>
                    <a:pt x="12876" y="901"/>
                    <a:pt x="12309" y="1101"/>
                    <a:pt x="11676" y="1301"/>
                  </a:cubicBezTo>
                  <a:cubicBezTo>
                    <a:pt x="10341" y="1802"/>
                    <a:pt x="9040" y="2435"/>
                    <a:pt x="7806" y="3136"/>
                  </a:cubicBezTo>
                  <a:cubicBezTo>
                    <a:pt x="6572" y="3903"/>
                    <a:pt x="5404" y="4737"/>
                    <a:pt x="4337" y="5638"/>
                  </a:cubicBezTo>
                  <a:cubicBezTo>
                    <a:pt x="3837" y="6105"/>
                    <a:pt x="3370" y="6505"/>
                    <a:pt x="2969" y="6939"/>
                  </a:cubicBezTo>
                  <a:cubicBezTo>
                    <a:pt x="2736" y="7139"/>
                    <a:pt x="2536" y="7339"/>
                    <a:pt x="2369" y="7572"/>
                  </a:cubicBezTo>
                  <a:lnTo>
                    <a:pt x="1869" y="8139"/>
                  </a:lnTo>
                  <a:cubicBezTo>
                    <a:pt x="1535" y="8506"/>
                    <a:pt x="1268" y="8840"/>
                    <a:pt x="1035" y="9173"/>
                  </a:cubicBezTo>
                  <a:cubicBezTo>
                    <a:pt x="835" y="9440"/>
                    <a:pt x="601" y="9741"/>
                    <a:pt x="434" y="10007"/>
                  </a:cubicBezTo>
                  <a:lnTo>
                    <a:pt x="101" y="10574"/>
                  </a:lnTo>
                  <a:cubicBezTo>
                    <a:pt x="67" y="10641"/>
                    <a:pt x="34" y="10675"/>
                    <a:pt x="1" y="10775"/>
                  </a:cubicBezTo>
                  <a:cubicBezTo>
                    <a:pt x="1" y="10775"/>
                    <a:pt x="34" y="10741"/>
                    <a:pt x="101" y="10608"/>
                  </a:cubicBezTo>
                  <a:cubicBezTo>
                    <a:pt x="201" y="10474"/>
                    <a:pt x="368" y="10308"/>
                    <a:pt x="501" y="10107"/>
                  </a:cubicBezTo>
                  <a:cubicBezTo>
                    <a:pt x="634" y="9907"/>
                    <a:pt x="835" y="9640"/>
                    <a:pt x="1068" y="9307"/>
                  </a:cubicBezTo>
                  <a:cubicBezTo>
                    <a:pt x="1335" y="8973"/>
                    <a:pt x="1568" y="8640"/>
                    <a:pt x="1902" y="8273"/>
                  </a:cubicBezTo>
                  <a:lnTo>
                    <a:pt x="2402" y="7672"/>
                  </a:lnTo>
                  <a:lnTo>
                    <a:pt x="3003" y="7105"/>
                  </a:lnTo>
                  <a:cubicBezTo>
                    <a:pt x="3403" y="6672"/>
                    <a:pt x="3870" y="6271"/>
                    <a:pt x="4370" y="5838"/>
                  </a:cubicBezTo>
                  <a:cubicBezTo>
                    <a:pt x="5471" y="4937"/>
                    <a:pt x="6639" y="4103"/>
                    <a:pt x="7840" y="3403"/>
                  </a:cubicBezTo>
                  <a:cubicBezTo>
                    <a:pt x="9040" y="2702"/>
                    <a:pt x="10341" y="2068"/>
                    <a:pt x="11676" y="1568"/>
                  </a:cubicBezTo>
                  <a:cubicBezTo>
                    <a:pt x="12243" y="1368"/>
                    <a:pt x="12843" y="1134"/>
                    <a:pt x="13410" y="968"/>
                  </a:cubicBezTo>
                  <a:cubicBezTo>
                    <a:pt x="13710" y="934"/>
                    <a:pt x="14011" y="801"/>
                    <a:pt x="14244" y="767"/>
                  </a:cubicBezTo>
                  <a:lnTo>
                    <a:pt x="15011" y="601"/>
                  </a:lnTo>
                  <a:cubicBezTo>
                    <a:pt x="15478" y="467"/>
                    <a:pt x="15912" y="434"/>
                    <a:pt x="16312" y="367"/>
                  </a:cubicBezTo>
                  <a:lnTo>
                    <a:pt x="17313" y="234"/>
                  </a:lnTo>
                  <a:lnTo>
                    <a:pt x="17913" y="134"/>
                  </a:lnTo>
                  <a:cubicBezTo>
                    <a:pt x="18013" y="134"/>
                    <a:pt x="18047" y="134"/>
                    <a:pt x="18147" y="100"/>
                  </a:cubicBezTo>
                  <a:cubicBezTo>
                    <a:pt x="18080" y="100"/>
                    <a:pt x="18013" y="100"/>
                    <a:pt x="18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2" name="Google Shape;942;p45"/>
            <p:cNvSpPr/>
            <p:nvPr/>
          </p:nvSpPr>
          <p:spPr>
            <a:xfrm>
              <a:off x="2333500" y="3962275"/>
              <a:ext cx="467025" cy="21050"/>
            </a:xfrm>
            <a:custGeom>
              <a:avLst/>
              <a:gdLst/>
              <a:ahLst/>
              <a:cxnLst/>
              <a:rect l="l" t="t" r="r" b="b"/>
              <a:pathLst>
                <a:path w="18681" h="842" extrusionOk="0">
                  <a:moveTo>
                    <a:pt x="8791" y="1"/>
                  </a:moveTo>
                  <a:cubicBezTo>
                    <a:pt x="6759" y="1"/>
                    <a:pt x="4727" y="111"/>
                    <a:pt x="2703" y="341"/>
                  </a:cubicBezTo>
                  <a:cubicBezTo>
                    <a:pt x="1869" y="441"/>
                    <a:pt x="1168" y="508"/>
                    <a:pt x="701" y="608"/>
                  </a:cubicBezTo>
                  <a:cubicBezTo>
                    <a:pt x="501" y="608"/>
                    <a:pt x="268" y="674"/>
                    <a:pt x="1" y="741"/>
                  </a:cubicBezTo>
                  <a:cubicBezTo>
                    <a:pt x="268" y="741"/>
                    <a:pt x="501" y="741"/>
                    <a:pt x="768" y="674"/>
                  </a:cubicBezTo>
                  <a:cubicBezTo>
                    <a:pt x="1202" y="641"/>
                    <a:pt x="1935" y="574"/>
                    <a:pt x="2769" y="474"/>
                  </a:cubicBezTo>
                  <a:cubicBezTo>
                    <a:pt x="4292" y="322"/>
                    <a:pt x="6370" y="170"/>
                    <a:pt x="8675" y="170"/>
                  </a:cubicBezTo>
                  <a:cubicBezTo>
                    <a:pt x="8895" y="170"/>
                    <a:pt x="9117" y="171"/>
                    <a:pt x="9341" y="174"/>
                  </a:cubicBezTo>
                  <a:cubicBezTo>
                    <a:pt x="11943" y="241"/>
                    <a:pt x="14278" y="408"/>
                    <a:pt x="15945" y="574"/>
                  </a:cubicBezTo>
                  <a:cubicBezTo>
                    <a:pt x="16779" y="641"/>
                    <a:pt x="17480" y="741"/>
                    <a:pt x="17947" y="775"/>
                  </a:cubicBezTo>
                  <a:cubicBezTo>
                    <a:pt x="18180" y="808"/>
                    <a:pt x="18447" y="841"/>
                    <a:pt x="18681" y="841"/>
                  </a:cubicBezTo>
                  <a:cubicBezTo>
                    <a:pt x="18447" y="775"/>
                    <a:pt x="18180" y="741"/>
                    <a:pt x="17947" y="741"/>
                  </a:cubicBezTo>
                  <a:cubicBezTo>
                    <a:pt x="17446" y="641"/>
                    <a:pt x="16779" y="508"/>
                    <a:pt x="15945" y="441"/>
                  </a:cubicBezTo>
                  <a:cubicBezTo>
                    <a:pt x="13567" y="153"/>
                    <a:pt x="11179" y="1"/>
                    <a:pt x="8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3" name="Google Shape;943;p45"/>
            <p:cNvSpPr/>
            <p:nvPr/>
          </p:nvSpPr>
          <p:spPr>
            <a:xfrm>
              <a:off x="2798825" y="3114350"/>
              <a:ext cx="276900" cy="999900"/>
            </a:xfrm>
            <a:custGeom>
              <a:avLst/>
              <a:gdLst/>
              <a:ahLst/>
              <a:cxnLst/>
              <a:rect l="l" t="t" r="r" b="b"/>
              <a:pathLst>
                <a:path w="11076" h="39996" extrusionOk="0">
                  <a:moveTo>
                    <a:pt x="4237" y="0"/>
                  </a:moveTo>
                  <a:lnTo>
                    <a:pt x="4237" y="133"/>
                  </a:lnTo>
                  <a:lnTo>
                    <a:pt x="4237" y="500"/>
                  </a:lnTo>
                  <a:lnTo>
                    <a:pt x="4237" y="1901"/>
                  </a:lnTo>
                  <a:cubicBezTo>
                    <a:pt x="4237" y="3169"/>
                    <a:pt x="4171" y="4970"/>
                    <a:pt x="3937" y="7138"/>
                  </a:cubicBezTo>
                  <a:cubicBezTo>
                    <a:pt x="3737" y="9307"/>
                    <a:pt x="3503" y="11909"/>
                    <a:pt x="3070" y="14811"/>
                  </a:cubicBezTo>
                  <a:cubicBezTo>
                    <a:pt x="2670" y="17679"/>
                    <a:pt x="2169" y="20815"/>
                    <a:pt x="1669" y="24151"/>
                  </a:cubicBezTo>
                  <a:cubicBezTo>
                    <a:pt x="1068" y="27987"/>
                    <a:pt x="535" y="31656"/>
                    <a:pt x="34" y="34825"/>
                  </a:cubicBezTo>
                  <a:lnTo>
                    <a:pt x="1" y="34992"/>
                  </a:lnTo>
                  <a:lnTo>
                    <a:pt x="168" y="34925"/>
                  </a:lnTo>
                  <a:cubicBezTo>
                    <a:pt x="1148" y="34623"/>
                    <a:pt x="2161" y="34482"/>
                    <a:pt x="3181" y="34482"/>
                  </a:cubicBezTo>
                  <a:cubicBezTo>
                    <a:pt x="3966" y="34482"/>
                    <a:pt x="4755" y="34565"/>
                    <a:pt x="5538" y="34725"/>
                  </a:cubicBezTo>
                  <a:cubicBezTo>
                    <a:pt x="6239" y="34892"/>
                    <a:pt x="6973" y="35225"/>
                    <a:pt x="7573" y="35659"/>
                  </a:cubicBezTo>
                  <a:cubicBezTo>
                    <a:pt x="8073" y="36026"/>
                    <a:pt x="8574" y="36426"/>
                    <a:pt x="9074" y="36860"/>
                  </a:cubicBezTo>
                  <a:cubicBezTo>
                    <a:pt x="9808" y="37494"/>
                    <a:pt x="10342" y="38194"/>
                    <a:pt x="10742" y="39028"/>
                  </a:cubicBezTo>
                  <a:cubicBezTo>
                    <a:pt x="10842" y="39261"/>
                    <a:pt x="10875" y="39495"/>
                    <a:pt x="10909" y="39728"/>
                  </a:cubicBezTo>
                  <a:lnTo>
                    <a:pt x="10909" y="39995"/>
                  </a:lnTo>
                  <a:cubicBezTo>
                    <a:pt x="10975" y="39895"/>
                    <a:pt x="11009" y="39829"/>
                    <a:pt x="11076" y="39728"/>
                  </a:cubicBezTo>
                  <a:cubicBezTo>
                    <a:pt x="11076" y="39495"/>
                    <a:pt x="11009" y="39228"/>
                    <a:pt x="10909" y="39028"/>
                  </a:cubicBezTo>
                  <a:cubicBezTo>
                    <a:pt x="10542" y="38194"/>
                    <a:pt x="9941" y="37427"/>
                    <a:pt x="9241" y="36826"/>
                  </a:cubicBezTo>
                  <a:cubicBezTo>
                    <a:pt x="8774" y="36359"/>
                    <a:pt x="8274" y="35926"/>
                    <a:pt x="7740" y="35559"/>
                  </a:cubicBezTo>
                  <a:cubicBezTo>
                    <a:pt x="7073" y="35159"/>
                    <a:pt x="6372" y="34825"/>
                    <a:pt x="5605" y="34591"/>
                  </a:cubicBezTo>
                  <a:cubicBezTo>
                    <a:pt x="4806" y="34417"/>
                    <a:pt x="4001" y="34331"/>
                    <a:pt x="3198" y="34331"/>
                  </a:cubicBezTo>
                  <a:cubicBezTo>
                    <a:pt x="2211" y="34331"/>
                    <a:pt x="1227" y="34461"/>
                    <a:pt x="260" y="34715"/>
                  </a:cubicBezTo>
                  <a:lnTo>
                    <a:pt x="260" y="34715"/>
                  </a:lnTo>
                  <a:cubicBezTo>
                    <a:pt x="722" y="31587"/>
                    <a:pt x="1280" y="27982"/>
                    <a:pt x="1869" y="24217"/>
                  </a:cubicBezTo>
                  <a:cubicBezTo>
                    <a:pt x="2369" y="20882"/>
                    <a:pt x="2870" y="17746"/>
                    <a:pt x="3270" y="14844"/>
                  </a:cubicBezTo>
                  <a:cubicBezTo>
                    <a:pt x="3704" y="11909"/>
                    <a:pt x="3904" y="9340"/>
                    <a:pt x="4104" y="7138"/>
                  </a:cubicBezTo>
                  <a:cubicBezTo>
                    <a:pt x="4337" y="4904"/>
                    <a:pt x="4371" y="3169"/>
                    <a:pt x="4371" y="1901"/>
                  </a:cubicBezTo>
                  <a:cubicBezTo>
                    <a:pt x="4371" y="1301"/>
                    <a:pt x="4371" y="834"/>
                    <a:pt x="4337" y="500"/>
                  </a:cubicBezTo>
                  <a:cubicBezTo>
                    <a:pt x="4271" y="334"/>
                    <a:pt x="4271" y="200"/>
                    <a:pt x="4271" y="133"/>
                  </a:cubicBezTo>
                  <a:cubicBezTo>
                    <a:pt x="4237" y="67"/>
                    <a:pt x="4237" y="33"/>
                    <a:pt x="4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4" name="Google Shape;944;p45"/>
            <p:cNvSpPr/>
            <p:nvPr/>
          </p:nvSpPr>
          <p:spPr>
            <a:xfrm>
              <a:off x="2395225" y="3985800"/>
              <a:ext cx="405300" cy="239800"/>
            </a:xfrm>
            <a:custGeom>
              <a:avLst/>
              <a:gdLst/>
              <a:ahLst/>
              <a:cxnLst/>
              <a:rect l="l" t="t" r="r" b="b"/>
              <a:pathLst>
                <a:path w="16212" h="9592" extrusionOk="0">
                  <a:moveTo>
                    <a:pt x="16212" y="0"/>
                  </a:moveTo>
                  <a:cubicBezTo>
                    <a:pt x="13143" y="200"/>
                    <a:pt x="9807" y="667"/>
                    <a:pt x="6972" y="1968"/>
                  </a:cubicBezTo>
                  <a:cubicBezTo>
                    <a:pt x="4136" y="3236"/>
                    <a:pt x="1635" y="5371"/>
                    <a:pt x="267" y="8173"/>
                  </a:cubicBezTo>
                  <a:cubicBezTo>
                    <a:pt x="134" y="8406"/>
                    <a:pt x="33" y="8673"/>
                    <a:pt x="0" y="8940"/>
                  </a:cubicBezTo>
                  <a:cubicBezTo>
                    <a:pt x="0" y="9240"/>
                    <a:pt x="167" y="9507"/>
                    <a:pt x="434" y="9574"/>
                  </a:cubicBezTo>
                  <a:cubicBezTo>
                    <a:pt x="482" y="9586"/>
                    <a:pt x="531" y="9591"/>
                    <a:pt x="580" y="9591"/>
                  </a:cubicBezTo>
                  <a:cubicBezTo>
                    <a:pt x="806" y="9591"/>
                    <a:pt x="1037" y="9477"/>
                    <a:pt x="1201" y="9340"/>
                  </a:cubicBezTo>
                  <a:cubicBezTo>
                    <a:pt x="2835" y="8106"/>
                    <a:pt x="4270" y="6605"/>
                    <a:pt x="5838" y="5337"/>
                  </a:cubicBezTo>
                  <a:cubicBezTo>
                    <a:pt x="8840" y="2702"/>
                    <a:pt x="12376" y="901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5" name="Google Shape;945;p45"/>
            <p:cNvSpPr/>
            <p:nvPr/>
          </p:nvSpPr>
          <p:spPr>
            <a:xfrm>
              <a:off x="2800500" y="3178550"/>
              <a:ext cx="223525" cy="804775"/>
            </a:xfrm>
            <a:custGeom>
              <a:avLst/>
              <a:gdLst/>
              <a:ahLst/>
              <a:cxnLst/>
              <a:rect l="l" t="t" r="r" b="b"/>
              <a:pathLst>
                <a:path w="8941" h="32191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570" y="10641"/>
                    <a:pt x="1635" y="21349"/>
                    <a:pt x="1" y="32190"/>
                  </a:cubicBezTo>
                  <a:cubicBezTo>
                    <a:pt x="6906" y="23284"/>
                    <a:pt x="8940" y="10308"/>
                    <a:pt x="4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6" name="Google Shape;946;p45"/>
            <p:cNvSpPr/>
            <p:nvPr/>
          </p:nvSpPr>
          <p:spPr>
            <a:xfrm>
              <a:off x="2492775" y="2673650"/>
              <a:ext cx="382800" cy="353150"/>
            </a:xfrm>
            <a:custGeom>
              <a:avLst/>
              <a:gdLst/>
              <a:ahLst/>
              <a:cxnLst/>
              <a:rect l="l" t="t" r="r" b="b"/>
              <a:pathLst>
                <a:path w="15312" h="14126" extrusionOk="0">
                  <a:moveTo>
                    <a:pt x="666" y="1"/>
                  </a:moveTo>
                  <a:cubicBezTo>
                    <a:pt x="505" y="1"/>
                    <a:pt x="379" y="15"/>
                    <a:pt x="268" y="15"/>
                  </a:cubicBezTo>
                  <a:cubicBezTo>
                    <a:pt x="168" y="15"/>
                    <a:pt x="101" y="82"/>
                    <a:pt x="1" y="82"/>
                  </a:cubicBezTo>
                  <a:cubicBezTo>
                    <a:pt x="1" y="82"/>
                    <a:pt x="334" y="82"/>
                    <a:pt x="935" y="115"/>
                  </a:cubicBezTo>
                  <a:cubicBezTo>
                    <a:pt x="1735" y="149"/>
                    <a:pt x="2569" y="282"/>
                    <a:pt x="3337" y="449"/>
                  </a:cubicBezTo>
                  <a:cubicBezTo>
                    <a:pt x="9608" y="1750"/>
                    <a:pt x="14411" y="6854"/>
                    <a:pt x="15145" y="13225"/>
                  </a:cubicBezTo>
                  <a:cubicBezTo>
                    <a:pt x="15245" y="13792"/>
                    <a:pt x="15245" y="14126"/>
                    <a:pt x="15278" y="14126"/>
                  </a:cubicBezTo>
                  <a:cubicBezTo>
                    <a:pt x="15278" y="14025"/>
                    <a:pt x="15278" y="13959"/>
                    <a:pt x="15312" y="13859"/>
                  </a:cubicBezTo>
                  <a:cubicBezTo>
                    <a:pt x="15312" y="13692"/>
                    <a:pt x="15312" y="13492"/>
                    <a:pt x="15278" y="13192"/>
                  </a:cubicBezTo>
                  <a:cubicBezTo>
                    <a:pt x="15178" y="12391"/>
                    <a:pt x="15012" y="11557"/>
                    <a:pt x="14811" y="10790"/>
                  </a:cubicBezTo>
                  <a:cubicBezTo>
                    <a:pt x="13310" y="5353"/>
                    <a:pt x="8907" y="1283"/>
                    <a:pt x="3403" y="282"/>
                  </a:cubicBezTo>
                  <a:cubicBezTo>
                    <a:pt x="2569" y="115"/>
                    <a:pt x="1769" y="15"/>
                    <a:pt x="935" y="15"/>
                  </a:cubicBezTo>
                  <a:cubicBezTo>
                    <a:pt x="835" y="4"/>
                    <a:pt x="746" y="1"/>
                    <a:pt x="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7" name="Google Shape;947;p45"/>
            <p:cNvSpPr/>
            <p:nvPr/>
          </p:nvSpPr>
          <p:spPr>
            <a:xfrm>
              <a:off x="2349350" y="2789950"/>
              <a:ext cx="510400" cy="227675"/>
            </a:xfrm>
            <a:custGeom>
              <a:avLst/>
              <a:gdLst/>
              <a:ahLst/>
              <a:cxnLst/>
              <a:rect l="l" t="t" r="r" b="b"/>
              <a:pathLst>
                <a:path w="20416" h="9107" extrusionOk="0">
                  <a:moveTo>
                    <a:pt x="0" y="0"/>
                  </a:moveTo>
                  <a:cubicBezTo>
                    <a:pt x="101" y="33"/>
                    <a:pt x="167" y="33"/>
                    <a:pt x="267" y="33"/>
                  </a:cubicBezTo>
                  <a:lnTo>
                    <a:pt x="934" y="133"/>
                  </a:lnTo>
                  <a:cubicBezTo>
                    <a:pt x="1201" y="167"/>
                    <a:pt x="1535" y="200"/>
                    <a:pt x="1969" y="234"/>
                  </a:cubicBezTo>
                  <a:cubicBezTo>
                    <a:pt x="2369" y="300"/>
                    <a:pt x="2802" y="367"/>
                    <a:pt x="3336" y="467"/>
                  </a:cubicBezTo>
                  <a:cubicBezTo>
                    <a:pt x="3870" y="534"/>
                    <a:pt x="4437" y="701"/>
                    <a:pt x="5004" y="801"/>
                  </a:cubicBezTo>
                  <a:cubicBezTo>
                    <a:pt x="5604" y="867"/>
                    <a:pt x="6205" y="1068"/>
                    <a:pt x="6872" y="1268"/>
                  </a:cubicBezTo>
                  <a:cubicBezTo>
                    <a:pt x="9707" y="2102"/>
                    <a:pt x="12443" y="3302"/>
                    <a:pt x="14944" y="4837"/>
                  </a:cubicBezTo>
                  <a:cubicBezTo>
                    <a:pt x="15512" y="5204"/>
                    <a:pt x="16045" y="5604"/>
                    <a:pt x="16546" y="5938"/>
                  </a:cubicBezTo>
                  <a:cubicBezTo>
                    <a:pt x="17046" y="6238"/>
                    <a:pt x="17480" y="6638"/>
                    <a:pt x="17880" y="6905"/>
                  </a:cubicBezTo>
                  <a:cubicBezTo>
                    <a:pt x="18314" y="7205"/>
                    <a:pt x="18647" y="7505"/>
                    <a:pt x="18981" y="7806"/>
                  </a:cubicBezTo>
                  <a:cubicBezTo>
                    <a:pt x="19314" y="8106"/>
                    <a:pt x="19548" y="8306"/>
                    <a:pt x="19781" y="8506"/>
                  </a:cubicBezTo>
                  <a:lnTo>
                    <a:pt x="20248" y="8973"/>
                  </a:lnTo>
                  <a:cubicBezTo>
                    <a:pt x="20348" y="9040"/>
                    <a:pt x="20415" y="9107"/>
                    <a:pt x="20415" y="9107"/>
                  </a:cubicBezTo>
                  <a:cubicBezTo>
                    <a:pt x="20348" y="9040"/>
                    <a:pt x="20315" y="8973"/>
                    <a:pt x="20182" y="8840"/>
                  </a:cubicBezTo>
                  <a:lnTo>
                    <a:pt x="19715" y="8373"/>
                  </a:lnTo>
                  <a:cubicBezTo>
                    <a:pt x="19548" y="8173"/>
                    <a:pt x="19248" y="7972"/>
                    <a:pt x="18981" y="7672"/>
                  </a:cubicBezTo>
                  <a:cubicBezTo>
                    <a:pt x="18680" y="7372"/>
                    <a:pt x="18347" y="7072"/>
                    <a:pt x="17913" y="6738"/>
                  </a:cubicBezTo>
                  <a:cubicBezTo>
                    <a:pt x="17513" y="6405"/>
                    <a:pt x="17113" y="6071"/>
                    <a:pt x="16612" y="5704"/>
                  </a:cubicBezTo>
                  <a:cubicBezTo>
                    <a:pt x="16079" y="5337"/>
                    <a:pt x="15545" y="5004"/>
                    <a:pt x="14978" y="4637"/>
                  </a:cubicBezTo>
                  <a:cubicBezTo>
                    <a:pt x="13710" y="3836"/>
                    <a:pt x="12376" y="3169"/>
                    <a:pt x="11042" y="2535"/>
                  </a:cubicBezTo>
                  <a:cubicBezTo>
                    <a:pt x="9674" y="1968"/>
                    <a:pt x="8306" y="1468"/>
                    <a:pt x="6872" y="1034"/>
                  </a:cubicBezTo>
                  <a:cubicBezTo>
                    <a:pt x="6205" y="867"/>
                    <a:pt x="5604" y="701"/>
                    <a:pt x="5004" y="567"/>
                  </a:cubicBezTo>
                  <a:cubicBezTo>
                    <a:pt x="4437" y="467"/>
                    <a:pt x="3837" y="367"/>
                    <a:pt x="3336" y="300"/>
                  </a:cubicBezTo>
                  <a:cubicBezTo>
                    <a:pt x="2836" y="200"/>
                    <a:pt x="2369" y="167"/>
                    <a:pt x="1969" y="133"/>
                  </a:cubicBezTo>
                  <a:cubicBezTo>
                    <a:pt x="1535" y="67"/>
                    <a:pt x="1201" y="33"/>
                    <a:pt x="934" y="33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8" name="Google Shape;948;p45"/>
            <p:cNvSpPr/>
            <p:nvPr/>
          </p:nvSpPr>
          <p:spPr>
            <a:xfrm>
              <a:off x="2239275" y="3006750"/>
              <a:ext cx="646325" cy="301075"/>
            </a:xfrm>
            <a:custGeom>
              <a:avLst/>
              <a:gdLst/>
              <a:ahLst/>
              <a:cxnLst/>
              <a:rect l="l" t="t" r="r" b="b"/>
              <a:pathLst>
                <a:path w="25853" h="12043" extrusionOk="0">
                  <a:moveTo>
                    <a:pt x="0" y="1"/>
                  </a:moveTo>
                  <a:cubicBezTo>
                    <a:pt x="67" y="34"/>
                    <a:pt x="200" y="101"/>
                    <a:pt x="267" y="101"/>
                  </a:cubicBezTo>
                  <a:lnTo>
                    <a:pt x="1101" y="268"/>
                  </a:lnTo>
                  <a:cubicBezTo>
                    <a:pt x="1501" y="335"/>
                    <a:pt x="1902" y="435"/>
                    <a:pt x="2402" y="535"/>
                  </a:cubicBezTo>
                  <a:cubicBezTo>
                    <a:pt x="2902" y="668"/>
                    <a:pt x="3503" y="802"/>
                    <a:pt x="4103" y="968"/>
                  </a:cubicBezTo>
                  <a:cubicBezTo>
                    <a:pt x="4737" y="1135"/>
                    <a:pt x="5404" y="1335"/>
                    <a:pt x="6171" y="1535"/>
                  </a:cubicBezTo>
                  <a:cubicBezTo>
                    <a:pt x="6905" y="1769"/>
                    <a:pt x="7672" y="2036"/>
                    <a:pt x="8506" y="2303"/>
                  </a:cubicBezTo>
                  <a:cubicBezTo>
                    <a:pt x="10074" y="2836"/>
                    <a:pt x="11842" y="3537"/>
                    <a:pt x="13677" y="4371"/>
                  </a:cubicBezTo>
                  <a:cubicBezTo>
                    <a:pt x="15511" y="5205"/>
                    <a:pt x="17113" y="6139"/>
                    <a:pt x="18614" y="7006"/>
                  </a:cubicBezTo>
                  <a:cubicBezTo>
                    <a:pt x="19381" y="7473"/>
                    <a:pt x="20081" y="7873"/>
                    <a:pt x="20715" y="8307"/>
                  </a:cubicBezTo>
                  <a:cubicBezTo>
                    <a:pt x="21349" y="8707"/>
                    <a:pt x="21916" y="9141"/>
                    <a:pt x="22450" y="9508"/>
                  </a:cubicBezTo>
                  <a:cubicBezTo>
                    <a:pt x="23017" y="9875"/>
                    <a:pt x="23450" y="10208"/>
                    <a:pt x="23884" y="10542"/>
                  </a:cubicBezTo>
                  <a:cubicBezTo>
                    <a:pt x="24284" y="10875"/>
                    <a:pt x="24618" y="11176"/>
                    <a:pt x="24918" y="11376"/>
                  </a:cubicBezTo>
                  <a:lnTo>
                    <a:pt x="25585" y="11876"/>
                  </a:lnTo>
                  <a:cubicBezTo>
                    <a:pt x="25652" y="11943"/>
                    <a:pt x="25752" y="12010"/>
                    <a:pt x="25852" y="12043"/>
                  </a:cubicBezTo>
                  <a:cubicBezTo>
                    <a:pt x="25785" y="11943"/>
                    <a:pt x="25719" y="11876"/>
                    <a:pt x="25619" y="11843"/>
                  </a:cubicBezTo>
                  <a:lnTo>
                    <a:pt x="25018" y="11309"/>
                  </a:lnTo>
                  <a:cubicBezTo>
                    <a:pt x="24718" y="11109"/>
                    <a:pt x="24384" y="10809"/>
                    <a:pt x="23951" y="10475"/>
                  </a:cubicBezTo>
                  <a:cubicBezTo>
                    <a:pt x="23550" y="10142"/>
                    <a:pt x="23083" y="9808"/>
                    <a:pt x="22550" y="9374"/>
                  </a:cubicBezTo>
                  <a:cubicBezTo>
                    <a:pt x="22016" y="8974"/>
                    <a:pt x="21449" y="8607"/>
                    <a:pt x="20782" y="8140"/>
                  </a:cubicBezTo>
                  <a:cubicBezTo>
                    <a:pt x="20115" y="7673"/>
                    <a:pt x="19448" y="7273"/>
                    <a:pt x="18714" y="6806"/>
                  </a:cubicBezTo>
                  <a:cubicBezTo>
                    <a:pt x="17079" y="5805"/>
                    <a:pt x="15445" y="4938"/>
                    <a:pt x="13743" y="4137"/>
                  </a:cubicBezTo>
                  <a:cubicBezTo>
                    <a:pt x="12042" y="3337"/>
                    <a:pt x="10341" y="2670"/>
                    <a:pt x="8540" y="2036"/>
                  </a:cubicBezTo>
                  <a:cubicBezTo>
                    <a:pt x="7706" y="1802"/>
                    <a:pt x="6939" y="1535"/>
                    <a:pt x="6205" y="1335"/>
                  </a:cubicBezTo>
                  <a:cubicBezTo>
                    <a:pt x="5438" y="1135"/>
                    <a:pt x="4737" y="968"/>
                    <a:pt x="4103" y="802"/>
                  </a:cubicBezTo>
                  <a:cubicBezTo>
                    <a:pt x="3503" y="635"/>
                    <a:pt x="2902" y="535"/>
                    <a:pt x="2402" y="435"/>
                  </a:cubicBezTo>
                  <a:cubicBezTo>
                    <a:pt x="1902" y="301"/>
                    <a:pt x="1501" y="201"/>
                    <a:pt x="1101" y="168"/>
                  </a:cubicBezTo>
                  <a:lnTo>
                    <a:pt x="267" y="34"/>
                  </a:lnTo>
                  <a:cubicBezTo>
                    <a:pt x="200" y="1"/>
                    <a:pt x="67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9" name="Google Shape;949;p45"/>
            <p:cNvSpPr/>
            <p:nvPr/>
          </p:nvSpPr>
          <p:spPr>
            <a:xfrm>
              <a:off x="4323250" y="1068700"/>
              <a:ext cx="974050" cy="974075"/>
            </a:xfrm>
            <a:custGeom>
              <a:avLst/>
              <a:gdLst/>
              <a:ahLst/>
              <a:cxnLst/>
              <a:rect l="l" t="t" r="r" b="b"/>
              <a:pathLst>
                <a:path w="38962" h="38963" extrusionOk="0">
                  <a:moveTo>
                    <a:pt x="19481" y="1"/>
                  </a:moveTo>
                  <a:cubicBezTo>
                    <a:pt x="8740" y="1"/>
                    <a:pt x="1" y="8740"/>
                    <a:pt x="1" y="19481"/>
                  </a:cubicBezTo>
                  <a:cubicBezTo>
                    <a:pt x="1" y="30222"/>
                    <a:pt x="8740" y="38962"/>
                    <a:pt x="19481" y="38962"/>
                  </a:cubicBezTo>
                  <a:cubicBezTo>
                    <a:pt x="30256" y="38962"/>
                    <a:pt x="38962" y="30222"/>
                    <a:pt x="38962" y="19481"/>
                  </a:cubicBezTo>
                  <a:cubicBezTo>
                    <a:pt x="38962" y="8740"/>
                    <a:pt x="30256" y="1"/>
                    <a:pt x="1948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0" name="Google Shape;950;p45"/>
            <p:cNvSpPr/>
            <p:nvPr/>
          </p:nvSpPr>
          <p:spPr>
            <a:xfrm>
              <a:off x="4322425" y="1067050"/>
              <a:ext cx="978225" cy="977375"/>
            </a:xfrm>
            <a:custGeom>
              <a:avLst/>
              <a:gdLst/>
              <a:ahLst/>
              <a:cxnLst/>
              <a:rect l="l" t="t" r="r" b="b"/>
              <a:pathLst>
                <a:path w="39129" h="39095" extrusionOk="0">
                  <a:moveTo>
                    <a:pt x="19548" y="0"/>
                  </a:moveTo>
                  <a:cubicBezTo>
                    <a:pt x="8773" y="0"/>
                    <a:pt x="0" y="8740"/>
                    <a:pt x="0" y="19547"/>
                  </a:cubicBezTo>
                  <a:cubicBezTo>
                    <a:pt x="0" y="30355"/>
                    <a:pt x="8773" y="39095"/>
                    <a:pt x="19548" y="39095"/>
                  </a:cubicBezTo>
                  <a:cubicBezTo>
                    <a:pt x="30355" y="39095"/>
                    <a:pt x="39128" y="30355"/>
                    <a:pt x="39128" y="19547"/>
                  </a:cubicBezTo>
                  <a:cubicBezTo>
                    <a:pt x="39128" y="8740"/>
                    <a:pt x="30355" y="0"/>
                    <a:pt x="19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1" name="Google Shape;951;p45"/>
            <p:cNvSpPr/>
            <p:nvPr/>
          </p:nvSpPr>
          <p:spPr>
            <a:xfrm>
              <a:off x="4242375" y="1820900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3036" y="34"/>
                  </a:moveTo>
                  <a:lnTo>
                    <a:pt x="3036" y="34"/>
                  </a:lnTo>
                  <a:cubicBezTo>
                    <a:pt x="3036" y="39"/>
                    <a:pt x="3040" y="43"/>
                    <a:pt x="3048" y="46"/>
                  </a:cubicBezTo>
                  <a:lnTo>
                    <a:pt x="3048" y="46"/>
                  </a:lnTo>
                  <a:lnTo>
                    <a:pt x="3036" y="34"/>
                  </a:lnTo>
                  <a:close/>
                  <a:moveTo>
                    <a:pt x="3048" y="46"/>
                  </a:moveTo>
                  <a:lnTo>
                    <a:pt x="3169" y="168"/>
                  </a:lnTo>
                  <a:cubicBezTo>
                    <a:pt x="3202" y="168"/>
                    <a:pt x="3303" y="168"/>
                    <a:pt x="3336" y="201"/>
                  </a:cubicBezTo>
                  <a:cubicBezTo>
                    <a:pt x="3436" y="201"/>
                    <a:pt x="3503" y="234"/>
                    <a:pt x="3569" y="268"/>
                  </a:cubicBezTo>
                  <a:cubicBezTo>
                    <a:pt x="3702" y="327"/>
                    <a:pt x="3827" y="395"/>
                    <a:pt x="3943" y="472"/>
                  </a:cubicBezTo>
                  <a:lnTo>
                    <a:pt x="3943" y="472"/>
                  </a:lnTo>
                  <a:cubicBezTo>
                    <a:pt x="3834" y="385"/>
                    <a:pt x="3720" y="306"/>
                    <a:pt x="3603" y="234"/>
                  </a:cubicBezTo>
                  <a:cubicBezTo>
                    <a:pt x="3313" y="90"/>
                    <a:pt x="3099" y="71"/>
                    <a:pt x="3048" y="46"/>
                  </a:cubicBezTo>
                  <a:close/>
                  <a:moveTo>
                    <a:pt x="2469" y="1"/>
                  </a:moveTo>
                  <a:cubicBezTo>
                    <a:pt x="2369" y="1"/>
                    <a:pt x="2302" y="1"/>
                    <a:pt x="2202" y="34"/>
                  </a:cubicBezTo>
                  <a:cubicBezTo>
                    <a:pt x="1668" y="101"/>
                    <a:pt x="1168" y="368"/>
                    <a:pt x="801" y="768"/>
                  </a:cubicBezTo>
                  <a:cubicBezTo>
                    <a:pt x="501" y="1035"/>
                    <a:pt x="334" y="1369"/>
                    <a:pt x="167" y="1736"/>
                  </a:cubicBezTo>
                  <a:cubicBezTo>
                    <a:pt x="34" y="2169"/>
                    <a:pt x="0" y="2603"/>
                    <a:pt x="134" y="3036"/>
                  </a:cubicBezTo>
                  <a:cubicBezTo>
                    <a:pt x="267" y="3503"/>
                    <a:pt x="501" y="3937"/>
                    <a:pt x="834" y="4271"/>
                  </a:cubicBezTo>
                  <a:cubicBezTo>
                    <a:pt x="1304" y="4761"/>
                    <a:pt x="1935" y="5013"/>
                    <a:pt x="2561" y="5013"/>
                  </a:cubicBezTo>
                  <a:cubicBezTo>
                    <a:pt x="2958" y="5013"/>
                    <a:pt x="3353" y="4912"/>
                    <a:pt x="3703" y="4704"/>
                  </a:cubicBezTo>
                  <a:cubicBezTo>
                    <a:pt x="4136" y="4437"/>
                    <a:pt x="4503" y="4104"/>
                    <a:pt x="4770" y="3704"/>
                  </a:cubicBezTo>
                  <a:cubicBezTo>
                    <a:pt x="4970" y="3337"/>
                    <a:pt x="5104" y="2903"/>
                    <a:pt x="5104" y="2436"/>
                  </a:cubicBezTo>
                  <a:cubicBezTo>
                    <a:pt x="5019" y="1640"/>
                    <a:pt x="4618" y="916"/>
                    <a:pt x="3943" y="472"/>
                  </a:cubicBezTo>
                  <a:lnTo>
                    <a:pt x="3943" y="472"/>
                  </a:lnTo>
                  <a:cubicBezTo>
                    <a:pt x="4240" y="706"/>
                    <a:pt x="4500" y="994"/>
                    <a:pt x="4670" y="1335"/>
                  </a:cubicBezTo>
                  <a:cubicBezTo>
                    <a:pt x="4837" y="1669"/>
                    <a:pt x="4937" y="2002"/>
                    <a:pt x="4970" y="2369"/>
                  </a:cubicBezTo>
                  <a:cubicBezTo>
                    <a:pt x="4970" y="2770"/>
                    <a:pt x="4870" y="3203"/>
                    <a:pt x="4670" y="3537"/>
                  </a:cubicBezTo>
                  <a:cubicBezTo>
                    <a:pt x="4229" y="4326"/>
                    <a:pt x="3417" y="4760"/>
                    <a:pt x="2582" y="4760"/>
                  </a:cubicBezTo>
                  <a:cubicBezTo>
                    <a:pt x="2216" y="4760"/>
                    <a:pt x="1846" y="4677"/>
                    <a:pt x="1501" y="4504"/>
                  </a:cubicBezTo>
                  <a:cubicBezTo>
                    <a:pt x="934" y="4171"/>
                    <a:pt x="467" y="3604"/>
                    <a:pt x="334" y="2936"/>
                  </a:cubicBezTo>
                  <a:cubicBezTo>
                    <a:pt x="200" y="2536"/>
                    <a:pt x="267" y="2102"/>
                    <a:pt x="367" y="1736"/>
                  </a:cubicBezTo>
                  <a:cubicBezTo>
                    <a:pt x="501" y="1402"/>
                    <a:pt x="667" y="1068"/>
                    <a:pt x="934" y="835"/>
                  </a:cubicBezTo>
                  <a:cubicBezTo>
                    <a:pt x="1301" y="435"/>
                    <a:pt x="1768" y="168"/>
                    <a:pt x="2268" y="68"/>
                  </a:cubicBezTo>
                  <a:cubicBezTo>
                    <a:pt x="2469" y="34"/>
                    <a:pt x="2635" y="34"/>
                    <a:pt x="2836" y="34"/>
                  </a:cubicBezTo>
                  <a:cubicBezTo>
                    <a:pt x="2836" y="34"/>
                    <a:pt x="2802" y="34"/>
                    <a:pt x="2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2" name="Google Shape;952;p45"/>
            <p:cNvSpPr/>
            <p:nvPr/>
          </p:nvSpPr>
          <p:spPr>
            <a:xfrm>
              <a:off x="4321600" y="1060375"/>
              <a:ext cx="999050" cy="984050"/>
            </a:xfrm>
            <a:custGeom>
              <a:avLst/>
              <a:gdLst/>
              <a:ahLst/>
              <a:cxnLst/>
              <a:rect l="l" t="t" r="r" b="b"/>
              <a:pathLst>
                <a:path w="39962" h="39362" extrusionOk="0">
                  <a:moveTo>
                    <a:pt x="5869" y="5937"/>
                  </a:moveTo>
                  <a:lnTo>
                    <a:pt x="5869" y="5937"/>
                  </a:lnTo>
                  <a:cubicBezTo>
                    <a:pt x="4719" y="7076"/>
                    <a:pt x="3716" y="8361"/>
                    <a:pt x="2869" y="9774"/>
                  </a:cubicBezTo>
                  <a:cubicBezTo>
                    <a:pt x="1935" y="11408"/>
                    <a:pt x="1168" y="13143"/>
                    <a:pt x="701" y="14978"/>
                  </a:cubicBezTo>
                  <a:cubicBezTo>
                    <a:pt x="634" y="15144"/>
                    <a:pt x="601" y="15345"/>
                    <a:pt x="534" y="15511"/>
                  </a:cubicBezTo>
                  <a:cubicBezTo>
                    <a:pt x="467" y="15678"/>
                    <a:pt x="467" y="15845"/>
                    <a:pt x="434" y="16012"/>
                  </a:cubicBezTo>
                  <a:cubicBezTo>
                    <a:pt x="334" y="16345"/>
                    <a:pt x="300" y="16645"/>
                    <a:pt x="267" y="16979"/>
                  </a:cubicBezTo>
                  <a:cubicBezTo>
                    <a:pt x="200" y="17313"/>
                    <a:pt x="134" y="17513"/>
                    <a:pt x="134" y="17813"/>
                  </a:cubicBezTo>
                  <a:cubicBezTo>
                    <a:pt x="134" y="18113"/>
                    <a:pt x="100" y="18313"/>
                    <a:pt x="100" y="18513"/>
                  </a:cubicBezTo>
                  <a:cubicBezTo>
                    <a:pt x="100" y="18914"/>
                    <a:pt x="100" y="19247"/>
                    <a:pt x="33" y="19447"/>
                  </a:cubicBezTo>
                  <a:cubicBezTo>
                    <a:pt x="0" y="19648"/>
                    <a:pt x="0" y="19781"/>
                    <a:pt x="0" y="19781"/>
                  </a:cubicBezTo>
                  <a:cubicBezTo>
                    <a:pt x="0" y="19781"/>
                    <a:pt x="200" y="19648"/>
                    <a:pt x="200" y="19447"/>
                  </a:cubicBezTo>
                  <a:cubicBezTo>
                    <a:pt x="200" y="19247"/>
                    <a:pt x="267" y="18947"/>
                    <a:pt x="267" y="18513"/>
                  </a:cubicBezTo>
                  <a:cubicBezTo>
                    <a:pt x="300" y="18313"/>
                    <a:pt x="267" y="18080"/>
                    <a:pt x="300" y="17813"/>
                  </a:cubicBezTo>
                  <a:cubicBezTo>
                    <a:pt x="334" y="17579"/>
                    <a:pt x="367" y="17279"/>
                    <a:pt x="434" y="16979"/>
                  </a:cubicBezTo>
                  <a:cubicBezTo>
                    <a:pt x="467" y="16679"/>
                    <a:pt x="500" y="16345"/>
                    <a:pt x="534" y="16012"/>
                  </a:cubicBezTo>
                  <a:cubicBezTo>
                    <a:pt x="601" y="15812"/>
                    <a:pt x="634" y="15645"/>
                    <a:pt x="667" y="15478"/>
                  </a:cubicBezTo>
                  <a:cubicBezTo>
                    <a:pt x="701" y="15311"/>
                    <a:pt x="767" y="15144"/>
                    <a:pt x="801" y="14944"/>
                  </a:cubicBezTo>
                  <a:cubicBezTo>
                    <a:pt x="1268" y="13076"/>
                    <a:pt x="1968" y="11308"/>
                    <a:pt x="2969" y="9674"/>
                  </a:cubicBezTo>
                  <a:cubicBezTo>
                    <a:pt x="3786" y="8312"/>
                    <a:pt x="4761" y="7055"/>
                    <a:pt x="5869" y="5937"/>
                  </a:cubicBezTo>
                  <a:close/>
                  <a:moveTo>
                    <a:pt x="20014" y="0"/>
                  </a:moveTo>
                  <a:cubicBezTo>
                    <a:pt x="19614" y="0"/>
                    <a:pt x="19147" y="67"/>
                    <a:pt x="18713" y="67"/>
                  </a:cubicBezTo>
                  <a:cubicBezTo>
                    <a:pt x="17880" y="100"/>
                    <a:pt x="17046" y="167"/>
                    <a:pt x="16212" y="334"/>
                  </a:cubicBezTo>
                  <a:lnTo>
                    <a:pt x="15945" y="400"/>
                  </a:lnTo>
                  <a:cubicBezTo>
                    <a:pt x="15845" y="400"/>
                    <a:pt x="15711" y="434"/>
                    <a:pt x="15645" y="467"/>
                  </a:cubicBezTo>
                  <a:lnTo>
                    <a:pt x="15044" y="634"/>
                  </a:lnTo>
                  <a:cubicBezTo>
                    <a:pt x="14677" y="734"/>
                    <a:pt x="14277" y="801"/>
                    <a:pt x="13877" y="934"/>
                  </a:cubicBezTo>
                  <a:lnTo>
                    <a:pt x="12776" y="1335"/>
                  </a:lnTo>
                  <a:lnTo>
                    <a:pt x="12209" y="1568"/>
                  </a:lnTo>
                  <a:lnTo>
                    <a:pt x="11708" y="1802"/>
                  </a:lnTo>
                  <a:lnTo>
                    <a:pt x="10674" y="2302"/>
                  </a:lnTo>
                  <a:cubicBezTo>
                    <a:pt x="10508" y="2402"/>
                    <a:pt x="10341" y="2469"/>
                    <a:pt x="10174" y="2602"/>
                  </a:cubicBezTo>
                  <a:lnTo>
                    <a:pt x="9707" y="2902"/>
                  </a:lnTo>
                  <a:cubicBezTo>
                    <a:pt x="9440" y="3102"/>
                    <a:pt x="9107" y="3269"/>
                    <a:pt x="8806" y="3469"/>
                  </a:cubicBezTo>
                  <a:lnTo>
                    <a:pt x="7972" y="4103"/>
                  </a:lnTo>
                  <a:cubicBezTo>
                    <a:pt x="7228" y="4661"/>
                    <a:pt x="6525" y="5275"/>
                    <a:pt x="5869" y="5937"/>
                  </a:cubicBezTo>
                  <a:lnTo>
                    <a:pt x="5869" y="5937"/>
                  </a:lnTo>
                  <a:cubicBezTo>
                    <a:pt x="6484" y="5328"/>
                    <a:pt x="7141" y="4760"/>
                    <a:pt x="7839" y="4237"/>
                  </a:cubicBezTo>
                  <a:lnTo>
                    <a:pt x="8673" y="3603"/>
                  </a:lnTo>
                  <a:cubicBezTo>
                    <a:pt x="8973" y="3403"/>
                    <a:pt x="9307" y="3236"/>
                    <a:pt x="9574" y="3069"/>
                  </a:cubicBezTo>
                  <a:lnTo>
                    <a:pt x="10041" y="2769"/>
                  </a:lnTo>
                  <a:cubicBezTo>
                    <a:pt x="10207" y="2669"/>
                    <a:pt x="10374" y="2569"/>
                    <a:pt x="10541" y="2502"/>
                  </a:cubicBezTo>
                  <a:lnTo>
                    <a:pt x="11542" y="2002"/>
                  </a:lnTo>
                  <a:lnTo>
                    <a:pt x="12042" y="1768"/>
                  </a:lnTo>
                  <a:lnTo>
                    <a:pt x="12609" y="1568"/>
                  </a:lnTo>
                  <a:lnTo>
                    <a:pt x="13677" y="1134"/>
                  </a:lnTo>
                  <a:cubicBezTo>
                    <a:pt x="14043" y="1001"/>
                    <a:pt x="14444" y="934"/>
                    <a:pt x="14844" y="834"/>
                  </a:cubicBezTo>
                  <a:lnTo>
                    <a:pt x="15444" y="734"/>
                  </a:lnTo>
                  <a:cubicBezTo>
                    <a:pt x="15511" y="667"/>
                    <a:pt x="15645" y="667"/>
                    <a:pt x="15711" y="634"/>
                  </a:cubicBezTo>
                  <a:lnTo>
                    <a:pt x="16012" y="601"/>
                  </a:lnTo>
                  <a:cubicBezTo>
                    <a:pt x="16845" y="434"/>
                    <a:pt x="17646" y="334"/>
                    <a:pt x="18480" y="300"/>
                  </a:cubicBezTo>
                  <a:cubicBezTo>
                    <a:pt x="18880" y="300"/>
                    <a:pt x="19314" y="267"/>
                    <a:pt x="19714" y="267"/>
                  </a:cubicBezTo>
                  <a:lnTo>
                    <a:pt x="21015" y="334"/>
                  </a:lnTo>
                  <a:cubicBezTo>
                    <a:pt x="21215" y="334"/>
                    <a:pt x="21415" y="334"/>
                    <a:pt x="21682" y="400"/>
                  </a:cubicBezTo>
                  <a:lnTo>
                    <a:pt x="22349" y="467"/>
                  </a:lnTo>
                  <a:cubicBezTo>
                    <a:pt x="22783" y="567"/>
                    <a:pt x="23217" y="601"/>
                    <a:pt x="23650" y="667"/>
                  </a:cubicBezTo>
                  <a:cubicBezTo>
                    <a:pt x="24518" y="901"/>
                    <a:pt x="25385" y="1134"/>
                    <a:pt x="26219" y="1435"/>
                  </a:cubicBezTo>
                  <a:lnTo>
                    <a:pt x="26953" y="1735"/>
                  </a:lnTo>
                  <a:cubicBezTo>
                    <a:pt x="27053" y="1768"/>
                    <a:pt x="27153" y="1802"/>
                    <a:pt x="27286" y="1835"/>
                  </a:cubicBezTo>
                  <a:lnTo>
                    <a:pt x="27620" y="2002"/>
                  </a:lnTo>
                  <a:lnTo>
                    <a:pt x="28854" y="2635"/>
                  </a:lnTo>
                  <a:cubicBezTo>
                    <a:pt x="29288" y="2836"/>
                    <a:pt x="29655" y="3136"/>
                    <a:pt x="30055" y="3336"/>
                  </a:cubicBezTo>
                  <a:lnTo>
                    <a:pt x="30689" y="3736"/>
                  </a:lnTo>
                  <a:lnTo>
                    <a:pt x="31289" y="4137"/>
                  </a:lnTo>
                  <a:cubicBezTo>
                    <a:pt x="32056" y="4737"/>
                    <a:pt x="32790" y="5337"/>
                    <a:pt x="33491" y="6005"/>
                  </a:cubicBezTo>
                  <a:lnTo>
                    <a:pt x="34491" y="7139"/>
                  </a:lnTo>
                  <a:lnTo>
                    <a:pt x="34725" y="7439"/>
                  </a:lnTo>
                  <a:cubicBezTo>
                    <a:pt x="34825" y="7506"/>
                    <a:pt x="34892" y="7639"/>
                    <a:pt x="34958" y="7739"/>
                  </a:cubicBezTo>
                  <a:lnTo>
                    <a:pt x="35392" y="8306"/>
                  </a:lnTo>
                  <a:lnTo>
                    <a:pt x="35859" y="8907"/>
                  </a:lnTo>
                  <a:lnTo>
                    <a:pt x="36226" y="9507"/>
                  </a:lnTo>
                  <a:lnTo>
                    <a:pt x="36626" y="10174"/>
                  </a:lnTo>
                  <a:lnTo>
                    <a:pt x="36826" y="10508"/>
                  </a:lnTo>
                  <a:cubicBezTo>
                    <a:pt x="36860" y="10641"/>
                    <a:pt x="36960" y="10775"/>
                    <a:pt x="36993" y="10841"/>
                  </a:cubicBezTo>
                  <a:cubicBezTo>
                    <a:pt x="37193" y="11308"/>
                    <a:pt x="37393" y="11775"/>
                    <a:pt x="37660" y="12242"/>
                  </a:cubicBezTo>
                  <a:lnTo>
                    <a:pt x="38194" y="13677"/>
                  </a:lnTo>
                  <a:cubicBezTo>
                    <a:pt x="39528" y="17680"/>
                    <a:pt x="39528" y="22016"/>
                    <a:pt x="38194" y="25985"/>
                  </a:cubicBezTo>
                  <a:lnTo>
                    <a:pt x="37660" y="27453"/>
                  </a:lnTo>
                  <a:lnTo>
                    <a:pt x="36993" y="28821"/>
                  </a:lnTo>
                  <a:lnTo>
                    <a:pt x="36826" y="29154"/>
                  </a:lnTo>
                  <a:lnTo>
                    <a:pt x="36626" y="29488"/>
                  </a:lnTo>
                  <a:lnTo>
                    <a:pt x="36226" y="30155"/>
                  </a:lnTo>
                  <a:lnTo>
                    <a:pt x="35826" y="30789"/>
                  </a:lnTo>
                  <a:lnTo>
                    <a:pt x="35359" y="31356"/>
                  </a:lnTo>
                  <a:lnTo>
                    <a:pt x="34958" y="31956"/>
                  </a:lnTo>
                  <a:lnTo>
                    <a:pt x="34725" y="32257"/>
                  </a:lnTo>
                  <a:lnTo>
                    <a:pt x="34491" y="32523"/>
                  </a:lnTo>
                  <a:lnTo>
                    <a:pt x="33491" y="33624"/>
                  </a:lnTo>
                  <a:cubicBezTo>
                    <a:pt x="32790" y="34291"/>
                    <a:pt x="32056" y="34925"/>
                    <a:pt x="31289" y="35492"/>
                  </a:cubicBezTo>
                  <a:lnTo>
                    <a:pt x="30689" y="35926"/>
                  </a:lnTo>
                  <a:cubicBezTo>
                    <a:pt x="30489" y="36026"/>
                    <a:pt x="30288" y="36159"/>
                    <a:pt x="30122" y="36293"/>
                  </a:cubicBezTo>
                  <a:cubicBezTo>
                    <a:pt x="29688" y="36526"/>
                    <a:pt x="29321" y="36793"/>
                    <a:pt x="28887" y="36993"/>
                  </a:cubicBezTo>
                  <a:lnTo>
                    <a:pt x="27653" y="37594"/>
                  </a:lnTo>
                  <a:lnTo>
                    <a:pt x="27320" y="37761"/>
                  </a:lnTo>
                  <a:cubicBezTo>
                    <a:pt x="27186" y="37794"/>
                    <a:pt x="27119" y="37827"/>
                    <a:pt x="26986" y="37861"/>
                  </a:cubicBezTo>
                  <a:lnTo>
                    <a:pt x="26352" y="38128"/>
                  </a:lnTo>
                  <a:cubicBezTo>
                    <a:pt x="25518" y="38428"/>
                    <a:pt x="24651" y="38661"/>
                    <a:pt x="23784" y="38861"/>
                  </a:cubicBezTo>
                  <a:cubicBezTo>
                    <a:pt x="23350" y="38961"/>
                    <a:pt x="22883" y="38995"/>
                    <a:pt x="22483" y="39095"/>
                  </a:cubicBezTo>
                  <a:lnTo>
                    <a:pt x="21816" y="39162"/>
                  </a:lnTo>
                  <a:cubicBezTo>
                    <a:pt x="21616" y="39195"/>
                    <a:pt x="21382" y="39195"/>
                    <a:pt x="21149" y="39195"/>
                  </a:cubicBezTo>
                  <a:lnTo>
                    <a:pt x="19848" y="39262"/>
                  </a:lnTo>
                  <a:cubicBezTo>
                    <a:pt x="19414" y="39262"/>
                    <a:pt x="19014" y="39195"/>
                    <a:pt x="18580" y="39195"/>
                  </a:cubicBezTo>
                  <a:cubicBezTo>
                    <a:pt x="17746" y="39162"/>
                    <a:pt x="16912" y="39095"/>
                    <a:pt x="16145" y="38928"/>
                  </a:cubicBezTo>
                  <a:lnTo>
                    <a:pt x="15845" y="38861"/>
                  </a:lnTo>
                  <a:cubicBezTo>
                    <a:pt x="15778" y="38828"/>
                    <a:pt x="15645" y="38828"/>
                    <a:pt x="15545" y="38795"/>
                  </a:cubicBezTo>
                  <a:lnTo>
                    <a:pt x="14977" y="38628"/>
                  </a:lnTo>
                  <a:cubicBezTo>
                    <a:pt x="14611" y="38528"/>
                    <a:pt x="14177" y="38461"/>
                    <a:pt x="13810" y="38328"/>
                  </a:cubicBezTo>
                  <a:lnTo>
                    <a:pt x="12709" y="37927"/>
                  </a:lnTo>
                  <a:lnTo>
                    <a:pt x="12175" y="37694"/>
                  </a:lnTo>
                  <a:lnTo>
                    <a:pt x="11675" y="37460"/>
                  </a:lnTo>
                  <a:lnTo>
                    <a:pt x="10674" y="36960"/>
                  </a:lnTo>
                  <a:lnTo>
                    <a:pt x="10174" y="36693"/>
                  </a:lnTo>
                  <a:lnTo>
                    <a:pt x="9707" y="36426"/>
                  </a:lnTo>
                  <a:cubicBezTo>
                    <a:pt x="9440" y="36193"/>
                    <a:pt x="9107" y="36026"/>
                    <a:pt x="8806" y="35826"/>
                  </a:cubicBezTo>
                  <a:lnTo>
                    <a:pt x="7972" y="35192"/>
                  </a:lnTo>
                  <a:cubicBezTo>
                    <a:pt x="5971" y="33691"/>
                    <a:pt x="4303" y="31790"/>
                    <a:pt x="3002" y="29655"/>
                  </a:cubicBezTo>
                  <a:cubicBezTo>
                    <a:pt x="2869" y="29421"/>
                    <a:pt x="2702" y="29188"/>
                    <a:pt x="2602" y="28954"/>
                  </a:cubicBezTo>
                  <a:lnTo>
                    <a:pt x="2268" y="28254"/>
                  </a:lnTo>
                  <a:lnTo>
                    <a:pt x="1935" y="27587"/>
                  </a:lnTo>
                  <a:cubicBezTo>
                    <a:pt x="1868" y="27453"/>
                    <a:pt x="1801" y="27353"/>
                    <a:pt x="1768" y="27253"/>
                  </a:cubicBezTo>
                  <a:lnTo>
                    <a:pt x="1635" y="26919"/>
                  </a:lnTo>
                  <a:cubicBezTo>
                    <a:pt x="1468" y="26452"/>
                    <a:pt x="1301" y="26019"/>
                    <a:pt x="1168" y="25619"/>
                  </a:cubicBezTo>
                  <a:cubicBezTo>
                    <a:pt x="1034" y="25185"/>
                    <a:pt x="967" y="24785"/>
                    <a:pt x="834" y="24451"/>
                  </a:cubicBezTo>
                  <a:cubicBezTo>
                    <a:pt x="801" y="24284"/>
                    <a:pt x="767" y="24084"/>
                    <a:pt x="701" y="23917"/>
                  </a:cubicBezTo>
                  <a:lnTo>
                    <a:pt x="567" y="23417"/>
                  </a:lnTo>
                  <a:cubicBezTo>
                    <a:pt x="534" y="23083"/>
                    <a:pt x="500" y="22750"/>
                    <a:pt x="400" y="22450"/>
                  </a:cubicBezTo>
                  <a:cubicBezTo>
                    <a:pt x="334" y="22149"/>
                    <a:pt x="334" y="21849"/>
                    <a:pt x="300" y="21616"/>
                  </a:cubicBezTo>
                  <a:cubicBezTo>
                    <a:pt x="234" y="21349"/>
                    <a:pt x="234" y="21149"/>
                    <a:pt x="234" y="20949"/>
                  </a:cubicBezTo>
                  <a:cubicBezTo>
                    <a:pt x="200" y="20515"/>
                    <a:pt x="200" y="20248"/>
                    <a:pt x="200" y="20015"/>
                  </a:cubicBezTo>
                  <a:cubicBezTo>
                    <a:pt x="200" y="19814"/>
                    <a:pt x="167" y="19681"/>
                    <a:pt x="167" y="19681"/>
                  </a:cubicBezTo>
                  <a:lnTo>
                    <a:pt x="167" y="20015"/>
                  </a:lnTo>
                  <a:cubicBezTo>
                    <a:pt x="167" y="20248"/>
                    <a:pt x="167" y="20582"/>
                    <a:pt x="200" y="20949"/>
                  </a:cubicBezTo>
                  <a:cubicBezTo>
                    <a:pt x="200" y="21149"/>
                    <a:pt x="200" y="21349"/>
                    <a:pt x="234" y="21616"/>
                  </a:cubicBezTo>
                  <a:cubicBezTo>
                    <a:pt x="300" y="21849"/>
                    <a:pt x="334" y="22116"/>
                    <a:pt x="367" y="22450"/>
                  </a:cubicBezTo>
                  <a:cubicBezTo>
                    <a:pt x="400" y="22783"/>
                    <a:pt x="467" y="23083"/>
                    <a:pt x="500" y="23417"/>
                  </a:cubicBezTo>
                  <a:cubicBezTo>
                    <a:pt x="534" y="23584"/>
                    <a:pt x="534" y="23751"/>
                    <a:pt x="567" y="23917"/>
                  </a:cubicBezTo>
                  <a:lnTo>
                    <a:pt x="701" y="24451"/>
                  </a:lnTo>
                  <a:cubicBezTo>
                    <a:pt x="801" y="24818"/>
                    <a:pt x="867" y="25252"/>
                    <a:pt x="1034" y="25652"/>
                  </a:cubicBezTo>
                  <a:cubicBezTo>
                    <a:pt x="1201" y="26086"/>
                    <a:pt x="1334" y="26486"/>
                    <a:pt x="1501" y="26953"/>
                  </a:cubicBezTo>
                  <a:lnTo>
                    <a:pt x="1635" y="27286"/>
                  </a:lnTo>
                  <a:cubicBezTo>
                    <a:pt x="1668" y="27420"/>
                    <a:pt x="1701" y="27487"/>
                    <a:pt x="1801" y="27620"/>
                  </a:cubicBezTo>
                  <a:lnTo>
                    <a:pt x="2135" y="28287"/>
                  </a:lnTo>
                  <a:lnTo>
                    <a:pt x="2469" y="28988"/>
                  </a:lnTo>
                  <a:cubicBezTo>
                    <a:pt x="2602" y="29254"/>
                    <a:pt x="2769" y="29455"/>
                    <a:pt x="2869" y="29688"/>
                  </a:cubicBezTo>
                  <a:cubicBezTo>
                    <a:pt x="4170" y="31856"/>
                    <a:pt x="5838" y="33791"/>
                    <a:pt x="7839" y="35292"/>
                  </a:cubicBezTo>
                  <a:lnTo>
                    <a:pt x="8673" y="35926"/>
                  </a:lnTo>
                  <a:cubicBezTo>
                    <a:pt x="8973" y="36126"/>
                    <a:pt x="9307" y="36293"/>
                    <a:pt x="9574" y="36493"/>
                  </a:cubicBezTo>
                  <a:lnTo>
                    <a:pt x="10041" y="36793"/>
                  </a:lnTo>
                  <a:cubicBezTo>
                    <a:pt x="10207" y="36860"/>
                    <a:pt x="10374" y="36993"/>
                    <a:pt x="10541" y="37027"/>
                  </a:cubicBezTo>
                  <a:lnTo>
                    <a:pt x="11608" y="37527"/>
                  </a:lnTo>
                  <a:lnTo>
                    <a:pt x="12109" y="37794"/>
                  </a:lnTo>
                  <a:lnTo>
                    <a:pt x="12642" y="37994"/>
                  </a:lnTo>
                  <a:lnTo>
                    <a:pt x="13710" y="38428"/>
                  </a:lnTo>
                  <a:cubicBezTo>
                    <a:pt x="14110" y="38528"/>
                    <a:pt x="14477" y="38628"/>
                    <a:pt x="14877" y="38761"/>
                  </a:cubicBezTo>
                  <a:lnTo>
                    <a:pt x="15478" y="38928"/>
                  </a:lnTo>
                  <a:cubicBezTo>
                    <a:pt x="15545" y="38961"/>
                    <a:pt x="15678" y="38961"/>
                    <a:pt x="15778" y="38995"/>
                  </a:cubicBezTo>
                  <a:lnTo>
                    <a:pt x="16045" y="39028"/>
                  </a:lnTo>
                  <a:cubicBezTo>
                    <a:pt x="16879" y="39195"/>
                    <a:pt x="17713" y="39295"/>
                    <a:pt x="18547" y="39328"/>
                  </a:cubicBezTo>
                  <a:cubicBezTo>
                    <a:pt x="18980" y="39328"/>
                    <a:pt x="19381" y="39362"/>
                    <a:pt x="19848" y="39362"/>
                  </a:cubicBezTo>
                  <a:lnTo>
                    <a:pt x="21149" y="39328"/>
                  </a:lnTo>
                  <a:cubicBezTo>
                    <a:pt x="21349" y="39328"/>
                    <a:pt x="21549" y="39328"/>
                    <a:pt x="21816" y="39295"/>
                  </a:cubicBezTo>
                  <a:lnTo>
                    <a:pt x="22483" y="39195"/>
                  </a:lnTo>
                  <a:cubicBezTo>
                    <a:pt x="22883" y="39128"/>
                    <a:pt x="23350" y="39095"/>
                    <a:pt x="23817" y="38995"/>
                  </a:cubicBezTo>
                  <a:cubicBezTo>
                    <a:pt x="24684" y="38795"/>
                    <a:pt x="25552" y="38528"/>
                    <a:pt x="26452" y="38261"/>
                  </a:cubicBezTo>
                  <a:lnTo>
                    <a:pt x="27119" y="37994"/>
                  </a:lnTo>
                  <a:cubicBezTo>
                    <a:pt x="27220" y="37961"/>
                    <a:pt x="27320" y="37927"/>
                    <a:pt x="27453" y="37861"/>
                  </a:cubicBezTo>
                  <a:lnTo>
                    <a:pt x="27787" y="37694"/>
                  </a:lnTo>
                  <a:lnTo>
                    <a:pt x="29054" y="37093"/>
                  </a:lnTo>
                  <a:cubicBezTo>
                    <a:pt x="29488" y="36860"/>
                    <a:pt x="29888" y="36593"/>
                    <a:pt x="30322" y="36326"/>
                  </a:cubicBezTo>
                  <a:lnTo>
                    <a:pt x="30956" y="35959"/>
                  </a:lnTo>
                  <a:lnTo>
                    <a:pt x="31523" y="35526"/>
                  </a:lnTo>
                  <a:cubicBezTo>
                    <a:pt x="32323" y="34959"/>
                    <a:pt x="33057" y="34325"/>
                    <a:pt x="33791" y="33658"/>
                  </a:cubicBezTo>
                  <a:lnTo>
                    <a:pt x="34792" y="32590"/>
                  </a:lnTo>
                  <a:lnTo>
                    <a:pt x="35025" y="32290"/>
                  </a:lnTo>
                  <a:lnTo>
                    <a:pt x="35225" y="31990"/>
                  </a:lnTo>
                  <a:lnTo>
                    <a:pt x="35692" y="31423"/>
                  </a:lnTo>
                  <a:lnTo>
                    <a:pt x="36159" y="30789"/>
                  </a:lnTo>
                  <a:lnTo>
                    <a:pt x="36560" y="30122"/>
                  </a:lnTo>
                  <a:lnTo>
                    <a:pt x="36993" y="29455"/>
                  </a:lnTo>
                  <a:lnTo>
                    <a:pt x="37193" y="29121"/>
                  </a:lnTo>
                  <a:lnTo>
                    <a:pt x="37360" y="28787"/>
                  </a:lnTo>
                  <a:lnTo>
                    <a:pt x="38027" y="27420"/>
                  </a:lnTo>
                  <a:lnTo>
                    <a:pt x="38561" y="25952"/>
                  </a:lnTo>
                  <a:cubicBezTo>
                    <a:pt x="39962" y="21916"/>
                    <a:pt x="39962" y="17579"/>
                    <a:pt x="38628" y="13510"/>
                  </a:cubicBezTo>
                  <a:cubicBezTo>
                    <a:pt x="38461" y="13010"/>
                    <a:pt x="38227" y="12576"/>
                    <a:pt x="38061" y="12076"/>
                  </a:cubicBezTo>
                  <a:cubicBezTo>
                    <a:pt x="37894" y="11575"/>
                    <a:pt x="37627" y="11142"/>
                    <a:pt x="37393" y="10675"/>
                  </a:cubicBezTo>
                  <a:cubicBezTo>
                    <a:pt x="37360" y="10574"/>
                    <a:pt x="37293" y="10441"/>
                    <a:pt x="37227" y="10341"/>
                  </a:cubicBezTo>
                  <a:lnTo>
                    <a:pt x="37027" y="10007"/>
                  </a:lnTo>
                  <a:lnTo>
                    <a:pt x="36660" y="9340"/>
                  </a:lnTo>
                  <a:lnTo>
                    <a:pt x="36226" y="8673"/>
                  </a:lnTo>
                  <a:lnTo>
                    <a:pt x="35792" y="8073"/>
                  </a:lnTo>
                  <a:lnTo>
                    <a:pt x="35325" y="7472"/>
                  </a:lnTo>
                  <a:cubicBezTo>
                    <a:pt x="35225" y="7406"/>
                    <a:pt x="35159" y="7272"/>
                    <a:pt x="35125" y="7172"/>
                  </a:cubicBezTo>
                  <a:lnTo>
                    <a:pt x="34858" y="6905"/>
                  </a:lnTo>
                  <a:lnTo>
                    <a:pt x="33858" y="5804"/>
                  </a:lnTo>
                  <a:cubicBezTo>
                    <a:pt x="33157" y="5137"/>
                    <a:pt x="32390" y="4470"/>
                    <a:pt x="31623" y="3903"/>
                  </a:cubicBezTo>
                  <a:lnTo>
                    <a:pt x="31022" y="3469"/>
                  </a:lnTo>
                  <a:lnTo>
                    <a:pt x="30388" y="3102"/>
                  </a:lnTo>
                  <a:cubicBezTo>
                    <a:pt x="29988" y="2836"/>
                    <a:pt x="29621" y="2602"/>
                    <a:pt x="29188" y="2335"/>
                  </a:cubicBezTo>
                  <a:lnTo>
                    <a:pt x="27953" y="1735"/>
                  </a:lnTo>
                  <a:lnTo>
                    <a:pt x="27620" y="1568"/>
                  </a:lnTo>
                  <a:lnTo>
                    <a:pt x="27286" y="1435"/>
                  </a:lnTo>
                  <a:lnTo>
                    <a:pt x="26619" y="1168"/>
                  </a:lnTo>
                  <a:cubicBezTo>
                    <a:pt x="25718" y="901"/>
                    <a:pt x="24851" y="601"/>
                    <a:pt x="23984" y="434"/>
                  </a:cubicBezTo>
                  <a:cubicBezTo>
                    <a:pt x="23517" y="334"/>
                    <a:pt x="23117" y="300"/>
                    <a:pt x="22650" y="234"/>
                  </a:cubicBezTo>
                  <a:lnTo>
                    <a:pt x="21982" y="134"/>
                  </a:lnTo>
                  <a:cubicBezTo>
                    <a:pt x="21782" y="100"/>
                    <a:pt x="21515" y="100"/>
                    <a:pt x="21315" y="100"/>
                  </a:cubicBezTo>
                  <a:lnTo>
                    <a:pt x="200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3" name="Google Shape;953;p45"/>
            <p:cNvSpPr/>
            <p:nvPr/>
          </p:nvSpPr>
          <p:spPr>
            <a:xfrm>
              <a:off x="4609300" y="1509850"/>
              <a:ext cx="101750" cy="102600"/>
            </a:xfrm>
            <a:custGeom>
              <a:avLst/>
              <a:gdLst/>
              <a:ahLst/>
              <a:cxnLst/>
              <a:rect l="l" t="t" r="r" b="b"/>
              <a:pathLst>
                <a:path w="4070" h="4104" extrusionOk="0">
                  <a:moveTo>
                    <a:pt x="2035" y="1"/>
                  </a:moveTo>
                  <a:cubicBezTo>
                    <a:pt x="901" y="1"/>
                    <a:pt x="0" y="901"/>
                    <a:pt x="0" y="2036"/>
                  </a:cubicBezTo>
                  <a:cubicBezTo>
                    <a:pt x="0" y="3170"/>
                    <a:pt x="901" y="4104"/>
                    <a:pt x="2035" y="4104"/>
                  </a:cubicBezTo>
                  <a:cubicBezTo>
                    <a:pt x="3169" y="4104"/>
                    <a:pt x="4070" y="3170"/>
                    <a:pt x="4070" y="2036"/>
                  </a:cubicBezTo>
                  <a:cubicBezTo>
                    <a:pt x="4070" y="901"/>
                    <a:pt x="3169" y="1"/>
                    <a:pt x="20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4" name="Google Shape;954;p45"/>
            <p:cNvSpPr/>
            <p:nvPr/>
          </p:nvSpPr>
          <p:spPr>
            <a:xfrm>
              <a:off x="4761075" y="1509850"/>
              <a:ext cx="102600" cy="102600"/>
            </a:xfrm>
            <a:custGeom>
              <a:avLst/>
              <a:gdLst/>
              <a:ahLst/>
              <a:cxnLst/>
              <a:rect l="l" t="t" r="r" b="b"/>
              <a:pathLst>
                <a:path w="4104" h="4104" extrusionOk="0">
                  <a:moveTo>
                    <a:pt x="2068" y="1"/>
                  </a:moveTo>
                  <a:cubicBezTo>
                    <a:pt x="934" y="1"/>
                    <a:pt x="0" y="901"/>
                    <a:pt x="0" y="2036"/>
                  </a:cubicBezTo>
                  <a:cubicBezTo>
                    <a:pt x="0" y="3170"/>
                    <a:pt x="934" y="4104"/>
                    <a:pt x="2068" y="4104"/>
                  </a:cubicBezTo>
                  <a:cubicBezTo>
                    <a:pt x="3203" y="4104"/>
                    <a:pt x="4103" y="3170"/>
                    <a:pt x="4103" y="2036"/>
                  </a:cubicBezTo>
                  <a:cubicBezTo>
                    <a:pt x="4103" y="901"/>
                    <a:pt x="3203" y="1"/>
                    <a:pt x="20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5" name="Google Shape;955;p45"/>
            <p:cNvSpPr/>
            <p:nvPr/>
          </p:nvSpPr>
          <p:spPr>
            <a:xfrm>
              <a:off x="4912850" y="1509850"/>
              <a:ext cx="101750" cy="102600"/>
            </a:xfrm>
            <a:custGeom>
              <a:avLst/>
              <a:gdLst/>
              <a:ahLst/>
              <a:cxnLst/>
              <a:rect l="l" t="t" r="r" b="b"/>
              <a:pathLst>
                <a:path w="4070" h="4104" extrusionOk="0">
                  <a:moveTo>
                    <a:pt x="2035" y="1"/>
                  </a:moveTo>
                  <a:cubicBezTo>
                    <a:pt x="901" y="1"/>
                    <a:pt x="0" y="901"/>
                    <a:pt x="0" y="2036"/>
                  </a:cubicBezTo>
                  <a:cubicBezTo>
                    <a:pt x="0" y="3170"/>
                    <a:pt x="901" y="4104"/>
                    <a:pt x="2035" y="4104"/>
                  </a:cubicBezTo>
                  <a:cubicBezTo>
                    <a:pt x="3169" y="4104"/>
                    <a:pt x="4070" y="3170"/>
                    <a:pt x="4070" y="2036"/>
                  </a:cubicBezTo>
                  <a:cubicBezTo>
                    <a:pt x="4070" y="901"/>
                    <a:pt x="3169" y="1"/>
                    <a:pt x="20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48310ED-6991-BE63-3ABC-D139F083ED78}"/>
              </a:ext>
            </a:extLst>
          </p:cNvPr>
          <p:cNvSpPr txBox="1"/>
          <p:nvPr/>
        </p:nvSpPr>
        <p:spPr>
          <a:xfrm>
            <a:off x="5408123" y="2405628"/>
            <a:ext cx="34856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У більш вузькому значенні цим терміном позначають спадкові захворювання</a:t>
            </a:r>
            <a:r>
              <a:rPr lang="uk-UA" dirty="0">
                <a:solidFill>
                  <a:schemeClr val="accent2">
                    <a:lumMod val="10000"/>
                  </a:schemeClr>
                </a:solidFill>
                <a:latin typeface="Century Gothic" panose="020B0502020202020204" pitchFamily="34" charset="0"/>
              </a:rPr>
              <a:t>.</a:t>
            </a:r>
            <a:br>
              <a:rPr lang="uk-UA" dirty="0">
                <a:solidFill>
                  <a:schemeClr val="accent2">
                    <a:lumMod val="10000"/>
                  </a:schemeClr>
                </a:solidFill>
                <a:latin typeface="Century Gothic" panose="020B0502020202020204" pitchFamily="34" charset="0"/>
              </a:rPr>
            </a:br>
            <a:br>
              <a:rPr lang="uk-UA" dirty="0">
                <a:solidFill>
                  <a:schemeClr val="accent2">
                    <a:lumMod val="10000"/>
                  </a:schemeClr>
                </a:solidFill>
                <a:latin typeface="Century Gothic" panose="020B0502020202020204" pitchFamily="34" charset="0"/>
              </a:rPr>
            </a:b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При яких внаслідок зміни активності ферментів порушується протягом відповідних біохімічних реакцій в організмі і розвиваються хвороби обміну речовин. </a:t>
            </a:r>
            <a:endParaRPr lang="uk-UA" dirty="0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Google Shape;328;p40">
            <a:extLst>
              <a:ext uri="{FF2B5EF4-FFF2-40B4-BE49-F238E27FC236}">
                <a16:creationId xmlns:a16="http://schemas.microsoft.com/office/drawing/2014/main" id="{A81C8ED9-9BCB-1B7E-817D-89E6D19FBCE3}"/>
              </a:ext>
            </a:extLst>
          </p:cNvPr>
          <p:cNvSpPr txBox="1">
            <a:spLocks/>
          </p:cNvSpPr>
          <p:nvPr/>
        </p:nvSpPr>
        <p:spPr>
          <a:xfrm>
            <a:off x="4316244" y="1627466"/>
            <a:ext cx="4736597" cy="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rgbClr val="6155A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buNone/>
            </a:pPr>
            <a:r>
              <a:rPr lang="uk-UA" sz="3200" b="1" noProof="1">
                <a:solidFill>
                  <a:schemeClr val="accent2">
                    <a:lumMod val="10000"/>
                  </a:schemeClr>
                </a:solidFill>
                <a:latin typeface="Century Gothic" panose="020B0502020202020204" pitchFamily="34" charset="0"/>
              </a:rPr>
              <a:t>Ензимопатії </a:t>
            </a: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в широкому сенсі слова - патологічні зміни активності </a:t>
            </a:r>
            <a:r>
              <a:rPr lang="uk-UA" b="0" i="0" u="none" strike="noStrike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ферментів</a:t>
            </a: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. </a:t>
            </a:r>
          </a:p>
          <a:p>
            <a:pPr marL="0" indent="0" algn="ctr">
              <a:buFont typeface="Varela Round"/>
              <a:buNone/>
            </a:pPr>
            <a:endParaRPr lang="uk-UA" sz="3200" b="1" noProof="1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Google Shape;1085;p48">
            <a:extLst>
              <a:ext uri="{FF2B5EF4-FFF2-40B4-BE49-F238E27FC236}">
                <a16:creationId xmlns:a16="http://schemas.microsoft.com/office/drawing/2014/main" id="{C113CB1F-A780-ED65-9E81-60875B63EE6D}"/>
              </a:ext>
            </a:extLst>
          </p:cNvPr>
          <p:cNvSpPr/>
          <p:nvPr/>
        </p:nvSpPr>
        <p:spPr>
          <a:xfrm rot="-7224091">
            <a:off x="4410331" y="2426655"/>
            <a:ext cx="928519" cy="777337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" name="Google Shape;1129;p48">
            <a:extLst>
              <a:ext uri="{FF2B5EF4-FFF2-40B4-BE49-F238E27FC236}">
                <a16:creationId xmlns:a16="http://schemas.microsoft.com/office/drawing/2014/main" id="{0875D0A8-91DC-4F1A-DCB7-B1D854601952}"/>
              </a:ext>
            </a:extLst>
          </p:cNvPr>
          <p:cNvGrpSpPr/>
          <p:nvPr/>
        </p:nvGrpSpPr>
        <p:grpSpPr>
          <a:xfrm>
            <a:off x="4594983" y="2557543"/>
            <a:ext cx="559214" cy="515561"/>
            <a:chOff x="2390603" y="1188437"/>
            <a:chExt cx="642997" cy="592803"/>
          </a:xfrm>
        </p:grpSpPr>
        <p:sp>
          <p:nvSpPr>
            <p:cNvPr id="13" name="Google Shape;1130;p48">
              <a:extLst>
                <a:ext uri="{FF2B5EF4-FFF2-40B4-BE49-F238E27FC236}">
                  <a16:creationId xmlns:a16="http://schemas.microsoft.com/office/drawing/2014/main" id="{3A9130A8-358F-D4A8-CB65-805046B341D3}"/>
                </a:ext>
              </a:extLst>
            </p:cNvPr>
            <p:cNvSpPr/>
            <p:nvPr/>
          </p:nvSpPr>
          <p:spPr>
            <a:xfrm>
              <a:off x="2390603" y="1416327"/>
              <a:ext cx="381340" cy="364913"/>
            </a:xfrm>
            <a:custGeom>
              <a:avLst/>
              <a:gdLst/>
              <a:ahLst/>
              <a:cxnLst/>
              <a:rect l="l" t="t" r="r" b="b"/>
              <a:pathLst>
                <a:path w="8775" h="8397" extrusionOk="0">
                  <a:moveTo>
                    <a:pt x="6790" y="0"/>
                  </a:moveTo>
                  <a:cubicBezTo>
                    <a:pt x="6786" y="0"/>
                    <a:pt x="6781" y="0"/>
                    <a:pt x="6777" y="0"/>
                  </a:cubicBezTo>
                  <a:lnTo>
                    <a:pt x="1942" y="35"/>
                  </a:lnTo>
                  <a:cubicBezTo>
                    <a:pt x="867" y="49"/>
                    <a:pt x="0" y="923"/>
                    <a:pt x="7" y="1998"/>
                  </a:cubicBezTo>
                  <a:lnTo>
                    <a:pt x="35" y="4939"/>
                  </a:lnTo>
                  <a:cubicBezTo>
                    <a:pt x="42" y="6017"/>
                    <a:pt x="916" y="6874"/>
                    <a:pt x="1985" y="6874"/>
                  </a:cubicBezTo>
                  <a:cubicBezTo>
                    <a:pt x="1989" y="6874"/>
                    <a:pt x="1994" y="6874"/>
                    <a:pt x="1998" y="6874"/>
                  </a:cubicBezTo>
                  <a:lnTo>
                    <a:pt x="4474" y="6860"/>
                  </a:lnTo>
                  <a:cubicBezTo>
                    <a:pt x="4478" y="6860"/>
                    <a:pt x="4481" y="6859"/>
                    <a:pt x="4485" y="6859"/>
                  </a:cubicBezTo>
                  <a:cubicBezTo>
                    <a:pt x="4522" y="6859"/>
                    <a:pt x="4551" y="6892"/>
                    <a:pt x="4557" y="6930"/>
                  </a:cubicBezTo>
                  <a:cubicBezTo>
                    <a:pt x="4613" y="7172"/>
                    <a:pt x="4738" y="8005"/>
                    <a:pt x="3982" y="8248"/>
                  </a:cubicBezTo>
                  <a:cubicBezTo>
                    <a:pt x="3919" y="8261"/>
                    <a:pt x="3919" y="8352"/>
                    <a:pt x="3989" y="8359"/>
                  </a:cubicBezTo>
                  <a:cubicBezTo>
                    <a:pt x="4102" y="8379"/>
                    <a:pt x="4244" y="8397"/>
                    <a:pt x="4399" y="8397"/>
                  </a:cubicBezTo>
                  <a:cubicBezTo>
                    <a:pt x="4974" y="8397"/>
                    <a:pt x="5715" y="8155"/>
                    <a:pt x="5737" y="6937"/>
                  </a:cubicBezTo>
                  <a:cubicBezTo>
                    <a:pt x="5737" y="6888"/>
                    <a:pt x="5771" y="6846"/>
                    <a:pt x="5820" y="6846"/>
                  </a:cubicBezTo>
                  <a:lnTo>
                    <a:pt x="6832" y="6839"/>
                  </a:lnTo>
                  <a:cubicBezTo>
                    <a:pt x="7908" y="6826"/>
                    <a:pt x="8775" y="5952"/>
                    <a:pt x="8768" y="4877"/>
                  </a:cubicBezTo>
                  <a:lnTo>
                    <a:pt x="8747" y="1936"/>
                  </a:lnTo>
                  <a:cubicBezTo>
                    <a:pt x="8733" y="858"/>
                    <a:pt x="7859" y="0"/>
                    <a:pt x="67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131;p48">
              <a:extLst>
                <a:ext uri="{FF2B5EF4-FFF2-40B4-BE49-F238E27FC236}">
                  <a16:creationId xmlns:a16="http://schemas.microsoft.com/office/drawing/2014/main" id="{53FDCB9D-5B4D-665B-0C94-325F32ED3294}"/>
                </a:ext>
              </a:extLst>
            </p:cNvPr>
            <p:cNvSpPr/>
            <p:nvPr/>
          </p:nvSpPr>
          <p:spPr>
            <a:xfrm>
              <a:off x="2648000" y="1416936"/>
              <a:ext cx="123332" cy="297249"/>
            </a:xfrm>
            <a:custGeom>
              <a:avLst/>
              <a:gdLst/>
              <a:ahLst/>
              <a:cxnLst/>
              <a:rect l="l" t="t" r="r" b="b"/>
              <a:pathLst>
                <a:path w="2838" h="6840" extrusionOk="0">
                  <a:moveTo>
                    <a:pt x="1" y="0"/>
                  </a:moveTo>
                  <a:cubicBezTo>
                    <a:pt x="1076" y="7"/>
                    <a:pt x="1943" y="881"/>
                    <a:pt x="1950" y="1956"/>
                  </a:cubicBezTo>
                  <a:lnTo>
                    <a:pt x="1950" y="4890"/>
                  </a:lnTo>
                  <a:cubicBezTo>
                    <a:pt x="1943" y="5965"/>
                    <a:pt x="1076" y="6839"/>
                    <a:pt x="1" y="6839"/>
                  </a:cubicBezTo>
                  <a:lnTo>
                    <a:pt x="889" y="6839"/>
                  </a:lnTo>
                  <a:cubicBezTo>
                    <a:pt x="1964" y="6839"/>
                    <a:pt x="2838" y="5965"/>
                    <a:pt x="2838" y="4890"/>
                  </a:cubicBezTo>
                  <a:lnTo>
                    <a:pt x="2838" y="1956"/>
                  </a:lnTo>
                  <a:cubicBezTo>
                    <a:pt x="2838" y="881"/>
                    <a:pt x="1964" y="7"/>
                    <a:pt x="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132;p48">
              <a:extLst>
                <a:ext uri="{FF2B5EF4-FFF2-40B4-BE49-F238E27FC236}">
                  <a16:creationId xmlns:a16="http://schemas.microsoft.com/office/drawing/2014/main" id="{DAC6C5C0-B0A0-5550-9554-4ACFBA156AE5}"/>
                </a:ext>
              </a:extLst>
            </p:cNvPr>
            <p:cNvSpPr/>
            <p:nvPr/>
          </p:nvSpPr>
          <p:spPr>
            <a:xfrm>
              <a:off x="2472867" y="1188437"/>
              <a:ext cx="560732" cy="464821"/>
            </a:xfrm>
            <a:custGeom>
              <a:avLst/>
              <a:gdLst/>
              <a:ahLst/>
              <a:cxnLst/>
              <a:rect l="l" t="t" r="r" b="b"/>
              <a:pathLst>
                <a:path w="12903" h="10696" extrusionOk="0">
                  <a:moveTo>
                    <a:pt x="1908" y="1"/>
                  </a:moveTo>
                  <a:cubicBezTo>
                    <a:pt x="854" y="1"/>
                    <a:pt x="1" y="854"/>
                    <a:pt x="1" y="1908"/>
                  </a:cubicBezTo>
                  <a:lnTo>
                    <a:pt x="1" y="6285"/>
                  </a:lnTo>
                  <a:cubicBezTo>
                    <a:pt x="1" y="7339"/>
                    <a:pt x="854" y="8192"/>
                    <a:pt x="1908" y="8192"/>
                  </a:cubicBezTo>
                  <a:lnTo>
                    <a:pt x="7797" y="8192"/>
                  </a:lnTo>
                  <a:cubicBezTo>
                    <a:pt x="7922" y="8192"/>
                    <a:pt x="8019" y="8303"/>
                    <a:pt x="8005" y="8428"/>
                  </a:cubicBezTo>
                  <a:cubicBezTo>
                    <a:pt x="7926" y="9062"/>
                    <a:pt x="7891" y="10695"/>
                    <a:pt x="9647" y="10695"/>
                  </a:cubicBezTo>
                  <a:cubicBezTo>
                    <a:pt x="9735" y="10695"/>
                    <a:pt x="9829" y="10691"/>
                    <a:pt x="9927" y="10682"/>
                  </a:cubicBezTo>
                  <a:cubicBezTo>
                    <a:pt x="9996" y="10675"/>
                    <a:pt x="10017" y="10585"/>
                    <a:pt x="9961" y="10551"/>
                  </a:cubicBezTo>
                  <a:cubicBezTo>
                    <a:pt x="9559" y="10322"/>
                    <a:pt x="8796" y="9684"/>
                    <a:pt x="9344" y="8331"/>
                  </a:cubicBezTo>
                  <a:cubicBezTo>
                    <a:pt x="9379" y="8255"/>
                    <a:pt x="9455" y="8206"/>
                    <a:pt x="9538" y="8206"/>
                  </a:cubicBezTo>
                  <a:lnTo>
                    <a:pt x="10995" y="8206"/>
                  </a:lnTo>
                  <a:cubicBezTo>
                    <a:pt x="12049" y="8206"/>
                    <a:pt x="12902" y="7353"/>
                    <a:pt x="12902" y="6299"/>
                  </a:cubicBezTo>
                  <a:lnTo>
                    <a:pt x="12902" y="1908"/>
                  </a:lnTo>
                  <a:cubicBezTo>
                    <a:pt x="12902" y="854"/>
                    <a:pt x="12049" y="1"/>
                    <a:pt x="109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133;p48">
              <a:extLst>
                <a:ext uri="{FF2B5EF4-FFF2-40B4-BE49-F238E27FC236}">
                  <a16:creationId xmlns:a16="http://schemas.microsoft.com/office/drawing/2014/main" id="{4FDF1085-C3AE-0013-DB97-A7888014CFA7}"/>
                </a:ext>
              </a:extLst>
            </p:cNvPr>
            <p:cNvSpPr/>
            <p:nvPr/>
          </p:nvSpPr>
          <p:spPr>
            <a:xfrm>
              <a:off x="2912047" y="1188437"/>
              <a:ext cx="121551" cy="356656"/>
            </a:xfrm>
            <a:custGeom>
              <a:avLst/>
              <a:gdLst/>
              <a:ahLst/>
              <a:cxnLst/>
              <a:rect l="l" t="t" r="r" b="b"/>
              <a:pathLst>
                <a:path w="2797" h="8207" extrusionOk="0">
                  <a:moveTo>
                    <a:pt x="889" y="1"/>
                  </a:moveTo>
                  <a:lnTo>
                    <a:pt x="889" y="8"/>
                  </a:lnTo>
                  <a:lnTo>
                    <a:pt x="1" y="8"/>
                  </a:lnTo>
                  <a:cubicBezTo>
                    <a:pt x="1048" y="8"/>
                    <a:pt x="1908" y="861"/>
                    <a:pt x="1908" y="1915"/>
                  </a:cubicBezTo>
                  <a:lnTo>
                    <a:pt x="1908" y="6299"/>
                  </a:lnTo>
                  <a:cubicBezTo>
                    <a:pt x="1908" y="7353"/>
                    <a:pt x="1048" y="8206"/>
                    <a:pt x="1" y="8206"/>
                  </a:cubicBezTo>
                  <a:lnTo>
                    <a:pt x="889" y="8206"/>
                  </a:lnTo>
                  <a:cubicBezTo>
                    <a:pt x="1943" y="8206"/>
                    <a:pt x="2796" y="7353"/>
                    <a:pt x="2796" y="6299"/>
                  </a:cubicBezTo>
                  <a:lnTo>
                    <a:pt x="2796" y="1908"/>
                  </a:lnTo>
                  <a:cubicBezTo>
                    <a:pt x="2796" y="854"/>
                    <a:pt x="1943" y="1"/>
                    <a:pt x="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134;p48">
              <a:extLst>
                <a:ext uri="{FF2B5EF4-FFF2-40B4-BE49-F238E27FC236}">
                  <a16:creationId xmlns:a16="http://schemas.microsoft.com/office/drawing/2014/main" id="{ACA4A27B-07A2-E808-63CA-7DCD50A06B13}"/>
                </a:ext>
              </a:extLst>
            </p:cNvPr>
            <p:cNvSpPr/>
            <p:nvPr/>
          </p:nvSpPr>
          <p:spPr>
            <a:xfrm>
              <a:off x="2606412" y="1369571"/>
              <a:ext cx="46456" cy="4650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5" y="1"/>
                  </a:moveTo>
                  <a:cubicBezTo>
                    <a:pt x="236" y="1"/>
                    <a:pt x="1" y="244"/>
                    <a:pt x="1" y="535"/>
                  </a:cubicBezTo>
                  <a:cubicBezTo>
                    <a:pt x="1" y="833"/>
                    <a:pt x="236" y="1069"/>
                    <a:pt x="535" y="1069"/>
                  </a:cubicBezTo>
                  <a:cubicBezTo>
                    <a:pt x="826" y="1069"/>
                    <a:pt x="1069" y="833"/>
                    <a:pt x="1069" y="535"/>
                  </a:cubicBezTo>
                  <a:cubicBezTo>
                    <a:pt x="1069" y="244"/>
                    <a:pt x="826" y="1"/>
                    <a:pt x="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135;p48">
              <a:extLst>
                <a:ext uri="{FF2B5EF4-FFF2-40B4-BE49-F238E27FC236}">
                  <a16:creationId xmlns:a16="http://schemas.microsoft.com/office/drawing/2014/main" id="{6A7CDB21-4EB6-45EF-D444-F9865ED15DB9}"/>
                </a:ext>
              </a:extLst>
            </p:cNvPr>
            <p:cNvSpPr/>
            <p:nvPr/>
          </p:nvSpPr>
          <p:spPr>
            <a:xfrm>
              <a:off x="2722182" y="1369571"/>
              <a:ext cx="46456" cy="4650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4" y="1"/>
                  </a:moveTo>
                  <a:cubicBezTo>
                    <a:pt x="236" y="1"/>
                    <a:pt x="0" y="244"/>
                    <a:pt x="0" y="535"/>
                  </a:cubicBezTo>
                  <a:cubicBezTo>
                    <a:pt x="0" y="833"/>
                    <a:pt x="236" y="1069"/>
                    <a:pt x="534" y="1069"/>
                  </a:cubicBezTo>
                  <a:cubicBezTo>
                    <a:pt x="826" y="1069"/>
                    <a:pt x="1068" y="833"/>
                    <a:pt x="1068" y="535"/>
                  </a:cubicBezTo>
                  <a:cubicBezTo>
                    <a:pt x="1068" y="244"/>
                    <a:pt x="826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136;p48">
              <a:extLst>
                <a:ext uri="{FF2B5EF4-FFF2-40B4-BE49-F238E27FC236}">
                  <a16:creationId xmlns:a16="http://schemas.microsoft.com/office/drawing/2014/main" id="{A6D2FA36-FBF7-0AAC-3946-D4457FB17721}"/>
                </a:ext>
              </a:extLst>
            </p:cNvPr>
            <p:cNvSpPr/>
            <p:nvPr/>
          </p:nvSpPr>
          <p:spPr>
            <a:xfrm>
              <a:off x="2837605" y="1369571"/>
              <a:ext cx="46760" cy="46500"/>
            </a:xfrm>
            <a:custGeom>
              <a:avLst/>
              <a:gdLst/>
              <a:ahLst/>
              <a:cxnLst/>
              <a:rect l="l" t="t" r="r" b="b"/>
              <a:pathLst>
                <a:path w="1076" h="1070" extrusionOk="0">
                  <a:moveTo>
                    <a:pt x="535" y="1"/>
                  </a:moveTo>
                  <a:cubicBezTo>
                    <a:pt x="243" y="1"/>
                    <a:pt x="1" y="244"/>
                    <a:pt x="1" y="535"/>
                  </a:cubicBezTo>
                  <a:cubicBezTo>
                    <a:pt x="1" y="833"/>
                    <a:pt x="243" y="1069"/>
                    <a:pt x="535" y="1069"/>
                  </a:cubicBezTo>
                  <a:cubicBezTo>
                    <a:pt x="833" y="1069"/>
                    <a:pt x="1076" y="833"/>
                    <a:pt x="1076" y="535"/>
                  </a:cubicBezTo>
                  <a:cubicBezTo>
                    <a:pt x="1076" y="244"/>
                    <a:pt x="833" y="1"/>
                    <a:pt x="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85;p48">
            <a:extLst>
              <a:ext uri="{FF2B5EF4-FFF2-40B4-BE49-F238E27FC236}">
                <a16:creationId xmlns:a16="http://schemas.microsoft.com/office/drawing/2014/main" id="{408BF0AA-7CA2-6CBF-69D9-5EB03E95BACB}"/>
              </a:ext>
            </a:extLst>
          </p:cNvPr>
          <p:cNvSpPr/>
          <p:nvPr/>
        </p:nvSpPr>
        <p:spPr>
          <a:xfrm rot="-7224091">
            <a:off x="4414048" y="3493689"/>
            <a:ext cx="928519" cy="777337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0" name="Google Shape;974;p46">
            <a:extLst>
              <a:ext uri="{FF2B5EF4-FFF2-40B4-BE49-F238E27FC236}">
                <a16:creationId xmlns:a16="http://schemas.microsoft.com/office/drawing/2014/main" id="{65E65495-62F3-7AE9-22DD-906E88657AEC}"/>
              </a:ext>
            </a:extLst>
          </p:cNvPr>
          <p:cNvGrpSpPr/>
          <p:nvPr/>
        </p:nvGrpSpPr>
        <p:grpSpPr>
          <a:xfrm>
            <a:off x="4691769" y="3548483"/>
            <a:ext cx="365180" cy="499530"/>
            <a:chOff x="2385356" y="1388951"/>
            <a:chExt cx="611870" cy="915221"/>
          </a:xfrm>
        </p:grpSpPr>
        <p:sp>
          <p:nvSpPr>
            <p:cNvPr id="21" name="Google Shape;975;p46">
              <a:extLst>
                <a:ext uri="{FF2B5EF4-FFF2-40B4-BE49-F238E27FC236}">
                  <a16:creationId xmlns:a16="http://schemas.microsoft.com/office/drawing/2014/main" id="{C54D7978-82AD-4F98-B75C-6EFF09A7EBDE}"/>
                </a:ext>
              </a:extLst>
            </p:cNvPr>
            <p:cNvSpPr/>
            <p:nvPr/>
          </p:nvSpPr>
          <p:spPr>
            <a:xfrm>
              <a:off x="2385952" y="1388951"/>
              <a:ext cx="611274" cy="914625"/>
            </a:xfrm>
            <a:custGeom>
              <a:avLst/>
              <a:gdLst/>
              <a:ahLst/>
              <a:cxnLst/>
              <a:rect l="l" t="t" r="r" b="b"/>
              <a:pathLst>
                <a:path w="9232" h="13814" extrusionOk="0">
                  <a:moveTo>
                    <a:pt x="796" y="1"/>
                  </a:moveTo>
                  <a:cubicBezTo>
                    <a:pt x="355" y="1"/>
                    <a:pt x="1" y="355"/>
                    <a:pt x="1" y="787"/>
                  </a:cubicBezTo>
                  <a:lnTo>
                    <a:pt x="1" y="13027"/>
                  </a:lnTo>
                  <a:cubicBezTo>
                    <a:pt x="1" y="13468"/>
                    <a:pt x="355" y="13813"/>
                    <a:pt x="796" y="13813"/>
                  </a:cubicBezTo>
                  <a:lnTo>
                    <a:pt x="8445" y="13813"/>
                  </a:lnTo>
                  <a:cubicBezTo>
                    <a:pt x="8877" y="1381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31" y="355"/>
                    <a:pt x="8877" y="1"/>
                    <a:pt x="8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976;p46">
              <a:extLst>
                <a:ext uri="{FF2B5EF4-FFF2-40B4-BE49-F238E27FC236}">
                  <a16:creationId xmlns:a16="http://schemas.microsoft.com/office/drawing/2014/main" id="{66BAD1DA-FA8C-F753-D66C-E6E89C5B8BE8}"/>
                </a:ext>
              </a:extLst>
            </p:cNvPr>
            <p:cNvSpPr/>
            <p:nvPr/>
          </p:nvSpPr>
          <p:spPr>
            <a:xfrm>
              <a:off x="2385356" y="1388951"/>
              <a:ext cx="611870" cy="915221"/>
            </a:xfrm>
            <a:custGeom>
              <a:avLst/>
              <a:gdLst/>
              <a:ahLst/>
              <a:cxnLst/>
              <a:rect l="l" t="t" r="r" b="b"/>
              <a:pathLst>
                <a:path w="9241" h="13823" extrusionOk="0">
                  <a:moveTo>
                    <a:pt x="8244" y="1"/>
                  </a:moveTo>
                  <a:lnTo>
                    <a:pt x="8244" y="12040"/>
                  </a:lnTo>
                  <a:cubicBezTo>
                    <a:pt x="8244" y="12481"/>
                    <a:pt x="7889" y="12826"/>
                    <a:pt x="7458" y="12826"/>
                  </a:cubicBezTo>
                  <a:lnTo>
                    <a:pt x="0" y="12826"/>
                  </a:lnTo>
                  <a:lnTo>
                    <a:pt x="0" y="13027"/>
                  </a:lnTo>
                  <a:cubicBezTo>
                    <a:pt x="0" y="13468"/>
                    <a:pt x="355" y="13823"/>
                    <a:pt x="796" y="13823"/>
                  </a:cubicBezTo>
                  <a:lnTo>
                    <a:pt x="8445" y="13823"/>
                  </a:lnTo>
                  <a:cubicBezTo>
                    <a:pt x="8876" y="1382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40" y="355"/>
                    <a:pt x="8886" y="1"/>
                    <a:pt x="8445" y="1"/>
                  </a:cubicBezTo>
                  <a:close/>
                </a:path>
              </a:pathLst>
            </a:custGeom>
            <a:solidFill>
              <a:srgbClr val="D2C1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977;p46">
              <a:extLst>
                <a:ext uri="{FF2B5EF4-FFF2-40B4-BE49-F238E27FC236}">
                  <a16:creationId xmlns:a16="http://schemas.microsoft.com/office/drawing/2014/main" id="{0F4A431F-778D-7546-0173-2AD1C2E82B2D}"/>
                </a:ext>
              </a:extLst>
            </p:cNvPr>
            <p:cNvSpPr/>
            <p:nvPr/>
          </p:nvSpPr>
          <p:spPr>
            <a:xfrm>
              <a:off x="2445610" y="1464496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19"/>
                    <a:pt x="1804" y="2719"/>
                  </a:cubicBezTo>
                  <a:cubicBezTo>
                    <a:pt x="2502" y="2719"/>
                    <a:pt x="3173" y="2179"/>
                    <a:pt x="3173" y="1361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978;p46">
              <a:extLst>
                <a:ext uri="{FF2B5EF4-FFF2-40B4-BE49-F238E27FC236}">
                  <a16:creationId xmlns:a16="http://schemas.microsoft.com/office/drawing/2014/main" id="{0FAE1A94-FD0F-1B30-50E1-36E81A251679}"/>
                </a:ext>
              </a:extLst>
            </p:cNvPr>
            <p:cNvSpPr/>
            <p:nvPr/>
          </p:nvSpPr>
          <p:spPr>
            <a:xfrm>
              <a:off x="2548438" y="1464496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1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17" y="2722"/>
                    <a:pt x="1620" y="2109"/>
                    <a:pt x="1620" y="1361"/>
                  </a:cubicBezTo>
                  <a:cubicBezTo>
                    <a:pt x="1620" y="60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979;p46">
              <a:extLst>
                <a:ext uri="{FF2B5EF4-FFF2-40B4-BE49-F238E27FC236}">
                  <a16:creationId xmlns:a16="http://schemas.microsoft.com/office/drawing/2014/main" id="{B69F2AE4-B5CD-69B9-E9F4-53AED4098884}"/>
                </a:ext>
              </a:extLst>
            </p:cNvPr>
            <p:cNvSpPr/>
            <p:nvPr/>
          </p:nvSpPr>
          <p:spPr>
            <a:xfrm>
              <a:off x="2493217" y="1481645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8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6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980;p46">
              <a:extLst>
                <a:ext uri="{FF2B5EF4-FFF2-40B4-BE49-F238E27FC236}">
                  <a16:creationId xmlns:a16="http://schemas.microsoft.com/office/drawing/2014/main" id="{BD85F9C5-B62B-311A-AFFD-5F657F9AC208}"/>
                </a:ext>
              </a:extLst>
            </p:cNvPr>
            <p:cNvSpPr/>
            <p:nvPr/>
          </p:nvSpPr>
          <p:spPr>
            <a:xfrm>
              <a:off x="2602997" y="1482241"/>
              <a:ext cx="36284" cy="41977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59"/>
                  </a:lnTo>
                  <a:cubicBezTo>
                    <a:pt x="87" y="374"/>
                    <a:pt x="164" y="499"/>
                    <a:pt x="212" y="633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0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29"/>
                  </a:lnTo>
                  <a:lnTo>
                    <a:pt x="288" y="29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981;p46">
              <a:extLst>
                <a:ext uri="{FF2B5EF4-FFF2-40B4-BE49-F238E27FC236}">
                  <a16:creationId xmlns:a16="http://schemas.microsoft.com/office/drawing/2014/main" id="{E82436C5-ABD7-1B4E-A620-539BA4853042}"/>
                </a:ext>
              </a:extLst>
            </p:cNvPr>
            <p:cNvSpPr/>
            <p:nvPr/>
          </p:nvSpPr>
          <p:spPr>
            <a:xfrm>
              <a:off x="2696291" y="1464496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19"/>
                    <a:pt x="1813" y="2719"/>
                  </a:cubicBezTo>
                  <a:cubicBezTo>
                    <a:pt x="2512" y="2719"/>
                    <a:pt x="3183" y="2179"/>
                    <a:pt x="3183" y="1361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982;p46">
              <a:extLst>
                <a:ext uri="{FF2B5EF4-FFF2-40B4-BE49-F238E27FC236}">
                  <a16:creationId xmlns:a16="http://schemas.microsoft.com/office/drawing/2014/main" id="{4A240028-7757-6F44-5812-94F003BD0463}"/>
                </a:ext>
              </a:extLst>
            </p:cNvPr>
            <p:cNvSpPr/>
            <p:nvPr/>
          </p:nvSpPr>
          <p:spPr>
            <a:xfrm>
              <a:off x="2799781" y="1464496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0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07" y="2722"/>
                    <a:pt x="1620" y="2109"/>
                    <a:pt x="1620" y="1361"/>
                  </a:cubicBezTo>
                  <a:cubicBezTo>
                    <a:pt x="1620" y="60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983;p46">
              <a:extLst>
                <a:ext uri="{FF2B5EF4-FFF2-40B4-BE49-F238E27FC236}">
                  <a16:creationId xmlns:a16="http://schemas.microsoft.com/office/drawing/2014/main" id="{BACCE352-C8F5-A2BA-5C86-7B7C5A441D49}"/>
                </a:ext>
              </a:extLst>
            </p:cNvPr>
            <p:cNvSpPr/>
            <p:nvPr/>
          </p:nvSpPr>
          <p:spPr>
            <a:xfrm>
              <a:off x="2743898" y="1481645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0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6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984;p46">
              <a:extLst>
                <a:ext uri="{FF2B5EF4-FFF2-40B4-BE49-F238E27FC236}">
                  <a16:creationId xmlns:a16="http://schemas.microsoft.com/office/drawing/2014/main" id="{10117F20-BDFC-3994-3839-87D90D3447E1}"/>
                </a:ext>
              </a:extLst>
            </p:cNvPr>
            <p:cNvSpPr/>
            <p:nvPr/>
          </p:nvSpPr>
          <p:spPr>
            <a:xfrm>
              <a:off x="2853744" y="1482241"/>
              <a:ext cx="36880" cy="41977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59"/>
                  </a:lnTo>
                  <a:cubicBezTo>
                    <a:pt x="96" y="374"/>
                    <a:pt x="163" y="499"/>
                    <a:pt x="221" y="633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0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29"/>
                  </a:lnTo>
                  <a:lnTo>
                    <a:pt x="288" y="2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985;p46">
              <a:extLst>
                <a:ext uri="{FF2B5EF4-FFF2-40B4-BE49-F238E27FC236}">
                  <a16:creationId xmlns:a16="http://schemas.microsoft.com/office/drawing/2014/main" id="{A62CE0C3-D0A2-FF09-7EC4-D1B61EC7807C}"/>
                </a:ext>
              </a:extLst>
            </p:cNvPr>
            <p:cNvSpPr/>
            <p:nvPr/>
          </p:nvSpPr>
          <p:spPr>
            <a:xfrm>
              <a:off x="2445610" y="1750060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1"/>
                  </a:moveTo>
                  <a:cubicBezTo>
                    <a:pt x="605" y="1"/>
                    <a:pt x="1" y="1458"/>
                    <a:pt x="854" y="2320"/>
                  </a:cubicBezTo>
                  <a:cubicBezTo>
                    <a:pt x="1129" y="2596"/>
                    <a:pt x="1469" y="2719"/>
                    <a:pt x="1802" y="2719"/>
                  </a:cubicBezTo>
                  <a:cubicBezTo>
                    <a:pt x="2501" y="2719"/>
                    <a:pt x="3173" y="2176"/>
                    <a:pt x="3173" y="1352"/>
                  </a:cubicBezTo>
                  <a:cubicBezTo>
                    <a:pt x="3173" y="605"/>
                    <a:pt x="2560" y="1"/>
                    <a:pt x="18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986;p46">
              <a:extLst>
                <a:ext uri="{FF2B5EF4-FFF2-40B4-BE49-F238E27FC236}">
                  <a16:creationId xmlns:a16="http://schemas.microsoft.com/office/drawing/2014/main" id="{FE6EF90B-ED41-893F-78B1-705BAC49AAFB}"/>
                </a:ext>
              </a:extLst>
            </p:cNvPr>
            <p:cNvSpPr/>
            <p:nvPr/>
          </p:nvSpPr>
          <p:spPr>
            <a:xfrm>
              <a:off x="2548438" y="1749464"/>
              <a:ext cx="107330" cy="180886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1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17" y="2722"/>
                    <a:pt x="1620" y="2118"/>
                    <a:pt x="1620" y="1371"/>
                  </a:cubicBezTo>
                  <a:cubicBezTo>
                    <a:pt x="1620" y="614"/>
                    <a:pt x="101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987;p46">
              <a:extLst>
                <a:ext uri="{FF2B5EF4-FFF2-40B4-BE49-F238E27FC236}">
                  <a16:creationId xmlns:a16="http://schemas.microsoft.com/office/drawing/2014/main" id="{6AD4814C-8DE4-D86F-54AF-2B6BC5A49C9C}"/>
                </a:ext>
              </a:extLst>
            </p:cNvPr>
            <p:cNvSpPr/>
            <p:nvPr/>
          </p:nvSpPr>
          <p:spPr>
            <a:xfrm>
              <a:off x="2493217" y="1767209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898"/>
                  </a:lnTo>
                  <a:cubicBezTo>
                    <a:pt x="77" y="2013"/>
                    <a:pt x="183" y="2109"/>
                    <a:pt x="288" y="2196"/>
                  </a:cubicBezTo>
                  <a:lnTo>
                    <a:pt x="2196" y="288"/>
                  </a:lnTo>
                  <a:cubicBezTo>
                    <a:pt x="2109" y="183"/>
                    <a:pt x="2004" y="77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988;p46">
              <a:extLst>
                <a:ext uri="{FF2B5EF4-FFF2-40B4-BE49-F238E27FC236}">
                  <a16:creationId xmlns:a16="http://schemas.microsoft.com/office/drawing/2014/main" id="{AAA1EAC2-59FC-207E-BAFE-D79DAA4FC677}"/>
                </a:ext>
              </a:extLst>
            </p:cNvPr>
            <p:cNvSpPr/>
            <p:nvPr/>
          </p:nvSpPr>
          <p:spPr>
            <a:xfrm>
              <a:off x="2602997" y="1767871"/>
              <a:ext cx="36284" cy="41911"/>
            </a:xfrm>
            <a:custGeom>
              <a:avLst/>
              <a:gdLst/>
              <a:ahLst/>
              <a:cxnLst/>
              <a:rect l="l" t="t" r="r" b="b"/>
              <a:pathLst>
                <a:path w="548" h="633" extrusionOk="0">
                  <a:moveTo>
                    <a:pt x="250" y="0"/>
                  </a:moveTo>
                  <a:lnTo>
                    <a:pt x="1" y="249"/>
                  </a:lnTo>
                  <a:cubicBezTo>
                    <a:pt x="87" y="364"/>
                    <a:pt x="164" y="489"/>
                    <a:pt x="212" y="633"/>
                  </a:cubicBezTo>
                  <a:lnTo>
                    <a:pt x="547" y="297"/>
                  </a:lnTo>
                  <a:cubicBezTo>
                    <a:pt x="528" y="268"/>
                    <a:pt x="518" y="259"/>
                    <a:pt x="509" y="249"/>
                  </a:cubicBezTo>
                  <a:cubicBezTo>
                    <a:pt x="509" y="240"/>
                    <a:pt x="509" y="240"/>
                    <a:pt x="509" y="240"/>
                  </a:cubicBezTo>
                  <a:lnTo>
                    <a:pt x="480" y="201"/>
                  </a:lnTo>
                  <a:lnTo>
                    <a:pt x="471" y="192"/>
                  </a:lnTo>
                  <a:cubicBezTo>
                    <a:pt x="432" y="144"/>
                    <a:pt x="384" y="105"/>
                    <a:pt x="336" y="58"/>
                  </a:cubicBezTo>
                  <a:lnTo>
                    <a:pt x="327" y="48"/>
                  </a:lnTo>
                  <a:lnTo>
                    <a:pt x="298" y="29"/>
                  </a:lnTo>
                  <a:cubicBezTo>
                    <a:pt x="298" y="24"/>
                    <a:pt x="296" y="22"/>
                    <a:pt x="293" y="22"/>
                  </a:cubicBezTo>
                  <a:cubicBezTo>
                    <a:pt x="291" y="22"/>
                    <a:pt x="288" y="24"/>
                    <a:pt x="288" y="29"/>
                  </a:cubicBezTo>
                  <a:lnTo>
                    <a:pt x="2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989;p46">
              <a:extLst>
                <a:ext uri="{FF2B5EF4-FFF2-40B4-BE49-F238E27FC236}">
                  <a16:creationId xmlns:a16="http://schemas.microsoft.com/office/drawing/2014/main" id="{ED2F7785-1ED2-3CA5-DB35-8D08A84679D5}"/>
                </a:ext>
              </a:extLst>
            </p:cNvPr>
            <p:cNvSpPr/>
            <p:nvPr/>
          </p:nvSpPr>
          <p:spPr>
            <a:xfrm>
              <a:off x="2696291" y="1750060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1"/>
                  </a:moveTo>
                  <a:cubicBezTo>
                    <a:pt x="614" y="1"/>
                    <a:pt x="1" y="1458"/>
                    <a:pt x="864" y="2320"/>
                  </a:cubicBezTo>
                  <a:cubicBezTo>
                    <a:pt x="1139" y="2596"/>
                    <a:pt x="1479" y="2719"/>
                    <a:pt x="1812" y="2719"/>
                  </a:cubicBezTo>
                  <a:cubicBezTo>
                    <a:pt x="2511" y="2719"/>
                    <a:pt x="3183" y="2176"/>
                    <a:pt x="3183" y="1352"/>
                  </a:cubicBezTo>
                  <a:cubicBezTo>
                    <a:pt x="3183" y="605"/>
                    <a:pt x="2570" y="1"/>
                    <a:pt x="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990;p46">
              <a:extLst>
                <a:ext uri="{FF2B5EF4-FFF2-40B4-BE49-F238E27FC236}">
                  <a16:creationId xmlns:a16="http://schemas.microsoft.com/office/drawing/2014/main" id="{AA97B2BC-05A5-5B4F-78FA-7C601CA0394B}"/>
                </a:ext>
              </a:extLst>
            </p:cNvPr>
            <p:cNvSpPr/>
            <p:nvPr/>
          </p:nvSpPr>
          <p:spPr>
            <a:xfrm>
              <a:off x="2799781" y="1749464"/>
              <a:ext cx="107330" cy="180886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0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07" y="2722"/>
                    <a:pt x="1620" y="2118"/>
                    <a:pt x="1620" y="1371"/>
                  </a:cubicBezTo>
                  <a:cubicBezTo>
                    <a:pt x="1620" y="614"/>
                    <a:pt x="100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991;p46">
              <a:extLst>
                <a:ext uri="{FF2B5EF4-FFF2-40B4-BE49-F238E27FC236}">
                  <a16:creationId xmlns:a16="http://schemas.microsoft.com/office/drawing/2014/main" id="{485BEA3C-FA90-FE15-FFBD-307FC4B99AFA}"/>
                </a:ext>
              </a:extLst>
            </p:cNvPr>
            <p:cNvSpPr/>
            <p:nvPr/>
          </p:nvSpPr>
          <p:spPr>
            <a:xfrm>
              <a:off x="2743898" y="1767209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898"/>
                  </a:lnTo>
                  <a:cubicBezTo>
                    <a:pt x="87" y="2013"/>
                    <a:pt x="183" y="2109"/>
                    <a:pt x="298" y="2196"/>
                  </a:cubicBezTo>
                  <a:lnTo>
                    <a:pt x="2196" y="298"/>
                  </a:lnTo>
                  <a:cubicBezTo>
                    <a:pt x="2119" y="183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992;p46">
              <a:extLst>
                <a:ext uri="{FF2B5EF4-FFF2-40B4-BE49-F238E27FC236}">
                  <a16:creationId xmlns:a16="http://schemas.microsoft.com/office/drawing/2014/main" id="{591CE872-7254-53A2-8296-3FE878E6900D}"/>
                </a:ext>
              </a:extLst>
            </p:cNvPr>
            <p:cNvSpPr/>
            <p:nvPr/>
          </p:nvSpPr>
          <p:spPr>
            <a:xfrm>
              <a:off x="2853744" y="1767871"/>
              <a:ext cx="36880" cy="41911"/>
            </a:xfrm>
            <a:custGeom>
              <a:avLst/>
              <a:gdLst/>
              <a:ahLst/>
              <a:cxnLst/>
              <a:rect l="l" t="t" r="r" b="b"/>
              <a:pathLst>
                <a:path w="557" h="633" extrusionOk="0">
                  <a:moveTo>
                    <a:pt x="259" y="0"/>
                  </a:moveTo>
                  <a:lnTo>
                    <a:pt x="0" y="249"/>
                  </a:lnTo>
                  <a:cubicBezTo>
                    <a:pt x="96" y="364"/>
                    <a:pt x="163" y="489"/>
                    <a:pt x="221" y="633"/>
                  </a:cubicBezTo>
                  <a:lnTo>
                    <a:pt x="556" y="297"/>
                  </a:lnTo>
                  <a:cubicBezTo>
                    <a:pt x="537" y="278"/>
                    <a:pt x="527" y="259"/>
                    <a:pt x="518" y="249"/>
                  </a:cubicBezTo>
                  <a:cubicBezTo>
                    <a:pt x="508" y="240"/>
                    <a:pt x="508" y="240"/>
                    <a:pt x="518" y="240"/>
                  </a:cubicBezTo>
                  <a:lnTo>
                    <a:pt x="489" y="201"/>
                  </a:lnTo>
                  <a:lnTo>
                    <a:pt x="479" y="192"/>
                  </a:lnTo>
                  <a:cubicBezTo>
                    <a:pt x="441" y="144"/>
                    <a:pt x="393" y="105"/>
                    <a:pt x="345" y="58"/>
                  </a:cubicBezTo>
                  <a:lnTo>
                    <a:pt x="336" y="48"/>
                  </a:lnTo>
                  <a:lnTo>
                    <a:pt x="307" y="29"/>
                  </a:lnTo>
                  <a:cubicBezTo>
                    <a:pt x="302" y="24"/>
                    <a:pt x="300" y="22"/>
                    <a:pt x="297" y="22"/>
                  </a:cubicBezTo>
                  <a:cubicBezTo>
                    <a:pt x="295" y="22"/>
                    <a:pt x="292" y="24"/>
                    <a:pt x="288" y="29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993;p46">
              <a:extLst>
                <a:ext uri="{FF2B5EF4-FFF2-40B4-BE49-F238E27FC236}">
                  <a16:creationId xmlns:a16="http://schemas.microsoft.com/office/drawing/2014/main" id="{C28EEDED-77C6-FF85-AA6A-53DF201E77B7}"/>
                </a:ext>
              </a:extLst>
            </p:cNvPr>
            <p:cNvSpPr/>
            <p:nvPr/>
          </p:nvSpPr>
          <p:spPr>
            <a:xfrm>
              <a:off x="2445610" y="2035028"/>
              <a:ext cx="210158" cy="180091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20"/>
                    <a:pt x="1804" y="2720"/>
                  </a:cubicBezTo>
                  <a:cubicBezTo>
                    <a:pt x="2502" y="2720"/>
                    <a:pt x="3173" y="2179"/>
                    <a:pt x="3173" y="1362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994;p46">
              <a:extLst>
                <a:ext uri="{FF2B5EF4-FFF2-40B4-BE49-F238E27FC236}">
                  <a16:creationId xmlns:a16="http://schemas.microsoft.com/office/drawing/2014/main" id="{383FE3C4-0AAF-5865-B2D2-D835D1CC3A30}"/>
                </a:ext>
              </a:extLst>
            </p:cNvPr>
            <p:cNvSpPr/>
            <p:nvPr/>
          </p:nvSpPr>
          <p:spPr>
            <a:xfrm>
              <a:off x="2548438" y="2035028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1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17" y="2723"/>
                    <a:pt x="1620" y="2119"/>
                    <a:pt x="1620" y="1362"/>
                  </a:cubicBezTo>
                  <a:cubicBezTo>
                    <a:pt x="1620" y="61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995;p46">
              <a:extLst>
                <a:ext uri="{FF2B5EF4-FFF2-40B4-BE49-F238E27FC236}">
                  <a16:creationId xmlns:a16="http://schemas.microsoft.com/office/drawing/2014/main" id="{33C162A2-43CA-8C4B-852F-04A8B083655D}"/>
                </a:ext>
              </a:extLst>
            </p:cNvPr>
            <p:cNvSpPr/>
            <p:nvPr/>
          </p:nvSpPr>
          <p:spPr>
            <a:xfrm>
              <a:off x="2493217" y="2052177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9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7"/>
                    <a:pt x="189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996;p46">
              <a:extLst>
                <a:ext uri="{FF2B5EF4-FFF2-40B4-BE49-F238E27FC236}">
                  <a16:creationId xmlns:a16="http://schemas.microsoft.com/office/drawing/2014/main" id="{6950B6DC-1F4C-AA7C-4475-23B27FD225E8}"/>
                </a:ext>
              </a:extLst>
            </p:cNvPr>
            <p:cNvSpPr/>
            <p:nvPr/>
          </p:nvSpPr>
          <p:spPr>
            <a:xfrm>
              <a:off x="2602997" y="2052772"/>
              <a:ext cx="36284" cy="41977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60"/>
                  </a:lnTo>
                  <a:cubicBezTo>
                    <a:pt x="87" y="375"/>
                    <a:pt x="164" y="499"/>
                    <a:pt x="212" y="634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1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30"/>
                  </a:lnTo>
                  <a:lnTo>
                    <a:pt x="288" y="3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997;p46">
              <a:extLst>
                <a:ext uri="{FF2B5EF4-FFF2-40B4-BE49-F238E27FC236}">
                  <a16:creationId xmlns:a16="http://schemas.microsoft.com/office/drawing/2014/main" id="{C73EA810-1EA3-B9DB-FD77-A0299E2BDCCC}"/>
                </a:ext>
              </a:extLst>
            </p:cNvPr>
            <p:cNvSpPr/>
            <p:nvPr/>
          </p:nvSpPr>
          <p:spPr>
            <a:xfrm>
              <a:off x="2696291" y="2035028"/>
              <a:ext cx="210821" cy="180091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20"/>
                    <a:pt x="1813" y="2720"/>
                  </a:cubicBezTo>
                  <a:cubicBezTo>
                    <a:pt x="2512" y="2720"/>
                    <a:pt x="3183" y="2179"/>
                    <a:pt x="3183" y="1362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998;p46">
              <a:extLst>
                <a:ext uri="{FF2B5EF4-FFF2-40B4-BE49-F238E27FC236}">
                  <a16:creationId xmlns:a16="http://schemas.microsoft.com/office/drawing/2014/main" id="{8A7AFFDD-E43C-7BCD-FE07-CA2CA84C2F1F}"/>
                </a:ext>
              </a:extLst>
            </p:cNvPr>
            <p:cNvSpPr/>
            <p:nvPr/>
          </p:nvSpPr>
          <p:spPr>
            <a:xfrm>
              <a:off x="2799781" y="2035028"/>
              <a:ext cx="107330" cy="180290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0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07" y="2723"/>
                    <a:pt x="1620" y="2119"/>
                    <a:pt x="1620" y="1362"/>
                  </a:cubicBezTo>
                  <a:cubicBezTo>
                    <a:pt x="1620" y="61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999;p46">
              <a:extLst>
                <a:ext uri="{FF2B5EF4-FFF2-40B4-BE49-F238E27FC236}">
                  <a16:creationId xmlns:a16="http://schemas.microsoft.com/office/drawing/2014/main" id="{E8930371-C689-5DA4-2347-D0C099EF83E7}"/>
                </a:ext>
              </a:extLst>
            </p:cNvPr>
            <p:cNvSpPr/>
            <p:nvPr/>
          </p:nvSpPr>
          <p:spPr>
            <a:xfrm>
              <a:off x="2743898" y="2052177"/>
              <a:ext cx="145403" cy="145397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1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00;p46">
              <a:extLst>
                <a:ext uri="{FF2B5EF4-FFF2-40B4-BE49-F238E27FC236}">
                  <a16:creationId xmlns:a16="http://schemas.microsoft.com/office/drawing/2014/main" id="{B92C461C-1189-F6AF-7AF0-B7F298616739}"/>
                </a:ext>
              </a:extLst>
            </p:cNvPr>
            <p:cNvSpPr/>
            <p:nvPr/>
          </p:nvSpPr>
          <p:spPr>
            <a:xfrm>
              <a:off x="2853744" y="2052772"/>
              <a:ext cx="36880" cy="41977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60"/>
                  </a:lnTo>
                  <a:cubicBezTo>
                    <a:pt x="96" y="375"/>
                    <a:pt x="163" y="499"/>
                    <a:pt x="221" y="634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1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30"/>
                  </a:lnTo>
                  <a:lnTo>
                    <a:pt x="288" y="30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9" name="Google Shape;1602;p54">
            <a:extLst>
              <a:ext uri="{FF2B5EF4-FFF2-40B4-BE49-F238E27FC236}">
                <a16:creationId xmlns:a16="http://schemas.microsoft.com/office/drawing/2014/main" id="{E0F49141-750F-744A-5CFF-42392A049626}"/>
              </a:ext>
            </a:extLst>
          </p:cNvPr>
          <p:cNvGrpSpPr/>
          <p:nvPr/>
        </p:nvGrpSpPr>
        <p:grpSpPr>
          <a:xfrm>
            <a:off x="-734737" y="2601926"/>
            <a:ext cx="64397" cy="45719"/>
            <a:chOff x="270875" y="1004025"/>
            <a:chExt cx="3032069" cy="4139485"/>
          </a:xfrm>
        </p:grpSpPr>
        <p:sp>
          <p:nvSpPr>
            <p:cNvPr id="50" name="Google Shape;1603;p54">
              <a:extLst>
                <a:ext uri="{FF2B5EF4-FFF2-40B4-BE49-F238E27FC236}">
                  <a16:creationId xmlns:a16="http://schemas.microsoft.com/office/drawing/2014/main" id="{BEC47EBC-6A18-D162-B7C7-AD9C1089E08A}"/>
                </a:ext>
              </a:extLst>
            </p:cNvPr>
            <p:cNvSpPr/>
            <p:nvPr/>
          </p:nvSpPr>
          <p:spPr>
            <a:xfrm>
              <a:off x="1813188" y="3103490"/>
              <a:ext cx="1489755" cy="2034325"/>
            </a:xfrm>
            <a:custGeom>
              <a:avLst/>
              <a:gdLst/>
              <a:ahLst/>
              <a:cxnLst/>
              <a:rect l="l" t="t" r="r" b="b"/>
              <a:pathLst>
                <a:path w="46446" h="63424" extrusionOk="0">
                  <a:moveTo>
                    <a:pt x="40500" y="1"/>
                  </a:moveTo>
                  <a:cubicBezTo>
                    <a:pt x="40272" y="1"/>
                    <a:pt x="40044" y="15"/>
                    <a:pt x="39819" y="43"/>
                  </a:cubicBezTo>
                  <a:cubicBezTo>
                    <a:pt x="37387" y="347"/>
                    <a:pt x="35260" y="1927"/>
                    <a:pt x="33770" y="3903"/>
                  </a:cubicBezTo>
                  <a:cubicBezTo>
                    <a:pt x="32281" y="5879"/>
                    <a:pt x="31339" y="8219"/>
                    <a:pt x="30336" y="10499"/>
                  </a:cubicBezTo>
                  <a:cubicBezTo>
                    <a:pt x="29363" y="12779"/>
                    <a:pt x="28299" y="15058"/>
                    <a:pt x="26658" y="16882"/>
                  </a:cubicBezTo>
                  <a:cubicBezTo>
                    <a:pt x="26228" y="17339"/>
                    <a:pt x="25679" y="17820"/>
                    <a:pt x="25074" y="17820"/>
                  </a:cubicBezTo>
                  <a:cubicBezTo>
                    <a:pt x="24995" y="17820"/>
                    <a:pt x="24915" y="17811"/>
                    <a:pt x="24834" y="17794"/>
                  </a:cubicBezTo>
                  <a:cubicBezTo>
                    <a:pt x="24165" y="17642"/>
                    <a:pt x="23800" y="16882"/>
                    <a:pt x="23709" y="16153"/>
                  </a:cubicBezTo>
                  <a:cubicBezTo>
                    <a:pt x="23588" y="15423"/>
                    <a:pt x="23709" y="14694"/>
                    <a:pt x="23497" y="14025"/>
                  </a:cubicBezTo>
                  <a:cubicBezTo>
                    <a:pt x="23134" y="12720"/>
                    <a:pt x="21773" y="11953"/>
                    <a:pt x="20420" y="11953"/>
                  </a:cubicBezTo>
                  <a:cubicBezTo>
                    <a:pt x="20071" y="11953"/>
                    <a:pt x="19723" y="12004"/>
                    <a:pt x="19393" y="12110"/>
                  </a:cubicBezTo>
                  <a:cubicBezTo>
                    <a:pt x="17813" y="12657"/>
                    <a:pt x="16718" y="14207"/>
                    <a:pt x="16293" y="15879"/>
                  </a:cubicBezTo>
                  <a:cubicBezTo>
                    <a:pt x="15867" y="17551"/>
                    <a:pt x="15989" y="19253"/>
                    <a:pt x="16110" y="20985"/>
                  </a:cubicBezTo>
                  <a:cubicBezTo>
                    <a:pt x="16323" y="24116"/>
                    <a:pt x="16566" y="27308"/>
                    <a:pt x="16749" y="30469"/>
                  </a:cubicBezTo>
                  <a:cubicBezTo>
                    <a:pt x="16870" y="32141"/>
                    <a:pt x="16809" y="34208"/>
                    <a:pt x="15381" y="35119"/>
                  </a:cubicBezTo>
                  <a:cubicBezTo>
                    <a:pt x="14950" y="35385"/>
                    <a:pt x="14462" y="35493"/>
                    <a:pt x="13957" y="35493"/>
                  </a:cubicBezTo>
                  <a:cubicBezTo>
                    <a:pt x="13250" y="35493"/>
                    <a:pt x="12511" y="35282"/>
                    <a:pt x="11855" y="34998"/>
                  </a:cubicBezTo>
                  <a:cubicBezTo>
                    <a:pt x="10092" y="34208"/>
                    <a:pt x="8663" y="32931"/>
                    <a:pt x="7600" y="31381"/>
                  </a:cubicBezTo>
                  <a:cubicBezTo>
                    <a:pt x="6779" y="30195"/>
                    <a:pt x="6141" y="28767"/>
                    <a:pt x="4864" y="28220"/>
                  </a:cubicBezTo>
                  <a:cubicBezTo>
                    <a:pt x="4554" y="28097"/>
                    <a:pt x="4236" y="28040"/>
                    <a:pt x="3920" y="28040"/>
                  </a:cubicBezTo>
                  <a:cubicBezTo>
                    <a:pt x="2592" y="28040"/>
                    <a:pt x="1289" y="29035"/>
                    <a:pt x="700" y="30286"/>
                  </a:cubicBezTo>
                  <a:cubicBezTo>
                    <a:pt x="1" y="31837"/>
                    <a:pt x="305" y="33630"/>
                    <a:pt x="335" y="35332"/>
                  </a:cubicBezTo>
                  <a:cubicBezTo>
                    <a:pt x="609" y="45606"/>
                    <a:pt x="3283" y="56883"/>
                    <a:pt x="12463" y="62506"/>
                  </a:cubicBezTo>
                  <a:cubicBezTo>
                    <a:pt x="14497" y="63135"/>
                    <a:pt x="16466" y="63424"/>
                    <a:pt x="18407" y="63424"/>
                  </a:cubicBezTo>
                  <a:cubicBezTo>
                    <a:pt x="21716" y="63424"/>
                    <a:pt x="24947" y="62586"/>
                    <a:pt x="28299" y="61168"/>
                  </a:cubicBezTo>
                  <a:cubicBezTo>
                    <a:pt x="33618" y="58919"/>
                    <a:pt x="38178" y="55120"/>
                    <a:pt x="41673" y="50500"/>
                  </a:cubicBezTo>
                  <a:cubicBezTo>
                    <a:pt x="42646" y="49162"/>
                    <a:pt x="43618" y="47764"/>
                    <a:pt x="43983" y="46123"/>
                  </a:cubicBezTo>
                  <a:cubicBezTo>
                    <a:pt x="44378" y="44481"/>
                    <a:pt x="44166" y="42627"/>
                    <a:pt x="43102" y="41381"/>
                  </a:cubicBezTo>
                  <a:cubicBezTo>
                    <a:pt x="42196" y="40266"/>
                    <a:pt x="40811" y="39800"/>
                    <a:pt x="39364" y="39800"/>
                  </a:cubicBezTo>
                  <a:cubicBezTo>
                    <a:pt x="38286" y="39800"/>
                    <a:pt x="37175" y="40058"/>
                    <a:pt x="36202" y="40499"/>
                  </a:cubicBezTo>
                  <a:cubicBezTo>
                    <a:pt x="34986" y="41077"/>
                    <a:pt x="33831" y="41867"/>
                    <a:pt x="32554" y="42171"/>
                  </a:cubicBezTo>
                  <a:cubicBezTo>
                    <a:pt x="32231" y="42246"/>
                    <a:pt x="31892" y="42286"/>
                    <a:pt x="31553" y="42286"/>
                  </a:cubicBezTo>
                  <a:cubicBezTo>
                    <a:pt x="30520" y="42286"/>
                    <a:pt x="29494" y="41916"/>
                    <a:pt x="28968" y="41047"/>
                  </a:cubicBezTo>
                  <a:cubicBezTo>
                    <a:pt x="28299" y="39861"/>
                    <a:pt x="28816" y="38250"/>
                    <a:pt x="29788" y="37338"/>
                  </a:cubicBezTo>
                  <a:cubicBezTo>
                    <a:pt x="30731" y="36426"/>
                    <a:pt x="32007" y="35940"/>
                    <a:pt x="33223" y="35423"/>
                  </a:cubicBezTo>
                  <a:cubicBezTo>
                    <a:pt x="36688" y="33934"/>
                    <a:pt x="39819" y="31837"/>
                    <a:pt x="42555" y="29283"/>
                  </a:cubicBezTo>
                  <a:cubicBezTo>
                    <a:pt x="43922" y="28007"/>
                    <a:pt x="45229" y="26092"/>
                    <a:pt x="44439" y="24390"/>
                  </a:cubicBezTo>
                  <a:cubicBezTo>
                    <a:pt x="43862" y="23174"/>
                    <a:pt x="42403" y="22657"/>
                    <a:pt x="41065" y="22596"/>
                  </a:cubicBezTo>
                  <a:cubicBezTo>
                    <a:pt x="40954" y="22594"/>
                    <a:pt x="40842" y="22593"/>
                    <a:pt x="40730" y="22593"/>
                  </a:cubicBezTo>
                  <a:cubicBezTo>
                    <a:pt x="40171" y="22593"/>
                    <a:pt x="39609" y="22619"/>
                    <a:pt x="39052" y="22619"/>
                  </a:cubicBezTo>
                  <a:cubicBezTo>
                    <a:pt x="38383" y="22619"/>
                    <a:pt x="37722" y="22581"/>
                    <a:pt x="37083" y="22414"/>
                  </a:cubicBezTo>
                  <a:cubicBezTo>
                    <a:pt x="35928" y="22110"/>
                    <a:pt x="34804" y="21046"/>
                    <a:pt x="35108" y="19922"/>
                  </a:cubicBezTo>
                  <a:cubicBezTo>
                    <a:pt x="35290" y="19253"/>
                    <a:pt x="35807" y="18797"/>
                    <a:pt x="36354" y="18402"/>
                  </a:cubicBezTo>
                  <a:cubicBezTo>
                    <a:pt x="39211" y="16061"/>
                    <a:pt x="41704" y="13387"/>
                    <a:pt x="43801" y="10377"/>
                  </a:cubicBezTo>
                  <a:cubicBezTo>
                    <a:pt x="45199" y="8371"/>
                    <a:pt x="46445" y="5818"/>
                    <a:pt x="45685" y="3447"/>
                  </a:cubicBezTo>
                  <a:cubicBezTo>
                    <a:pt x="44996" y="1324"/>
                    <a:pt x="42730" y="1"/>
                    <a:pt x="40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604;p54">
              <a:extLst>
                <a:ext uri="{FF2B5EF4-FFF2-40B4-BE49-F238E27FC236}">
                  <a16:creationId xmlns:a16="http://schemas.microsoft.com/office/drawing/2014/main" id="{8997F688-B6C1-B9D2-A7C7-9E55AA55BC73}"/>
                </a:ext>
              </a:extLst>
            </p:cNvPr>
            <p:cNvSpPr/>
            <p:nvPr/>
          </p:nvSpPr>
          <p:spPr>
            <a:xfrm>
              <a:off x="2284067" y="3140920"/>
              <a:ext cx="908685" cy="1758833"/>
            </a:xfrm>
            <a:custGeom>
              <a:avLst/>
              <a:gdLst/>
              <a:ahLst/>
              <a:cxnLst/>
              <a:rect l="l" t="t" r="r" b="b"/>
              <a:pathLst>
                <a:path w="28330" h="54835" extrusionOk="0">
                  <a:moveTo>
                    <a:pt x="28330" y="1"/>
                  </a:moveTo>
                  <a:lnTo>
                    <a:pt x="28330" y="1"/>
                  </a:lnTo>
                  <a:cubicBezTo>
                    <a:pt x="28238" y="61"/>
                    <a:pt x="28178" y="122"/>
                    <a:pt x="28117" y="153"/>
                  </a:cubicBezTo>
                  <a:lnTo>
                    <a:pt x="27630" y="608"/>
                  </a:lnTo>
                  <a:cubicBezTo>
                    <a:pt x="27205" y="1034"/>
                    <a:pt x="26567" y="1642"/>
                    <a:pt x="25776" y="2432"/>
                  </a:cubicBezTo>
                  <a:cubicBezTo>
                    <a:pt x="23527" y="4712"/>
                    <a:pt x="21491" y="7204"/>
                    <a:pt x="19606" y="9818"/>
                  </a:cubicBezTo>
                  <a:cubicBezTo>
                    <a:pt x="18451" y="11490"/>
                    <a:pt x="17174" y="13344"/>
                    <a:pt x="15928" y="15350"/>
                  </a:cubicBezTo>
                  <a:cubicBezTo>
                    <a:pt x="14682" y="17387"/>
                    <a:pt x="13344" y="19545"/>
                    <a:pt x="12007" y="21885"/>
                  </a:cubicBezTo>
                  <a:cubicBezTo>
                    <a:pt x="10609" y="24378"/>
                    <a:pt x="9363" y="26870"/>
                    <a:pt x="8208" y="29454"/>
                  </a:cubicBezTo>
                  <a:cubicBezTo>
                    <a:pt x="7660" y="30822"/>
                    <a:pt x="7113" y="32220"/>
                    <a:pt x="6627" y="33648"/>
                  </a:cubicBezTo>
                  <a:cubicBezTo>
                    <a:pt x="6080" y="35077"/>
                    <a:pt x="5594" y="36536"/>
                    <a:pt x="5046" y="37965"/>
                  </a:cubicBezTo>
                  <a:cubicBezTo>
                    <a:pt x="3040" y="43466"/>
                    <a:pt x="1369" y="49059"/>
                    <a:pt x="1" y="54773"/>
                  </a:cubicBezTo>
                  <a:lnTo>
                    <a:pt x="214" y="54834"/>
                  </a:lnTo>
                  <a:cubicBezTo>
                    <a:pt x="1612" y="49150"/>
                    <a:pt x="3283" y="43557"/>
                    <a:pt x="5290" y="38086"/>
                  </a:cubicBezTo>
                  <a:cubicBezTo>
                    <a:pt x="5837" y="36597"/>
                    <a:pt x="6323" y="35199"/>
                    <a:pt x="6840" y="33740"/>
                  </a:cubicBezTo>
                  <a:cubicBezTo>
                    <a:pt x="7387" y="32311"/>
                    <a:pt x="7873" y="30913"/>
                    <a:pt x="8451" y="29575"/>
                  </a:cubicBezTo>
                  <a:cubicBezTo>
                    <a:pt x="9545" y="26992"/>
                    <a:pt x="10791" y="24469"/>
                    <a:pt x="12220" y="22037"/>
                  </a:cubicBezTo>
                  <a:cubicBezTo>
                    <a:pt x="13527" y="19727"/>
                    <a:pt x="14864" y="17539"/>
                    <a:pt x="16110" y="15502"/>
                  </a:cubicBezTo>
                  <a:cubicBezTo>
                    <a:pt x="17387" y="13496"/>
                    <a:pt x="18603" y="11642"/>
                    <a:pt x="19758" y="9970"/>
                  </a:cubicBezTo>
                  <a:cubicBezTo>
                    <a:pt x="21582" y="7356"/>
                    <a:pt x="23649" y="4864"/>
                    <a:pt x="25837" y="2554"/>
                  </a:cubicBezTo>
                  <a:cubicBezTo>
                    <a:pt x="26597" y="1733"/>
                    <a:pt x="27266" y="1125"/>
                    <a:pt x="27661" y="700"/>
                  </a:cubicBezTo>
                  <a:lnTo>
                    <a:pt x="28178" y="213"/>
                  </a:lnTo>
                  <a:cubicBezTo>
                    <a:pt x="28269" y="92"/>
                    <a:pt x="28330" y="1"/>
                    <a:pt x="28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1605;p54">
              <a:extLst>
                <a:ext uri="{FF2B5EF4-FFF2-40B4-BE49-F238E27FC236}">
                  <a16:creationId xmlns:a16="http://schemas.microsoft.com/office/drawing/2014/main" id="{477D8681-AD33-301C-686A-862361EE1ACF}"/>
                </a:ext>
              </a:extLst>
            </p:cNvPr>
            <p:cNvSpPr/>
            <p:nvPr/>
          </p:nvSpPr>
          <p:spPr>
            <a:xfrm>
              <a:off x="2434206" y="3489949"/>
              <a:ext cx="117042" cy="595697"/>
            </a:xfrm>
            <a:custGeom>
              <a:avLst/>
              <a:gdLst/>
              <a:ahLst/>
              <a:cxnLst/>
              <a:rect l="l" t="t" r="r" b="b"/>
              <a:pathLst>
                <a:path w="3649" h="18572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213"/>
                    <a:pt x="61" y="486"/>
                    <a:pt x="153" y="730"/>
                  </a:cubicBezTo>
                  <a:cubicBezTo>
                    <a:pt x="274" y="1186"/>
                    <a:pt x="426" y="1854"/>
                    <a:pt x="609" y="2705"/>
                  </a:cubicBezTo>
                  <a:cubicBezTo>
                    <a:pt x="973" y="4377"/>
                    <a:pt x="1368" y="6687"/>
                    <a:pt x="1824" y="9271"/>
                  </a:cubicBezTo>
                  <a:cubicBezTo>
                    <a:pt x="2280" y="11854"/>
                    <a:pt x="2645" y="14195"/>
                    <a:pt x="3010" y="15867"/>
                  </a:cubicBezTo>
                  <a:cubicBezTo>
                    <a:pt x="3192" y="16718"/>
                    <a:pt x="3344" y="17386"/>
                    <a:pt x="3466" y="17842"/>
                  </a:cubicBezTo>
                  <a:cubicBezTo>
                    <a:pt x="3496" y="18116"/>
                    <a:pt x="3557" y="18329"/>
                    <a:pt x="3648" y="18572"/>
                  </a:cubicBezTo>
                  <a:cubicBezTo>
                    <a:pt x="3648" y="18298"/>
                    <a:pt x="3618" y="18086"/>
                    <a:pt x="3527" y="17812"/>
                  </a:cubicBezTo>
                  <a:cubicBezTo>
                    <a:pt x="3466" y="17295"/>
                    <a:pt x="3314" y="16596"/>
                    <a:pt x="3192" y="15806"/>
                  </a:cubicBezTo>
                  <a:cubicBezTo>
                    <a:pt x="2919" y="14043"/>
                    <a:pt x="2584" y="11763"/>
                    <a:pt x="2128" y="9180"/>
                  </a:cubicBezTo>
                  <a:cubicBezTo>
                    <a:pt x="1672" y="6596"/>
                    <a:pt x="1217" y="4286"/>
                    <a:pt x="791" y="2614"/>
                  </a:cubicBezTo>
                  <a:cubicBezTo>
                    <a:pt x="609" y="1824"/>
                    <a:pt x="426" y="1125"/>
                    <a:pt x="274" y="669"/>
                  </a:cubicBezTo>
                  <a:cubicBezTo>
                    <a:pt x="183" y="456"/>
                    <a:pt x="122" y="213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1606;p54">
              <a:extLst>
                <a:ext uri="{FF2B5EF4-FFF2-40B4-BE49-F238E27FC236}">
                  <a16:creationId xmlns:a16="http://schemas.microsoft.com/office/drawing/2014/main" id="{43904229-0410-7909-2634-28EB02A3CB59}"/>
                </a:ext>
              </a:extLst>
            </p:cNvPr>
            <p:cNvSpPr/>
            <p:nvPr/>
          </p:nvSpPr>
          <p:spPr>
            <a:xfrm>
              <a:off x="2550218" y="3911112"/>
              <a:ext cx="694199" cy="174520"/>
            </a:xfrm>
            <a:custGeom>
              <a:avLst/>
              <a:gdLst/>
              <a:ahLst/>
              <a:cxnLst/>
              <a:rect l="l" t="t" r="r" b="b"/>
              <a:pathLst>
                <a:path w="21643" h="5441" extrusionOk="0">
                  <a:moveTo>
                    <a:pt x="21643" y="0"/>
                  </a:moveTo>
                  <a:cubicBezTo>
                    <a:pt x="21339" y="0"/>
                    <a:pt x="21095" y="61"/>
                    <a:pt x="20761" y="91"/>
                  </a:cubicBezTo>
                  <a:cubicBezTo>
                    <a:pt x="20214" y="122"/>
                    <a:pt x="19363" y="213"/>
                    <a:pt x="18390" y="334"/>
                  </a:cubicBezTo>
                  <a:cubicBezTo>
                    <a:pt x="15807" y="730"/>
                    <a:pt x="13193" y="1277"/>
                    <a:pt x="10639" y="1915"/>
                  </a:cubicBezTo>
                  <a:cubicBezTo>
                    <a:pt x="7630" y="2675"/>
                    <a:pt x="4925" y="3496"/>
                    <a:pt x="3040" y="4195"/>
                  </a:cubicBezTo>
                  <a:cubicBezTo>
                    <a:pt x="2068" y="4529"/>
                    <a:pt x="1308" y="4833"/>
                    <a:pt x="791" y="5076"/>
                  </a:cubicBezTo>
                  <a:cubicBezTo>
                    <a:pt x="518" y="5167"/>
                    <a:pt x="274" y="5289"/>
                    <a:pt x="1" y="5441"/>
                  </a:cubicBezTo>
                  <a:cubicBezTo>
                    <a:pt x="274" y="5380"/>
                    <a:pt x="548" y="5289"/>
                    <a:pt x="821" y="5167"/>
                  </a:cubicBezTo>
                  <a:cubicBezTo>
                    <a:pt x="1369" y="4985"/>
                    <a:pt x="2159" y="4711"/>
                    <a:pt x="3101" y="4407"/>
                  </a:cubicBezTo>
                  <a:cubicBezTo>
                    <a:pt x="5046" y="3769"/>
                    <a:pt x="7721" y="2979"/>
                    <a:pt x="10700" y="2219"/>
                  </a:cubicBezTo>
                  <a:cubicBezTo>
                    <a:pt x="13709" y="1459"/>
                    <a:pt x="16445" y="882"/>
                    <a:pt x="18421" y="547"/>
                  </a:cubicBezTo>
                  <a:cubicBezTo>
                    <a:pt x="19424" y="365"/>
                    <a:pt x="20214" y="243"/>
                    <a:pt x="20791" y="152"/>
                  </a:cubicBezTo>
                  <a:cubicBezTo>
                    <a:pt x="21095" y="122"/>
                    <a:pt x="21339" y="91"/>
                    <a:pt x="216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1607;p54">
              <a:extLst>
                <a:ext uri="{FF2B5EF4-FFF2-40B4-BE49-F238E27FC236}">
                  <a16:creationId xmlns:a16="http://schemas.microsoft.com/office/drawing/2014/main" id="{0B4EE6AC-E27B-915F-F0DC-8AABFB33E24A}"/>
                </a:ext>
              </a:extLst>
            </p:cNvPr>
            <p:cNvSpPr/>
            <p:nvPr/>
          </p:nvSpPr>
          <p:spPr>
            <a:xfrm>
              <a:off x="1884361" y="4006628"/>
              <a:ext cx="408539" cy="877476"/>
            </a:xfrm>
            <a:custGeom>
              <a:avLst/>
              <a:gdLst/>
              <a:ahLst/>
              <a:cxnLst/>
              <a:rect l="l" t="t" r="r" b="b"/>
              <a:pathLst>
                <a:path w="12737" h="27357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92"/>
                    <a:pt x="92" y="214"/>
                    <a:pt x="122" y="305"/>
                  </a:cubicBezTo>
                  <a:lnTo>
                    <a:pt x="517" y="1095"/>
                  </a:lnTo>
                  <a:lnTo>
                    <a:pt x="1885" y="4013"/>
                  </a:lnTo>
                  <a:cubicBezTo>
                    <a:pt x="3040" y="6475"/>
                    <a:pt x="4560" y="9940"/>
                    <a:pt x="6232" y="13740"/>
                  </a:cubicBezTo>
                  <a:cubicBezTo>
                    <a:pt x="7903" y="17539"/>
                    <a:pt x="9484" y="21004"/>
                    <a:pt x="10700" y="23436"/>
                  </a:cubicBezTo>
                  <a:cubicBezTo>
                    <a:pt x="11308" y="24652"/>
                    <a:pt x="11794" y="25655"/>
                    <a:pt x="12159" y="26323"/>
                  </a:cubicBezTo>
                  <a:cubicBezTo>
                    <a:pt x="12311" y="26627"/>
                    <a:pt x="12463" y="26901"/>
                    <a:pt x="12584" y="27083"/>
                  </a:cubicBezTo>
                  <a:cubicBezTo>
                    <a:pt x="12615" y="27205"/>
                    <a:pt x="12676" y="27266"/>
                    <a:pt x="12736" y="27357"/>
                  </a:cubicBezTo>
                  <a:cubicBezTo>
                    <a:pt x="12706" y="27235"/>
                    <a:pt x="12676" y="27174"/>
                    <a:pt x="12615" y="26992"/>
                  </a:cubicBezTo>
                  <a:lnTo>
                    <a:pt x="12250" y="26202"/>
                  </a:lnTo>
                  <a:lnTo>
                    <a:pt x="10882" y="23284"/>
                  </a:lnTo>
                  <a:cubicBezTo>
                    <a:pt x="9697" y="20852"/>
                    <a:pt x="8177" y="17387"/>
                    <a:pt x="6505" y="13588"/>
                  </a:cubicBezTo>
                  <a:cubicBezTo>
                    <a:pt x="4833" y="9788"/>
                    <a:pt x="3283" y="6323"/>
                    <a:pt x="2067" y="3891"/>
                  </a:cubicBezTo>
                  <a:cubicBezTo>
                    <a:pt x="1460" y="2676"/>
                    <a:pt x="973" y="1703"/>
                    <a:pt x="578" y="1004"/>
                  </a:cubicBezTo>
                  <a:lnTo>
                    <a:pt x="152" y="244"/>
                  </a:lnTo>
                  <a:cubicBezTo>
                    <a:pt x="122" y="153"/>
                    <a:pt x="92" y="62"/>
                    <a:pt x="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1608;p54">
              <a:extLst>
                <a:ext uri="{FF2B5EF4-FFF2-40B4-BE49-F238E27FC236}">
                  <a16:creationId xmlns:a16="http://schemas.microsoft.com/office/drawing/2014/main" id="{CE5A1145-82F1-864F-E37E-72E7CECC5D2A}"/>
                </a:ext>
              </a:extLst>
            </p:cNvPr>
            <p:cNvSpPr/>
            <p:nvPr/>
          </p:nvSpPr>
          <p:spPr>
            <a:xfrm>
              <a:off x="2293818" y="4527252"/>
              <a:ext cx="913560" cy="354910"/>
            </a:xfrm>
            <a:custGeom>
              <a:avLst/>
              <a:gdLst/>
              <a:ahLst/>
              <a:cxnLst/>
              <a:rect l="l" t="t" r="r" b="b"/>
              <a:pathLst>
                <a:path w="28482" h="11065" extrusionOk="0">
                  <a:moveTo>
                    <a:pt x="28481" y="0"/>
                  </a:moveTo>
                  <a:cubicBezTo>
                    <a:pt x="28360" y="0"/>
                    <a:pt x="28238" y="30"/>
                    <a:pt x="28178" y="61"/>
                  </a:cubicBezTo>
                  <a:lnTo>
                    <a:pt x="27326" y="334"/>
                  </a:lnTo>
                  <a:cubicBezTo>
                    <a:pt x="26597" y="547"/>
                    <a:pt x="25533" y="942"/>
                    <a:pt x="24256" y="1429"/>
                  </a:cubicBezTo>
                  <a:cubicBezTo>
                    <a:pt x="21673" y="2371"/>
                    <a:pt x="18086" y="3830"/>
                    <a:pt x="14196" y="5380"/>
                  </a:cubicBezTo>
                  <a:cubicBezTo>
                    <a:pt x="10274" y="6930"/>
                    <a:pt x="6749" y="8389"/>
                    <a:pt x="4165" y="9423"/>
                  </a:cubicBezTo>
                  <a:lnTo>
                    <a:pt x="1125" y="10578"/>
                  </a:lnTo>
                  <a:lnTo>
                    <a:pt x="274" y="10942"/>
                  </a:lnTo>
                  <a:cubicBezTo>
                    <a:pt x="183" y="10973"/>
                    <a:pt x="92" y="11034"/>
                    <a:pt x="1" y="11064"/>
                  </a:cubicBezTo>
                  <a:cubicBezTo>
                    <a:pt x="122" y="11064"/>
                    <a:pt x="183" y="11034"/>
                    <a:pt x="305" y="11003"/>
                  </a:cubicBezTo>
                  <a:lnTo>
                    <a:pt x="1156" y="10730"/>
                  </a:lnTo>
                  <a:cubicBezTo>
                    <a:pt x="1855" y="10487"/>
                    <a:pt x="2949" y="10122"/>
                    <a:pt x="4226" y="9635"/>
                  </a:cubicBezTo>
                  <a:cubicBezTo>
                    <a:pt x="6809" y="8693"/>
                    <a:pt x="10396" y="7234"/>
                    <a:pt x="14287" y="5684"/>
                  </a:cubicBezTo>
                  <a:cubicBezTo>
                    <a:pt x="18208" y="4134"/>
                    <a:pt x="21734" y="2675"/>
                    <a:pt x="24317" y="1672"/>
                  </a:cubicBezTo>
                  <a:lnTo>
                    <a:pt x="27357" y="486"/>
                  </a:lnTo>
                  <a:lnTo>
                    <a:pt x="28208" y="152"/>
                  </a:lnTo>
                  <a:cubicBezTo>
                    <a:pt x="28269" y="91"/>
                    <a:pt x="28390" y="61"/>
                    <a:pt x="28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1609;p54">
              <a:extLst>
                <a:ext uri="{FF2B5EF4-FFF2-40B4-BE49-F238E27FC236}">
                  <a16:creationId xmlns:a16="http://schemas.microsoft.com/office/drawing/2014/main" id="{2B8B2092-7FAE-0B0F-1DDD-8BAAEF8236E8}"/>
                </a:ext>
              </a:extLst>
            </p:cNvPr>
            <p:cNvSpPr/>
            <p:nvPr/>
          </p:nvSpPr>
          <p:spPr>
            <a:xfrm>
              <a:off x="270875" y="2540367"/>
              <a:ext cx="2456881" cy="2603143"/>
            </a:xfrm>
            <a:custGeom>
              <a:avLst/>
              <a:gdLst/>
              <a:ahLst/>
              <a:cxnLst/>
              <a:rect l="l" t="t" r="r" b="b"/>
              <a:pathLst>
                <a:path w="76598" h="81158" extrusionOk="0">
                  <a:moveTo>
                    <a:pt x="30548" y="1"/>
                  </a:moveTo>
                  <a:cubicBezTo>
                    <a:pt x="26293" y="274"/>
                    <a:pt x="22159" y="1399"/>
                    <a:pt x="18360" y="3375"/>
                  </a:cubicBezTo>
                  <a:cubicBezTo>
                    <a:pt x="13162" y="6080"/>
                    <a:pt x="9119" y="10548"/>
                    <a:pt x="6931" y="15989"/>
                  </a:cubicBezTo>
                  <a:lnTo>
                    <a:pt x="1" y="33284"/>
                  </a:lnTo>
                  <a:lnTo>
                    <a:pt x="17478" y="36931"/>
                  </a:lnTo>
                  <a:lnTo>
                    <a:pt x="18177" y="55503"/>
                  </a:lnTo>
                  <a:lnTo>
                    <a:pt x="15563" y="81157"/>
                  </a:lnTo>
                  <a:lnTo>
                    <a:pt x="63740" y="81157"/>
                  </a:lnTo>
                  <a:lnTo>
                    <a:pt x="63376" y="40549"/>
                  </a:lnTo>
                  <a:lnTo>
                    <a:pt x="65139" y="39546"/>
                  </a:lnTo>
                  <a:cubicBezTo>
                    <a:pt x="65139" y="39546"/>
                    <a:pt x="76263" y="36901"/>
                    <a:pt x="76598" y="36445"/>
                  </a:cubicBezTo>
                  <a:lnTo>
                    <a:pt x="67449" y="12889"/>
                  </a:lnTo>
                  <a:cubicBezTo>
                    <a:pt x="65655" y="7995"/>
                    <a:pt x="61704" y="4135"/>
                    <a:pt x="56780" y="2463"/>
                  </a:cubicBezTo>
                  <a:cubicBezTo>
                    <a:pt x="53562" y="1334"/>
                    <a:pt x="50160" y="781"/>
                    <a:pt x="46770" y="781"/>
                  </a:cubicBezTo>
                  <a:cubicBezTo>
                    <a:pt x="46510" y="781"/>
                    <a:pt x="46249" y="785"/>
                    <a:pt x="45989" y="791"/>
                  </a:cubicBezTo>
                  <a:lnTo>
                    <a:pt x="30548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1610;p54">
              <a:extLst>
                <a:ext uri="{FF2B5EF4-FFF2-40B4-BE49-F238E27FC236}">
                  <a16:creationId xmlns:a16="http://schemas.microsoft.com/office/drawing/2014/main" id="{25D11449-4A27-8240-246A-8F12B67A0416}"/>
                </a:ext>
              </a:extLst>
            </p:cNvPr>
            <p:cNvSpPr/>
            <p:nvPr/>
          </p:nvSpPr>
          <p:spPr>
            <a:xfrm>
              <a:off x="2250935" y="3609841"/>
              <a:ext cx="416333" cy="128813"/>
            </a:xfrm>
            <a:custGeom>
              <a:avLst/>
              <a:gdLst/>
              <a:ahLst/>
              <a:cxnLst/>
              <a:rect l="l" t="t" r="r" b="b"/>
              <a:pathLst>
                <a:path w="12980" h="4016" extrusionOk="0">
                  <a:moveTo>
                    <a:pt x="12975" y="0"/>
                  </a:moveTo>
                  <a:cubicBezTo>
                    <a:pt x="12849" y="0"/>
                    <a:pt x="10029" y="840"/>
                    <a:pt x="6475" y="1916"/>
                  </a:cubicBezTo>
                  <a:cubicBezTo>
                    <a:pt x="2857" y="3010"/>
                    <a:pt x="0" y="3922"/>
                    <a:pt x="0" y="4013"/>
                  </a:cubicBezTo>
                  <a:cubicBezTo>
                    <a:pt x="0" y="4015"/>
                    <a:pt x="3" y="4016"/>
                    <a:pt x="10" y="4016"/>
                  </a:cubicBezTo>
                  <a:cubicBezTo>
                    <a:pt x="192" y="4016"/>
                    <a:pt x="3035" y="3157"/>
                    <a:pt x="6505" y="2098"/>
                  </a:cubicBezTo>
                  <a:cubicBezTo>
                    <a:pt x="10122" y="1004"/>
                    <a:pt x="12979" y="62"/>
                    <a:pt x="12979" y="1"/>
                  </a:cubicBezTo>
                  <a:cubicBezTo>
                    <a:pt x="12979" y="0"/>
                    <a:pt x="12977" y="0"/>
                    <a:pt x="12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1611;p54">
              <a:extLst>
                <a:ext uri="{FF2B5EF4-FFF2-40B4-BE49-F238E27FC236}">
                  <a16:creationId xmlns:a16="http://schemas.microsoft.com/office/drawing/2014/main" id="{C5D914B1-BA89-0D1C-4874-E2E3DC6814AB}"/>
                </a:ext>
              </a:extLst>
            </p:cNvPr>
            <p:cNvSpPr/>
            <p:nvPr/>
          </p:nvSpPr>
          <p:spPr>
            <a:xfrm>
              <a:off x="735917" y="2828937"/>
              <a:ext cx="312988" cy="250602"/>
            </a:xfrm>
            <a:custGeom>
              <a:avLst/>
              <a:gdLst/>
              <a:ahLst/>
              <a:cxnLst/>
              <a:rect l="l" t="t" r="r" b="b"/>
              <a:pathLst>
                <a:path w="9758" h="7813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92"/>
                    <a:pt x="304" y="153"/>
                    <a:pt x="456" y="214"/>
                  </a:cubicBezTo>
                  <a:cubicBezTo>
                    <a:pt x="760" y="305"/>
                    <a:pt x="1155" y="518"/>
                    <a:pt x="1703" y="730"/>
                  </a:cubicBezTo>
                  <a:cubicBezTo>
                    <a:pt x="2310" y="1004"/>
                    <a:pt x="2918" y="1338"/>
                    <a:pt x="3496" y="1673"/>
                  </a:cubicBezTo>
                  <a:cubicBezTo>
                    <a:pt x="4165" y="2098"/>
                    <a:pt x="4864" y="2585"/>
                    <a:pt x="5502" y="3101"/>
                  </a:cubicBezTo>
                  <a:cubicBezTo>
                    <a:pt x="6140" y="3618"/>
                    <a:pt x="6748" y="4165"/>
                    <a:pt x="7326" y="4773"/>
                  </a:cubicBezTo>
                  <a:cubicBezTo>
                    <a:pt x="7812" y="5259"/>
                    <a:pt x="8238" y="5746"/>
                    <a:pt x="8663" y="6293"/>
                  </a:cubicBezTo>
                  <a:cubicBezTo>
                    <a:pt x="8998" y="6749"/>
                    <a:pt x="9271" y="7114"/>
                    <a:pt x="9453" y="7387"/>
                  </a:cubicBezTo>
                  <a:cubicBezTo>
                    <a:pt x="9514" y="7539"/>
                    <a:pt x="9636" y="7691"/>
                    <a:pt x="9757" y="7813"/>
                  </a:cubicBezTo>
                  <a:cubicBezTo>
                    <a:pt x="9666" y="7630"/>
                    <a:pt x="9636" y="7509"/>
                    <a:pt x="9514" y="7387"/>
                  </a:cubicBezTo>
                  <a:cubicBezTo>
                    <a:pt x="9301" y="6992"/>
                    <a:pt x="9028" y="6627"/>
                    <a:pt x="8754" y="6232"/>
                  </a:cubicBezTo>
                  <a:cubicBezTo>
                    <a:pt x="8359" y="5715"/>
                    <a:pt x="7934" y="5168"/>
                    <a:pt x="7478" y="4682"/>
                  </a:cubicBezTo>
                  <a:cubicBezTo>
                    <a:pt x="6900" y="4074"/>
                    <a:pt x="6292" y="3496"/>
                    <a:pt x="5654" y="2980"/>
                  </a:cubicBezTo>
                  <a:cubicBezTo>
                    <a:pt x="5016" y="2493"/>
                    <a:pt x="4317" y="1977"/>
                    <a:pt x="3587" y="1582"/>
                  </a:cubicBezTo>
                  <a:cubicBezTo>
                    <a:pt x="2979" y="1217"/>
                    <a:pt x="2371" y="913"/>
                    <a:pt x="1763" y="670"/>
                  </a:cubicBezTo>
                  <a:cubicBezTo>
                    <a:pt x="1368" y="457"/>
                    <a:pt x="912" y="305"/>
                    <a:pt x="487" y="153"/>
                  </a:cubicBezTo>
                  <a:cubicBezTo>
                    <a:pt x="335" y="92"/>
                    <a:pt x="152" y="6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1612;p54">
              <a:extLst>
                <a:ext uri="{FF2B5EF4-FFF2-40B4-BE49-F238E27FC236}">
                  <a16:creationId xmlns:a16="http://schemas.microsoft.com/office/drawing/2014/main" id="{7C91BEEF-A181-E4F9-2DF8-C7105EFDF218}"/>
                </a:ext>
              </a:extLst>
            </p:cNvPr>
            <p:cNvSpPr/>
            <p:nvPr/>
          </p:nvSpPr>
          <p:spPr>
            <a:xfrm>
              <a:off x="888974" y="3259850"/>
              <a:ext cx="87789" cy="811177"/>
            </a:xfrm>
            <a:custGeom>
              <a:avLst/>
              <a:gdLst/>
              <a:ahLst/>
              <a:cxnLst/>
              <a:rect l="l" t="t" r="r" b="b"/>
              <a:pathLst>
                <a:path w="2737" h="25290" extrusionOk="0">
                  <a:moveTo>
                    <a:pt x="2706" y="1"/>
                  </a:moveTo>
                  <a:lnTo>
                    <a:pt x="2706" y="1"/>
                  </a:lnTo>
                  <a:cubicBezTo>
                    <a:pt x="2675" y="1"/>
                    <a:pt x="2007" y="5654"/>
                    <a:pt x="1308" y="12645"/>
                  </a:cubicBezTo>
                  <a:cubicBezTo>
                    <a:pt x="578" y="19636"/>
                    <a:pt x="1" y="25290"/>
                    <a:pt x="61" y="25290"/>
                  </a:cubicBezTo>
                  <a:cubicBezTo>
                    <a:pt x="152" y="25290"/>
                    <a:pt x="760" y="19636"/>
                    <a:pt x="1490" y="12645"/>
                  </a:cubicBezTo>
                  <a:cubicBezTo>
                    <a:pt x="2219" y="5654"/>
                    <a:pt x="2736" y="1"/>
                    <a:pt x="27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1613;p54">
              <a:extLst>
                <a:ext uri="{FF2B5EF4-FFF2-40B4-BE49-F238E27FC236}">
                  <a16:creationId xmlns:a16="http://schemas.microsoft.com/office/drawing/2014/main" id="{F9517537-D336-42F6-58A7-35F6E85F88C3}"/>
                </a:ext>
              </a:extLst>
            </p:cNvPr>
            <p:cNvSpPr/>
            <p:nvPr/>
          </p:nvSpPr>
          <p:spPr>
            <a:xfrm>
              <a:off x="2106634" y="2681749"/>
              <a:ext cx="86795" cy="241813"/>
            </a:xfrm>
            <a:custGeom>
              <a:avLst/>
              <a:gdLst/>
              <a:ahLst/>
              <a:cxnLst/>
              <a:rect l="l" t="t" r="r" b="b"/>
              <a:pathLst>
                <a:path w="2706" h="7539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395"/>
                    <a:pt x="335" y="730"/>
                    <a:pt x="517" y="1064"/>
                  </a:cubicBezTo>
                  <a:cubicBezTo>
                    <a:pt x="973" y="1915"/>
                    <a:pt x="1369" y="2766"/>
                    <a:pt x="1673" y="3648"/>
                  </a:cubicBezTo>
                  <a:cubicBezTo>
                    <a:pt x="1976" y="4560"/>
                    <a:pt x="2220" y="5471"/>
                    <a:pt x="2432" y="6383"/>
                  </a:cubicBezTo>
                  <a:cubicBezTo>
                    <a:pt x="2493" y="6778"/>
                    <a:pt x="2584" y="7143"/>
                    <a:pt x="2706" y="7538"/>
                  </a:cubicBezTo>
                  <a:lnTo>
                    <a:pt x="2706" y="7174"/>
                  </a:lnTo>
                  <a:cubicBezTo>
                    <a:pt x="2645" y="6961"/>
                    <a:pt x="2645" y="6687"/>
                    <a:pt x="2584" y="6322"/>
                  </a:cubicBezTo>
                  <a:cubicBezTo>
                    <a:pt x="2432" y="5350"/>
                    <a:pt x="2159" y="4438"/>
                    <a:pt x="1855" y="3526"/>
                  </a:cubicBezTo>
                  <a:cubicBezTo>
                    <a:pt x="1521" y="2675"/>
                    <a:pt x="1125" y="1794"/>
                    <a:pt x="639" y="942"/>
                  </a:cubicBezTo>
                  <a:cubicBezTo>
                    <a:pt x="457" y="639"/>
                    <a:pt x="305" y="395"/>
                    <a:pt x="183" y="243"/>
                  </a:cubicBezTo>
                  <a:cubicBezTo>
                    <a:pt x="62" y="6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1614;p54">
              <a:extLst>
                <a:ext uri="{FF2B5EF4-FFF2-40B4-BE49-F238E27FC236}">
                  <a16:creationId xmlns:a16="http://schemas.microsoft.com/office/drawing/2014/main" id="{24EC9F5E-8D6E-1936-6820-5BA2B56D77BD}"/>
                </a:ext>
              </a:extLst>
            </p:cNvPr>
            <p:cNvSpPr/>
            <p:nvPr/>
          </p:nvSpPr>
          <p:spPr>
            <a:xfrm>
              <a:off x="2202182" y="3098999"/>
              <a:ext cx="22453" cy="459218"/>
            </a:xfrm>
            <a:custGeom>
              <a:avLst/>
              <a:gdLst/>
              <a:ahLst/>
              <a:cxnLst/>
              <a:rect l="l" t="t" r="r" b="b"/>
              <a:pathLst>
                <a:path w="700" h="14317" extrusionOk="0">
                  <a:moveTo>
                    <a:pt x="213" y="1"/>
                  </a:moveTo>
                  <a:cubicBezTo>
                    <a:pt x="183" y="183"/>
                    <a:pt x="122" y="365"/>
                    <a:pt x="122" y="548"/>
                  </a:cubicBezTo>
                  <a:cubicBezTo>
                    <a:pt x="92" y="912"/>
                    <a:pt x="61" y="1429"/>
                    <a:pt x="61" y="2067"/>
                  </a:cubicBezTo>
                  <a:cubicBezTo>
                    <a:pt x="1" y="3374"/>
                    <a:pt x="31" y="5198"/>
                    <a:pt x="92" y="7174"/>
                  </a:cubicBezTo>
                  <a:cubicBezTo>
                    <a:pt x="152" y="9150"/>
                    <a:pt x="335" y="10943"/>
                    <a:pt x="426" y="12220"/>
                  </a:cubicBezTo>
                  <a:cubicBezTo>
                    <a:pt x="517" y="12858"/>
                    <a:pt x="578" y="13405"/>
                    <a:pt x="639" y="13739"/>
                  </a:cubicBezTo>
                  <a:cubicBezTo>
                    <a:pt x="639" y="13922"/>
                    <a:pt x="669" y="14134"/>
                    <a:pt x="700" y="14317"/>
                  </a:cubicBezTo>
                  <a:lnTo>
                    <a:pt x="700" y="13709"/>
                  </a:lnTo>
                  <a:cubicBezTo>
                    <a:pt x="669" y="13314"/>
                    <a:pt x="639" y="12797"/>
                    <a:pt x="578" y="12189"/>
                  </a:cubicBezTo>
                  <a:cubicBezTo>
                    <a:pt x="517" y="10882"/>
                    <a:pt x="396" y="9119"/>
                    <a:pt x="335" y="7143"/>
                  </a:cubicBezTo>
                  <a:cubicBezTo>
                    <a:pt x="244" y="5168"/>
                    <a:pt x="244" y="3374"/>
                    <a:pt x="244" y="2067"/>
                  </a:cubicBezTo>
                  <a:lnTo>
                    <a:pt x="244" y="548"/>
                  </a:lnTo>
                  <a:cubicBezTo>
                    <a:pt x="244" y="365"/>
                    <a:pt x="244" y="183"/>
                    <a:pt x="2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615;p54">
              <a:extLst>
                <a:ext uri="{FF2B5EF4-FFF2-40B4-BE49-F238E27FC236}">
                  <a16:creationId xmlns:a16="http://schemas.microsoft.com/office/drawing/2014/main" id="{12AED22B-5B53-356B-FE75-69EA9B2376C9}"/>
                </a:ext>
              </a:extLst>
            </p:cNvPr>
            <p:cNvSpPr/>
            <p:nvPr/>
          </p:nvSpPr>
          <p:spPr>
            <a:xfrm>
              <a:off x="1084947" y="3444115"/>
              <a:ext cx="390000" cy="51705"/>
            </a:xfrm>
            <a:custGeom>
              <a:avLst/>
              <a:gdLst/>
              <a:ahLst/>
              <a:cxnLst/>
              <a:rect l="l" t="t" r="r" b="b"/>
              <a:pathLst>
                <a:path w="12159" h="1612" extrusionOk="0">
                  <a:moveTo>
                    <a:pt x="0" y="1"/>
                  </a:moveTo>
                  <a:lnTo>
                    <a:pt x="0" y="1612"/>
                  </a:lnTo>
                  <a:lnTo>
                    <a:pt x="12158" y="1612"/>
                  </a:lnTo>
                  <a:lnTo>
                    <a:pt x="12158" y="244"/>
                  </a:lnTo>
                  <a:cubicBezTo>
                    <a:pt x="10663" y="334"/>
                    <a:pt x="9164" y="378"/>
                    <a:pt x="7663" y="378"/>
                  </a:cubicBezTo>
                  <a:cubicBezTo>
                    <a:pt x="5107" y="378"/>
                    <a:pt x="2547" y="25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1616;p54">
              <a:extLst>
                <a:ext uri="{FF2B5EF4-FFF2-40B4-BE49-F238E27FC236}">
                  <a16:creationId xmlns:a16="http://schemas.microsoft.com/office/drawing/2014/main" id="{DE8A2BBC-403E-ACF1-476E-A02B2CF6C598}"/>
                </a:ext>
              </a:extLst>
            </p:cNvPr>
            <p:cNvSpPr/>
            <p:nvPr/>
          </p:nvSpPr>
          <p:spPr>
            <a:xfrm>
              <a:off x="1015699" y="2593995"/>
              <a:ext cx="873595" cy="434873"/>
            </a:xfrm>
            <a:custGeom>
              <a:avLst/>
              <a:gdLst/>
              <a:ahLst/>
              <a:cxnLst/>
              <a:rect l="l" t="t" r="r" b="b"/>
              <a:pathLst>
                <a:path w="27236" h="13558" extrusionOk="0">
                  <a:moveTo>
                    <a:pt x="1" y="1"/>
                  </a:moveTo>
                  <a:lnTo>
                    <a:pt x="1156" y="578"/>
                  </a:lnTo>
                  <a:lnTo>
                    <a:pt x="5320" y="2706"/>
                  </a:lnTo>
                  <a:lnTo>
                    <a:pt x="19150" y="9606"/>
                  </a:lnTo>
                  <a:cubicBezTo>
                    <a:pt x="22007" y="11034"/>
                    <a:pt x="24713" y="12311"/>
                    <a:pt x="27144" y="13496"/>
                  </a:cubicBezTo>
                  <a:lnTo>
                    <a:pt x="27235" y="13557"/>
                  </a:lnTo>
                  <a:lnTo>
                    <a:pt x="27235" y="13405"/>
                  </a:lnTo>
                  <a:cubicBezTo>
                    <a:pt x="27205" y="9575"/>
                    <a:pt x="27053" y="6353"/>
                    <a:pt x="26871" y="4074"/>
                  </a:cubicBezTo>
                  <a:cubicBezTo>
                    <a:pt x="26780" y="2919"/>
                    <a:pt x="26688" y="2007"/>
                    <a:pt x="26597" y="1399"/>
                  </a:cubicBezTo>
                  <a:lnTo>
                    <a:pt x="26476" y="730"/>
                  </a:lnTo>
                  <a:cubicBezTo>
                    <a:pt x="26476" y="639"/>
                    <a:pt x="26476" y="578"/>
                    <a:pt x="26445" y="487"/>
                  </a:cubicBezTo>
                  <a:lnTo>
                    <a:pt x="26445" y="700"/>
                  </a:lnTo>
                  <a:cubicBezTo>
                    <a:pt x="26445" y="882"/>
                    <a:pt x="26476" y="1095"/>
                    <a:pt x="26536" y="1399"/>
                  </a:cubicBezTo>
                  <a:cubicBezTo>
                    <a:pt x="26597" y="2007"/>
                    <a:pt x="26688" y="2919"/>
                    <a:pt x="26749" y="4074"/>
                  </a:cubicBezTo>
                  <a:cubicBezTo>
                    <a:pt x="26900" y="6329"/>
                    <a:pt x="27050" y="9508"/>
                    <a:pt x="27083" y="13285"/>
                  </a:cubicBezTo>
                  <a:lnTo>
                    <a:pt x="27083" y="13285"/>
                  </a:lnTo>
                  <a:cubicBezTo>
                    <a:pt x="24682" y="12116"/>
                    <a:pt x="21991" y="10858"/>
                    <a:pt x="19241" y="9454"/>
                  </a:cubicBezTo>
                  <a:lnTo>
                    <a:pt x="5351" y="2584"/>
                  </a:lnTo>
                  <a:lnTo>
                    <a:pt x="1156" y="5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6" name="Google Shape;1617;p54">
              <a:extLst>
                <a:ext uri="{FF2B5EF4-FFF2-40B4-BE49-F238E27FC236}">
                  <a16:creationId xmlns:a16="http://schemas.microsoft.com/office/drawing/2014/main" id="{7130B74A-BCCA-AFFA-AF30-D0CF16065B61}"/>
                </a:ext>
              </a:extLst>
            </p:cNvPr>
            <p:cNvSpPr/>
            <p:nvPr/>
          </p:nvSpPr>
          <p:spPr>
            <a:xfrm>
              <a:off x="307921" y="3510412"/>
              <a:ext cx="623987" cy="152132"/>
            </a:xfrm>
            <a:custGeom>
              <a:avLst/>
              <a:gdLst/>
              <a:ahLst/>
              <a:cxnLst/>
              <a:rect l="l" t="t" r="r" b="b"/>
              <a:pathLst>
                <a:path w="19454" h="4743" extrusionOk="0">
                  <a:moveTo>
                    <a:pt x="1" y="0"/>
                  </a:moveTo>
                  <a:cubicBezTo>
                    <a:pt x="61" y="31"/>
                    <a:pt x="122" y="92"/>
                    <a:pt x="183" y="92"/>
                  </a:cubicBezTo>
                  <a:lnTo>
                    <a:pt x="761" y="244"/>
                  </a:lnTo>
                  <a:lnTo>
                    <a:pt x="2827" y="730"/>
                  </a:lnTo>
                  <a:cubicBezTo>
                    <a:pt x="4590" y="1095"/>
                    <a:pt x="7022" y="1672"/>
                    <a:pt x="9727" y="2311"/>
                  </a:cubicBezTo>
                  <a:cubicBezTo>
                    <a:pt x="12433" y="2979"/>
                    <a:pt x="14864" y="3587"/>
                    <a:pt x="16597" y="4043"/>
                  </a:cubicBezTo>
                  <a:lnTo>
                    <a:pt x="18694" y="4560"/>
                  </a:lnTo>
                  <a:lnTo>
                    <a:pt x="19272" y="4712"/>
                  </a:lnTo>
                  <a:cubicBezTo>
                    <a:pt x="19302" y="4742"/>
                    <a:pt x="19363" y="4742"/>
                    <a:pt x="19454" y="4742"/>
                  </a:cubicBezTo>
                  <a:cubicBezTo>
                    <a:pt x="19424" y="4712"/>
                    <a:pt x="19332" y="4681"/>
                    <a:pt x="19211" y="4651"/>
                  </a:cubicBezTo>
                  <a:lnTo>
                    <a:pt x="18664" y="4438"/>
                  </a:lnTo>
                  <a:cubicBezTo>
                    <a:pt x="18177" y="4347"/>
                    <a:pt x="17478" y="4104"/>
                    <a:pt x="16597" y="3891"/>
                  </a:cubicBezTo>
                  <a:cubicBezTo>
                    <a:pt x="14834" y="3374"/>
                    <a:pt x="12463" y="2736"/>
                    <a:pt x="9758" y="2098"/>
                  </a:cubicBezTo>
                  <a:cubicBezTo>
                    <a:pt x="7052" y="1459"/>
                    <a:pt x="4621" y="912"/>
                    <a:pt x="2827" y="548"/>
                  </a:cubicBezTo>
                  <a:cubicBezTo>
                    <a:pt x="1976" y="335"/>
                    <a:pt x="1247" y="183"/>
                    <a:pt x="761" y="122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7" name="Google Shape;1618;p54">
              <a:extLst>
                <a:ext uri="{FF2B5EF4-FFF2-40B4-BE49-F238E27FC236}">
                  <a16:creationId xmlns:a16="http://schemas.microsoft.com/office/drawing/2014/main" id="{C687781F-404B-36BD-5B4F-78BA2CA5ABC0}"/>
                </a:ext>
              </a:extLst>
            </p:cNvPr>
            <p:cNvSpPr/>
            <p:nvPr/>
          </p:nvSpPr>
          <p:spPr>
            <a:xfrm>
              <a:off x="1795644" y="2516953"/>
              <a:ext cx="159926" cy="583059"/>
            </a:xfrm>
            <a:custGeom>
              <a:avLst/>
              <a:gdLst/>
              <a:ahLst/>
              <a:cxnLst/>
              <a:rect l="l" t="t" r="r" b="b"/>
              <a:pathLst>
                <a:path w="4986" h="18178" extrusionOk="0">
                  <a:moveTo>
                    <a:pt x="3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52" y="214"/>
                    <a:pt x="335" y="397"/>
                    <a:pt x="608" y="579"/>
                  </a:cubicBezTo>
                  <a:cubicBezTo>
                    <a:pt x="1064" y="1035"/>
                    <a:pt x="1520" y="1612"/>
                    <a:pt x="1855" y="2159"/>
                  </a:cubicBezTo>
                  <a:cubicBezTo>
                    <a:pt x="2979" y="4135"/>
                    <a:pt x="3770" y="6324"/>
                    <a:pt x="4134" y="8543"/>
                  </a:cubicBezTo>
                  <a:cubicBezTo>
                    <a:pt x="4377" y="9758"/>
                    <a:pt x="4529" y="11035"/>
                    <a:pt x="4590" y="12281"/>
                  </a:cubicBezTo>
                  <a:cubicBezTo>
                    <a:pt x="4590" y="12859"/>
                    <a:pt x="4681" y="13375"/>
                    <a:pt x="4651" y="13923"/>
                  </a:cubicBezTo>
                  <a:cubicBezTo>
                    <a:pt x="4590" y="14439"/>
                    <a:pt x="4651" y="14926"/>
                    <a:pt x="4590" y="15351"/>
                  </a:cubicBezTo>
                  <a:cubicBezTo>
                    <a:pt x="4560" y="15777"/>
                    <a:pt x="4560" y="16202"/>
                    <a:pt x="4529" y="16537"/>
                  </a:cubicBezTo>
                  <a:lnTo>
                    <a:pt x="4438" y="17418"/>
                  </a:lnTo>
                  <a:cubicBezTo>
                    <a:pt x="4408" y="17692"/>
                    <a:pt x="4377" y="17904"/>
                    <a:pt x="4408" y="18178"/>
                  </a:cubicBezTo>
                  <a:cubicBezTo>
                    <a:pt x="4529" y="17935"/>
                    <a:pt x="4560" y="17692"/>
                    <a:pt x="4590" y="17418"/>
                  </a:cubicBezTo>
                  <a:cubicBezTo>
                    <a:pt x="4651" y="17175"/>
                    <a:pt x="4712" y="16871"/>
                    <a:pt x="4742" y="16537"/>
                  </a:cubicBezTo>
                  <a:cubicBezTo>
                    <a:pt x="4773" y="16202"/>
                    <a:pt x="4833" y="15807"/>
                    <a:pt x="4864" y="15351"/>
                  </a:cubicBezTo>
                  <a:cubicBezTo>
                    <a:pt x="4894" y="14895"/>
                    <a:pt x="4894" y="14439"/>
                    <a:pt x="4955" y="13923"/>
                  </a:cubicBezTo>
                  <a:cubicBezTo>
                    <a:pt x="4985" y="13375"/>
                    <a:pt x="4955" y="12798"/>
                    <a:pt x="4955" y="12251"/>
                  </a:cubicBezTo>
                  <a:cubicBezTo>
                    <a:pt x="4864" y="10944"/>
                    <a:pt x="4712" y="9698"/>
                    <a:pt x="4469" y="8451"/>
                  </a:cubicBezTo>
                  <a:cubicBezTo>
                    <a:pt x="3982" y="5777"/>
                    <a:pt x="3040" y="3466"/>
                    <a:pt x="2037" y="1977"/>
                  </a:cubicBezTo>
                  <a:cubicBezTo>
                    <a:pt x="1090" y="556"/>
                    <a:pt x="5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8" name="Google Shape;1619;p54">
              <a:extLst>
                <a:ext uri="{FF2B5EF4-FFF2-40B4-BE49-F238E27FC236}">
                  <a16:creationId xmlns:a16="http://schemas.microsoft.com/office/drawing/2014/main" id="{49F16A53-91CE-73A8-766A-82F228F80B03}"/>
                </a:ext>
              </a:extLst>
            </p:cNvPr>
            <p:cNvSpPr/>
            <p:nvPr/>
          </p:nvSpPr>
          <p:spPr>
            <a:xfrm>
              <a:off x="1074202" y="2520866"/>
              <a:ext cx="166758" cy="1115376"/>
            </a:xfrm>
            <a:custGeom>
              <a:avLst/>
              <a:gdLst/>
              <a:ahLst/>
              <a:cxnLst/>
              <a:rect l="l" t="t" r="r" b="b"/>
              <a:pathLst>
                <a:path w="5199" h="34774" extrusionOk="0">
                  <a:moveTo>
                    <a:pt x="5198" y="1"/>
                  </a:moveTo>
                  <a:lnTo>
                    <a:pt x="5198" y="1"/>
                  </a:lnTo>
                  <a:cubicBezTo>
                    <a:pt x="4834" y="305"/>
                    <a:pt x="4530" y="609"/>
                    <a:pt x="4195" y="1034"/>
                  </a:cubicBezTo>
                  <a:cubicBezTo>
                    <a:pt x="3375" y="2007"/>
                    <a:pt x="2706" y="3162"/>
                    <a:pt x="2220" y="4348"/>
                  </a:cubicBezTo>
                  <a:cubicBezTo>
                    <a:pt x="1490" y="6110"/>
                    <a:pt x="1004" y="7995"/>
                    <a:pt x="730" y="9880"/>
                  </a:cubicBezTo>
                  <a:cubicBezTo>
                    <a:pt x="426" y="12007"/>
                    <a:pt x="244" y="14378"/>
                    <a:pt x="122" y="16840"/>
                  </a:cubicBezTo>
                  <a:cubicBezTo>
                    <a:pt x="1" y="19302"/>
                    <a:pt x="1" y="21673"/>
                    <a:pt x="31" y="23831"/>
                  </a:cubicBezTo>
                  <a:cubicBezTo>
                    <a:pt x="61" y="25989"/>
                    <a:pt x="122" y="27934"/>
                    <a:pt x="153" y="29515"/>
                  </a:cubicBezTo>
                  <a:cubicBezTo>
                    <a:pt x="183" y="31126"/>
                    <a:pt x="213" y="32463"/>
                    <a:pt x="274" y="33375"/>
                  </a:cubicBezTo>
                  <a:cubicBezTo>
                    <a:pt x="213" y="33831"/>
                    <a:pt x="274" y="34318"/>
                    <a:pt x="335" y="34773"/>
                  </a:cubicBezTo>
                  <a:cubicBezTo>
                    <a:pt x="457" y="34318"/>
                    <a:pt x="487" y="33831"/>
                    <a:pt x="487" y="33375"/>
                  </a:cubicBezTo>
                  <a:cubicBezTo>
                    <a:pt x="517" y="32433"/>
                    <a:pt x="578" y="31156"/>
                    <a:pt x="578" y="29515"/>
                  </a:cubicBezTo>
                  <a:cubicBezTo>
                    <a:pt x="578" y="27874"/>
                    <a:pt x="517" y="25959"/>
                    <a:pt x="578" y="23831"/>
                  </a:cubicBezTo>
                  <a:cubicBezTo>
                    <a:pt x="609" y="21703"/>
                    <a:pt x="517" y="19333"/>
                    <a:pt x="730" y="16870"/>
                  </a:cubicBezTo>
                  <a:cubicBezTo>
                    <a:pt x="913" y="14408"/>
                    <a:pt x="1034" y="12038"/>
                    <a:pt x="1277" y="9971"/>
                  </a:cubicBezTo>
                  <a:cubicBezTo>
                    <a:pt x="1520" y="8086"/>
                    <a:pt x="1946" y="6232"/>
                    <a:pt x="2615" y="4499"/>
                  </a:cubicBezTo>
                  <a:cubicBezTo>
                    <a:pt x="3071" y="3314"/>
                    <a:pt x="3679" y="2159"/>
                    <a:pt x="4408" y="1156"/>
                  </a:cubicBezTo>
                  <a:cubicBezTo>
                    <a:pt x="4712" y="791"/>
                    <a:pt x="4986" y="426"/>
                    <a:pt x="51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9" name="Google Shape;1620;p54">
              <a:extLst>
                <a:ext uri="{FF2B5EF4-FFF2-40B4-BE49-F238E27FC236}">
                  <a16:creationId xmlns:a16="http://schemas.microsoft.com/office/drawing/2014/main" id="{210F84CB-1D85-C71C-32AD-2DA6E4B894F3}"/>
                </a:ext>
              </a:extLst>
            </p:cNvPr>
            <p:cNvSpPr/>
            <p:nvPr/>
          </p:nvSpPr>
          <p:spPr>
            <a:xfrm>
              <a:off x="1747885" y="3088287"/>
              <a:ext cx="319788" cy="451424"/>
            </a:xfrm>
            <a:custGeom>
              <a:avLst/>
              <a:gdLst/>
              <a:ahLst/>
              <a:cxnLst/>
              <a:rect l="l" t="t" r="r" b="b"/>
              <a:pathLst>
                <a:path w="9970" h="14074" extrusionOk="0">
                  <a:moveTo>
                    <a:pt x="5897" y="0"/>
                  </a:moveTo>
                  <a:cubicBezTo>
                    <a:pt x="4742" y="61"/>
                    <a:pt x="3678" y="456"/>
                    <a:pt x="2857" y="1216"/>
                  </a:cubicBezTo>
                  <a:cubicBezTo>
                    <a:pt x="2097" y="1945"/>
                    <a:pt x="1550" y="2857"/>
                    <a:pt x="1338" y="3891"/>
                  </a:cubicBezTo>
                  <a:cubicBezTo>
                    <a:pt x="1094" y="4833"/>
                    <a:pt x="1003" y="5745"/>
                    <a:pt x="882" y="6596"/>
                  </a:cubicBezTo>
                  <a:cubicBezTo>
                    <a:pt x="760" y="7417"/>
                    <a:pt x="699" y="8237"/>
                    <a:pt x="578" y="8936"/>
                  </a:cubicBezTo>
                  <a:cubicBezTo>
                    <a:pt x="334" y="10335"/>
                    <a:pt x="182" y="11520"/>
                    <a:pt x="122" y="12310"/>
                  </a:cubicBezTo>
                  <a:cubicBezTo>
                    <a:pt x="31" y="12736"/>
                    <a:pt x="0" y="13161"/>
                    <a:pt x="0" y="13587"/>
                  </a:cubicBezTo>
                  <a:cubicBezTo>
                    <a:pt x="122" y="13192"/>
                    <a:pt x="243" y="12797"/>
                    <a:pt x="274" y="12371"/>
                  </a:cubicBezTo>
                  <a:cubicBezTo>
                    <a:pt x="426" y="11581"/>
                    <a:pt x="608" y="10426"/>
                    <a:pt x="851" y="8997"/>
                  </a:cubicBezTo>
                  <a:lnTo>
                    <a:pt x="1216" y="6657"/>
                  </a:lnTo>
                  <a:cubicBezTo>
                    <a:pt x="1338" y="5836"/>
                    <a:pt x="1459" y="4924"/>
                    <a:pt x="1672" y="4012"/>
                  </a:cubicBezTo>
                  <a:cubicBezTo>
                    <a:pt x="1854" y="3040"/>
                    <a:pt x="2371" y="2189"/>
                    <a:pt x="3070" y="1520"/>
                  </a:cubicBezTo>
                  <a:cubicBezTo>
                    <a:pt x="3830" y="821"/>
                    <a:pt x="4863" y="426"/>
                    <a:pt x="5897" y="426"/>
                  </a:cubicBezTo>
                  <a:cubicBezTo>
                    <a:pt x="6930" y="426"/>
                    <a:pt x="7873" y="942"/>
                    <a:pt x="8541" y="1702"/>
                  </a:cubicBezTo>
                  <a:cubicBezTo>
                    <a:pt x="9119" y="2462"/>
                    <a:pt x="9453" y="3404"/>
                    <a:pt x="9514" y="4347"/>
                  </a:cubicBezTo>
                  <a:cubicBezTo>
                    <a:pt x="9544" y="5289"/>
                    <a:pt x="9514" y="6201"/>
                    <a:pt x="9544" y="7052"/>
                  </a:cubicBezTo>
                  <a:cubicBezTo>
                    <a:pt x="9575" y="7873"/>
                    <a:pt x="9575" y="8693"/>
                    <a:pt x="9575" y="9392"/>
                  </a:cubicBezTo>
                  <a:cubicBezTo>
                    <a:pt x="9605" y="10851"/>
                    <a:pt x="9605" y="12037"/>
                    <a:pt x="9666" y="12827"/>
                  </a:cubicBezTo>
                  <a:cubicBezTo>
                    <a:pt x="9666" y="13253"/>
                    <a:pt x="9666" y="13648"/>
                    <a:pt x="9727" y="14073"/>
                  </a:cubicBezTo>
                  <a:cubicBezTo>
                    <a:pt x="9818" y="13648"/>
                    <a:pt x="9818" y="13222"/>
                    <a:pt x="9757" y="12827"/>
                  </a:cubicBezTo>
                  <a:cubicBezTo>
                    <a:pt x="9818" y="12006"/>
                    <a:pt x="9848" y="10851"/>
                    <a:pt x="9848" y="9392"/>
                  </a:cubicBezTo>
                  <a:cubicBezTo>
                    <a:pt x="9879" y="8663"/>
                    <a:pt x="9879" y="7903"/>
                    <a:pt x="9879" y="7052"/>
                  </a:cubicBezTo>
                  <a:cubicBezTo>
                    <a:pt x="9879" y="6170"/>
                    <a:pt x="9970" y="5289"/>
                    <a:pt x="9879" y="4316"/>
                  </a:cubicBezTo>
                  <a:cubicBezTo>
                    <a:pt x="9879" y="3253"/>
                    <a:pt x="9514" y="2249"/>
                    <a:pt x="8845" y="1429"/>
                  </a:cubicBezTo>
                  <a:cubicBezTo>
                    <a:pt x="8085" y="547"/>
                    <a:pt x="7022" y="61"/>
                    <a:pt x="58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8" name="Google Shape;1621;p54">
              <a:extLst>
                <a:ext uri="{FF2B5EF4-FFF2-40B4-BE49-F238E27FC236}">
                  <a16:creationId xmlns:a16="http://schemas.microsoft.com/office/drawing/2014/main" id="{5F6565CD-006F-B2FA-C1EA-09DE6097FEA6}"/>
                </a:ext>
              </a:extLst>
            </p:cNvPr>
            <p:cNvSpPr/>
            <p:nvPr/>
          </p:nvSpPr>
          <p:spPr>
            <a:xfrm>
              <a:off x="1896068" y="2982988"/>
              <a:ext cx="79001" cy="122879"/>
            </a:xfrm>
            <a:custGeom>
              <a:avLst/>
              <a:gdLst/>
              <a:ahLst/>
              <a:cxnLst/>
              <a:rect l="l" t="t" r="r" b="b"/>
              <a:pathLst>
                <a:path w="2463" h="3831" extrusionOk="0">
                  <a:moveTo>
                    <a:pt x="1459" y="0"/>
                  </a:moveTo>
                  <a:cubicBezTo>
                    <a:pt x="1368" y="1307"/>
                    <a:pt x="912" y="2797"/>
                    <a:pt x="0" y="3800"/>
                  </a:cubicBezTo>
                  <a:cubicBezTo>
                    <a:pt x="351" y="3706"/>
                    <a:pt x="707" y="3665"/>
                    <a:pt x="1070" y="3665"/>
                  </a:cubicBezTo>
                  <a:cubicBezTo>
                    <a:pt x="1525" y="3665"/>
                    <a:pt x="1989" y="3729"/>
                    <a:pt x="2462" y="3830"/>
                  </a:cubicBezTo>
                  <a:cubicBezTo>
                    <a:pt x="1885" y="2706"/>
                    <a:pt x="1763" y="1277"/>
                    <a:pt x="18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9" name="Google Shape;1622;p54">
              <a:extLst>
                <a:ext uri="{FF2B5EF4-FFF2-40B4-BE49-F238E27FC236}">
                  <a16:creationId xmlns:a16="http://schemas.microsoft.com/office/drawing/2014/main" id="{887B7AD7-C036-0216-BE78-D1D36D14E4F5}"/>
                </a:ext>
              </a:extLst>
            </p:cNvPr>
            <p:cNvSpPr/>
            <p:nvPr/>
          </p:nvSpPr>
          <p:spPr>
            <a:xfrm>
              <a:off x="1796606" y="3125043"/>
              <a:ext cx="267185" cy="134843"/>
            </a:xfrm>
            <a:custGeom>
              <a:avLst/>
              <a:gdLst/>
              <a:ahLst/>
              <a:cxnLst/>
              <a:rect l="l" t="t" r="r" b="b"/>
              <a:pathLst>
                <a:path w="8330" h="4204" extrusionOk="0">
                  <a:moveTo>
                    <a:pt x="4051" y="1"/>
                  </a:moveTo>
                  <a:cubicBezTo>
                    <a:pt x="3503" y="1"/>
                    <a:pt x="2960" y="93"/>
                    <a:pt x="2433" y="313"/>
                  </a:cubicBezTo>
                  <a:cubicBezTo>
                    <a:pt x="1885" y="556"/>
                    <a:pt x="1338" y="891"/>
                    <a:pt x="913" y="1347"/>
                  </a:cubicBezTo>
                  <a:cubicBezTo>
                    <a:pt x="214" y="2107"/>
                    <a:pt x="1" y="2745"/>
                    <a:pt x="92" y="2775"/>
                  </a:cubicBezTo>
                  <a:cubicBezTo>
                    <a:pt x="95" y="2778"/>
                    <a:pt x="98" y="2779"/>
                    <a:pt x="102" y="2779"/>
                  </a:cubicBezTo>
                  <a:cubicBezTo>
                    <a:pt x="179" y="2779"/>
                    <a:pt x="460" y="2196"/>
                    <a:pt x="1156" y="1529"/>
                  </a:cubicBezTo>
                  <a:cubicBezTo>
                    <a:pt x="1612" y="1164"/>
                    <a:pt x="2098" y="860"/>
                    <a:pt x="2645" y="648"/>
                  </a:cubicBezTo>
                  <a:cubicBezTo>
                    <a:pt x="3088" y="500"/>
                    <a:pt x="3576" y="411"/>
                    <a:pt x="4056" y="411"/>
                  </a:cubicBezTo>
                  <a:cubicBezTo>
                    <a:pt x="4267" y="411"/>
                    <a:pt x="4477" y="428"/>
                    <a:pt x="4682" y="465"/>
                  </a:cubicBezTo>
                  <a:cubicBezTo>
                    <a:pt x="5381" y="587"/>
                    <a:pt x="6019" y="891"/>
                    <a:pt x="6536" y="1347"/>
                  </a:cubicBezTo>
                  <a:cubicBezTo>
                    <a:pt x="6992" y="1711"/>
                    <a:pt x="7387" y="2167"/>
                    <a:pt x="7661" y="2684"/>
                  </a:cubicBezTo>
                  <a:cubicBezTo>
                    <a:pt x="8147" y="3535"/>
                    <a:pt x="8177" y="4204"/>
                    <a:pt x="8269" y="4204"/>
                  </a:cubicBezTo>
                  <a:cubicBezTo>
                    <a:pt x="8299" y="4204"/>
                    <a:pt x="8329" y="3505"/>
                    <a:pt x="7843" y="2532"/>
                  </a:cubicBezTo>
                  <a:cubicBezTo>
                    <a:pt x="7569" y="1955"/>
                    <a:pt x="7205" y="1468"/>
                    <a:pt x="6749" y="1043"/>
                  </a:cubicBezTo>
                  <a:cubicBezTo>
                    <a:pt x="6141" y="556"/>
                    <a:pt x="5442" y="192"/>
                    <a:pt x="4682" y="40"/>
                  </a:cubicBezTo>
                  <a:cubicBezTo>
                    <a:pt x="4471" y="14"/>
                    <a:pt x="4261" y="1"/>
                    <a:pt x="4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0" name="Google Shape;1623;p54">
              <a:extLst>
                <a:ext uri="{FF2B5EF4-FFF2-40B4-BE49-F238E27FC236}">
                  <a16:creationId xmlns:a16="http://schemas.microsoft.com/office/drawing/2014/main" id="{F139C1C9-0978-C756-63BF-8C6B8FBCD6DB}"/>
                </a:ext>
              </a:extLst>
            </p:cNvPr>
            <p:cNvSpPr/>
            <p:nvPr/>
          </p:nvSpPr>
          <p:spPr>
            <a:xfrm>
              <a:off x="2216808" y="3744391"/>
              <a:ext cx="396832" cy="912566"/>
            </a:xfrm>
            <a:custGeom>
              <a:avLst/>
              <a:gdLst/>
              <a:ahLst/>
              <a:cxnLst/>
              <a:rect l="l" t="t" r="r" b="b"/>
              <a:pathLst>
                <a:path w="12372" h="28451" extrusionOk="0">
                  <a:moveTo>
                    <a:pt x="9940" y="0"/>
                  </a:moveTo>
                  <a:lnTo>
                    <a:pt x="0" y="1763"/>
                  </a:lnTo>
                  <a:lnTo>
                    <a:pt x="2706" y="28451"/>
                  </a:lnTo>
                  <a:lnTo>
                    <a:pt x="5289" y="27934"/>
                  </a:lnTo>
                  <a:cubicBezTo>
                    <a:pt x="7569" y="27934"/>
                    <a:pt x="9575" y="26293"/>
                    <a:pt x="10669" y="24317"/>
                  </a:cubicBezTo>
                  <a:cubicBezTo>
                    <a:pt x="11733" y="22341"/>
                    <a:pt x="11976" y="20001"/>
                    <a:pt x="12098" y="17751"/>
                  </a:cubicBezTo>
                  <a:cubicBezTo>
                    <a:pt x="12372" y="11733"/>
                    <a:pt x="11642" y="5745"/>
                    <a:pt x="9940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1" name="Google Shape;1624;p54">
              <a:extLst>
                <a:ext uri="{FF2B5EF4-FFF2-40B4-BE49-F238E27FC236}">
                  <a16:creationId xmlns:a16="http://schemas.microsoft.com/office/drawing/2014/main" id="{CEC29E1D-74B1-7F7E-1C13-30978AD5DEB7}"/>
                </a:ext>
              </a:extLst>
            </p:cNvPr>
            <p:cNvSpPr/>
            <p:nvPr/>
          </p:nvSpPr>
          <p:spPr>
            <a:xfrm>
              <a:off x="1101497" y="3495786"/>
              <a:ext cx="1286977" cy="1250893"/>
            </a:xfrm>
            <a:custGeom>
              <a:avLst/>
              <a:gdLst/>
              <a:ahLst/>
              <a:cxnLst/>
              <a:rect l="l" t="t" r="r" b="b"/>
              <a:pathLst>
                <a:path w="40124" h="38999" extrusionOk="0">
                  <a:moveTo>
                    <a:pt x="40123" y="1"/>
                  </a:moveTo>
                  <a:lnTo>
                    <a:pt x="6110" y="1915"/>
                  </a:lnTo>
                  <a:lnTo>
                    <a:pt x="1" y="38998"/>
                  </a:lnTo>
                  <a:lnTo>
                    <a:pt x="32251" y="37843"/>
                  </a:lnTo>
                  <a:lnTo>
                    <a:pt x="40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2" name="Google Shape;1625;p54">
              <a:extLst>
                <a:ext uri="{FF2B5EF4-FFF2-40B4-BE49-F238E27FC236}">
                  <a16:creationId xmlns:a16="http://schemas.microsoft.com/office/drawing/2014/main" id="{3133B6A9-B884-B13F-AD21-DCE809592AC2}"/>
                </a:ext>
              </a:extLst>
            </p:cNvPr>
            <p:cNvSpPr/>
            <p:nvPr/>
          </p:nvSpPr>
          <p:spPr>
            <a:xfrm>
              <a:off x="1633798" y="3437957"/>
              <a:ext cx="404658" cy="96867"/>
            </a:xfrm>
            <a:custGeom>
              <a:avLst/>
              <a:gdLst/>
              <a:ahLst/>
              <a:cxnLst/>
              <a:rect l="l" t="t" r="r" b="b"/>
              <a:pathLst>
                <a:path w="12616" h="3020" extrusionOk="0">
                  <a:moveTo>
                    <a:pt x="7801" y="0"/>
                  </a:moveTo>
                  <a:cubicBezTo>
                    <a:pt x="7669" y="0"/>
                    <a:pt x="7531" y="4"/>
                    <a:pt x="7387" y="10"/>
                  </a:cubicBezTo>
                  <a:cubicBezTo>
                    <a:pt x="3709" y="162"/>
                    <a:pt x="3071" y="1895"/>
                    <a:pt x="3071" y="1895"/>
                  </a:cubicBezTo>
                  <a:lnTo>
                    <a:pt x="487" y="2077"/>
                  </a:lnTo>
                  <a:lnTo>
                    <a:pt x="1" y="3019"/>
                  </a:lnTo>
                  <a:lnTo>
                    <a:pt x="12615" y="2351"/>
                  </a:lnTo>
                  <a:lnTo>
                    <a:pt x="12615" y="1530"/>
                  </a:lnTo>
                  <a:lnTo>
                    <a:pt x="10822" y="1530"/>
                  </a:lnTo>
                  <a:cubicBezTo>
                    <a:pt x="10822" y="1530"/>
                    <a:pt x="10710" y="0"/>
                    <a:pt x="7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3" name="Google Shape;1626;p54">
              <a:extLst>
                <a:ext uri="{FF2B5EF4-FFF2-40B4-BE49-F238E27FC236}">
                  <a16:creationId xmlns:a16="http://schemas.microsoft.com/office/drawing/2014/main" id="{B890CD71-1D70-2CEB-7D82-7F5F28AD17A2}"/>
                </a:ext>
              </a:extLst>
            </p:cNvPr>
            <p:cNvSpPr/>
            <p:nvPr/>
          </p:nvSpPr>
          <p:spPr>
            <a:xfrm>
              <a:off x="1890487" y="4329099"/>
              <a:ext cx="586684" cy="409181"/>
            </a:xfrm>
            <a:custGeom>
              <a:avLst/>
              <a:gdLst/>
              <a:ahLst/>
              <a:cxnLst/>
              <a:rect l="l" t="t" r="r" b="b"/>
              <a:pathLst>
                <a:path w="18291" h="12757" extrusionOk="0">
                  <a:moveTo>
                    <a:pt x="13302" y="0"/>
                  </a:moveTo>
                  <a:cubicBezTo>
                    <a:pt x="13005" y="0"/>
                    <a:pt x="12703" y="36"/>
                    <a:pt x="12424" y="129"/>
                  </a:cubicBezTo>
                  <a:lnTo>
                    <a:pt x="9992" y="859"/>
                  </a:lnTo>
                  <a:lnTo>
                    <a:pt x="6892" y="3017"/>
                  </a:lnTo>
                  <a:cubicBezTo>
                    <a:pt x="6892" y="3017"/>
                    <a:pt x="5667" y="2784"/>
                    <a:pt x="4778" y="2784"/>
                  </a:cubicBezTo>
                  <a:cubicBezTo>
                    <a:pt x="4423" y="2784"/>
                    <a:pt x="4121" y="2822"/>
                    <a:pt x="3974" y="2926"/>
                  </a:cubicBezTo>
                  <a:cubicBezTo>
                    <a:pt x="3031" y="3534"/>
                    <a:pt x="3700" y="4567"/>
                    <a:pt x="3700" y="4567"/>
                  </a:cubicBezTo>
                  <a:cubicBezTo>
                    <a:pt x="3700" y="4567"/>
                    <a:pt x="2515" y="4294"/>
                    <a:pt x="1633" y="4202"/>
                  </a:cubicBezTo>
                  <a:cubicBezTo>
                    <a:pt x="1531" y="4187"/>
                    <a:pt x="1436" y="4180"/>
                    <a:pt x="1348" y="4180"/>
                  </a:cubicBezTo>
                  <a:cubicBezTo>
                    <a:pt x="1" y="4180"/>
                    <a:pt x="316" y="5836"/>
                    <a:pt x="1086" y="6178"/>
                  </a:cubicBezTo>
                  <a:cubicBezTo>
                    <a:pt x="1481" y="6360"/>
                    <a:pt x="3214" y="6877"/>
                    <a:pt x="3214" y="6877"/>
                  </a:cubicBezTo>
                  <a:cubicBezTo>
                    <a:pt x="3062" y="6968"/>
                    <a:pt x="2910" y="7120"/>
                    <a:pt x="2849" y="7272"/>
                  </a:cubicBezTo>
                  <a:cubicBezTo>
                    <a:pt x="2697" y="7728"/>
                    <a:pt x="2971" y="8245"/>
                    <a:pt x="3427" y="8397"/>
                  </a:cubicBezTo>
                  <a:lnTo>
                    <a:pt x="7256" y="9886"/>
                  </a:lnTo>
                  <a:cubicBezTo>
                    <a:pt x="6314" y="10008"/>
                    <a:pt x="6922" y="11102"/>
                    <a:pt x="6922" y="11102"/>
                  </a:cubicBezTo>
                  <a:cubicBezTo>
                    <a:pt x="6922" y="11102"/>
                    <a:pt x="8108" y="12318"/>
                    <a:pt x="8746" y="12622"/>
                  </a:cubicBezTo>
                  <a:cubicBezTo>
                    <a:pt x="8959" y="12723"/>
                    <a:pt x="9850" y="12757"/>
                    <a:pt x="10944" y="12757"/>
                  </a:cubicBezTo>
                  <a:cubicBezTo>
                    <a:pt x="13133" y="12757"/>
                    <a:pt x="16132" y="12622"/>
                    <a:pt x="16132" y="12622"/>
                  </a:cubicBezTo>
                  <a:cubicBezTo>
                    <a:pt x="16497" y="12288"/>
                    <a:pt x="16831" y="11892"/>
                    <a:pt x="17135" y="11528"/>
                  </a:cubicBezTo>
                  <a:cubicBezTo>
                    <a:pt x="17682" y="10829"/>
                    <a:pt x="17439" y="9977"/>
                    <a:pt x="17682" y="9704"/>
                  </a:cubicBezTo>
                  <a:cubicBezTo>
                    <a:pt x="17956" y="9248"/>
                    <a:pt x="18077" y="8701"/>
                    <a:pt x="18169" y="8184"/>
                  </a:cubicBezTo>
                  <a:cubicBezTo>
                    <a:pt x="18290" y="7546"/>
                    <a:pt x="17409" y="5661"/>
                    <a:pt x="17682" y="5297"/>
                  </a:cubicBezTo>
                  <a:cubicBezTo>
                    <a:pt x="17956" y="4901"/>
                    <a:pt x="17956" y="3929"/>
                    <a:pt x="17682" y="3351"/>
                  </a:cubicBezTo>
                  <a:cubicBezTo>
                    <a:pt x="17500" y="2987"/>
                    <a:pt x="16162" y="1649"/>
                    <a:pt x="15372" y="859"/>
                  </a:cubicBezTo>
                  <a:cubicBezTo>
                    <a:pt x="14947" y="433"/>
                    <a:pt x="14399" y="160"/>
                    <a:pt x="13852" y="38"/>
                  </a:cubicBezTo>
                  <a:cubicBezTo>
                    <a:pt x="13676" y="15"/>
                    <a:pt x="13490" y="0"/>
                    <a:pt x="13302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4" name="Google Shape;1627;p54">
              <a:extLst>
                <a:ext uri="{FF2B5EF4-FFF2-40B4-BE49-F238E27FC236}">
                  <a16:creationId xmlns:a16="http://schemas.microsoft.com/office/drawing/2014/main" id="{D4906E43-AE8C-81E4-FDE8-CF43D848FF6D}"/>
                </a:ext>
              </a:extLst>
            </p:cNvPr>
            <p:cNvSpPr/>
            <p:nvPr/>
          </p:nvSpPr>
          <p:spPr>
            <a:xfrm>
              <a:off x="2116384" y="4642237"/>
              <a:ext cx="122879" cy="37271"/>
            </a:xfrm>
            <a:custGeom>
              <a:avLst/>
              <a:gdLst/>
              <a:ahLst/>
              <a:cxnLst/>
              <a:rect l="l" t="t" r="r" b="b"/>
              <a:pathLst>
                <a:path w="3831" h="1162" extrusionOk="0">
                  <a:moveTo>
                    <a:pt x="7" y="0"/>
                  </a:moveTo>
                  <a:cubicBezTo>
                    <a:pt x="4" y="0"/>
                    <a:pt x="2" y="1"/>
                    <a:pt x="1" y="2"/>
                  </a:cubicBezTo>
                  <a:cubicBezTo>
                    <a:pt x="517" y="427"/>
                    <a:pt x="1156" y="701"/>
                    <a:pt x="1824" y="853"/>
                  </a:cubicBezTo>
                  <a:cubicBezTo>
                    <a:pt x="2398" y="1044"/>
                    <a:pt x="2971" y="1161"/>
                    <a:pt x="3588" y="1161"/>
                  </a:cubicBezTo>
                  <a:cubicBezTo>
                    <a:pt x="3658" y="1161"/>
                    <a:pt x="3729" y="1160"/>
                    <a:pt x="3800" y="1157"/>
                  </a:cubicBezTo>
                  <a:cubicBezTo>
                    <a:pt x="3831" y="1126"/>
                    <a:pt x="2949" y="974"/>
                    <a:pt x="1885" y="670"/>
                  </a:cubicBezTo>
                  <a:cubicBezTo>
                    <a:pt x="860" y="378"/>
                    <a:pt x="89" y="0"/>
                    <a:pt x="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5" name="Google Shape;1628;p54">
              <a:extLst>
                <a:ext uri="{FF2B5EF4-FFF2-40B4-BE49-F238E27FC236}">
                  <a16:creationId xmlns:a16="http://schemas.microsoft.com/office/drawing/2014/main" id="{F9DF9C6F-824C-22D1-912A-926B5D8221B0}"/>
                </a:ext>
              </a:extLst>
            </p:cNvPr>
            <p:cNvSpPr/>
            <p:nvPr/>
          </p:nvSpPr>
          <p:spPr>
            <a:xfrm>
              <a:off x="1992578" y="4552591"/>
              <a:ext cx="198929" cy="49748"/>
            </a:xfrm>
            <a:custGeom>
              <a:avLst/>
              <a:gdLst/>
              <a:ahLst/>
              <a:cxnLst/>
              <a:rect l="l" t="t" r="r" b="b"/>
              <a:pathLst>
                <a:path w="6202" h="1551" extrusionOk="0">
                  <a:moveTo>
                    <a:pt x="0" y="0"/>
                  </a:moveTo>
                  <a:lnTo>
                    <a:pt x="0" y="0"/>
                  </a:lnTo>
                  <a:cubicBezTo>
                    <a:pt x="1034" y="335"/>
                    <a:pt x="2067" y="639"/>
                    <a:pt x="3101" y="882"/>
                  </a:cubicBezTo>
                  <a:cubicBezTo>
                    <a:pt x="4134" y="1125"/>
                    <a:pt x="5137" y="1399"/>
                    <a:pt x="6201" y="1551"/>
                  </a:cubicBezTo>
                  <a:cubicBezTo>
                    <a:pt x="4165" y="912"/>
                    <a:pt x="2098" y="365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6" name="Google Shape;1629;p54">
              <a:extLst>
                <a:ext uri="{FF2B5EF4-FFF2-40B4-BE49-F238E27FC236}">
                  <a16:creationId xmlns:a16="http://schemas.microsoft.com/office/drawing/2014/main" id="{5EE2EE89-167C-A939-045A-3ECF1ED27E27}"/>
                </a:ext>
              </a:extLst>
            </p:cNvPr>
            <p:cNvSpPr/>
            <p:nvPr/>
          </p:nvSpPr>
          <p:spPr>
            <a:xfrm>
              <a:off x="2003291" y="4476543"/>
              <a:ext cx="214518" cy="50743"/>
            </a:xfrm>
            <a:custGeom>
              <a:avLst/>
              <a:gdLst/>
              <a:ahLst/>
              <a:cxnLst/>
              <a:rect l="l" t="t" r="r" b="b"/>
              <a:pathLst>
                <a:path w="6688" h="1582" extrusionOk="0">
                  <a:moveTo>
                    <a:pt x="1" y="0"/>
                  </a:moveTo>
                  <a:cubicBezTo>
                    <a:pt x="2189" y="669"/>
                    <a:pt x="4439" y="1186"/>
                    <a:pt x="6688" y="1581"/>
                  </a:cubicBezTo>
                  <a:cubicBezTo>
                    <a:pt x="4469" y="912"/>
                    <a:pt x="2280" y="396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7" name="Google Shape;1630;p54">
              <a:extLst>
                <a:ext uri="{FF2B5EF4-FFF2-40B4-BE49-F238E27FC236}">
                  <a16:creationId xmlns:a16="http://schemas.microsoft.com/office/drawing/2014/main" id="{57D2046C-9303-87DE-90C4-4B70984303BC}"/>
                </a:ext>
              </a:extLst>
            </p:cNvPr>
            <p:cNvSpPr/>
            <p:nvPr/>
          </p:nvSpPr>
          <p:spPr>
            <a:xfrm>
              <a:off x="2101759" y="4427791"/>
              <a:ext cx="195016" cy="23447"/>
            </a:xfrm>
            <a:custGeom>
              <a:avLst/>
              <a:gdLst/>
              <a:ahLst/>
              <a:cxnLst/>
              <a:rect l="l" t="t" r="r" b="b"/>
              <a:pathLst>
                <a:path w="6080" h="731" extrusionOk="0">
                  <a:moveTo>
                    <a:pt x="1" y="1"/>
                  </a:moveTo>
                  <a:cubicBezTo>
                    <a:pt x="244" y="122"/>
                    <a:pt x="578" y="244"/>
                    <a:pt x="852" y="274"/>
                  </a:cubicBezTo>
                  <a:lnTo>
                    <a:pt x="1825" y="487"/>
                  </a:lnTo>
                  <a:lnTo>
                    <a:pt x="2372" y="609"/>
                  </a:lnTo>
                  <a:cubicBezTo>
                    <a:pt x="2615" y="700"/>
                    <a:pt x="2797" y="730"/>
                    <a:pt x="3040" y="730"/>
                  </a:cubicBezTo>
                  <a:cubicBezTo>
                    <a:pt x="3253" y="730"/>
                    <a:pt x="3466" y="700"/>
                    <a:pt x="3679" y="669"/>
                  </a:cubicBezTo>
                  <a:lnTo>
                    <a:pt x="4256" y="517"/>
                  </a:lnTo>
                  <a:lnTo>
                    <a:pt x="5198" y="274"/>
                  </a:lnTo>
                  <a:cubicBezTo>
                    <a:pt x="5502" y="244"/>
                    <a:pt x="5806" y="122"/>
                    <a:pt x="6080" y="1"/>
                  </a:cubicBezTo>
                  <a:cubicBezTo>
                    <a:pt x="5776" y="1"/>
                    <a:pt x="5472" y="92"/>
                    <a:pt x="5138" y="153"/>
                  </a:cubicBezTo>
                  <a:lnTo>
                    <a:pt x="4165" y="365"/>
                  </a:lnTo>
                  <a:cubicBezTo>
                    <a:pt x="3800" y="457"/>
                    <a:pt x="3405" y="548"/>
                    <a:pt x="3040" y="548"/>
                  </a:cubicBezTo>
                  <a:cubicBezTo>
                    <a:pt x="2615" y="457"/>
                    <a:pt x="2250" y="396"/>
                    <a:pt x="1855" y="305"/>
                  </a:cubicBezTo>
                  <a:lnTo>
                    <a:pt x="913" y="122"/>
                  </a:lnTo>
                  <a:cubicBezTo>
                    <a:pt x="609" y="61"/>
                    <a:pt x="305" y="1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8" name="Google Shape;1631;p54">
              <a:extLst>
                <a:ext uri="{FF2B5EF4-FFF2-40B4-BE49-F238E27FC236}">
                  <a16:creationId xmlns:a16="http://schemas.microsoft.com/office/drawing/2014/main" id="{10B1C908-5DAA-9E47-B8AA-D7963BE69102}"/>
                </a:ext>
              </a:extLst>
            </p:cNvPr>
            <p:cNvSpPr/>
            <p:nvPr/>
          </p:nvSpPr>
          <p:spPr>
            <a:xfrm>
              <a:off x="2293818" y="4469712"/>
              <a:ext cx="27328" cy="55618"/>
            </a:xfrm>
            <a:custGeom>
              <a:avLst/>
              <a:gdLst/>
              <a:ahLst/>
              <a:cxnLst/>
              <a:rect l="l" t="t" r="r" b="b"/>
              <a:pathLst>
                <a:path w="852" h="1734" extrusionOk="0">
                  <a:moveTo>
                    <a:pt x="548" y="1"/>
                  </a:moveTo>
                  <a:cubicBezTo>
                    <a:pt x="609" y="305"/>
                    <a:pt x="609" y="639"/>
                    <a:pt x="578" y="973"/>
                  </a:cubicBezTo>
                  <a:cubicBezTo>
                    <a:pt x="396" y="1490"/>
                    <a:pt x="1" y="1733"/>
                    <a:pt x="1" y="1733"/>
                  </a:cubicBezTo>
                  <a:cubicBezTo>
                    <a:pt x="1" y="1733"/>
                    <a:pt x="153" y="1733"/>
                    <a:pt x="305" y="1642"/>
                  </a:cubicBezTo>
                  <a:cubicBezTo>
                    <a:pt x="548" y="1460"/>
                    <a:pt x="700" y="1247"/>
                    <a:pt x="761" y="1034"/>
                  </a:cubicBezTo>
                  <a:cubicBezTo>
                    <a:pt x="852" y="761"/>
                    <a:pt x="852" y="487"/>
                    <a:pt x="730" y="274"/>
                  </a:cubicBezTo>
                  <a:cubicBezTo>
                    <a:pt x="669" y="61"/>
                    <a:pt x="578" y="1"/>
                    <a:pt x="54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9" name="Google Shape;1632;p54">
              <a:extLst>
                <a:ext uri="{FF2B5EF4-FFF2-40B4-BE49-F238E27FC236}">
                  <a16:creationId xmlns:a16="http://schemas.microsoft.com/office/drawing/2014/main" id="{F7606653-5A9F-A350-886A-9A82B569C171}"/>
                </a:ext>
              </a:extLst>
            </p:cNvPr>
            <p:cNvSpPr/>
            <p:nvPr/>
          </p:nvSpPr>
          <p:spPr>
            <a:xfrm>
              <a:off x="2303569" y="4552495"/>
              <a:ext cx="8821" cy="39132"/>
            </a:xfrm>
            <a:custGeom>
              <a:avLst/>
              <a:gdLst/>
              <a:ahLst/>
              <a:cxnLst/>
              <a:rect l="l" t="t" r="r" b="b"/>
              <a:pathLst>
                <a:path w="275" h="1220" extrusionOk="0">
                  <a:moveTo>
                    <a:pt x="98" y="1"/>
                  </a:moveTo>
                  <a:cubicBezTo>
                    <a:pt x="96" y="1"/>
                    <a:pt x="94" y="2"/>
                    <a:pt x="92" y="3"/>
                  </a:cubicBezTo>
                  <a:cubicBezTo>
                    <a:pt x="61" y="34"/>
                    <a:pt x="92" y="277"/>
                    <a:pt x="92" y="611"/>
                  </a:cubicBezTo>
                  <a:cubicBezTo>
                    <a:pt x="92" y="946"/>
                    <a:pt x="1" y="1219"/>
                    <a:pt x="31" y="1219"/>
                  </a:cubicBezTo>
                  <a:cubicBezTo>
                    <a:pt x="92" y="1219"/>
                    <a:pt x="274" y="976"/>
                    <a:pt x="274" y="611"/>
                  </a:cubicBezTo>
                  <a:cubicBezTo>
                    <a:pt x="274" y="238"/>
                    <a:pt x="139" y="1"/>
                    <a:pt x="9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0" name="Google Shape;1633;p54">
              <a:extLst>
                <a:ext uri="{FF2B5EF4-FFF2-40B4-BE49-F238E27FC236}">
                  <a16:creationId xmlns:a16="http://schemas.microsoft.com/office/drawing/2014/main" id="{65B7D3D1-E6ED-D9CA-6F04-C97EDEFAC041}"/>
                </a:ext>
              </a:extLst>
            </p:cNvPr>
            <p:cNvSpPr/>
            <p:nvPr/>
          </p:nvSpPr>
          <p:spPr>
            <a:xfrm>
              <a:off x="2299688" y="4644226"/>
              <a:ext cx="12702" cy="24537"/>
            </a:xfrm>
            <a:custGeom>
              <a:avLst/>
              <a:gdLst/>
              <a:ahLst/>
              <a:cxnLst/>
              <a:rect l="l" t="t" r="r" b="b"/>
              <a:pathLst>
                <a:path w="396" h="765" extrusionOk="0">
                  <a:moveTo>
                    <a:pt x="243" y="1"/>
                  </a:moveTo>
                  <a:cubicBezTo>
                    <a:pt x="213" y="1"/>
                    <a:pt x="213" y="183"/>
                    <a:pt x="152" y="365"/>
                  </a:cubicBezTo>
                  <a:cubicBezTo>
                    <a:pt x="122" y="548"/>
                    <a:pt x="0" y="700"/>
                    <a:pt x="91" y="760"/>
                  </a:cubicBezTo>
                  <a:cubicBezTo>
                    <a:pt x="97" y="763"/>
                    <a:pt x="104" y="765"/>
                    <a:pt x="112" y="765"/>
                  </a:cubicBezTo>
                  <a:cubicBezTo>
                    <a:pt x="182" y="765"/>
                    <a:pt x="310" y="642"/>
                    <a:pt x="365" y="396"/>
                  </a:cubicBezTo>
                  <a:cubicBezTo>
                    <a:pt x="395" y="152"/>
                    <a:pt x="274" y="1"/>
                    <a:pt x="24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1" name="Google Shape;1634;p54">
              <a:extLst>
                <a:ext uri="{FF2B5EF4-FFF2-40B4-BE49-F238E27FC236}">
                  <a16:creationId xmlns:a16="http://schemas.microsoft.com/office/drawing/2014/main" id="{AA41A069-19E7-AE8D-2FE1-B21690F4C674}"/>
                </a:ext>
              </a:extLst>
            </p:cNvPr>
            <p:cNvSpPr/>
            <p:nvPr/>
          </p:nvSpPr>
          <p:spPr>
            <a:xfrm>
              <a:off x="2200226" y="4413165"/>
              <a:ext cx="130674" cy="37079"/>
            </a:xfrm>
            <a:custGeom>
              <a:avLst/>
              <a:gdLst/>
              <a:ahLst/>
              <a:cxnLst/>
              <a:rect l="l" t="t" r="r" b="b"/>
              <a:pathLst>
                <a:path w="4074" h="1156" extrusionOk="0">
                  <a:moveTo>
                    <a:pt x="1885" y="1"/>
                  </a:moveTo>
                  <a:cubicBezTo>
                    <a:pt x="1369" y="153"/>
                    <a:pt x="913" y="426"/>
                    <a:pt x="517" y="821"/>
                  </a:cubicBezTo>
                  <a:cubicBezTo>
                    <a:pt x="213" y="1034"/>
                    <a:pt x="1" y="1125"/>
                    <a:pt x="1" y="1156"/>
                  </a:cubicBezTo>
                  <a:cubicBezTo>
                    <a:pt x="213" y="1125"/>
                    <a:pt x="426" y="1034"/>
                    <a:pt x="609" y="913"/>
                  </a:cubicBezTo>
                  <a:cubicBezTo>
                    <a:pt x="791" y="821"/>
                    <a:pt x="943" y="639"/>
                    <a:pt x="1186" y="517"/>
                  </a:cubicBezTo>
                  <a:cubicBezTo>
                    <a:pt x="1399" y="366"/>
                    <a:pt x="1642" y="244"/>
                    <a:pt x="1885" y="153"/>
                  </a:cubicBezTo>
                  <a:cubicBezTo>
                    <a:pt x="1975" y="145"/>
                    <a:pt x="2058" y="141"/>
                    <a:pt x="2137" y="141"/>
                  </a:cubicBezTo>
                  <a:cubicBezTo>
                    <a:pt x="2352" y="141"/>
                    <a:pt x="2536" y="169"/>
                    <a:pt x="2736" y="214"/>
                  </a:cubicBezTo>
                  <a:lnTo>
                    <a:pt x="3405" y="274"/>
                  </a:lnTo>
                  <a:cubicBezTo>
                    <a:pt x="3573" y="295"/>
                    <a:pt x="3712" y="331"/>
                    <a:pt x="3861" y="331"/>
                  </a:cubicBezTo>
                  <a:cubicBezTo>
                    <a:pt x="3929" y="331"/>
                    <a:pt x="3998" y="324"/>
                    <a:pt x="4074" y="305"/>
                  </a:cubicBezTo>
                  <a:cubicBezTo>
                    <a:pt x="3910" y="258"/>
                    <a:pt x="3765" y="193"/>
                    <a:pt x="3610" y="193"/>
                  </a:cubicBezTo>
                  <a:cubicBezTo>
                    <a:pt x="3563" y="193"/>
                    <a:pt x="3515" y="199"/>
                    <a:pt x="3466" y="214"/>
                  </a:cubicBezTo>
                  <a:lnTo>
                    <a:pt x="2767" y="92"/>
                  </a:lnTo>
                  <a:cubicBezTo>
                    <a:pt x="2615" y="62"/>
                    <a:pt x="2493" y="1"/>
                    <a:pt x="234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2" name="Google Shape;1635;p54">
              <a:extLst>
                <a:ext uri="{FF2B5EF4-FFF2-40B4-BE49-F238E27FC236}">
                  <a16:creationId xmlns:a16="http://schemas.microsoft.com/office/drawing/2014/main" id="{9008D99A-C62C-B789-C94D-86FB6B2AD23B}"/>
                </a:ext>
              </a:extLst>
            </p:cNvPr>
            <p:cNvSpPr/>
            <p:nvPr/>
          </p:nvSpPr>
          <p:spPr>
            <a:xfrm>
              <a:off x="2293818" y="4327015"/>
              <a:ext cx="181384" cy="317254"/>
            </a:xfrm>
            <a:custGeom>
              <a:avLst/>
              <a:gdLst/>
              <a:ahLst/>
              <a:cxnLst/>
              <a:rect l="l" t="t" r="r" b="b"/>
              <a:pathLst>
                <a:path w="5655" h="9891" extrusionOk="0">
                  <a:moveTo>
                    <a:pt x="948" y="0"/>
                  </a:moveTo>
                  <a:cubicBezTo>
                    <a:pt x="803" y="0"/>
                    <a:pt x="659" y="14"/>
                    <a:pt x="517" y="42"/>
                  </a:cubicBezTo>
                  <a:cubicBezTo>
                    <a:pt x="396" y="73"/>
                    <a:pt x="244" y="103"/>
                    <a:pt x="122" y="164"/>
                  </a:cubicBezTo>
                  <a:cubicBezTo>
                    <a:pt x="62" y="194"/>
                    <a:pt x="1" y="225"/>
                    <a:pt x="1" y="225"/>
                  </a:cubicBezTo>
                  <a:cubicBezTo>
                    <a:pt x="1" y="225"/>
                    <a:pt x="213" y="164"/>
                    <a:pt x="517" y="103"/>
                  </a:cubicBezTo>
                  <a:cubicBezTo>
                    <a:pt x="628" y="88"/>
                    <a:pt x="739" y="81"/>
                    <a:pt x="848" y="81"/>
                  </a:cubicBezTo>
                  <a:cubicBezTo>
                    <a:pt x="1191" y="81"/>
                    <a:pt x="1525" y="155"/>
                    <a:pt x="1824" y="316"/>
                  </a:cubicBezTo>
                  <a:cubicBezTo>
                    <a:pt x="2432" y="620"/>
                    <a:pt x="3010" y="1015"/>
                    <a:pt x="3435" y="1562"/>
                  </a:cubicBezTo>
                  <a:cubicBezTo>
                    <a:pt x="3648" y="1866"/>
                    <a:pt x="3922" y="2170"/>
                    <a:pt x="4195" y="2504"/>
                  </a:cubicBezTo>
                  <a:cubicBezTo>
                    <a:pt x="4469" y="2839"/>
                    <a:pt x="4682" y="3234"/>
                    <a:pt x="4864" y="3599"/>
                  </a:cubicBezTo>
                  <a:cubicBezTo>
                    <a:pt x="5077" y="3994"/>
                    <a:pt x="5138" y="4389"/>
                    <a:pt x="5107" y="4814"/>
                  </a:cubicBezTo>
                  <a:cubicBezTo>
                    <a:pt x="4986" y="5240"/>
                    <a:pt x="4986" y="5666"/>
                    <a:pt x="5016" y="6091"/>
                  </a:cubicBezTo>
                  <a:cubicBezTo>
                    <a:pt x="5107" y="6456"/>
                    <a:pt x="5259" y="6790"/>
                    <a:pt x="5320" y="7155"/>
                  </a:cubicBezTo>
                  <a:cubicBezTo>
                    <a:pt x="5563" y="7915"/>
                    <a:pt x="5502" y="8705"/>
                    <a:pt x="5229" y="9435"/>
                  </a:cubicBezTo>
                  <a:cubicBezTo>
                    <a:pt x="5138" y="9587"/>
                    <a:pt x="5077" y="9739"/>
                    <a:pt x="5016" y="9891"/>
                  </a:cubicBezTo>
                  <a:cubicBezTo>
                    <a:pt x="5138" y="9769"/>
                    <a:pt x="5259" y="9617"/>
                    <a:pt x="5320" y="9465"/>
                  </a:cubicBezTo>
                  <a:cubicBezTo>
                    <a:pt x="5502" y="9039"/>
                    <a:pt x="5654" y="8553"/>
                    <a:pt x="5654" y="8097"/>
                  </a:cubicBezTo>
                  <a:cubicBezTo>
                    <a:pt x="5654" y="7763"/>
                    <a:pt x="5624" y="7398"/>
                    <a:pt x="5563" y="7094"/>
                  </a:cubicBezTo>
                  <a:cubicBezTo>
                    <a:pt x="5472" y="6760"/>
                    <a:pt x="5320" y="6425"/>
                    <a:pt x="5259" y="6030"/>
                  </a:cubicBezTo>
                  <a:cubicBezTo>
                    <a:pt x="5229" y="5666"/>
                    <a:pt x="5229" y="5240"/>
                    <a:pt x="5320" y="4875"/>
                  </a:cubicBezTo>
                  <a:cubicBezTo>
                    <a:pt x="5411" y="4419"/>
                    <a:pt x="5290" y="3963"/>
                    <a:pt x="5107" y="3538"/>
                  </a:cubicBezTo>
                  <a:cubicBezTo>
                    <a:pt x="4925" y="3112"/>
                    <a:pt x="4651" y="2748"/>
                    <a:pt x="4378" y="2383"/>
                  </a:cubicBezTo>
                  <a:cubicBezTo>
                    <a:pt x="4104" y="2048"/>
                    <a:pt x="3861" y="1745"/>
                    <a:pt x="3587" y="1441"/>
                  </a:cubicBezTo>
                  <a:cubicBezTo>
                    <a:pt x="3131" y="924"/>
                    <a:pt x="2554" y="468"/>
                    <a:pt x="1916" y="194"/>
                  </a:cubicBezTo>
                  <a:cubicBezTo>
                    <a:pt x="1601" y="68"/>
                    <a:pt x="1272" y="0"/>
                    <a:pt x="948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3" name="Google Shape;1636;p54">
              <a:extLst>
                <a:ext uri="{FF2B5EF4-FFF2-40B4-BE49-F238E27FC236}">
                  <a16:creationId xmlns:a16="http://schemas.microsoft.com/office/drawing/2014/main" id="{53F67D59-1A0E-989E-6981-A30BAF3AA14C}"/>
                </a:ext>
              </a:extLst>
            </p:cNvPr>
            <p:cNvSpPr/>
            <p:nvPr/>
          </p:nvSpPr>
          <p:spPr>
            <a:xfrm>
              <a:off x="372261" y="3644962"/>
              <a:ext cx="1463422" cy="1121663"/>
            </a:xfrm>
            <a:custGeom>
              <a:avLst/>
              <a:gdLst/>
              <a:ahLst/>
              <a:cxnLst/>
              <a:rect l="l" t="t" r="r" b="b"/>
              <a:pathLst>
                <a:path w="45625" h="34970" extrusionOk="0">
                  <a:moveTo>
                    <a:pt x="2280" y="0"/>
                  </a:moveTo>
                  <a:lnTo>
                    <a:pt x="487" y="20456"/>
                  </a:lnTo>
                  <a:lnTo>
                    <a:pt x="183" y="25168"/>
                  </a:lnTo>
                  <a:cubicBezTo>
                    <a:pt x="1" y="28359"/>
                    <a:pt x="1460" y="31399"/>
                    <a:pt x="4043" y="33283"/>
                  </a:cubicBezTo>
                  <a:cubicBezTo>
                    <a:pt x="5601" y="34396"/>
                    <a:pt x="7467" y="34970"/>
                    <a:pt x="9348" y="34970"/>
                  </a:cubicBezTo>
                  <a:cubicBezTo>
                    <a:pt x="10294" y="34970"/>
                    <a:pt x="11244" y="34824"/>
                    <a:pt x="12159" y="34529"/>
                  </a:cubicBezTo>
                  <a:lnTo>
                    <a:pt x="17843" y="32675"/>
                  </a:lnTo>
                  <a:lnTo>
                    <a:pt x="45625" y="22797"/>
                  </a:lnTo>
                  <a:lnTo>
                    <a:pt x="42372" y="12462"/>
                  </a:lnTo>
                  <a:lnTo>
                    <a:pt x="15837" y="16657"/>
                  </a:lnTo>
                  <a:lnTo>
                    <a:pt x="17022" y="2827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4" name="Google Shape;1637;p54">
              <a:extLst>
                <a:ext uri="{FF2B5EF4-FFF2-40B4-BE49-F238E27FC236}">
                  <a16:creationId xmlns:a16="http://schemas.microsoft.com/office/drawing/2014/main" id="{8D93811D-E4D5-64EF-4A12-1A5025E09F80}"/>
                </a:ext>
              </a:extLst>
            </p:cNvPr>
            <p:cNvSpPr/>
            <p:nvPr/>
          </p:nvSpPr>
          <p:spPr>
            <a:xfrm>
              <a:off x="1731303" y="3924743"/>
              <a:ext cx="623987" cy="452418"/>
            </a:xfrm>
            <a:custGeom>
              <a:avLst/>
              <a:gdLst/>
              <a:ahLst/>
              <a:cxnLst/>
              <a:rect l="l" t="t" r="r" b="b"/>
              <a:pathLst>
                <a:path w="19454" h="14105" extrusionOk="0">
                  <a:moveTo>
                    <a:pt x="15259" y="1"/>
                  </a:moveTo>
                  <a:cubicBezTo>
                    <a:pt x="13800" y="1"/>
                    <a:pt x="9757" y="1"/>
                    <a:pt x="8329" y="426"/>
                  </a:cubicBezTo>
                  <a:cubicBezTo>
                    <a:pt x="6566" y="912"/>
                    <a:pt x="0" y="3739"/>
                    <a:pt x="0" y="3739"/>
                  </a:cubicBezTo>
                  <a:lnTo>
                    <a:pt x="2766" y="13983"/>
                  </a:lnTo>
                  <a:lnTo>
                    <a:pt x="12827" y="14104"/>
                  </a:lnTo>
                  <a:cubicBezTo>
                    <a:pt x="12827" y="14104"/>
                    <a:pt x="16536" y="12402"/>
                    <a:pt x="16566" y="11672"/>
                  </a:cubicBezTo>
                  <a:cubicBezTo>
                    <a:pt x="16566" y="11217"/>
                    <a:pt x="16505" y="10761"/>
                    <a:pt x="16475" y="10305"/>
                  </a:cubicBezTo>
                  <a:lnTo>
                    <a:pt x="17569" y="9697"/>
                  </a:lnTo>
                  <a:cubicBezTo>
                    <a:pt x="19241" y="8633"/>
                    <a:pt x="18177" y="6627"/>
                    <a:pt x="18177" y="6627"/>
                  </a:cubicBezTo>
                  <a:cubicBezTo>
                    <a:pt x="18177" y="6627"/>
                    <a:pt x="19332" y="5958"/>
                    <a:pt x="19393" y="4833"/>
                  </a:cubicBezTo>
                  <a:cubicBezTo>
                    <a:pt x="19454" y="4134"/>
                    <a:pt x="19119" y="3466"/>
                    <a:pt x="18542" y="3131"/>
                  </a:cubicBezTo>
                  <a:cubicBezTo>
                    <a:pt x="18542" y="3131"/>
                    <a:pt x="18998" y="1490"/>
                    <a:pt x="18147" y="1064"/>
                  </a:cubicBezTo>
                  <a:cubicBezTo>
                    <a:pt x="17917" y="945"/>
                    <a:pt x="17637" y="902"/>
                    <a:pt x="17353" y="902"/>
                  </a:cubicBezTo>
                  <a:cubicBezTo>
                    <a:pt x="16623" y="902"/>
                    <a:pt x="15867" y="1186"/>
                    <a:pt x="15867" y="1186"/>
                  </a:cubicBezTo>
                  <a:cubicBezTo>
                    <a:pt x="15928" y="1095"/>
                    <a:pt x="15989" y="1004"/>
                    <a:pt x="16019" y="882"/>
                  </a:cubicBezTo>
                  <a:cubicBezTo>
                    <a:pt x="16110" y="457"/>
                    <a:pt x="15806" y="92"/>
                    <a:pt x="15411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5" name="Google Shape;1638;p54">
              <a:extLst>
                <a:ext uri="{FF2B5EF4-FFF2-40B4-BE49-F238E27FC236}">
                  <a16:creationId xmlns:a16="http://schemas.microsoft.com/office/drawing/2014/main" id="{1FA04DBD-E780-F24F-BDCC-93BF3009464D}"/>
                </a:ext>
              </a:extLst>
            </p:cNvPr>
            <p:cNvSpPr/>
            <p:nvPr/>
          </p:nvSpPr>
          <p:spPr>
            <a:xfrm>
              <a:off x="2003291" y="3957715"/>
              <a:ext cx="260353" cy="48946"/>
            </a:xfrm>
            <a:custGeom>
              <a:avLst/>
              <a:gdLst/>
              <a:ahLst/>
              <a:cxnLst/>
              <a:rect l="l" t="t" r="r" b="b"/>
              <a:pathLst>
                <a:path w="8117" h="1526" extrusionOk="0">
                  <a:moveTo>
                    <a:pt x="8093" y="0"/>
                  </a:moveTo>
                  <a:cubicBezTo>
                    <a:pt x="7991" y="0"/>
                    <a:pt x="7561" y="83"/>
                    <a:pt x="6901" y="188"/>
                  </a:cubicBezTo>
                  <a:cubicBezTo>
                    <a:pt x="6141" y="310"/>
                    <a:pt x="5107" y="371"/>
                    <a:pt x="3983" y="492"/>
                  </a:cubicBezTo>
                  <a:cubicBezTo>
                    <a:pt x="2980" y="584"/>
                    <a:pt x="2037" y="766"/>
                    <a:pt x="1095" y="979"/>
                  </a:cubicBezTo>
                  <a:cubicBezTo>
                    <a:pt x="791" y="1100"/>
                    <a:pt x="518" y="1191"/>
                    <a:pt x="244" y="1343"/>
                  </a:cubicBezTo>
                  <a:cubicBezTo>
                    <a:pt x="183" y="1374"/>
                    <a:pt x="62" y="1435"/>
                    <a:pt x="1" y="1526"/>
                  </a:cubicBezTo>
                  <a:cubicBezTo>
                    <a:pt x="1" y="1526"/>
                    <a:pt x="396" y="1283"/>
                    <a:pt x="1125" y="1131"/>
                  </a:cubicBezTo>
                  <a:cubicBezTo>
                    <a:pt x="2068" y="918"/>
                    <a:pt x="3071" y="766"/>
                    <a:pt x="4013" y="675"/>
                  </a:cubicBezTo>
                  <a:cubicBezTo>
                    <a:pt x="5168" y="523"/>
                    <a:pt x="6171" y="462"/>
                    <a:pt x="6931" y="310"/>
                  </a:cubicBezTo>
                  <a:cubicBezTo>
                    <a:pt x="7326" y="219"/>
                    <a:pt x="7630" y="158"/>
                    <a:pt x="7812" y="128"/>
                  </a:cubicBezTo>
                  <a:cubicBezTo>
                    <a:pt x="7934" y="67"/>
                    <a:pt x="7995" y="36"/>
                    <a:pt x="8116" y="6"/>
                  </a:cubicBezTo>
                  <a:cubicBezTo>
                    <a:pt x="8116" y="2"/>
                    <a:pt x="8109" y="0"/>
                    <a:pt x="809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6" name="Google Shape;1639;p54">
              <a:extLst>
                <a:ext uri="{FF2B5EF4-FFF2-40B4-BE49-F238E27FC236}">
                  <a16:creationId xmlns:a16="http://schemas.microsoft.com/office/drawing/2014/main" id="{D12CBDE7-234B-69C2-8F5F-6E30C117D866}"/>
                </a:ext>
              </a:extLst>
            </p:cNvPr>
            <p:cNvSpPr/>
            <p:nvPr/>
          </p:nvSpPr>
          <p:spPr>
            <a:xfrm>
              <a:off x="2156349" y="4023210"/>
              <a:ext cx="167720" cy="41954"/>
            </a:xfrm>
            <a:custGeom>
              <a:avLst/>
              <a:gdLst/>
              <a:ahLst/>
              <a:cxnLst/>
              <a:rect l="l" t="t" r="r" b="b"/>
              <a:pathLst>
                <a:path w="5229" h="1308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4986" y="92"/>
                    <a:pt x="4712" y="153"/>
                    <a:pt x="4439" y="274"/>
                  </a:cubicBezTo>
                  <a:cubicBezTo>
                    <a:pt x="3831" y="456"/>
                    <a:pt x="3223" y="608"/>
                    <a:pt x="2615" y="730"/>
                  </a:cubicBezTo>
                  <a:cubicBezTo>
                    <a:pt x="1186" y="1034"/>
                    <a:pt x="1" y="1216"/>
                    <a:pt x="1" y="1308"/>
                  </a:cubicBezTo>
                  <a:cubicBezTo>
                    <a:pt x="274" y="1308"/>
                    <a:pt x="548" y="1277"/>
                    <a:pt x="791" y="1216"/>
                  </a:cubicBezTo>
                  <a:cubicBezTo>
                    <a:pt x="1308" y="1186"/>
                    <a:pt x="1977" y="1064"/>
                    <a:pt x="2706" y="912"/>
                  </a:cubicBezTo>
                  <a:cubicBezTo>
                    <a:pt x="3314" y="821"/>
                    <a:pt x="3922" y="608"/>
                    <a:pt x="4530" y="396"/>
                  </a:cubicBezTo>
                  <a:cubicBezTo>
                    <a:pt x="4773" y="274"/>
                    <a:pt x="5016" y="153"/>
                    <a:pt x="522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7" name="Google Shape;1640;p54">
              <a:extLst>
                <a:ext uri="{FF2B5EF4-FFF2-40B4-BE49-F238E27FC236}">
                  <a16:creationId xmlns:a16="http://schemas.microsoft.com/office/drawing/2014/main" id="{20AFCBF4-3CE0-D8D0-8C54-856B02B583BA}"/>
                </a:ext>
              </a:extLst>
            </p:cNvPr>
            <p:cNvSpPr/>
            <p:nvPr/>
          </p:nvSpPr>
          <p:spPr>
            <a:xfrm>
              <a:off x="2173925" y="4138195"/>
              <a:ext cx="141387" cy="31273"/>
            </a:xfrm>
            <a:custGeom>
              <a:avLst/>
              <a:gdLst/>
              <a:ahLst/>
              <a:cxnLst/>
              <a:rect l="l" t="t" r="r" b="b"/>
              <a:pathLst>
                <a:path w="4408" h="975" extrusionOk="0">
                  <a:moveTo>
                    <a:pt x="4401" y="0"/>
                  </a:moveTo>
                  <a:cubicBezTo>
                    <a:pt x="4313" y="0"/>
                    <a:pt x="3348" y="287"/>
                    <a:pt x="2189" y="519"/>
                  </a:cubicBezTo>
                  <a:cubicBezTo>
                    <a:pt x="973" y="792"/>
                    <a:pt x="0" y="914"/>
                    <a:pt x="0" y="975"/>
                  </a:cubicBezTo>
                  <a:cubicBezTo>
                    <a:pt x="1520" y="975"/>
                    <a:pt x="2979" y="641"/>
                    <a:pt x="4407" y="2"/>
                  </a:cubicBezTo>
                  <a:cubicBezTo>
                    <a:pt x="4407" y="1"/>
                    <a:pt x="4405" y="0"/>
                    <a:pt x="440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8" name="Google Shape;1641;p54">
              <a:extLst>
                <a:ext uri="{FF2B5EF4-FFF2-40B4-BE49-F238E27FC236}">
                  <a16:creationId xmlns:a16="http://schemas.microsoft.com/office/drawing/2014/main" id="{A43A0372-AF96-1D07-17C8-CD473428FE6C}"/>
                </a:ext>
              </a:extLst>
            </p:cNvPr>
            <p:cNvSpPr/>
            <p:nvPr/>
          </p:nvSpPr>
          <p:spPr>
            <a:xfrm>
              <a:off x="2185600" y="4236726"/>
              <a:ext cx="110210" cy="27328"/>
            </a:xfrm>
            <a:custGeom>
              <a:avLst/>
              <a:gdLst/>
              <a:ahLst/>
              <a:cxnLst/>
              <a:rect l="l" t="t" r="r" b="b"/>
              <a:pathLst>
                <a:path w="3436" h="852" extrusionOk="0">
                  <a:moveTo>
                    <a:pt x="3436" y="0"/>
                  </a:moveTo>
                  <a:lnTo>
                    <a:pt x="3436" y="0"/>
                  </a:lnTo>
                  <a:cubicBezTo>
                    <a:pt x="2280" y="274"/>
                    <a:pt x="1156" y="547"/>
                    <a:pt x="1" y="851"/>
                  </a:cubicBezTo>
                  <a:cubicBezTo>
                    <a:pt x="1186" y="851"/>
                    <a:pt x="2372" y="547"/>
                    <a:pt x="343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9" name="Google Shape;1642;p54">
              <a:extLst>
                <a:ext uri="{FF2B5EF4-FFF2-40B4-BE49-F238E27FC236}">
                  <a16:creationId xmlns:a16="http://schemas.microsoft.com/office/drawing/2014/main" id="{CE83AD98-0EA6-D366-AD51-C3777B8985D0}"/>
                </a:ext>
              </a:extLst>
            </p:cNvPr>
            <p:cNvSpPr/>
            <p:nvPr/>
          </p:nvSpPr>
          <p:spPr>
            <a:xfrm>
              <a:off x="2077382" y="4144097"/>
              <a:ext cx="49780" cy="38298"/>
            </a:xfrm>
            <a:custGeom>
              <a:avLst/>
              <a:gdLst/>
              <a:ahLst/>
              <a:cxnLst/>
              <a:rect l="l" t="t" r="r" b="b"/>
              <a:pathLst>
                <a:path w="1552" h="1194" extrusionOk="0">
                  <a:moveTo>
                    <a:pt x="31" y="1"/>
                  </a:moveTo>
                  <a:cubicBezTo>
                    <a:pt x="1" y="1"/>
                    <a:pt x="1" y="153"/>
                    <a:pt x="31" y="335"/>
                  </a:cubicBezTo>
                  <a:cubicBezTo>
                    <a:pt x="122" y="608"/>
                    <a:pt x="274" y="852"/>
                    <a:pt x="487" y="1004"/>
                  </a:cubicBezTo>
                  <a:cubicBezTo>
                    <a:pt x="690" y="1130"/>
                    <a:pt x="892" y="1194"/>
                    <a:pt x="1113" y="1194"/>
                  </a:cubicBezTo>
                  <a:cubicBezTo>
                    <a:pt x="1157" y="1194"/>
                    <a:pt x="1201" y="1191"/>
                    <a:pt x="1247" y="1186"/>
                  </a:cubicBezTo>
                  <a:cubicBezTo>
                    <a:pt x="1429" y="1156"/>
                    <a:pt x="1551" y="1095"/>
                    <a:pt x="1551" y="1064"/>
                  </a:cubicBezTo>
                  <a:cubicBezTo>
                    <a:pt x="1217" y="1064"/>
                    <a:pt x="852" y="943"/>
                    <a:pt x="609" y="791"/>
                  </a:cubicBezTo>
                  <a:cubicBezTo>
                    <a:pt x="153" y="487"/>
                    <a:pt x="62" y="1"/>
                    <a:pt x="3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0" name="Google Shape;1643;p54">
              <a:extLst>
                <a:ext uri="{FF2B5EF4-FFF2-40B4-BE49-F238E27FC236}">
                  <a16:creationId xmlns:a16="http://schemas.microsoft.com/office/drawing/2014/main" id="{AF89F8D1-A0ED-CAC0-6A86-FB7165109D15}"/>
                </a:ext>
              </a:extLst>
            </p:cNvPr>
            <p:cNvSpPr/>
            <p:nvPr/>
          </p:nvSpPr>
          <p:spPr>
            <a:xfrm>
              <a:off x="2083252" y="4249396"/>
              <a:ext cx="37079" cy="30824"/>
            </a:xfrm>
            <a:custGeom>
              <a:avLst/>
              <a:gdLst/>
              <a:ahLst/>
              <a:cxnLst/>
              <a:rect l="l" t="t" r="r" b="b"/>
              <a:pathLst>
                <a:path w="1156" h="961" extrusionOk="0">
                  <a:moveTo>
                    <a:pt x="91" y="0"/>
                  </a:moveTo>
                  <a:cubicBezTo>
                    <a:pt x="0" y="0"/>
                    <a:pt x="0" y="395"/>
                    <a:pt x="395" y="699"/>
                  </a:cubicBezTo>
                  <a:cubicBezTo>
                    <a:pt x="650" y="912"/>
                    <a:pt x="920" y="961"/>
                    <a:pt x="1059" y="961"/>
                  </a:cubicBezTo>
                  <a:cubicBezTo>
                    <a:pt x="1119" y="961"/>
                    <a:pt x="1155" y="952"/>
                    <a:pt x="1155" y="943"/>
                  </a:cubicBezTo>
                  <a:cubicBezTo>
                    <a:pt x="1155" y="912"/>
                    <a:pt x="851" y="821"/>
                    <a:pt x="547" y="547"/>
                  </a:cubicBezTo>
                  <a:cubicBezTo>
                    <a:pt x="243" y="304"/>
                    <a:pt x="152" y="0"/>
                    <a:pt x="9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1" name="Google Shape;1644;p54">
              <a:extLst>
                <a:ext uri="{FF2B5EF4-FFF2-40B4-BE49-F238E27FC236}">
                  <a16:creationId xmlns:a16="http://schemas.microsoft.com/office/drawing/2014/main" id="{CAC4A242-9374-5A13-26FA-2F25394DCBE6}"/>
                </a:ext>
              </a:extLst>
            </p:cNvPr>
            <p:cNvSpPr/>
            <p:nvPr/>
          </p:nvSpPr>
          <p:spPr>
            <a:xfrm>
              <a:off x="2058876" y="4055380"/>
              <a:ext cx="24954" cy="19085"/>
            </a:xfrm>
            <a:custGeom>
              <a:avLst/>
              <a:gdLst/>
              <a:ahLst/>
              <a:cxnLst/>
              <a:rect l="l" t="t" r="r" b="b"/>
              <a:pathLst>
                <a:path w="778" h="595" extrusionOk="0">
                  <a:moveTo>
                    <a:pt x="92" y="1"/>
                  </a:moveTo>
                  <a:cubicBezTo>
                    <a:pt x="0" y="1"/>
                    <a:pt x="31" y="305"/>
                    <a:pt x="274" y="487"/>
                  </a:cubicBezTo>
                  <a:cubicBezTo>
                    <a:pt x="368" y="567"/>
                    <a:pt x="480" y="595"/>
                    <a:pt x="573" y="595"/>
                  </a:cubicBezTo>
                  <a:cubicBezTo>
                    <a:pt x="690" y="595"/>
                    <a:pt x="777" y="551"/>
                    <a:pt x="760" y="517"/>
                  </a:cubicBezTo>
                  <a:cubicBezTo>
                    <a:pt x="730" y="487"/>
                    <a:pt x="578" y="487"/>
                    <a:pt x="395" y="335"/>
                  </a:cubicBezTo>
                  <a:cubicBezTo>
                    <a:pt x="183" y="183"/>
                    <a:pt x="152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2" name="Google Shape;1645;p54">
              <a:extLst>
                <a:ext uri="{FF2B5EF4-FFF2-40B4-BE49-F238E27FC236}">
                  <a16:creationId xmlns:a16="http://schemas.microsoft.com/office/drawing/2014/main" id="{60596172-784B-C1C0-ABC2-9B7568D3FAB5}"/>
                </a:ext>
              </a:extLst>
            </p:cNvPr>
            <p:cNvSpPr/>
            <p:nvPr/>
          </p:nvSpPr>
          <p:spPr>
            <a:xfrm>
              <a:off x="1733260" y="3920830"/>
              <a:ext cx="626906" cy="457293"/>
            </a:xfrm>
            <a:custGeom>
              <a:avLst/>
              <a:gdLst/>
              <a:ahLst/>
              <a:cxnLst/>
              <a:rect l="l" t="t" r="r" b="b"/>
              <a:pathLst>
                <a:path w="19545" h="14257" extrusionOk="0">
                  <a:moveTo>
                    <a:pt x="13769" y="1"/>
                  </a:moveTo>
                  <a:cubicBezTo>
                    <a:pt x="12554" y="31"/>
                    <a:pt x="11368" y="92"/>
                    <a:pt x="10274" y="153"/>
                  </a:cubicBezTo>
                  <a:cubicBezTo>
                    <a:pt x="9727" y="214"/>
                    <a:pt x="9210" y="275"/>
                    <a:pt x="8663" y="335"/>
                  </a:cubicBezTo>
                  <a:cubicBezTo>
                    <a:pt x="8177" y="457"/>
                    <a:pt x="7690" y="609"/>
                    <a:pt x="7234" y="791"/>
                  </a:cubicBezTo>
                  <a:cubicBezTo>
                    <a:pt x="6322" y="1156"/>
                    <a:pt x="5471" y="1490"/>
                    <a:pt x="4712" y="1794"/>
                  </a:cubicBezTo>
                  <a:cubicBezTo>
                    <a:pt x="3192" y="2402"/>
                    <a:pt x="2037" y="2949"/>
                    <a:pt x="1186" y="3284"/>
                  </a:cubicBezTo>
                  <a:lnTo>
                    <a:pt x="243" y="3709"/>
                  </a:lnTo>
                  <a:lnTo>
                    <a:pt x="0" y="3800"/>
                  </a:lnTo>
                  <a:lnTo>
                    <a:pt x="274" y="3709"/>
                  </a:lnTo>
                  <a:lnTo>
                    <a:pt x="1216" y="3314"/>
                  </a:lnTo>
                  <a:lnTo>
                    <a:pt x="4742" y="1886"/>
                  </a:lnTo>
                  <a:cubicBezTo>
                    <a:pt x="5502" y="1582"/>
                    <a:pt x="6353" y="1278"/>
                    <a:pt x="7265" y="913"/>
                  </a:cubicBezTo>
                  <a:cubicBezTo>
                    <a:pt x="7751" y="761"/>
                    <a:pt x="8207" y="609"/>
                    <a:pt x="8693" y="518"/>
                  </a:cubicBezTo>
                  <a:cubicBezTo>
                    <a:pt x="9240" y="427"/>
                    <a:pt x="9757" y="366"/>
                    <a:pt x="10304" y="305"/>
                  </a:cubicBezTo>
                  <a:cubicBezTo>
                    <a:pt x="11399" y="244"/>
                    <a:pt x="12584" y="214"/>
                    <a:pt x="13800" y="214"/>
                  </a:cubicBezTo>
                  <a:lnTo>
                    <a:pt x="15198" y="214"/>
                  </a:lnTo>
                  <a:cubicBezTo>
                    <a:pt x="15350" y="214"/>
                    <a:pt x="15502" y="214"/>
                    <a:pt x="15624" y="275"/>
                  </a:cubicBezTo>
                  <a:cubicBezTo>
                    <a:pt x="15776" y="366"/>
                    <a:pt x="15836" y="457"/>
                    <a:pt x="15928" y="579"/>
                  </a:cubicBezTo>
                  <a:cubicBezTo>
                    <a:pt x="16019" y="700"/>
                    <a:pt x="16019" y="822"/>
                    <a:pt x="16019" y="974"/>
                  </a:cubicBezTo>
                  <a:cubicBezTo>
                    <a:pt x="16004" y="959"/>
                    <a:pt x="15991" y="953"/>
                    <a:pt x="15979" y="953"/>
                  </a:cubicBezTo>
                  <a:cubicBezTo>
                    <a:pt x="15942" y="953"/>
                    <a:pt x="15913" y="1011"/>
                    <a:pt x="15867" y="1034"/>
                  </a:cubicBezTo>
                  <a:lnTo>
                    <a:pt x="15641" y="1147"/>
                  </a:lnTo>
                  <a:lnTo>
                    <a:pt x="15641" y="1147"/>
                  </a:lnTo>
                  <a:cubicBezTo>
                    <a:pt x="15443" y="1195"/>
                    <a:pt x="15244" y="1251"/>
                    <a:pt x="15046" y="1308"/>
                  </a:cubicBezTo>
                  <a:cubicBezTo>
                    <a:pt x="14985" y="1308"/>
                    <a:pt x="14985" y="1369"/>
                    <a:pt x="14985" y="1430"/>
                  </a:cubicBezTo>
                  <a:cubicBezTo>
                    <a:pt x="14985" y="1490"/>
                    <a:pt x="15046" y="1490"/>
                    <a:pt x="15107" y="1490"/>
                  </a:cubicBezTo>
                  <a:cubicBezTo>
                    <a:pt x="15137" y="1485"/>
                    <a:pt x="15167" y="1480"/>
                    <a:pt x="15195" y="1475"/>
                  </a:cubicBezTo>
                  <a:lnTo>
                    <a:pt x="15195" y="1475"/>
                  </a:lnTo>
                  <a:lnTo>
                    <a:pt x="15198" y="1490"/>
                  </a:lnTo>
                  <a:cubicBezTo>
                    <a:pt x="15593" y="1369"/>
                    <a:pt x="16019" y="1308"/>
                    <a:pt x="16414" y="1217"/>
                  </a:cubicBezTo>
                  <a:cubicBezTo>
                    <a:pt x="16663" y="1181"/>
                    <a:pt x="16912" y="1166"/>
                    <a:pt x="17156" y="1166"/>
                  </a:cubicBezTo>
                  <a:cubicBezTo>
                    <a:pt x="17328" y="1166"/>
                    <a:pt x="17496" y="1174"/>
                    <a:pt x="17660" y="1186"/>
                  </a:cubicBezTo>
                  <a:cubicBezTo>
                    <a:pt x="18086" y="1217"/>
                    <a:pt x="18420" y="1521"/>
                    <a:pt x="18481" y="1946"/>
                  </a:cubicBezTo>
                  <a:cubicBezTo>
                    <a:pt x="18542" y="2372"/>
                    <a:pt x="18511" y="2828"/>
                    <a:pt x="18390" y="3253"/>
                  </a:cubicBezTo>
                  <a:cubicBezTo>
                    <a:pt x="18359" y="3284"/>
                    <a:pt x="18390" y="3314"/>
                    <a:pt x="18420" y="3345"/>
                  </a:cubicBezTo>
                  <a:cubicBezTo>
                    <a:pt x="18633" y="3436"/>
                    <a:pt x="18815" y="3588"/>
                    <a:pt x="18937" y="3770"/>
                  </a:cubicBezTo>
                  <a:cubicBezTo>
                    <a:pt x="19271" y="4256"/>
                    <a:pt x="19393" y="4864"/>
                    <a:pt x="19180" y="5411"/>
                  </a:cubicBezTo>
                  <a:cubicBezTo>
                    <a:pt x="18997" y="5928"/>
                    <a:pt x="18633" y="6354"/>
                    <a:pt x="18146" y="6658"/>
                  </a:cubicBezTo>
                  <a:cubicBezTo>
                    <a:pt x="18086" y="6658"/>
                    <a:pt x="18055" y="6749"/>
                    <a:pt x="18086" y="6779"/>
                  </a:cubicBezTo>
                  <a:cubicBezTo>
                    <a:pt x="18359" y="7266"/>
                    <a:pt x="18420" y="7843"/>
                    <a:pt x="18390" y="8421"/>
                  </a:cubicBezTo>
                  <a:cubicBezTo>
                    <a:pt x="18329" y="8937"/>
                    <a:pt x="17994" y="9424"/>
                    <a:pt x="17539" y="9697"/>
                  </a:cubicBezTo>
                  <a:lnTo>
                    <a:pt x="16414" y="10305"/>
                  </a:lnTo>
                  <a:cubicBezTo>
                    <a:pt x="16383" y="10305"/>
                    <a:pt x="16383" y="10335"/>
                    <a:pt x="16383" y="10396"/>
                  </a:cubicBezTo>
                  <a:cubicBezTo>
                    <a:pt x="16414" y="10639"/>
                    <a:pt x="16475" y="10913"/>
                    <a:pt x="16475" y="11187"/>
                  </a:cubicBezTo>
                  <a:lnTo>
                    <a:pt x="16475" y="11551"/>
                  </a:lnTo>
                  <a:lnTo>
                    <a:pt x="16475" y="11764"/>
                  </a:lnTo>
                  <a:cubicBezTo>
                    <a:pt x="16414" y="11825"/>
                    <a:pt x="16414" y="11855"/>
                    <a:pt x="16383" y="11916"/>
                  </a:cubicBezTo>
                  <a:cubicBezTo>
                    <a:pt x="16231" y="12098"/>
                    <a:pt x="16049" y="12250"/>
                    <a:pt x="15867" y="12402"/>
                  </a:cubicBezTo>
                  <a:cubicBezTo>
                    <a:pt x="15654" y="12554"/>
                    <a:pt x="15441" y="12706"/>
                    <a:pt x="15259" y="12828"/>
                  </a:cubicBezTo>
                  <a:cubicBezTo>
                    <a:pt x="14438" y="13314"/>
                    <a:pt x="13618" y="13770"/>
                    <a:pt x="12767" y="14135"/>
                  </a:cubicBezTo>
                  <a:lnTo>
                    <a:pt x="12767" y="14135"/>
                  </a:lnTo>
                  <a:lnTo>
                    <a:pt x="5471" y="14105"/>
                  </a:lnTo>
                  <a:lnTo>
                    <a:pt x="3465" y="14105"/>
                  </a:lnTo>
                  <a:lnTo>
                    <a:pt x="5471" y="14135"/>
                  </a:lnTo>
                  <a:lnTo>
                    <a:pt x="12827" y="14257"/>
                  </a:lnTo>
                  <a:cubicBezTo>
                    <a:pt x="13678" y="13831"/>
                    <a:pt x="14529" y="13436"/>
                    <a:pt x="15320" y="12919"/>
                  </a:cubicBezTo>
                  <a:cubicBezTo>
                    <a:pt x="15563" y="12828"/>
                    <a:pt x="15776" y="12676"/>
                    <a:pt x="15958" y="12524"/>
                  </a:cubicBezTo>
                  <a:cubicBezTo>
                    <a:pt x="16201" y="12372"/>
                    <a:pt x="16383" y="12220"/>
                    <a:pt x="16535" y="11977"/>
                  </a:cubicBezTo>
                  <a:cubicBezTo>
                    <a:pt x="16566" y="11916"/>
                    <a:pt x="16627" y="11825"/>
                    <a:pt x="16627" y="11764"/>
                  </a:cubicBezTo>
                  <a:lnTo>
                    <a:pt x="16627" y="11551"/>
                  </a:lnTo>
                  <a:lnTo>
                    <a:pt x="16627" y="11187"/>
                  </a:lnTo>
                  <a:cubicBezTo>
                    <a:pt x="16569" y="10928"/>
                    <a:pt x="16566" y="10670"/>
                    <a:pt x="16540" y="10437"/>
                  </a:cubicBezTo>
                  <a:lnTo>
                    <a:pt x="16540" y="10437"/>
                  </a:lnTo>
                  <a:lnTo>
                    <a:pt x="17599" y="9849"/>
                  </a:lnTo>
                  <a:cubicBezTo>
                    <a:pt x="18146" y="9545"/>
                    <a:pt x="18481" y="9028"/>
                    <a:pt x="18542" y="8421"/>
                  </a:cubicBezTo>
                  <a:cubicBezTo>
                    <a:pt x="18627" y="7853"/>
                    <a:pt x="18526" y="7259"/>
                    <a:pt x="18290" y="6762"/>
                  </a:cubicBezTo>
                  <a:lnTo>
                    <a:pt x="18290" y="6762"/>
                  </a:lnTo>
                  <a:cubicBezTo>
                    <a:pt x="18791" y="6456"/>
                    <a:pt x="19132" y="5990"/>
                    <a:pt x="19362" y="5442"/>
                  </a:cubicBezTo>
                  <a:cubicBezTo>
                    <a:pt x="19545" y="4834"/>
                    <a:pt x="19423" y="4196"/>
                    <a:pt x="19058" y="3648"/>
                  </a:cubicBezTo>
                  <a:cubicBezTo>
                    <a:pt x="18919" y="3482"/>
                    <a:pt x="18729" y="3315"/>
                    <a:pt x="18535" y="3194"/>
                  </a:cubicBezTo>
                  <a:lnTo>
                    <a:pt x="18535" y="3194"/>
                  </a:lnTo>
                  <a:cubicBezTo>
                    <a:pt x="18637" y="2791"/>
                    <a:pt x="18659" y="2340"/>
                    <a:pt x="18602" y="1916"/>
                  </a:cubicBezTo>
                  <a:cubicBezTo>
                    <a:pt x="18542" y="1673"/>
                    <a:pt x="18481" y="1460"/>
                    <a:pt x="18298" y="1247"/>
                  </a:cubicBezTo>
                  <a:cubicBezTo>
                    <a:pt x="18086" y="1095"/>
                    <a:pt x="17873" y="1034"/>
                    <a:pt x="17630" y="1004"/>
                  </a:cubicBezTo>
                  <a:cubicBezTo>
                    <a:pt x="17462" y="971"/>
                    <a:pt x="17303" y="958"/>
                    <a:pt x="17146" y="958"/>
                  </a:cubicBezTo>
                  <a:cubicBezTo>
                    <a:pt x="16875" y="958"/>
                    <a:pt x="16611" y="996"/>
                    <a:pt x="16323" y="1034"/>
                  </a:cubicBezTo>
                  <a:cubicBezTo>
                    <a:pt x="16221" y="1042"/>
                    <a:pt x="16120" y="1054"/>
                    <a:pt x="16018" y="1071"/>
                  </a:cubicBezTo>
                  <a:lnTo>
                    <a:pt x="16018" y="1071"/>
                  </a:lnTo>
                  <a:cubicBezTo>
                    <a:pt x="16030" y="1056"/>
                    <a:pt x="16041" y="1043"/>
                    <a:pt x="16049" y="1034"/>
                  </a:cubicBezTo>
                  <a:cubicBezTo>
                    <a:pt x="16171" y="670"/>
                    <a:pt x="15958" y="275"/>
                    <a:pt x="15624" y="123"/>
                  </a:cubicBezTo>
                  <a:cubicBezTo>
                    <a:pt x="15472" y="62"/>
                    <a:pt x="15320" y="1"/>
                    <a:pt x="151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3" name="Google Shape;1646;p54">
              <a:extLst>
                <a:ext uri="{FF2B5EF4-FFF2-40B4-BE49-F238E27FC236}">
                  <a16:creationId xmlns:a16="http://schemas.microsoft.com/office/drawing/2014/main" id="{AD0AE23C-A17E-56BD-F65B-6E3158826A2F}"/>
                </a:ext>
              </a:extLst>
            </p:cNvPr>
            <p:cNvSpPr/>
            <p:nvPr/>
          </p:nvSpPr>
          <p:spPr>
            <a:xfrm>
              <a:off x="780756" y="4178224"/>
              <a:ext cx="103378" cy="126760"/>
            </a:xfrm>
            <a:custGeom>
              <a:avLst/>
              <a:gdLst/>
              <a:ahLst/>
              <a:cxnLst/>
              <a:rect l="l" t="t" r="r" b="b"/>
              <a:pathLst>
                <a:path w="3223" h="3952" extrusionOk="0">
                  <a:moveTo>
                    <a:pt x="3223" y="0"/>
                  </a:moveTo>
                  <a:cubicBezTo>
                    <a:pt x="2949" y="92"/>
                    <a:pt x="2736" y="183"/>
                    <a:pt x="2554" y="335"/>
                  </a:cubicBezTo>
                  <a:cubicBezTo>
                    <a:pt x="1490" y="1034"/>
                    <a:pt x="639" y="2007"/>
                    <a:pt x="183" y="3192"/>
                  </a:cubicBezTo>
                  <a:cubicBezTo>
                    <a:pt x="61" y="3435"/>
                    <a:pt x="1" y="3678"/>
                    <a:pt x="1" y="3952"/>
                  </a:cubicBezTo>
                  <a:cubicBezTo>
                    <a:pt x="335" y="3162"/>
                    <a:pt x="760" y="2402"/>
                    <a:pt x="1277" y="1703"/>
                  </a:cubicBezTo>
                  <a:cubicBezTo>
                    <a:pt x="1855" y="1064"/>
                    <a:pt x="2493" y="487"/>
                    <a:pt x="322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4" name="Google Shape;1647;p54">
              <a:extLst>
                <a:ext uri="{FF2B5EF4-FFF2-40B4-BE49-F238E27FC236}">
                  <a16:creationId xmlns:a16="http://schemas.microsoft.com/office/drawing/2014/main" id="{C2E34B05-A5D5-C895-27B9-02775DBCA029}"/>
                </a:ext>
              </a:extLst>
            </p:cNvPr>
            <p:cNvSpPr/>
            <p:nvPr/>
          </p:nvSpPr>
          <p:spPr>
            <a:xfrm>
              <a:off x="1182420" y="1152110"/>
              <a:ext cx="843348" cy="1714954"/>
            </a:xfrm>
            <a:custGeom>
              <a:avLst/>
              <a:gdLst/>
              <a:ahLst/>
              <a:cxnLst/>
              <a:rect l="l" t="t" r="r" b="b"/>
              <a:pathLst>
                <a:path w="26293" h="53467" extrusionOk="0">
                  <a:moveTo>
                    <a:pt x="11308" y="1"/>
                  </a:moveTo>
                  <a:cubicBezTo>
                    <a:pt x="3800" y="426"/>
                    <a:pt x="1" y="6992"/>
                    <a:pt x="609" y="14469"/>
                  </a:cubicBezTo>
                  <a:lnTo>
                    <a:pt x="1916" y="44408"/>
                  </a:lnTo>
                  <a:cubicBezTo>
                    <a:pt x="1946" y="44925"/>
                    <a:pt x="2219" y="45381"/>
                    <a:pt x="2675" y="45594"/>
                  </a:cubicBezTo>
                  <a:lnTo>
                    <a:pt x="19454" y="53466"/>
                  </a:lnTo>
                  <a:lnTo>
                    <a:pt x="18968" y="37782"/>
                  </a:lnTo>
                  <a:cubicBezTo>
                    <a:pt x="18968" y="37782"/>
                    <a:pt x="26141" y="36658"/>
                    <a:pt x="26262" y="29484"/>
                  </a:cubicBezTo>
                  <a:cubicBezTo>
                    <a:pt x="26293" y="25989"/>
                    <a:pt x="25807" y="18846"/>
                    <a:pt x="25320" y="12341"/>
                  </a:cubicBezTo>
                  <a:cubicBezTo>
                    <a:pt x="24773" y="5411"/>
                    <a:pt x="18968" y="31"/>
                    <a:pt x="11977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1648;p54">
              <a:extLst>
                <a:ext uri="{FF2B5EF4-FFF2-40B4-BE49-F238E27FC236}">
                  <a16:creationId xmlns:a16="http://schemas.microsoft.com/office/drawing/2014/main" id="{C2F15F60-8E10-B5D3-16B3-A5741AA5394C}"/>
                </a:ext>
              </a:extLst>
            </p:cNvPr>
            <p:cNvSpPr/>
            <p:nvPr/>
          </p:nvSpPr>
          <p:spPr>
            <a:xfrm>
              <a:off x="1489529" y="2273255"/>
              <a:ext cx="302243" cy="147866"/>
            </a:xfrm>
            <a:custGeom>
              <a:avLst/>
              <a:gdLst/>
              <a:ahLst/>
              <a:cxnLst/>
              <a:rect l="l" t="t" r="r" b="b"/>
              <a:pathLst>
                <a:path w="9423" h="4610" extrusionOk="0">
                  <a:moveTo>
                    <a:pt x="0" y="0"/>
                  </a:moveTo>
                  <a:cubicBezTo>
                    <a:pt x="0" y="1"/>
                    <a:pt x="1980" y="4610"/>
                    <a:pt x="8242" y="4610"/>
                  </a:cubicBezTo>
                  <a:cubicBezTo>
                    <a:pt x="8611" y="4610"/>
                    <a:pt x="8994" y="4594"/>
                    <a:pt x="9393" y="4560"/>
                  </a:cubicBezTo>
                  <a:lnTo>
                    <a:pt x="9423" y="2797"/>
                  </a:lnTo>
                  <a:cubicBezTo>
                    <a:pt x="6079" y="2797"/>
                    <a:pt x="2827" y="1824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0" name="Google Shape;1649;p54">
              <a:extLst>
                <a:ext uri="{FF2B5EF4-FFF2-40B4-BE49-F238E27FC236}">
                  <a16:creationId xmlns:a16="http://schemas.microsoft.com/office/drawing/2014/main" id="{BAC2B989-6DEA-07DE-4DAB-0366556A9C3C}"/>
                </a:ext>
              </a:extLst>
            </p:cNvPr>
            <p:cNvSpPr/>
            <p:nvPr/>
          </p:nvSpPr>
          <p:spPr>
            <a:xfrm>
              <a:off x="1847315" y="1662760"/>
              <a:ext cx="65337" cy="62675"/>
            </a:xfrm>
            <a:custGeom>
              <a:avLst/>
              <a:gdLst/>
              <a:ahLst/>
              <a:cxnLst/>
              <a:rect l="l" t="t" r="r" b="b"/>
              <a:pathLst>
                <a:path w="2037" h="1954" extrusionOk="0">
                  <a:moveTo>
                    <a:pt x="1084" y="1"/>
                  </a:moveTo>
                  <a:cubicBezTo>
                    <a:pt x="1047" y="1"/>
                    <a:pt x="1010" y="3"/>
                    <a:pt x="973" y="7"/>
                  </a:cubicBezTo>
                  <a:cubicBezTo>
                    <a:pt x="396" y="7"/>
                    <a:pt x="0" y="463"/>
                    <a:pt x="0" y="1040"/>
                  </a:cubicBezTo>
                  <a:lnTo>
                    <a:pt x="0" y="1071"/>
                  </a:lnTo>
                  <a:cubicBezTo>
                    <a:pt x="30" y="1597"/>
                    <a:pt x="480" y="1954"/>
                    <a:pt x="1001" y="1954"/>
                  </a:cubicBezTo>
                  <a:cubicBezTo>
                    <a:pt x="1022" y="1954"/>
                    <a:pt x="1043" y="1953"/>
                    <a:pt x="1064" y="1952"/>
                  </a:cubicBezTo>
                  <a:cubicBezTo>
                    <a:pt x="1611" y="1952"/>
                    <a:pt x="2037" y="1496"/>
                    <a:pt x="2037" y="919"/>
                  </a:cubicBezTo>
                  <a:cubicBezTo>
                    <a:pt x="2009" y="380"/>
                    <a:pt x="1584" y="1"/>
                    <a:pt x="10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1" name="Google Shape;1650;p54">
              <a:extLst>
                <a:ext uri="{FF2B5EF4-FFF2-40B4-BE49-F238E27FC236}">
                  <a16:creationId xmlns:a16="http://schemas.microsoft.com/office/drawing/2014/main" id="{1D8B6394-64A4-DFF8-6955-0B4BD529BC23}"/>
                </a:ext>
              </a:extLst>
            </p:cNvPr>
            <p:cNvSpPr/>
            <p:nvPr/>
          </p:nvSpPr>
          <p:spPr>
            <a:xfrm>
              <a:off x="1813188" y="1626901"/>
              <a:ext cx="133592" cy="35892"/>
            </a:xfrm>
            <a:custGeom>
              <a:avLst/>
              <a:gdLst/>
              <a:ahLst/>
              <a:cxnLst/>
              <a:rect l="l" t="t" r="r" b="b"/>
              <a:pathLst>
                <a:path w="4165" h="1119" extrusionOk="0">
                  <a:moveTo>
                    <a:pt x="2128" y="0"/>
                  </a:moveTo>
                  <a:cubicBezTo>
                    <a:pt x="1551" y="0"/>
                    <a:pt x="973" y="152"/>
                    <a:pt x="487" y="487"/>
                  </a:cubicBezTo>
                  <a:cubicBezTo>
                    <a:pt x="153" y="760"/>
                    <a:pt x="1" y="973"/>
                    <a:pt x="61" y="1064"/>
                  </a:cubicBezTo>
                  <a:cubicBezTo>
                    <a:pt x="76" y="1082"/>
                    <a:pt x="99" y="1090"/>
                    <a:pt x="130" y="1090"/>
                  </a:cubicBezTo>
                  <a:cubicBezTo>
                    <a:pt x="371" y="1090"/>
                    <a:pt x="1101" y="639"/>
                    <a:pt x="2068" y="639"/>
                  </a:cubicBezTo>
                  <a:cubicBezTo>
                    <a:pt x="3067" y="639"/>
                    <a:pt x="3803" y="1119"/>
                    <a:pt x="4039" y="1119"/>
                  </a:cubicBezTo>
                  <a:cubicBezTo>
                    <a:pt x="4069" y="1119"/>
                    <a:pt x="4091" y="1111"/>
                    <a:pt x="4104" y="1094"/>
                  </a:cubicBezTo>
                  <a:cubicBezTo>
                    <a:pt x="4165" y="1003"/>
                    <a:pt x="4043" y="790"/>
                    <a:pt x="3709" y="517"/>
                  </a:cubicBezTo>
                  <a:cubicBezTo>
                    <a:pt x="3253" y="183"/>
                    <a:pt x="2675" y="0"/>
                    <a:pt x="21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2" name="Google Shape;1651;p54">
              <a:extLst>
                <a:ext uri="{FF2B5EF4-FFF2-40B4-BE49-F238E27FC236}">
                  <a16:creationId xmlns:a16="http://schemas.microsoft.com/office/drawing/2014/main" id="{32BBBE7D-F112-8281-3080-4E6FA1CB2EB0}"/>
                </a:ext>
              </a:extLst>
            </p:cNvPr>
            <p:cNvSpPr/>
            <p:nvPr/>
          </p:nvSpPr>
          <p:spPr>
            <a:xfrm>
              <a:off x="1498285" y="1672671"/>
              <a:ext cx="66331" cy="63508"/>
            </a:xfrm>
            <a:custGeom>
              <a:avLst/>
              <a:gdLst/>
              <a:ahLst/>
              <a:cxnLst/>
              <a:rect l="l" t="t" r="r" b="b"/>
              <a:pathLst>
                <a:path w="2068" h="1980" extrusionOk="0">
                  <a:moveTo>
                    <a:pt x="1056" y="0"/>
                  </a:moveTo>
                  <a:cubicBezTo>
                    <a:pt x="1039" y="0"/>
                    <a:pt x="1021" y="1"/>
                    <a:pt x="1004" y="2"/>
                  </a:cubicBezTo>
                  <a:cubicBezTo>
                    <a:pt x="426" y="2"/>
                    <a:pt x="1" y="458"/>
                    <a:pt x="1" y="1035"/>
                  </a:cubicBezTo>
                  <a:lnTo>
                    <a:pt x="1" y="1066"/>
                  </a:lnTo>
                  <a:cubicBezTo>
                    <a:pt x="30" y="1621"/>
                    <a:pt x="509" y="1979"/>
                    <a:pt x="1005" y="1979"/>
                  </a:cubicBezTo>
                  <a:cubicBezTo>
                    <a:pt x="1025" y="1979"/>
                    <a:pt x="1045" y="1979"/>
                    <a:pt x="1065" y="1978"/>
                  </a:cubicBezTo>
                  <a:cubicBezTo>
                    <a:pt x="1642" y="1978"/>
                    <a:pt x="2068" y="1522"/>
                    <a:pt x="2068" y="944"/>
                  </a:cubicBezTo>
                  <a:cubicBezTo>
                    <a:pt x="2009" y="415"/>
                    <a:pt x="1553" y="0"/>
                    <a:pt x="10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3" name="Google Shape;1652;p54">
              <a:extLst>
                <a:ext uri="{FF2B5EF4-FFF2-40B4-BE49-F238E27FC236}">
                  <a16:creationId xmlns:a16="http://schemas.microsoft.com/office/drawing/2014/main" id="{303F4A29-78E6-47E4-0B4A-D5AD63BC6746}"/>
                </a:ext>
              </a:extLst>
            </p:cNvPr>
            <p:cNvSpPr/>
            <p:nvPr/>
          </p:nvSpPr>
          <p:spPr>
            <a:xfrm>
              <a:off x="1463196" y="1632739"/>
              <a:ext cx="135549" cy="35924"/>
            </a:xfrm>
            <a:custGeom>
              <a:avLst/>
              <a:gdLst/>
              <a:ahLst/>
              <a:cxnLst/>
              <a:rect l="l" t="t" r="r" b="b"/>
              <a:pathLst>
                <a:path w="4226" h="1120" extrusionOk="0">
                  <a:moveTo>
                    <a:pt x="2128" y="1"/>
                  </a:moveTo>
                  <a:cubicBezTo>
                    <a:pt x="1551" y="1"/>
                    <a:pt x="973" y="153"/>
                    <a:pt x="487" y="487"/>
                  </a:cubicBezTo>
                  <a:cubicBezTo>
                    <a:pt x="153" y="760"/>
                    <a:pt x="1" y="973"/>
                    <a:pt x="61" y="1064"/>
                  </a:cubicBezTo>
                  <a:cubicBezTo>
                    <a:pt x="77" y="1077"/>
                    <a:pt x="98" y="1082"/>
                    <a:pt x="127" y="1082"/>
                  </a:cubicBezTo>
                  <a:cubicBezTo>
                    <a:pt x="380" y="1082"/>
                    <a:pt x="1143" y="639"/>
                    <a:pt x="2128" y="639"/>
                  </a:cubicBezTo>
                  <a:cubicBezTo>
                    <a:pt x="3101" y="639"/>
                    <a:pt x="3833" y="1119"/>
                    <a:pt x="4070" y="1119"/>
                  </a:cubicBezTo>
                  <a:cubicBezTo>
                    <a:pt x="4099" y="1119"/>
                    <a:pt x="4121" y="1112"/>
                    <a:pt x="4134" y="1095"/>
                  </a:cubicBezTo>
                  <a:cubicBezTo>
                    <a:pt x="4226" y="1034"/>
                    <a:pt x="4104" y="791"/>
                    <a:pt x="3709" y="517"/>
                  </a:cubicBezTo>
                  <a:cubicBezTo>
                    <a:pt x="3253" y="183"/>
                    <a:pt x="2706" y="1"/>
                    <a:pt x="21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4" name="Google Shape;1653;p54">
              <a:extLst>
                <a:ext uri="{FF2B5EF4-FFF2-40B4-BE49-F238E27FC236}">
                  <a16:creationId xmlns:a16="http://schemas.microsoft.com/office/drawing/2014/main" id="{BD395CCB-D045-31E2-D5A4-2BD177C0193B}"/>
                </a:ext>
              </a:extLst>
            </p:cNvPr>
            <p:cNvSpPr/>
            <p:nvPr/>
          </p:nvSpPr>
          <p:spPr>
            <a:xfrm>
              <a:off x="1704008" y="1636620"/>
              <a:ext cx="111172" cy="295475"/>
            </a:xfrm>
            <a:custGeom>
              <a:avLst/>
              <a:gdLst/>
              <a:ahLst/>
              <a:cxnLst/>
              <a:rect l="l" t="t" r="r" b="b"/>
              <a:pathLst>
                <a:path w="3466" h="9212" extrusionOk="0">
                  <a:moveTo>
                    <a:pt x="127" y="0"/>
                  </a:moveTo>
                  <a:cubicBezTo>
                    <a:pt x="125" y="0"/>
                    <a:pt x="123" y="0"/>
                    <a:pt x="122" y="1"/>
                  </a:cubicBezTo>
                  <a:cubicBezTo>
                    <a:pt x="0" y="32"/>
                    <a:pt x="851" y="2585"/>
                    <a:pt x="1976" y="5624"/>
                  </a:cubicBezTo>
                  <a:lnTo>
                    <a:pt x="2827" y="7782"/>
                  </a:lnTo>
                  <a:cubicBezTo>
                    <a:pt x="2979" y="8056"/>
                    <a:pt x="3040" y="8299"/>
                    <a:pt x="3009" y="8603"/>
                  </a:cubicBezTo>
                  <a:cubicBezTo>
                    <a:pt x="2979" y="8816"/>
                    <a:pt x="2675" y="8846"/>
                    <a:pt x="2402" y="8877"/>
                  </a:cubicBezTo>
                  <a:cubicBezTo>
                    <a:pt x="1307" y="8998"/>
                    <a:pt x="608" y="9120"/>
                    <a:pt x="608" y="9181"/>
                  </a:cubicBezTo>
                  <a:cubicBezTo>
                    <a:pt x="608" y="9211"/>
                    <a:pt x="1338" y="9211"/>
                    <a:pt x="2432" y="9211"/>
                  </a:cubicBezTo>
                  <a:cubicBezTo>
                    <a:pt x="2645" y="9211"/>
                    <a:pt x="2797" y="9181"/>
                    <a:pt x="2949" y="9150"/>
                  </a:cubicBezTo>
                  <a:cubicBezTo>
                    <a:pt x="3131" y="9059"/>
                    <a:pt x="3313" y="8907"/>
                    <a:pt x="3405" y="8725"/>
                  </a:cubicBezTo>
                  <a:cubicBezTo>
                    <a:pt x="3465" y="8360"/>
                    <a:pt x="3435" y="7965"/>
                    <a:pt x="3253" y="7630"/>
                  </a:cubicBezTo>
                  <a:lnTo>
                    <a:pt x="2432" y="5472"/>
                  </a:lnTo>
                  <a:cubicBezTo>
                    <a:pt x="1291" y="2410"/>
                    <a:pt x="269" y="0"/>
                    <a:pt x="1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5" name="Google Shape;1654;p54">
              <a:extLst>
                <a:ext uri="{FF2B5EF4-FFF2-40B4-BE49-F238E27FC236}">
                  <a16:creationId xmlns:a16="http://schemas.microsoft.com/office/drawing/2014/main" id="{56D80D4A-8B2E-EE7E-DE1C-0B8408DCA604}"/>
                </a:ext>
              </a:extLst>
            </p:cNvPr>
            <p:cNvSpPr/>
            <p:nvPr/>
          </p:nvSpPr>
          <p:spPr>
            <a:xfrm>
              <a:off x="1613367" y="1955370"/>
              <a:ext cx="119928" cy="101485"/>
            </a:xfrm>
            <a:custGeom>
              <a:avLst/>
              <a:gdLst/>
              <a:ahLst/>
              <a:cxnLst/>
              <a:rect l="l" t="t" r="r" b="b"/>
              <a:pathLst>
                <a:path w="3739" h="3164" extrusionOk="0">
                  <a:moveTo>
                    <a:pt x="200" y="0"/>
                  </a:moveTo>
                  <a:cubicBezTo>
                    <a:pt x="110" y="0"/>
                    <a:pt x="1" y="298"/>
                    <a:pt x="30" y="762"/>
                  </a:cubicBezTo>
                  <a:cubicBezTo>
                    <a:pt x="121" y="1462"/>
                    <a:pt x="455" y="2069"/>
                    <a:pt x="972" y="2465"/>
                  </a:cubicBezTo>
                  <a:cubicBezTo>
                    <a:pt x="1550" y="2920"/>
                    <a:pt x="2188" y="3164"/>
                    <a:pt x="2917" y="3164"/>
                  </a:cubicBezTo>
                  <a:cubicBezTo>
                    <a:pt x="3434" y="3164"/>
                    <a:pt x="3738" y="3012"/>
                    <a:pt x="3738" y="2920"/>
                  </a:cubicBezTo>
                  <a:cubicBezTo>
                    <a:pt x="3708" y="2769"/>
                    <a:pt x="2462" y="2920"/>
                    <a:pt x="1428" y="2069"/>
                  </a:cubicBezTo>
                  <a:cubicBezTo>
                    <a:pt x="395" y="1188"/>
                    <a:pt x="395" y="3"/>
                    <a:pt x="212" y="3"/>
                  </a:cubicBezTo>
                  <a:cubicBezTo>
                    <a:pt x="208" y="1"/>
                    <a:pt x="204" y="0"/>
                    <a:pt x="2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6" name="Google Shape;1655;p54">
              <a:extLst>
                <a:ext uri="{FF2B5EF4-FFF2-40B4-BE49-F238E27FC236}">
                  <a16:creationId xmlns:a16="http://schemas.microsoft.com/office/drawing/2014/main" id="{A245DEDB-A319-F8A0-4971-6ACE67F9BFC5}"/>
                </a:ext>
              </a:extLst>
            </p:cNvPr>
            <p:cNvSpPr/>
            <p:nvPr/>
          </p:nvSpPr>
          <p:spPr>
            <a:xfrm>
              <a:off x="1441739" y="1501396"/>
              <a:ext cx="164801" cy="47952"/>
            </a:xfrm>
            <a:custGeom>
              <a:avLst/>
              <a:gdLst/>
              <a:ahLst/>
              <a:cxnLst/>
              <a:rect l="l" t="t" r="r" b="b"/>
              <a:pathLst>
                <a:path w="5138" h="1495" extrusionOk="0">
                  <a:moveTo>
                    <a:pt x="2950" y="1"/>
                  </a:moveTo>
                  <a:cubicBezTo>
                    <a:pt x="2796" y="1"/>
                    <a:pt x="2644" y="8"/>
                    <a:pt x="2493" y="23"/>
                  </a:cubicBezTo>
                  <a:cubicBezTo>
                    <a:pt x="1825" y="114"/>
                    <a:pt x="1186" y="327"/>
                    <a:pt x="609" y="661"/>
                  </a:cubicBezTo>
                  <a:cubicBezTo>
                    <a:pt x="214" y="965"/>
                    <a:pt x="1" y="1269"/>
                    <a:pt x="92" y="1390"/>
                  </a:cubicBezTo>
                  <a:cubicBezTo>
                    <a:pt x="134" y="1465"/>
                    <a:pt x="244" y="1495"/>
                    <a:pt x="407" y="1495"/>
                  </a:cubicBezTo>
                  <a:cubicBezTo>
                    <a:pt x="842" y="1495"/>
                    <a:pt x="1657" y="1288"/>
                    <a:pt x="2585" y="1178"/>
                  </a:cubicBezTo>
                  <a:cubicBezTo>
                    <a:pt x="3892" y="1026"/>
                    <a:pt x="4986" y="1178"/>
                    <a:pt x="5107" y="874"/>
                  </a:cubicBezTo>
                  <a:cubicBezTo>
                    <a:pt x="5138" y="691"/>
                    <a:pt x="4925" y="479"/>
                    <a:pt x="4469" y="266"/>
                  </a:cubicBezTo>
                  <a:cubicBezTo>
                    <a:pt x="3958" y="80"/>
                    <a:pt x="3447" y="1"/>
                    <a:pt x="29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1656;p54">
              <a:extLst>
                <a:ext uri="{FF2B5EF4-FFF2-40B4-BE49-F238E27FC236}">
                  <a16:creationId xmlns:a16="http://schemas.microsoft.com/office/drawing/2014/main" id="{05475B48-E484-07D4-484D-211C9F7AAFC3}"/>
                </a:ext>
              </a:extLst>
            </p:cNvPr>
            <p:cNvSpPr/>
            <p:nvPr/>
          </p:nvSpPr>
          <p:spPr>
            <a:xfrm>
              <a:off x="1809307" y="1522148"/>
              <a:ext cx="124804" cy="40511"/>
            </a:xfrm>
            <a:custGeom>
              <a:avLst/>
              <a:gdLst/>
              <a:ahLst/>
              <a:cxnLst/>
              <a:rect l="l" t="t" r="r" b="b"/>
              <a:pathLst>
                <a:path w="3891" h="1263" extrusionOk="0">
                  <a:moveTo>
                    <a:pt x="1887" y="1"/>
                  </a:moveTo>
                  <a:cubicBezTo>
                    <a:pt x="1394" y="1"/>
                    <a:pt x="898" y="138"/>
                    <a:pt x="456" y="409"/>
                  </a:cubicBezTo>
                  <a:cubicBezTo>
                    <a:pt x="122" y="622"/>
                    <a:pt x="0" y="895"/>
                    <a:pt x="61" y="1017"/>
                  </a:cubicBezTo>
                  <a:cubicBezTo>
                    <a:pt x="150" y="1131"/>
                    <a:pt x="334" y="1161"/>
                    <a:pt x="584" y="1161"/>
                  </a:cubicBezTo>
                  <a:cubicBezTo>
                    <a:pt x="852" y="1161"/>
                    <a:pt x="1195" y="1127"/>
                    <a:pt x="1579" y="1127"/>
                  </a:cubicBezTo>
                  <a:cubicBezTo>
                    <a:pt x="1698" y="1127"/>
                    <a:pt x="1820" y="1130"/>
                    <a:pt x="1945" y="1139"/>
                  </a:cubicBezTo>
                  <a:cubicBezTo>
                    <a:pt x="2560" y="1159"/>
                    <a:pt x="3106" y="1262"/>
                    <a:pt x="3452" y="1262"/>
                  </a:cubicBezTo>
                  <a:cubicBezTo>
                    <a:pt x="3619" y="1262"/>
                    <a:pt x="3740" y="1238"/>
                    <a:pt x="3800" y="1169"/>
                  </a:cubicBezTo>
                  <a:cubicBezTo>
                    <a:pt x="3891" y="1047"/>
                    <a:pt x="3800" y="774"/>
                    <a:pt x="3465" y="531"/>
                  </a:cubicBezTo>
                  <a:cubicBezTo>
                    <a:pt x="2998" y="176"/>
                    <a:pt x="2444" y="1"/>
                    <a:pt x="18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8" name="Google Shape;1657;p54">
              <a:extLst>
                <a:ext uri="{FF2B5EF4-FFF2-40B4-BE49-F238E27FC236}">
                  <a16:creationId xmlns:a16="http://schemas.microsoft.com/office/drawing/2014/main" id="{9C883980-A8C3-D3DF-F030-E21E14421AB7}"/>
                </a:ext>
              </a:extLst>
            </p:cNvPr>
            <p:cNvSpPr/>
            <p:nvPr/>
          </p:nvSpPr>
          <p:spPr>
            <a:xfrm>
              <a:off x="1079943" y="1781562"/>
              <a:ext cx="164898" cy="240851"/>
            </a:xfrm>
            <a:custGeom>
              <a:avLst/>
              <a:gdLst/>
              <a:ahLst/>
              <a:cxnLst/>
              <a:rect l="l" t="t" r="r" b="b"/>
              <a:pathLst>
                <a:path w="5141" h="7509" extrusionOk="0">
                  <a:moveTo>
                    <a:pt x="3279" y="1"/>
                  </a:moveTo>
                  <a:cubicBezTo>
                    <a:pt x="1854" y="1"/>
                    <a:pt x="0" y="591"/>
                    <a:pt x="95" y="3689"/>
                  </a:cubicBezTo>
                  <a:cubicBezTo>
                    <a:pt x="194" y="6889"/>
                    <a:pt x="2295" y="7509"/>
                    <a:pt x="3755" y="7509"/>
                  </a:cubicBezTo>
                  <a:cubicBezTo>
                    <a:pt x="4541" y="7509"/>
                    <a:pt x="5141" y="7329"/>
                    <a:pt x="5141" y="7276"/>
                  </a:cubicBezTo>
                  <a:cubicBezTo>
                    <a:pt x="5141" y="7124"/>
                    <a:pt x="4867" y="224"/>
                    <a:pt x="4867" y="224"/>
                  </a:cubicBezTo>
                  <a:cubicBezTo>
                    <a:pt x="4833" y="212"/>
                    <a:pt x="4133" y="1"/>
                    <a:pt x="3279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9" name="Google Shape;1658;p54">
              <a:extLst>
                <a:ext uri="{FF2B5EF4-FFF2-40B4-BE49-F238E27FC236}">
                  <a16:creationId xmlns:a16="http://schemas.microsoft.com/office/drawing/2014/main" id="{0BF49AAF-C3BE-C94B-1274-FDA2FCE0C658}"/>
                </a:ext>
              </a:extLst>
            </p:cNvPr>
            <p:cNvSpPr/>
            <p:nvPr/>
          </p:nvSpPr>
          <p:spPr>
            <a:xfrm>
              <a:off x="1138542" y="1831822"/>
              <a:ext cx="71207" cy="138051"/>
            </a:xfrm>
            <a:custGeom>
              <a:avLst/>
              <a:gdLst/>
              <a:ahLst/>
              <a:cxnLst/>
              <a:rect l="l" t="t" r="r" b="b"/>
              <a:pathLst>
                <a:path w="2220" h="4304" extrusionOk="0">
                  <a:moveTo>
                    <a:pt x="1283" y="0"/>
                  </a:moveTo>
                  <a:cubicBezTo>
                    <a:pt x="1241" y="0"/>
                    <a:pt x="1198" y="8"/>
                    <a:pt x="1156" y="25"/>
                  </a:cubicBezTo>
                  <a:cubicBezTo>
                    <a:pt x="730" y="85"/>
                    <a:pt x="426" y="389"/>
                    <a:pt x="274" y="815"/>
                  </a:cubicBezTo>
                  <a:cubicBezTo>
                    <a:pt x="92" y="1240"/>
                    <a:pt x="1" y="1727"/>
                    <a:pt x="1" y="2183"/>
                  </a:cubicBezTo>
                  <a:cubicBezTo>
                    <a:pt x="92" y="3155"/>
                    <a:pt x="609" y="4067"/>
                    <a:pt x="1338" y="4280"/>
                  </a:cubicBezTo>
                  <a:cubicBezTo>
                    <a:pt x="1409" y="4296"/>
                    <a:pt x="1478" y="4303"/>
                    <a:pt x="1545" y="4303"/>
                  </a:cubicBezTo>
                  <a:cubicBezTo>
                    <a:pt x="1737" y="4303"/>
                    <a:pt x="1918" y="4241"/>
                    <a:pt x="2098" y="4128"/>
                  </a:cubicBezTo>
                  <a:cubicBezTo>
                    <a:pt x="2220" y="4006"/>
                    <a:pt x="2220" y="3885"/>
                    <a:pt x="2220" y="3855"/>
                  </a:cubicBezTo>
                  <a:cubicBezTo>
                    <a:pt x="2159" y="3855"/>
                    <a:pt x="2129" y="3946"/>
                    <a:pt x="1977" y="4006"/>
                  </a:cubicBezTo>
                  <a:cubicBezTo>
                    <a:pt x="1871" y="4059"/>
                    <a:pt x="1744" y="4092"/>
                    <a:pt x="1615" y="4092"/>
                  </a:cubicBezTo>
                  <a:cubicBezTo>
                    <a:pt x="1522" y="4092"/>
                    <a:pt x="1427" y="4075"/>
                    <a:pt x="1338" y="4037"/>
                  </a:cubicBezTo>
                  <a:cubicBezTo>
                    <a:pt x="791" y="3855"/>
                    <a:pt x="335" y="3064"/>
                    <a:pt x="305" y="2183"/>
                  </a:cubicBezTo>
                  <a:cubicBezTo>
                    <a:pt x="274" y="1757"/>
                    <a:pt x="335" y="1362"/>
                    <a:pt x="487" y="967"/>
                  </a:cubicBezTo>
                  <a:cubicBezTo>
                    <a:pt x="578" y="663"/>
                    <a:pt x="791" y="389"/>
                    <a:pt x="1156" y="298"/>
                  </a:cubicBezTo>
                  <a:cubicBezTo>
                    <a:pt x="1198" y="277"/>
                    <a:pt x="1243" y="267"/>
                    <a:pt x="1287" y="267"/>
                  </a:cubicBezTo>
                  <a:cubicBezTo>
                    <a:pt x="1431" y="267"/>
                    <a:pt x="1572" y="371"/>
                    <a:pt x="1642" y="511"/>
                  </a:cubicBezTo>
                  <a:cubicBezTo>
                    <a:pt x="1703" y="663"/>
                    <a:pt x="1673" y="724"/>
                    <a:pt x="1703" y="724"/>
                  </a:cubicBezTo>
                  <a:cubicBezTo>
                    <a:pt x="1764" y="724"/>
                    <a:pt x="1825" y="663"/>
                    <a:pt x="1794" y="420"/>
                  </a:cubicBezTo>
                  <a:cubicBezTo>
                    <a:pt x="1764" y="329"/>
                    <a:pt x="1673" y="207"/>
                    <a:pt x="1612" y="116"/>
                  </a:cubicBezTo>
                  <a:cubicBezTo>
                    <a:pt x="1502" y="50"/>
                    <a:pt x="1393" y="0"/>
                    <a:pt x="128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0" name="Google Shape;1659;p54">
              <a:extLst>
                <a:ext uri="{FF2B5EF4-FFF2-40B4-BE49-F238E27FC236}">
                  <a16:creationId xmlns:a16="http://schemas.microsoft.com/office/drawing/2014/main" id="{10C4D958-A771-E108-281D-7401BEE5BA26}"/>
                </a:ext>
              </a:extLst>
            </p:cNvPr>
            <p:cNvSpPr/>
            <p:nvPr/>
          </p:nvSpPr>
          <p:spPr>
            <a:xfrm>
              <a:off x="1127830" y="1115033"/>
              <a:ext cx="868719" cy="751742"/>
            </a:xfrm>
            <a:custGeom>
              <a:avLst/>
              <a:gdLst/>
              <a:ahLst/>
              <a:cxnLst/>
              <a:rect l="l" t="t" r="r" b="b"/>
              <a:pathLst>
                <a:path w="27084" h="23437" extrusionOk="0">
                  <a:moveTo>
                    <a:pt x="14722" y="0"/>
                  </a:moveTo>
                  <a:cubicBezTo>
                    <a:pt x="11341" y="0"/>
                    <a:pt x="4655" y="4039"/>
                    <a:pt x="2250" y="6293"/>
                  </a:cubicBezTo>
                  <a:cubicBezTo>
                    <a:pt x="304" y="8148"/>
                    <a:pt x="304" y="9759"/>
                    <a:pt x="304" y="9759"/>
                  </a:cubicBezTo>
                  <a:cubicBezTo>
                    <a:pt x="0" y="12403"/>
                    <a:pt x="1490" y="15412"/>
                    <a:pt x="2098" y="18026"/>
                  </a:cubicBezTo>
                  <a:cubicBezTo>
                    <a:pt x="2402" y="19364"/>
                    <a:pt x="2979" y="23437"/>
                    <a:pt x="2979" y="23437"/>
                  </a:cubicBezTo>
                  <a:cubicBezTo>
                    <a:pt x="4104" y="23437"/>
                    <a:pt x="4529" y="22525"/>
                    <a:pt x="4347" y="21430"/>
                  </a:cubicBezTo>
                  <a:lnTo>
                    <a:pt x="4134" y="17053"/>
                  </a:lnTo>
                  <a:cubicBezTo>
                    <a:pt x="4134" y="17053"/>
                    <a:pt x="7995" y="14318"/>
                    <a:pt x="6140" y="9333"/>
                  </a:cubicBezTo>
                  <a:cubicBezTo>
                    <a:pt x="5897" y="8938"/>
                    <a:pt x="5289" y="7144"/>
                    <a:pt x="6627" y="6385"/>
                  </a:cubicBezTo>
                  <a:lnTo>
                    <a:pt x="27083" y="6841"/>
                  </a:lnTo>
                  <a:cubicBezTo>
                    <a:pt x="26414" y="5412"/>
                    <a:pt x="25350" y="4227"/>
                    <a:pt x="24104" y="3345"/>
                  </a:cubicBezTo>
                  <a:cubicBezTo>
                    <a:pt x="21429" y="1278"/>
                    <a:pt x="18177" y="93"/>
                    <a:pt x="14834" y="2"/>
                  </a:cubicBezTo>
                  <a:cubicBezTo>
                    <a:pt x="14797" y="1"/>
                    <a:pt x="14760" y="0"/>
                    <a:pt x="147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1" name="Google Shape;1660;p54">
              <a:extLst>
                <a:ext uri="{FF2B5EF4-FFF2-40B4-BE49-F238E27FC236}">
                  <a16:creationId xmlns:a16="http://schemas.microsoft.com/office/drawing/2014/main" id="{5F8B2F3C-1745-1297-E06F-D05E1781888A}"/>
                </a:ext>
              </a:extLst>
            </p:cNvPr>
            <p:cNvSpPr/>
            <p:nvPr/>
          </p:nvSpPr>
          <p:spPr>
            <a:xfrm>
              <a:off x="1473909" y="1809209"/>
              <a:ext cx="8821" cy="8789"/>
            </a:xfrm>
            <a:custGeom>
              <a:avLst/>
              <a:gdLst/>
              <a:ahLst/>
              <a:cxnLst/>
              <a:rect l="l" t="t" r="r" b="b"/>
              <a:pathLst>
                <a:path w="275" h="274" extrusionOk="0">
                  <a:moveTo>
                    <a:pt x="92" y="0"/>
                  </a:moveTo>
                  <a:cubicBezTo>
                    <a:pt x="31" y="0"/>
                    <a:pt x="1" y="91"/>
                    <a:pt x="1" y="152"/>
                  </a:cubicBezTo>
                  <a:cubicBezTo>
                    <a:pt x="1" y="243"/>
                    <a:pt x="31" y="274"/>
                    <a:pt x="123" y="274"/>
                  </a:cubicBezTo>
                  <a:cubicBezTo>
                    <a:pt x="244" y="243"/>
                    <a:pt x="274" y="183"/>
                    <a:pt x="244" y="122"/>
                  </a:cubicBezTo>
                  <a:cubicBezTo>
                    <a:pt x="244" y="31"/>
                    <a:pt x="153" y="0"/>
                    <a:pt x="9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2" name="Google Shape;1661;p54">
              <a:extLst>
                <a:ext uri="{FF2B5EF4-FFF2-40B4-BE49-F238E27FC236}">
                  <a16:creationId xmlns:a16="http://schemas.microsoft.com/office/drawing/2014/main" id="{AF13DCC5-FEF9-2ADB-74C8-663112E5BF6F}"/>
                </a:ext>
              </a:extLst>
            </p:cNvPr>
            <p:cNvSpPr/>
            <p:nvPr/>
          </p:nvSpPr>
          <p:spPr>
            <a:xfrm>
              <a:off x="1540206" y="1793589"/>
              <a:ext cx="9783" cy="9783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92" y="1"/>
                  </a:moveTo>
                  <a:cubicBezTo>
                    <a:pt x="62" y="31"/>
                    <a:pt x="1" y="122"/>
                    <a:pt x="31" y="183"/>
                  </a:cubicBezTo>
                  <a:cubicBezTo>
                    <a:pt x="62" y="274"/>
                    <a:pt x="92" y="305"/>
                    <a:pt x="183" y="305"/>
                  </a:cubicBezTo>
                  <a:cubicBezTo>
                    <a:pt x="244" y="274"/>
                    <a:pt x="305" y="183"/>
                    <a:pt x="244" y="122"/>
                  </a:cubicBezTo>
                  <a:cubicBezTo>
                    <a:pt x="244" y="31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3" name="Google Shape;1662;p54">
              <a:extLst>
                <a:ext uri="{FF2B5EF4-FFF2-40B4-BE49-F238E27FC236}">
                  <a16:creationId xmlns:a16="http://schemas.microsoft.com/office/drawing/2014/main" id="{6F609D19-2460-CB64-8838-FAA61CD2EC7F}"/>
                </a:ext>
              </a:extLst>
            </p:cNvPr>
            <p:cNvSpPr/>
            <p:nvPr/>
          </p:nvSpPr>
          <p:spPr>
            <a:xfrm>
              <a:off x="1585078" y="1788522"/>
              <a:ext cx="10745" cy="13888"/>
            </a:xfrm>
            <a:custGeom>
              <a:avLst/>
              <a:gdLst/>
              <a:ahLst/>
              <a:cxnLst/>
              <a:rect l="l" t="t" r="r" b="b"/>
              <a:pathLst>
                <a:path w="335" h="433" extrusionOk="0">
                  <a:moveTo>
                    <a:pt x="175" y="1"/>
                  </a:moveTo>
                  <a:cubicBezTo>
                    <a:pt x="167" y="1"/>
                    <a:pt x="160" y="3"/>
                    <a:pt x="152" y="7"/>
                  </a:cubicBezTo>
                  <a:cubicBezTo>
                    <a:pt x="61" y="37"/>
                    <a:pt x="0" y="128"/>
                    <a:pt x="30" y="220"/>
                  </a:cubicBezTo>
                  <a:cubicBezTo>
                    <a:pt x="61" y="341"/>
                    <a:pt x="122" y="432"/>
                    <a:pt x="182" y="432"/>
                  </a:cubicBezTo>
                  <a:cubicBezTo>
                    <a:pt x="243" y="432"/>
                    <a:pt x="334" y="311"/>
                    <a:pt x="304" y="189"/>
                  </a:cubicBezTo>
                  <a:cubicBezTo>
                    <a:pt x="251" y="84"/>
                    <a:pt x="221" y="1"/>
                    <a:pt x="17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4" name="Google Shape;1663;p54">
              <a:extLst>
                <a:ext uri="{FF2B5EF4-FFF2-40B4-BE49-F238E27FC236}">
                  <a16:creationId xmlns:a16="http://schemas.microsoft.com/office/drawing/2014/main" id="{4C2C118C-3CB8-DC05-E7F2-666F92D63FCF}"/>
                </a:ext>
              </a:extLst>
            </p:cNvPr>
            <p:cNvSpPr/>
            <p:nvPr/>
          </p:nvSpPr>
          <p:spPr>
            <a:xfrm>
              <a:off x="1508036" y="1856005"/>
              <a:ext cx="7826" cy="4907"/>
            </a:xfrm>
            <a:custGeom>
              <a:avLst/>
              <a:gdLst/>
              <a:ahLst/>
              <a:cxnLst/>
              <a:rect l="l" t="t" r="r" b="b"/>
              <a:pathLst>
                <a:path w="244" h="153" extrusionOk="0">
                  <a:moveTo>
                    <a:pt x="122" y="0"/>
                  </a:moveTo>
                  <a:cubicBezTo>
                    <a:pt x="92" y="0"/>
                    <a:pt x="1" y="31"/>
                    <a:pt x="1" y="61"/>
                  </a:cubicBezTo>
                  <a:cubicBezTo>
                    <a:pt x="1" y="91"/>
                    <a:pt x="31" y="152"/>
                    <a:pt x="122" y="152"/>
                  </a:cubicBezTo>
                  <a:cubicBezTo>
                    <a:pt x="153" y="152"/>
                    <a:pt x="244" y="91"/>
                    <a:pt x="244" y="61"/>
                  </a:cubicBezTo>
                  <a:cubicBezTo>
                    <a:pt x="244" y="31"/>
                    <a:pt x="153" y="0"/>
                    <a:pt x="1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5" name="Google Shape;1664;p54">
              <a:extLst>
                <a:ext uri="{FF2B5EF4-FFF2-40B4-BE49-F238E27FC236}">
                  <a16:creationId xmlns:a16="http://schemas.microsoft.com/office/drawing/2014/main" id="{D906917E-CEE7-FCCA-BAEB-30CD07BA391F}"/>
                </a:ext>
              </a:extLst>
            </p:cNvPr>
            <p:cNvSpPr/>
            <p:nvPr/>
          </p:nvSpPr>
          <p:spPr>
            <a:xfrm>
              <a:off x="1569457" y="1837467"/>
              <a:ext cx="7826" cy="8821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92" y="1"/>
                  </a:moveTo>
                  <a:cubicBezTo>
                    <a:pt x="31" y="1"/>
                    <a:pt x="1" y="61"/>
                    <a:pt x="1" y="153"/>
                  </a:cubicBezTo>
                  <a:cubicBezTo>
                    <a:pt x="1" y="213"/>
                    <a:pt x="61" y="274"/>
                    <a:pt x="153" y="274"/>
                  </a:cubicBezTo>
                  <a:cubicBezTo>
                    <a:pt x="183" y="274"/>
                    <a:pt x="244" y="183"/>
                    <a:pt x="213" y="122"/>
                  </a:cubicBezTo>
                  <a:cubicBezTo>
                    <a:pt x="213" y="31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6" name="Google Shape;1665;p54">
              <a:extLst>
                <a:ext uri="{FF2B5EF4-FFF2-40B4-BE49-F238E27FC236}">
                  <a16:creationId xmlns:a16="http://schemas.microsoft.com/office/drawing/2014/main" id="{3E7E8E78-191E-D541-FC97-5F2FEBFE52E3}"/>
                </a:ext>
              </a:extLst>
            </p:cNvPr>
            <p:cNvSpPr/>
            <p:nvPr/>
          </p:nvSpPr>
          <p:spPr>
            <a:xfrm>
              <a:off x="1892155" y="1799459"/>
              <a:ext cx="8821" cy="8789"/>
            </a:xfrm>
            <a:custGeom>
              <a:avLst/>
              <a:gdLst/>
              <a:ahLst/>
              <a:cxnLst/>
              <a:rect l="l" t="t" r="r" b="b"/>
              <a:pathLst>
                <a:path w="275" h="274" extrusionOk="0">
                  <a:moveTo>
                    <a:pt x="61" y="0"/>
                  </a:moveTo>
                  <a:cubicBezTo>
                    <a:pt x="31" y="0"/>
                    <a:pt x="1" y="91"/>
                    <a:pt x="1" y="152"/>
                  </a:cubicBezTo>
                  <a:cubicBezTo>
                    <a:pt x="31" y="243"/>
                    <a:pt x="61" y="274"/>
                    <a:pt x="153" y="274"/>
                  </a:cubicBezTo>
                  <a:cubicBezTo>
                    <a:pt x="213" y="274"/>
                    <a:pt x="274" y="183"/>
                    <a:pt x="213" y="122"/>
                  </a:cubicBezTo>
                  <a:cubicBezTo>
                    <a:pt x="213" y="31"/>
                    <a:pt x="153" y="0"/>
                    <a:pt x="6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7" name="Google Shape;1666;p54">
              <a:extLst>
                <a:ext uri="{FF2B5EF4-FFF2-40B4-BE49-F238E27FC236}">
                  <a16:creationId xmlns:a16="http://schemas.microsoft.com/office/drawing/2014/main" id="{F9BFF81F-3962-F7FA-0781-45B7ACB93BEF}"/>
                </a:ext>
              </a:extLst>
            </p:cNvPr>
            <p:cNvSpPr/>
            <p:nvPr/>
          </p:nvSpPr>
          <p:spPr>
            <a:xfrm>
              <a:off x="1936032" y="1794231"/>
              <a:ext cx="10745" cy="10489"/>
            </a:xfrm>
            <a:custGeom>
              <a:avLst/>
              <a:gdLst/>
              <a:ahLst/>
              <a:cxnLst/>
              <a:rect l="l" t="t" r="r" b="b"/>
              <a:pathLst>
                <a:path w="335" h="327" extrusionOk="0">
                  <a:moveTo>
                    <a:pt x="199" y="0"/>
                  </a:moveTo>
                  <a:cubicBezTo>
                    <a:pt x="183" y="0"/>
                    <a:pt x="167" y="4"/>
                    <a:pt x="152" y="11"/>
                  </a:cubicBezTo>
                  <a:cubicBezTo>
                    <a:pt x="31" y="42"/>
                    <a:pt x="0" y="133"/>
                    <a:pt x="31" y="194"/>
                  </a:cubicBezTo>
                  <a:cubicBezTo>
                    <a:pt x="54" y="287"/>
                    <a:pt x="113" y="326"/>
                    <a:pt x="166" y="326"/>
                  </a:cubicBezTo>
                  <a:cubicBezTo>
                    <a:pt x="183" y="326"/>
                    <a:pt x="199" y="322"/>
                    <a:pt x="213" y="315"/>
                  </a:cubicBezTo>
                  <a:cubicBezTo>
                    <a:pt x="304" y="285"/>
                    <a:pt x="335" y="254"/>
                    <a:pt x="335" y="163"/>
                  </a:cubicBezTo>
                  <a:lnTo>
                    <a:pt x="335" y="133"/>
                  </a:lnTo>
                  <a:cubicBezTo>
                    <a:pt x="312" y="40"/>
                    <a:pt x="253" y="0"/>
                    <a:pt x="19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8" name="Google Shape;1667;p54">
              <a:extLst>
                <a:ext uri="{FF2B5EF4-FFF2-40B4-BE49-F238E27FC236}">
                  <a16:creationId xmlns:a16="http://schemas.microsoft.com/office/drawing/2014/main" id="{FCD31D56-5362-B967-CD30-28EFAAB9DE31}"/>
                </a:ext>
              </a:extLst>
            </p:cNvPr>
            <p:cNvSpPr/>
            <p:nvPr/>
          </p:nvSpPr>
          <p:spPr>
            <a:xfrm>
              <a:off x="1850234" y="1801704"/>
              <a:ext cx="8821" cy="7538"/>
            </a:xfrm>
            <a:custGeom>
              <a:avLst/>
              <a:gdLst/>
              <a:ahLst/>
              <a:cxnLst/>
              <a:rect l="l" t="t" r="r" b="b"/>
              <a:pathLst>
                <a:path w="275" h="235" extrusionOk="0">
                  <a:moveTo>
                    <a:pt x="123" y="1"/>
                  </a:moveTo>
                  <a:cubicBezTo>
                    <a:pt x="110" y="1"/>
                    <a:pt x="99" y="7"/>
                    <a:pt x="92" y="21"/>
                  </a:cubicBezTo>
                  <a:cubicBezTo>
                    <a:pt x="61" y="52"/>
                    <a:pt x="1" y="82"/>
                    <a:pt x="1" y="173"/>
                  </a:cubicBezTo>
                  <a:cubicBezTo>
                    <a:pt x="61" y="204"/>
                    <a:pt x="92" y="234"/>
                    <a:pt x="153" y="234"/>
                  </a:cubicBezTo>
                  <a:cubicBezTo>
                    <a:pt x="244" y="234"/>
                    <a:pt x="274" y="173"/>
                    <a:pt x="244" y="82"/>
                  </a:cubicBezTo>
                  <a:cubicBezTo>
                    <a:pt x="221" y="59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9" name="Google Shape;1668;p54">
              <a:extLst>
                <a:ext uri="{FF2B5EF4-FFF2-40B4-BE49-F238E27FC236}">
                  <a16:creationId xmlns:a16="http://schemas.microsoft.com/office/drawing/2014/main" id="{58152BF7-A6F4-FC4B-9531-F273FE107FB0}"/>
                </a:ext>
              </a:extLst>
            </p:cNvPr>
            <p:cNvSpPr/>
            <p:nvPr/>
          </p:nvSpPr>
          <p:spPr>
            <a:xfrm>
              <a:off x="1882404" y="1847570"/>
              <a:ext cx="10777" cy="9045"/>
            </a:xfrm>
            <a:custGeom>
              <a:avLst/>
              <a:gdLst/>
              <a:ahLst/>
              <a:cxnLst/>
              <a:rect l="l" t="t" r="r" b="b"/>
              <a:pathLst>
                <a:path w="336" h="282" extrusionOk="0">
                  <a:moveTo>
                    <a:pt x="161" y="0"/>
                  </a:moveTo>
                  <a:cubicBezTo>
                    <a:pt x="132" y="0"/>
                    <a:pt x="99" y="7"/>
                    <a:pt x="62" y="20"/>
                  </a:cubicBezTo>
                  <a:cubicBezTo>
                    <a:pt x="1" y="50"/>
                    <a:pt x="1" y="142"/>
                    <a:pt x="31" y="202"/>
                  </a:cubicBezTo>
                  <a:cubicBezTo>
                    <a:pt x="50" y="260"/>
                    <a:pt x="94" y="281"/>
                    <a:pt x="139" y="281"/>
                  </a:cubicBezTo>
                  <a:cubicBezTo>
                    <a:pt x="165" y="281"/>
                    <a:pt x="191" y="274"/>
                    <a:pt x="213" y="263"/>
                  </a:cubicBezTo>
                  <a:cubicBezTo>
                    <a:pt x="305" y="202"/>
                    <a:pt x="335" y="142"/>
                    <a:pt x="274" y="111"/>
                  </a:cubicBezTo>
                  <a:lnTo>
                    <a:pt x="274" y="50"/>
                  </a:lnTo>
                  <a:cubicBezTo>
                    <a:pt x="239" y="15"/>
                    <a:pt x="203" y="0"/>
                    <a:pt x="16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0" name="Google Shape;1669;p54">
              <a:extLst>
                <a:ext uri="{FF2B5EF4-FFF2-40B4-BE49-F238E27FC236}">
                  <a16:creationId xmlns:a16="http://schemas.microsoft.com/office/drawing/2014/main" id="{3EBA1C4C-4CB2-1F2F-A9CE-EB9A6BF710E4}"/>
                </a:ext>
              </a:extLst>
            </p:cNvPr>
            <p:cNvSpPr/>
            <p:nvPr/>
          </p:nvSpPr>
          <p:spPr>
            <a:xfrm>
              <a:off x="1926281" y="1842695"/>
              <a:ext cx="7826" cy="5517"/>
            </a:xfrm>
            <a:custGeom>
              <a:avLst/>
              <a:gdLst/>
              <a:ahLst/>
              <a:cxnLst/>
              <a:rect l="l" t="t" r="r" b="b"/>
              <a:pathLst>
                <a:path w="244" h="172" extrusionOk="0">
                  <a:moveTo>
                    <a:pt x="122" y="0"/>
                  </a:moveTo>
                  <a:cubicBezTo>
                    <a:pt x="87" y="0"/>
                    <a:pt x="49" y="15"/>
                    <a:pt x="31" y="50"/>
                  </a:cubicBezTo>
                  <a:cubicBezTo>
                    <a:pt x="1" y="111"/>
                    <a:pt x="31" y="172"/>
                    <a:pt x="122" y="172"/>
                  </a:cubicBezTo>
                  <a:cubicBezTo>
                    <a:pt x="153" y="172"/>
                    <a:pt x="213" y="142"/>
                    <a:pt x="244" y="142"/>
                  </a:cubicBezTo>
                  <a:cubicBezTo>
                    <a:pt x="244" y="111"/>
                    <a:pt x="213" y="50"/>
                    <a:pt x="183" y="20"/>
                  </a:cubicBezTo>
                  <a:cubicBezTo>
                    <a:pt x="170" y="7"/>
                    <a:pt x="147" y="0"/>
                    <a:pt x="1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1" name="Google Shape;1670;p54">
              <a:extLst>
                <a:ext uri="{FF2B5EF4-FFF2-40B4-BE49-F238E27FC236}">
                  <a16:creationId xmlns:a16="http://schemas.microsoft.com/office/drawing/2014/main" id="{0138D705-B990-5796-8344-9533FDD51274}"/>
                </a:ext>
              </a:extLst>
            </p:cNvPr>
            <p:cNvSpPr/>
            <p:nvPr/>
          </p:nvSpPr>
          <p:spPr>
            <a:xfrm>
              <a:off x="1170713" y="1004025"/>
              <a:ext cx="955482" cy="498542"/>
            </a:xfrm>
            <a:custGeom>
              <a:avLst/>
              <a:gdLst/>
              <a:ahLst/>
              <a:cxnLst/>
              <a:rect l="l" t="t" r="r" b="b"/>
              <a:pathLst>
                <a:path w="29789" h="15543" extrusionOk="0">
                  <a:moveTo>
                    <a:pt x="16764" y="0"/>
                  </a:moveTo>
                  <a:cubicBezTo>
                    <a:pt x="16006" y="0"/>
                    <a:pt x="15239" y="137"/>
                    <a:pt x="14500" y="423"/>
                  </a:cubicBezTo>
                  <a:cubicBezTo>
                    <a:pt x="12889" y="1122"/>
                    <a:pt x="11521" y="2551"/>
                    <a:pt x="9727" y="2733"/>
                  </a:cubicBezTo>
                  <a:cubicBezTo>
                    <a:pt x="9558" y="2755"/>
                    <a:pt x="9387" y="2764"/>
                    <a:pt x="9216" y="2764"/>
                  </a:cubicBezTo>
                  <a:cubicBezTo>
                    <a:pt x="8436" y="2764"/>
                    <a:pt x="7643" y="2576"/>
                    <a:pt x="6870" y="2551"/>
                  </a:cubicBezTo>
                  <a:cubicBezTo>
                    <a:pt x="6293" y="2551"/>
                    <a:pt x="5746" y="2581"/>
                    <a:pt x="5199" y="2733"/>
                  </a:cubicBezTo>
                  <a:cubicBezTo>
                    <a:pt x="1946" y="3523"/>
                    <a:pt x="1" y="6836"/>
                    <a:pt x="791" y="10058"/>
                  </a:cubicBezTo>
                  <a:lnTo>
                    <a:pt x="4925" y="12976"/>
                  </a:lnTo>
                  <a:cubicBezTo>
                    <a:pt x="4595" y="12075"/>
                    <a:pt x="5066" y="10818"/>
                    <a:pt x="6016" y="10818"/>
                  </a:cubicBezTo>
                  <a:cubicBezTo>
                    <a:pt x="6027" y="10818"/>
                    <a:pt x="6038" y="10818"/>
                    <a:pt x="6050" y="10818"/>
                  </a:cubicBezTo>
                  <a:cubicBezTo>
                    <a:pt x="6992" y="10849"/>
                    <a:pt x="7782" y="11548"/>
                    <a:pt x="8481" y="12216"/>
                  </a:cubicBezTo>
                  <a:cubicBezTo>
                    <a:pt x="9150" y="12916"/>
                    <a:pt x="9879" y="13645"/>
                    <a:pt x="10822" y="13827"/>
                  </a:cubicBezTo>
                  <a:cubicBezTo>
                    <a:pt x="10995" y="13862"/>
                    <a:pt x="11167" y="13878"/>
                    <a:pt x="11337" y="13878"/>
                  </a:cubicBezTo>
                  <a:cubicBezTo>
                    <a:pt x="12954" y="13878"/>
                    <a:pt x="14430" y="12457"/>
                    <a:pt x="16080" y="12429"/>
                  </a:cubicBezTo>
                  <a:cubicBezTo>
                    <a:pt x="16116" y="12428"/>
                    <a:pt x="16152" y="12427"/>
                    <a:pt x="16187" y="12427"/>
                  </a:cubicBezTo>
                  <a:cubicBezTo>
                    <a:pt x="17899" y="12427"/>
                    <a:pt x="19243" y="13845"/>
                    <a:pt x="20792" y="14709"/>
                  </a:cubicBezTo>
                  <a:cubicBezTo>
                    <a:pt x="21782" y="15265"/>
                    <a:pt x="22881" y="15543"/>
                    <a:pt x="23987" y="15543"/>
                  </a:cubicBezTo>
                  <a:cubicBezTo>
                    <a:pt x="24817" y="15543"/>
                    <a:pt x="25650" y="15386"/>
                    <a:pt x="26445" y="15074"/>
                  </a:cubicBezTo>
                  <a:cubicBezTo>
                    <a:pt x="28299" y="14283"/>
                    <a:pt x="29545" y="12581"/>
                    <a:pt x="29697" y="10545"/>
                  </a:cubicBezTo>
                  <a:cubicBezTo>
                    <a:pt x="29789" y="8569"/>
                    <a:pt x="28482" y="6593"/>
                    <a:pt x="26627" y="6046"/>
                  </a:cubicBezTo>
                  <a:cubicBezTo>
                    <a:pt x="25716" y="5742"/>
                    <a:pt x="24682" y="5773"/>
                    <a:pt x="23861" y="5286"/>
                  </a:cubicBezTo>
                  <a:cubicBezTo>
                    <a:pt x="22919" y="4709"/>
                    <a:pt x="22494" y="3523"/>
                    <a:pt x="21886" y="2611"/>
                  </a:cubicBezTo>
                  <a:cubicBezTo>
                    <a:pt x="20676" y="940"/>
                    <a:pt x="18750" y="0"/>
                    <a:pt x="167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2" name="Google Shape;1671;p54">
              <a:extLst>
                <a:ext uri="{FF2B5EF4-FFF2-40B4-BE49-F238E27FC236}">
                  <a16:creationId xmlns:a16="http://schemas.microsoft.com/office/drawing/2014/main" id="{B5E8CE11-AA5A-21F4-10DB-14613E73D3B2}"/>
                </a:ext>
              </a:extLst>
            </p:cNvPr>
            <p:cNvSpPr/>
            <p:nvPr/>
          </p:nvSpPr>
          <p:spPr>
            <a:xfrm>
              <a:off x="1268218" y="1156986"/>
              <a:ext cx="716620" cy="175514"/>
            </a:xfrm>
            <a:custGeom>
              <a:avLst/>
              <a:gdLst/>
              <a:ahLst/>
              <a:cxnLst/>
              <a:rect l="l" t="t" r="r" b="b"/>
              <a:pathLst>
                <a:path w="22342" h="5472" extrusionOk="0">
                  <a:moveTo>
                    <a:pt x="22341" y="2949"/>
                  </a:moveTo>
                  <a:cubicBezTo>
                    <a:pt x="22335" y="2957"/>
                    <a:pt x="22328" y="2966"/>
                    <a:pt x="22321" y="2974"/>
                  </a:cubicBezTo>
                  <a:lnTo>
                    <a:pt x="22321" y="2974"/>
                  </a:lnTo>
                  <a:cubicBezTo>
                    <a:pt x="22332" y="2968"/>
                    <a:pt x="22341" y="2961"/>
                    <a:pt x="22341" y="2949"/>
                  </a:cubicBezTo>
                  <a:close/>
                  <a:moveTo>
                    <a:pt x="22321" y="2974"/>
                  </a:moveTo>
                  <a:cubicBezTo>
                    <a:pt x="22303" y="2984"/>
                    <a:pt x="22280" y="2991"/>
                    <a:pt x="22280" y="3010"/>
                  </a:cubicBezTo>
                  <a:cubicBezTo>
                    <a:pt x="22276" y="3020"/>
                    <a:pt x="22271" y="3030"/>
                    <a:pt x="22266" y="3041"/>
                  </a:cubicBezTo>
                  <a:lnTo>
                    <a:pt x="22266" y="3041"/>
                  </a:lnTo>
                  <a:cubicBezTo>
                    <a:pt x="22284" y="3019"/>
                    <a:pt x="22303" y="2996"/>
                    <a:pt x="22321" y="2974"/>
                  </a:cubicBezTo>
                  <a:close/>
                  <a:moveTo>
                    <a:pt x="12797" y="1"/>
                  </a:moveTo>
                  <a:cubicBezTo>
                    <a:pt x="12250" y="61"/>
                    <a:pt x="11764" y="153"/>
                    <a:pt x="11308" y="426"/>
                  </a:cubicBezTo>
                  <a:cubicBezTo>
                    <a:pt x="10852" y="700"/>
                    <a:pt x="10487" y="1064"/>
                    <a:pt x="10213" y="1581"/>
                  </a:cubicBezTo>
                  <a:cubicBezTo>
                    <a:pt x="9940" y="2037"/>
                    <a:pt x="9757" y="2523"/>
                    <a:pt x="9484" y="2949"/>
                  </a:cubicBezTo>
                  <a:cubicBezTo>
                    <a:pt x="9210" y="3344"/>
                    <a:pt x="8815" y="3618"/>
                    <a:pt x="8298" y="3648"/>
                  </a:cubicBezTo>
                  <a:cubicBezTo>
                    <a:pt x="7812" y="3648"/>
                    <a:pt x="7356" y="3557"/>
                    <a:pt x="6991" y="3283"/>
                  </a:cubicBezTo>
                  <a:cubicBezTo>
                    <a:pt x="6596" y="3010"/>
                    <a:pt x="6232" y="2736"/>
                    <a:pt x="5928" y="2402"/>
                  </a:cubicBezTo>
                  <a:cubicBezTo>
                    <a:pt x="5259" y="1763"/>
                    <a:pt x="4621" y="1125"/>
                    <a:pt x="3800" y="912"/>
                  </a:cubicBezTo>
                  <a:cubicBezTo>
                    <a:pt x="3637" y="880"/>
                    <a:pt x="3472" y="864"/>
                    <a:pt x="3306" y="864"/>
                  </a:cubicBezTo>
                  <a:cubicBezTo>
                    <a:pt x="2698" y="864"/>
                    <a:pt x="2089" y="1077"/>
                    <a:pt x="1611" y="1460"/>
                  </a:cubicBezTo>
                  <a:cubicBezTo>
                    <a:pt x="1125" y="1824"/>
                    <a:pt x="700" y="2371"/>
                    <a:pt x="487" y="2949"/>
                  </a:cubicBezTo>
                  <a:cubicBezTo>
                    <a:pt x="304" y="3405"/>
                    <a:pt x="183" y="3861"/>
                    <a:pt x="92" y="4317"/>
                  </a:cubicBezTo>
                  <a:cubicBezTo>
                    <a:pt x="31" y="4560"/>
                    <a:pt x="0" y="4864"/>
                    <a:pt x="0" y="5168"/>
                  </a:cubicBezTo>
                  <a:lnTo>
                    <a:pt x="0" y="5411"/>
                  </a:lnTo>
                  <a:lnTo>
                    <a:pt x="0" y="5472"/>
                  </a:lnTo>
                  <a:cubicBezTo>
                    <a:pt x="0" y="5381"/>
                    <a:pt x="31" y="5289"/>
                    <a:pt x="31" y="5168"/>
                  </a:cubicBezTo>
                  <a:cubicBezTo>
                    <a:pt x="31" y="4985"/>
                    <a:pt x="61" y="4681"/>
                    <a:pt x="152" y="4317"/>
                  </a:cubicBezTo>
                  <a:cubicBezTo>
                    <a:pt x="213" y="3861"/>
                    <a:pt x="365" y="3405"/>
                    <a:pt x="548" y="2979"/>
                  </a:cubicBezTo>
                  <a:cubicBezTo>
                    <a:pt x="821" y="2402"/>
                    <a:pt x="1216" y="1915"/>
                    <a:pt x="1703" y="1581"/>
                  </a:cubicBezTo>
                  <a:cubicBezTo>
                    <a:pt x="2155" y="1224"/>
                    <a:pt x="2720" y="1016"/>
                    <a:pt x="3280" y="1016"/>
                  </a:cubicBezTo>
                  <a:cubicBezTo>
                    <a:pt x="3434" y="1016"/>
                    <a:pt x="3588" y="1032"/>
                    <a:pt x="3739" y="1064"/>
                  </a:cubicBezTo>
                  <a:cubicBezTo>
                    <a:pt x="4499" y="1216"/>
                    <a:pt x="5107" y="1885"/>
                    <a:pt x="5776" y="2523"/>
                  </a:cubicBezTo>
                  <a:cubicBezTo>
                    <a:pt x="6110" y="2858"/>
                    <a:pt x="6444" y="3162"/>
                    <a:pt x="6870" y="3435"/>
                  </a:cubicBezTo>
                  <a:cubicBezTo>
                    <a:pt x="7326" y="3709"/>
                    <a:pt x="7812" y="3861"/>
                    <a:pt x="8298" y="3861"/>
                  </a:cubicBezTo>
                  <a:cubicBezTo>
                    <a:pt x="8876" y="3800"/>
                    <a:pt x="9332" y="3496"/>
                    <a:pt x="9636" y="3040"/>
                  </a:cubicBezTo>
                  <a:cubicBezTo>
                    <a:pt x="9940" y="2645"/>
                    <a:pt x="10092" y="2128"/>
                    <a:pt x="10365" y="1672"/>
                  </a:cubicBezTo>
                  <a:cubicBezTo>
                    <a:pt x="10578" y="1216"/>
                    <a:pt x="10973" y="852"/>
                    <a:pt x="11399" y="608"/>
                  </a:cubicBezTo>
                  <a:cubicBezTo>
                    <a:pt x="11855" y="396"/>
                    <a:pt x="12311" y="244"/>
                    <a:pt x="12797" y="244"/>
                  </a:cubicBezTo>
                  <a:cubicBezTo>
                    <a:pt x="13283" y="244"/>
                    <a:pt x="13739" y="365"/>
                    <a:pt x="14165" y="548"/>
                  </a:cubicBezTo>
                  <a:cubicBezTo>
                    <a:pt x="14530" y="760"/>
                    <a:pt x="14894" y="1064"/>
                    <a:pt x="15137" y="1460"/>
                  </a:cubicBezTo>
                  <a:cubicBezTo>
                    <a:pt x="15685" y="2189"/>
                    <a:pt x="15989" y="3010"/>
                    <a:pt x="16566" y="3618"/>
                  </a:cubicBezTo>
                  <a:cubicBezTo>
                    <a:pt x="17083" y="4195"/>
                    <a:pt x="17782" y="4560"/>
                    <a:pt x="18542" y="4712"/>
                  </a:cubicBezTo>
                  <a:cubicBezTo>
                    <a:pt x="18785" y="4760"/>
                    <a:pt x="19033" y="4785"/>
                    <a:pt x="19282" y="4785"/>
                  </a:cubicBezTo>
                  <a:cubicBezTo>
                    <a:pt x="19656" y="4785"/>
                    <a:pt x="20031" y="4730"/>
                    <a:pt x="20396" y="4621"/>
                  </a:cubicBezTo>
                  <a:cubicBezTo>
                    <a:pt x="20852" y="4469"/>
                    <a:pt x="21277" y="4195"/>
                    <a:pt x="21612" y="3891"/>
                  </a:cubicBezTo>
                  <a:cubicBezTo>
                    <a:pt x="21794" y="3648"/>
                    <a:pt x="22037" y="3466"/>
                    <a:pt x="22189" y="3192"/>
                  </a:cubicBezTo>
                  <a:cubicBezTo>
                    <a:pt x="22215" y="3167"/>
                    <a:pt x="22240" y="3098"/>
                    <a:pt x="22266" y="3041"/>
                  </a:cubicBezTo>
                  <a:lnTo>
                    <a:pt x="22266" y="3041"/>
                  </a:lnTo>
                  <a:cubicBezTo>
                    <a:pt x="22038" y="3314"/>
                    <a:pt x="21773" y="3588"/>
                    <a:pt x="21581" y="3861"/>
                  </a:cubicBezTo>
                  <a:cubicBezTo>
                    <a:pt x="21186" y="4104"/>
                    <a:pt x="20821" y="4347"/>
                    <a:pt x="20366" y="4499"/>
                  </a:cubicBezTo>
                  <a:cubicBezTo>
                    <a:pt x="20038" y="4603"/>
                    <a:pt x="19700" y="4657"/>
                    <a:pt x="19358" y="4657"/>
                  </a:cubicBezTo>
                  <a:cubicBezTo>
                    <a:pt x="19098" y="4657"/>
                    <a:pt x="18835" y="4626"/>
                    <a:pt x="18572" y="4560"/>
                  </a:cubicBezTo>
                  <a:cubicBezTo>
                    <a:pt x="17843" y="4378"/>
                    <a:pt x="17204" y="4013"/>
                    <a:pt x="16718" y="3466"/>
                  </a:cubicBezTo>
                  <a:cubicBezTo>
                    <a:pt x="16141" y="2858"/>
                    <a:pt x="15837" y="2067"/>
                    <a:pt x="15289" y="1308"/>
                  </a:cubicBezTo>
                  <a:cubicBezTo>
                    <a:pt x="15046" y="912"/>
                    <a:pt x="14651" y="578"/>
                    <a:pt x="14226" y="365"/>
                  </a:cubicBezTo>
                  <a:cubicBezTo>
                    <a:pt x="13770" y="122"/>
                    <a:pt x="13283" y="1"/>
                    <a:pt x="1279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3" name="Google Shape;1672;p54">
              <a:extLst>
                <a:ext uri="{FF2B5EF4-FFF2-40B4-BE49-F238E27FC236}">
                  <a16:creationId xmlns:a16="http://schemas.microsoft.com/office/drawing/2014/main" id="{6F10B0E4-DF14-51B3-8F01-A6D85B2A437F}"/>
                </a:ext>
              </a:extLst>
            </p:cNvPr>
            <p:cNvSpPr/>
            <p:nvPr/>
          </p:nvSpPr>
          <p:spPr>
            <a:xfrm>
              <a:off x="1864860" y="1253496"/>
              <a:ext cx="242808" cy="147705"/>
            </a:xfrm>
            <a:custGeom>
              <a:avLst/>
              <a:gdLst/>
              <a:ahLst/>
              <a:cxnLst/>
              <a:rect l="l" t="t" r="r" b="b"/>
              <a:pathLst>
                <a:path w="7570" h="4605" extrusionOk="0">
                  <a:moveTo>
                    <a:pt x="7448" y="1"/>
                  </a:moveTo>
                  <a:cubicBezTo>
                    <a:pt x="7448" y="487"/>
                    <a:pt x="7417" y="1004"/>
                    <a:pt x="7296" y="1460"/>
                  </a:cubicBezTo>
                  <a:cubicBezTo>
                    <a:pt x="7144" y="1946"/>
                    <a:pt x="6900" y="2432"/>
                    <a:pt x="6536" y="2827"/>
                  </a:cubicBezTo>
                  <a:cubicBezTo>
                    <a:pt x="6141" y="3283"/>
                    <a:pt x="5593" y="3648"/>
                    <a:pt x="4985" y="3922"/>
                  </a:cubicBezTo>
                  <a:cubicBezTo>
                    <a:pt x="4165" y="4264"/>
                    <a:pt x="3276" y="4435"/>
                    <a:pt x="2382" y="4435"/>
                  </a:cubicBezTo>
                  <a:cubicBezTo>
                    <a:pt x="2085" y="4435"/>
                    <a:pt x="1786" y="4416"/>
                    <a:pt x="1490" y="4378"/>
                  </a:cubicBezTo>
                  <a:cubicBezTo>
                    <a:pt x="723" y="4301"/>
                    <a:pt x="193" y="4181"/>
                    <a:pt x="43" y="4181"/>
                  </a:cubicBezTo>
                  <a:cubicBezTo>
                    <a:pt x="15" y="4181"/>
                    <a:pt x="1" y="4186"/>
                    <a:pt x="1" y="4195"/>
                  </a:cubicBezTo>
                  <a:cubicBezTo>
                    <a:pt x="122" y="4226"/>
                    <a:pt x="274" y="4256"/>
                    <a:pt x="396" y="4286"/>
                  </a:cubicBezTo>
                  <a:cubicBezTo>
                    <a:pt x="730" y="4408"/>
                    <a:pt x="1125" y="4499"/>
                    <a:pt x="1460" y="4530"/>
                  </a:cubicBezTo>
                  <a:cubicBezTo>
                    <a:pt x="1795" y="4580"/>
                    <a:pt x="2131" y="4605"/>
                    <a:pt x="2465" y="4605"/>
                  </a:cubicBezTo>
                  <a:cubicBezTo>
                    <a:pt x="3340" y="4605"/>
                    <a:pt x="4202" y="4434"/>
                    <a:pt x="5016" y="4104"/>
                  </a:cubicBezTo>
                  <a:cubicBezTo>
                    <a:pt x="5685" y="3831"/>
                    <a:pt x="6201" y="3435"/>
                    <a:pt x="6657" y="2919"/>
                  </a:cubicBezTo>
                  <a:cubicBezTo>
                    <a:pt x="6992" y="2524"/>
                    <a:pt x="7265" y="2007"/>
                    <a:pt x="7417" y="1490"/>
                  </a:cubicBezTo>
                  <a:cubicBezTo>
                    <a:pt x="7539" y="1095"/>
                    <a:pt x="7569" y="761"/>
                    <a:pt x="7539" y="396"/>
                  </a:cubicBezTo>
                  <a:cubicBezTo>
                    <a:pt x="7539" y="274"/>
                    <a:pt x="7508" y="122"/>
                    <a:pt x="744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4" name="Google Shape;1673;p54">
              <a:extLst>
                <a:ext uri="{FF2B5EF4-FFF2-40B4-BE49-F238E27FC236}">
                  <a16:creationId xmlns:a16="http://schemas.microsoft.com/office/drawing/2014/main" id="{85E69845-010C-6F37-47AA-6563FFD2A5E2}"/>
                </a:ext>
              </a:extLst>
            </p:cNvPr>
            <p:cNvSpPr/>
            <p:nvPr/>
          </p:nvSpPr>
          <p:spPr>
            <a:xfrm>
              <a:off x="981604" y="3584471"/>
              <a:ext cx="218399" cy="311128"/>
            </a:xfrm>
            <a:custGeom>
              <a:avLst/>
              <a:gdLst/>
              <a:ahLst/>
              <a:cxnLst/>
              <a:rect l="l" t="t" r="r" b="b"/>
              <a:pathLst>
                <a:path w="6809" h="9700" extrusionOk="0">
                  <a:moveTo>
                    <a:pt x="3161" y="1"/>
                  </a:moveTo>
                  <a:cubicBezTo>
                    <a:pt x="1524" y="1"/>
                    <a:pt x="482" y="1202"/>
                    <a:pt x="152" y="2403"/>
                  </a:cubicBezTo>
                  <a:lnTo>
                    <a:pt x="0" y="6476"/>
                  </a:lnTo>
                  <a:cubicBezTo>
                    <a:pt x="91" y="7236"/>
                    <a:pt x="395" y="7996"/>
                    <a:pt x="882" y="8603"/>
                  </a:cubicBezTo>
                  <a:cubicBezTo>
                    <a:pt x="1325" y="9166"/>
                    <a:pt x="2172" y="9699"/>
                    <a:pt x="2862" y="9699"/>
                  </a:cubicBezTo>
                  <a:cubicBezTo>
                    <a:pt x="2881" y="9699"/>
                    <a:pt x="2899" y="9699"/>
                    <a:pt x="2918" y="9698"/>
                  </a:cubicBezTo>
                  <a:cubicBezTo>
                    <a:pt x="2950" y="9699"/>
                    <a:pt x="2983" y="9699"/>
                    <a:pt x="3015" y="9699"/>
                  </a:cubicBezTo>
                  <a:cubicBezTo>
                    <a:pt x="4076" y="9699"/>
                    <a:pt x="5124" y="9215"/>
                    <a:pt x="5684" y="8330"/>
                  </a:cubicBezTo>
                  <a:cubicBezTo>
                    <a:pt x="6566" y="6932"/>
                    <a:pt x="6809" y="4044"/>
                    <a:pt x="6079" y="2342"/>
                  </a:cubicBezTo>
                  <a:cubicBezTo>
                    <a:pt x="5593" y="1157"/>
                    <a:pt x="4529" y="32"/>
                    <a:pt x="3222" y="2"/>
                  </a:cubicBezTo>
                  <a:cubicBezTo>
                    <a:pt x="3202" y="1"/>
                    <a:pt x="3181" y="1"/>
                    <a:pt x="3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5" name="Google Shape;1674;p54">
              <a:extLst>
                <a:ext uri="{FF2B5EF4-FFF2-40B4-BE49-F238E27FC236}">
                  <a16:creationId xmlns:a16="http://schemas.microsoft.com/office/drawing/2014/main" id="{9B2E4F7D-820D-000B-F9A4-E360A28AEF95}"/>
                </a:ext>
              </a:extLst>
            </p:cNvPr>
            <p:cNvSpPr/>
            <p:nvPr/>
          </p:nvSpPr>
          <p:spPr>
            <a:xfrm>
              <a:off x="981604" y="3582546"/>
              <a:ext cx="213523" cy="314560"/>
            </a:xfrm>
            <a:custGeom>
              <a:avLst/>
              <a:gdLst/>
              <a:ahLst/>
              <a:cxnLst/>
              <a:rect l="l" t="t" r="r" b="b"/>
              <a:pathLst>
                <a:path w="6657" h="9807" extrusionOk="0">
                  <a:moveTo>
                    <a:pt x="3070" y="1"/>
                  </a:moveTo>
                  <a:cubicBezTo>
                    <a:pt x="2827" y="1"/>
                    <a:pt x="2553" y="31"/>
                    <a:pt x="2280" y="122"/>
                  </a:cubicBezTo>
                  <a:cubicBezTo>
                    <a:pt x="1824" y="214"/>
                    <a:pt x="1459" y="487"/>
                    <a:pt x="1094" y="791"/>
                  </a:cubicBezTo>
                  <a:cubicBezTo>
                    <a:pt x="821" y="1065"/>
                    <a:pt x="608" y="1338"/>
                    <a:pt x="456" y="1642"/>
                  </a:cubicBezTo>
                  <a:cubicBezTo>
                    <a:pt x="304" y="1885"/>
                    <a:pt x="182" y="2159"/>
                    <a:pt x="152" y="2463"/>
                  </a:cubicBezTo>
                  <a:cubicBezTo>
                    <a:pt x="274" y="2189"/>
                    <a:pt x="395" y="1946"/>
                    <a:pt x="517" y="1581"/>
                  </a:cubicBezTo>
                  <a:cubicBezTo>
                    <a:pt x="730" y="1338"/>
                    <a:pt x="912" y="1065"/>
                    <a:pt x="1186" y="821"/>
                  </a:cubicBezTo>
                  <a:cubicBezTo>
                    <a:pt x="1520" y="517"/>
                    <a:pt x="1885" y="305"/>
                    <a:pt x="2310" y="183"/>
                  </a:cubicBezTo>
                  <a:cubicBezTo>
                    <a:pt x="2584" y="122"/>
                    <a:pt x="2797" y="62"/>
                    <a:pt x="3070" y="62"/>
                  </a:cubicBezTo>
                  <a:cubicBezTo>
                    <a:pt x="3374" y="62"/>
                    <a:pt x="3648" y="122"/>
                    <a:pt x="3921" y="183"/>
                  </a:cubicBezTo>
                  <a:cubicBezTo>
                    <a:pt x="4499" y="365"/>
                    <a:pt x="4985" y="761"/>
                    <a:pt x="5350" y="1247"/>
                  </a:cubicBezTo>
                  <a:cubicBezTo>
                    <a:pt x="6201" y="2280"/>
                    <a:pt x="6474" y="3770"/>
                    <a:pt x="6383" y="5290"/>
                  </a:cubicBezTo>
                  <a:cubicBezTo>
                    <a:pt x="6322" y="6445"/>
                    <a:pt x="6079" y="7630"/>
                    <a:pt x="5471" y="8481"/>
                  </a:cubicBezTo>
                  <a:cubicBezTo>
                    <a:pt x="4856" y="9214"/>
                    <a:pt x="3986" y="9607"/>
                    <a:pt x="3025" y="9607"/>
                  </a:cubicBezTo>
                  <a:cubicBezTo>
                    <a:pt x="2990" y="9607"/>
                    <a:pt x="2954" y="9607"/>
                    <a:pt x="2918" y="9606"/>
                  </a:cubicBezTo>
                  <a:cubicBezTo>
                    <a:pt x="2584" y="9606"/>
                    <a:pt x="2280" y="9545"/>
                    <a:pt x="1976" y="9393"/>
                  </a:cubicBezTo>
                  <a:cubicBezTo>
                    <a:pt x="1702" y="9271"/>
                    <a:pt x="1459" y="9089"/>
                    <a:pt x="1216" y="8876"/>
                  </a:cubicBezTo>
                  <a:cubicBezTo>
                    <a:pt x="882" y="8542"/>
                    <a:pt x="578" y="8177"/>
                    <a:pt x="365" y="7721"/>
                  </a:cubicBezTo>
                  <a:cubicBezTo>
                    <a:pt x="182" y="7326"/>
                    <a:pt x="61" y="6901"/>
                    <a:pt x="0" y="6505"/>
                  </a:cubicBezTo>
                  <a:lnTo>
                    <a:pt x="0" y="6566"/>
                  </a:lnTo>
                  <a:cubicBezTo>
                    <a:pt x="0" y="6688"/>
                    <a:pt x="30" y="6749"/>
                    <a:pt x="30" y="6840"/>
                  </a:cubicBezTo>
                  <a:cubicBezTo>
                    <a:pt x="61" y="7144"/>
                    <a:pt x="182" y="7448"/>
                    <a:pt x="304" y="7752"/>
                  </a:cubicBezTo>
                  <a:cubicBezTo>
                    <a:pt x="486" y="8208"/>
                    <a:pt x="790" y="8663"/>
                    <a:pt x="1155" y="8998"/>
                  </a:cubicBezTo>
                  <a:cubicBezTo>
                    <a:pt x="1368" y="9180"/>
                    <a:pt x="1641" y="9393"/>
                    <a:pt x="1915" y="9545"/>
                  </a:cubicBezTo>
                  <a:cubicBezTo>
                    <a:pt x="2219" y="9727"/>
                    <a:pt x="2584" y="9788"/>
                    <a:pt x="2918" y="9788"/>
                  </a:cubicBezTo>
                  <a:cubicBezTo>
                    <a:pt x="3026" y="9801"/>
                    <a:pt x="3132" y="9807"/>
                    <a:pt x="3238" y="9807"/>
                  </a:cubicBezTo>
                  <a:cubicBezTo>
                    <a:pt x="3636" y="9807"/>
                    <a:pt x="4016" y="9720"/>
                    <a:pt x="4377" y="9575"/>
                  </a:cubicBezTo>
                  <a:cubicBezTo>
                    <a:pt x="4863" y="9393"/>
                    <a:pt x="5289" y="9028"/>
                    <a:pt x="5623" y="8633"/>
                  </a:cubicBezTo>
                  <a:cubicBezTo>
                    <a:pt x="6322" y="7721"/>
                    <a:pt x="6535" y="6536"/>
                    <a:pt x="6626" y="5350"/>
                  </a:cubicBezTo>
                  <a:cubicBezTo>
                    <a:pt x="6657" y="4590"/>
                    <a:pt x="6566" y="3831"/>
                    <a:pt x="6414" y="3101"/>
                  </a:cubicBezTo>
                  <a:cubicBezTo>
                    <a:pt x="6262" y="2432"/>
                    <a:pt x="5958" y="1794"/>
                    <a:pt x="5502" y="1217"/>
                  </a:cubicBezTo>
                  <a:cubicBezTo>
                    <a:pt x="5107" y="730"/>
                    <a:pt x="4559" y="335"/>
                    <a:pt x="3952" y="122"/>
                  </a:cubicBezTo>
                  <a:cubicBezTo>
                    <a:pt x="3678" y="31"/>
                    <a:pt x="3374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6" name="Google Shape;1675;p54">
              <a:extLst>
                <a:ext uri="{FF2B5EF4-FFF2-40B4-BE49-F238E27FC236}">
                  <a16:creationId xmlns:a16="http://schemas.microsoft.com/office/drawing/2014/main" id="{A63C641E-2519-78BD-C1C6-95BA03DFCE10}"/>
                </a:ext>
              </a:extLst>
            </p:cNvPr>
            <p:cNvSpPr/>
            <p:nvPr/>
          </p:nvSpPr>
          <p:spPr>
            <a:xfrm>
              <a:off x="953315" y="3587421"/>
              <a:ext cx="218431" cy="311095"/>
            </a:xfrm>
            <a:custGeom>
              <a:avLst/>
              <a:gdLst/>
              <a:ahLst/>
              <a:cxnLst/>
              <a:rect l="l" t="t" r="r" b="b"/>
              <a:pathLst>
                <a:path w="6810" h="9699" extrusionOk="0">
                  <a:moveTo>
                    <a:pt x="3223" y="1"/>
                  </a:moveTo>
                  <a:cubicBezTo>
                    <a:pt x="1794" y="1"/>
                    <a:pt x="487" y="973"/>
                    <a:pt x="153" y="2372"/>
                  </a:cubicBezTo>
                  <a:lnTo>
                    <a:pt x="1" y="6445"/>
                  </a:lnTo>
                  <a:cubicBezTo>
                    <a:pt x="92" y="7204"/>
                    <a:pt x="396" y="7964"/>
                    <a:pt x="882" y="8572"/>
                  </a:cubicBezTo>
                  <a:cubicBezTo>
                    <a:pt x="1326" y="9135"/>
                    <a:pt x="2175" y="9698"/>
                    <a:pt x="2865" y="9698"/>
                  </a:cubicBezTo>
                  <a:cubicBezTo>
                    <a:pt x="2883" y="9698"/>
                    <a:pt x="2901" y="9698"/>
                    <a:pt x="2919" y="9697"/>
                  </a:cubicBezTo>
                  <a:cubicBezTo>
                    <a:pt x="2952" y="9698"/>
                    <a:pt x="2985" y="9698"/>
                    <a:pt x="3018" y="9698"/>
                  </a:cubicBezTo>
                  <a:cubicBezTo>
                    <a:pt x="4106" y="9698"/>
                    <a:pt x="5125" y="9214"/>
                    <a:pt x="5715" y="8329"/>
                  </a:cubicBezTo>
                  <a:cubicBezTo>
                    <a:pt x="6566" y="6901"/>
                    <a:pt x="6809" y="4013"/>
                    <a:pt x="6080" y="2311"/>
                  </a:cubicBezTo>
                  <a:cubicBezTo>
                    <a:pt x="5593" y="1125"/>
                    <a:pt x="4530" y="31"/>
                    <a:pt x="3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7" name="Google Shape;1676;p54">
              <a:extLst>
                <a:ext uri="{FF2B5EF4-FFF2-40B4-BE49-F238E27FC236}">
                  <a16:creationId xmlns:a16="http://schemas.microsoft.com/office/drawing/2014/main" id="{6603CC5C-1495-A804-78B3-550B3186BCE8}"/>
                </a:ext>
              </a:extLst>
            </p:cNvPr>
            <p:cNvSpPr/>
            <p:nvPr/>
          </p:nvSpPr>
          <p:spPr>
            <a:xfrm>
              <a:off x="953315" y="3584503"/>
              <a:ext cx="213555" cy="315169"/>
            </a:xfrm>
            <a:custGeom>
              <a:avLst/>
              <a:gdLst/>
              <a:ahLst/>
              <a:cxnLst/>
              <a:rect l="l" t="t" r="r" b="b"/>
              <a:pathLst>
                <a:path w="6658" h="9826" extrusionOk="0">
                  <a:moveTo>
                    <a:pt x="3101" y="1"/>
                  </a:moveTo>
                  <a:cubicBezTo>
                    <a:pt x="2371" y="31"/>
                    <a:pt x="1642" y="304"/>
                    <a:pt x="1125" y="852"/>
                  </a:cubicBezTo>
                  <a:cubicBezTo>
                    <a:pt x="852" y="1125"/>
                    <a:pt x="609" y="1368"/>
                    <a:pt x="457" y="1672"/>
                  </a:cubicBezTo>
                  <a:cubicBezTo>
                    <a:pt x="305" y="1915"/>
                    <a:pt x="213" y="2189"/>
                    <a:pt x="153" y="2493"/>
                  </a:cubicBezTo>
                  <a:cubicBezTo>
                    <a:pt x="274" y="2219"/>
                    <a:pt x="396" y="1946"/>
                    <a:pt x="548" y="1611"/>
                  </a:cubicBezTo>
                  <a:cubicBezTo>
                    <a:pt x="730" y="1338"/>
                    <a:pt x="912" y="1064"/>
                    <a:pt x="1186" y="852"/>
                  </a:cubicBezTo>
                  <a:cubicBezTo>
                    <a:pt x="1520" y="548"/>
                    <a:pt x="1916" y="304"/>
                    <a:pt x="2341" y="213"/>
                  </a:cubicBezTo>
                  <a:cubicBezTo>
                    <a:pt x="2584" y="122"/>
                    <a:pt x="2827" y="92"/>
                    <a:pt x="3101" y="92"/>
                  </a:cubicBezTo>
                  <a:cubicBezTo>
                    <a:pt x="3405" y="92"/>
                    <a:pt x="3648" y="122"/>
                    <a:pt x="3922" y="213"/>
                  </a:cubicBezTo>
                  <a:cubicBezTo>
                    <a:pt x="4499" y="396"/>
                    <a:pt x="4986" y="760"/>
                    <a:pt x="5381" y="1277"/>
                  </a:cubicBezTo>
                  <a:cubicBezTo>
                    <a:pt x="6232" y="2280"/>
                    <a:pt x="6475" y="3770"/>
                    <a:pt x="6384" y="5289"/>
                  </a:cubicBezTo>
                  <a:cubicBezTo>
                    <a:pt x="6323" y="6475"/>
                    <a:pt x="6080" y="7660"/>
                    <a:pt x="5472" y="8481"/>
                  </a:cubicBezTo>
                  <a:cubicBezTo>
                    <a:pt x="4855" y="9215"/>
                    <a:pt x="3982" y="9637"/>
                    <a:pt x="3046" y="9637"/>
                  </a:cubicBezTo>
                  <a:cubicBezTo>
                    <a:pt x="3014" y="9637"/>
                    <a:pt x="2982" y="9637"/>
                    <a:pt x="2949" y="9636"/>
                  </a:cubicBezTo>
                  <a:cubicBezTo>
                    <a:pt x="2584" y="9636"/>
                    <a:pt x="2280" y="9545"/>
                    <a:pt x="1976" y="9393"/>
                  </a:cubicBezTo>
                  <a:cubicBezTo>
                    <a:pt x="1703" y="9271"/>
                    <a:pt x="1460" y="9089"/>
                    <a:pt x="1216" y="8906"/>
                  </a:cubicBezTo>
                  <a:cubicBezTo>
                    <a:pt x="882" y="8572"/>
                    <a:pt x="578" y="8177"/>
                    <a:pt x="396" y="7721"/>
                  </a:cubicBezTo>
                  <a:cubicBezTo>
                    <a:pt x="183" y="7356"/>
                    <a:pt x="92" y="6931"/>
                    <a:pt x="1" y="6505"/>
                  </a:cubicBezTo>
                  <a:lnTo>
                    <a:pt x="1" y="6596"/>
                  </a:lnTo>
                  <a:cubicBezTo>
                    <a:pt x="1" y="6688"/>
                    <a:pt x="61" y="6779"/>
                    <a:pt x="61" y="6840"/>
                  </a:cubicBezTo>
                  <a:cubicBezTo>
                    <a:pt x="92" y="7143"/>
                    <a:pt x="213" y="7447"/>
                    <a:pt x="305" y="7751"/>
                  </a:cubicBezTo>
                  <a:cubicBezTo>
                    <a:pt x="517" y="8207"/>
                    <a:pt x="761" y="8663"/>
                    <a:pt x="1156" y="9028"/>
                  </a:cubicBezTo>
                  <a:cubicBezTo>
                    <a:pt x="1368" y="9241"/>
                    <a:pt x="1642" y="9393"/>
                    <a:pt x="1916" y="9545"/>
                  </a:cubicBezTo>
                  <a:cubicBezTo>
                    <a:pt x="2220" y="9727"/>
                    <a:pt x="2584" y="9818"/>
                    <a:pt x="2949" y="9818"/>
                  </a:cubicBezTo>
                  <a:cubicBezTo>
                    <a:pt x="3026" y="9823"/>
                    <a:pt x="3103" y="9826"/>
                    <a:pt x="3180" y="9826"/>
                  </a:cubicBezTo>
                  <a:cubicBezTo>
                    <a:pt x="3589" y="9826"/>
                    <a:pt x="3994" y="9754"/>
                    <a:pt x="4378" y="9575"/>
                  </a:cubicBezTo>
                  <a:cubicBezTo>
                    <a:pt x="4864" y="9393"/>
                    <a:pt x="5289" y="9058"/>
                    <a:pt x="5624" y="8633"/>
                  </a:cubicBezTo>
                  <a:cubicBezTo>
                    <a:pt x="6293" y="7721"/>
                    <a:pt x="6505" y="6536"/>
                    <a:pt x="6596" y="5381"/>
                  </a:cubicBezTo>
                  <a:cubicBezTo>
                    <a:pt x="6657" y="4621"/>
                    <a:pt x="6596" y="3861"/>
                    <a:pt x="6445" y="3131"/>
                  </a:cubicBezTo>
                  <a:cubicBezTo>
                    <a:pt x="6293" y="2432"/>
                    <a:pt x="5989" y="1794"/>
                    <a:pt x="5533" y="1216"/>
                  </a:cubicBezTo>
                  <a:cubicBezTo>
                    <a:pt x="5107" y="730"/>
                    <a:pt x="4560" y="365"/>
                    <a:pt x="3952" y="122"/>
                  </a:cubicBezTo>
                  <a:cubicBezTo>
                    <a:pt x="3709" y="61"/>
                    <a:pt x="3405" y="1"/>
                    <a:pt x="3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8" name="Google Shape;1677;p54">
              <a:extLst>
                <a:ext uri="{FF2B5EF4-FFF2-40B4-BE49-F238E27FC236}">
                  <a16:creationId xmlns:a16="http://schemas.microsoft.com/office/drawing/2014/main" id="{D91067BF-9CF1-F166-3096-060154372021}"/>
                </a:ext>
              </a:extLst>
            </p:cNvPr>
            <p:cNvSpPr/>
            <p:nvPr/>
          </p:nvSpPr>
          <p:spPr>
            <a:xfrm>
              <a:off x="928938" y="3649228"/>
              <a:ext cx="144338" cy="171248"/>
            </a:xfrm>
            <a:custGeom>
              <a:avLst/>
              <a:gdLst/>
              <a:ahLst/>
              <a:cxnLst/>
              <a:rect l="l" t="t" r="r" b="b"/>
              <a:pathLst>
                <a:path w="4500" h="5339" extrusionOk="0">
                  <a:moveTo>
                    <a:pt x="2103" y="0"/>
                  </a:moveTo>
                  <a:cubicBezTo>
                    <a:pt x="1326" y="0"/>
                    <a:pt x="632" y="465"/>
                    <a:pt x="305" y="1174"/>
                  </a:cubicBezTo>
                  <a:cubicBezTo>
                    <a:pt x="1" y="1995"/>
                    <a:pt x="1" y="2846"/>
                    <a:pt x="305" y="3666"/>
                  </a:cubicBezTo>
                  <a:cubicBezTo>
                    <a:pt x="426" y="4062"/>
                    <a:pt x="669" y="4457"/>
                    <a:pt x="973" y="4761"/>
                  </a:cubicBezTo>
                  <a:cubicBezTo>
                    <a:pt x="1277" y="5095"/>
                    <a:pt x="1642" y="5277"/>
                    <a:pt x="2098" y="5338"/>
                  </a:cubicBezTo>
                  <a:cubicBezTo>
                    <a:pt x="2736" y="5277"/>
                    <a:pt x="3344" y="4943"/>
                    <a:pt x="3709" y="4426"/>
                  </a:cubicBezTo>
                  <a:cubicBezTo>
                    <a:pt x="4317" y="3575"/>
                    <a:pt x="4499" y="2511"/>
                    <a:pt x="4226" y="1478"/>
                  </a:cubicBezTo>
                  <a:cubicBezTo>
                    <a:pt x="4043" y="840"/>
                    <a:pt x="3587" y="171"/>
                    <a:pt x="2888" y="110"/>
                  </a:cubicBezTo>
                  <a:lnTo>
                    <a:pt x="2372" y="19"/>
                  </a:lnTo>
                  <a:cubicBezTo>
                    <a:pt x="2281" y="7"/>
                    <a:pt x="2191" y="0"/>
                    <a:pt x="2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9" name="Google Shape;1678;p54">
              <a:extLst>
                <a:ext uri="{FF2B5EF4-FFF2-40B4-BE49-F238E27FC236}">
                  <a16:creationId xmlns:a16="http://schemas.microsoft.com/office/drawing/2014/main" id="{9E52D2AA-0754-72BD-B27E-944C19655EFB}"/>
                </a:ext>
              </a:extLst>
            </p:cNvPr>
            <p:cNvSpPr/>
            <p:nvPr/>
          </p:nvSpPr>
          <p:spPr>
            <a:xfrm>
              <a:off x="925058" y="3647143"/>
              <a:ext cx="148219" cy="176188"/>
            </a:xfrm>
            <a:custGeom>
              <a:avLst/>
              <a:gdLst/>
              <a:ahLst/>
              <a:cxnLst/>
              <a:rect l="l" t="t" r="r" b="b"/>
              <a:pathLst>
                <a:path w="4621" h="5493" extrusionOk="0">
                  <a:moveTo>
                    <a:pt x="2139" y="0"/>
                  </a:moveTo>
                  <a:cubicBezTo>
                    <a:pt x="2067" y="0"/>
                    <a:pt x="1991" y="8"/>
                    <a:pt x="1915" y="23"/>
                  </a:cubicBezTo>
                  <a:cubicBezTo>
                    <a:pt x="1368" y="114"/>
                    <a:pt x="882" y="418"/>
                    <a:pt x="578" y="874"/>
                  </a:cubicBezTo>
                  <a:cubicBezTo>
                    <a:pt x="152" y="1543"/>
                    <a:pt x="0" y="2333"/>
                    <a:pt x="213" y="3154"/>
                  </a:cubicBezTo>
                  <a:cubicBezTo>
                    <a:pt x="304" y="3640"/>
                    <a:pt x="456" y="4066"/>
                    <a:pt x="699" y="4461"/>
                  </a:cubicBezTo>
                  <a:cubicBezTo>
                    <a:pt x="973" y="4917"/>
                    <a:pt x="1368" y="5282"/>
                    <a:pt x="1885" y="5434"/>
                  </a:cubicBezTo>
                  <a:cubicBezTo>
                    <a:pt x="2019" y="5473"/>
                    <a:pt x="2156" y="5492"/>
                    <a:pt x="2291" y="5492"/>
                  </a:cubicBezTo>
                  <a:cubicBezTo>
                    <a:pt x="2676" y="5492"/>
                    <a:pt x="3051" y="5339"/>
                    <a:pt x="3344" y="5069"/>
                  </a:cubicBezTo>
                  <a:cubicBezTo>
                    <a:pt x="3708" y="4795"/>
                    <a:pt x="4012" y="4400"/>
                    <a:pt x="4195" y="3975"/>
                  </a:cubicBezTo>
                  <a:cubicBezTo>
                    <a:pt x="4529" y="3245"/>
                    <a:pt x="4620" y="2455"/>
                    <a:pt x="4408" y="1665"/>
                  </a:cubicBezTo>
                  <a:cubicBezTo>
                    <a:pt x="4316" y="1148"/>
                    <a:pt x="4012" y="692"/>
                    <a:pt x="3556" y="388"/>
                  </a:cubicBezTo>
                  <a:cubicBezTo>
                    <a:pt x="3435" y="297"/>
                    <a:pt x="3283" y="236"/>
                    <a:pt x="3131" y="236"/>
                  </a:cubicBezTo>
                  <a:lnTo>
                    <a:pt x="2979" y="236"/>
                  </a:lnTo>
                  <a:cubicBezTo>
                    <a:pt x="3222" y="266"/>
                    <a:pt x="3344" y="327"/>
                    <a:pt x="3496" y="418"/>
                  </a:cubicBezTo>
                  <a:cubicBezTo>
                    <a:pt x="3921" y="753"/>
                    <a:pt x="4195" y="1209"/>
                    <a:pt x="4256" y="1695"/>
                  </a:cubicBezTo>
                  <a:cubicBezTo>
                    <a:pt x="4408" y="2424"/>
                    <a:pt x="4347" y="3215"/>
                    <a:pt x="4012" y="3914"/>
                  </a:cubicBezTo>
                  <a:cubicBezTo>
                    <a:pt x="3800" y="4279"/>
                    <a:pt x="3556" y="4674"/>
                    <a:pt x="3192" y="4947"/>
                  </a:cubicBezTo>
                  <a:cubicBezTo>
                    <a:pt x="2939" y="5177"/>
                    <a:pt x="2600" y="5285"/>
                    <a:pt x="2253" y="5285"/>
                  </a:cubicBezTo>
                  <a:cubicBezTo>
                    <a:pt x="2140" y="5285"/>
                    <a:pt x="2027" y="5274"/>
                    <a:pt x="1915" y="5251"/>
                  </a:cubicBezTo>
                  <a:cubicBezTo>
                    <a:pt x="1459" y="5069"/>
                    <a:pt x="1064" y="4795"/>
                    <a:pt x="851" y="4370"/>
                  </a:cubicBezTo>
                  <a:cubicBezTo>
                    <a:pt x="669" y="3975"/>
                    <a:pt x="456" y="3549"/>
                    <a:pt x="395" y="3124"/>
                  </a:cubicBezTo>
                  <a:cubicBezTo>
                    <a:pt x="213" y="2394"/>
                    <a:pt x="304" y="1604"/>
                    <a:pt x="699" y="935"/>
                  </a:cubicBezTo>
                  <a:cubicBezTo>
                    <a:pt x="973" y="540"/>
                    <a:pt x="1429" y="236"/>
                    <a:pt x="1915" y="114"/>
                  </a:cubicBezTo>
                  <a:cubicBezTo>
                    <a:pt x="2097" y="84"/>
                    <a:pt x="2280" y="84"/>
                    <a:pt x="2493" y="84"/>
                  </a:cubicBezTo>
                  <a:cubicBezTo>
                    <a:pt x="2493" y="84"/>
                    <a:pt x="2401" y="23"/>
                    <a:pt x="2341" y="23"/>
                  </a:cubicBezTo>
                  <a:cubicBezTo>
                    <a:pt x="2280" y="8"/>
                    <a:pt x="2211" y="0"/>
                    <a:pt x="2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0" name="Google Shape;1679;p54">
              <a:extLst>
                <a:ext uri="{FF2B5EF4-FFF2-40B4-BE49-F238E27FC236}">
                  <a16:creationId xmlns:a16="http://schemas.microsoft.com/office/drawing/2014/main" id="{4CA322DD-2762-606C-AB1B-C2A2AE8322B5}"/>
                </a:ext>
              </a:extLst>
            </p:cNvPr>
            <p:cNvSpPr/>
            <p:nvPr/>
          </p:nvSpPr>
          <p:spPr>
            <a:xfrm>
              <a:off x="1004024" y="3819637"/>
              <a:ext cx="64375" cy="31049"/>
            </a:xfrm>
            <a:custGeom>
              <a:avLst/>
              <a:gdLst/>
              <a:ahLst/>
              <a:cxnLst/>
              <a:rect l="l" t="t" r="r" b="b"/>
              <a:pathLst>
                <a:path w="2007" h="968" extrusionOk="0">
                  <a:moveTo>
                    <a:pt x="589" y="0"/>
                  </a:moveTo>
                  <a:cubicBezTo>
                    <a:pt x="507" y="0"/>
                    <a:pt x="424" y="7"/>
                    <a:pt x="335" y="25"/>
                  </a:cubicBezTo>
                  <a:cubicBezTo>
                    <a:pt x="91" y="56"/>
                    <a:pt x="0" y="56"/>
                    <a:pt x="0" y="86"/>
                  </a:cubicBezTo>
                  <a:cubicBezTo>
                    <a:pt x="0" y="116"/>
                    <a:pt x="91" y="177"/>
                    <a:pt x="335" y="177"/>
                  </a:cubicBezTo>
                  <a:cubicBezTo>
                    <a:pt x="608" y="177"/>
                    <a:pt x="851" y="208"/>
                    <a:pt x="1125" y="268"/>
                  </a:cubicBezTo>
                  <a:cubicBezTo>
                    <a:pt x="1398" y="360"/>
                    <a:pt x="1581" y="512"/>
                    <a:pt x="1763" y="694"/>
                  </a:cubicBezTo>
                  <a:cubicBezTo>
                    <a:pt x="1885" y="846"/>
                    <a:pt x="1915" y="968"/>
                    <a:pt x="1976" y="968"/>
                  </a:cubicBezTo>
                  <a:cubicBezTo>
                    <a:pt x="1976" y="968"/>
                    <a:pt x="2006" y="816"/>
                    <a:pt x="1885" y="633"/>
                  </a:cubicBezTo>
                  <a:cubicBezTo>
                    <a:pt x="1733" y="360"/>
                    <a:pt x="1490" y="177"/>
                    <a:pt x="1186" y="86"/>
                  </a:cubicBezTo>
                  <a:cubicBezTo>
                    <a:pt x="971" y="43"/>
                    <a:pt x="786" y="0"/>
                    <a:pt x="5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1" name="Google Shape;1680;p54">
              <a:extLst>
                <a:ext uri="{FF2B5EF4-FFF2-40B4-BE49-F238E27FC236}">
                  <a16:creationId xmlns:a16="http://schemas.microsoft.com/office/drawing/2014/main" id="{698079D4-5C90-18B1-5470-947BE8F55F88}"/>
                </a:ext>
              </a:extLst>
            </p:cNvPr>
            <p:cNvSpPr/>
            <p:nvPr/>
          </p:nvSpPr>
          <p:spPr>
            <a:xfrm>
              <a:off x="1004986" y="3633255"/>
              <a:ext cx="72169" cy="20881"/>
            </a:xfrm>
            <a:custGeom>
              <a:avLst/>
              <a:gdLst/>
              <a:ahLst/>
              <a:cxnLst/>
              <a:rect l="l" t="t" r="r" b="b"/>
              <a:pathLst>
                <a:path w="2250" h="651" extrusionOk="0">
                  <a:moveTo>
                    <a:pt x="2250" y="0"/>
                  </a:moveTo>
                  <a:cubicBezTo>
                    <a:pt x="1885" y="213"/>
                    <a:pt x="1520" y="304"/>
                    <a:pt x="1186" y="426"/>
                  </a:cubicBezTo>
                  <a:cubicBezTo>
                    <a:pt x="1022" y="438"/>
                    <a:pt x="864" y="446"/>
                    <a:pt x="706" y="446"/>
                  </a:cubicBezTo>
                  <a:cubicBezTo>
                    <a:pt x="483" y="446"/>
                    <a:pt x="262" y="431"/>
                    <a:pt x="31" y="395"/>
                  </a:cubicBezTo>
                  <a:lnTo>
                    <a:pt x="31" y="395"/>
                  </a:lnTo>
                  <a:cubicBezTo>
                    <a:pt x="1" y="426"/>
                    <a:pt x="92" y="517"/>
                    <a:pt x="335" y="578"/>
                  </a:cubicBezTo>
                  <a:cubicBezTo>
                    <a:pt x="502" y="628"/>
                    <a:pt x="660" y="651"/>
                    <a:pt x="819" y="651"/>
                  </a:cubicBezTo>
                  <a:cubicBezTo>
                    <a:pt x="949" y="651"/>
                    <a:pt x="1080" y="636"/>
                    <a:pt x="1216" y="608"/>
                  </a:cubicBezTo>
                  <a:cubicBezTo>
                    <a:pt x="1520" y="578"/>
                    <a:pt x="1764" y="456"/>
                    <a:pt x="2007" y="274"/>
                  </a:cubicBezTo>
                  <a:cubicBezTo>
                    <a:pt x="2159" y="152"/>
                    <a:pt x="2250" y="0"/>
                    <a:pt x="2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2" name="Google Shape;1602;p54"/>
          <p:cNvGrpSpPr/>
          <p:nvPr/>
        </p:nvGrpSpPr>
        <p:grpSpPr>
          <a:xfrm>
            <a:off x="362954" y="1078940"/>
            <a:ext cx="2977188" cy="4064560"/>
            <a:chOff x="270875" y="1004025"/>
            <a:chExt cx="3032069" cy="4139485"/>
          </a:xfrm>
        </p:grpSpPr>
        <p:sp>
          <p:nvSpPr>
            <p:cNvPr id="1603" name="Google Shape;1603;p54"/>
            <p:cNvSpPr/>
            <p:nvPr/>
          </p:nvSpPr>
          <p:spPr>
            <a:xfrm>
              <a:off x="1813188" y="3103490"/>
              <a:ext cx="1489755" cy="2034325"/>
            </a:xfrm>
            <a:custGeom>
              <a:avLst/>
              <a:gdLst/>
              <a:ahLst/>
              <a:cxnLst/>
              <a:rect l="l" t="t" r="r" b="b"/>
              <a:pathLst>
                <a:path w="46446" h="63424" extrusionOk="0">
                  <a:moveTo>
                    <a:pt x="40500" y="1"/>
                  </a:moveTo>
                  <a:cubicBezTo>
                    <a:pt x="40272" y="1"/>
                    <a:pt x="40044" y="15"/>
                    <a:pt x="39819" y="43"/>
                  </a:cubicBezTo>
                  <a:cubicBezTo>
                    <a:pt x="37387" y="347"/>
                    <a:pt x="35260" y="1927"/>
                    <a:pt x="33770" y="3903"/>
                  </a:cubicBezTo>
                  <a:cubicBezTo>
                    <a:pt x="32281" y="5879"/>
                    <a:pt x="31339" y="8219"/>
                    <a:pt x="30336" y="10499"/>
                  </a:cubicBezTo>
                  <a:cubicBezTo>
                    <a:pt x="29363" y="12779"/>
                    <a:pt x="28299" y="15058"/>
                    <a:pt x="26658" y="16882"/>
                  </a:cubicBezTo>
                  <a:cubicBezTo>
                    <a:pt x="26228" y="17339"/>
                    <a:pt x="25679" y="17820"/>
                    <a:pt x="25074" y="17820"/>
                  </a:cubicBezTo>
                  <a:cubicBezTo>
                    <a:pt x="24995" y="17820"/>
                    <a:pt x="24915" y="17811"/>
                    <a:pt x="24834" y="17794"/>
                  </a:cubicBezTo>
                  <a:cubicBezTo>
                    <a:pt x="24165" y="17642"/>
                    <a:pt x="23800" y="16882"/>
                    <a:pt x="23709" y="16153"/>
                  </a:cubicBezTo>
                  <a:cubicBezTo>
                    <a:pt x="23588" y="15423"/>
                    <a:pt x="23709" y="14694"/>
                    <a:pt x="23497" y="14025"/>
                  </a:cubicBezTo>
                  <a:cubicBezTo>
                    <a:pt x="23134" y="12720"/>
                    <a:pt x="21773" y="11953"/>
                    <a:pt x="20420" y="11953"/>
                  </a:cubicBezTo>
                  <a:cubicBezTo>
                    <a:pt x="20071" y="11953"/>
                    <a:pt x="19723" y="12004"/>
                    <a:pt x="19393" y="12110"/>
                  </a:cubicBezTo>
                  <a:cubicBezTo>
                    <a:pt x="17813" y="12657"/>
                    <a:pt x="16718" y="14207"/>
                    <a:pt x="16293" y="15879"/>
                  </a:cubicBezTo>
                  <a:cubicBezTo>
                    <a:pt x="15867" y="17551"/>
                    <a:pt x="15989" y="19253"/>
                    <a:pt x="16110" y="20985"/>
                  </a:cubicBezTo>
                  <a:cubicBezTo>
                    <a:pt x="16323" y="24116"/>
                    <a:pt x="16566" y="27308"/>
                    <a:pt x="16749" y="30469"/>
                  </a:cubicBezTo>
                  <a:cubicBezTo>
                    <a:pt x="16870" y="32141"/>
                    <a:pt x="16809" y="34208"/>
                    <a:pt x="15381" y="35119"/>
                  </a:cubicBezTo>
                  <a:cubicBezTo>
                    <a:pt x="14950" y="35385"/>
                    <a:pt x="14462" y="35493"/>
                    <a:pt x="13957" y="35493"/>
                  </a:cubicBezTo>
                  <a:cubicBezTo>
                    <a:pt x="13250" y="35493"/>
                    <a:pt x="12511" y="35282"/>
                    <a:pt x="11855" y="34998"/>
                  </a:cubicBezTo>
                  <a:cubicBezTo>
                    <a:pt x="10092" y="34208"/>
                    <a:pt x="8663" y="32931"/>
                    <a:pt x="7600" y="31381"/>
                  </a:cubicBezTo>
                  <a:cubicBezTo>
                    <a:pt x="6779" y="30195"/>
                    <a:pt x="6141" y="28767"/>
                    <a:pt x="4864" y="28220"/>
                  </a:cubicBezTo>
                  <a:cubicBezTo>
                    <a:pt x="4554" y="28097"/>
                    <a:pt x="4236" y="28040"/>
                    <a:pt x="3920" y="28040"/>
                  </a:cubicBezTo>
                  <a:cubicBezTo>
                    <a:pt x="2592" y="28040"/>
                    <a:pt x="1289" y="29035"/>
                    <a:pt x="700" y="30286"/>
                  </a:cubicBezTo>
                  <a:cubicBezTo>
                    <a:pt x="1" y="31837"/>
                    <a:pt x="305" y="33630"/>
                    <a:pt x="335" y="35332"/>
                  </a:cubicBezTo>
                  <a:cubicBezTo>
                    <a:pt x="609" y="45606"/>
                    <a:pt x="3283" y="56883"/>
                    <a:pt x="12463" y="62506"/>
                  </a:cubicBezTo>
                  <a:cubicBezTo>
                    <a:pt x="14497" y="63135"/>
                    <a:pt x="16466" y="63424"/>
                    <a:pt x="18407" y="63424"/>
                  </a:cubicBezTo>
                  <a:cubicBezTo>
                    <a:pt x="21716" y="63424"/>
                    <a:pt x="24947" y="62586"/>
                    <a:pt x="28299" y="61168"/>
                  </a:cubicBezTo>
                  <a:cubicBezTo>
                    <a:pt x="33618" y="58919"/>
                    <a:pt x="38178" y="55120"/>
                    <a:pt x="41673" y="50500"/>
                  </a:cubicBezTo>
                  <a:cubicBezTo>
                    <a:pt x="42646" y="49162"/>
                    <a:pt x="43618" y="47764"/>
                    <a:pt x="43983" y="46123"/>
                  </a:cubicBezTo>
                  <a:cubicBezTo>
                    <a:pt x="44378" y="44481"/>
                    <a:pt x="44166" y="42627"/>
                    <a:pt x="43102" y="41381"/>
                  </a:cubicBezTo>
                  <a:cubicBezTo>
                    <a:pt x="42196" y="40266"/>
                    <a:pt x="40811" y="39800"/>
                    <a:pt x="39364" y="39800"/>
                  </a:cubicBezTo>
                  <a:cubicBezTo>
                    <a:pt x="38286" y="39800"/>
                    <a:pt x="37175" y="40058"/>
                    <a:pt x="36202" y="40499"/>
                  </a:cubicBezTo>
                  <a:cubicBezTo>
                    <a:pt x="34986" y="41077"/>
                    <a:pt x="33831" y="41867"/>
                    <a:pt x="32554" y="42171"/>
                  </a:cubicBezTo>
                  <a:cubicBezTo>
                    <a:pt x="32231" y="42246"/>
                    <a:pt x="31892" y="42286"/>
                    <a:pt x="31553" y="42286"/>
                  </a:cubicBezTo>
                  <a:cubicBezTo>
                    <a:pt x="30520" y="42286"/>
                    <a:pt x="29494" y="41916"/>
                    <a:pt x="28968" y="41047"/>
                  </a:cubicBezTo>
                  <a:cubicBezTo>
                    <a:pt x="28299" y="39861"/>
                    <a:pt x="28816" y="38250"/>
                    <a:pt x="29788" y="37338"/>
                  </a:cubicBezTo>
                  <a:cubicBezTo>
                    <a:pt x="30731" y="36426"/>
                    <a:pt x="32007" y="35940"/>
                    <a:pt x="33223" y="35423"/>
                  </a:cubicBezTo>
                  <a:cubicBezTo>
                    <a:pt x="36688" y="33934"/>
                    <a:pt x="39819" y="31837"/>
                    <a:pt x="42555" y="29283"/>
                  </a:cubicBezTo>
                  <a:cubicBezTo>
                    <a:pt x="43922" y="28007"/>
                    <a:pt x="45229" y="26092"/>
                    <a:pt x="44439" y="24390"/>
                  </a:cubicBezTo>
                  <a:cubicBezTo>
                    <a:pt x="43862" y="23174"/>
                    <a:pt x="42403" y="22657"/>
                    <a:pt x="41065" y="22596"/>
                  </a:cubicBezTo>
                  <a:cubicBezTo>
                    <a:pt x="40954" y="22594"/>
                    <a:pt x="40842" y="22593"/>
                    <a:pt x="40730" y="22593"/>
                  </a:cubicBezTo>
                  <a:cubicBezTo>
                    <a:pt x="40171" y="22593"/>
                    <a:pt x="39609" y="22619"/>
                    <a:pt x="39052" y="22619"/>
                  </a:cubicBezTo>
                  <a:cubicBezTo>
                    <a:pt x="38383" y="22619"/>
                    <a:pt x="37722" y="22581"/>
                    <a:pt x="37083" y="22414"/>
                  </a:cubicBezTo>
                  <a:cubicBezTo>
                    <a:pt x="35928" y="22110"/>
                    <a:pt x="34804" y="21046"/>
                    <a:pt x="35108" y="19922"/>
                  </a:cubicBezTo>
                  <a:cubicBezTo>
                    <a:pt x="35290" y="19253"/>
                    <a:pt x="35807" y="18797"/>
                    <a:pt x="36354" y="18402"/>
                  </a:cubicBezTo>
                  <a:cubicBezTo>
                    <a:pt x="39211" y="16061"/>
                    <a:pt x="41704" y="13387"/>
                    <a:pt x="43801" y="10377"/>
                  </a:cubicBezTo>
                  <a:cubicBezTo>
                    <a:pt x="45199" y="8371"/>
                    <a:pt x="46445" y="5818"/>
                    <a:pt x="45685" y="3447"/>
                  </a:cubicBezTo>
                  <a:cubicBezTo>
                    <a:pt x="44996" y="1324"/>
                    <a:pt x="42730" y="1"/>
                    <a:pt x="40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4" name="Google Shape;1604;p54"/>
            <p:cNvSpPr/>
            <p:nvPr/>
          </p:nvSpPr>
          <p:spPr>
            <a:xfrm>
              <a:off x="2284067" y="3140920"/>
              <a:ext cx="908685" cy="1758833"/>
            </a:xfrm>
            <a:custGeom>
              <a:avLst/>
              <a:gdLst/>
              <a:ahLst/>
              <a:cxnLst/>
              <a:rect l="l" t="t" r="r" b="b"/>
              <a:pathLst>
                <a:path w="28330" h="54835" extrusionOk="0">
                  <a:moveTo>
                    <a:pt x="28330" y="1"/>
                  </a:moveTo>
                  <a:lnTo>
                    <a:pt x="28330" y="1"/>
                  </a:lnTo>
                  <a:cubicBezTo>
                    <a:pt x="28238" y="61"/>
                    <a:pt x="28178" y="122"/>
                    <a:pt x="28117" y="153"/>
                  </a:cubicBezTo>
                  <a:lnTo>
                    <a:pt x="27630" y="608"/>
                  </a:lnTo>
                  <a:cubicBezTo>
                    <a:pt x="27205" y="1034"/>
                    <a:pt x="26567" y="1642"/>
                    <a:pt x="25776" y="2432"/>
                  </a:cubicBezTo>
                  <a:cubicBezTo>
                    <a:pt x="23527" y="4712"/>
                    <a:pt x="21491" y="7204"/>
                    <a:pt x="19606" y="9818"/>
                  </a:cubicBezTo>
                  <a:cubicBezTo>
                    <a:pt x="18451" y="11490"/>
                    <a:pt x="17174" y="13344"/>
                    <a:pt x="15928" y="15350"/>
                  </a:cubicBezTo>
                  <a:cubicBezTo>
                    <a:pt x="14682" y="17387"/>
                    <a:pt x="13344" y="19545"/>
                    <a:pt x="12007" y="21885"/>
                  </a:cubicBezTo>
                  <a:cubicBezTo>
                    <a:pt x="10609" y="24378"/>
                    <a:pt x="9363" y="26870"/>
                    <a:pt x="8208" y="29454"/>
                  </a:cubicBezTo>
                  <a:cubicBezTo>
                    <a:pt x="7660" y="30822"/>
                    <a:pt x="7113" y="32220"/>
                    <a:pt x="6627" y="33648"/>
                  </a:cubicBezTo>
                  <a:cubicBezTo>
                    <a:pt x="6080" y="35077"/>
                    <a:pt x="5594" y="36536"/>
                    <a:pt x="5046" y="37965"/>
                  </a:cubicBezTo>
                  <a:cubicBezTo>
                    <a:pt x="3040" y="43466"/>
                    <a:pt x="1369" y="49059"/>
                    <a:pt x="1" y="54773"/>
                  </a:cubicBezTo>
                  <a:lnTo>
                    <a:pt x="214" y="54834"/>
                  </a:lnTo>
                  <a:cubicBezTo>
                    <a:pt x="1612" y="49150"/>
                    <a:pt x="3283" y="43557"/>
                    <a:pt x="5290" y="38086"/>
                  </a:cubicBezTo>
                  <a:cubicBezTo>
                    <a:pt x="5837" y="36597"/>
                    <a:pt x="6323" y="35199"/>
                    <a:pt x="6840" y="33740"/>
                  </a:cubicBezTo>
                  <a:cubicBezTo>
                    <a:pt x="7387" y="32311"/>
                    <a:pt x="7873" y="30913"/>
                    <a:pt x="8451" y="29575"/>
                  </a:cubicBezTo>
                  <a:cubicBezTo>
                    <a:pt x="9545" y="26992"/>
                    <a:pt x="10791" y="24469"/>
                    <a:pt x="12220" y="22037"/>
                  </a:cubicBezTo>
                  <a:cubicBezTo>
                    <a:pt x="13527" y="19727"/>
                    <a:pt x="14864" y="17539"/>
                    <a:pt x="16110" y="15502"/>
                  </a:cubicBezTo>
                  <a:cubicBezTo>
                    <a:pt x="17387" y="13496"/>
                    <a:pt x="18603" y="11642"/>
                    <a:pt x="19758" y="9970"/>
                  </a:cubicBezTo>
                  <a:cubicBezTo>
                    <a:pt x="21582" y="7356"/>
                    <a:pt x="23649" y="4864"/>
                    <a:pt x="25837" y="2554"/>
                  </a:cubicBezTo>
                  <a:cubicBezTo>
                    <a:pt x="26597" y="1733"/>
                    <a:pt x="27266" y="1125"/>
                    <a:pt x="27661" y="700"/>
                  </a:cubicBezTo>
                  <a:lnTo>
                    <a:pt x="28178" y="213"/>
                  </a:lnTo>
                  <a:cubicBezTo>
                    <a:pt x="28269" y="92"/>
                    <a:pt x="28330" y="1"/>
                    <a:pt x="28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5" name="Google Shape;1605;p54"/>
            <p:cNvSpPr/>
            <p:nvPr/>
          </p:nvSpPr>
          <p:spPr>
            <a:xfrm>
              <a:off x="2434206" y="3489949"/>
              <a:ext cx="117042" cy="595697"/>
            </a:xfrm>
            <a:custGeom>
              <a:avLst/>
              <a:gdLst/>
              <a:ahLst/>
              <a:cxnLst/>
              <a:rect l="l" t="t" r="r" b="b"/>
              <a:pathLst>
                <a:path w="3649" h="18572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213"/>
                    <a:pt x="61" y="486"/>
                    <a:pt x="153" y="730"/>
                  </a:cubicBezTo>
                  <a:cubicBezTo>
                    <a:pt x="274" y="1186"/>
                    <a:pt x="426" y="1854"/>
                    <a:pt x="609" y="2705"/>
                  </a:cubicBezTo>
                  <a:cubicBezTo>
                    <a:pt x="973" y="4377"/>
                    <a:pt x="1368" y="6687"/>
                    <a:pt x="1824" y="9271"/>
                  </a:cubicBezTo>
                  <a:cubicBezTo>
                    <a:pt x="2280" y="11854"/>
                    <a:pt x="2645" y="14195"/>
                    <a:pt x="3010" y="15867"/>
                  </a:cubicBezTo>
                  <a:cubicBezTo>
                    <a:pt x="3192" y="16718"/>
                    <a:pt x="3344" y="17386"/>
                    <a:pt x="3466" y="17842"/>
                  </a:cubicBezTo>
                  <a:cubicBezTo>
                    <a:pt x="3496" y="18116"/>
                    <a:pt x="3557" y="18329"/>
                    <a:pt x="3648" y="18572"/>
                  </a:cubicBezTo>
                  <a:cubicBezTo>
                    <a:pt x="3648" y="18298"/>
                    <a:pt x="3618" y="18086"/>
                    <a:pt x="3527" y="17812"/>
                  </a:cubicBezTo>
                  <a:cubicBezTo>
                    <a:pt x="3466" y="17295"/>
                    <a:pt x="3314" y="16596"/>
                    <a:pt x="3192" y="15806"/>
                  </a:cubicBezTo>
                  <a:cubicBezTo>
                    <a:pt x="2919" y="14043"/>
                    <a:pt x="2584" y="11763"/>
                    <a:pt x="2128" y="9180"/>
                  </a:cubicBezTo>
                  <a:cubicBezTo>
                    <a:pt x="1672" y="6596"/>
                    <a:pt x="1217" y="4286"/>
                    <a:pt x="791" y="2614"/>
                  </a:cubicBezTo>
                  <a:cubicBezTo>
                    <a:pt x="609" y="1824"/>
                    <a:pt x="426" y="1125"/>
                    <a:pt x="274" y="669"/>
                  </a:cubicBezTo>
                  <a:cubicBezTo>
                    <a:pt x="183" y="456"/>
                    <a:pt x="122" y="213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6" name="Google Shape;1606;p54"/>
            <p:cNvSpPr/>
            <p:nvPr/>
          </p:nvSpPr>
          <p:spPr>
            <a:xfrm>
              <a:off x="2550218" y="3911112"/>
              <a:ext cx="694199" cy="174520"/>
            </a:xfrm>
            <a:custGeom>
              <a:avLst/>
              <a:gdLst/>
              <a:ahLst/>
              <a:cxnLst/>
              <a:rect l="l" t="t" r="r" b="b"/>
              <a:pathLst>
                <a:path w="21643" h="5441" extrusionOk="0">
                  <a:moveTo>
                    <a:pt x="21643" y="0"/>
                  </a:moveTo>
                  <a:cubicBezTo>
                    <a:pt x="21339" y="0"/>
                    <a:pt x="21095" y="61"/>
                    <a:pt x="20761" y="91"/>
                  </a:cubicBezTo>
                  <a:cubicBezTo>
                    <a:pt x="20214" y="122"/>
                    <a:pt x="19363" y="213"/>
                    <a:pt x="18390" y="334"/>
                  </a:cubicBezTo>
                  <a:cubicBezTo>
                    <a:pt x="15807" y="730"/>
                    <a:pt x="13193" y="1277"/>
                    <a:pt x="10639" y="1915"/>
                  </a:cubicBezTo>
                  <a:cubicBezTo>
                    <a:pt x="7630" y="2675"/>
                    <a:pt x="4925" y="3496"/>
                    <a:pt x="3040" y="4195"/>
                  </a:cubicBezTo>
                  <a:cubicBezTo>
                    <a:pt x="2068" y="4529"/>
                    <a:pt x="1308" y="4833"/>
                    <a:pt x="791" y="5076"/>
                  </a:cubicBezTo>
                  <a:cubicBezTo>
                    <a:pt x="518" y="5167"/>
                    <a:pt x="274" y="5289"/>
                    <a:pt x="1" y="5441"/>
                  </a:cubicBezTo>
                  <a:cubicBezTo>
                    <a:pt x="274" y="5380"/>
                    <a:pt x="548" y="5289"/>
                    <a:pt x="821" y="5167"/>
                  </a:cubicBezTo>
                  <a:cubicBezTo>
                    <a:pt x="1369" y="4985"/>
                    <a:pt x="2159" y="4711"/>
                    <a:pt x="3101" y="4407"/>
                  </a:cubicBezTo>
                  <a:cubicBezTo>
                    <a:pt x="5046" y="3769"/>
                    <a:pt x="7721" y="2979"/>
                    <a:pt x="10700" y="2219"/>
                  </a:cubicBezTo>
                  <a:cubicBezTo>
                    <a:pt x="13709" y="1459"/>
                    <a:pt x="16445" y="882"/>
                    <a:pt x="18421" y="547"/>
                  </a:cubicBezTo>
                  <a:cubicBezTo>
                    <a:pt x="19424" y="365"/>
                    <a:pt x="20214" y="243"/>
                    <a:pt x="20791" y="152"/>
                  </a:cubicBezTo>
                  <a:cubicBezTo>
                    <a:pt x="21095" y="122"/>
                    <a:pt x="21339" y="91"/>
                    <a:pt x="216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7" name="Google Shape;1607;p54"/>
            <p:cNvSpPr/>
            <p:nvPr/>
          </p:nvSpPr>
          <p:spPr>
            <a:xfrm>
              <a:off x="1884361" y="4006628"/>
              <a:ext cx="408539" cy="877476"/>
            </a:xfrm>
            <a:custGeom>
              <a:avLst/>
              <a:gdLst/>
              <a:ahLst/>
              <a:cxnLst/>
              <a:rect l="l" t="t" r="r" b="b"/>
              <a:pathLst>
                <a:path w="12737" h="27357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92"/>
                    <a:pt x="92" y="214"/>
                    <a:pt x="122" y="305"/>
                  </a:cubicBezTo>
                  <a:lnTo>
                    <a:pt x="517" y="1095"/>
                  </a:lnTo>
                  <a:lnTo>
                    <a:pt x="1885" y="4013"/>
                  </a:lnTo>
                  <a:cubicBezTo>
                    <a:pt x="3040" y="6475"/>
                    <a:pt x="4560" y="9940"/>
                    <a:pt x="6232" y="13740"/>
                  </a:cubicBezTo>
                  <a:cubicBezTo>
                    <a:pt x="7903" y="17539"/>
                    <a:pt x="9484" y="21004"/>
                    <a:pt x="10700" y="23436"/>
                  </a:cubicBezTo>
                  <a:cubicBezTo>
                    <a:pt x="11308" y="24652"/>
                    <a:pt x="11794" y="25655"/>
                    <a:pt x="12159" y="26323"/>
                  </a:cubicBezTo>
                  <a:cubicBezTo>
                    <a:pt x="12311" y="26627"/>
                    <a:pt x="12463" y="26901"/>
                    <a:pt x="12584" y="27083"/>
                  </a:cubicBezTo>
                  <a:cubicBezTo>
                    <a:pt x="12615" y="27205"/>
                    <a:pt x="12676" y="27266"/>
                    <a:pt x="12736" y="27357"/>
                  </a:cubicBezTo>
                  <a:cubicBezTo>
                    <a:pt x="12706" y="27235"/>
                    <a:pt x="12676" y="27174"/>
                    <a:pt x="12615" y="26992"/>
                  </a:cubicBezTo>
                  <a:lnTo>
                    <a:pt x="12250" y="26202"/>
                  </a:lnTo>
                  <a:lnTo>
                    <a:pt x="10882" y="23284"/>
                  </a:lnTo>
                  <a:cubicBezTo>
                    <a:pt x="9697" y="20852"/>
                    <a:pt x="8177" y="17387"/>
                    <a:pt x="6505" y="13588"/>
                  </a:cubicBezTo>
                  <a:cubicBezTo>
                    <a:pt x="4833" y="9788"/>
                    <a:pt x="3283" y="6323"/>
                    <a:pt x="2067" y="3891"/>
                  </a:cubicBezTo>
                  <a:cubicBezTo>
                    <a:pt x="1460" y="2676"/>
                    <a:pt x="973" y="1703"/>
                    <a:pt x="578" y="1004"/>
                  </a:cubicBezTo>
                  <a:lnTo>
                    <a:pt x="152" y="244"/>
                  </a:lnTo>
                  <a:cubicBezTo>
                    <a:pt x="122" y="153"/>
                    <a:pt x="92" y="62"/>
                    <a:pt x="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8" name="Google Shape;1608;p54"/>
            <p:cNvSpPr/>
            <p:nvPr/>
          </p:nvSpPr>
          <p:spPr>
            <a:xfrm>
              <a:off x="2293818" y="4527252"/>
              <a:ext cx="913560" cy="354910"/>
            </a:xfrm>
            <a:custGeom>
              <a:avLst/>
              <a:gdLst/>
              <a:ahLst/>
              <a:cxnLst/>
              <a:rect l="l" t="t" r="r" b="b"/>
              <a:pathLst>
                <a:path w="28482" h="11065" extrusionOk="0">
                  <a:moveTo>
                    <a:pt x="28481" y="0"/>
                  </a:moveTo>
                  <a:cubicBezTo>
                    <a:pt x="28360" y="0"/>
                    <a:pt x="28238" y="30"/>
                    <a:pt x="28178" y="61"/>
                  </a:cubicBezTo>
                  <a:lnTo>
                    <a:pt x="27326" y="334"/>
                  </a:lnTo>
                  <a:cubicBezTo>
                    <a:pt x="26597" y="547"/>
                    <a:pt x="25533" y="942"/>
                    <a:pt x="24256" y="1429"/>
                  </a:cubicBezTo>
                  <a:cubicBezTo>
                    <a:pt x="21673" y="2371"/>
                    <a:pt x="18086" y="3830"/>
                    <a:pt x="14196" y="5380"/>
                  </a:cubicBezTo>
                  <a:cubicBezTo>
                    <a:pt x="10274" y="6930"/>
                    <a:pt x="6749" y="8389"/>
                    <a:pt x="4165" y="9423"/>
                  </a:cubicBezTo>
                  <a:lnTo>
                    <a:pt x="1125" y="10578"/>
                  </a:lnTo>
                  <a:lnTo>
                    <a:pt x="274" y="10942"/>
                  </a:lnTo>
                  <a:cubicBezTo>
                    <a:pt x="183" y="10973"/>
                    <a:pt x="92" y="11034"/>
                    <a:pt x="1" y="11064"/>
                  </a:cubicBezTo>
                  <a:cubicBezTo>
                    <a:pt x="122" y="11064"/>
                    <a:pt x="183" y="11034"/>
                    <a:pt x="305" y="11003"/>
                  </a:cubicBezTo>
                  <a:lnTo>
                    <a:pt x="1156" y="10730"/>
                  </a:lnTo>
                  <a:cubicBezTo>
                    <a:pt x="1855" y="10487"/>
                    <a:pt x="2949" y="10122"/>
                    <a:pt x="4226" y="9635"/>
                  </a:cubicBezTo>
                  <a:cubicBezTo>
                    <a:pt x="6809" y="8693"/>
                    <a:pt x="10396" y="7234"/>
                    <a:pt x="14287" y="5684"/>
                  </a:cubicBezTo>
                  <a:cubicBezTo>
                    <a:pt x="18208" y="4134"/>
                    <a:pt x="21734" y="2675"/>
                    <a:pt x="24317" y="1672"/>
                  </a:cubicBezTo>
                  <a:lnTo>
                    <a:pt x="27357" y="486"/>
                  </a:lnTo>
                  <a:lnTo>
                    <a:pt x="28208" y="152"/>
                  </a:lnTo>
                  <a:cubicBezTo>
                    <a:pt x="28269" y="91"/>
                    <a:pt x="28390" y="61"/>
                    <a:pt x="28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9" name="Google Shape;1609;p54"/>
            <p:cNvSpPr/>
            <p:nvPr/>
          </p:nvSpPr>
          <p:spPr>
            <a:xfrm>
              <a:off x="270875" y="2540367"/>
              <a:ext cx="2456881" cy="2603143"/>
            </a:xfrm>
            <a:custGeom>
              <a:avLst/>
              <a:gdLst/>
              <a:ahLst/>
              <a:cxnLst/>
              <a:rect l="l" t="t" r="r" b="b"/>
              <a:pathLst>
                <a:path w="76598" h="81158" extrusionOk="0">
                  <a:moveTo>
                    <a:pt x="30548" y="1"/>
                  </a:moveTo>
                  <a:cubicBezTo>
                    <a:pt x="26293" y="274"/>
                    <a:pt x="22159" y="1399"/>
                    <a:pt x="18360" y="3375"/>
                  </a:cubicBezTo>
                  <a:cubicBezTo>
                    <a:pt x="13162" y="6080"/>
                    <a:pt x="9119" y="10548"/>
                    <a:pt x="6931" y="15989"/>
                  </a:cubicBezTo>
                  <a:lnTo>
                    <a:pt x="1" y="33284"/>
                  </a:lnTo>
                  <a:lnTo>
                    <a:pt x="17478" y="36931"/>
                  </a:lnTo>
                  <a:lnTo>
                    <a:pt x="18177" y="55503"/>
                  </a:lnTo>
                  <a:lnTo>
                    <a:pt x="15563" y="81157"/>
                  </a:lnTo>
                  <a:lnTo>
                    <a:pt x="63740" y="81157"/>
                  </a:lnTo>
                  <a:lnTo>
                    <a:pt x="63376" y="40549"/>
                  </a:lnTo>
                  <a:lnTo>
                    <a:pt x="65139" y="39546"/>
                  </a:lnTo>
                  <a:cubicBezTo>
                    <a:pt x="65139" y="39546"/>
                    <a:pt x="76263" y="36901"/>
                    <a:pt x="76598" y="36445"/>
                  </a:cubicBezTo>
                  <a:lnTo>
                    <a:pt x="67449" y="12889"/>
                  </a:lnTo>
                  <a:cubicBezTo>
                    <a:pt x="65655" y="7995"/>
                    <a:pt x="61704" y="4135"/>
                    <a:pt x="56780" y="2463"/>
                  </a:cubicBezTo>
                  <a:cubicBezTo>
                    <a:pt x="53562" y="1334"/>
                    <a:pt x="50160" y="781"/>
                    <a:pt x="46770" y="781"/>
                  </a:cubicBezTo>
                  <a:cubicBezTo>
                    <a:pt x="46510" y="781"/>
                    <a:pt x="46249" y="785"/>
                    <a:pt x="45989" y="791"/>
                  </a:cubicBezTo>
                  <a:lnTo>
                    <a:pt x="30548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0" name="Google Shape;1610;p54"/>
            <p:cNvSpPr/>
            <p:nvPr/>
          </p:nvSpPr>
          <p:spPr>
            <a:xfrm>
              <a:off x="2250935" y="3609841"/>
              <a:ext cx="416333" cy="128813"/>
            </a:xfrm>
            <a:custGeom>
              <a:avLst/>
              <a:gdLst/>
              <a:ahLst/>
              <a:cxnLst/>
              <a:rect l="l" t="t" r="r" b="b"/>
              <a:pathLst>
                <a:path w="12980" h="4016" extrusionOk="0">
                  <a:moveTo>
                    <a:pt x="12975" y="0"/>
                  </a:moveTo>
                  <a:cubicBezTo>
                    <a:pt x="12849" y="0"/>
                    <a:pt x="10029" y="840"/>
                    <a:pt x="6475" y="1916"/>
                  </a:cubicBezTo>
                  <a:cubicBezTo>
                    <a:pt x="2857" y="3010"/>
                    <a:pt x="0" y="3922"/>
                    <a:pt x="0" y="4013"/>
                  </a:cubicBezTo>
                  <a:cubicBezTo>
                    <a:pt x="0" y="4015"/>
                    <a:pt x="3" y="4016"/>
                    <a:pt x="10" y="4016"/>
                  </a:cubicBezTo>
                  <a:cubicBezTo>
                    <a:pt x="192" y="4016"/>
                    <a:pt x="3035" y="3157"/>
                    <a:pt x="6505" y="2098"/>
                  </a:cubicBezTo>
                  <a:cubicBezTo>
                    <a:pt x="10122" y="1004"/>
                    <a:pt x="12979" y="62"/>
                    <a:pt x="12979" y="1"/>
                  </a:cubicBezTo>
                  <a:cubicBezTo>
                    <a:pt x="12979" y="0"/>
                    <a:pt x="12977" y="0"/>
                    <a:pt x="12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1" name="Google Shape;1611;p54"/>
            <p:cNvSpPr/>
            <p:nvPr/>
          </p:nvSpPr>
          <p:spPr>
            <a:xfrm>
              <a:off x="735917" y="2828937"/>
              <a:ext cx="312988" cy="250602"/>
            </a:xfrm>
            <a:custGeom>
              <a:avLst/>
              <a:gdLst/>
              <a:ahLst/>
              <a:cxnLst/>
              <a:rect l="l" t="t" r="r" b="b"/>
              <a:pathLst>
                <a:path w="9758" h="7813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92"/>
                    <a:pt x="304" y="153"/>
                    <a:pt x="456" y="214"/>
                  </a:cubicBezTo>
                  <a:cubicBezTo>
                    <a:pt x="760" y="305"/>
                    <a:pt x="1155" y="518"/>
                    <a:pt x="1703" y="730"/>
                  </a:cubicBezTo>
                  <a:cubicBezTo>
                    <a:pt x="2310" y="1004"/>
                    <a:pt x="2918" y="1338"/>
                    <a:pt x="3496" y="1673"/>
                  </a:cubicBezTo>
                  <a:cubicBezTo>
                    <a:pt x="4165" y="2098"/>
                    <a:pt x="4864" y="2585"/>
                    <a:pt x="5502" y="3101"/>
                  </a:cubicBezTo>
                  <a:cubicBezTo>
                    <a:pt x="6140" y="3618"/>
                    <a:pt x="6748" y="4165"/>
                    <a:pt x="7326" y="4773"/>
                  </a:cubicBezTo>
                  <a:cubicBezTo>
                    <a:pt x="7812" y="5259"/>
                    <a:pt x="8238" y="5746"/>
                    <a:pt x="8663" y="6293"/>
                  </a:cubicBezTo>
                  <a:cubicBezTo>
                    <a:pt x="8998" y="6749"/>
                    <a:pt x="9271" y="7114"/>
                    <a:pt x="9453" y="7387"/>
                  </a:cubicBezTo>
                  <a:cubicBezTo>
                    <a:pt x="9514" y="7539"/>
                    <a:pt x="9636" y="7691"/>
                    <a:pt x="9757" y="7813"/>
                  </a:cubicBezTo>
                  <a:cubicBezTo>
                    <a:pt x="9666" y="7630"/>
                    <a:pt x="9636" y="7509"/>
                    <a:pt x="9514" y="7387"/>
                  </a:cubicBezTo>
                  <a:cubicBezTo>
                    <a:pt x="9301" y="6992"/>
                    <a:pt x="9028" y="6627"/>
                    <a:pt x="8754" y="6232"/>
                  </a:cubicBezTo>
                  <a:cubicBezTo>
                    <a:pt x="8359" y="5715"/>
                    <a:pt x="7934" y="5168"/>
                    <a:pt x="7478" y="4682"/>
                  </a:cubicBezTo>
                  <a:cubicBezTo>
                    <a:pt x="6900" y="4074"/>
                    <a:pt x="6292" y="3496"/>
                    <a:pt x="5654" y="2980"/>
                  </a:cubicBezTo>
                  <a:cubicBezTo>
                    <a:pt x="5016" y="2493"/>
                    <a:pt x="4317" y="1977"/>
                    <a:pt x="3587" y="1582"/>
                  </a:cubicBezTo>
                  <a:cubicBezTo>
                    <a:pt x="2979" y="1217"/>
                    <a:pt x="2371" y="913"/>
                    <a:pt x="1763" y="670"/>
                  </a:cubicBezTo>
                  <a:cubicBezTo>
                    <a:pt x="1368" y="457"/>
                    <a:pt x="912" y="305"/>
                    <a:pt x="487" y="153"/>
                  </a:cubicBezTo>
                  <a:cubicBezTo>
                    <a:pt x="335" y="92"/>
                    <a:pt x="152" y="6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2" name="Google Shape;1612;p54"/>
            <p:cNvSpPr/>
            <p:nvPr/>
          </p:nvSpPr>
          <p:spPr>
            <a:xfrm>
              <a:off x="888974" y="3259850"/>
              <a:ext cx="87789" cy="811177"/>
            </a:xfrm>
            <a:custGeom>
              <a:avLst/>
              <a:gdLst/>
              <a:ahLst/>
              <a:cxnLst/>
              <a:rect l="l" t="t" r="r" b="b"/>
              <a:pathLst>
                <a:path w="2737" h="25290" extrusionOk="0">
                  <a:moveTo>
                    <a:pt x="2706" y="1"/>
                  </a:moveTo>
                  <a:lnTo>
                    <a:pt x="2706" y="1"/>
                  </a:lnTo>
                  <a:cubicBezTo>
                    <a:pt x="2675" y="1"/>
                    <a:pt x="2007" y="5654"/>
                    <a:pt x="1308" y="12645"/>
                  </a:cubicBezTo>
                  <a:cubicBezTo>
                    <a:pt x="578" y="19636"/>
                    <a:pt x="1" y="25290"/>
                    <a:pt x="61" y="25290"/>
                  </a:cubicBezTo>
                  <a:cubicBezTo>
                    <a:pt x="152" y="25290"/>
                    <a:pt x="760" y="19636"/>
                    <a:pt x="1490" y="12645"/>
                  </a:cubicBezTo>
                  <a:cubicBezTo>
                    <a:pt x="2219" y="5654"/>
                    <a:pt x="2736" y="1"/>
                    <a:pt x="27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3" name="Google Shape;1613;p54"/>
            <p:cNvSpPr/>
            <p:nvPr/>
          </p:nvSpPr>
          <p:spPr>
            <a:xfrm>
              <a:off x="2106634" y="2681749"/>
              <a:ext cx="86795" cy="241813"/>
            </a:xfrm>
            <a:custGeom>
              <a:avLst/>
              <a:gdLst/>
              <a:ahLst/>
              <a:cxnLst/>
              <a:rect l="l" t="t" r="r" b="b"/>
              <a:pathLst>
                <a:path w="2706" h="7539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395"/>
                    <a:pt x="335" y="730"/>
                    <a:pt x="517" y="1064"/>
                  </a:cubicBezTo>
                  <a:cubicBezTo>
                    <a:pt x="973" y="1915"/>
                    <a:pt x="1369" y="2766"/>
                    <a:pt x="1673" y="3648"/>
                  </a:cubicBezTo>
                  <a:cubicBezTo>
                    <a:pt x="1976" y="4560"/>
                    <a:pt x="2220" y="5471"/>
                    <a:pt x="2432" y="6383"/>
                  </a:cubicBezTo>
                  <a:cubicBezTo>
                    <a:pt x="2493" y="6778"/>
                    <a:pt x="2584" y="7143"/>
                    <a:pt x="2706" y="7538"/>
                  </a:cubicBezTo>
                  <a:lnTo>
                    <a:pt x="2706" y="7174"/>
                  </a:lnTo>
                  <a:cubicBezTo>
                    <a:pt x="2645" y="6961"/>
                    <a:pt x="2645" y="6687"/>
                    <a:pt x="2584" y="6322"/>
                  </a:cubicBezTo>
                  <a:cubicBezTo>
                    <a:pt x="2432" y="5350"/>
                    <a:pt x="2159" y="4438"/>
                    <a:pt x="1855" y="3526"/>
                  </a:cubicBezTo>
                  <a:cubicBezTo>
                    <a:pt x="1521" y="2675"/>
                    <a:pt x="1125" y="1794"/>
                    <a:pt x="639" y="942"/>
                  </a:cubicBezTo>
                  <a:cubicBezTo>
                    <a:pt x="457" y="639"/>
                    <a:pt x="305" y="395"/>
                    <a:pt x="183" y="243"/>
                  </a:cubicBezTo>
                  <a:cubicBezTo>
                    <a:pt x="62" y="6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4" name="Google Shape;1614;p54"/>
            <p:cNvSpPr/>
            <p:nvPr/>
          </p:nvSpPr>
          <p:spPr>
            <a:xfrm>
              <a:off x="2202182" y="3098999"/>
              <a:ext cx="22453" cy="459218"/>
            </a:xfrm>
            <a:custGeom>
              <a:avLst/>
              <a:gdLst/>
              <a:ahLst/>
              <a:cxnLst/>
              <a:rect l="l" t="t" r="r" b="b"/>
              <a:pathLst>
                <a:path w="700" h="14317" extrusionOk="0">
                  <a:moveTo>
                    <a:pt x="213" y="1"/>
                  </a:moveTo>
                  <a:cubicBezTo>
                    <a:pt x="183" y="183"/>
                    <a:pt x="122" y="365"/>
                    <a:pt x="122" y="548"/>
                  </a:cubicBezTo>
                  <a:cubicBezTo>
                    <a:pt x="92" y="912"/>
                    <a:pt x="61" y="1429"/>
                    <a:pt x="61" y="2067"/>
                  </a:cubicBezTo>
                  <a:cubicBezTo>
                    <a:pt x="1" y="3374"/>
                    <a:pt x="31" y="5198"/>
                    <a:pt x="92" y="7174"/>
                  </a:cubicBezTo>
                  <a:cubicBezTo>
                    <a:pt x="152" y="9150"/>
                    <a:pt x="335" y="10943"/>
                    <a:pt x="426" y="12220"/>
                  </a:cubicBezTo>
                  <a:cubicBezTo>
                    <a:pt x="517" y="12858"/>
                    <a:pt x="578" y="13405"/>
                    <a:pt x="639" y="13739"/>
                  </a:cubicBezTo>
                  <a:cubicBezTo>
                    <a:pt x="639" y="13922"/>
                    <a:pt x="669" y="14134"/>
                    <a:pt x="700" y="14317"/>
                  </a:cubicBezTo>
                  <a:lnTo>
                    <a:pt x="700" y="13709"/>
                  </a:lnTo>
                  <a:cubicBezTo>
                    <a:pt x="669" y="13314"/>
                    <a:pt x="639" y="12797"/>
                    <a:pt x="578" y="12189"/>
                  </a:cubicBezTo>
                  <a:cubicBezTo>
                    <a:pt x="517" y="10882"/>
                    <a:pt x="396" y="9119"/>
                    <a:pt x="335" y="7143"/>
                  </a:cubicBezTo>
                  <a:cubicBezTo>
                    <a:pt x="244" y="5168"/>
                    <a:pt x="244" y="3374"/>
                    <a:pt x="244" y="2067"/>
                  </a:cubicBezTo>
                  <a:lnTo>
                    <a:pt x="244" y="548"/>
                  </a:lnTo>
                  <a:cubicBezTo>
                    <a:pt x="244" y="365"/>
                    <a:pt x="244" y="183"/>
                    <a:pt x="2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5" name="Google Shape;1615;p54"/>
            <p:cNvSpPr/>
            <p:nvPr/>
          </p:nvSpPr>
          <p:spPr>
            <a:xfrm>
              <a:off x="1084947" y="3444115"/>
              <a:ext cx="390000" cy="51705"/>
            </a:xfrm>
            <a:custGeom>
              <a:avLst/>
              <a:gdLst/>
              <a:ahLst/>
              <a:cxnLst/>
              <a:rect l="l" t="t" r="r" b="b"/>
              <a:pathLst>
                <a:path w="12159" h="1612" extrusionOk="0">
                  <a:moveTo>
                    <a:pt x="0" y="1"/>
                  </a:moveTo>
                  <a:lnTo>
                    <a:pt x="0" y="1612"/>
                  </a:lnTo>
                  <a:lnTo>
                    <a:pt x="12158" y="1612"/>
                  </a:lnTo>
                  <a:lnTo>
                    <a:pt x="12158" y="244"/>
                  </a:lnTo>
                  <a:cubicBezTo>
                    <a:pt x="10663" y="334"/>
                    <a:pt x="9164" y="378"/>
                    <a:pt x="7663" y="378"/>
                  </a:cubicBezTo>
                  <a:cubicBezTo>
                    <a:pt x="5107" y="378"/>
                    <a:pt x="2547" y="25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6" name="Google Shape;1616;p54"/>
            <p:cNvSpPr/>
            <p:nvPr/>
          </p:nvSpPr>
          <p:spPr>
            <a:xfrm>
              <a:off x="1015699" y="2593995"/>
              <a:ext cx="873595" cy="434873"/>
            </a:xfrm>
            <a:custGeom>
              <a:avLst/>
              <a:gdLst/>
              <a:ahLst/>
              <a:cxnLst/>
              <a:rect l="l" t="t" r="r" b="b"/>
              <a:pathLst>
                <a:path w="27236" h="13558" extrusionOk="0">
                  <a:moveTo>
                    <a:pt x="1" y="1"/>
                  </a:moveTo>
                  <a:lnTo>
                    <a:pt x="1156" y="578"/>
                  </a:lnTo>
                  <a:lnTo>
                    <a:pt x="5320" y="2706"/>
                  </a:lnTo>
                  <a:lnTo>
                    <a:pt x="19150" y="9606"/>
                  </a:lnTo>
                  <a:cubicBezTo>
                    <a:pt x="22007" y="11034"/>
                    <a:pt x="24713" y="12311"/>
                    <a:pt x="27144" y="13496"/>
                  </a:cubicBezTo>
                  <a:lnTo>
                    <a:pt x="27235" y="13557"/>
                  </a:lnTo>
                  <a:lnTo>
                    <a:pt x="27235" y="13405"/>
                  </a:lnTo>
                  <a:cubicBezTo>
                    <a:pt x="27205" y="9575"/>
                    <a:pt x="27053" y="6353"/>
                    <a:pt x="26871" y="4074"/>
                  </a:cubicBezTo>
                  <a:cubicBezTo>
                    <a:pt x="26780" y="2919"/>
                    <a:pt x="26688" y="2007"/>
                    <a:pt x="26597" y="1399"/>
                  </a:cubicBezTo>
                  <a:lnTo>
                    <a:pt x="26476" y="730"/>
                  </a:lnTo>
                  <a:cubicBezTo>
                    <a:pt x="26476" y="639"/>
                    <a:pt x="26476" y="578"/>
                    <a:pt x="26445" y="487"/>
                  </a:cubicBezTo>
                  <a:lnTo>
                    <a:pt x="26445" y="700"/>
                  </a:lnTo>
                  <a:cubicBezTo>
                    <a:pt x="26445" y="882"/>
                    <a:pt x="26476" y="1095"/>
                    <a:pt x="26536" y="1399"/>
                  </a:cubicBezTo>
                  <a:cubicBezTo>
                    <a:pt x="26597" y="2007"/>
                    <a:pt x="26688" y="2919"/>
                    <a:pt x="26749" y="4074"/>
                  </a:cubicBezTo>
                  <a:cubicBezTo>
                    <a:pt x="26900" y="6329"/>
                    <a:pt x="27050" y="9508"/>
                    <a:pt x="27083" y="13285"/>
                  </a:cubicBezTo>
                  <a:lnTo>
                    <a:pt x="27083" y="13285"/>
                  </a:lnTo>
                  <a:cubicBezTo>
                    <a:pt x="24682" y="12116"/>
                    <a:pt x="21991" y="10858"/>
                    <a:pt x="19241" y="9454"/>
                  </a:cubicBezTo>
                  <a:lnTo>
                    <a:pt x="5351" y="2584"/>
                  </a:lnTo>
                  <a:lnTo>
                    <a:pt x="1156" y="5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7" name="Google Shape;1617;p54"/>
            <p:cNvSpPr/>
            <p:nvPr/>
          </p:nvSpPr>
          <p:spPr>
            <a:xfrm>
              <a:off x="307921" y="3510412"/>
              <a:ext cx="623987" cy="152132"/>
            </a:xfrm>
            <a:custGeom>
              <a:avLst/>
              <a:gdLst/>
              <a:ahLst/>
              <a:cxnLst/>
              <a:rect l="l" t="t" r="r" b="b"/>
              <a:pathLst>
                <a:path w="19454" h="4743" extrusionOk="0">
                  <a:moveTo>
                    <a:pt x="1" y="0"/>
                  </a:moveTo>
                  <a:cubicBezTo>
                    <a:pt x="61" y="31"/>
                    <a:pt x="122" y="92"/>
                    <a:pt x="183" y="92"/>
                  </a:cubicBezTo>
                  <a:lnTo>
                    <a:pt x="761" y="244"/>
                  </a:lnTo>
                  <a:lnTo>
                    <a:pt x="2827" y="730"/>
                  </a:lnTo>
                  <a:cubicBezTo>
                    <a:pt x="4590" y="1095"/>
                    <a:pt x="7022" y="1672"/>
                    <a:pt x="9727" y="2311"/>
                  </a:cubicBezTo>
                  <a:cubicBezTo>
                    <a:pt x="12433" y="2979"/>
                    <a:pt x="14864" y="3587"/>
                    <a:pt x="16597" y="4043"/>
                  </a:cubicBezTo>
                  <a:lnTo>
                    <a:pt x="18694" y="4560"/>
                  </a:lnTo>
                  <a:lnTo>
                    <a:pt x="19272" y="4712"/>
                  </a:lnTo>
                  <a:cubicBezTo>
                    <a:pt x="19302" y="4742"/>
                    <a:pt x="19363" y="4742"/>
                    <a:pt x="19454" y="4742"/>
                  </a:cubicBezTo>
                  <a:cubicBezTo>
                    <a:pt x="19424" y="4712"/>
                    <a:pt x="19332" y="4681"/>
                    <a:pt x="19211" y="4651"/>
                  </a:cubicBezTo>
                  <a:lnTo>
                    <a:pt x="18664" y="4438"/>
                  </a:lnTo>
                  <a:cubicBezTo>
                    <a:pt x="18177" y="4347"/>
                    <a:pt x="17478" y="4104"/>
                    <a:pt x="16597" y="3891"/>
                  </a:cubicBezTo>
                  <a:cubicBezTo>
                    <a:pt x="14834" y="3374"/>
                    <a:pt x="12463" y="2736"/>
                    <a:pt x="9758" y="2098"/>
                  </a:cubicBezTo>
                  <a:cubicBezTo>
                    <a:pt x="7052" y="1459"/>
                    <a:pt x="4621" y="912"/>
                    <a:pt x="2827" y="548"/>
                  </a:cubicBezTo>
                  <a:cubicBezTo>
                    <a:pt x="1976" y="335"/>
                    <a:pt x="1247" y="183"/>
                    <a:pt x="761" y="122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8" name="Google Shape;1618;p54"/>
            <p:cNvSpPr/>
            <p:nvPr/>
          </p:nvSpPr>
          <p:spPr>
            <a:xfrm>
              <a:off x="1795644" y="2516953"/>
              <a:ext cx="159926" cy="583059"/>
            </a:xfrm>
            <a:custGeom>
              <a:avLst/>
              <a:gdLst/>
              <a:ahLst/>
              <a:cxnLst/>
              <a:rect l="l" t="t" r="r" b="b"/>
              <a:pathLst>
                <a:path w="4986" h="18178" extrusionOk="0">
                  <a:moveTo>
                    <a:pt x="3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52" y="214"/>
                    <a:pt x="335" y="397"/>
                    <a:pt x="608" y="579"/>
                  </a:cubicBezTo>
                  <a:cubicBezTo>
                    <a:pt x="1064" y="1035"/>
                    <a:pt x="1520" y="1612"/>
                    <a:pt x="1855" y="2159"/>
                  </a:cubicBezTo>
                  <a:cubicBezTo>
                    <a:pt x="2979" y="4135"/>
                    <a:pt x="3770" y="6324"/>
                    <a:pt x="4134" y="8543"/>
                  </a:cubicBezTo>
                  <a:cubicBezTo>
                    <a:pt x="4377" y="9758"/>
                    <a:pt x="4529" y="11035"/>
                    <a:pt x="4590" y="12281"/>
                  </a:cubicBezTo>
                  <a:cubicBezTo>
                    <a:pt x="4590" y="12859"/>
                    <a:pt x="4681" y="13375"/>
                    <a:pt x="4651" y="13923"/>
                  </a:cubicBezTo>
                  <a:cubicBezTo>
                    <a:pt x="4590" y="14439"/>
                    <a:pt x="4651" y="14926"/>
                    <a:pt x="4590" y="15351"/>
                  </a:cubicBezTo>
                  <a:cubicBezTo>
                    <a:pt x="4560" y="15777"/>
                    <a:pt x="4560" y="16202"/>
                    <a:pt x="4529" y="16537"/>
                  </a:cubicBezTo>
                  <a:lnTo>
                    <a:pt x="4438" y="17418"/>
                  </a:lnTo>
                  <a:cubicBezTo>
                    <a:pt x="4408" y="17692"/>
                    <a:pt x="4377" y="17904"/>
                    <a:pt x="4408" y="18178"/>
                  </a:cubicBezTo>
                  <a:cubicBezTo>
                    <a:pt x="4529" y="17935"/>
                    <a:pt x="4560" y="17692"/>
                    <a:pt x="4590" y="17418"/>
                  </a:cubicBezTo>
                  <a:cubicBezTo>
                    <a:pt x="4651" y="17175"/>
                    <a:pt x="4712" y="16871"/>
                    <a:pt x="4742" y="16537"/>
                  </a:cubicBezTo>
                  <a:cubicBezTo>
                    <a:pt x="4773" y="16202"/>
                    <a:pt x="4833" y="15807"/>
                    <a:pt x="4864" y="15351"/>
                  </a:cubicBezTo>
                  <a:cubicBezTo>
                    <a:pt x="4894" y="14895"/>
                    <a:pt x="4894" y="14439"/>
                    <a:pt x="4955" y="13923"/>
                  </a:cubicBezTo>
                  <a:cubicBezTo>
                    <a:pt x="4985" y="13375"/>
                    <a:pt x="4955" y="12798"/>
                    <a:pt x="4955" y="12251"/>
                  </a:cubicBezTo>
                  <a:cubicBezTo>
                    <a:pt x="4864" y="10944"/>
                    <a:pt x="4712" y="9698"/>
                    <a:pt x="4469" y="8451"/>
                  </a:cubicBezTo>
                  <a:cubicBezTo>
                    <a:pt x="3982" y="5777"/>
                    <a:pt x="3040" y="3466"/>
                    <a:pt x="2037" y="1977"/>
                  </a:cubicBezTo>
                  <a:cubicBezTo>
                    <a:pt x="1090" y="556"/>
                    <a:pt x="5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9" name="Google Shape;1619;p54"/>
            <p:cNvSpPr/>
            <p:nvPr/>
          </p:nvSpPr>
          <p:spPr>
            <a:xfrm>
              <a:off x="1074202" y="2520866"/>
              <a:ext cx="166758" cy="1115376"/>
            </a:xfrm>
            <a:custGeom>
              <a:avLst/>
              <a:gdLst/>
              <a:ahLst/>
              <a:cxnLst/>
              <a:rect l="l" t="t" r="r" b="b"/>
              <a:pathLst>
                <a:path w="5199" h="34774" extrusionOk="0">
                  <a:moveTo>
                    <a:pt x="5198" y="1"/>
                  </a:moveTo>
                  <a:lnTo>
                    <a:pt x="5198" y="1"/>
                  </a:lnTo>
                  <a:cubicBezTo>
                    <a:pt x="4834" y="305"/>
                    <a:pt x="4530" y="609"/>
                    <a:pt x="4195" y="1034"/>
                  </a:cubicBezTo>
                  <a:cubicBezTo>
                    <a:pt x="3375" y="2007"/>
                    <a:pt x="2706" y="3162"/>
                    <a:pt x="2220" y="4348"/>
                  </a:cubicBezTo>
                  <a:cubicBezTo>
                    <a:pt x="1490" y="6110"/>
                    <a:pt x="1004" y="7995"/>
                    <a:pt x="730" y="9880"/>
                  </a:cubicBezTo>
                  <a:cubicBezTo>
                    <a:pt x="426" y="12007"/>
                    <a:pt x="244" y="14378"/>
                    <a:pt x="122" y="16840"/>
                  </a:cubicBezTo>
                  <a:cubicBezTo>
                    <a:pt x="1" y="19302"/>
                    <a:pt x="1" y="21673"/>
                    <a:pt x="31" y="23831"/>
                  </a:cubicBezTo>
                  <a:cubicBezTo>
                    <a:pt x="61" y="25989"/>
                    <a:pt x="122" y="27934"/>
                    <a:pt x="153" y="29515"/>
                  </a:cubicBezTo>
                  <a:cubicBezTo>
                    <a:pt x="183" y="31126"/>
                    <a:pt x="213" y="32463"/>
                    <a:pt x="274" y="33375"/>
                  </a:cubicBezTo>
                  <a:cubicBezTo>
                    <a:pt x="213" y="33831"/>
                    <a:pt x="274" y="34318"/>
                    <a:pt x="335" y="34773"/>
                  </a:cubicBezTo>
                  <a:cubicBezTo>
                    <a:pt x="457" y="34318"/>
                    <a:pt x="487" y="33831"/>
                    <a:pt x="487" y="33375"/>
                  </a:cubicBezTo>
                  <a:cubicBezTo>
                    <a:pt x="517" y="32433"/>
                    <a:pt x="578" y="31156"/>
                    <a:pt x="578" y="29515"/>
                  </a:cubicBezTo>
                  <a:cubicBezTo>
                    <a:pt x="578" y="27874"/>
                    <a:pt x="517" y="25959"/>
                    <a:pt x="578" y="23831"/>
                  </a:cubicBezTo>
                  <a:cubicBezTo>
                    <a:pt x="609" y="21703"/>
                    <a:pt x="517" y="19333"/>
                    <a:pt x="730" y="16870"/>
                  </a:cubicBezTo>
                  <a:cubicBezTo>
                    <a:pt x="913" y="14408"/>
                    <a:pt x="1034" y="12038"/>
                    <a:pt x="1277" y="9971"/>
                  </a:cubicBezTo>
                  <a:cubicBezTo>
                    <a:pt x="1520" y="8086"/>
                    <a:pt x="1946" y="6232"/>
                    <a:pt x="2615" y="4499"/>
                  </a:cubicBezTo>
                  <a:cubicBezTo>
                    <a:pt x="3071" y="3314"/>
                    <a:pt x="3679" y="2159"/>
                    <a:pt x="4408" y="1156"/>
                  </a:cubicBezTo>
                  <a:cubicBezTo>
                    <a:pt x="4712" y="791"/>
                    <a:pt x="4986" y="426"/>
                    <a:pt x="51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0" name="Google Shape;1620;p54"/>
            <p:cNvSpPr/>
            <p:nvPr/>
          </p:nvSpPr>
          <p:spPr>
            <a:xfrm>
              <a:off x="1747885" y="3088287"/>
              <a:ext cx="319788" cy="451424"/>
            </a:xfrm>
            <a:custGeom>
              <a:avLst/>
              <a:gdLst/>
              <a:ahLst/>
              <a:cxnLst/>
              <a:rect l="l" t="t" r="r" b="b"/>
              <a:pathLst>
                <a:path w="9970" h="14074" extrusionOk="0">
                  <a:moveTo>
                    <a:pt x="5897" y="0"/>
                  </a:moveTo>
                  <a:cubicBezTo>
                    <a:pt x="4742" y="61"/>
                    <a:pt x="3678" y="456"/>
                    <a:pt x="2857" y="1216"/>
                  </a:cubicBezTo>
                  <a:cubicBezTo>
                    <a:pt x="2097" y="1945"/>
                    <a:pt x="1550" y="2857"/>
                    <a:pt x="1338" y="3891"/>
                  </a:cubicBezTo>
                  <a:cubicBezTo>
                    <a:pt x="1094" y="4833"/>
                    <a:pt x="1003" y="5745"/>
                    <a:pt x="882" y="6596"/>
                  </a:cubicBezTo>
                  <a:cubicBezTo>
                    <a:pt x="760" y="7417"/>
                    <a:pt x="699" y="8237"/>
                    <a:pt x="578" y="8936"/>
                  </a:cubicBezTo>
                  <a:cubicBezTo>
                    <a:pt x="334" y="10335"/>
                    <a:pt x="182" y="11520"/>
                    <a:pt x="122" y="12310"/>
                  </a:cubicBezTo>
                  <a:cubicBezTo>
                    <a:pt x="31" y="12736"/>
                    <a:pt x="0" y="13161"/>
                    <a:pt x="0" y="13587"/>
                  </a:cubicBezTo>
                  <a:cubicBezTo>
                    <a:pt x="122" y="13192"/>
                    <a:pt x="243" y="12797"/>
                    <a:pt x="274" y="12371"/>
                  </a:cubicBezTo>
                  <a:cubicBezTo>
                    <a:pt x="426" y="11581"/>
                    <a:pt x="608" y="10426"/>
                    <a:pt x="851" y="8997"/>
                  </a:cubicBezTo>
                  <a:lnTo>
                    <a:pt x="1216" y="6657"/>
                  </a:lnTo>
                  <a:cubicBezTo>
                    <a:pt x="1338" y="5836"/>
                    <a:pt x="1459" y="4924"/>
                    <a:pt x="1672" y="4012"/>
                  </a:cubicBezTo>
                  <a:cubicBezTo>
                    <a:pt x="1854" y="3040"/>
                    <a:pt x="2371" y="2189"/>
                    <a:pt x="3070" y="1520"/>
                  </a:cubicBezTo>
                  <a:cubicBezTo>
                    <a:pt x="3830" y="821"/>
                    <a:pt x="4863" y="426"/>
                    <a:pt x="5897" y="426"/>
                  </a:cubicBezTo>
                  <a:cubicBezTo>
                    <a:pt x="6930" y="426"/>
                    <a:pt x="7873" y="942"/>
                    <a:pt x="8541" y="1702"/>
                  </a:cubicBezTo>
                  <a:cubicBezTo>
                    <a:pt x="9119" y="2462"/>
                    <a:pt x="9453" y="3404"/>
                    <a:pt x="9514" y="4347"/>
                  </a:cubicBezTo>
                  <a:cubicBezTo>
                    <a:pt x="9544" y="5289"/>
                    <a:pt x="9514" y="6201"/>
                    <a:pt x="9544" y="7052"/>
                  </a:cubicBezTo>
                  <a:cubicBezTo>
                    <a:pt x="9575" y="7873"/>
                    <a:pt x="9575" y="8693"/>
                    <a:pt x="9575" y="9392"/>
                  </a:cubicBezTo>
                  <a:cubicBezTo>
                    <a:pt x="9605" y="10851"/>
                    <a:pt x="9605" y="12037"/>
                    <a:pt x="9666" y="12827"/>
                  </a:cubicBezTo>
                  <a:cubicBezTo>
                    <a:pt x="9666" y="13253"/>
                    <a:pt x="9666" y="13648"/>
                    <a:pt x="9727" y="14073"/>
                  </a:cubicBezTo>
                  <a:cubicBezTo>
                    <a:pt x="9818" y="13648"/>
                    <a:pt x="9818" y="13222"/>
                    <a:pt x="9757" y="12827"/>
                  </a:cubicBezTo>
                  <a:cubicBezTo>
                    <a:pt x="9818" y="12006"/>
                    <a:pt x="9848" y="10851"/>
                    <a:pt x="9848" y="9392"/>
                  </a:cubicBezTo>
                  <a:cubicBezTo>
                    <a:pt x="9879" y="8663"/>
                    <a:pt x="9879" y="7903"/>
                    <a:pt x="9879" y="7052"/>
                  </a:cubicBezTo>
                  <a:cubicBezTo>
                    <a:pt x="9879" y="6170"/>
                    <a:pt x="9970" y="5289"/>
                    <a:pt x="9879" y="4316"/>
                  </a:cubicBezTo>
                  <a:cubicBezTo>
                    <a:pt x="9879" y="3253"/>
                    <a:pt x="9514" y="2249"/>
                    <a:pt x="8845" y="1429"/>
                  </a:cubicBezTo>
                  <a:cubicBezTo>
                    <a:pt x="8085" y="547"/>
                    <a:pt x="7022" y="61"/>
                    <a:pt x="58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1" name="Google Shape;1621;p54"/>
            <p:cNvSpPr/>
            <p:nvPr/>
          </p:nvSpPr>
          <p:spPr>
            <a:xfrm>
              <a:off x="1896068" y="2982988"/>
              <a:ext cx="79001" cy="122879"/>
            </a:xfrm>
            <a:custGeom>
              <a:avLst/>
              <a:gdLst/>
              <a:ahLst/>
              <a:cxnLst/>
              <a:rect l="l" t="t" r="r" b="b"/>
              <a:pathLst>
                <a:path w="2463" h="3831" extrusionOk="0">
                  <a:moveTo>
                    <a:pt x="1459" y="0"/>
                  </a:moveTo>
                  <a:cubicBezTo>
                    <a:pt x="1368" y="1307"/>
                    <a:pt x="912" y="2797"/>
                    <a:pt x="0" y="3800"/>
                  </a:cubicBezTo>
                  <a:cubicBezTo>
                    <a:pt x="351" y="3706"/>
                    <a:pt x="707" y="3665"/>
                    <a:pt x="1070" y="3665"/>
                  </a:cubicBezTo>
                  <a:cubicBezTo>
                    <a:pt x="1525" y="3665"/>
                    <a:pt x="1989" y="3729"/>
                    <a:pt x="2462" y="3830"/>
                  </a:cubicBezTo>
                  <a:cubicBezTo>
                    <a:pt x="1885" y="2706"/>
                    <a:pt x="1763" y="1277"/>
                    <a:pt x="18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2" name="Google Shape;1622;p54"/>
            <p:cNvSpPr/>
            <p:nvPr/>
          </p:nvSpPr>
          <p:spPr>
            <a:xfrm>
              <a:off x="1796606" y="3125043"/>
              <a:ext cx="267185" cy="134843"/>
            </a:xfrm>
            <a:custGeom>
              <a:avLst/>
              <a:gdLst/>
              <a:ahLst/>
              <a:cxnLst/>
              <a:rect l="l" t="t" r="r" b="b"/>
              <a:pathLst>
                <a:path w="8330" h="4204" extrusionOk="0">
                  <a:moveTo>
                    <a:pt x="4051" y="1"/>
                  </a:moveTo>
                  <a:cubicBezTo>
                    <a:pt x="3503" y="1"/>
                    <a:pt x="2960" y="93"/>
                    <a:pt x="2433" y="313"/>
                  </a:cubicBezTo>
                  <a:cubicBezTo>
                    <a:pt x="1885" y="556"/>
                    <a:pt x="1338" y="891"/>
                    <a:pt x="913" y="1347"/>
                  </a:cubicBezTo>
                  <a:cubicBezTo>
                    <a:pt x="214" y="2107"/>
                    <a:pt x="1" y="2745"/>
                    <a:pt x="92" y="2775"/>
                  </a:cubicBezTo>
                  <a:cubicBezTo>
                    <a:pt x="95" y="2778"/>
                    <a:pt x="98" y="2779"/>
                    <a:pt x="102" y="2779"/>
                  </a:cubicBezTo>
                  <a:cubicBezTo>
                    <a:pt x="179" y="2779"/>
                    <a:pt x="460" y="2196"/>
                    <a:pt x="1156" y="1529"/>
                  </a:cubicBezTo>
                  <a:cubicBezTo>
                    <a:pt x="1612" y="1164"/>
                    <a:pt x="2098" y="860"/>
                    <a:pt x="2645" y="648"/>
                  </a:cubicBezTo>
                  <a:cubicBezTo>
                    <a:pt x="3088" y="500"/>
                    <a:pt x="3576" y="411"/>
                    <a:pt x="4056" y="411"/>
                  </a:cubicBezTo>
                  <a:cubicBezTo>
                    <a:pt x="4267" y="411"/>
                    <a:pt x="4477" y="428"/>
                    <a:pt x="4682" y="465"/>
                  </a:cubicBezTo>
                  <a:cubicBezTo>
                    <a:pt x="5381" y="587"/>
                    <a:pt x="6019" y="891"/>
                    <a:pt x="6536" y="1347"/>
                  </a:cubicBezTo>
                  <a:cubicBezTo>
                    <a:pt x="6992" y="1711"/>
                    <a:pt x="7387" y="2167"/>
                    <a:pt x="7661" y="2684"/>
                  </a:cubicBezTo>
                  <a:cubicBezTo>
                    <a:pt x="8147" y="3535"/>
                    <a:pt x="8177" y="4204"/>
                    <a:pt x="8269" y="4204"/>
                  </a:cubicBezTo>
                  <a:cubicBezTo>
                    <a:pt x="8299" y="4204"/>
                    <a:pt x="8329" y="3505"/>
                    <a:pt x="7843" y="2532"/>
                  </a:cubicBezTo>
                  <a:cubicBezTo>
                    <a:pt x="7569" y="1955"/>
                    <a:pt x="7205" y="1468"/>
                    <a:pt x="6749" y="1043"/>
                  </a:cubicBezTo>
                  <a:cubicBezTo>
                    <a:pt x="6141" y="556"/>
                    <a:pt x="5442" y="192"/>
                    <a:pt x="4682" y="40"/>
                  </a:cubicBezTo>
                  <a:cubicBezTo>
                    <a:pt x="4471" y="14"/>
                    <a:pt x="4261" y="1"/>
                    <a:pt x="4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3" name="Google Shape;1623;p54"/>
            <p:cNvSpPr/>
            <p:nvPr/>
          </p:nvSpPr>
          <p:spPr>
            <a:xfrm>
              <a:off x="2216808" y="3744391"/>
              <a:ext cx="396832" cy="912566"/>
            </a:xfrm>
            <a:custGeom>
              <a:avLst/>
              <a:gdLst/>
              <a:ahLst/>
              <a:cxnLst/>
              <a:rect l="l" t="t" r="r" b="b"/>
              <a:pathLst>
                <a:path w="12372" h="28451" extrusionOk="0">
                  <a:moveTo>
                    <a:pt x="9940" y="0"/>
                  </a:moveTo>
                  <a:lnTo>
                    <a:pt x="0" y="1763"/>
                  </a:lnTo>
                  <a:lnTo>
                    <a:pt x="2706" y="28451"/>
                  </a:lnTo>
                  <a:lnTo>
                    <a:pt x="5289" y="27934"/>
                  </a:lnTo>
                  <a:cubicBezTo>
                    <a:pt x="7569" y="27934"/>
                    <a:pt x="9575" y="26293"/>
                    <a:pt x="10669" y="24317"/>
                  </a:cubicBezTo>
                  <a:cubicBezTo>
                    <a:pt x="11733" y="22341"/>
                    <a:pt x="11976" y="20001"/>
                    <a:pt x="12098" y="17751"/>
                  </a:cubicBezTo>
                  <a:cubicBezTo>
                    <a:pt x="12372" y="11733"/>
                    <a:pt x="11642" y="5745"/>
                    <a:pt x="9940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4" name="Google Shape;1624;p54"/>
            <p:cNvSpPr/>
            <p:nvPr/>
          </p:nvSpPr>
          <p:spPr>
            <a:xfrm>
              <a:off x="1101497" y="3495786"/>
              <a:ext cx="1286977" cy="1250893"/>
            </a:xfrm>
            <a:custGeom>
              <a:avLst/>
              <a:gdLst/>
              <a:ahLst/>
              <a:cxnLst/>
              <a:rect l="l" t="t" r="r" b="b"/>
              <a:pathLst>
                <a:path w="40124" h="38999" extrusionOk="0">
                  <a:moveTo>
                    <a:pt x="40123" y="1"/>
                  </a:moveTo>
                  <a:lnTo>
                    <a:pt x="6110" y="1915"/>
                  </a:lnTo>
                  <a:lnTo>
                    <a:pt x="1" y="38998"/>
                  </a:lnTo>
                  <a:lnTo>
                    <a:pt x="32251" y="37843"/>
                  </a:lnTo>
                  <a:lnTo>
                    <a:pt x="40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5" name="Google Shape;1625;p54"/>
            <p:cNvSpPr/>
            <p:nvPr/>
          </p:nvSpPr>
          <p:spPr>
            <a:xfrm>
              <a:off x="1633798" y="3437957"/>
              <a:ext cx="404658" cy="96867"/>
            </a:xfrm>
            <a:custGeom>
              <a:avLst/>
              <a:gdLst/>
              <a:ahLst/>
              <a:cxnLst/>
              <a:rect l="l" t="t" r="r" b="b"/>
              <a:pathLst>
                <a:path w="12616" h="3020" extrusionOk="0">
                  <a:moveTo>
                    <a:pt x="7801" y="0"/>
                  </a:moveTo>
                  <a:cubicBezTo>
                    <a:pt x="7669" y="0"/>
                    <a:pt x="7531" y="4"/>
                    <a:pt x="7387" y="10"/>
                  </a:cubicBezTo>
                  <a:cubicBezTo>
                    <a:pt x="3709" y="162"/>
                    <a:pt x="3071" y="1895"/>
                    <a:pt x="3071" y="1895"/>
                  </a:cubicBezTo>
                  <a:lnTo>
                    <a:pt x="487" y="2077"/>
                  </a:lnTo>
                  <a:lnTo>
                    <a:pt x="1" y="3019"/>
                  </a:lnTo>
                  <a:lnTo>
                    <a:pt x="12615" y="2351"/>
                  </a:lnTo>
                  <a:lnTo>
                    <a:pt x="12615" y="1530"/>
                  </a:lnTo>
                  <a:lnTo>
                    <a:pt x="10822" y="1530"/>
                  </a:lnTo>
                  <a:cubicBezTo>
                    <a:pt x="10822" y="1530"/>
                    <a:pt x="10710" y="0"/>
                    <a:pt x="7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6" name="Google Shape;1626;p54"/>
            <p:cNvSpPr/>
            <p:nvPr/>
          </p:nvSpPr>
          <p:spPr>
            <a:xfrm>
              <a:off x="1890487" y="4329099"/>
              <a:ext cx="586684" cy="409181"/>
            </a:xfrm>
            <a:custGeom>
              <a:avLst/>
              <a:gdLst/>
              <a:ahLst/>
              <a:cxnLst/>
              <a:rect l="l" t="t" r="r" b="b"/>
              <a:pathLst>
                <a:path w="18291" h="12757" extrusionOk="0">
                  <a:moveTo>
                    <a:pt x="13302" y="0"/>
                  </a:moveTo>
                  <a:cubicBezTo>
                    <a:pt x="13005" y="0"/>
                    <a:pt x="12703" y="36"/>
                    <a:pt x="12424" y="129"/>
                  </a:cubicBezTo>
                  <a:lnTo>
                    <a:pt x="9992" y="859"/>
                  </a:lnTo>
                  <a:lnTo>
                    <a:pt x="6892" y="3017"/>
                  </a:lnTo>
                  <a:cubicBezTo>
                    <a:pt x="6892" y="3017"/>
                    <a:pt x="5667" y="2784"/>
                    <a:pt x="4778" y="2784"/>
                  </a:cubicBezTo>
                  <a:cubicBezTo>
                    <a:pt x="4423" y="2784"/>
                    <a:pt x="4121" y="2822"/>
                    <a:pt x="3974" y="2926"/>
                  </a:cubicBezTo>
                  <a:cubicBezTo>
                    <a:pt x="3031" y="3534"/>
                    <a:pt x="3700" y="4567"/>
                    <a:pt x="3700" y="4567"/>
                  </a:cubicBezTo>
                  <a:cubicBezTo>
                    <a:pt x="3700" y="4567"/>
                    <a:pt x="2515" y="4294"/>
                    <a:pt x="1633" y="4202"/>
                  </a:cubicBezTo>
                  <a:cubicBezTo>
                    <a:pt x="1531" y="4187"/>
                    <a:pt x="1436" y="4180"/>
                    <a:pt x="1348" y="4180"/>
                  </a:cubicBezTo>
                  <a:cubicBezTo>
                    <a:pt x="1" y="4180"/>
                    <a:pt x="316" y="5836"/>
                    <a:pt x="1086" y="6178"/>
                  </a:cubicBezTo>
                  <a:cubicBezTo>
                    <a:pt x="1481" y="6360"/>
                    <a:pt x="3214" y="6877"/>
                    <a:pt x="3214" y="6877"/>
                  </a:cubicBezTo>
                  <a:cubicBezTo>
                    <a:pt x="3062" y="6968"/>
                    <a:pt x="2910" y="7120"/>
                    <a:pt x="2849" y="7272"/>
                  </a:cubicBezTo>
                  <a:cubicBezTo>
                    <a:pt x="2697" y="7728"/>
                    <a:pt x="2971" y="8245"/>
                    <a:pt x="3427" y="8397"/>
                  </a:cubicBezTo>
                  <a:lnTo>
                    <a:pt x="7256" y="9886"/>
                  </a:lnTo>
                  <a:cubicBezTo>
                    <a:pt x="6314" y="10008"/>
                    <a:pt x="6922" y="11102"/>
                    <a:pt x="6922" y="11102"/>
                  </a:cubicBezTo>
                  <a:cubicBezTo>
                    <a:pt x="6922" y="11102"/>
                    <a:pt x="8108" y="12318"/>
                    <a:pt x="8746" y="12622"/>
                  </a:cubicBezTo>
                  <a:cubicBezTo>
                    <a:pt x="8959" y="12723"/>
                    <a:pt x="9850" y="12757"/>
                    <a:pt x="10944" y="12757"/>
                  </a:cubicBezTo>
                  <a:cubicBezTo>
                    <a:pt x="13133" y="12757"/>
                    <a:pt x="16132" y="12622"/>
                    <a:pt x="16132" y="12622"/>
                  </a:cubicBezTo>
                  <a:cubicBezTo>
                    <a:pt x="16497" y="12288"/>
                    <a:pt x="16831" y="11892"/>
                    <a:pt x="17135" y="11528"/>
                  </a:cubicBezTo>
                  <a:cubicBezTo>
                    <a:pt x="17682" y="10829"/>
                    <a:pt x="17439" y="9977"/>
                    <a:pt x="17682" y="9704"/>
                  </a:cubicBezTo>
                  <a:cubicBezTo>
                    <a:pt x="17956" y="9248"/>
                    <a:pt x="18077" y="8701"/>
                    <a:pt x="18169" y="8184"/>
                  </a:cubicBezTo>
                  <a:cubicBezTo>
                    <a:pt x="18290" y="7546"/>
                    <a:pt x="17409" y="5661"/>
                    <a:pt x="17682" y="5297"/>
                  </a:cubicBezTo>
                  <a:cubicBezTo>
                    <a:pt x="17956" y="4901"/>
                    <a:pt x="17956" y="3929"/>
                    <a:pt x="17682" y="3351"/>
                  </a:cubicBezTo>
                  <a:cubicBezTo>
                    <a:pt x="17500" y="2987"/>
                    <a:pt x="16162" y="1649"/>
                    <a:pt x="15372" y="859"/>
                  </a:cubicBezTo>
                  <a:cubicBezTo>
                    <a:pt x="14947" y="433"/>
                    <a:pt x="14399" y="160"/>
                    <a:pt x="13852" y="38"/>
                  </a:cubicBezTo>
                  <a:cubicBezTo>
                    <a:pt x="13676" y="15"/>
                    <a:pt x="13490" y="0"/>
                    <a:pt x="13302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7" name="Google Shape;1627;p54"/>
            <p:cNvSpPr/>
            <p:nvPr/>
          </p:nvSpPr>
          <p:spPr>
            <a:xfrm>
              <a:off x="2116384" y="4642237"/>
              <a:ext cx="122879" cy="37271"/>
            </a:xfrm>
            <a:custGeom>
              <a:avLst/>
              <a:gdLst/>
              <a:ahLst/>
              <a:cxnLst/>
              <a:rect l="l" t="t" r="r" b="b"/>
              <a:pathLst>
                <a:path w="3831" h="1162" extrusionOk="0">
                  <a:moveTo>
                    <a:pt x="7" y="0"/>
                  </a:moveTo>
                  <a:cubicBezTo>
                    <a:pt x="4" y="0"/>
                    <a:pt x="2" y="1"/>
                    <a:pt x="1" y="2"/>
                  </a:cubicBezTo>
                  <a:cubicBezTo>
                    <a:pt x="517" y="427"/>
                    <a:pt x="1156" y="701"/>
                    <a:pt x="1824" y="853"/>
                  </a:cubicBezTo>
                  <a:cubicBezTo>
                    <a:pt x="2398" y="1044"/>
                    <a:pt x="2971" y="1161"/>
                    <a:pt x="3588" y="1161"/>
                  </a:cubicBezTo>
                  <a:cubicBezTo>
                    <a:pt x="3658" y="1161"/>
                    <a:pt x="3729" y="1160"/>
                    <a:pt x="3800" y="1157"/>
                  </a:cubicBezTo>
                  <a:cubicBezTo>
                    <a:pt x="3831" y="1126"/>
                    <a:pt x="2949" y="974"/>
                    <a:pt x="1885" y="670"/>
                  </a:cubicBezTo>
                  <a:cubicBezTo>
                    <a:pt x="860" y="378"/>
                    <a:pt x="89" y="0"/>
                    <a:pt x="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8" name="Google Shape;1628;p54"/>
            <p:cNvSpPr/>
            <p:nvPr/>
          </p:nvSpPr>
          <p:spPr>
            <a:xfrm>
              <a:off x="1992578" y="4552591"/>
              <a:ext cx="198929" cy="49748"/>
            </a:xfrm>
            <a:custGeom>
              <a:avLst/>
              <a:gdLst/>
              <a:ahLst/>
              <a:cxnLst/>
              <a:rect l="l" t="t" r="r" b="b"/>
              <a:pathLst>
                <a:path w="6202" h="1551" extrusionOk="0">
                  <a:moveTo>
                    <a:pt x="0" y="0"/>
                  </a:moveTo>
                  <a:lnTo>
                    <a:pt x="0" y="0"/>
                  </a:lnTo>
                  <a:cubicBezTo>
                    <a:pt x="1034" y="335"/>
                    <a:pt x="2067" y="639"/>
                    <a:pt x="3101" y="882"/>
                  </a:cubicBezTo>
                  <a:cubicBezTo>
                    <a:pt x="4134" y="1125"/>
                    <a:pt x="5137" y="1399"/>
                    <a:pt x="6201" y="1551"/>
                  </a:cubicBezTo>
                  <a:cubicBezTo>
                    <a:pt x="4165" y="912"/>
                    <a:pt x="2098" y="365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9" name="Google Shape;1629;p54"/>
            <p:cNvSpPr/>
            <p:nvPr/>
          </p:nvSpPr>
          <p:spPr>
            <a:xfrm>
              <a:off x="2003291" y="4476543"/>
              <a:ext cx="214518" cy="50743"/>
            </a:xfrm>
            <a:custGeom>
              <a:avLst/>
              <a:gdLst/>
              <a:ahLst/>
              <a:cxnLst/>
              <a:rect l="l" t="t" r="r" b="b"/>
              <a:pathLst>
                <a:path w="6688" h="1582" extrusionOk="0">
                  <a:moveTo>
                    <a:pt x="1" y="0"/>
                  </a:moveTo>
                  <a:cubicBezTo>
                    <a:pt x="2189" y="669"/>
                    <a:pt x="4439" y="1186"/>
                    <a:pt x="6688" y="1581"/>
                  </a:cubicBezTo>
                  <a:cubicBezTo>
                    <a:pt x="4469" y="912"/>
                    <a:pt x="2280" y="396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0" name="Google Shape;1630;p54"/>
            <p:cNvSpPr/>
            <p:nvPr/>
          </p:nvSpPr>
          <p:spPr>
            <a:xfrm>
              <a:off x="2101759" y="4427791"/>
              <a:ext cx="195016" cy="23447"/>
            </a:xfrm>
            <a:custGeom>
              <a:avLst/>
              <a:gdLst/>
              <a:ahLst/>
              <a:cxnLst/>
              <a:rect l="l" t="t" r="r" b="b"/>
              <a:pathLst>
                <a:path w="6080" h="731" extrusionOk="0">
                  <a:moveTo>
                    <a:pt x="1" y="1"/>
                  </a:moveTo>
                  <a:cubicBezTo>
                    <a:pt x="244" y="122"/>
                    <a:pt x="578" y="244"/>
                    <a:pt x="852" y="274"/>
                  </a:cubicBezTo>
                  <a:lnTo>
                    <a:pt x="1825" y="487"/>
                  </a:lnTo>
                  <a:lnTo>
                    <a:pt x="2372" y="609"/>
                  </a:lnTo>
                  <a:cubicBezTo>
                    <a:pt x="2615" y="700"/>
                    <a:pt x="2797" y="730"/>
                    <a:pt x="3040" y="730"/>
                  </a:cubicBezTo>
                  <a:cubicBezTo>
                    <a:pt x="3253" y="730"/>
                    <a:pt x="3466" y="700"/>
                    <a:pt x="3679" y="669"/>
                  </a:cubicBezTo>
                  <a:lnTo>
                    <a:pt x="4256" y="517"/>
                  </a:lnTo>
                  <a:lnTo>
                    <a:pt x="5198" y="274"/>
                  </a:lnTo>
                  <a:cubicBezTo>
                    <a:pt x="5502" y="244"/>
                    <a:pt x="5806" y="122"/>
                    <a:pt x="6080" y="1"/>
                  </a:cubicBezTo>
                  <a:cubicBezTo>
                    <a:pt x="5776" y="1"/>
                    <a:pt x="5472" y="92"/>
                    <a:pt x="5138" y="153"/>
                  </a:cubicBezTo>
                  <a:lnTo>
                    <a:pt x="4165" y="365"/>
                  </a:lnTo>
                  <a:cubicBezTo>
                    <a:pt x="3800" y="457"/>
                    <a:pt x="3405" y="548"/>
                    <a:pt x="3040" y="548"/>
                  </a:cubicBezTo>
                  <a:cubicBezTo>
                    <a:pt x="2615" y="457"/>
                    <a:pt x="2250" y="396"/>
                    <a:pt x="1855" y="305"/>
                  </a:cubicBezTo>
                  <a:lnTo>
                    <a:pt x="913" y="122"/>
                  </a:lnTo>
                  <a:cubicBezTo>
                    <a:pt x="609" y="61"/>
                    <a:pt x="305" y="1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1" name="Google Shape;1631;p54"/>
            <p:cNvSpPr/>
            <p:nvPr/>
          </p:nvSpPr>
          <p:spPr>
            <a:xfrm>
              <a:off x="2293818" y="4469712"/>
              <a:ext cx="27328" cy="55618"/>
            </a:xfrm>
            <a:custGeom>
              <a:avLst/>
              <a:gdLst/>
              <a:ahLst/>
              <a:cxnLst/>
              <a:rect l="l" t="t" r="r" b="b"/>
              <a:pathLst>
                <a:path w="852" h="1734" extrusionOk="0">
                  <a:moveTo>
                    <a:pt x="548" y="1"/>
                  </a:moveTo>
                  <a:cubicBezTo>
                    <a:pt x="609" y="305"/>
                    <a:pt x="609" y="639"/>
                    <a:pt x="578" y="973"/>
                  </a:cubicBezTo>
                  <a:cubicBezTo>
                    <a:pt x="396" y="1490"/>
                    <a:pt x="1" y="1733"/>
                    <a:pt x="1" y="1733"/>
                  </a:cubicBezTo>
                  <a:cubicBezTo>
                    <a:pt x="1" y="1733"/>
                    <a:pt x="153" y="1733"/>
                    <a:pt x="305" y="1642"/>
                  </a:cubicBezTo>
                  <a:cubicBezTo>
                    <a:pt x="548" y="1460"/>
                    <a:pt x="700" y="1247"/>
                    <a:pt x="761" y="1034"/>
                  </a:cubicBezTo>
                  <a:cubicBezTo>
                    <a:pt x="852" y="761"/>
                    <a:pt x="852" y="487"/>
                    <a:pt x="730" y="274"/>
                  </a:cubicBezTo>
                  <a:cubicBezTo>
                    <a:pt x="669" y="61"/>
                    <a:pt x="578" y="1"/>
                    <a:pt x="54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2" name="Google Shape;1632;p54"/>
            <p:cNvSpPr/>
            <p:nvPr/>
          </p:nvSpPr>
          <p:spPr>
            <a:xfrm>
              <a:off x="2303569" y="4552495"/>
              <a:ext cx="8821" cy="39132"/>
            </a:xfrm>
            <a:custGeom>
              <a:avLst/>
              <a:gdLst/>
              <a:ahLst/>
              <a:cxnLst/>
              <a:rect l="l" t="t" r="r" b="b"/>
              <a:pathLst>
                <a:path w="275" h="1220" extrusionOk="0">
                  <a:moveTo>
                    <a:pt x="98" y="1"/>
                  </a:moveTo>
                  <a:cubicBezTo>
                    <a:pt x="96" y="1"/>
                    <a:pt x="94" y="2"/>
                    <a:pt x="92" y="3"/>
                  </a:cubicBezTo>
                  <a:cubicBezTo>
                    <a:pt x="61" y="34"/>
                    <a:pt x="92" y="277"/>
                    <a:pt x="92" y="611"/>
                  </a:cubicBezTo>
                  <a:cubicBezTo>
                    <a:pt x="92" y="946"/>
                    <a:pt x="1" y="1219"/>
                    <a:pt x="31" y="1219"/>
                  </a:cubicBezTo>
                  <a:cubicBezTo>
                    <a:pt x="92" y="1219"/>
                    <a:pt x="274" y="976"/>
                    <a:pt x="274" y="611"/>
                  </a:cubicBezTo>
                  <a:cubicBezTo>
                    <a:pt x="274" y="238"/>
                    <a:pt x="139" y="1"/>
                    <a:pt x="9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3" name="Google Shape;1633;p54"/>
            <p:cNvSpPr/>
            <p:nvPr/>
          </p:nvSpPr>
          <p:spPr>
            <a:xfrm>
              <a:off x="2299688" y="4644226"/>
              <a:ext cx="12702" cy="24537"/>
            </a:xfrm>
            <a:custGeom>
              <a:avLst/>
              <a:gdLst/>
              <a:ahLst/>
              <a:cxnLst/>
              <a:rect l="l" t="t" r="r" b="b"/>
              <a:pathLst>
                <a:path w="396" h="765" extrusionOk="0">
                  <a:moveTo>
                    <a:pt x="243" y="1"/>
                  </a:moveTo>
                  <a:cubicBezTo>
                    <a:pt x="213" y="1"/>
                    <a:pt x="213" y="183"/>
                    <a:pt x="152" y="365"/>
                  </a:cubicBezTo>
                  <a:cubicBezTo>
                    <a:pt x="122" y="548"/>
                    <a:pt x="0" y="700"/>
                    <a:pt x="91" y="760"/>
                  </a:cubicBezTo>
                  <a:cubicBezTo>
                    <a:pt x="97" y="763"/>
                    <a:pt x="104" y="765"/>
                    <a:pt x="112" y="765"/>
                  </a:cubicBezTo>
                  <a:cubicBezTo>
                    <a:pt x="182" y="765"/>
                    <a:pt x="310" y="642"/>
                    <a:pt x="365" y="396"/>
                  </a:cubicBezTo>
                  <a:cubicBezTo>
                    <a:pt x="395" y="152"/>
                    <a:pt x="274" y="1"/>
                    <a:pt x="24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4" name="Google Shape;1634;p54"/>
            <p:cNvSpPr/>
            <p:nvPr/>
          </p:nvSpPr>
          <p:spPr>
            <a:xfrm>
              <a:off x="2200226" y="4413165"/>
              <a:ext cx="130674" cy="37079"/>
            </a:xfrm>
            <a:custGeom>
              <a:avLst/>
              <a:gdLst/>
              <a:ahLst/>
              <a:cxnLst/>
              <a:rect l="l" t="t" r="r" b="b"/>
              <a:pathLst>
                <a:path w="4074" h="1156" extrusionOk="0">
                  <a:moveTo>
                    <a:pt x="1885" y="1"/>
                  </a:moveTo>
                  <a:cubicBezTo>
                    <a:pt x="1369" y="153"/>
                    <a:pt x="913" y="426"/>
                    <a:pt x="517" y="821"/>
                  </a:cubicBezTo>
                  <a:cubicBezTo>
                    <a:pt x="213" y="1034"/>
                    <a:pt x="1" y="1125"/>
                    <a:pt x="1" y="1156"/>
                  </a:cubicBezTo>
                  <a:cubicBezTo>
                    <a:pt x="213" y="1125"/>
                    <a:pt x="426" y="1034"/>
                    <a:pt x="609" y="913"/>
                  </a:cubicBezTo>
                  <a:cubicBezTo>
                    <a:pt x="791" y="821"/>
                    <a:pt x="943" y="639"/>
                    <a:pt x="1186" y="517"/>
                  </a:cubicBezTo>
                  <a:cubicBezTo>
                    <a:pt x="1399" y="366"/>
                    <a:pt x="1642" y="244"/>
                    <a:pt x="1885" y="153"/>
                  </a:cubicBezTo>
                  <a:cubicBezTo>
                    <a:pt x="1975" y="145"/>
                    <a:pt x="2058" y="141"/>
                    <a:pt x="2137" y="141"/>
                  </a:cubicBezTo>
                  <a:cubicBezTo>
                    <a:pt x="2352" y="141"/>
                    <a:pt x="2536" y="169"/>
                    <a:pt x="2736" y="214"/>
                  </a:cubicBezTo>
                  <a:lnTo>
                    <a:pt x="3405" y="274"/>
                  </a:lnTo>
                  <a:cubicBezTo>
                    <a:pt x="3573" y="295"/>
                    <a:pt x="3712" y="331"/>
                    <a:pt x="3861" y="331"/>
                  </a:cubicBezTo>
                  <a:cubicBezTo>
                    <a:pt x="3929" y="331"/>
                    <a:pt x="3998" y="324"/>
                    <a:pt x="4074" y="305"/>
                  </a:cubicBezTo>
                  <a:cubicBezTo>
                    <a:pt x="3910" y="258"/>
                    <a:pt x="3765" y="193"/>
                    <a:pt x="3610" y="193"/>
                  </a:cubicBezTo>
                  <a:cubicBezTo>
                    <a:pt x="3563" y="193"/>
                    <a:pt x="3515" y="199"/>
                    <a:pt x="3466" y="214"/>
                  </a:cubicBezTo>
                  <a:lnTo>
                    <a:pt x="2767" y="92"/>
                  </a:lnTo>
                  <a:cubicBezTo>
                    <a:pt x="2615" y="62"/>
                    <a:pt x="2493" y="1"/>
                    <a:pt x="234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5" name="Google Shape;1635;p54"/>
            <p:cNvSpPr/>
            <p:nvPr/>
          </p:nvSpPr>
          <p:spPr>
            <a:xfrm>
              <a:off x="2293818" y="4327015"/>
              <a:ext cx="181384" cy="317254"/>
            </a:xfrm>
            <a:custGeom>
              <a:avLst/>
              <a:gdLst/>
              <a:ahLst/>
              <a:cxnLst/>
              <a:rect l="l" t="t" r="r" b="b"/>
              <a:pathLst>
                <a:path w="5655" h="9891" extrusionOk="0">
                  <a:moveTo>
                    <a:pt x="948" y="0"/>
                  </a:moveTo>
                  <a:cubicBezTo>
                    <a:pt x="803" y="0"/>
                    <a:pt x="659" y="14"/>
                    <a:pt x="517" y="42"/>
                  </a:cubicBezTo>
                  <a:cubicBezTo>
                    <a:pt x="396" y="73"/>
                    <a:pt x="244" y="103"/>
                    <a:pt x="122" y="164"/>
                  </a:cubicBezTo>
                  <a:cubicBezTo>
                    <a:pt x="62" y="194"/>
                    <a:pt x="1" y="225"/>
                    <a:pt x="1" y="225"/>
                  </a:cubicBezTo>
                  <a:cubicBezTo>
                    <a:pt x="1" y="225"/>
                    <a:pt x="213" y="164"/>
                    <a:pt x="517" y="103"/>
                  </a:cubicBezTo>
                  <a:cubicBezTo>
                    <a:pt x="628" y="88"/>
                    <a:pt x="739" y="81"/>
                    <a:pt x="848" y="81"/>
                  </a:cubicBezTo>
                  <a:cubicBezTo>
                    <a:pt x="1191" y="81"/>
                    <a:pt x="1525" y="155"/>
                    <a:pt x="1824" y="316"/>
                  </a:cubicBezTo>
                  <a:cubicBezTo>
                    <a:pt x="2432" y="620"/>
                    <a:pt x="3010" y="1015"/>
                    <a:pt x="3435" y="1562"/>
                  </a:cubicBezTo>
                  <a:cubicBezTo>
                    <a:pt x="3648" y="1866"/>
                    <a:pt x="3922" y="2170"/>
                    <a:pt x="4195" y="2504"/>
                  </a:cubicBezTo>
                  <a:cubicBezTo>
                    <a:pt x="4469" y="2839"/>
                    <a:pt x="4682" y="3234"/>
                    <a:pt x="4864" y="3599"/>
                  </a:cubicBezTo>
                  <a:cubicBezTo>
                    <a:pt x="5077" y="3994"/>
                    <a:pt x="5138" y="4389"/>
                    <a:pt x="5107" y="4814"/>
                  </a:cubicBezTo>
                  <a:cubicBezTo>
                    <a:pt x="4986" y="5240"/>
                    <a:pt x="4986" y="5666"/>
                    <a:pt x="5016" y="6091"/>
                  </a:cubicBezTo>
                  <a:cubicBezTo>
                    <a:pt x="5107" y="6456"/>
                    <a:pt x="5259" y="6790"/>
                    <a:pt x="5320" y="7155"/>
                  </a:cubicBezTo>
                  <a:cubicBezTo>
                    <a:pt x="5563" y="7915"/>
                    <a:pt x="5502" y="8705"/>
                    <a:pt x="5229" y="9435"/>
                  </a:cubicBezTo>
                  <a:cubicBezTo>
                    <a:pt x="5138" y="9587"/>
                    <a:pt x="5077" y="9739"/>
                    <a:pt x="5016" y="9891"/>
                  </a:cubicBezTo>
                  <a:cubicBezTo>
                    <a:pt x="5138" y="9769"/>
                    <a:pt x="5259" y="9617"/>
                    <a:pt x="5320" y="9465"/>
                  </a:cubicBezTo>
                  <a:cubicBezTo>
                    <a:pt x="5502" y="9039"/>
                    <a:pt x="5654" y="8553"/>
                    <a:pt x="5654" y="8097"/>
                  </a:cubicBezTo>
                  <a:cubicBezTo>
                    <a:pt x="5654" y="7763"/>
                    <a:pt x="5624" y="7398"/>
                    <a:pt x="5563" y="7094"/>
                  </a:cubicBezTo>
                  <a:cubicBezTo>
                    <a:pt x="5472" y="6760"/>
                    <a:pt x="5320" y="6425"/>
                    <a:pt x="5259" y="6030"/>
                  </a:cubicBezTo>
                  <a:cubicBezTo>
                    <a:pt x="5229" y="5666"/>
                    <a:pt x="5229" y="5240"/>
                    <a:pt x="5320" y="4875"/>
                  </a:cubicBezTo>
                  <a:cubicBezTo>
                    <a:pt x="5411" y="4419"/>
                    <a:pt x="5290" y="3963"/>
                    <a:pt x="5107" y="3538"/>
                  </a:cubicBezTo>
                  <a:cubicBezTo>
                    <a:pt x="4925" y="3112"/>
                    <a:pt x="4651" y="2748"/>
                    <a:pt x="4378" y="2383"/>
                  </a:cubicBezTo>
                  <a:cubicBezTo>
                    <a:pt x="4104" y="2048"/>
                    <a:pt x="3861" y="1745"/>
                    <a:pt x="3587" y="1441"/>
                  </a:cubicBezTo>
                  <a:cubicBezTo>
                    <a:pt x="3131" y="924"/>
                    <a:pt x="2554" y="468"/>
                    <a:pt x="1916" y="194"/>
                  </a:cubicBezTo>
                  <a:cubicBezTo>
                    <a:pt x="1601" y="68"/>
                    <a:pt x="1272" y="0"/>
                    <a:pt x="948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6" name="Google Shape;1636;p54"/>
            <p:cNvSpPr/>
            <p:nvPr/>
          </p:nvSpPr>
          <p:spPr>
            <a:xfrm>
              <a:off x="372261" y="3644962"/>
              <a:ext cx="1463422" cy="1121663"/>
            </a:xfrm>
            <a:custGeom>
              <a:avLst/>
              <a:gdLst/>
              <a:ahLst/>
              <a:cxnLst/>
              <a:rect l="l" t="t" r="r" b="b"/>
              <a:pathLst>
                <a:path w="45625" h="34970" extrusionOk="0">
                  <a:moveTo>
                    <a:pt x="2280" y="0"/>
                  </a:moveTo>
                  <a:lnTo>
                    <a:pt x="487" y="20456"/>
                  </a:lnTo>
                  <a:lnTo>
                    <a:pt x="183" y="25168"/>
                  </a:lnTo>
                  <a:cubicBezTo>
                    <a:pt x="1" y="28359"/>
                    <a:pt x="1460" y="31399"/>
                    <a:pt x="4043" y="33283"/>
                  </a:cubicBezTo>
                  <a:cubicBezTo>
                    <a:pt x="5601" y="34396"/>
                    <a:pt x="7467" y="34970"/>
                    <a:pt x="9348" y="34970"/>
                  </a:cubicBezTo>
                  <a:cubicBezTo>
                    <a:pt x="10294" y="34970"/>
                    <a:pt x="11244" y="34824"/>
                    <a:pt x="12159" y="34529"/>
                  </a:cubicBezTo>
                  <a:lnTo>
                    <a:pt x="17843" y="32675"/>
                  </a:lnTo>
                  <a:lnTo>
                    <a:pt x="45625" y="22797"/>
                  </a:lnTo>
                  <a:lnTo>
                    <a:pt x="42372" y="12462"/>
                  </a:lnTo>
                  <a:lnTo>
                    <a:pt x="15837" y="16657"/>
                  </a:lnTo>
                  <a:lnTo>
                    <a:pt x="17022" y="2827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7" name="Google Shape;1637;p54"/>
            <p:cNvSpPr/>
            <p:nvPr/>
          </p:nvSpPr>
          <p:spPr>
            <a:xfrm>
              <a:off x="1731303" y="3924743"/>
              <a:ext cx="623987" cy="452418"/>
            </a:xfrm>
            <a:custGeom>
              <a:avLst/>
              <a:gdLst/>
              <a:ahLst/>
              <a:cxnLst/>
              <a:rect l="l" t="t" r="r" b="b"/>
              <a:pathLst>
                <a:path w="19454" h="14105" extrusionOk="0">
                  <a:moveTo>
                    <a:pt x="15259" y="1"/>
                  </a:moveTo>
                  <a:cubicBezTo>
                    <a:pt x="13800" y="1"/>
                    <a:pt x="9757" y="1"/>
                    <a:pt x="8329" y="426"/>
                  </a:cubicBezTo>
                  <a:cubicBezTo>
                    <a:pt x="6566" y="912"/>
                    <a:pt x="0" y="3739"/>
                    <a:pt x="0" y="3739"/>
                  </a:cubicBezTo>
                  <a:lnTo>
                    <a:pt x="2766" y="13983"/>
                  </a:lnTo>
                  <a:lnTo>
                    <a:pt x="12827" y="14104"/>
                  </a:lnTo>
                  <a:cubicBezTo>
                    <a:pt x="12827" y="14104"/>
                    <a:pt x="16536" y="12402"/>
                    <a:pt x="16566" y="11672"/>
                  </a:cubicBezTo>
                  <a:cubicBezTo>
                    <a:pt x="16566" y="11217"/>
                    <a:pt x="16505" y="10761"/>
                    <a:pt x="16475" y="10305"/>
                  </a:cubicBezTo>
                  <a:lnTo>
                    <a:pt x="17569" y="9697"/>
                  </a:lnTo>
                  <a:cubicBezTo>
                    <a:pt x="19241" y="8633"/>
                    <a:pt x="18177" y="6627"/>
                    <a:pt x="18177" y="6627"/>
                  </a:cubicBezTo>
                  <a:cubicBezTo>
                    <a:pt x="18177" y="6627"/>
                    <a:pt x="19332" y="5958"/>
                    <a:pt x="19393" y="4833"/>
                  </a:cubicBezTo>
                  <a:cubicBezTo>
                    <a:pt x="19454" y="4134"/>
                    <a:pt x="19119" y="3466"/>
                    <a:pt x="18542" y="3131"/>
                  </a:cubicBezTo>
                  <a:cubicBezTo>
                    <a:pt x="18542" y="3131"/>
                    <a:pt x="18998" y="1490"/>
                    <a:pt x="18147" y="1064"/>
                  </a:cubicBezTo>
                  <a:cubicBezTo>
                    <a:pt x="17917" y="945"/>
                    <a:pt x="17637" y="902"/>
                    <a:pt x="17353" y="902"/>
                  </a:cubicBezTo>
                  <a:cubicBezTo>
                    <a:pt x="16623" y="902"/>
                    <a:pt x="15867" y="1186"/>
                    <a:pt x="15867" y="1186"/>
                  </a:cubicBezTo>
                  <a:cubicBezTo>
                    <a:pt x="15928" y="1095"/>
                    <a:pt x="15989" y="1004"/>
                    <a:pt x="16019" y="882"/>
                  </a:cubicBezTo>
                  <a:cubicBezTo>
                    <a:pt x="16110" y="457"/>
                    <a:pt x="15806" y="92"/>
                    <a:pt x="15411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54"/>
            <p:cNvSpPr/>
            <p:nvPr/>
          </p:nvSpPr>
          <p:spPr>
            <a:xfrm>
              <a:off x="2003291" y="3957715"/>
              <a:ext cx="260353" cy="48946"/>
            </a:xfrm>
            <a:custGeom>
              <a:avLst/>
              <a:gdLst/>
              <a:ahLst/>
              <a:cxnLst/>
              <a:rect l="l" t="t" r="r" b="b"/>
              <a:pathLst>
                <a:path w="8117" h="1526" extrusionOk="0">
                  <a:moveTo>
                    <a:pt x="8093" y="0"/>
                  </a:moveTo>
                  <a:cubicBezTo>
                    <a:pt x="7991" y="0"/>
                    <a:pt x="7561" y="83"/>
                    <a:pt x="6901" y="188"/>
                  </a:cubicBezTo>
                  <a:cubicBezTo>
                    <a:pt x="6141" y="310"/>
                    <a:pt x="5107" y="371"/>
                    <a:pt x="3983" y="492"/>
                  </a:cubicBezTo>
                  <a:cubicBezTo>
                    <a:pt x="2980" y="584"/>
                    <a:pt x="2037" y="766"/>
                    <a:pt x="1095" y="979"/>
                  </a:cubicBezTo>
                  <a:cubicBezTo>
                    <a:pt x="791" y="1100"/>
                    <a:pt x="518" y="1191"/>
                    <a:pt x="244" y="1343"/>
                  </a:cubicBezTo>
                  <a:cubicBezTo>
                    <a:pt x="183" y="1374"/>
                    <a:pt x="62" y="1435"/>
                    <a:pt x="1" y="1526"/>
                  </a:cubicBezTo>
                  <a:cubicBezTo>
                    <a:pt x="1" y="1526"/>
                    <a:pt x="396" y="1283"/>
                    <a:pt x="1125" y="1131"/>
                  </a:cubicBezTo>
                  <a:cubicBezTo>
                    <a:pt x="2068" y="918"/>
                    <a:pt x="3071" y="766"/>
                    <a:pt x="4013" y="675"/>
                  </a:cubicBezTo>
                  <a:cubicBezTo>
                    <a:pt x="5168" y="523"/>
                    <a:pt x="6171" y="462"/>
                    <a:pt x="6931" y="310"/>
                  </a:cubicBezTo>
                  <a:cubicBezTo>
                    <a:pt x="7326" y="219"/>
                    <a:pt x="7630" y="158"/>
                    <a:pt x="7812" y="128"/>
                  </a:cubicBezTo>
                  <a:cubicBezTo>
                    <a:pt x="7934" y="67"/>
                    <a:pt x="7995" y="36"/>
                    <a:pt x="8116" y="6"/>
                  </a:cubicBezTo>
                  <a:cubicBezTo>
                    <a:pt x="8116" y="2"/>
                    <a:pt x="8109" y="0"/>
                    <a:pt x="809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9" name="Google Shape;1639;p54"/>
            <p:cNvSpPr/>
            <p:nvPr/>
          </p:nvSpPr>
          <p:spPr>
            <a:xfrm>
              <a:off x="2156349" y="4023210"/>
              <a:ext cx="167720" cy="41954"/>
            </a:xfrm>
            <a:custGeom>
              <a:avLst/>
              <a:gdLst/>
              <a:ahLst/>
              <a:cxnLst/>
              <a:rect l="l" t="t" r="r" b="b"/>
              <a:pathLst>
                <a:path w="5229" h="1308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4986" y="92"/>
                    <a:pt x="4712" y="153"/>
                    <a:pt x="4439" y="274"/>
                  </a:cubicBezTo>
                  <a:cubicBezTo>
                    <a:pt x="3831" y="456"/>
                    <a:pt x="3223" y="608"/>
                    <a:pt x="2615" y="730"/>
                  </a:cubicBezTo>
                  <a:cubicBezTo>
                    <a:pt x="1186" y="1034"/>
                    <a:pt x="1" y="1216"/>
                    <a:pt x="1" y="1308"/>
                  </a:cubicBezTo>
                  <a:cubicBezTo>
                    <a:pt x="274" y="1308"/>
                    <a:pt x="548" y="1277"/>
                    <a:pt x="791" y="1216"/>
                  </a:cubicBezTo>
                  <a:cubicBezTo>
                    <a:pt x="1308" y="1186"/>
                    <a:pt x="1977" y="1064"/>
                    <a:pt x="2706" y="912"/>
                  </a:cubicBezTo>
                  <a:cubicBezTo>
                    <a:pt x="3314" y="821"/>
                    <a:pt x="3922" y="608"/>
                    <a:pt x="4530" y="396"/>
                  </a:cubicBezTo>
                  <a:cubicBezTo>
                    <a:pt x="4773" y="274"/>
                    <a:pt x="5016" y="153"/>
                    <a:pt x="522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0" name="Google Shape;1640;p54"/>
            <p:cNvSpPr/>
            <p:nvPr/>
          </p:nvSpPr>
          <p:spPr>
            <a:xfrm>
              <a:off x="2173925" y="4138195"/>
              <a:ext cx="141387" cy="31273"/>
            </a:xfrm>
            <a:custGeom>
              <a:avLst/>
              <a:gdLst/>
              <a:ahLst/>
              <a:cxnLst/>
              <a:rect l="l" t="t" r="r" b="b"/>
              <a:pathLst>
                <a:path w="4408" h="975" extrusionOk="0">
                  <a:moveTo>
                    <a:pt x="4401" y="0"/>
                  </a:moveTo>
                  <a:cubicBezTo>
                    <a:pt x="4313" y="0"/>
                    <a:pt x="3348" y="287"/>
                    <a:pt x="2189" y="519"/>
                  </a:cubicBezTo>
                  <a:cubicBezTo>
                    <a:pt x="973" y="792"/>
                    <a:pt x="0" y="914"/>
                    <a:pt x="0" y="975"/>
                  </a:cubicBezTo>
                  <a:cubicBezTo>
                    <a:pt x="1520" y="975"/>
                    <a:pt x="2979" y="641"/>
                    <a:pt x="4407" y="2"/>
                  </a:cubicBezTo>
                  <a:cubicBezTo>
                    <a:pt x="4407" y="1"/>
                    <a:pt x="4405" y="0"/>
                    <a:pt x="440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1" name="Google Shape;1641;p54"/>
            <p:cNvSpPr/>
            <p:nvPr/>
          </p:nvSpPr>
          <p:spPr>
            <a:xfrm>
              <a:off x="2185600" y="4236726"/>
              <a:ext cx="110210" cy="27328"/>
            </a:xfrm>
            <a:custGeom>
              <a:avLst/>
              <a:gdLst/>
              <a:ahLst/>
              <a:cxnLst/>
              <a:rect l="l" t="t" r="r" b="b"/>
              <a:pathLst>
                <a:path w="3436" h="852" extrusionOk="0">
                  <a:moveTo>
                    <a:pt x="3436" y="0"/>
                  </a:moveTo>
                  <a:lnTo>
                    <a:pt x="3436" y="0"/>
                  </a:lnTo>
                  <a:cubicBezTo>
                    <a:pt x="2280" y="274"/>
                    <a:pt x="1156" y="547"/>
                    <a:pt x="1" y="851"/>
                  </a:cubicBezTo>
                  <a:cubicBezTo>
                    <a:pt x="1186" y="851"/>
                    <a:pt x="2372" y="547"/>
                    <a:pt x="343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2" name="Google Shape;1642;p54"/>
            <p:cNvSpPr/>
            <p:nvPr/>
          </p:nvSpPr>
          <p:spPr>
            <a:xfrm>
              <a:off x="2077382" y="4144097"/>
              <a:ext cx="49780" cy="38298"/>
            </a:xfrm>
            <a:custGeom>
              <a:avLst/>
              <a:gdLst/>
              <a:ahLst/>
              <a:cxnLst/>
              <a:rect l="l" t="t" r="r" b="b"/>
              <a:pathLst>
                <a:path w="1552" h="1194" extrusionOk="0">
                  <a:moveTo>
                    <a:pt x="31" y="1"/>
                  </a:moveTo>
                  <a:cubicBezTo>
                    <a:pt x="1" y="1"/>
                    <a:pt x="1" y="153"/>
                    <a:pt x="31" y="335"/>
                  </a:cubicBezTo>
                  <a:cubicBezTo>
                    <a:pt x="122" y="608"/>
                    <a:pt x="274" y="852"/>
                    <a:pt x="487" y="1004"/>
                  </a:cubicBezTo>
                  <a:cubicBezTo>
                    <a:pt x="690" y="1130"/>
                    <a:pt x="892" y="1194"/>
                    <a:pt x="1113" y="1194"/>
                  </a:cubicBezTo>
                  <a:cubicBezTo>
                    <a:pt x="1157" y="1194"/>
                    <a:pt x="1201" y="1191"/>
                    <a:pt x="1247" y="1186"/>
                  </a:cubicBezTo>
                  <a:cubicBezTo>
                    <a:pt x="1429" y="1156"/>
                    <a:pt x="1551" y="1095"/>
                    <a:pt x="1551" y="1064"/>
                  </a:cubicBezTo>
                  <a:cubicBezTo>
                    <a:pt x="1217" y="1064"/>
                    <a:pt x="852" y="943"/>
                    <a:pt x="609" y="791"/>
                  </a:cubicBezTo>
                  <a:cubicBezTo>
                    <a:pt x="153" y="487"/>
                    <a:pt x="62" y="1"/>
                    <a:pt x="3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3" name="Google Shape;1643;p54"/>
            <p:cNvSpPr/>
            <p:nvPr/>
          </p:nvSpPr>
          <p:spPr>
            <a:xfrm>
              <a:off x="2083252" y="4249396"/>
              <a:ext cx="37079" cy="30824"/>
            </a:xfrm>
            <a:custGeom>
              <a:avLst/>
              <a:gdLst/>
              <a:ahLst/>
              <a:cxnLst/>
              <a:rect l="l" t="t" r="r" b="b"/>
              <a:pathLst>
                <a:path w="1156" h="961" extrusionOk="0">
                  <a:moveTo>
                    <a:pt x="91" y="0"/>
                  </a:moveTo>
                  <a:cubicBezTo>
                    <a:pt x="0" y="0"/>
                    <a:pt x="0" y="395"/>
                    <a:pt x="395" y="699"/>
                  </a:cubicBezTo>
                  <a:cubicBezTo>
                    <a:pt x="650" y="912"/>
                    <a:pt x="920" y="961"/>
                    <a:pt x="1059" y="961"/>
                  </a:cubicBezTo>
                  <a:cubicBezTo>
                    <a:pt x="1119" y="961"/>
                    <a:pt x="1155" y="952"/>
                    <a:pt x="1155" y="943"/>
                  </a:cubicBezTo>
                  <a:cubicBezTo>
                    <a:pt x="1155" y="912"/>
                    <a:pt x="851" y="821"/>
                    <a:pt x="547" y="547"/>
                  </a:cubicBezTo>
                  <a:cubicBezTo>
                    <a:pt x="243" y="304"/>
                    <a:pt x="152" y="0"/>
                    <a:pt x="9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4" name="Google Shape;1644;p54"/>
            <p:cNvSpPr/>
            <p:nvPr/>
          </p:nvSpPr>
          <p:spPr>
            <a:xfrm>
              <a:off x="2058876" y="4055380"/>
              <a:ext cx="24954" cy="19085"/>
            </a:xfrm>
            <a:custGeom>
              <a:avLst/>
              <a:gdLst/>
              <a:ahLst/>
              <a:cxnLst/>
              <a:rect l="l" t="t" r="r" b="b"/>
              <a:pathLst>
                <a:path w="778" h="595" extrusionOk="0">
                  <a:moveTo>
                    <a:pt x="92" y="1"/>
                  </a:moveTo>
                  <a:cubicBezTo>
                    <a:pt x="0" y="1"/>
                    <a:pt x="31" y="305"/>
                    <a:pt x="274" y="487"/>
                  </a:cubicBezTo>
                  <a:cubicBezTo>
                    <a:pt x="368" y="567"/>
                    <a:pt x="480" y="595"/>
                    <a:pt x="573" y="595"/>
                  </a:cubicBezTo>
                  <a:cubicBezTo>
                    <a:pt x="690" y="595"/>
                    <a:pt x="777" y="551"/>
                    <a:pt x="760" y="517"/>
                  </a:cubicBezTo>
                  <a:cubicBezTo>
                    <a:pt x="730" y="487"/>
                    <a:pt x="578" y="487"/>
                    <a:pt x="395" y="335"/>
                  </a:cubicBezTo>
                  <a:cubicBezTo>
                    <a:pt x="183" y="183"/>
                    <a:pt x="152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5" name="Google Shape;1645;p54"/>
            <p:cNvSpPr/>
            <p:nvPr/>
          </p:nvSpPr>
          <p:spPr>
            <a:xfrm>
              <a:off x="1733260" y="3920830"/>
              <a:ext cx="626906" cy="457293"/>
            </a:xfrm>
            <a:custGeom>
              <a:avLst/>
              <a:gdLst/>
              <a:ahLst/>
              <a:cxnLst/>
              <a:rect l="l" t="t" r="r" b="b"/>
              <a:pathLst>
                <a:path w="19545" h="14257" extrusionOk="0">
                  <a:moveTo>
                    <a:pt x="13769" y="1"/>
                  </a:moveTo>
                  <a:cubicBezTo>
                    <a:pt x="12554" y="31"/>
                    <a:pt x="11368" y="92"/>
                    <a:pt x="10274" y="153"/>
                  </a:cubicBezTo>
                  <a:cubicBezTo>
                    <a:pt x="9727" y="214"/>
                    <a:pt x="9210" y="275"/>
                    <a:pt x="8663" y="335"/>
                  </a:cubicBezTo>
                  <a:cubicBezTo>
                    <a:pt x="8177" y="457"/>
                    <a:pt x="7690" y="609"/>
                    <a:pt x="7234" y="791"/>
                  </a:cubicBezTo>
                  <a:cubicBezTo>
                    <a:pt x="6322" y="1156"/>
                    <a:pt x="5471" y="1490"/>
                    <a:pt x="4712" y="1794"/>
                  </a:cubicBezTo>
                  <a:cubicBezTo>
                    <a:pt x="3192" y="2402"/>
                    <a:pt x="2037" y="2949"/>
                    <a:pt x="1186" y="3284"/>
                  </a:cubicBezTo>
                  <a:lnTo>
                    <a:pt x="243" y="3709"/>
                  </a:lnTo>
                  <a:lnTo>
                    <a:pt x="0" y="3800"/>
                  </a:lnTo>
                  <a:lnTo>
                    <a:pt x="274" y="3709"/>
                  </a:lnTo>
                  <a:lnTo>
                    <a:pt x="1216" y="3314"/>
                  </a:lnTo>
                  <a:lnTo>
                    <a:pt x="4742" y="1886"/>
                  </a:lnTo>
                  <a:cubicBezTo>
                    <a:pt x="5502" y="1582"/>
                    <a:pt x="6353" y="1278"/>
                    <a:pt x="7265" y="913"/>
                  </a:cubicBezTo>
                  <a:cubicBezTo>
                    <a:pt x="7751" y="761"/>
                    <a:pt x="8207" y="609"/>
                    <a:pt x="8693" y="518"/>
                  </a:cubicBezTo>
                  <a:cubicBezTo>
                    <a:pt x="9240" y="427"/>
                    <a:pt x="9757" y="366"/>
                    <a:pt x="10304" y="305"/>
                  </a:cubicBezTo>
                  <a:cubicBezTo>
                    <a:pt x="11399" y="244"/>
                    <a:pt x="12584" y="214"/>
                    <a:pt x="13800" y="214"/>
                  </a:cubicBezTo>
                  <a:lnTo>
                    <a:pt x="15198" y="214"/>
                  </a:lnTo>
                  <a:cubicBezTo>
                    <a:pt x="15350" y="214"/>
                    <a:pt x="15502" y="214"/>
                    <a:pt x="15624" y="275"/>
                  </a:cubicBezTo>
                  <a:cubicBezTo>
                    <a:pt x="15776" y="366"/>
                    <a:pt x="15836" y="457"/>
                    <a:pt x="15928" y="579"/>
                  </a:cubicBezTo>
                  <a:cubicBezTo>
                    <a:pt x="16019" y="700"/>
                    <a:pt x="16019" y="822"/>
                    <a:pt x="16019" y="974"/>
                  </a:cubicBezTo>
                  <a:cubicBezTo>
                    <a:pt x="16004" y="959"/>
                    <a:pt x="15991" y="953"/>
                    <a:pt x="15979" y="953"/>
                  </a:cubicBezTo>
                  <a:cubicBezTo>
                    <a:pt x="15942" y="953"/>
                    <a:pt x="15913" y="1011"/>
                    <a:pt x="15867" y="1034"/>
                  </a:cubicBezTo>
                  <a:lnTo>
                    <a:pt x="15641" y="1147"/>
                  </a:lnTo>
                  <a:lnTo>
                    <a:pt x="15641" y="1147"/>
                  </a:lnTo>
                  <a:cubicBezTo>
                    <a:pt x="15443" y="1195"/>
                    <a:pt x="15244" y="1251"/>
                    <a:pt x="15046" y="1308"/>
                  </a:cubicBezTo>
                  <a:cubicBezTo>
                    <a:pt x="14985" y="1308"/>
                    <a:pt x="14985" y="1369"/>
                    <a:pt x="14985" y="1430"/>
                  </a:cubicBezTo>
                  <a:cubicBezTo>
                    <a:pt x="14985" y="1490"/>
                    <a:pt x="15046" y="1490"/>
                    <a:pt x="15107" y="1490"/>
                  </a:cubicBezTo>
                  <a:cubicBezTo>
                    <a:pt x="15137" y="1485"/>
                    <a:pt x="15167" y="1480"/>
                    <a:pt x="15195" y="1475"/>
                  </a:cubicBezTo>
                  <a:lnTo>
                    <a:pt x="15195" y="1475"/>
                  </a:lnTo>
                  <a:lnTo>
                    <a:pt x="15198" y="1490"/>
                  </a:lnTo>
                  <a:cubicBezTo>
                    <a:pt x="15593" y="1369"/>
                    <a:pt x="16019" y="1308"/>
                    <a:pt x="16414" y="1217"/>
                  </a:cubicBezTo>
                  <a:cubicBezTo>
                    <a:pt x="16663" y="1181"/>
                    <a:pt x="16912" y="1166"/>
                    <a:pt x="17156" y="1166"/>
                  </a:cubicBezTo>
                  <a:cubicBezTo>
                    <a:pt x="17328" y="1166"/>
                    <a:pt x="17496" y="1174"/>
                    <a:pt x="17660" y="1186"/>
                  </a:cubicBezTo>
                  <a:cubicBezTo>
                    <a:pt x="18086" y="1217"/>
                    <a:pt x="18420" y="1521"/>
                    <a:pt x="18481" y="1946"/>
                  </a:cubicBezTo>
                  <a:cubicBezTo>
                    <a:pt x="18542" y="2372"/>
                    <a:pt x="18511" y="2828"/>
                    <a:pt x="18390" y="3253"/>
                  </a:cubicBezTo>
                  <a:cubicBezTo>
                    <a:pt x="18359" y="3284"/>
                    <a:pt x="18390" y="3314"/>
                    <a:pt x="18420" y="3345"/>
                  </a:cubicBezTo>
                  <a:cubicBezTo>
                    <a:pt x="18633" y="3436"/>
                    <a:pt x="18815" y="3588"/>
                    <a:pt x="18937" y="3770"/>
                  </a:cubicBezTo>
                  <a:cubicBezTo>
                    <a:pt x="19271" y="4256"/>
                    <a:pt x="19393" y="4864"/>
                    <a:pt x="19180" y="5411"/>
                  </a:cubicBezTo>
                  <a:cubicBezTo>
                    <a:pt x="18997" y="5928"/>
                    <a:pt x="18633" y="6354"/>
                    <a:pt x="18146" y="6658"/>
                  </a:cubicBezTo>
                  <a:cubicBezTo>
                    <a:pt x="18086" y="6658"/>
                    <a:pt x="18055" y="6749"/>
                    <a:pt x="18086" y="6779"/>
                  </a:cubicBezTo>
                  <a:cubicBezTo>
                    <a:pt x="18359" y="7266"/>
                    <a:pt x="18420" y="7843"/>
                    <a:pt x="18390" y="8421"/>
                  </a:cubicBezTo>
                  <a:cubicBezTo>
                    <a:pt x="18329" y="8937"/>
                    <a:pt x="17994" y="9424"/>
                    <a:pt x="17539" y="9697"/>
                  </a:cubicBezTo>
                  <a:lnTo>
                    <a:pt x="16414" y="10305"/>
                  </a:lnTo>
                  <a:cubicBezTo>
                    <a:pt x="16383" y="10305"/>
                    <a:pt x="16383" y="10335"/>
                    <a:pt x="16383" y="10396"/>
                  </a:cubicBezTo>
                  <a:cubicBezTo>
                    <a:pt x="16414" y="10639"/>
                    <a:pt x="16475" y="10913"/>
                    <a:pt x="16475" y="11187"/>
                  </a:cubicBezTo>
                  <a:lnTo>
                    <a:pt x="16475" y="11551"/>
                  </a:lnTo>
                  <a:lnTo>
                    <a:pt x="16475" y="11764"/>
                  </a:lnTo>
                  <a:cubicBezTo>
                    <a:pt x="16414" y="11825"/>
                    <a:pt x="16414" y="11855"/>
                    <a:pt x="16383" y="11916"/>
                  </a:cubicBezTo>
                  <a:cubicBezTo>
                    <a:pt x="16231" y="12098"/>
                    <a:pt x="16049" y="12250"/>
                    <a:pt x="15867" y="12402"/>
                  </a:cubicBezTo>
                  <a:cubicBezTo>
                    <a:pt x="15654" y="12554"/>
                    <a:pt x="15441" y="12706"/>
                    <a:pt x="15259" y="12828"/>
                  </a:cubicBezTo>
                  <a:cubicBezTo>
                    <a:pt x="14438" y="13314"/>
                    <a:pt x="13618" y="13770"/>
                    <a:pt x="12767" y="14135"/>
                  </a:cubicBezTo>
                  <a:lnTo>
                    <a:pt x="12767" y="14135"/>
                  </a:lnTo>
                  <a:lnTo>
                    <a:pt x="5471" y="14105"/>
                  </a:lnTo>
                  <a:lnTo>
                    <a:pt x="3465" y="14105"/>
                  </a:lnTo>
                  <a:lnTo>
                    <a:pt x="5471" y="14135"/>
                  </a:lnTo>
                  <a:lnTo>
                    <a:pt x="12827" y="14257"/>
                  </a:lnTo>
                  <a:cubicBezTo>
                    <a:pt x="13678" y="13831"/>
                    <a:pt x="14529" y="13436"/>
                    <a:pt x="15320" y="12919"/>
                  </a:cubicBezTo>
                  <a:cubicBezTo>
                    <a:pt x="15563" y="12828"/>
                    <a:pt x="15776" y="12676"/>
                    <a:pt x="15958" y="12524"/>
                  </a:cubicBezTo>
                  <a:cubicBezTo>
                    <a:pt x="16201" y="12372"/>
                    <a:pt x="16383" y="12220"/>
                    <a:pt x="16535" y="11977"/>
                  </a:cubicBezTo>
                  <a:cubicBezTo>
                    <a:pt x="16566" y="11916"/>
                    <a:pt x="16627" y="11825"/>
                    <a:pt x="16627" y="11764"/>
                  </a:cubicBezTo>
                  <a:lnTo>
                    <a:pt x="16627" y="11551"/>
                  </a:lnTo>
                  <a:lnTo>
                    <a:pt x="16627" y="11187"/>
                  </a:lnTo>
                  <a:cubicBezTo>
                    <a:pt x="16569" y="10928"/>
                    <a:pt x="16566" y="10670"/>
                    <a:pt x="16540" y="10437"/>
                  </a:cubicBezTo>
                  <a:lnTo>
                    <a:pt x="16540" y="10437"/>
                  </a:lnTo>
                  <a:lnTo>
                    <a:pt x="17599" y="9849"/>
                  </a:lnTo>
                  <a:cubicBezTo>
                    <a:pt x="18146" y="9545"/>
                    <a:pt x="18481" y="9028"/>
                    <a:pt x="18542" y="8421"/>
                  </a:cubicBezTo>
                  <a:cubicBezTo>
                    <a:pt x="18627" y="7853"/>
                    <a:pt x="18526" y="7259"/>
                    <a:pt x="18290" y="6762"/>
                  </a:cubicBezTo>
                  <a:lnTo>
                    <a:pt x="18290" y="6762"/>
                  </a:lnTo>
                  <a:cubicBezTo>
                    <a:pt x="18791" y="6456"/>
                    <a:pt x="19132" y="5990"/>
                    <a:pt x="19362" y="5442"/>
                  </a:cubicBezTo>
                  <a:cubicBezTo>
                    <a:pt x="19545" y="4834"/>
                    <a:pt x="19423" y="4196"/>
                    <a:pt x="19058" y="3648"/>
                  </a:cubicBezTo>
                  <a:cubicBezTo>
                    <a:pt x="18919" y="3482"/>
                    <a:pt x="18729" y="3315"/>
                    <a:pt x="18535" y="3194"/>
                  </a:cubicBezTo>
                  <a:lnTo>
                    <a:pt x="18535" y="3194"/>
                  </a:lnTo>
                  <a:cubicBezTo>
                    <a:pt x="18637" y="2791"/>
                    <a:pt x="18659" y="2340"/>
                    <a:pt x="18602" y="1916"/>
                  </a:cubicBezTo>
                  <a:cubicBezTo>
                    <a:pt x="18542" y="1673"/>
                    <a:pt x="18481" y="1460"/>
                    <a:pt x="18298" y="1247"/>
                  </a:cubicBezTo>
                  <a:cubicBezTo>
                    <a:pt x="18086" y="1095"/>
                    <a:pt x="17873" y="1034"/>
                    <a:pt x="17630" y="1004"/>
                  </a:cubicBezTo>
                  <a:cubicBezTo>
                    <a:pt x="17462" y="971"/>
                    <a:pt x="17303" y="958"/>
                    <a:pt x="17146" y="958"/>
                  </a:cubicBezTo>
                  <a:cubicBezTo>
                    <a:pt x="16875" y="958"/>
                    <a:pt x="16611" y="996"/>
                    <a:pt x="16323" y="1034"/>
                  </a:cubicBezTo>
                  <a:cubicBezTo>
                    <a:pt x="16221" y="1042"/>
                    <a:pt x="16120" y="1054"/>
                    <a:pt x="16018" y="1071"/>
                  </a:cubicBezTo>
                  <a:lnTo>
                    <a:pt x="16018" y="1071"/>
                  </a:lnTo>
                  <a:cubicBezTo>
                    <a:pt x="16030" y="1056"/>
                    <a:pt x="16041" y="1043"/>
                    <a:pt x="16049" y="1034"/>
                  </a:cubicBezTo>
                  <a:cubicBezTo>
                    <a:pt x="16171" y="670"/>
                    <a:pt x="15958" y="275"/>
                    <a:pt x="15624" y="123"/>
                  </a:cubicBezTo>
                  <a:cubicBezTo>
                    <a:pt x="15472" y="62"/>
                    <a:pt x="15320" y="1"/>
                    <a:pt x="151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6" name="Google Shape;1646;p54"/>
            <p:cNvSpPr/>
            <p:nvPr/>
          </p:nvSpPr>
          <p:spPr>
            <a:xfrm>
              <a:off x="780756" y="4178224"/>
              <a:ext cx="103378" cy="126760"/>
            </a:xfrm>
            <a:custGeom>
              <a:avLst/>
              <a:gdLst/>
              <a:ahLst/>
              <a:cxnLst/>
              <a:rect l="l" t="t" r="r" b="b"/>
              <a:pathLst>
                <a:path w="3223" h="3952" extrusionOk="0">
                  <a:moveTo>
                    <a:pt x="3223" y="0"/>
                  </a:moveTo>
                  <a:cubicBezTo>
                    <a:pt x="2949" y="92"/>
                    <a:pt x="2736" y="183"/>
                    <a:pt x="2554" y="335"/>
                  </a:cubicBezTo>
                  <a:cubicBezTo>
                    <a:pt x="1490" y="1034"/>
                    <a:pt x="639" y="2007"/>
                    <a:pt x="183" y="3192"/>
                  </a:cubicBezTo>
                  <a:cubicBezTo>
                    <a:pt x="61" y="3435"/>
                    <a:pt x="1" y="3678"/>
                    <a:pt x="1" y="3952"/>
                  </a:cubicBezTo>
                  <a:cubicBezTo>
                    <a:pt x="335" y="3162"/>
                    <a:pt x="760" y="2402"/>
                    <a:pt x="1277" y="1703"/>
                  </a:cubicBezTo>
                  <a:cubicBezTo>
                    <a:pt x="1855" y="1064"/>
                    <a:pt x="2493" y="487"/>
                    <a:pt x="322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7" name="Google Shape;1647;p54"/>
            <p:cNvSpPr/>
            <p:nvPr/>
          </p:nvSpPr>
          <p:spPr>
            <a:xfrm>
              <a:off x="1182420" y="1152110"/>
              <a:ext cx="843348" cy="1714954"/>
            </a:xfrm>
            <a:custGeom>
              <a:avLst/>
              <a:gdLst/>
              <a:ahLst/>
              <a:cxnLst/>
              <a:rect l="l" t="t" r="r" b="b"/>
              <a:pathLst>
                <a:path w="26293" h="53467" extrusionOk="0">
                  <a:moveTo>
                    <a:pt x="11308" y="1"/>
                  </a:moveTo>
                  <a:cubicBezTo>
                    <a:pt x="3800" y="426"/>
                    <a:pt x="1" y="6992"/>
                    <a:pt x="609" y="14469"/>
                  </a:cubicBezTo>
                  <a:lnTo>
                    <a:pt x="1916" y="44408"/>
                  </a:lnTo>
                  <a:cubicBezTo>
                    <a:pt x="1946" y="44925"/>
                    <a:pt x="2219" y="45381"/>
                    <a:pt x="2675" y="45594"/>
                  </a:cubicBezTo>
                  <a:lnTo>
                    <a:pt x="19454" y="53466"/>
                  </a:lnTo>
                  <a:lnTo>
                    <a:pt x="18968" y="37782"/>
                  </a:lnTo>
                  <a:cubicBezTo>
                    <a:pt x="18968" y="37782"/>
                    <a:pt x="26141" y="36658"/>
                    <a:pt x="26262" y="29484"/>
                  </a:cubicBezTo>
                  <a:cubicBezTo>
                    <a:pt x="26293" y="25989"/>
                    <a:pt x="25807" y="18846"/>
                    <a:pt x="25320" y="12341"/>
                  </a:cubicBezTo>
                  <a:cubicBezTo>
                    <a:pt x="24773" y="5411"/>
                    <a:pt x="18968" y="31"/>
                    <a:pt x="11977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8" name="Google Shape;1648;p54"/>
            <p:cNvSpPr/>
            <p:nvPr/>
          </p:nvSpPr>
          <p:spPr>
            <a:xfrm>
              <a:off x="1489529" y="2273255"/>
              <a:ext cx="302243" cy="147866"/>
            </a:xfrm>
            <a:custGeom>
              <a:avLst/>
              <a:gdLst/>
              <a:ahLst/>
              <a:cxnLst/>
              <a:rect l="l" t="t" r="r" b="b"/>
              <a:pathLst>
                <a:path w="9423" h="4610" extrusionOk="0">
                  <a:moveTo>
                    <a:pt x="0" y="0"/>
                  </a:moveTo>
                  <a:cubicBezTo>
                    <a:pt x="0" y="1"/>
                    <a:pt x="1980" y="4610"/>
                    <a:pt x="8242" y="4610"/>
                  </a:cubicBezTo>
                  <a:cubicBezTo>
                    <a:pt x="8611" y="4610"/>
                    <a:pt x="8994" y="4594"/>
                    <a:pt x="9393" y="4560"/>
                  </a:cubicBezTo>
                  <a:lnTo>
                    <a:pt x="9423" y="2797"/>
                  </a:lnTo>
                  <a:cubicBezTo>
                    <a:pt x="6079" y="2797"/>
                    <a:pt x="2827" y="1824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9" name="Google Shape;1649;p54"/>
            <p:cNvSpPr/>
            <p:nvPr/>
          </p:nvSpPr>
          <p:spPr>
            <a:xfrm>
              <a:off x="1847315" y="1662760"/>
              <a:ext cx="65337" cy="62675"/>
            </a:xfrm>
            <a:custGeom>
              <a:avLst/>
              <a:gdLst/>
              <a:ahLst/>
              <a:cxnLst/>
              <a:rect l="l" t="t" r="r" b="b"/>
              <a:pathLst>
                <a:path w="2037" h="1954" extrusionOk="0">
                  <a:moveTo>
                    <a:pt x="1084" y="1"/>
                  </a:moveTo>
                  <a:cubicBezTo>
                    <a:pt x="1047" y="1"/>
                    <a:pt x="1010" y="3"/>
                    <a:pt x="973" y="7"/>
                  </a:cubicBezTo>
                  <a:cubicBezTo>
                    <a:pt x="396" y="7"/>
                    <a:pt x="0" y="463"/>
                    <a:pt x="0" y="1040"/>
                  </a:cubicBezTo>
                  <a:lnTo>
                    <a:pt x="0" y="1071"/>
                  </a:lnTo>
                  <a:cubicBezTo>
                    <a:pt x="30" y="1597"/>
                    <a:pt x="480" y="1954"/>
                    <a:pt x="1001" y="1954"/>
                  </a:cubicBezTo>
                  <a:cubicBezTo>
                    <a:pt x="1022" y="1954"/>
                    <a:pt x="1043" y="1953"/>
                    <a:pt x="1064" y="1952"/>
                  </a:cubicBezTo>
                  <a:cubicBezTo>
                    <a:pt x="1611" y="1952"/>
                    <a:pt x="2037" y="1496"/>
                    <a:pt x="2037" y="919"/>
                  </a:cubicBezTo>
                  <a:cubicBezTo>
                    <a:pt x="2009" y="380"/>
                    <a:pt x="1584" y="1"/>
                    <a:pt x="10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0" name="Google Shape;1650;p54"/>
            <p:cNvSpPr/>
            <p:nvPr/>
          </p:nvSpPr>
          <p:spPr>
            <a:xfrm>
              <a:off x="1813188" y="1626901"/>
              <a:ext cx="133592" cy="35892"/>
            </a:xfrm>
            <a:custGeom>
              <a:avLst/>
              <a:gdLst/>
              <a:ahLst/>
              <a:cxnLst/>
              <a:rect l="l" t="t" r="r" b="b"/>
              <a:pathLst>
                <a:path w="4165" h="1119" extrusionOk="0">
                  <a:moveTo>
                    <a:pt x="2128" y="0"/>
                  </a:moveTo>
                  <a:cubicBezTo>
                    <a:pt x="1551" y="0"/>
                    <a:pt x="973" y="152"/>
                    <a:pt x="487" y="487"/>
                  </a:cubicBezTo>
                  <a:cubicBezTo>
                    <a:pt x="153" y="760"/>
                    <a:pt x="1" y="973"/>
                    <a:pt x="61" y="1064"/>
                  </a:cubicBezTo>
                  <a:cubicBezTo>
                    <a:pt x="76" y="1082"/>
                    <a:pt x="99" y="1090"/>
                    <a:pt x="130" y="1090"/>
                  </a:cubicBezTo>
                  <a:cubicBezTo>
                    <a:pt x="371" y="1090"/>
                    <a:pt x="1101" y="639"/>
                    <a:pt x="2068" y="639"/>
                  </a:cubicBezTo>
                  <a:cubicBezTo>
                    <a:pt x="3067" y="639"/>
                    <a:pt x="3803" y="1119"/>
                    <a:pt x="4039" y="1119"/>
                  </a:cubicBezTo>
                  <a:cubicBezTo>
                    <a:pt x="4069" y="1119"/>
                    <a:pt x="4091" y="1111"/>
                    <a:pt x="4104" y="1094"/>
                  </a:cubicBezTo>
                  <a:cubicBezTo>
                    <a:pt x="4165" y="1003"/>
                    <a:pt x="4043" y="790"/>
                    <a:pt x="3709" y="517"/>
                  </a:cubicBezTo>
                  <a:cubicBezTo>
                    <a:pt x="3253" y="183"/>
                    <a:pt x="2675" y="0"/>
                    <a:pt x="21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1" name="Google Shape;1651;p54"/>
            <p:cNvSpPr/>
            <p:nvPr/>
          </p:nvSpPr>
          <p:spPr>
            <a:xfrm>
              <a:off x="1498285" y="1672671"/>
              <a:ext cx="66331" cy="63508"/>
            </a:xfrm>
            <a:custGeom>
              <a:avLst/>
              <a:gdLst/>
              <a:ahLst/>
              <a:cxnLst/>
              <a:rect l="l" t="t" r="r" b="b"/>
              <a:pathLst>
                <a:path w="2068" h="1980" extrusionOk="0">
                  <a:moveTo>
                    <a:pt x="1056" y="0"/>
                  </a:moveTo>
                  <a:cubicBezTo>
                    <a:pt x="1039" y="0"/>
                    <a:pt x="1021" y="1"/>
                    <a:pt x="1004" y="2"/>
                  </a:cubicBezTo>
                  <a:cubicBezTo>
                    <a:pt x="426" y="2"/>
                    <a:pt x="1" y="458"/>
                    <a:pt x="1" y="1035"/>
                  </a:cubicBezTo>
                  <a:lnTo>
                    <a:pt x="1" y="1066"/>
                  </a:lnTo>
                  <a:cubicBezTo>
                    <a:pt x="30" y="1621"/>
                    <a:pt x="509" y="1979"/>
                    <a:pt x="1005" y="1979"/>
                  </a:cubicBezTo>
                  <a:cubicBezTo>
                    <a:pt x="1025" y="1979"/>
                    <a:pt x="1045" y="1979"/>
                    <a:pt x="1065" y="1978"/>
                  </a:cubicBezTo>
                  <a:cubicBezTo>
                    <a:pt x="1642" y="1978"/>
                    <a:pt x="2068" y="1522"/>
                    <a:pt x="2068" y="944"/>
                  </a:cubicBezTo>
                  <a:cubicBezTo>
                    <a:pt x="2009" y="415"/>
                    <a:pt x="1553" y="0"/>
                    <a:pt x="10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2" name="Google Shape;1652;p54"/>
            <p:cNvSpPr/>
            <p:nvPr/>
          </p:nvSpPr>
          <p:spPr>
            <a:xfrm>
              <a:off x="1463196" y="1632739"/>
              <a:ext cx="135549" cy="35924"/>
            </a:xfrm>
            <a:custGeom>
              <a:avLst/>
              <a:gdLst/>
              <a:ahLst/>
              <a:cxnLst/>
              <a:rect l="l" t="t" r="r" b="b"/>
              <a:pathLst>
                <a:path w="4226" h="1120" extrusionOk="0">
                  <a:moveTo>
                    <a:pt x="2128" y="1"/>
                  </a:moveTo>
                  <a:cubicBezTo>
                    <a:pt x="1551" y="1"/>
                    <a:pt x="973" y="153"/>
                    <a:pt x="487" y="487"/>
                  </a:cubicBezTo>
                  <a:cubicBezTo>
                    <a:pt x="153" y="760"/>
                    <a:pt x="1" y="973"/>
                    <a:pt x="61" y="1064"/>
                  </a:cubicBezTo>
                  <a:cubicBezTo>
                    <a:pt x="77" y="1077"/>
                    <a:pt x="98" y="1082"/>
                    <a:pt x="127" y="1082"/>
                  </a:cubicBezTo>
                  <a:cubicBezTo>
                    <a:pt x="380" y="1082"/>
                    <a:pt x="1143" y="639"/>
                    <a:pt x="2128" y="639"/>
                  </a:cubicBezTo>
                  <a:cubicBezTo>
                    <a:pt x="3101" y="639"/>
                    <a:pt x="3833" y="1119"/>
                    <a:pt x="4070" y="1119"/>
                  </a:cubicBezTo>
                  <a:cubicBezTo>
                    <a:pt x="4099" y="1119"/>
                    <a:pt x="4121" y="1112"/>
                    <a:pt x="4134" y="1095"/>
                  </a:cubicBezTo>
                  <a:cubicBezTo>
                    <a:pt x="4226" y="1034"/>
                    <a:pt x="4104" y="791"/>
                    <a:pt x="3709" y="517"/>
                  </a:cubicBezTo>
                  <a:cubicBezTo>
                    <a:pt x="3253" y="183"/>
                    <a:pt x="2706" y="1"/>
                    <a:pt x="21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3" name="Google Shape;1653;p54"/>
            <p:cNvSpPr/>
            <p:nvPr/>
          </p:nvSpPr>
          <p:spPr>
            <a:xfrm>
              <a:off x="1704008" y="1636620"/>
              <a:ext cx="111172" cy="295475"/>
            </a:xfrm>
            <a:custGeom>
              <a:avLst/>
              <a:gdLst/>
              <a:ahLst/>
              <a:cxnLst/>
              <a:rect l="l" t="t" r="r" b="b"/>
              <a:pathLst>
                <a:path w="3466" h="9212" extrusionOk="0">
                  <a:moveTo>
                    <a:pt x="127" y="0"/>
                  </a:moveTo>
                  <a:cubicBezTo>
                    <a:pt x="125" y="0"/>
                    <a:pt x="123" y="0"/>
                    <a:pt x="122" y="1"/>
                  </a:cubicBezTo>
                  <a:cubicBezTo>
                    <a:pt x="0" y="32"/>
                    <a:pt x="851" y="2585"/>
                    <a:pt x="1976" y="5624"/>
                  </a:cubicBezTo>
                  <a:lnTo>
                    <a:pt x="2827" y="7782"/>
                  </a:lnTo>
                  <a:cubicBezTo>
                    <a:pt x="2979" y="8056"/>
                    <a:pt x="3040" y="8299"/>
                    <a:pt x="3009" y="8603"/>
                  </a:cubicBezTo>
                  <a:cubicBezTo>
                    <a:pt x="2979" y="8816"/>
                    <a:pt x="2675" y="8846"/>
                    <a:pt x="2402" y="8877"/>
                  </a:cubicBezTo>
                  <a:cubicBezTo>
                    <a:pt x="1307" y="8998"/>
                    <a:pt x="608" y="9120"/>
                    <a:pt x="608" y="9181"/>
                  </a:cubicBezTo>
                  <a:cubicBezTo>
                    <a:pt x="608" y="9211"/>
                    <a:pt x="1338" y="9211"/>
                    <a:pt x="2432" y="9211"/>
                  </a:cubicBezTo>
                  <a:cubicBezTo>
                    <a:pt x="2645" y="9211"/>
                    <a:pt x="2797" y="9181"/>
                    <a:pt x="2949" y="9150"/>
                  </a:cubicBezTo>
                  <a:cubicBezTo>
                    <a:pt x="3131" y="9059"/>
                    <a:pt x="3313" y="8907"/>
                    <a:pt x="3405" y="8725"/>
                  </a:cubicBezTo>
                  <a:cubicBezTo>
                    <a:pt x="3465" y="8360"/>
                    <a:pt x="3435" y="7965"/>
                    <a:pt x="3253" y="7630"/>
                  </a:cubicBezTo>
                  <a:lnTo>
                    <a:pt x="2432" y="5472"/>
                  </a:lnTo>
                  <a:cubicBezTo>
                    <a:pt x="1291" y="2410"/>
                    <a:pt x="269" y="0"/>
                    <a:pt x="1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4" name="Google Shape;1654;p54"/>
            <p:cNvSpPr/>
            <p:nvPr/>
          </p:nvSpPr>
          <p:spPr>
            <a:xfrm>
              <a:off x="1613367" y="1955370"/>
              <a:ext cx="119928" cy="101485"/>
            </a:xfrm>
            <a:custGeom>
              <a:avLst/>
              <a:gdLst/>
              <a:ahLst/>
              <a:cxnLst/>
              <a:rect l="l" t="t" r="r" b="b"/>
              <a:pathLst>
                <a:path w="3739" h="3164" extrusionOk="0">
                  <a:moveTo>
                    <a:pt x="200" y="0"/>
                  </a:moveTo>
                  <a:cubicBezTo>
                    <a:pt x="110" y="0"/>
                    <a:pt x="1" y="298"/>
                    <a:pt x="30" y="762"/>
                  </a:cubicBezTo>
                  <a:cubicBezTo>
                    <a:pt x="121" y="1462"/>
                    <a:pt x="455" y="2069"/>
                    <a:pt x="972" y="2465"/>
                  </a:cubicBezTo>
                  <a:cubicBezTo>
                    <a:pt x="1550" y="2920"/>
                    <a:pt x="2188" y="3164"/>
                    <a:pt x="2917" y="3164"/>
                  </a:cubicBezTo>
                  <a:cubicBezTo>
                    <a:pt x="3434" y="3164"/>
                    <a:pt x="3738" y="3012"/>
                    <a:pt x="3738" y="2920"/>
                  </a:cubicBezTo>
                  <a:cubicBezTo>
                    <a:pt x="3708" y="2769"/>
                    <a:pt x="2462" y="2920"/>
                    <a:pt x="1428" y="2069"/>
                  </a:cubicBezTo>
                  <a:cubicBezTo>
                    <a:pt x="395" y="1188"/>
                    <a:pt x="395" y="3"/>
                    <a:pt x="212" y="3"/>
                  </a:cubicBezTo>
                  <a:cubicBezTo>
                    <a:pt x="208" y="1"/>
                    <a:pt x="204" y="0"/>
                    <a:pt x="2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5" name="Google Shape;1655;p54"/>
            <p:cNvSpPr/>
            <p:nvPr/>
          </p:nvSpPr>
          <p:spPr>
            <a:xfrm>
              <a:off x="1441739" y="1501396"/>
              <a:ext cx="164801" cy="47952"/>
            </a:xfrm>
            <a:custGeom>
              <a:avLst/>
              <a:gdLst/>
              <a:ahLst/>
              <a:cxnLst/>
              <a:rect l="l" t="t" r="r" b="b"/>
              <a:pathLst>
                <a:path w="5138" h="1495" extrusionOk="0">
                  <a:moveTo>
                    <a:pt x="2950" y="1"/>
                  </a:moveTo>
                  <a:cubicBezTo>
                    <a:pt x="2796" y="1"/>
                    <a:pt x="2644" y="8"/>
                    <a:pt x="2493" y="23"/>
                  </a:cubicBezTo>
                  <a:cubicBezTo>
                    <a:pt x="1825" y="114"/>
                    <a:pt x="1186" y="327"/>
                    <a:pt x="609" y="661"/>
                  </a:cubicBezTo>
                  <a:cubicBezTo>
                    <a:pt x="214" y="965"/>
                    <a:pt x="1" y="1269"/>
                    <a:pt x="92" y="1390"/>
                  </a:cubicBezTo>
                  <a:cubicBezTo>
                    <a:pt x="134" y="1465"/>
                    <a:pt x="244" y="1495"/>
                    <a:pt x="407" y="1495"/>
                  </a:cubicBezTo>
                  <a:cubicBezTo>
                    <a:pt x="842" y="1495"/>
                    <a:pt x="1657" y="1288"/>
                    <a:pt x="2585" y="1178"/>
                  </a:cubicBezTo>
                  <a:cubicBezTo>
                    <a:pt x="3892" y="1026"/>
                    <a:pt x="4986" y="1178"/>
                    <a:pt x="5107" y="874"/>
                  </a:cubicBezTo>
                  <a:cubicBezTo>
                    <a:pt x="5138" y="691"/>
                    <a:pt x="4925" y="479"/>
                    <a:pt x="4469" y="266"/>
                  </a:cubicBezTo>
                  <a:cubicBezTo>
                    <a:pt x="3958" y="80"/>
                    <a:pt x="3447" y="1"/>
                    <a:pt x="29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6" name="Google Shape;1656;p54"/>
            <p:cNvSpPr/>
            <p:nvPr/>
          </p:nvSpPr>
          <p:spPr>
            <a:xfrm>
              <a:off x="1809307" y="1522148"/>
              <a:ext cx="124804" cy="40511"/>
            </a:xfrm>
            <a:custGeom>
              <a:avLst/>
              <a:gdLst/>
              <a:ahLst/>
              <a:cxnLst/>
              <a:rect l="l" t="t" r="r" b="b"/>
              <a:pathLst>
                <a:path w="3891" h="1263" extrusionOk="0">
                  <a:moveTo>
                    <a:pt x="1887" y="1"/>
                  </a:moveTo>
                  <a:cubicBezTo>
                    <a:pt x="1394" y="1"/>
                    <a:pt x="898" y="138"/>
                    <a:pt x="456" y="409"/>
                  </a:cubicBezTo>
                  <a:cubicBezTo>
                    <a:pt x="122" y="622"/>
                    <a:pt x="0" y="895"/>
                    <a:pt x="61" y="1017"/>
                  </a:cubicBezTo>
                  <a:cubicBezTo>
                    <a:pt x="150" y="1131"/>
                    <a:pt x="334" y="1161"/>
                    <a:pt x="584" y="1161"/>
                  </a:cubicBezTo>
                  <a:cubicBezTo>
                    <a:pt x="852" y="1161"/>
                    <a:pt x="1195" y="1127"/>
                    <a:pt x="1579" y="1127"/>
                  </a:cubicBezTo>
                  <a:cubicBezTo>
                    <a:pt x="1698" y="1127"/>
                    <a:pt x="1820" y="1130"/>
                    <a:pt x="1945" y="1139"/>
                  </a:cubicBezTo>
                  <a:cubicBezTo>
                    <a:pt x="2560" y="1159"/>
                    <a:pt x="3106" y="1262"/>
                    <a:pt x="3452" y="1262"/>
                  </a:cubicBezTo>
                  <a:cubicBezTo>
                    <a:pt x="3619" y="1262"/>
                    <a:pt x="3740" y="1238"/>
                    <a:pt x="3800" y="1169"/>
                  </a:cubicBezTo>
                  <a:cubicBezTo>
                    <a:pt x="3891" y="1047"/>
                    <a:pt x="3800" y="774"/>
                    <a:pt x="3465" y="531"/>
                  </a:cubicBezTo>
                  <a:cubicBezTo>
                    <a:pt x="2998" y="176"/>
                    <a:pt x="2444" y="1"/>
                    <a:pt x="18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7" name="Google Shape;1657;p54"/>
            <p:cNvSpPr/>
            <p:nvPr/>
          </p:nvSpPr>
          <p:spPr>
            <a:xfrm>
              <a:off x="1079943" y="1781562"/>
              <a:ext cx="164898" cy="240851"/>
            </a:xfrm>
            <a:custGeom>
              <a:avLst/>
              <a:gdLst/>
              <a:ahLst/>
              <a:cxnLst/>
              <a:rect l="l" t="t" r="r" b="b"/>
              <a:pathLst>
                <a:path w="5141" h="7509" extrusionOk="0">
                  <a:moveTo>
                    <a:pt x="3279" y="1"/>
                  </a:moveTo>
                  <a:cubicBezTo>
                    <a:pt x="1854" y="1"/>
                    <a:pt x="0" y="591"/>
                    <a:pt x="95" y="3689"/>
                  </a:cubicBezTo>
                  <a:cubicBezTo>
                    <a:pt x="194" y="6889"/>
                    <a:pt x="2295" y="7509"/>
                    <a:pt x="3755" y="7509"/>
                  </a:cubicBezTo>
                  <a:cubicBezTo>
                    <a:pt x="4541" y="7509"/>
                    <a:pt x="5141" y="7329"/>
                    <a:pt x="5141" y="7276"/>
                  </a:cubicBezTo>
                  <a:cubicBezTo>
                    <a:pt x="5141" y="7124"/>
                    <a:pt x="4867" y="224"/>
                    <a:pt x="4867" y="224"/>
                  </a:cubicBezTo>
                  <a:cubicBezTo>
                    <a:pt x="4833" y="212"/>
                    <a:pt x="4133" y="1"/>
                    <a:pt x="3279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8" name="Google Shape;1658;p54"/>
            <p:cNvSpPr/>
            <p:nvPr/>
          </p:nvSpPr>
          <p:spPr>
            <a:xfrm>
              <a:off x="1138542" y="1831822"/>
              <a:ext cx="71207" cy="138051"/>
            </a:xfrm>
            <a:custGeom>
              <a:avLst/>
              <a:gdLst/>
              <a:ahLst/>
              <a:cxnLst/>
              <a:rect l="l" t="t" r="r" b="b"/>
              <a:pathLst>
                <a:path w="2220" h="4304" extrusionOk="0">
                  <a:moveTo>
                    <a:pt x="1283" y="0"/>
                  </a:moveTo>
                  <a:cubicBezTo>
                    <a:pt x="1241" y="0"/>
                    <a:pt x="1198" y="8"/>
                    <a:pt x="1156" y="25"/>
                  </a:cubicBezTo>
                  <a:cubicBezTo>
                    <a:pt x="730" y="85"/>
                    <a:pt x="426" y="389"/>
                    <a:pt x="274" y="815"/>
                  </a:cubicBezTo>
                  <a:cubicBezTo>
                    <a:pt x="92" y="1240"/>
                    <a:pt x="1" y="1727"/>
                    <a:pt x="1" y="2183"/>
                  </a:cubicBezTo>
                  <a:cubicBezTo>
                    <a:pt x="92" y="3155"/>
                    <a:pt x="609" y="4067"/>
                    <a:pt x="1338" y="4280"/>
                  </a:cubicBezTo>
                  <a:cubicBezTo>
                    <a:pt x="1409" y="4296"/>
                    <a:pt x="1478" y="4303"/>
                    <a:pt x="1545" y="4303"/>
                  </a:cubicBezTo>
                  <a:cubicBezTo>
                    <a:pt x="1737" y="4303"/>
                    <a:pt x="1918" y="4241"/>
                    <a:pt x="2098" y="4128"/>
                  </a:cubicBezTo>
                  <a:cubicBezTo>
                    <a:pt x="2220" y="4006"/>
                    <a:pt x="2220" y="3885"/>
                    <a:pt x="2220" y="3855"/>
                  </a:cubicBezTo>
                  <a:cubicBezTo>
                    <a:pt x="2159" y="3855"/>
                    <a:pt x="2129" y="3946"/>
                    <a:pt x="1977" y="4006"/>
                  </a:cubicBezTo>
                  <a:cubicBezTo>
                    <a:pt x="1871" y="4059"/>
                    <a:pt x="1744" y="4092"/>
                    <a:pt x="1615" y="4092"/>
                  </a:cubicBezTo>
                  <a:cubicBezTo>
                    <a:pt x="1522" y="4092"/>
                    <a:pt x="1427" y="4075"/>
                    <a:pt x="1338" y="4037"/>
                  </a:cubicBezTo>
                  <a:cubicBezTo>
                    <a:pt x="791" y="3855"/>
                    <a:pt x="335" y="3064"/>
                    <a:pt x="305" y="2183"/>
                  </a:cubicBezTo>
                  <a:cubicBezTo>
                    <a:pt x="274" y="1757"/>
                    <a:pt x="335" y="1362"/>
                    <a:pt x="487" y="967"/>
                  </a:cubicBezTo>
                  <a:cubicBezTo>
                    <a:pt x="578" y="663"/>
                    <a:pt x="791" y="389"/>
                    <a:pt x="1156" y="298"/>
                  </a:cubicBezTo>
                  <a:cubicBezTo>
                    <a:pt x="1198" y="277"/>
                    <a:pt x="1243" y="267"/>
                    <a:pt x="1287" y="267"/>
                  </a:cubicBezTo>
                  <a:cubicBezTo>
                    <a:pt x="1431" y="267"/>
                    <a:pt x="1572" y="371"/>
                    <a:pt x="1642" y="511"/>
                  </a:cubicBezTo>
                  <a:cubicBezTo>
                    <a:pt x="1703" y="663"/>
                    <a:pt x="1673" y="724"/>
                    <a:pt x="1703" y="724"/>
                  </a:cubicBezTo>
                  <a:cubicBezTo>
                    <a:pt x="1764" y="724"/>
                    <a:pt x="1825" y="663"/>
                    <a:pt x="1794" y="420"/>
                  </a:cubicBezTo>
                  <a:cubicBezTo>
                    <a:pt x="1764" y="329"/>
                    <a:pt x="1673" y="207"/>
                    <a:pt x="1612" y="116"/>
                  </a:cubicBezTo>
                  <a:cubicBezTo>
                    <a:pt x="1502" y="50"/>
                    <a:pt x="1393" y="0"/>
                    <a:pt x="128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9" name="Google Shape;1659;p54"/>
            <p:cNvSpPr/>
            <p:nvPr/>
          </p:nvSpPr>
          <p:spPr>
            <a:xfrm>
              <a:off x="1127830" y="1115033"/>
              <a:ext cx="868719" cy="751742"/>
            </a:xfrm>
            <a:custGeom>
              <a:avLst/>
              <a:gdLst/>
              <a:ahLst/>
              <a:cxnLst/>
              <a:rect l="l" t="t" r="r" b="b"/>
              <a:pathLst>
                <a:path w="27084" h="23437" extrusionOk="0">
                  <a:moveTo>
                    <a:pt x="14722" y="0"/>
                  </a:moveTo>
                  <a:cubicBezTo>
                    <a:pt x="11341" y="0"/>
                    <a:pt x="4655" y="4039"/>
                    <a:pt x="2250" y="6293"/>
                  </a:cubicBezTo>
                  <a:cubicBezTo>
                    <a:pt x="304" y="8148"/>
                    <a:pt x="304" y="9759"/>
                    <a:pt x="304" y="9759"/>
                  </a:cubicBezTo>
                  <a:cubicBezTo>
                    <a:pt x="0" y="12403"/>
                    <a:pt x="1490" y="15412"/>
                    <a:pt x="2098" y="18026"/>
                  </a:cubicBezTo>
                  <a:cubicBezTo>
                    <a:pt x="2402" y="19364"/>
                    <a:pt x="2979" y="23437"/>
                    <a:pt x="2979" y="23437"/>
                  </a:cubicBezTo>
                  <a:cubicBezTo>
                    <a:pt x="4104" y="23437"/>
                    <a:pt x="4529" y="22525"/>
                    <a:pt x="4347" y="21430"/>
                  </a:cubicBezTo>
                  <a:lnTo>
                    <a:pt x="4134" y="17053"/>
                  </a:lnTo>
                  <a:cubicBezTo>
                    <a:pt x="4134" y="17053"/>
                    <a:pt x="7995" y="14318"/>
                    <a:pt x="6140" y="9333"/>
                  </a:cubicBezTo>
                  <a:cubicBezTo>
                    <a:pt x="5897" y="8938"/>
                    <a:pt x="5289" y="7144"/>
                    <a:pt x="6627" y="6385"/>
                  </a:cubicBezTo>
                  <a:lnTo>
                    <a:pt x="27083" y="6841"/>
                  </a:lnTo>
                  <a:cubicBezTo>
                    <a:pt x="26414" y="5412"/>
                    <a:pt x="25350" y="4227"/>
                    <a:pt x="24104" y="3345"/>
                  </a:cubicBezTo>
                  <a:cubicBezTo>
                    <a:pt x="21429" y="1278"/>
                    <a:pt x="18177" y="93"/>
                    <a:pt x="14834" y="2"/>
                  </a:cubicBezTo>
                  <a:cubicBezTo>
                    <a:pt x="14797" y="1"/>
                    <a:pt x="14760" y="0"/>
                    <a:pt x="147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0" name="Google Shape;1660;p54"/>
            <p:cNvSpPr/>
            <p:nvPr/>
          </p:nvSpPr>
          <p:spPr>
            <a:xfrm>
              <a:off x="1473909" y="1809209"/>
              <a:ext cx="8821" cy="8789"/>
            </a:xfrm>
            <a:custGeom>
              <a:avLst/>
              <a:gdLst/>
              <a:ahLst/>
              <a:cxnLst/>
              <a:rect l="l" t="t" r="r" b="b"/>
              <a:pathLst>
                <a:path w="275" h="274" extrusionOk="0">
                  <a:moveTo>
                    <a:pt x="92" y="0"/>
                  </a:moveTo>
                  <a:cubicBezTo>
                    <a:pt x="31" y="0"/>
                    <a:pt x="1" y="91"/>
                    <a:pt x="1" y="152"/>
                  </a:cubicBezTo>
                  <a:cubicBezTo>
                    <a:pt x="1" y="243"/>
                    <a:pt x="31" y="274"/>
                    <a:pt x="123" y="274"/>
                  </a:cubicBezTo>
                  <a:cubicBezTo>
                    <a:pt x="244" y="243"/>
                    <a:pt x="274" y="183"/>
                    <a:pt x="244" y="122"/>
                  </a:cubicBezTo>
                  <a:cubicBezTo>
                    <a:pt x="244" y="31"/>
                    <a:pt x="153" y="0"/>
                    <a:pt x="9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1" name="Google Shape;1661;p54"/>
            <p:cNvSpPr/>
            <p:nvPr/>
          </p:nvSpPr>
          <p:spPr>
            <a:xfrm>
              <a:off x="1540206" y="1793589"/>
              <a:ext cx="9783" cy="9783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92" y="1"/>
                  </a:moveTo>
                  <a:cubicBezTo>
                    <a:pt x="62" y="31"/>
                    <a:pt x="1" y="122"/>
                    <a:pt x="31" y="183"/>
                  </a:cubicBezTo>
                  <a:cubicBezTo>
                    <a:pt x="62" y="274"/>
                    <a:pt x="92" y="305"/>
                    <a:pt x="183" y="305"/>
                  </a:cubicBezTo>
                  <a:cubicBezTo>
                    <a:pt x="244" y="274"/>
                    <a:pt x="305" y="183"/>
                    <a:pt x="244" y="122"/>
                  </a:cubicBezTo>
                  <a:cubicBezTo>
                    <a:pt x="244" y="31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2" name="Google Shape;1662;p54"/>
            <p:cNvSpPr/>
            <p:nvPr/>
          </p:nvSpPr>
          <p:spPr>
            <a:xfrm>
              <a:off x="1585078" y="1788522"/>
              <a:ext cx="10745" cy="13888"/>
            </a:xfrm>
            <a:custGeom>
              <a:avLst/>
              <a:gdLst/>
              <a:ahLst/>
              <a:cxnLst/>
              <a:rect l="l" t="t" r="r" b="b"/>
              <a:pathLst>
                <a:path w="335" h="433" extrusionOk="0">
                  <a:moveTo>
                    <a:pt x="175" y="1"/>
                  </a:moveTo>
                  <a:cubicBezTo>
                    <a:pt x="167" y="1"/>
                    <a:pt x="160" y="3"/>
                    <a:pt x="152" y="7"/>
                  </a:cubicBezTo>
                  <a:cubicBezTo>
                    <a:pt x="61" y="37"/>
                    <a:pt x="0" y="128"/>
                    <a:pt x="30" y="220"/>
                  </a:cubicBezTo>
                  <a:cubicBezTo>
                    <a:pt x="61" y="341"/>
                    <a:pt x="122" y="432"/>
                    <a:pt x="182" y="432"/>
                  </a:cubicBezTo>
                  <a:cubicBezTo>
                    <a:pt x="243" y="432"/>
                    <a:pt x="334" y="311"/>
                    <a:pt x="304" y="189"/>
                  </a:cubicBezTo>
                  <a:cubicBezTo>
                    <a:pt x="251" y="84"/>
                    <a:pt x="221" y="1"/>
                    <a:pt x="17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3" name="Google Shape;1663;p54"/>
            <p:cNvSpPr/>
            <p:nvPr/>
          </p:nvSpPr>
          <p:spPr>
            <a:xfrm>
              <a:off x="1508036" y="1856005"/>
              <a:ext cx="7826" cy="4907"/>
            </a:xfrm>
            <a:custGeom>
              <a:avLst/>
              <a:gdLst/>
              <a:ahLst/>
              <a:cxnLst/>
              <a:rect l="l" t="t" r="r" b="b"/>
              <a:pathLst>
                <a:path w="244" h="153" extrusionOk="0">
                  <a:moveTo>
                    <a:pt x="122" y="0"/>
                  </a:moveTo>
                  <a:cubicBezTo>
                    <a:pt x="92" y="0"/>
                    <a:pt x="1" y="31"/>
                    <a:pt x="1" y="61"/>
                  </a:cubicBezTo>
                  <a:cubicBezTo>
                    <a:pt x="1" y="91"/>
                    <a:pt x="31" y="152"/>
                    <a:pt x="122" y="152"/>
                  </a:cubicBezTo>
                  <a:cubicBezTo>
                    <a:pt x="153" y="152"/>
                    <a:pt x="244" y="91"/>
                    <a:pt x="244" y="61"/>
                  </a:cubicBezTo>
                  <a:cubicBezTo>
                    <a:pt x="244" y="31"/>
                    <a:pt x="153" y="0"/>
                    <a:pt x="1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4" name="Google Shape;1664;p54"/>
            <p:cNvSpPr/>
            <p:nvPr/>
          </p:nvSpPr>
          <p:spPr>
            <a:xfrm>
              <a:off x="1569457" y="1837467"/>
              <a:ext cx="7826" cy="8821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92" y="1"/>
                  </a:moveTo>
                  <a:cubicBezTo>
                    <a:pt x="31" y="1"/>
                    <a:pt x="1" y="61"/>
                    <a:pt x="1" y="153"/>
                  </a:cubicBezTo>
                  <a:cubicBezTo>
                    <a:pt x="1" y="213"/>
                    <a:pt x="61" y="274"/>
                    <a:pt x="153" y="274"/>
                  </a:cubicBezTo>
                  <a:cubicBezTo>
                    <a:pt x="183" y="274"/>
                    <a:pt x="244" y="183"/>
                    <a:pt x="213" y="122"/>
                  </a:cubicBezTo>
                  <a:cubicBezTo>
                    <a:pt x="213" y="31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5" name="Google Shape;1665;p54"/>
            <p:cNvSpPr/>
            <p:nvPr/>
          </p:nvSpPr>
          <p:spPr>
            <a:xfrm>
              <a:off x="1892155" y="1799459"/>
              <a:ext cx="8821" cy="8789"/>
            </a:xfrm>
            <a:custGeom>
              <a:avLst/>
              <a:gdLst/>
              <a:ahLst/>
              <a:cxnLst/>
              <a:rect l="l" t="t" r="r" b="b"/>
              <a:pathLst>
                <a:path w="275" h="274" extrusionOk="0">
                  <a:moveTo>
                    <a:pt x="61" y="0"/>
                  </a:moveTo>
                  <a:cubicBezTo>
                    <a:pt x="31" y="0"/>
                    <a:pt x="1" y="91"/>
                    <a:pt x="1" y="152"/>
                  </a:cubicBezTo>
                  <a:cubicBezTo>
                    <a:pt x="31" y="243"/>
                    <a:pt x="61" y="274"/>
                    <a:pt x="153" y="274"/>
                  </a:cubicBezTo>
                  <a:cubicBezTo>
                    <a:pt x="213" y="274"/>
                    <a:pt x="274" y="183"/>
                    <a:pt x="213" y="122"/>
                  </a:cubicBezTo>
                  <a:cubicBezTo>
                    <a:pt x="213" y="31"/>
                    <a:pt x="153" y="0"/>
                    <a:pt x="6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6" name="Google Shape;1666;p54"/>
            <p:cNvSpPr/>
            <p:nvPr/>
          </p:nvSpPr>
          <p:spPr>
            <a:xfrm>
              <a:off x="1936032" y="1794231"/>
              <a:ext cx="10745" cy="10489"/>
            </a:xfrm>
            <a:custGeom>
              <a:avLst/>
              <a:gdLst/>
              <a:ahLst/>
              <a:cxnLst/>
              <a:rect l="l" t="t" r="r" b="b"/>
              <a:pathLst>
                <a:path w="335" h="327" extrusionOk="0">
                  <a:moveTo>
                    <a:pt x="199" y="0"/>
                  </a:moveTo>
                  <a:cubicBezTo>
                    <a:pt x="183" y="0"/>
                    <a:pt x="167" y="4"/>
                    <a:pt x="152" y="11"/>
                  </a:cubicBezTo>
                  <a:cubicBezTo>
                    <a:pt x="31" y="42"/>
                    <a:pt x="0" y="133"/>
                    <a:pt x="31" y="194"/>
                  </a:cubicBezTo>
                  <a:cubicBezTo>
                    <a:pt x="54" y="287"/>
                    <a:pt x="113" y="326"/>
                    <a:pt x="166" y="326"/>
                  </a:cubicBezTo>
                  <a:cubicBezTo>
                    <a:pt x="183" y="326"/>
                    <a:pt x="199" y="322"/>
                    <a:pt x="213" y="315"/>
                  </a:cubicBezTo>
                  <a:cubicBezTo>
                    <a:pt x="304" y="285"/>
                    <a:pt x="335" y="254"/>
                    <a:pt x="335" y="163"/>
                  </a:cubicBezTo>
                  <a:lnTo>
                    <a:pt x="335" y="133"/>
                  </a:lnTo>
                  <a:cubicBezTo>
                    <a:pt x="312" y="40"/>
                    <a:pt x="253" y="0"/>
                    <a:pt x="19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7" name="Google Shape;1667;p54"/>
            <p:cNvSpPr/>
            <p:nvPr/>
          </p:nvSpPr>
          <p:spPr>
            <a:xfrm>
              <a:off x="1850234" y="1801704"/>
              <a:ext cx="8821" cy="7538"/>
            </a:xfrm>
            <a:custGeom>
              <a:avLst/>
              <a:gdLst/>
              <a:ahLst/>
              <a:cxnLst/>
              <a:rect l="l" t="t" r="r" b="b"/>
              <a:pathLst>
                <a:path w="275" h="235" extrusionOk="0">
                  <a:moveTo>
                    <a:pt x="123" y="1"/>
                  </a:moveTo>
                  <a:cubicBezTo>
                    <a:pt x="110" y="1"/>
                    <a:pt x="99" y="7"/>
                    <a:pt x="92" y="21"/>
                  </a:cubicBezTo>
                  <a:cubicBezTo>
                    <a:pt x="61" y="52"/>
                    <a:pt x="1" y="82"/>
                    <a:pt x="1" y="173"/>
                  </a:cubicBezTo>
                  <a:cubicBezTo>
                    <a:pt x="61" y="204"/>
                    <a:pt x="92" y="234"/>
                    <a:pt x="153" y="234"/>
                  </a:cubicBezTo>
                  <a:cubicBezTo>
                    <a:pt x="244" y="234"/>
                    <a:pt x="274" y="173"/>
                    <a:pt x="244" y="82"/>
                  </a:cubicBezTo>
                  <a:cubicBezTo>
                    <a:pt x="221" y="59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8" name="Google Shape;1668;p54"/>
            <p:cNvSpPr/>
            <p:nvPr/>
          </p:nvSpPr>
          <p:spPr>
            <a:xfrm>
              <a:off x="1882404" y="1847570"/>
              <a:ext cx="10777" cy="9045"/>
            </a:xfrm>
            <a:custGeom>
              <a:avLst/>
              <a:gdLst/>
              <a:ahLst/>
              <a:cxnLst/>
              <a:rect l="l" t="t" r="r" b="b"/>
              <a:pathLst>
                <a:path w="336" h="282" extrusionOk="0">
                  <a:moveTo>
                    <a:pt x="161" y="0"/>
                  </a:moveTo>
                  <a:cubicBezTo>
                    <a:pt x="132" y="0"/>
                    <a:pt x="99" y="7"/>
                    <a:pt x="62" y="20"/>
                  </a:cubicBezTo>
                  <a:cubicBezTo>
                    <a:pt x="1" y="50"/>
                    <a:pt x="1" y="142"/>
                    <a:pt x="31" y="202"/>
                  </a:cubicBezTo>
                  <a:cubicBezTo>
                    <a:pt x="50" y="260"/>
                    <a:pt x="94" y="281"/>
                    <a:pt x="139" y="281"/>
                  </a:cubicBezTo>
                  <a:cubicBezTo>
                    <a:pt x="165" y="281"/>
                    <a:pt x="191" y="274"/>
                    <a:pt x="213" y="263"/>
                  </a:cubicBezTo>
                  <a:cubicBezTo>
                    <a:pt x="305" y="202"/>
                    <a:pt x="335" y="142"/>
                    <a:pt x="274" y="111"/>
                  </a:cubicBezTo>
                  <a:lnTo>
                    <a:pt x="274" y="50"/>
                  </a:lnTo>
                  <a:cubicBezTo>
                    <a:pt x="239" y="15"/>
                    <a:pt x="203" y="0"/>
                    <a:pt x="16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9" name="Google Shape;1669;p54"/>
            <p:cNvSpPr/>
            <p:nvPr/>
          </p:nvSpPr>
          <p:spPr>
            <a:xfrm>
              <a:off x="1926281" y="1842695"/>
              <a:ext cx="7826" cy="5517"/>
            </a:xfrm>
            <a:custGeom>
              <a:avLst/>
              <a:gdLst/>
              <a:ahLst/>
              <a:cxnLst/>
              <a:rect l="l" t="t" r="r" b="b"/>
              <a:pathLst>
                <a:path w="244" h="172" extrusionOk="0">
                  <a:moveTo>
                    <a:pt x="122" y="0"/>
                  </a:moveTo>
                  <a:cubicBezTo>
                    <a:pt x="87" y="0"/>
                    <a:pt x="49" y="15"/>
                    <a:pt x="31" y="50"/>
                  </a:cubicBezTo>
                  <a:cubicBezTo>
                    <a:pt x="1" y="111"/>
                    <a:pt x="31" y="172"/>
                    <a:pt x="122" y="172"/>
                  </a:cubicBezTo>
                  <a:cubicBezTo>
                    <a:pt x="153" y="172"/>
                    <a:pt x="213" y="142"/>
                    <a:pt x="244" y="142"/>
                  </a:cubicBezTo>
                  <a:cubicBezTo>
                    <a:pt x="244" y="111"/>
                    <a:pt x="213" y="50"/>
                    <a:pt x="183" y="20"/>
                  </a:cubicBezTo>
                  <a:cubicBezTo>
                    <a:pt x="170" y="7"/>
                    <a:pt x="147" y="0"/>
                    <a:pt x="1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0" name="Google Shape;1670;p54"/>
            <p:cNvSpPr/>
            <p:nvPr/>
          </p:nvSpPr>
          <p:spPr>
            <a:xfrm>
              <a:off x="1170713" y="1004025"/>
              <a:ext cx="955482" cy="498542"/>
            </a:xfrm>
            <a:custGeom>
              <a:avLst/>
              <a:gdLst/>
              <a:ahLst/>
              <a:cxnLst/>
              <a:rect l="l" t="t" r="r" b="b"/>
              <a:pathLst>
                <a:path w="29789" h="15543" extrusionOk="0">
                  <a:moveTo>
                    <a:pt x="16764" y="0"/>
                  </a:moveTo>
                  <a:cubicBezTo>
                    <a:pt x="16006" y="0"/>
                    <a:pt x="15239" y="137"/>
                    <a:pt x="14500" y="423"/>
                  </a:cubicBezTo>
                  <a:cubicBezTo>
                    <a:pt x="12889" y="1122"/>
                    <a:pt x="11521" y="2551"/>
                    <a:pt x="9727" y="2733"/>
                  </a:cubicBezTo>
                  <a:cubicBezTo>
                    <a:pt x="9558" y="2755"/>
                    <a:pt x="9387" y="2764"/>
                    <a:pt x="9216" y="2764"/>
                  </a:cubicBezTo>
                  <a:cubicBezTo>
                    <a:pt x="8436" y="2764"/>
                    <a:pt x="7643" y="2576"/>
                    <a:pt x="6870" y="2551"/>
                  </a:cubicBezTo>
                  <a:cubicBezTo>
                    <a:pt x="6293" y="2551"/>
                    <a:pt x="5746" y="2581"/>
                    <a:pt x="5199" y="2733"/>
                  </a:cubicBezTo>
                  <a:cubicBezTo>
                    <a:pt x="1946" y="3523"/>
                    <a:pt x="1" y="6836"/>
                    <a:pt x="791" y="10058"/>
                  </a:cubicBezTo>
                  <a:lnTo>
                    <a:pt x="4925" y="12976"/>
                  </a:lnTo>
                  <a:cubicBezTo>
                    <a:pt x="4595" y="12075"/>
                    <a:pt x="5066" y="10818"/>
                    <a:pt x="6016" y="10818"/>
                  </a:cubicBezTo>
                  <a:cubicBezTo>
                    <a:pt x="6027" y="10818"/>
                    <a:pt x="6038" y="10818"/>
                    <a:pt x="6050" y="10818"/>
                  </a:cubicBezTo>
                  <a:cubicBezTo>
                    <a:pt x="6992" y="10849"/>
                    <a:pt x="7782" y="11548"/>
                    <a:pt x="8481" y="12216"/>
                  </a:cubicBezTo>
                  <a:cubicBezTo>
                    <a:pt x="9150" y="12916"/>
                    <a:pt x="9879" y="13645"/>
                    <a:pt x="10822" y="13827"/>
                  </a:cubicBezTo>
                  <a:cubicBezTo>
                    <a:pt x="10995" y="13862"/>
                    <a:pt x="11167" y="13878"/>
                    <a:pt x="11337" y="13878"/>
                  </a:cubicBezTo>
                  <a:cubicBezTo>
                    <a:pt x="12954" y="13878"/>
                    <a:pt x="14430" y="12457"/>
                    <a:pt x="16080" y="12429"/>
                  </a:cubicBezTo>
                  <a:cubicBezTo>
                    <a:pt x="16116" y="12428"/>
                    <a:pt x="16152" y="12427"/>
                    <a:pt x="16187" y="12427"/>
                  </a:cubicBezTo>
                  <a:cubicBezTo>
                    <a:pt x="17899" y="12427"/>
                    <a:pt x="19243" y="13845"/>
                    <a:pt x="20792" y="14709"/>
                  </a:cubicBezTo>
                  <a:cubicBezTo>
                    <a:pt x="21782" y="15265"/>
                    <a:pt x="22881" y="15543"/>
                    <a:pt x="23987" y="15543"/>
                  </a:cubicBezTo>
                  <a:cubicBezTo>
                    <a:pt x="24817" y="15543"/>
                    <a:pt x="25650" y="15386"/>
                    <a:pt x="26445" y="15074"/>
                  </a:cubicBezTo>
                  <a:cubicBezTo>
                    <a:pt x="28299" y="14283"/>
                    <a:pt x="29545" y="12581"/>
                    <a:pt x="29697" y="10545"/>
                  </a:cubicBezTo>
                  <a:cubicBezTo>
                    <a:pt x="29789" y="8569"/>
                    <a:pt x="28482" y="6593"/>
                    <a:pt x="26627" y="6046"/>
                  </a:cubicBezTo>
                  <a:cubicBezTo>
                    <a:pt x="25716" y="5742"/>
                    <a:pt x="24682" y="5773"/>
                    <a:pt x="23861" y="5286"/>
                  </a:cubicBezTo>
                  <a:cubicBezTo>
                    <a:pt x="22919" y="4709"/>
                    <a:pt x="22494" y="3523"/>
                    <a:pt x="21886" y="2611"/>
                  </a:cubicBezTo>
                  <a:cubicBezTo>
                    <a:pt x="20676" y="940"/>
                    <a:pt x="18750" y="0"/>
                    <a:pt x="167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1" name="Google Shape;1671;p54"/>
            <p:cNvSpPr/>
            <p:nvPr/>
          </p:nvSpPr>
          <p:spPr>
            <a:xfrm>
              <a:off x="1268218" y="1156986"/>
              <a:ext cx="716620" cy="175514"/>
            </a:xfrm>
            <a:custGeom>
              <a:avLst/>
              <a:gdLst/>
              <a:ahLst/>
              <a:cxnLst/>
              <a:rect l="l" t="t" r="r" b="b"/>
              <a:pathLst>
                <a:path w="22342" h="5472" extrusionOk="0">
                  <a:moveTo>
                    <a:pt x="22341" y="2949"/>
                  </a:moveTo>
                  <a:cubicBezTo>
                    <a:pt x="22335" y="2957"/>
                    <a:pt x="22328" y="2966"/>
                    <a:pt x="22321" y="2974"/>
                  </a:cubicBezTo>
                  <a:lnTo>
                    <a:pt x="22321" y="2974"/>
                  </a:lnTo>
                  <a:cubicBezTo>
                    <a:pt x="22332" y="2968"/>
                    <a:pt x="22341" y="2961"/>
                    <a:pt x="22341" y="2949"/>
                  </a:cubicBezTo>
                  <a:close/>
                  <a:moveTo>
                    <a:pt x="22321" y="2974"/>
                  </a:moveTo>
                  <a:cubicBezTo>
                    <a:pt x="22303" y="2984"/>
                    <a:pt x="22280" y="2991"/>
                    <a:pt x="22280" y="3010"/>
                  </a:cubicBezTo>
                  <a:cubicBezTo>
                    <a:pt x="22276" y="3020"/>
                    <a:pt x="22271" y="3030"/>
                    <a:pt x="22266" y="3041"/>
                  </a:cubicBezTo>
                  <a:lnTo>
                    <a:pt x="22266" y="3041"/>
                  </a:lnTo>
                  <a:cubicBezTo>
                    <a:pt x="22284" y="3019"/>
                    <a:pt x="22303" y="2996"/>
                    <a:pt x="22321" y="2974"/>
                  </a:cubicBezTo>
                  <a:close/>
                  <a:moveTo>
                    <a:pt x="12797" y="1"/>
                  </a:moveTo>
                  <a:cubicBezTo>
                    <a:pt x="12250" y="61"/>
                    <a:pt x="11764" y="153"/>
                    <a:pt x="11308" y="426"/>
                  </a:cubicBezTo>
                  <a:cubicBezTo>
                    <a:pt x="10852" y="700"/>
                    <a:pt x="10487" y="1064"/>
                    <a:pt x="10213" y="1581"/>
                  </a:cubicBezTo>
                  <a:cubicBezTo>
                    <a:pt x="9940" y="2037"/>
                    <a:pt x="9757" y="2523"/>
                    <a:pt x="9484" y="2949"/>
                  </a:cubicBezTo>
                  <a:cubicBezTo>
                    <a:pt x="9210" y="3344"/>
                    <a:pt x="8815" y="3618"/>
                    <a:pt x="8298" y="3648"/>
                  </a:cubicBezTo>
                  <a:cubicBezTo>
                    <a:pt x="7812" y="3648"/>
                    <a:pt x="7356" y="3557"/>
                    <a:pt x="6991" y="3283"/>
                  </a:cubicBezTo>
                  <a:cubicBezTo>
                    <a:pt x="6596" y="3010"/>
                    <a:pt x="6232" y="2736"/>
                    <a:pt x="5928" y="2402"/>
                  </a:cubicBezTo>
                  <a:cubicBezTo>
                    <a:pt x="5259" y="1763"/>
                    <a:pt x="4621" y="1125"/>
                    <a:pt x="3800" y="912"/>
                  </a:cubicBezTo>
                  <a:cubicBezTo>
                    <a:pt x="3637" y="880"/>
                    <a:pt x="3472" y="864"/>
                    <a:pt x="3306" y="864"/>
                  </a:cubicBezTo>
                  <a:cubicBezTo>
                    <a:pt x="2698" y="864"/>
                    <a:pt x="2089" y="1077"/>
                    <a:pt x="1611" y="1460"/>
                  </a:cubicBezTo>
                  <a:cubicBezTo>
                    <a:pt x="1125" y="1824"/>
                    <a:pt x="700" y="2371"/>
                    <a:pt x="487" y="2949"/>
                  </a:cubicBezTo>
                  <a:cubicBezTo>
                    <a:pt x="304" y="3405"/>
                    <a:pt x="183" y="3861"/>
                    <a:pt x="92" y="4317"/>
                  </a:cubicBezTo>
                  <a:cubicBezTo>
                    <a:pt x="31" y="4560"/>
                    <a:pt x="0" y="4864"/>
                    <a:pt x="0" y="5168"/>
                  </a:cubicBezTo>
                  <a:lnTo>
                    <a:pt x="0" y="5411"/>
                  </a:lnTo>
                  <a:lnTo>
                    <a:pt x="0" y="5472"/>
                  </a:lnTo>
                  <a:cubicBezTo>
                    <a:pt x="0" y="5381"/>
                    <a:pt x="31" y="5289"/>
                    <a:pt x="31" y="5168"/>
                  </a:cubicBezTo>
                  <a:cubicBezTo>
                    <a:pt x="31" y="4985"/>
                    <a:pt x="61" y="4681"/>
                    <a:pt x="152" y="4317"/>
                  </a:cubicBezTo>
                  <a:cubicBezTo>
                    <a:pt x="213" y="3861"/>
                    <a:pt x="365" y="3405"/>
                    <a:pt x="548" y="2979"/>
                  </a:cubicBezTo>
                  <a:cubicBezTo>
                    <a:pt x="821" y="2402"/>
                    <a:pt x="1216" y="1915"/>
                    <a:pt x="1703" y="1581"/>
                  </a:cubicBezTo>
                  <a:cubicBezTo>
                    <a:pt x="2155" y="1224"/>
                    <a:pt x="2720" y="1016"/>
                    <a:pt x="3280" y="1016"/>
                  </a:cubicBezTo>
                  <a:cubicBezTo>
                    <a:pt x="3434" y="1016"/>
                    <a:pt x="3588" y="1032"/>
                    <a:pt x="3739" y="1064"/>
                  </a:cubicBezTo>
                  <a:cubicBezTo>
                    <a:pt x="4499" y="1216"/>
                    <a:pt x="5107" y="1885"/>
                    <a:pt x="5776" y="2523"/>
                  </a:cubicBezTo>
                  <a:cubicBezTo>
                    <a:pt x="6110" y="2858"/>
                    <a:pt x="6444" y="3162"/>
                    <a:pt x="6870" y="3435"/>
                  </a:cubicBezTo>
                  <a:cubicBezTo>
                    <a:pt x="7326" y="3709"/>
                    <a:pt x="7812" y="3861"/>
                    <a:pt x="8298" y="3861"/>
                  </a:cubicBezTo>
                  <a:cubicBezTo>
                    <a:pt x="8876" y="3800"/>
                    <a:pt x="9332" y="3496"/>
                    <a:pt x="9636" y="3040"/>
                  </a:cubicBezTo>
                  <a:cubicBezTo>
                    <a:pt x="9940" y="2645"/>
                    <a:pt x="10092" y="2128"/>
                    <a:pt x="10365" y="1672"/>
                  </a:cubicBezTo>
                  <a:cubicBezTo>
                    <a:pt x="10578" y="1216"/>
                    <a:pt x="10973" y="852"/>
                    <a:pt x="11399" y="608"/>
                  </a:cubicBezTo>
                  <a:cubicBezTo>
                    <a:pt x="11855" y="396"/>
                    <a:pt x="12311" y="244"/>
                    <a:pt x="12797" y="244"/>
                  </a:cubicBezTo>
                  <a:cubicBezTo>
                    <a:pt x="13283" y="244"/>
                    <a:pt x="13739" y="365"/>
                    <a:pt x="14165" y="548"/>
                  </a:cubicBezTo>
                  <a:cubicBezTo>
                    <a:pt x="14530" y="760"/>
                    <a:pt x="14894" y="1064"/>
                    <a:pt x="15137" y="1460"/>
                  </a:cubicBezTo>
                  <a:cubicBezTo>
                    <a:pt x="15685" y="2189"/>
                    <a:pt x="15989" y="3010"/>
                    <a:pt x="16566" y="3618"/>
                  </a:cubicBezTo>
                  <a:cubicBezTo>
                    <a:pt x="17083" y="4195"/>
                    <a:pt x="17782" y="4560"/>
                    <a:pt x="18542" y="4712"/>
                  </a:cubicBezTo>
                  <a:cubicBezTo>
                    <a:pt x="18785" y="4760"/>
                    <a:pt x="19033" y="4785"/>
                    <a:pt x="19282" y="4785"/>
                  </a:cubicBezTo>
                  <a:cubicBezTo>
                    <a:pt x="19656" y="4785"/>
                    <a:pt x="20031" y="4730"/>
                    <a:pt x="20396" y="4621"/>
                  </a:cubicBezTo>
                  <a:cubicBezTo>
                    <a:pt x="20852" y="4469"/>
                    <a:pt x="21277" y="4195"/>
                    <a:pt x="21612" y="3891"/>
                  </a:cubicBezTo>
                  <a:cubicBezTo>
                    <a:pt x="21794" y="3648"/>
                    <a:pt x="22037" y="3466"/>
                    <a:pt x="22189" y="3192"/>
                  </a:cubicBezTo>
                  <a:cubicBezTo>
                    <a:pt x="22215" y="3167"/>
                    <a:pt x="22240" y="3098"/>
                    <a:pt x="22266" y="3041"/>
                  </a:cubicBezTo>
                  <a:lnTo>
                    <a:pt x="22266" y="3041"/>
                  </a:lnTo>
                  <a:cubicBezTo>
                    <a:pt x="22038" y="3314"/>
                    <a:pt x="21773" y="3588"/>
                    <a:pt x="21581" y="3861"/>
                  </a:cubicBezTo>
                  <a:cubicBezTo>
                    <a:pt x="21186" y="4104"/>
                    <a:pt x="20821" y="4347"/>
                    <a:pt x="20366" y="4499"/>
                  </a:cubicBezTo>
                  <a:cubicBezTo>
                    <a:pt x="20038" y="4603"/>
                    <a:pt x="19700" y="4657"/>
                    <a:pt x="19358" y="4657"/>
                  </a:cubicBezTo>
                  <a:cubicBezTo>
                    <a:pt x="19098" y="4657"/>
                    <a:pt x="18835" y="4626"/>
                    <a:pt x="18572" y="4560"/>
                  </a:cubicBezTo>
                  <a:cubicBezTo>
                    <a:pt x="17843" y="4378"/>
                    <a:pt x="17204" y="4013"/>
                    <a:pt x="16718" y="3466"/>
                  </a:cubicBezTo>
                  <a:cubicBezTo>
                    <a:pt x="16141" y="2858"/>
                    <a:pt x="15837" y="2067"/>
                    <a:pt x="15289" y="1308"/>
                  </a:cubicBezTo>
                  <a:cubicBezTo>
                    <a:pt x="15046" y="912"/>
                    <a:pt x="14651" y="578"/>
                    <a:pt x="14226" y="365"/>
                  </a:cubicBezTo>
                  <a:cubicBezTo>
                    <a:pt x="13770" y="122"/>
                    <a:pt x="13283" y="1"/>
                    <a:pt x="1279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2" name="Google Shape;1672;p54"/>
            <p:cNvSpPr/>
            <p:nvPr/>
          </p:nvSpPr>
          <p:spPr>
            <a:xfrm>
              <a:off x="1864860" y="1253496"/>
              <a:ext cx="242808" cy="147705"/>
            </a:xfrm>
            <a:custGeom>
              <a:avLst/>
              <a:gdLst/>
              <a:ahLst/>
              <a:cxnLst/>
              <a:rect l="l" t="t" r="r" b="b"/>
              <a:pathLst>
                <a:path w="7570" h="4605" extrusionOk="0">
                  <a:moveTo>
                    <a:pt x="7448" y="1"/>
                  </a:moveTo>
                  <a:cubicBezTo>
                    <a:pt x="7448" y="487"/>
                    <a:pt x="7417" y="1004"/>
                    <a:pt x="7296" y="1460"/>
                  </a:cubicBezTo>
                  <a:cubicBezTo>
                    <a:pt x="7144" y="1946"/>
                    <a:pt x="6900" y="2432"/>
                    <a:pt x="6536" y="2827"/>
                  </a:cubicBezTo>
                  <a:cubicBezTo>
                    <a:pt x="6141" y="3283"/>
                    <a:pt x="5593" y="3648"/>
                    <a:pt x="4985" y="3922"/>
                  </a:cubicBezTo>
                  <a:cubicBezTo>
                    <a:pt x="4165" y="4264"/>
                    <a:pt x="3276" y="4435"/>
                    <a:pt x="2382" y="4435"/>
                  </a:cubicBezTo>
                  <a:cubicBezTo>
                    <a:pt x="2085" y="4435"/>
                    <a:pt x="1786" y="4416"/>
                    <a:pt x="1490" y="4378"/>
                  </a:cubicBezTo>
                  <a:cubicBezTo>
                    <a:pt x="723" y="4301"/>
                    <a:pt x="193" y="4181"/>
                    <a:pt x="43" y="4181"/>
                  </a:cubicBezTo>
                  <a:cubicBezTo>
                    <a:pt x="15" y="4181"/>
                    <a:pt x="1" y="4186"/>
                    <a:pt x="1" y="4195"/>
                  </a:cubicBezTo>
                  <a:cubicBezTo>
                    <a:pt x="122" y="4226"/>
                    <a:pt x="274" y="4256"/>
                    <a:pt x="396" y="4286"/>
                  </a:cubicBezTo>
                  <a:cubicBezTo>
                    <a:pt x="730" y="4408"/>
                    <a:pt x="1125" y="4499"/>
                    <a:pt x="1460" y="4530"/>
                  </a:cubicBezTo>
                  <a:cubicBezTo>
                    <a:pt x="1795" y="4580"/>
                    <a:pt x="2131" y="4605"/>
                    <a:pt x="2465" y="4605"/>
                  </a:cubicBezTo>
                  <a:cubicBezTo>
                    <a:pt x="3340" y="4605"/>
                    <a:pt x="4202" y="4434"/>
                    <a:pt x="5016" y="4104"/>
                  </a:cubicBezTo>
                  <a:cubicBezTo>
                    <a:pt x="5685" y="3831"/>
                    <a:pt x="6201" y="3435"/>
                    <a:pt x="6657" y="2919"/>
                  </a:cubicBezTo>
                  <a:cubicBezTo>
                    <a:pt x="6992" y="2524"/>
                    <a:pt x="7265" y="2007"/>
                    <a:pt x="7417" y="1490"/>
                  </a:cubicBezTo>
                  <a:cubicBezTo>
                    <a:pt x="7539" y="1095"/>
                    <a:pt x="7569" y="761"/>
                    <a:pt x="7539" y="396"/>
                  </a:cubicBezTo>
                  <a:cubicBezTo>
                    <a:pt x="7539" y="274"/>
                    <a:pt x="7508" y="122"/>
                    <a:pt x="744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3" name="Google Shape;1673;p54"/>
            <p:cNvSpPr/>
            <p:nvPr/>
          </p:nvSpPr>
          <p:spPr>
            <a:xfrm>
              <a:off x="981604" y="3584471"/>
              <a:ext cx="218399" cy="311128"/>
            </a:xfrm>
            <a:custGeom>
              <a:avLst/>
              <a:gdLst/>
              <a:ahLst/>
              <a:cxnLst/>
              <a:rect l="l" t="t" r="r" b="b"/>
              <a:pathLst>
                <a:path w="6809" h="9700" extrusionOk="0">
                  <a:moveTo>
                    <a:pt x="3161" y="1"/>
                  </a:moveTo>
                  <a:cubicBezTo>
                    <a:pt x="1524" y="1"/>
                    <a:pt x="482" y="1202"/>
                    <a:pt x="152" y="2403"/>
                  </a:cubicBezTo>
                  <a:lnTo>
                    <a:pt x="0" y="6476"/>
                  </a:lnTo>
                  <a:cubicBezTo>
                    <a:pt x="91" y="7236"/>
                    <a:pt x="395" y="7996"/>
                    <a:pt x="882" y="8603"/>
                  </a:cubicBezTo>
                  <a:cubicBezTo>
                    <a:pt x="1325" y="9166"/>
                    <a:pt x="2172" y="9699"/>
                    <a:pt x="2862" y="9699"/>
                  </a:cubicBezTo>
                  <a:cubicBezTo>
                    <a:pt x="2881" y="9699"/>
                    <a:pt x="2899" y="9699"/>
                    <a:pt x="2918" y="9698"/>
                  </a:cubicBezTo>
                  <a:cubicBezTo>
                    <a:pt x="2950" y="9699"/>
                    <a:pt x="2983" y="9699"/>
                    <a:pt x="3015" y="9699"/>
                  </a:cubicBezTo>
                  <a:cubicBezTo>
                    <a:pt x="4076" y="9699"/>
                    <a:pt x="5124" y="9215"/>
                    <a:pt x="5684" y="8330"/>
                  </a:cubicBezTo>
                  <a:cubicBezTo>
                    <a:pt x="6566" y="6932"/>
                    <a:pt x="6809" y="4044"/>
                    <a:pt x="6079" y="2342"/>
                  </a:cubicBezTo>
                  <a:cubicBezTo>
                    <a:pt x="5593" y="1157"/>
                    <a:pt x="4529" y="32"/>
                    <a:pt x="3222" y="2"/>
                  </a:cubicBezTo>
                  <a:cubicBezTo>
                    <a:pt x="3202" y="1"/>
                    <a:pt x="3181" y="1"/>
                    <a:pt x="3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4" name="Google Shape;1674;p54"/>
            <p:cNvSpPr/>
            <p:nvPr/>
          </p:nvSpPr>
          <p:spPr>
            <a:xfrm>
              <a:off x="981604" y="3582546"/>
              <a:ext cx="213523" cy="314560"/>
            </a:xfrm>
            <a:custGeom>
              <a:avLst/>
              <a:gdLst/>
              <a:ahLst/>
              <a:cxnLst/>
              <a:rect l="l" t="t" r="r" b="b"/>
              <a:pathLst>
                <a:path w="6657" h="9807" extrusionOk="0">
                  <a:moveTo>
                    <a:pt x="3070" y="1"/>
                  </a:moveTo>
                  <a:cubicBezTo>
                    <a:pt x="2827" y="1"/>
                    <a:pt x="2553" y="31"/>
                    <a:pt x="2280" y="122"/>
                  </a:cubicBezTo>
                  <a:cubicBezTo>
                    <a:pt x="1824" y="214"/>
                    <a:pt x="1459" y="487"/>
                    <a:pt x="1094" y="791"/>
                  </a:cubicBezTo>
                  <a:cubicBezTo>
                    <a:pt x="821" y="1065"/>
                    <a:pt x="608" y="1338"/>
                    <a:pt x="456" y="1642"/>
                  </a:cubicBezTo>
                  <a:cubicBezTo>
                    <a:pt x="304" y="1885"/>
                    <a:pt x="182" y="2159"/>
                    <a:pt x="152" y="2463"/>
                  </a:cubicBezTo>
                  <a:cubicBezTo>
                    <a:pt x="274" y="2189"/>
                    <a:pt x="395" y="1946"/>
                    <a:pt x="517" y="1581"/>
                  </a:cubicBezTo>
                  <a:cubicBezTo>
                    <a:pt x="730" y="1338"/>
                    <a:pt x="912" y="1065"/>
                    <a:pt x="1186" y="821"/>
                  </a:cubicBezTo>
                  <a:cubicBezTo>
                    <a:pt x="1520" y="517"/>
                    <a:pt x="1885" y="305"/>
                    <a:pt x="2310" y="183"/>
                  </a:cubicBezTo>
                  <a:cubicBezTo>
                    <a:pt x="2584" y="122"/>
                    <a:pt x="2797" y="62"/>
                    <a:pt x="3070" y="62"/>
                  </a:cubicBezTo>
                  <a:cubicBezTo>
                    <a:pt x="3374" y="62"/>
                    <a:pt x="3648" y="122"/>
                    <a:pt x="3921" y="183"/>
                  </a:cubicBezTo>
                  <a:cubicBezTo>
                    <a:pt x="4499" y="365"/>
                    <a:pt x="4985" y="761"/>
                    <a:pt x="5350" y="1247"/>
                  </a:cubicBezTo>
                  <a:cubicBezTo>
                    <a:pt x="6201" y="2280"/>
                    <a:pt x="6474" y="3770"/>
                    <a:pt x="6383" y="5290"/>
                  </a:cubicBezTo>
                  <a:cubicBezTo>
                    <a:pt x="6322" y="6445"/>
                    <a:pt x="6079" y="7630"/>
                    <a:pt x="5471" y="8481"/>
                  </a:cubicBezTo>
                  <a:cubicBezTo>
                    <a:pt x="4856" y="9214"/>
                    <a:pt x="3986" y="9607"/>
                    <a:pt x="3025" y="9607"/>
                  </a:cubicBezTo>
                  <a:cubicBezTo>
                    <a:pt x="2990" y="9607"/>
                    <a:pt x="2954" y="9607"/>
                    <a:pt x="2918" y="9606"/>
                  </a:cubicBezTo>
                  <a:cubicBezTo>
                    <a:pt x="2584" y="9606"/>
                    <a:pt x="2280" y="9545"/>
                    <a:pt x="1976" y="9393"/>
                  </a:cubicBezTo>
                  <a:cubicBezTo>
                    <a:pt x="1702" y="9271"/>
                    <a:pt x="1459" y="9089"/>
                    <a:pt x="1216" y="8876"/>
                  </a:cubicBezTo>
                  <a:cubicBezTo>
                    <a:pt x="882" y="8542"/>
                    <a:pt x="578" y="8177"/>
                    <a:pt x="365" y="7721"/>
                  </a:cubicBezTo>
                  <a:cubicBezTo>
                    <a:pt x="182" y="7326"/>
                    <a:pt x="61" y="6901"/>
                    <a:pt x="0" y="6505"/>
                  </a:cubicBezTo>
                  <a:lnTo>
                    <a:pt x="0" y="6566"/>
                  </a:lnTo>
                  <a:cubicBezTo>
                    <a:pt x="0" y="6688"/>
                    <a:pt x="30" y="6749"/>
                    <a:pt x="30" y="6840"/>
                  </a:cubicBezTo>
                  <a:cubicBezTo>
                    <a:pt x="61" y="7144"/>
                    <a:pt x="182" y="7448"/>
                    <a:pt x="304" y="7752"/>
                  </a:cubicBezTo>
                  <a:cubicBezTo>
                    <a:pt x="486" y="8208"/>
                    <a:pt x="790" y="8663"/>
                    <a:pt x="1155" y="8998"/>
                  </a:cubicBezTo>
                  <a:cubicBezTo>
                    <a:pt x="1368" y="9180"/>
                    <a:pt x="1641" y="9393"/>
                    <a:pt x="1915" y="9545"/>
                  </a:cubicBezTo>
                  <a:cubicBezTo>
                    <a:pt x="2219" y="9727"/>
                    <a:pt x="2584" y="9788"/>
                    <a:pt x="2918" y="9788"/>
                  </a:cubicBezTo>
                  <a:cubicBezTo>
                    <a:pt x="3026" y="9801"/>
                    <a:pt x="3132" y="9807"/>
                    <a:pt x="3238" y="9807"/>
                  </a:cubicBezTo>
                  <a:cubicBezTo>
                    <a:pt x="3636" y="9807"/>
                    <a:pt x="4016" y="9720"/>
                    <a:pt x="4377" y="9575"/>
                  </a:cubicBezTo>
                  <a:cubicBezTo>
                    <a:pt x="4863" y="9393"/>
                    <a:pt x="5289" y="9028"/>
                    <a:pt x="5623" y="8633"/>
                  </a:cubicBezTo>
                  <a:cubicBezTo>
                    <a:pt x="6322" y="7721"/>
                    <a:pt x="6535" y="6536"/>
                    <a:pt x="6626" y="5350"/>
                  </a:cubicBezTo>
                  <a:cubicBezTo>
                    <a:pt x="6657" y="4590"/>
                    <a:pt x="6566" y="3831"/>
                    <a:pt x="6414" y="3101"/>
                  </a:cubicBezTo>
                  <a:cubicBezTo>
                    <a:pt x="6262" y="2432"/>
                    <a:pt x="5958" y="1794"/>
                    <a:pt x="5502" y="1217"/>
                  </a:cubicBezTo>
                  <a:cubicBezTo>
                    <a:pt x="5107" y="730"/>
                    <a:pt x="4559" y="335"/>
                    <a:pt x="3952" y="122"/>
                  </a:cubicBezTo>
                  <a:cubicBezTo>
                    <a:pt x="3678" y="31"/>
                    <a:pt x="3374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5" name="Google Shape;1675;p54"/>
            <p:cNvSpPr/>
            <p:nvPr/>
          </p:nvSpPr>
          <p:spPr>
            <a:xfrm>
              <a:off x="953315" y="3587421"/>
              <a:ext cx="218431" cy="311095"/>
            </a:xfrm>
            <a:custGeom>
              <a:avLst/>
              <a:gdLst/>
              <a:ahLst/>
              <a:cxnLst/>
              <a:rect l="l" t="t" r="r" b="b"/>
              <a:pathLst>
                <a:path w="6810" h="9699" extrusionOk="0">
                  <a:moveTo>
                    <a:pt x="3223" y="1"/>
                  </a:moveTo>
                  <a:cubicBezTo>
                    <a:pt x="1794" y="1"/>
                    <a:pt x="487" y="973"/>
                    <a:pt x="153" y="2372"/>
                  </a:cubicBezTo>
                  <a:lnTo>
                    <a:pt x="1" y="6445"/>
                  </a:lnTo>
                  <a:cubicBezTo>
                    <a:pt x="92" y="7204"/>
                    <a:pt x="396" y="7964"/>
                    <a:pt x="882" y="8572"/>
                  </a:cubicBezTo>
                  <a:cubicBezTo>
                    <a:pt x="1326" y="9135"/>
                    <a:pt x="2175" y="9698"/>
                    <a:pt x="2865" y="9698"/>
                  </a:cubicBezTo>
                  <a:cubicBezTo>
                    <a:pt x="2883" y="9698"/>
                    <a:pt x="2901" y="9698"/>
                    <a:pt x="2919" y="9697"/>
                  </a:cubicBezTo>
                  <a:cubicBezTo>
                    <a:pt x="2952" y="9698"/>
                    <a:pt x="2985" y="9698"/>
                    <a:pt x="3018" y="9698"/>
                  </a:cubicBezTo>
                  <a:cubicBezTo>
                    <a:pt x="4106" y="9698"/>
                    <a:pt x="5125" y="9214"/>
                    <a:pt x="5715" y="8329"/>
                  </a:cubicBezTo>
                  <a:cubicBezTo>
                    <a:pt x="6566" y="6901"/>
                    <a:pt x="6809" y="4013"/>
                    <a:pt x="6080" y="2311"/>
                  </a:cubicBezTo>
                  <a:cubicBezTo>
                    <a:pt x="5593" y="1125"/>
                    <a:pt x="4530" y="31"/>
                    <a:pt x="3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6" name="Google Shape;1676;p54"/>
            <p:cNvSpPr/>
            <p:nvPr/>
          </p:nvSpPr>
          <p:spPr>
            <a:xfrm>
              <a:off x="953315" y="3584503"/>
              <a:ext cx="213555" cy="315169"/>
            </a:xfrm>
            <a:custGeom>
              <a:avLst/>
              <a:gdLst/>
              <a:ahLst/>
              <a:cxnLst/>
              <a:rect l="l" t="t" r="r" b="b"/>
              <a:pathLst>
                <a:path w="6658" h="9826" extrusionOk="0">
                  <a:moveTo>
                    <a:pt x="3101" y="1"/>
                  </a:moveTo>
                  <a:cubicBezTo>
                    <a:pt x="2371" y="31"/>
                    <a:pt x="1642" y="304"/>
                    <a:pt x="1125" y="852"/>
                  </a:cubicBezTo>
                  <a:cubicBezTo>
                    <a:pt x="852" y="1125"/>
                    <a:pt x="609" y="1368"/>
                    <a:pt x="457" y="1672"/>
                  </a:cubicBezTo>
                  <a:cubicBezTo>
                    <a:pt x="305" y="1915"/>
                    <a:pt x="213" y="2189"/>
                    <a:pt x="153" y="2493"/>
                  </a:cubicBezTo>
                  <a:cubicBezTo>
                    <a:pt x="274" y="2219"/>
                    <a:pt x="396" y="1946"/>
                    <a:pt x="548" y="1611"/>
                  </a:cubicBezTo>
                  <a:cubicBezTo>
                    <a:pt x="730" y="1338"/>
                    <a:pt x="912" y="1064"/>
                    <a:pt x="1186" y="852"/>
                  </a:cubicBezTo>
                  <a:cubicBezTo>
                    <a:pt x="1520" y="548"/>
                    <a:pt x="1916" y="304"/>
                    <a:pt x="2341" y="213"/>
                  </a:cubicBezTo>
                  <a:cubicBezTo>
                    <a:pt x="2584" y="122"/>
                    <a:pt x="2827" y="92"/>
                    <a:pt x="3101" y="92"/>
                  </a:cubicBezTo>
                  <a:cubicBezTo>
                    <a:pt x="3405" y="92"/>
                    <a:pt x="3648" y="122"/>
                    <a:pt x="3922" y="213"/>
                  </a:cubicBezTo>
                  <a:cubicBezTo>
                    <a:pt x="4499" y="396"/>
                    <a:pt x="4986" y="760"/>
                    <a:pt x="5381" y="1277"/>
                  </a:cubicBezTo>
                  <a:cubicBezTo>
                    <a:pt x="6232" y="2280"/>
                    <a:pt x="6475" y="3770"/>
                    <a:pt x="6384" y="5289"/>
                  </a:cubicBezTo>
                  <a:cubicBezTo>
                    <a:pt x="6323" y="6475"/>
                    <a:pt x="6080" y="7660"/>
                    <a:pt x="5472" y="8481"/>
                  </a:cubicBezTo>
                  <a:cubicBezTo>
                    <a:pt x="4855" y="9215"/>
                    <a:pt x="3982" y="9637"/>
                    <a:pt x="3046" y="9637"/>
                  </a:cubicBezTo>
                  <a:cubicBezTo>
                    <a:pt x="3014" y="9637"/>
                    <a:pt x="2982" y="9637"/>
                    <a:pt x="2949" y="9636"/>
                  </a:cubicBezTo>
                  <a:cubicBezTo>
                    <a:pt x="2584" y="9636"/>
                    <a:pt x="2280" y="9545"/>
                    <a:pt x="1976" y="9393"/>
                  </a:cubicBezTo>
                  <a:cubicBezTo>
                    <a:pt x="1703" y="9271"/>
                    <a:pt x="1460" y="9089"/>
                    <a:pt x="1216" y="8906"/>
                  </a:cubicBezTo>
                  <a:cubicBezTo>
                    <a:pt x="882" y="8572"/>
                    <a:pt x="578" y="8177"/>
                    <a:pt x="396" y="7721"/>
                  </a:cubicBezTo>
                  <a:cubicBezTo>
                    <a:pt x="183" y="7356"/>
                    <a:pt x="92" y="6931"/>
                    <a:pt x="1" y="6505"/>
                  </a:cubicBezTo>
                  <a:lnTo>
                    <a:pt x="1" y="6596"/>
                  </a:lnTo>
                  <a:cubicBezTo>
                    <a:pt x="1" y="6688"/>
                    <a:pt x="61" y="6779"/>
                    <a:pt x="61" y="6840"/>
                  </a:cubicBezTo>
                  <a:cubicBezTo>
                    <a:pt x="92" y="7143"/>
                    <a:pt x="213" y="7447"/>
                    <a:pt x="305" y="7751"/>
                  </a:cubicBezTo>
                  <a:cubicBezTo>
                    <a:pt x="517" y="8207"/>
                    <a:pt x="761" y="8663"/>
                    <a:pt x="1156" y="9028"/>
                  </a:cubicBezTo>
                  <a:cubicBezTo>
                    <a:pt x="1368" y="9241"/>
                    <a:pt x="1642" y="9393"/>
                    <a:pt x="1916" y="9545"/>
                  </a:cubicBezTo>
                  <a:cubicBezTo>
                    <a:pt x="2220" y="9727"/>
                    <a:pt x="2584" y="9818"/>
                    <a:pt x="2949" y="9818"/>
                  </a:cubicBezTo>
                  <a:cubicBezTo>
                    <a:pt x="3026" y="9823"/>
                    <a:pt x="3103" y="9826"/>
                    <a:pt x="3180" y="9826"/>
                  </a:cubicBezTo>
                  <a:cubicBezTo>
                    <a:pt x="3589" y="9826"/>
                    <a:pt x="3994" y="9754"/>
                    <a:pt x="4378" y="9575"/>
                  </a:cubicBezTo>
                  <a:cubicBezTo>
                    <a:pt x="4864" y="9393"/>
                    <a:pt x="5289" y="9058"/>
                    <a:pt x="5624" y="8633"/>
                  </a:cubicBezTo>
                  <a:cubicBezTo>
                    <a:pt x="6293" y="7721"/>
                    <a:pt x="6505" y="6536"/>
                    <a:pt x="6596" y="5381"/>
                  </a:cubicBezTo>
                  <a:cubicBezTo>
                    <a:pt x="6657" y="4621"/>
                    <a:pt x="6596" y="3861"/>
                    <a:pt x="6445" y="3131"/>
                  </a:cubicBezTo>
                  <a:cubicBezTo>
                    <a:pt x="6293" y="2432"/>
                    <a:pt x="5989" y="1794"/>
                    <a:pt x="5533" y="1216"/>
                  </a:cubicBezTo>
                  <a:cubicBezTo>
                    <a:pt x="5107" y="730"/>
                    <a:pt x="4560" y="365"/>
                    <a:pt x="3952" y="122"/>
                  </a:cubicBezTo>
                  <a:cubicBezTo>
                    <a:pt x="3709" y="61"/>
                    <a:pt x="3405" y="1"/>
                    <a:pt x="3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7" name="Google Shape;1677;p54"/>
            <p:cNvSpPr/>
            <p:nvPr/>
          </p:nvSpPr>
          <p:spPr>
            <a:xfrm>
              <a:off x="928938" y="3649228"/>
              <a:ext cx="144338" cy="171248"/>
            </a:xfrm>
            <a:custGeom>
              <a:avLst/>
              <a:gdLst/>
              <a:ahLst/>
              <a:cxnLst/>
              <a:rect l="l" t="t" r="r" b="b"/>
              <a:pathLst>
                <a:path w="4500" h="5339" extrusionOk="0">
                  <a:moveTo>
                    <a:pt x="2103" y="0"/>
                  </a:moveTo>
                  <a:cubicBezTo>
                    <a:pt x="1326" y="0"/>
                    <a:pt x="632" y="465"/>
                    <a:pt x="305" y="1174"/>
                  </a:cubicBezTo>
                  <a:cubicBezTo>
                    <a:pt x="1" y="1995"/>
                    <a:pt x="1" y="2846"/>
                    <a:pt x="305" y="3666"/>
                  </a:cubicBezTo>
                  <a:cubicBezTo>
                    <a:pt x="426" y="4062"/>
                    <a:pt x="669" y="4457"/>
                    <a:pt x="973" y="4761"/>
                  </a:cubicBezTo>
                  <a:cubicBezTo>
                    <a:pt x="1277" y="5095"/>
                    <a:pt x="1642" y="5277"/>
                    <a:pt x="2098" y="5338"/>
                  </a:cubicBezTo>
                  <a:cubicBezTo>
                    <a:pt x="2736" y="5277"/>
                    <a:pt x="3344" y="4943"/>
                    <a:pt x="3709" y="4426"/>
                  </a:cubicBezTo>
                  <a:cubicBezTo>
                    <a:pt x="4317" y="3575"/>
                    <a:pt x="4499" y="2511"/>
                    <a:pt x="4226" y="1478"/>
                  </a:cubicBezTo>
                  <a:cubicBezTo>
                    <a:pt x="4043" y="840"/>
                    <a:pt x="3587" y="171"/>
                    <a:pt x="2888" y="110"/>
                  </a:cubicBezTo>
                  <a:lnTo>
                    <a:pt x="2372" y="19"/>
                  </a:lnTo>
                  <a:cubicBezTo>
                    <a:pt x="2281" y="7"/>
                    <a:pt x="2191" y="0"/>
                    <a:pt x="2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8" name="Google Shape;1678;p54"/>
            <p:cNvSpPr/>
            <p:nvPr/>
          </p:nvSpPr>
          <p:spPr>
            <a:xfrm>
              <a:off x="925058" y="3647143"/>
              <a:ext cx="148219" cy="176188"/>
            </a:xfrm>
            <a:custGeom>
              <a:avLst/>
              <a:gdLst/>
              <a:ahLst/>
              <a:cxnLst/>
              <a:rect l="l" t="t" r="r" b="b"/>
              <a:pathLst>
                <a:path w="4621" h="5493" extrusionOk="0">
                  <a:moveTo>
                    <a:pt x="2139" y="0"/>
                  </a:moveTo>
                  <a:cubicBezTo>
                    <a:pt x="2067" y="0"/>
                    <a:pt x="1991" y="8"/>
                    <a:pt x="1915" y="23"/>
                  </a:cubicBezTo>
                  <a:cubicBezTo>
                    <a:pt x="1368" y="114"/>
                    <a:pt x="882" y="418"/>
                    <a:pt x="578" y="874"/>
                  </a:cubicBezTo>
                  <a:cubicBezTo>
                    <a:pt x="152" y="1543"/>
                    <a:pt x="0" y="2333"/>
                    <a:pt x="213" y="3154"/>
                  </a:cubicBezTo>
                  <a:cubicBezTo>
                    <a:pt x="304" y="3640"/>
                    <a:pt x="456" y="4066"/>
                    <a:pt x="699" y="4461"/>
                  </a:cubicBezTo>
                  <a:cubicBezTo>
                    <a:pt x="973" y="4917"/>
                    <a:pt x="1368" y="5282"/>
                    <a:pt x="1885" y="5434"/>
                  </a:cubicBezTo>
                  <a:cubicBezTo>
                    <a:pt x="2019" y="5473"/>
                    <a:pt x="2156" y="5492"/>
                    <a:pt x="2291" y="5492"/>
                  </a:cubicBezTo>
                  <a:cubicBezTo>
                    <a:pt x="2676" y="5492"/>
                    <a:pt x="3051" y="5339"/>
                    <a:pt x="3344" y="5069"/>
                  </a:cubicBezTo>
                  <a:cubicBezTo>
                    <a:pt x="3708" y="4795"/>
                    <a:pt x="4012" y="4400"/>
                    <a:pt x="4195" y="3975"/>
                  </a:cubicBezTo>
                  <a:cubicBezTo>
                    <a:pt x="4529" y="3245"/>
                    <a:pt x="4620" y="2455"/>
                    <a:pt x="4408" y="1665"/>
                  </a:cubicBezTo>
                  <a:cubicBezTo>
                    <a:pt x="4316" y="1148"/>
                    <a:pt x="4012" y="692"/>
                    <a:pt x="3556" y="388"/>
                  </a:cubicBezTo>
                  <a:cubicBezTo>
                    <a:pt x="3435" y="297"/>
                    <a:pt x="3283" y="236"/>
                    <a:pt x="3131" y="236"/>
                  </a:cubicBezTo>
                  <a:lnTo>
                    <a:pt x="2979" y="236"/>
                  </a:lnTo>
                  <a:cubicBezTo>
                    <a:pt x="3222" y="266"/>
                    <a:pt x="3344" y="327"/>
                    <a:pt x="3496" y="418"/>
                  </a:cubicBezTo>
                  <a:cubicBezTo>
                    <a:pt x="3921" y="753"/>
                    <a:pt x="4195" y="1209"/>
                    <a:pt x="4256" y="1695"/>
                  </a:cubicBezTo>
                  <a:cubicBezTo>
                    <a:pt x="4408" y="2424"/>
                    <a:pt x="4347" y="3215"/>
                    <a:pt x="4012" y="3914"/>
                  </a:cubicBezTo>
                  <a:cubicBezTo>
                    <a:pt x="3800" y="4279"/>
                    <a:pt x="3556" y="4674"/>
                    <a:pt x="3192" y="4947"/>
                  </a:cubicBezTo>
                  <a:cubicBezTo>
                    <a:pt x="2939" y="5177"/>
                    <a:pt x="2600" y="5285"/>
                    <a:pt x="2253" y="5285"/>
                  </a:cubicBezTo>
                  <a:cubicBezTo>
                    <a:pt x="2140" y="5285"/>
                    <a:pt x="2027" y="5274"/>
                    <a:pt x="1915" y="5251"/>
                  </a:cubicBezTo>
                  <a:cubicBezTo>
                    <a:pt x="1459" y="5069"/>
                    <a:pt x="1064" y="4795"/>
                    <a:pt x="851" y="4370"/>
                  </a:cubicBezTo>
                  <a:cubicBezTo>
                    <a:pt x="669" y="3975"/>
                    <a:pt x="456" y="3549"/>
                    <a:pt x="395" y="3124"/>
                  </a:cubicBezTo>
                  <a:cubicBezTo>
                    <a:pt x="213" y="2394"/>
                    <a:pt x="304" y="1604"/>
                    <a:pt x="699" y="935"/>
                  </a:cubicBezTo>
                  <a:cubicBezTo>
                    <a:pt x="973" y="540"/>
                    <a:pt x="1429" y="236"/>
                    <a:pt x="1915" y="114"/>
                  </a:cubicBezTo>
                  <a:cubicBezTo>
                    <a:pt x="2097" y="84"/>
                    <a:pt x="2280" y="84"/>
                    <a:pt x="2493" y="84"/>
                  </a:cubicBezTo>
                  <a:cubicBezTo>
                    <a:pt x="2493" y="84"/>
                    <a:pt x="2401" y="23"/>
                    <a:pt x="2341" y="23"/>
                  </a:cubicBezTo>
                  <a:cubicBezTo>
                    <a:pt x="2280" y="8"/>
                    <a:pt x="2211" y="0"/>
                    <a:pt x="2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9" name="Google Shape;1679;p54"/>
            <p:cNvSpPr/>
            <p:nvPr/>
          </p:nvSpPr>
          <p:spPr>
            <a:xfrm>
              <a:off x="1004024" y="3819637"/>
              <a:ext cx="64375" cy="31049"/>
            </a:xfrm>
            <a:custGeom>
              <a:avLst/>
              <a:gdLst/>
              <a:ahLst/>
              <a:cxnLst/>
              <a:rect l="l" t="t" r="r" b="b"/>
              <a:pathLst>
                <a:path w="2007" h="968" extrusionOk="0">
                  <a:moveTo>
                    <a:pt x="589" y="0"/>
                  </a:moveTo>
                  <a:cubicBezTo>
                    <a:pt x="507" y="0"/>
                    <a:pt x="424" y="7"/>
                    <a:pt x="335" y="25"/>
                  </a:cubicBezTo>
                  <a:cubicBezTo>
                    <a:pt x="91" y="56"/>
                    <a:pt x="0" y="56"/>
                    <a:pt x="0" y="86"/>
                  </a:cubicBezTo>
                  <a:cubicBezTo>
                    <a:pt x="0" y="116"/>
                    <a:pt x="91" y="177"/>
                    <a:pt x="335" y="177"/>
                  </a:cubicBezTo>
                  <a:cubicBezTo>
                    <a:pt x="608" y="177"/>
                    <a:pt x="851" y="208"/>
                    <a:pt x="1125" y="268"/>
                  </a:cubicBezTo>
                  <a:cubicBezTo>
                    <a:pt x="1398" y="360"/>
                    <a:pt x="1581" y="512"/>
                    <a:pt x="1763" y="694"/>
                  </a:cubicBezTo>
                  <a:cubicBezTo>
                    <a:pt x="1885" y="846"/>
                    <a:pt x="1915" y="968"/>
                    <a:pt x="1976" y="968"/>
                  </a:cubicBezTo>
                  <a:cubicBezTo>
                    <a:pt x="1976" y="968"/>
                    <a:pt x="2006" y="816"/>
                    <a:pt x="1885" y="633"/>
                  </a:cubicBezTo>
                  <a:cubicBezTo>
                    <a:pt x="1733" y="360"/>
                    <a:pt x="1490" y="177"/>
                    <a:pt x="1186" y="86"/>
                  </a:cubicBezTo>
                  <a:cubicBezTo>
                    <a:pt x="971" y="43"/>
                    <a:pt x="786" y="0"/>
                    <a:pt x="5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0" name="Google Shape;1680;p54"/>
            <p:cNvSpPr/>
            <p:nvPr/>
          </p:nvSpPr>
          <p:spPr>
            <a:xfrm>
              <a:off x="1004986" y="3633255"/>
              <a:ext cx="72169" cy="20881"/>
            </a:xfrm>
            <a:custGeom>
              <a:avLst/>
              <a:gdLst/>
              <a:ahLst/>
              <a:cxnLst/>
              <a:rect l="l" t="t" r="r" b="b"/>
              <a:pathLst>
                <a:path w="2250" h="651" extrusionOk="0">
                  <a:moveTo>
                    <a:pt x="2250" y="0"/>
                  </a:moveTo>
                  <a:cubicBezTo>
                    <a:pt x="1885" y="213"/>
                    <a:pt x="1520" y="304"/>
                    <a:pt x="1186" y="426"/>
                  </a:cubicBezTo>
                  <a:cubicBezTo>
                    <a:pt x="1022" y="438"/>
                    <a:pt x="864" y="446"/>
                    <a:pt x="706" y="446"/>
                  </a:cubicBezTo>
                  <a:cubicBezTo>
                    <a:pt x="483" y="446"/>
                    <a:pt x="262" y="431"/>
                    <a:pt x="31" y="395"/>
                  </a:cubicBezTo>
                  <a:lnTo>
                    <a:pt x="31" y="395"/>
                  </a:lnTo>
                  <a:cubicBezTo>
                    <a:pt x="1" y="426"/>
                    <a:pt x="92" y="517"/>
                    <a:pt x="335" y="578"/>
                  </a:cubicBezTo>
                  <a:cubicBezTo>
                    <a:pt x="502" y="628"/>
                    <a:pt x="660" y="651"/>
                    <a:pt x="819" y="651"/>
                  </a:cubicBezTo>
                  <a:cubicBezTo>
                    <a:pt x="949" y="651"/>
                    <a:pt x="1080" y="636"/>
                    <a:pt x="1216" y="608"/>
                  </a:cubicBezTo>
                  <a:cubicBezTo>
                    <a:pt x="1520" y="578"/>
                    <a:pt x="1764" y="456"/>
                    <a:pt x="2007" y="274"/>
                  </a:cubicBezTo>
                  <a:cubicBezTo>
                    <a:pt x="2159" y="152"/>
                    <a:pt x="2250" y="0"/>
                    <a:pt x="2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9D5EA39-4EA2-AA78-5E98-40F5F1BC149F}"/>
              </a:ext>
            </a:extLst>
          </p:cNvPr>
          <p:cNvSpPr txBox="1"/>
          <p:nvPr/>
        </p:nvSpPr>
        <p:spPr>
          <a:xfrm>
            <a:off x="4578671" y="1475125"/>
            <a:ext cx="412571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Набуті </a:t>
            </a:r>
            <a:r>
              <a:rPr lang="uk-UA" b="1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ензимопатії</a:t>
            </a:r>
            <a:r>
              <a:rPr lang="uk-UA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найчастіше відзначаються у дітей після тяжких, хронічних захворюваннях (наприклад, при дизентерії може розвинутися недостатність дисахаридаз кишечника).</a:t>
            </a:r>
            <a:endParaRPr lang="uk-UA" noProof="1">
              <a:latin typeface="Century Gothic" panose="020B0502020202020204" pitchFamily="34" charset="0"/>
            </a:endParaRPr>
          </a:p>
        </p:txBody>
      </p:sp>
      <p:sp>
        <p:nvSpPr>
          <p:cNvPr id="10" name="Google Shape;1005;p47">
            <a:extLst>
              <a:ext uri="{FF2B5EF4-FFF2-40B4-BE49-F238E27FC236}">
                <a16:creationId xmlns:a16="http://schemas.microsoft.com/office/drawing/2014/main" id="{0E42FC8E-D777-E4FE-5396-D5F3F2CC2C35}"/>
              </a:ext>
            </a:extLst>
          </p:cNvPr>
          <p:cNvSpPr/>
          <p:nvPr/>
        </p:nvSpPr>
        <p:spPr>
          <a:xfrm rot="10498809">
            <a:off x="3149108" y="1526934"/>
            <a:ext cx="1229285" cy="1029132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" name="Google Shape;1015;p47">
            <a:extLst>
              <a:ext uri="{FF2B5EF4-FFF2-40B4-BE49-F238E27FC236}">
                <a16:creationId xmlns:a16="http://schemas.microsoft.com/office/drawing/2014/main" id="{44DDC94F-40CE-5AA1-D651-2F4FD77542AF}"/>
              </a:ext>
            </a:extLst>
          </p:cNvPr>
          <p:cNvGrpSpPr/>
          <p:nvPr/>
        </p:nvGrpSpPr>
        <p:grpSpPr>
          <a:xfrm>
            <a:off x="3444586" y="1643230"/>
            <a:ext cx="638210" cy="796513"/>
            <a:chOff x="1560147" y="1612107"/>
            <a:chExt cx="656122" cy="818868"/>
          </a:xfrm>
        </p:grpSpPr>
        <p:sp>
          <p:nvSpPr>
            <p:cNvPr id="12" name="Google Shape;1016;p47">
              <a:extLst>
                <a:ext uri="{FF2B5EF4-FFF2-40B4-BE49-F238E27FC236}">
                  <a16:creationId xmlns:a16="http://schemas.microsoft.com/office/drawing/2014/main" id="{1D5B7F66-EF9F-C67D-4D21-16F845F65727}"/>
                </a:ext>
              </a:extLst>
            </p:cNvPr>
            <p:cNvSpPr/>
            <p:nvPr/>
          </p:nvSpPr>
          <p:spPr>
            <a:xfrm>
              <a:off x="1713775" y="2172562"/>
              <a:ext cx="378429" cy="189015"/>
            </a:xfrm>
            <a:custGeom>
              <a:avLst/>
              <a:gdLst/>
              <a:ahLst/>
              <a:cxnLst/>
              <a:rect l="l" t="t" r="r" b="b"/>
              <a:pathLst>
                <a:path w="6375" h="3184" extrusionOk="0">
                  <a:moveTo>
                    <a:pt x="3058" y="1"/>
                  </a:moveTo>
                  <a:cubicBezTo>
                    <a:pt x="1371" y="1"/>
                    <a:pt x="1" y="1362"/>
                    <a:pt x="1" y="3059"/>
                  </a:cubicBezTo>
                  <a:lnTo>
                    <a:pt x="1" y="3183"/>
                  </a:lnTo>
                  <a:lnTo>
                    <a:pt x="6375" y="3183"/>
                  </a:lnTo>
                  <a:lnTo>
                    <a:pt x="6375" y="3059"/>
                  </a:lnTo>
                  <a:cubicBezTo>
                    <a:pt x="6375" y="1362"/>
                    <a:pt x="5004" y="1"/>
                    <a:pt x="3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017;p47">
              <a:extLst>
                <a:ext uri="{FF2B5EF4-FFF2-40B4-BE49-F238E27FC236}">
                  <a16:creationId xmlns:a16="http://schemas.microsoft.com/office/drawing/2014/main" id="{B843335B-EBF9-234E-1876-6AABC7CEA9A3}"/>
                </a:ext>
              </a:extLst>
            </p:cNvPr>
            <p:cNvSpPr/>
            <p:nvPr/>
          </p:nvSpPr>
          <p:spPr>
            <a:xfrm>
              <a:off x="1876543" y="2172562"/>
              <a:ext cx="215660" cy="189015"/>
            </a:xfrm>
            <a:custGeom>
              <a:avLst/>
              <a:gdLst/>
              <a:ahLst/>
              <a:cxnLst/>
              <a:rect l="l" t="t" r="r" b="b"/>
              <a:pathLst>
                <a:path w="3633" h="3184" extrusionOk="0">
                  <a:moveTo>
                    <a:pt x="441" y="1"/>
                  </a:moveTo>
                  <a:cubicBezTo>
                    <a:pt x="297" y="1"/>
                    <a:pt x="144" y="10"/>
                    <a:pt x="0" y="30"/>
                  </a:cubicBezTo>
                  <a:cubicBezTo>
                    <a:pt x="1563" y="250"/>
                    <a:pt x="2732" y="1602"/>
                    <a:pt x="2732" y="3183"/>
                  </a:cubicBezTo>
                  <a:lnTo>
                    <a:pt x="3633" y="3183"/>
                  </a:lnTo>
                  <a:cubicBezTo>
                    <a:pt x="3633" y="1429"/>
                    <a:pt x="2205" y="1"/>
                    <a:pt x="4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018;p47">
              <a:extLst>
                <a:ext uri="{FF2B5EF4-FFF2-40B4-BE49-F238E27FC236}">
                  <a16:creationId xmlns:a16="http://schemas.microsoft.com/office/drawing/2014/main" id="{C29B13E9-C0B2-CA02-D0AA-8E7FD1538717}"/>
                </a:ext>
              </a:extLst>
            </p:cNvPr>
            <p:cNvSpPr/>
            <p:nvPr/>
          </p:nvSpPr>
          <p:spPr>
            <a:xfrm>
              <a:off x="1560147" y="2106549"/>
              <a:ext cx="237327" cy="55268"/>
            </a:xfrm>
            <a:custGeom>
              <a:avLst/>
              <a:gdLst/>
              <a:ahLst/>
              <a:cxnLst/>
              <a:rect l="l" t="t" r="r" b="b"/>
              <a:pathLst>
                <a:path w="3998" h="931" extrusionOk="0">
                  <a:moveTo>
                    <a:pt x="298" y="1"/>
                  </a:moveTo>
                  <a:cubicBezTo>
                    <a:pt x="135" y="1"/>
                    <a:pt x="1" y="126"/>
                    <a:pt x="1" y="288"/>
                  </a:cubicBezTo>
                  <a:lnTo>
                    <a:pt x="1" y="634"/>
                  </a:lnTo>
                  <a:cubicBezTo>
                    <a:pt x="1" y="806"/>
                    <a:pt x="135" y="931"/>
                    <a:pt x="298" y="931"/>
                  </a:cubicBezTo>
                  <a:lnTo>
                    <a:pt x="3701" y="931"/>
                  </a:lnTo>
                  <a:cubicBezTo>
                    <a:pt x="3864" y="931"/>
                    <a:pt x="3998" y="806"/>
                    <a:pt x="3998" y="643"/>
                  </a:cubicBezTo>
                  <a:lnTo>
                    <a:pt x="3998" y="288"/>
                  </a:lnTo>
                  <a:cubicBezTo>
                    <a:pt x="3998" y="126"/>
                    <a:pt x="3864" y="1"/>
                    <a:pt x="3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019;p47">
              <a:extLst>
                <a:ext uri="{FF2B5EF4-FFF2-40B4-BE49-F238E27FC236}">
                  <a16:creationId xmlns:a16="http://schemas.microsoft.com/office/drawing/2014/main" id="{EB337B33-88FF-01F4-322A-83B79D49AA57}"/>
                </a:ext>
              </a:extLst>
            </p:cNvPr>
            <p:cNvSpPr/>
            <p:nvPr/>
          </p:nvSpPr>
          <p:spPr>
            <a:xfrm>
              <a:off x="1725766" y="2106549"/>
              <a:ext cx="71708" cy="55268"/>
            </a:xfrm>
            <a:custGeom>
              <a:avLst/>
              <a:gdLst/>
              <a:ahLst/>
              <a:cxnLst/>
              <a:rect l="l" t="t" r="r" b="b"/>
              <a:pathLst>
                <a:path w="1208" h="931" extrusionOk="0">
                  <a:moveTo>
                    <a:pt x="0" y="1"/>
                  </a:moveTo>
                  <a:cubicBezTo>
                    <a:pt x="173" y="1"/>
                    <a:pt x="307" y="135"/>
                    <a:pt x="307" y="308"/>
                  </a:cubicBezTo>
                  <a:lnTo>
                    <a:pt x="307" y="624"/>
                  </a:lnTo>
                  <a:cubicBezTo>
                    <a:pt x="307" y="797"/>
                    <a:pt x="173" y="931"/>
                    <a:pt x="0" y="931"/>
                  </a:cubicBezTo>
                  <a:lnTo>
                    <a:pt x="901" y="931"/>
                  </a:lnTo>
                  <a:cubicBezTo>
                    <a:pt x="1074" y="931"/>
                    <a:pt x="1208" y="797"/>
                    <a:pt x="1208" y="624"/>
                  </a:cubicBezTo>
                  <a:lnTo>
                    <a:pt x="1208" y="308"/>
                  </a:lnTo>
                  <a:cubicBezTo>
                    <a:pt x="1208" y="135"/>
                    <a:pt x="1074" y="1"/>
                    <a:pt x="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020;p47">
              <a:extLst>
                <a:ext uri="{FF2B5EF4-FFF2-40B4-BE49-F238E27FC236}">
                  <a16:creationId xmlns:a16="http://schemas.microsoft.com/office/drawing/2014/main" id="{3BA77E0A-01F7-4B1D-C5D4-95F5FDD26B5F}"/>
                </a:ext>
              </a:extLst>
            </p:cNvPr>
            <p:cNvSpPr/>
            <p:nvPr/>
          </p:nvSpPr>
          <p:spPr>
            <a:xfrm>
              <a:off x="1615947" y="2161758"/>
              <a:ext cx="153093" cy="121281"/>
            </a:xfrm>
            <a:custGeom>
              <a:avLst/>
              <a:gdLst/>
              <a:ahLst/>
              <a:cxnLst/>
              <a:rect l="l" t="t" r="r" b="b"/>
              <a:pathLst>
                <a:path w="2579" h="2043" extrusionOk="0">
                  <a:moveTo>
                    <a:pt x="0" y="1"/>
                  </a:moveTo>
                  <a:cubicBezTo>
                    <a:pt x="10" y="49"/>
                    <a:pt x="29" y="87"/>
                    <a:pt x="48" y="135"/>
                  </a:cubicBezTo>
                  <a:cubicBezTo>
                    <a:pt x="498" y="921"/>
                    <a:pt x="1150" y="1582"/>
                    <a:pt x="1936" y="2042"/>
                  </a:cubicBezTo>
                  <a:cubicBezTo>
                    <a:pt x="2090" y="1697"/>
                    <a:pt x="2310" y="1381"/>
                    <a:pt x="2579" y="1113"/>
                  </a:cubicBezTo>
                  <a:cubicBezTo>
                    <a:pt x="2080" y="835"/>
                    <a:pt x="1658" y="461"/>
                    <a:pt x="1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21;p47">
              <a:extLst>
                <a:ext uri="{FF2B5EF4-FFF2-40B4-BE49-F238E27FC236}">
                  <a16:creationId xmlns:a16="http://schemas.microsoft.com/office/drawing/2014/main" id="{2D517B11-DE26-D527-D91F-B70DBC39DE17}"/>
                </a:ext>
              </a:extLst>
            </p:cNvPr>
            <p:cNvSpPr/>
            <p:nvPr/>
          </p:nvSpPr>
          <p:spPr>
            <a:xfrm>
              <a:off x="1856064" y="2231748"/>
              <a:ext cx="81978" cy="70465"/>
            </a:xfrm>
            <a:custGeom>
              <a:avLst/>
              <a:gdLst/>
              <a:ahLst/>
              <a:cxnLst/>
              <a:rect l="l" t="t" r="r" b="b"/>
              <a:pathLst>
                <a:path w="1381" h="1187" extrusionOk="0">
                  <a:moveTo>
                    <a:pt x="786" y="1"/>
                  </a:moveTo>
                  <a:cubicBezTo>
                    <a:pt x="259" y="1"/>
                    <a:pt x="0" y="643"/>
                    <a:pt x="364" y="1017"/>
                  </a:cubicBezTo>
                  <a:cubicBezTo>
                    <a:pt x="485" y="1134"/>
                    <a:pt x="633" y="1187"/>
                    <a:pt x="778" y="1187"/>
                  </a:cubicBezTo>
                  <a:cubicBezTo>
                    <a:pt x="1085" y="1187"/>
                    <a:pt x="1380" y="953"/>
                    <a:pt x="1380" y="595"/>
                  </a:cubicBezTo>
                  <a:cubicBezTo>
                    <a:pt x="1380" y="269"/>
                    <a:pt x="1112" y="1"/>
                    <a:pt x="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022;p47">
              <a:extLst>
                <a:ext uri="{FF2B5EF4-FFF2-40B4-BE49-F238E27FC236}">
                  <a16:creationId xmlns:a16="http://schemas.microsoft.com/office/drawing/2014/main" id="{8F824AFE-F1C0-1F54-E951-5D47AEF91A35}"/>
                </a:ext>
              </a:extLst>
            </p:cNvPr>
            <p:cNvSpPr/>
            <p:nvPr/>
          </p:nvSpPr>
          <p:spPr>
            <a:xfrm>
              <a:off x="2022216" y="1767997"/>
              <a:ext cx="168467" cy="497411"/>
            </a:xfrm>
            <a:custGeom>
              <a:avLst/>
              <a:gdLst/>
              <a:ahLst/>
              <a:cxnLst/>
              <a:rect l="l" t="t" r="r" b="b"/>
              <a:pathLst>
                <a:path w="2838" h="8379" extrusionOk="0">
                  <a:moveTo>
                    <a:pt x="566" y="1"/>
                  </a:moveTo>
                  <a:lnTo>
                    <a:pt x="86" y="998"/>
                  </a:lnTo>
                  <a:cubicBezTo>
                    <a:pt x="2300" y="2627"/>
                    <a:pt x="2253" y="5953"/>
                    <a:pt x="0" y="7525"/>
                  </a:cubicBezTo>
                  <a:cubicBezTo>
                    <a:pt x="297" y="7765"/>
                    <a:pt x="546" y="8052"/>
                    <a:pt x="738" y="8378"/>
                  </a:cubicBezTo>
                  <a:cubicBezTo>
                    <a:pt x="1984" y="7468"/>
                    <a:pt x="2751" y="6049"/>
                    <a:pt x="2837" y="4515"/>
                  </a:cubicBezTo>
                  <a:lnTo>
                    <a:pt x="2837" y="3864"/>
                  </a:lnTo>
                  <a:cubicBezTo>
                    <a:pt x="2732" y="2359"/>
                    <a:pt x="1975" y="988"/>
                    <a:pt x="767" y="87"/>
                  </a:cubicBezTo>
                  <a:cubicBezTo>
                    <a:pt x="709" y="49"/>
                    <a:pt x="642" y="20"/>
                    <a:pt x="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023;p47">
              <a:extLst>
                <a:ext uri="{FF2B5EF4-FFF2-40B4-BE49-F238E27FC236}">
                  <a16:creationId xmlns:a16="http://schemas.microsoft.com/office/drawing/2014/main" id="{EC6314DF-136C-B543-FDDF-46EBA653B8C7}"/>
                </a:ext>
              </a:extLst>
            </p:cNvPr>
            <p:cNvSpPr/>
            <p:nvPr/>
          </p:nvSpPr>
          <p:spPr>
            <a:xfrm>
              <a:off x="2047207" y="1767997"/>
              <a:ext cx="142883" cy="497945"/>
            </a:xfrm>
            <a:custGeom>
              <a:avLst/>
              <a:gdLst/>
              <a:ahLst/>
              <a:cxnLst/>
              <a:rect l="l" t="t" r="r" b="b"/>
              <a:pathLst>
                <a:path w="2407" h="8388" extrusionOk="0">
                  <a:moveTo>
                    <a:pt x="145" y="1"/>
                  </a:moveTo>
                  <a:lnTo>
                    <a:pt x="1" y="288"/>
                  </a:lnTo>
                  <a:cubicBezTo>
                    <a:pt x="528" y="729"/>
                    <a:pt x="959" y="1275"/>
                    <a:pt x="1276" y="1879"/>
                  </a:cubicBezTo>
                  <a:cubicBezTo>
                    <a:pt x="1592" y="2493"/>
                    <a:pt x="1774" y="3173"/>
                    <a:pt x="1832" y="3864"/>
                  </a:cubicBezTo>
                  <a:lnTo>
                    <a:pt x="1832" y="4515"/>
                  </a:lnTo>
                  <a:cubicBezTo>
                    <a:pt x="1755" y="5886"/>
                    <a:pt x="1132" y="7170"/>
                    <a:pt x="106" y="8081"/>
                  </a:cubicBezTo>
                  <a:cubicBezTo>
                    <a:pt x="173" y="8177"/>
                    <a:pt x="250" y="8282"/>
                    <a:pt x="307" y="8388"/>
                  </a:cubicBezTo>
                  <a:cubicBezTo>
                    <a:pt x="1554" y="7477"/>
                    <a:pt x="2320" y="6059"/>
                    <a:pt x="2407" y="4515"/>
                  </a:cubicBezTo>
                  <a:lnTo>
                    <a:pt x="2407" y="3864"/>
                  </a:lnTo>
                  <a:cubicBezTo>
                    <a:pt x="2301" y="2359"/>
                    <a:pt x="1544" y="988"/>
                    <a:pt x="336" y="96"/>
                  </a:cubicBezTo>
                  <a:cubicBezTo>
                    <a:pt x="279" y="49"/>
                    <a:pt x="212" y="20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024;p47">
              <a:extLst>
                <a:ext uri="{FF2B5EF4-FFF2-40B4-BE49-F238E27FC236}">
                  <a16:creationId xmlns:a16="http://schemas.microsoft.com/office/drawing/2014/main" id="{C2B61BD5-19D6-464B-668E-0B6C1CE8CE6D}"/>
                </a:ext>
              </a:extLst>
            </p:cNvPr>
            <p:cNvSpPr/>
            <p:nvPr/>
          </p:nvSpPr>
          <p:spPr>
            <a:xfrm>
              <a:off x="1589769" y="2361517"/>
              <a:ext cx="626500" cy="69456"/>
            </a:xfrm>
            <a:custGeom>
              <a:avLst/>
              <a:gdLst/>
              <a:ahLst/>
              <a:cxnLst/>
              <a:rect l="l" t="t" r="r" b="b"/>
              <a:pathLst>
                <a:path w="10554" h="1170" extrusionOk="0">
                  <a:moveTo>
                    <a:pt x="882" y="0"/>
                  </a:moveTo>
                  <a:cubicBezTo>
                    <a:pt x="594" y="0"/>
                    <a:pt x="336" y="182"/>
                    <a:pt x="230" y="451"/>
                  </a:cubicBezTo>
                  <a:lnTo>
                    <a:pt x="58" y="882"/>
                  </a:lnTo>
                  <a:cubicBezTo>
                    <a:pt x="0" y="1016"/>
                    <a:pt x="96" y="1170"/>
                    <a:pt x="249" y="1170"/>
                  </a:cubicBezTo>
                  <a:lnTo>
                    <a:pt x="10304" y="1170"/>
                  </a:lnTo>
                  <a:cubicBezTo>
                    <a:pt x="10458" y="1170"/>
                    <a:pt x="10554" y="1016"/>
                    <a:pt x="10506" y="882"/>
                  </a:cubicBezTo>
                  <a:lnTo>
                    <a:pt x="10333" y="451"/>
                  </a:lnTo>
                  <a:cubicBezTo>
                    <a:pt x="10228" y="182"/>
                    <a:pt x="9969" y="0"/>
                    <a:pt x="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025;p47">
              <a:extLst>
                <a:ext uri="{FF2B5EF4-FFF2-40B4-BE49-F238E27FC236}">
                  <a16:creationId xmlns:a16="http://schemas.microsoft.com/office/drawing/2014/main" id="{86DCC62B-3F41-2D90-AEA3-BDBB700EF4DE}"/>
                </a:ext>
              </a:extLst>
            </p:cNvPr>
            <p:cNvSpPr/>
            <p:nvPr/>
          </p:nvSpPr>
          <p:spPr>
            <a:xfrm>
              <a:off x="2144500" y="2361517"/>
              <a:ext cx="71769" cy="69457"/>
            </a:xfrm>
            <a:custGeom>
              <a:avLst/>
              <a:gdLst/>
              <a:ahLst/>
              <a:cxnLst/>
              <a:rect l="l" t="t" r="r" b="b"/>
              <a:pathLst>
                <a:path w="1209" h="1170" extrusionOk="0">
                  <a:moveTo>
                    <a:pt x="1" y="0"/>
                  </a:moveTo>
                  <a:lnTo>
                    <a:pt x="461" y="1170"/>
                  </a:lnTo>
                  <a:lnTo>
                    <a:pt x="959" y="1170"/>
                  </a:lnTo>
                  <a:cubicBezTo>
                    <a:pt x="1103" y="1170"/>
                    <a:pt x="1209" y="1016"/>
                    <a:pt x="1151" y="882"/>
                  </a:cubicBezTo>
                  <a:lnTo>
                    <a:pt x="979" y="441"/>
                  </a:lnTo>
                  <a:cubicBezTo>
                    <a:pt x="873" y="173"/>
                    <a:pt x="614" y="0"/>
                    <a:pt x="327" y="0"/>
                  </a:cubicBezTo>
                  <a:close/>
                </a:path>
              </a:pathLst>
            </a:custGeom>
            <a:solidFill>
              <a:srgbClr val="46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026;p47">
              <a:extLst>
                <a:ext uri="{FF2B5EF4-FFF2-40B4-BE49-F238E27FC236}">
                  <a16:creationId xmlns:a16="http://schemas.microsoft.com/office/drawing/2014/main" id="{523D9660-096A-FD57-78B1-BCCBB1443413}"/>
                </a:ext>
              </a:extLst>
            </p:cNvPr>
            <p:cNvSpPr/>
            <p:nvPr/>
          </p:nvSpPr>
          <p:spPr>
            <a:xfrm>
              <a:off x="2029043" y="1612107"/>
              <a:ext cx="132613" cy="129235"/>
            </a:xfrm>
            <a:custGeom>
              <a:avLst/>
              <a:gdLst/>
              <a:ahLst/>
              <a:cxnLst/>
              <a:rect l="l" t="t" r="r" b="b"/>
              <a:pathLst>
                <a:path w="2234" h="2177" extrusionOk="0">
                  <a:moveTo>
                    <a:pt x="532" y="0"/>
                  </a:moveTo>
                  <a:cubicBezTo>
                    <a:pt x="455" y="0"/>
                    <a:pt x="379" y="29"/>
                    <a:pt x="316" y="87"/>
                  </a:cubicBezTo>
                  <a:lnTo>
                    <a:pt x="115" y="297"/>
                  </a:lnTo>
                  <a:cubicBezTo>
                    <a:pt x="0" y="412"/>
                    <a:pt x="0" y="604"/>
                    <a:pt x="115" y="719"/>
                  </a:cubicBezTo>
                  <a:lnTo>
                    <a:pt x="1495" y="2090"/>
                  </a:lnTo>
                  <a:cubicBezTo>
                    <a:pt x="1553" y="2147"/>
                    <a:pt x="1630" y="2176"/>
                    <a:pt x="1706" y="2176"/>
                  </a:cubicBezTo>
                  <a:cubicBezTo>
                    <a:pt x="1783" y="2176"/>
                    <a:pt x="1860" y="2147"/>
                    <a:pt x="1917" y="2090"/>
                  </a:cubicBezTo>
                  <a:lnTo>
                    <a:pt x="2118" y="1889"/>
                  </a:lnTo>
                  <a:cubicBezTo>
                    <a:pt x="2233" y="1764"/>
                    <a:pt x="2233" y="1572"/>
                    <a:pt x="2118" y="1457"/>
                  </a:cubicBezTo>
                  <a:lnTo>
                    <a:pt x="748" y="87"/>
                  </a:lnTo>
                  <a:cubicBezTo>
                    <a:pt x="685" y="29"/>
                    <a:pt x="609" y="0"/>
                    <a:pt x="5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027;p47">
              <a:extLst>
                <a:ext uri="{FF2B5EF4-FFF2-40B4-BE49-F238E27FC236}">
                  <a16:creationId xmlns:a16="http://schemas.microsoft.com/office/drawing/2014/main" id="{7FEB2DB9-C241-56EF-723A-F95F9A674705}"/>
                </a:ext>
              </a:extLst>
            </p:cNvPr>
            <p:cNvSpPr/>
            <p:nvPr/>
          </p:nvSpPr>
          <p:spPr>
            <a:xfrm>
              <a:off x="2040440" y="1659361"/>
              <a:ext cx="121216" cy="81982"/>
            </a:xfrm>
            <a:custGeom>
              <a:avLst/>
              <a:gdLst/>
              <a:ahLst/>
              <a:cxnLst/>
              <a:rect l="l" t="t" r="r" b="b"/>
              <a:pathLst>
                <a:path w="2042" h="1381" extrusionOk="0">
                  <a:moveTo>
                    <a:pt x="1" y="1"/>
                  </a:moveTo>
                  <a:lnTo>
                    <a:pt x="73" y="73"/>
                  </a:lnTo>
                  <a:lnTo>
                    <a:pt x="1" y="1"/>
                  </a:lnTo>
                  <a:close/>
                  <a:moveTo>
                    <a:pt x="73" y="73"/>
                  </a:moveTo>
                  <a:lnTo>
                    <a:pt x="144" y="144"/>
                  </a:lnTo>
                  <a:lnTo>
                    <a:pt x="73" y="73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369" y="369"/>
                  </a:lnTo>
                  <a:lnTo>
                    <a:pt x="144" y="144"/>
                  </a:lnTo>
                  <a:close/>
                  <a:moveTo>
                    <a:pt x="369" y="369"/>
                  </a:moveTo>
                  <a:lnTo>
                    <a:pt x="776" y="776"/>
                  </a:lnTo>
                  <a:lnTo>
                    <a:pt x="776" y="776"/>
                  </a:lnTo>
                  <a:lnTo>
                    <a:pt x="369" y="369"/>
                  </a:lnTo>
                  <a:close/>
                  <a:moveTo>
                    <a:pt x="1409" y="144"/>
                  </a:moveTo>
                  <a:cubicBezTo>
                    <a:pt x="1533" y="268"/>
                    <a:pt x="1533" y="470"/>
                    <a:pt x="1409" y="594"/>
                  </a:cubicBezTo>
                  <a:lnTo>
                    <a:pt x="1227" y="776"/>
                  </a:lnTo>
                  <a:cubicBezTo>
                    <a:pt x="1164" y="839"/>
                    <a:pt x="1083" y="870"/>
                    <a:pt x="1001" y="870"/>
                  </a:cubicBezTo>
                  <a:cubicBezTo>
                    <a:pt x="920" y="870"/>
                    <a:pt x="839" y="839"/>
                    <a:pt x="776" y="776"/>
                  </a:cubicBezTo>
                  <a:lnTo>
                    <a:pt x="776" y="776"/>
                  </a:lnTo>
                  <a:lnTo>
                    <a:pt x="1294" y="1294"/>
                  </a:lnTo>
                  <a:cubicBezTo>
                    <a:pt x="1356" y="1351"/>
                    <a:pt x="1435" y="1380"/>
                    <a:pt x="1514" y="1380"/>
                  </a:cubicBezTo>
                  <a:cubicBezTo>
                    <a:pt x="1593" y="1380"/>
                    <a:pt x="1672" y="1351"/>
                    <a:pt x="1735" y="1294"/>
                  </a:cubicBezTo>
                  <a:lnTo>
                    <a:pt x="1926" y="1102"/>
                  </a:lnTo>
                  <a:cubicBezTo>
                    <a:pt x="2041" y="978"/>
                    <a:pt x="2041" y="776"/>
                    <a:pt x="1917" y="652"/>
                  </a:cubicBezTo>
                  <a:lnTo>
                    <a:pt x="1409" y="1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028;p47">
              <a:extLst>
                <a:ext uri="{FF2B5EF4-FFF2-40B4-BE49-F238E27FC236}">
                  <a16:creationId xmlns:a16="http://schemas.microsoft.com/office/drawing/2014/main" id="{C2B80E16-05C1-A2BB-FCF0-58A6D7F3BA23}"/>
                </a:ext>
              </a:extLst>
            </p:cNvPr>
            <p:cNvSpPr/>
            <p:nvPr/>
          </p:nvSpPr>
          <p:spPr>
            <a:xfrm>
              <a:off x="1708076" y="1883638"/>
              <a:ext cx="182180" cy="179635"/>
            </a:xfrm>
            <a:custGeom>
              <a:avLst/>
              <a:gdLst/>
              <a:ahLst/>
              <a:cxnLst/>
              <a:rect l="l" t="t" r="r" b="b"/>
              <a:pathLst>
                <a:path w="3069" h="3026" extrusionOk="0">
                  <a:moveTo>
                    <a:pt x="611" y="1"/>
                  </a:moveTo>
                  <a:cubicBezTo>
                    <a:pt x="552" y="1"/>
                    <a:pt x="495" y="22"/>
                    <a:pt x="451" y="66"/>
                  </a:cubicBezTo>
                  <a:lnTo>
                    <a:pt x="87" y="430"/>
                  </a:lnTo>
                  <a:cubicBezTo>
                    <a:pt x="1" y="526"/>
                    <a:pt x="1" y="669"/>
                    <a:pt x="87" y="756"/>
                  </a:cubicBezTo>
                  <a:lnTo>
                    <a:pt x="2292" y="2960"/>
                  </a:lnTo>
                  <a:cubicBezTo>
                    <a:pt x="2335" y="3003"/>
                    <a:pt x="2392" y="3025"/>
                    <a:pt x="2451" y="3025"/>
                  </a:cubicBezTo>
                  <a:cubicBezTo>
                    <a:pt x="2510" y="3025"/>
                    <a:pt x="2570" y="3003"/>
                    <a:pt x="2618" y="2960"/>
                  </a:cubicBezTo>
                  <a:lnTo>
                    <a:pt x="2982" y="2587"/>
                  </a:lnTo>
                  <a:cubicBezTo>
                    <a:pt x="3068" y="2500"/>
                    <a:pt x="3068" y="2356"/>
                    <a:pt x="2972" y="2270"/>
                  </a:cubicBezTo>
                  <a:lnTo>
                    <a:pt x="777" y="66"/>
                  </a:lnTo>
                  <a:cubicBezTo>
                    <a:pt x="729" y="22"/>
                    <a:pt x="669" y="1"/>
                    <a:pt x="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029;p47">
              <a:extLst>
                <a:ext uri="{FF2B5EF4-FFF2-40B4-BE49-F238E27FC236}">
                  <a16:creationId xmlns:a16="http://schemas.microsoft.com/office/drawing/2014/main" id="{7D7376B6-F26F-E79E-9600-1B82248DEDEA}"/>
                </a:ext>
              </a:extLst>
            </p:cNvPr>
            <p:cNvSpPr/>
            <p:nvPr/>
          </p:nvSpPr>
          <p:spPr>
            <a:xfrm>
              <a:off x="1812789" y="1987109"/>
              <a:ext cx="78001" cy="75986"/>
            </a:xfrm>
            <a:custGeom>
              <a:avLst/>
              <a:gdLst/>
              <a:ahLst/>
              <a:cxnLst/>
              <a:rect l="l" t="t" r="r" b="b"/>
              <a:pathLst>
                <a:path w="1314" h="1280" extrusionOk="0">
                  <a:moveTo>
                    <a:pt x="700" y="0"/>
                  </a:moveTo>
                  <a:lnTo>
                    <a:pt x="700" y="0"/>
                  </a:lnTo>
                  <a:cubicBezTo>
                    <a:pt x="796" y="96"/>
                    <a:pt x="796" y="249"/>
                    <a:pt x="700" y="345"/>
                  </a:cubicBezTo>
                  <a:lnTo>
                    <a:pt x="346" y="700"/>
                  </a:lnTo>
                  <a:cubicBezTo>
                    <a:pt x="298" y="748"/>
                    <a:pt x="235" y="772"/>
                    <a:pt x="173" y="772"/>
                  </a:cubicBezTo>
                  <a:cubicBezTo>
                    <a:pt x="111" y="772"/>
                    <a:pt x="49" y="748"/>
                    <a:pt x="1" y="700"/>
                  </a:cubicBezTo>
                  <a:lnTo>
                    <a:pt x="1" y="700"/>
                  </a:lnTo>
                  <a:lnTo>
                    <a:pt x="509" y="1208"/>
                  </a:lnTo>
                  <a:cubicBezTo>
                    <a:pt x="557" y="1256"/>
                    <a:pt x="619" y="1280"/>
                    <a:pt x="681" y="1280"/>
                  </a:cubicBezTo>
                  <a:cubicBezTo>
                    <a:pt x="743" y="1280"/>
                    <a:pt x="806" y="1256"/>
                    <a:pt x="854" y="1208"/>
                  </a:cubicBezTo>
                  <a:lnTo>
                    <a:pt x="1218" y="853"/>
                  </a:lnTo>
                  <a:cubicBezTo>
                    <a:pt x="1314" y="757"/>
                    <a:pt x="1314" y="604"/>
                    <a:pt x="1218" y="508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030;p47">
              <a:extLst>
                <a:ext uri="{FF2B5EF4-FFF2-40B4-BE49-F238E27FC236}">
                  <a16:creationId xmlns:a16="http://schemas.microsoft.com/office/drawing/2014/main" id="{C8EFCC47-2A97-DB45-6B38-0D04564A8203}"/>
                </a:ext>
              </a:extLst>
            </p:cNvPr>
            <p:cNvSpPr/>
            <p:nvPr/>
          </p:nvSpPr>
          <p:spPr>
            <a:xfrm>
              <a:off x="1691039" y="1940449"/>
              <a:ext cx="74558" cy="72305"/>
            </a:xfrm>
            <a:custGeom>
              <a:avLst/>
              <a:gdLst/>
              <a:ahLst/>
              <a:cxnLst/>
              <a:rect l="l" t="t" r="r" b="b"/>
              <a:pathLst>
                <a:path w="1256" h="1218" extrusionOk="0">
                  <a:moveTo>
                    <a:pt x="575" y="0"/>
                  </a:moveTo>
                  <a:lnTo>
                    <a:pt x="125" y="451"/>
                  </a:lnTo>
                  <a:cubicBezTo>
                    <a:pt x="0" y="575"/>
                    <a:pt x="0" y="767"/>
                    <a:pt x="125" y="891"/>
                  </a:cubicBezTo>
                  <a:lnTo>
                    <a:pt x="365" y="1131"/>
                  </a:lnTo>
                  <a:cubicBezTo>
                    <a:pt x="422" y="1189"/>
                    <a:pt x="501" y="1217"/>
                    <a:pt x="581" y="1217"/>
                  </a:cubicBezTo>
                  <a:cubicBezTo>
                    <a:pt x="662" y="1217"/>
                    <a:pt x="743" y="1189"/>
                    <a:pt x="805" y="1131"/>
                  </a:cubicBezTo>
                  <a:lnTo>
                    <a:pt x="1256" y="671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031;p47">
              <a:extLst>
                <a:ext uri="{FF2B5EF4-FFF2-40B4-BE49-F238E27FC236}">
                  <a16:creationId xmlns:a16="http://schemas.microsoft.com/office/drawing/2014/main" id="{D864E96A-230E-25AC-7CA2-19BC2C655B03}"/>
                </a:ext>
              </a:extLst>
            </p:cNvPr>
            <p:cNvSpPr/>
            <p:nvPr/>
          </p:nvSpPr>
          <p:spPr>
            <a:xfrm>
              <a:off x="1757583" y="2006996"/>
              <a:ext cx="74617" cy="72305"/>
            </a:xfrm>
            <a:custGeom>
              <a:avLst/>
              <a:gdLst/>
              <a:ahLst/>
              <a:cxnLst/>
              <a:rect l="l" t="t" r="r" b="b"/>
              <a:pathLst>
                <a:path w="1257" h="1218" extrusionOk="0">
                  <a:moveTo>
                    <a:pt x="576" y="0"/>
                  </a:moveTo>
                  <a:lnTo>
                    <a:pt x="116" y="451"/>
                  </a:lnTo>
                  <a:cubicBezTo>
                    <a:pt x="1" y="576"/>
                    <a:pt x="1" y="767"/>
                    <a:pt x="116" y="892"/>
                  </a:cubicBezTo>
                  <a:lnTo>
                    <a:pt x="355" y="1132"/>
                  </a:lnTo>
                  <a:cubicBezTo>
                    <a:pt x="418" y="1189"/>
                    <a:pt x="497" y="1218"/>
                    <a:pt x="576" y="1218"/>
                  </a:cubicBezTo>
                  <a:cubicBezTo>
                    <a:pt x="655" y="1218"/>
                    <a:pt x="734" y="1189"/>
                    <a:pt x="796" y="1132"/>
                  </a:cubicBezTo>
                  <a:lnTo>
                    <a:pt x="1256" y="671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032;p47">
              <a:extLst>
                <a:ext uri="{FF2B5EF4-FFF2-40B4-BE49-F238E27FC236}">
                  <a16:creationId xmlns:a16="http://schemas.microsoft.com/office/drawing/2014/main" id="{B97566B7-A72F-489A-5F63-B2AC0DAA5B6E}"/>
                </a:ext>
              </a:extLst>
            </p:cNvPr>
            <p:cNvSpPr/>
            <p:nvPr/>
          </p:nvSpPr>
          <p:spPr>
            <a:xfrm>
              <a:off x="1975558" y="1662151"/>
              <a:ext cx="139440" cy="139505"/>
            </a:xfrm>
            <a:custGeom>
              <a:avLst/>
              <a:gdLst/>
              <a:ahLst/>
              <a:cxnLst/>
              <a:rect l="l" t="t" r="r" b="b"/>
              <a:pathLst>
                <a:path w="2349" h="2350" extrusionOk="0">
                  <a:moveTo>
                    <a:pt x="1150" y="1"/>
                  </a:moveTo>
                  <a:lnTo>
                    <a:pt x="0" y="1151"/>
                  </a:lnTo>
                  <a:lnTo>
                    <a:pt x="1198" y="2349"/>
                  </a:lnTo>
                  <a:lnTo>
                    <a:pt x="2348" y="1199"/>
                  </a:lnTo>
                  <a:lnTo>
                    <a:pt x="11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033;p47">
              <a:extLst>
                <a:ext uri="{FF2B5EF4-FFF2-40B4-BE49-F238E27FC236}">
                  <a16:creationId xmlns:a16="http://schemas.microsoft.com/office/drawing/2014/main" id="{4D4B955A-D091-C859-86B1-41257D537154}"/>
                </a:ext>
              </a:extLst>
            </p:cNvPr>
            <p:cNvSpPr/>
            <p:nvPr/>
          </p:nvSpPr>
          <p:spPr>
            <a:xfrm>
              <a:off x="1977576" y="1703705"/>
              <a:ext cx="137422" cy="98485"/>
            </a:xfrm>
            <a:custGeom>
              <a:avLst/>
              <a:gdLst/>
              <a:ahLst/>
              <a:cxnLst/>
              <a:rect l="l" t="t" r="r" b="b"/>
              <a:pathLst>
                <a:path w="2315" h="1659" extrusionOk="0">
                  <a:moveTo>
                    <a:pt x="0" y="495"/>
                  </a:moveTo>
                  <a:lnTo>
                    <a:pt x="14" y="509"/>
                  </a:lnTo>
                  <a:lnTo>
                    <a:pt x="0" y="495"/>
                  </a:lnTo>
                  <a:close/>
                  <a:moveTo>
                    <a:pt x="1806" y="1"/>
                  </a:moveTo>
                  <a:lnTo>
                    <a:pt x="656" y="1151"/>
                  </a:lnTo>
                  <a:lnTo>
                    <a:pt x="14" y="509"/>
                  </a:lnTo>
                  <a:lnTo>
                    <a:pt x="1164" y="1659"/>
                  </a:lnTo>
                  <a:lnTo>
                    <a:pt x="2314" y="509"/>
                  </a:lnTo>
                  <a:lnTo>
                    <a:pt x="18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034;p47">
              <a:extLst>
                <a:ext uri="{FF2B5EF4-FFF2-40B4-BE49-F238E27FC236}">
                  <a16:creationId xmlns:a16="http://schemas.microsoft.com/office/drawing/2014/main" id="{64030B91-7753-6840-ED38-7A270EFDF565}"/>
                </a:ext>
              </a:extLst>
            </p:cNvPr>
            <p:cNvSpPr/>
            <p:nvPr/>
          </p:nvSpPr>
          <p:spPr>
            <a:xfrm>
              <a:off x="1766725" y="1715816"/>
              <a:ext cx="290811" cy="290112"/>
            </a:xfrm>
            <a:custGeom>
              <a:avLst/>
              <a:gdLst/>
              <a:ahLst/>
              <a:cxnLst/>
              <a:rect l="l" t="t" r="r" b="b"/>
              <a:pathLst>
                <a:path w="4899" h="4887" extrusionOk="0">
                  <a:moveTo>
                    <a:pt x="3178" y="0"/>
                  </a:moveTo>
                  <a:cubicBezTo>
                    <a:pt x="3120" y="0"/>
                    <a:pt x="3063" y="22"/>
                    <a:pt x="3020" y="65"/>
                  </a:cubicBezTo>
                  <a:lnTo>
                    <a:pt x="1831" y="1253"/>
                  </a:lnTo>
                  <a:lnTo>
                    <a:pt x="1218" y="1867"/>
                  </a:lnTo>
                  <a:lnTo>
                    <a:pt x="0" y="3084"/>
                  </a:lnTo>
                  <a:lnTo>
                    <a:pt x="1793" y="4886"/>
                  </a:lnTo>
                  <a:lnTo>
                    <a:pt x="4812" y="1867"/>
                  </a:lnTo>
                  <a:cubicBezTo>
                    <a:pt x="4898" y="1781"/>
                    <a:pt x="4898" y="1637"/>
                    <a:pt x="4812" y="1551"/>
                  </a:cubicBezTo>
                  <a:lnTo>
                    <a:pt x="3336" y="65"/>
                  </a:lnTo>
                  <a:cubicBezTo>
                    <a:pt x="3293" y="22"/>
                    <a:pt x="3235" y="0"/>
                    <a:pt x="3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035;p47">
              <a:extLst>
                <a:ext uri="{FF2B5EF4-FFF2-40B4-BE49-F238E27FC236}">
                  <a16:creationId xmlns:a16="http://schemas.microsoft.com/office/drawing/2014/main" id="{A6FB0D41-1888-9FE5-8DF6-9B0D699CB886}"/>
                </a:ext>
              </a:extLst>
            </p:cNvPr>
            <p:cNvSpPr/>
            <p:nvPr/>
          </p:nvSpPr>
          <p:spPr>
            <a:xfrm>
              <a:off x="1842945" y="1786756"/>
              <a:ext cx="214591" cy="219172"/>
            </a:xfrm>
            <a:custGeom>
              <a:avLst/>
              <a:gdLst/>
              <a:ahLst/>
              <a:cxnLst/>
              <a:rect l="l" t="t" r="r" b="b"/>
              <a:pathLst>
                <a:path w="3615" h="3692" extrusionOk="0">
                  <a:moveTo>
                    <a:pt x="3173" y="1"/>
                  </a:moveTo>
                  <a:lnTo>
                    <a:pt x="1" y="3183"/>
                  </a:lnTo>
                  <a:lnTo>
                    <a:pt x="509" y="3691"/>
                  </a:lnTo>
                  <a:lnTo>
                    <a:pt x="3528" y="682"/>
                  </a:lnTo>
                  <a:cubicBezTo>
                    <a:pt x="3614" y="586"/>
                    <a:pt x="3614" y="451"/>
                    <a:pt x="3528" y="365"/>
                  </a:cubicBezTo>
                  <a:lnTo>
                    <a:pt x="31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2" name="Google Shape;1007;p47">
            <a:extLst>
              <a:ext uri="{FF2B5EF4-FFF2-40B4-BE49-F238E27FC236}">
                <a16:creationId xmlns:a16="http://schemas.microsoft.com/office/drawing/2014/main" id="{0FE9A147-CE46-475F-2224-E2B6D916B823}"/>
              </a:ext>
            </a:extLst>
          </p:cNvPr>
          <p:cNvSpPr/>
          <p:nvPr/>
        </p:nvSpPr>
        <p:spPr>
          <a:xfrm rot="-7435586">
            <a:off x="3723905" y="3206077"/>
            <a:ext cx="1229676" cy="102946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3" name="Google Shape;1062;p47">
            <a:extLst>
              <a:ext uri="{FF2B5EF4-FFF2-40B4-BE49-F238E27FC236}">
                <a16:creationId xmlns:a16="http://schemas.microsoft.com/office/drawing/2014/main" id="{98EB953D-FCC8-3D84-1D54-AFF20DD1FD08}"/>
              </a:ext>
            </a:extLst>
          </p:cNvPr>
          <p:cNvGrpSpPr/>
          <p:nvPr/>
        </p:nvGrpSpPr>
        <p:grpSpPr>
          <a:xfrm>
            <a:off x="3940430" y="3399538"/>
            <a:ext cx="796524" cy="642817"/>
            <a:chOff x="6846354" y="1780432"/>
            <a:chExt cx="818879" cy="660858"/>
          </a:xfrm>
        </p:grpSpPr>
        <p:sp>
          <p:nvSpPr>
            <p:cNvPr id="34" name="Google Shape;1063;p47">
              <a:extLst>
                <a:ext uri="{FF2B5EF4-FFF2-40B4-BE49-F238E27FC236}">
                  <a16:creationId xmlns:a16="http://schemas.microsoft.com/office/drawing/2014/main" id="{8B77C0E8-DA33-4B46-D82D-363E9E112F39}"/>
                </a:ext>
              </a:extLst>
            </p:cNvPr>
            <p:cNvSpPr/>
            <p:nvPr/>
          </p:nvSpPr>
          <p:spPr>
            <a:xfrm>
              <a:off x="6846354" y="1821499"/>
              <a:ext cx="818879" cy="592968"/>
            </a:xfrm>
            <a:custGeom>
              <a:avLst/>
              <a:gdLst/>
              <a:ahLst/>
              <a:cxnLst/>
              <a:rect l="l" t="t" r="r" b="b"/>
              <a:pathLst>
                <a:path w="13800" h="9992" extrusionOk="0">
                  <a:moveTo>
                    <a:pt x="385" y="0"/>
                  </a:moveTo>
                  <a:cubicBezTo>
                    <a:pt x="174" y="0"/>
                    <a:pt x="0" y="173"/>
                    <a:pt x="0" y="395"/>
                  </a:cubicBezTo>
                  <a:lnTo>
                    <a:pt x="0" y="9607"/>
                  </a:lnTo>
                  <a:cubicBezTo>
                    <a:pt x="0" y="9818"/>
                    <a:pt x="174" y="9991"/>
                    <a:pt x="385" y="9991"/>
                  </a:cubicBezTo>
                  <a:lnTo>
                    <a:pt x="13405" y="9991"/>
                  </a:lnTo>
                  <a:cubicBezTo>
                    <a:pt x="13626" y="9991"/>
                    <a:pt x="13799" y="9818"/>
                    <a:pt x="13799" y="9607"/>
                  </a:cubicBezTo>
                  <a:lnTo>
                    <a:pt x="13799" y="395"/>
                  </a:lnTo>
                  <a:cubicBezTo>
                    <a:pt x="13799" y="173"/>
                    <a:pt x="13626" y="0"/>
                    <a:pt x="13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64;p47">
              <a:extLst>
                <a:ext uri="{FF2B5EF4-FFF2-40B4-BE49-F238E27FC236}">
                  <a16:creationId xmlns:a16="http://schemas.microsoft.com/office/drawing/2014/main" id="{A3E9B744-72CE-4E56-3FDD-388501732033}"/>
                </a:ext>
              </a:extLst>
            </p:cNvPr>
            <p:cNvSpPr/>
            <p:nvPr/>
          </p:nvSpPr>
          <p:spPr>
            <a:xfrm>
              <a:off x="7592721" y="1821499"/>
              <a:ext cx="72512" cy="592968"/>
            </a:xfrm>
            <a:custGeom>
              <a:avLst/>
              <a:gdLst/>
              <a:ahLst/>
              <a:cxnLst/>
              <a:rect l="l" t="t" r="r" b="b"/>
              <a:pathLst>
                <a:path w="1222" h="9992" extrusionOk="0">
                  <a:moveTo>
                    <a:pt x="0" y="0"/>
                  </a:moveTo>
                  <a:cubicBezTo>
                    <a:pt x="212" y="0"/>
                    <a:pt x="385" y="173"/>
                    <a:pt x="385" y="395"/>
                  </a:cubicBezTo>
                  <a:lnTo>
                    <a:pt x="385" y="9607"/>
                  </a:lnTo>
                  <a:cubicBezTo>
                    <a:pt x="385" y="9818"/>
                    <a:pt x="212" y="9991"/>
                    <a:pt x="0" y="9991"/>
                  </a:cubicBezTo>
                  <a:lnTo>
                    <a:pt x="827" y="9991"/>
                  </a:lnTo>
                  <a:cubicBezTo>
                    <a:pt x="1048" y="9991"/>
                    <a:pt x="1221" y="9818"/>
                    <a:pt x="1221" y="9607"/>
                  </a:cubicBezTo>
                  <a:lnTo>
                    <a:pt x="1221" y="395"/>
                  </a:lnTo>
                  <a:cubicBezTo>
                    <a:pt x="1221" y="173"/>
                    <a:pt x="1048" y="0"/>
                    <a:pt x="8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65;p47">
              <a:extLst>
                <a:ext uri="{FF2B5EF4-FFF2-40B4-BE49-F238E27FC236}">
                  <a16:creationId xmlns:a16="http://schemas.microsoft.com/office/drawing/2014/main" id="{D8A80644-FED0-3B32-4234-51239930B98C}"/>
                </a:ext>
              </a:extLst>
            </p:cNvPr>
            <p:cNvSpPr/>
            <p:nvPr/>
          </p:nvSpPr>
          <p:spPr>
            <a:xfrm>
              <a:off x="6893113" y="2284859"/>
              <a:ext cx="362977" cy="77088"/>
            </a:xfrm>
            <a:custGeom>
              <a:avLst/>
              <a:gdLst/>
              <a:ahLst/>
              <a:cxnLst/>
              <a:rect l="l" t="t" r="r" b="b"/>
              <a:pathLst>
                <a:path w="6117" h="1299" extrusionOk="0">
                  <a:moveTo>
                    <a:pt x="1" y="1"/>
                  </a:moveTo>
                  <a:lnTo>
                    <a:pt x="1" y="1193"/>
                  </a:lnTo>
                  <a:cubicBezTo>
                    <a:pt x="1" y="1251"/>
                    <a:pt x="49" y="1299"/>
                    <a:pt x="116" y="1299"/>
                  </a:cubicBezTo>
                  <a:lnTo>
                    <a:pt x="6117" y="1299"/>
                  </a:lnTo>
                  <a:lnTo>
                    <a:pt x="61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66;p47">
              <a:extLst>
                <a:ext uri="{FF2B5EF4-FFF2-40B4-BE49-F238E27FC236}">
                  <a16:creationId xmlns:a16="http://schemas.microsoft.com/office/drawing/2014/main" id="{2D095F53-5025-033C-4BD1-C9DBBDC8C90D}"/>
                </a:ext>
              </a:extLst>
            </p:cNvPr>
            <p:cNvSpPr/>
            <p:nvPr/>
          </p:nvSpPr>
          <p:spPr>
            <a:xfrm>
              <a:off x="7256031" y="2284859"/>
              <a:ext cx="362384" cy="77088"/>
            </a:xfrm>
            <a:custGeom>
              <a:avLst/>
              <a:gdLst/>
              <a:ahLst/>
              <a:cxnLst/>
              <a:rect l="l" t="t" r="r" b="b"/>
              <a:pathLst>
                <a:path w="6107" h="1299" extrusionOk="0">
                  <a:moveTo>
                    <a:pt x="1" y="1"/>
                  </a:moveTo>
                  <a:lnTo>
                    <a:pt x="1" y="1299"/>
                  </a:lnTo>
                  <a:lnTo>
                    <a:pt x="6001" y="1299"/>
                  </a:lnTo>
                  <a:cubicBezTo>
                    <a:pt x="6059" y="1299"/>
                    <a:pt x="6107" y="1251"/>
                    <a:pt x="6107" y="1193"/>
                  </a:cubicBezTo>
                  <a:lnTo>
                    <a:pt x="61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67;p47">
              <a:extLst>
                <a:ext uri="{FF2B5EF4-FFF2-40B4-BE49-F238E27FC236}">
                  <a16:creationId xmlns:a16="http://schemas.microsoft.com/office/drawing/2014/main" id="{7594628C-F98C-CEB2-DA3E-3BA289CCB7D2}"/>
                </a:ext>
              </a:extLst>
            </p:cNvPr>
            <p:cNvSpPr/>
            <p:nvPr/>
          </p:nvSpPr>
          <p:spPr>
            <a:xfrm>
              <a:off x="7220071" y="2361888"/>
              <a:ext cx="70851" cy="79403"/>
            </a:xfrm>
            <a:custGeom>
              <a:avLst/>
              <a:gdLst/>
              <a:ahLst/>
              <a:cxnLst/>
              <a:rect l="l" t="t" r="r" b="b"/>
              <a:pathLst>
                <a:path w="1194" h="1338" extrusionOk="0">
                  <a:moveTo>
                    <a:pt x="1" y="1"/>
                  </a:moveTo>
                  <a:lnTo>
                    <a:pt x="1" y="1107"/>
                  </a:lnTo>
                  <a:cubicBezTo>
                    <a:pt x="1" y="1232"/>
                    <a:pt x="97" y="1328"/>
                    <a:pt x="222" y="1337"/>
                  </a:cubicBezTo>
                  <a:lnTo>
                    <a:pt x="972" y="1337"/>
                  </a:lnTo>
                  <a:cubicBezTo>
                    <a:pt x="1097" y="1328"/>
                    <a:pt x="1193" y="1232"/>
                    <a:pt x="1193" y="1107"/>
                  </a:cubicBezTo>
                  <a:lnTo>
                    <a:pt x="11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68;p47">
              <a:extLst>
                <a:ext uri="{FF2B5EF4-FFF2-40B4-BE49-F238E27FC236}">
                  <a16:creationId xmlns:a16="http://schemas.microsoft.com/office/drawing/2014/main" id="{85A3D4A2-0954-EA80-70E1-9ABF6901A477}"/>
                </a:ext>
              </a:extLst>
            </p:cNvPr>
            <p:cNvSpPr/>
            <p:nvPr/>
          </p:nvSpPr>
          <p:spPr>
            <a:xfrm>
              <a:off x="6893113" y="1780432"/>
              <a:ext cx="362977" cy="531903"/>
            </a:xfrm>
            <a:custGeom>
              <a:avLst/>
              <a:gdLst/>
              <a:ahLst/>
              <a:cxnLst/>
              <a:rect l="l" t="t" r="r" b="b"/>
              <a:pathLst>
                <a:path w="6117" h="8963" extrusionOk="0">
                  <a:moveTo>
                    <a:pt x="116" y="0"/>
                  </a:moveTo>
                  <a:cubicBezTo>
                    <a:pt x="49" y="0"/>
                    <a:pt x="1" y="48"/>
                    <a:pt x="1" y="106"/>
                  </a:cubicBezTo>
                  <a:lnTo>
                    <a:pt x="1" y="8856"/>
                  </a:lnTo>
                  <a:cubicBezTo>
                    <a:pt x="1" y="8914"/>
                    <a:pt x="49" y="8962"/>
                    <a:pt x="116" y="8962"/>
                  </a:cubicBezTo>
                  <a:lnTo>
                    <a:pt x="6117" y="8962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69;p47">
              <a:extLst>
                <a:ext uri="{FF2B5EF4-FFF2-40B4-BE49-F238E27FC236}">
                  <a16:creationId xmlns:a16="http://schemas.microsoft.com/office/drawing/2014/main" id="{65B6678D-3B47-5F64-DA67-1E4901A16DF2}"/>
                </a:ext>
              </a:extLst>
            </p:cNvPr>
            <p:cNvSpPr/>
            <p:nvPr/>
          </p:nvSpPr>
          <p:spPr>
            <a:xfrm>
              <a:off x="7256031" y="1780432"/>
              <a:ext cx="362384" cy="531962"/>
            </a:xfrm>
            <a:custGeom>
              <a:avLst/>
              <a:gdLst/>
              <a:ahLst/>
              <a:cxnLst/>
              <a:rect l="l" t="t" r="r" b="b"/>
              <a:pathLst>
                <a:path w="6107" h="8964" extrusionOk="0">
                  <a:moveTo>
                    <a:pt x="1" y="0"/>
                  </a:moveTo>
                  <a:lnTo>
                    <a:pt x="1" y="8962"/>
                  </a:lnTo>
                  <a:lnTo>
                    <a:pt x="5992" y="8962"/>
                  </a:lnTo>
                  <a:cubicBezTo>
                    <a:pt x="5997" y="8963"/>
                    <a:pt x="6003" y="8963"/>
                    <a:pt x="6008" y="8963"/>
                  </a:cubicBezTo>
                  <a:cubicBezTo>
                    <a:pt x="6067" y="8963"/>
                    <a:pt x="6107" y="8918"/>
                    <a:pt x="6107" y="8856"/>
                  </a:cubicBezTo>
                  <a:lnTo>
                    <a:pt x="6107" y="106"/>
                  </a:lnTo>
                  <a:cubicBezTo>
                    <a:pt x="6107" y="48"/>
                    <a:pt x="6059" y="0"/>
                    <a:pt x="6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70;p47">
              <a:extLst>
                <a:ext uri="{FF2B5EF4-FFF2-40B4-BE49-F238E27FC236}">
                  <a16:creationId xmlns:a16="http://schemas.microsoft.com/office/drawing/2014/main" id="{22DDD2EF-9C73-C6B4-E3B1-644500FC60FC}"/>
                </a:ext>
              </a:extLst>
            </p:cNvPr>
            <p:cNvSpPr/>
            <p:nvPr/>
          </p:nvSpPr>
          <p:spPr>
            <a:xfrm>
              <a:off x="7018081" y="1852298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2828" y="404"/>
                  </a:lnTo>
                  <a:cubicBezTo>
                    <a:pt x="3097" y="404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71;p47">
              <a:extLst>
                <a:ext uri="{FF2B5EF4-FFF2-40B4-BE49-F238E27FC236}">
                  <a16:creationId xmlns:a16="http://schemas.microsoft.com/office/drawing/2014/main" id="{CCACB4C7-A39B-9AA6-8383-C87452FAFCEB}"/>
                </a:ext>
              </a:extLst>
            </p:cNvPr>
            <p:cNvSpPr/>
            <p:nvPr/>
          </p:nvSpPr>
          <p:spPr>
            <a:xfrm>
              <a:off x="6949070" y="1901376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60" y="404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72;p47">
              <a:extLst>
                <a:ext uri="{FF2B5EF4-FFF2-40B4-BE49-F238E27FC236}">
                  <a16:creationId xmlns:a16="http://schemas.microsoft.com/office/drawing/2014/main" id="{F72E92D4-458E-69CC-19CE-5C4160ADF597}"/>
                </a:ext>
              </a:extLst>
            </p:cNvPr>
            <p:cNvSpPr/>
            <p:nvPr/>
          </p:nvSpPr>
          <p:spPr>
            <a:xfrm>
              <a:off x="6949070" y="1951047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4000" y="0"/>
                  </a:moveTo>
                  <a:cubicBezTo>
                    <a:pt x="3997" y="0"/>
                    <a:pt x="3994" y="0"/>
                    <a:pt x="3991" y="0"/>
                  </a:cubicBezTo>
                  <a:lnTo>
                    <a:pt x="270" y="0"/>
                  </a:lnTo>
                  <a:cubicBezTo>
                    <a:pt x="0" y="0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57" y="395"/>
                    <a:pt x="4260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1073;p47">
              <a:extLst>
                <a:ext uri="{FF2B5EF4-FFF2-40B4-BE49-F238E27FC236}">
                  <a16:creationId xmlns:a16="http://schemas.microsoft.com/office/drawing/2014/main" id="{9A033A11-73B6-8485-685A-23558C644752}"/>
                </a:ext>
              </a:extLst>
            </p:cNvPr>
            <p:cNvSpPr/>
            <p:nvPr/>
          </p:nvSpPr>
          <p:spPr>
            <a:xfrm>
              <a:off x="6949070" y="2000659"/>
              <a:ext cx="201456" cy="24034"/>
            </a:xfrm>
            <a:custGeom>
              <a:avLst/>
              <a:gdLst/>
              <a:ahLst/>
              <a:cxnLst/>
              <a:rect l="l" t="t" r="r" b="b"/>
              <a:pathLst>
                <a:path w="3395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126" y="405"/>
                  </a:lnTo>
                  <a:cubicBezTo>
                    <a:pt x="3395" y="405"/>
                    <a:pt x="3395" y="1"/>
                    <a:pt x="3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1074;p47">
              <a:extLst>
                <a:ext uri="{FF2B5EF4-FFF2-40B4-BE49-F238E27FC236}">
                  <a16:creationId xmlns:a16="http://schemas.microsoft.com/office/drawing/2014/main" id="{9B3D5EAA-BD52-61C0-37E0-1038B9865CDC}"/>
                </a:ext>
              </a:extLst>
            </p:cNvPr>
            <p:cNvSpPr/>
            <p:nvPr/>
          </p:nvSpPr>
          <p:spPr>
            <a:xfrm>
              <a:off x="7018081" y="2098815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5"/>
                    <a:pt x="270" y="405"/>
                  </a:cubicBezTo>
                  <a:lnTo>
                    <a:pt x="2828" y="405"/>
                  </a:lnTo>
                  <a:cubicBezTo>
                    <a:pt x="3097" y="405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75;p47">
              <a:extLst>
                <a:ext uri="{FF2B5EF4-FFF2-40B4-BE49-F238E27FC236}">
                  <a16:creationId xmlns:a16="http://schemas.microsoft.com/office/drawing/2014/main" id="{60E9D18A-91F6-36AF-416B-C8AE56F04311}"/>
                </a:ext>
              </a:extLst>
            </p:cNvPr>
            <p:cNvSpPr/>
            <p:nvPr/>
          </p:nvSpPr>
          <p:spPr>
            <a:xfrm>
              <a:off x="6949070" y="2147892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991" y="405"/>
                  </a:lnTo>
                  <a:cubicBezTo>
                    <a:pt x="4260" y="405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1076;p47">
              <a:extLst>
                <a:ext uri="{FF2B5EF4-FFF2-40B4-BE49-F238E27FC236}">
                  <a16:creationId xmlns:a16="http://schemas.microsoft.com/office/drawing/2014/main" id="{D15D6D27-6360-A4E6-CD91-46BF0C826596}"/>
                </a:ext>
              </a:extLst>
            </p:cNvPr>
            <p:cNvSpPr/>
            <p:nvPr/>
          </p:nvSpPr>
          <p:spPr>
            <a:xfrm>
              <a:off x="6949070" y="2197563"/>
              <a:ext cx="125561" cy="24034"/>
            </a:xfrm>
            <a:custGeom>
              <a:avLst/>
              <a:gdLst/>
              <a:ahLst/>
              <a:cxnLst/>
              <a:rect l="l" t="t" r="r" b="b"/>
              <a:pathLst>
                <a:path w="2116" h="405" extrusionOk="0">
                  <a:moveTo>
                    <a:pt x="270" y="0"/>
                  </a:moveTo>
                  <a:cubicBezTo>
                    <a:pt x="0" y="0"/>
                    <a:pt x="0" y="404"/>
                    <a:pt x="270" y="404"/>
                  </a:cubicBezTo>
                  <a:lnTo>
                    <a:pt x="1847" y="404"/>
                  </a:lnTo>
                  <a:cubicBezTo>
                    <a:pt x="2116" y="404"/>
                    <a:pt x="2116" y="0"/>
                    <a:pt x="1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1077;p47">
              <a:extLst>
                <a:ext uri="{FF2B5EF4-FFF2-40B4-BE49-F238E27FC236}">
                  <a16:creationId xmlns:a16="http://schemas.microsoft.com/office/drawing/2014/main" id="{87FA466E-C9BC-BDE5-720C-04F0DB6DE11D}"/>
                </a:ext>
              </a:extLst>
            </p:cNvPr>
            <p:cNvSpPr/>
            <p:nvPr/>
          </p:nvSpPr>
          <p:spPr>
            <a:xfrm>
              <a:off x="7374709" y="2016682"/>
              <a:ext cx="184366" cy="23975"/>
            </a:xfrm>
            <a:custGeom>
              <a:avLst/>
              <a:gdLst/>
              <a:ahLst/>
              <a:cxnLst/>
              <a:rect l="l" t="t" r="r" b="b"/>
              <a:pathLst>
                <a:path w="3107" h="404" extrusionOk="0">
                  <a:moveTo>
                    <a:pt x="270" y="0"/>
                  </a:moveTo>
                  <a:cubicBezTo>
                    <a:pt x="1" y="0"/>
                    <a:pt x="1" y="404"/>
                    <a:pt x="270" y="404"/>
                  </a:cubicBezTo>
                  <a:lnTo>
                    <a:pt x="2838" y="404"/>
                  </a:lnTo>
                  <a:cubicBezTo>
                    <a:pt x="3107" y="404"/>
                    <a:pt x="3107" y="0"/>
                    <a:pt x="2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1078;p47">
              <a:extLst>
                <a:ext uri="{FF2B5EF4-FFF2-40B4-BE49-F238E27FC236}">
                  <a16:creationId xmlns:a16="http://schemas.microsoft.com/office/drawing/2014/main" id="{8FD5EF31-0F83-7953-B256-8C4603319571}"/>
                </a:ext>
              </a:extLst>
            </p:cNvPr>
            <p:cNvSpPr/>
            <p:nvPr/>
          </p:nvSpPr>
          <p:spPr>
            <a:xfrm>
              <a:off x="7305698" y="2066294"/>
              <a:ext cx="253378" cy="24034"/>
            </a:xfrm>
            <a:custGeom>
              <a:avLst/>
              <a:gdLst/>
              <a:ahLst/>
              <a:cxnLst/>
              <a:rect l="l" t="t" r="r" b="b"/>
              <a:pathLst>
                <a:path w="4270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4001" y="405"/>
                  </a:lnTo>
                  <a:cubicBezTo>
                    <a:pt x="4270" y="405"/>
                    <a:pt x="4270" y="1"/>
                    <a:pt x="4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1079;p47">
              <a:extLst>
                <a:ext uri="{FF2B5EF4-FFF2-40B4-BE49-F238E27FC236}">
                  <a16:creationId xmlns:a16="http://schemas.microsoft.com/office/drawing/2014/main" id="{0298C8B3-9AF3-88D1-7C83-BC09F02519A9}"/>
                </a:ext>
              </a:extLst>
            </p:cNvPr>
            <p:cNvSpPr/>
            <p:nvPr/>
          </p:nvSpPr>
          <p:spPr>
            <a:xfrm>
              <a:off x="7306232" y="2115372"/>
              <a:ext cx="125027" cy="24034"/>
            </a:xfrm>
            <a:custGeom>
              <a:avLst/>
              <a:gdLst/>
              <a:ahLst/>
              <a:cxnLst/>
              <a:rect l="l" t="t" r="r" b="b"/>
              <a:pathLst>
                <a:path w="2107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1847" y="404"/>
                  </a:lnTo>
                  <a:cubicBezTo>
                    <a:pt x="2107" y="404"/>
                    <a:pt x="2107" y="1"/>
                    <a:pt x="1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80;p47">
              <a:extLst>
                <a:ext uri="{FF2B5EF4-FFF2-40B4-BE49-F238E27FC236}">
                  <a16:creationId xmlns:a16="http://schemas.microsoft.com/office/drawing/2014/main" id="{BB764478-271E-4D09-344D-CF27982FB90D}"/>
                </a:ext>
              </a:extLst>
            </p:cNvPr>
            <p:cNvSpPr/>
            <p:nvPr/>
          </p:nvSpPr>
          <p:spPr>
            <a:xfrm>
              <a:off x="7327356" y="1864286"/>
              <a:ext cx="220919" cy="82251"/>
            </a:xfrm>
            <a:custGeom>
              <a:avLst/>
              <a:gdLst/>
              <a:ahLst/>
              <a:cxnLst/>
              <a:rect l="l" t="t" r="r" b="b"/>
              <a:pathLst>
                <a:path w="3723" h="1386" extrusionOk="0">
                  <a:moveTo>
                    <a:pt x="107" y="1"/>
                  </a:moveTo>
                  <a:cubicBezTo>
                    <a:pt x="49" y="1"/>
                    <a:pt x="1" y="49"/>
                    <a:pt x="1" y="106"/>
                  </a:cubicBezTo>
                  <a:lnTo>
                    <a:pt x="1" y="1279"/>
                  </a:lnTo>
                  <a:cubicBezTo>
                    <a:pt x="1" y="1337"/>
                    <a:pt x="49" y="1385"/>
                    <a:pt x="107" y="1385"/>
                  </a:cubicBezTo>
                  <a:lnTo>
                    <a:pt x="3616" y="1385"/>
                  </a:lnTo>
                  <a:cubicBezTo>
                    <a:pt x="3674" y="1385"/>
                    <a:pt x="3722" y="1337"/>
                    <a:pt x="3722" y="1279"/>
                  </a:cubicBezTo>
                  <a:lnTo>
                    <a:pt x="3722" y="106"/>
                  </a:lnTo>
                  <a:cubicBezTo>
                    <a:pt x="3722" y="49"/>
                    <a:pt x="3674" y="1"/>
                    <a:pt x="3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263C33E-371D-08B3-0014-0B82D8F18906}"/>
              </a:ext>
            </a:extLst>
          </p:cNvPr>
          <p:cNvSpPr txBox="1"/>
          <p:nvPr/>
        </p:nvSpPr>
        <p:spPr>
          <a:xfrm>
            <a:off x="5152235" y="3279913"/>
            <a:ext cx="34517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Стан </a:t>
            </a:r>
            <a:r>
              <a:rPr lang="ru-RU" b="1" i="0" u="none" strike="noStrike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новонароджених</a:t>
            </a:r>
            <a:r>
              <a:rPr lang="ru-RU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 при ензимопатії</a:t>
            </a:r>
            <a:r>
              <a:rPr lang="ru-RU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 часто помилково розцінюється як наслідки важкої </a:t>
            </a:r>
            <a:r>
              <a:rPr lang="ru-RU" b="0" i="0" u="none" strike="noStrike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родової травми</a:t>
            </a:r>
            <a:r>
              <a:rPr lang="ru-RU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.</a:t>
            </a:r>
            <a:endParaRPr lang="ru-RU" noProof="1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09D811-71AC-A46E-9413-B0037304E3D1}"/>
              </a:ext>
            </a:extLst>
          </p:cNvPr>
          <p:cNvSpPr txBox="1"/>
          <p:nvPr/>
        </p:nvSpPr>
        <p:spPr>
          <a:xfrm>
            <a:off x="1552874" y="5402657"/>
            <a:ext cx="258867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Однією з найпоширеніших набутих ензимопатій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є алкогольний гепатит, який розвивається при тривалому та надмірному вживанні алкоголю.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6588E0D-A215-1A44-7E6E-599748BBA672}"/>
              </a:ext>
            </a:extLst>
          </p:cNvPr>
          <p:cNvSpPr txBox="1"/>
          <p:nvPr/>
        </p:nvSpPr>
        <p:spPr>
          <a:xfrm>
            <a:off x="5583753" y="-1954530"/>
            <a:ext cx="25886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У цьому випадку, ензими, </a:t>
            </a: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що відповідають за обробку алкоголю, починають працювати неналежно, що може призвести до пошкодження печінки та інших органів.</a:t>
            </a:r>
            <a:endParaRPr lang="uk-UA" dirty="0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8" name="Google Shape;2353;p68">
            <a:extLst>
              <a:ext uri="{FF2B5EF4-FFF2-40B4-BE49-F238E27FC236}">
                <a16:creationId xmlns:a16="http://schemas.microsoft.com/office/drawing/2014/main" id="{442AAFA7-9AE9-4BDA-E404-10CD34FA25A3}"/>
              </a:ext>
            </a:extLst>
          </p:cNvPr>
          <p:cNvGrpSpPr/>
          <p:nvPr/>
        </p:nvGrpSpPr>
        <p:grpSpPr>
          <a:xfrm>
            <a:off x="-945734" y="492243"/>
            <a:ext cx="525036" cy="594368"/>
            <a:chOff x="1996800" y="1838445"/>
            <a:chExt cx="381262" cy="430827"/>
          </a:xfrm>
        </p:grpSpPr>
        <p:sp>
          <p:nvSpPr>
            <p:cNvPr id="59" name="Google Shape;2354;p68">
              <a:extLst>
                <a:ext uri="{FF2B5EF4-FFF2-40B4-BE49-F238E27FC236}">
                  <a16:creationId xmlns:a16="http://schemas.microsoft.com/office/drawing/2014/main" id="{8A45A431-E1FA-8C34-70AA-1C4942BBE25F}"/>
                </a:ext>
              </a:extLst>
            </p:cNvPr>
            <p:cNvSpPr/>
            <p:nvPr/>
          </p:nvSpPr>
          <p:spPr>
            <a:xfrm>
              <a:off x="1996800" y="1851474"/>
              <a:ext cx="381262" cy="417797"/>
            </a:xfrm>
            <a:custGeom>
              <a:avLst/>
              <a:gdLst/>
              <a:ahLst/>
              <a:cxnLst/>
              <a:rect l="l" t="t" r="r" b="b"/>
              <a:pathLst>
                <a:path w="12232" h="13403" extrusionOk="0">
                  <a:moveTo>
                    <a:pt x="6261" y="1"/>
                  </a:moveTo>
                  <a:cubicBezTo>
                    <a:pt x="4487" y="1"/>
                    <a:pt x="2747" y="875"/>
                    <a:pt x="1716" y="2484"/>
                  </a:cubicBezTo>
                  <a:lnTo>
                    <a:pt x="1400" y="3050"/>
                  </a:lnTo>
                  <a:cubicBezTo>
                    <a:pt x="1054" y="3778"/>
                    <a:pt x="872" y="4574"/>
                    <a:pt x="872" y="5389"/>
                  </a:cubicBezTo>
                  <a:cubicBezTo>
                    <a:pt x="882" y="5734"/>
                    <a:pt x="920" y="6079"/>
                    <a:pt x="968" y="6424"/>
                  </a:cubicBezTo>
                  <a:lnTo>
                    <a:pt x="173" y="7833"/>
                  </a:lnTo>
                  <a:cubicBezTo>
                    <a:pt x="0" y="8140"/>
                    <a:pt x="134" y="8542"/>
                    <a:pt x="470" y="8686"/>
                  </a:cubicBezTo>
                  <a:lnTo>
                    <a:pt x="1428" y="9079"/>
                  </a:lnTo>
                  <a:lnTo>
                    <a:pt x="1428" y="10680"/>
                  </a:lnTo>
                  <a:cubicBezTo>
                    <a:pt x="1428" y="11245"/>
                    <a:pt x="1879" y="11696"/>
                    <a:pt x="2444" y="11696"/>
                  </a:cubicBezTo>
                  <a:lnTo>
                    <a:pt x="3767" y="11696"/>
                  </a:lnTo>
                  <a:lnTo>
                    <a:pt x="3767" y="12894"/>
                  </a:lnTo>
                  <a:cubicBezTo>
                    <a:pt x="3758" y="13172"/>
                    <a:pt x="3997" y="13402"/>
                    <a:pt x="4275" y="13402"/>
                  </a:cubicBezTo>
                  <a:lnTo>
                    <a:pt x="8531" y="13402"/>
                  </a:lnTo>
                  <a:cubicBezTo>
                    <a:pt x="8537" y="13402"/>
                    <a:pt x="8543" y="13402"/>
                    <a:pt x="8548" y="13402"/>
                  </a:cubicBezTo>
                  <a:cubicBezTo>
                    <a:pt x="8837" y="13402"/>
                    <a:pt x="9068" y="13167"/>
                    <a:pt x="9068" y="12885"/>
                  </a:cubicBezTo>
                  <a:lnTo>
                    <a:pt x="9068" y="10862"/>
                  </a:lnTo>
                  <a:cubicBezTo>
                    <a:pt x="9068" y="10344"/>
                    <a:pt x="9298" y="9865"/>
                    <a:pt x="9691" y="9539"/>
                  </a:cubicBezTo>
                  <a:cubicBezTo>
                    <a:pt x="11704" y="7871"/>
                    <a:pt x="12231" y="4996"/>
                    <a:pt x="10947" y="2724"/>
                  </a:cubicBezTo>
                  <a:lnTo>
                    <a:pt x="10947" y="2724"/>
                  </a:lnTo>
                  <a:lnTo>
                    <a:pt x="8589" y="3510"/>
                  </a:lnTo>
                  <a:cubicBezTo>
                    <a:pt x="8584" y="3511"/>
                    <a:pt x="8580" y="3511"/>
                    <a:pt x="8576" y="3511"/>
                  </a:cubicBezTo>
                  <a:cubicBezTo>
                    <a:pt x="8507" y="3511"/>
                    <a:pt x="8467" y="3440"/>
                    <a:pt x="8512" y="3385"/>
                  </a:cubicBezTo>
                  <a:lnTo>
                    <a:pt x="10228" y="1890"/>
                  </a:lnTo>
                  <a:lnTo>
                    <a:pt x="8982" y="1095"/>
                  </a:lnTo>
                  <a:lnTo>
                    <a:pt x="9298" y="941"/>
                  </a:lnTo>
                  <a:cubicBezTo>
                    <a:pt x="8366" y="305"/>
                    <a:pt x="7308" y="1"/>
                    <a:pt x="6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2355;p68">
              <a:extLst>
                <a:ext uri="{FF2B5EF4-FFF2-40B4-BE49-F238E27FC236}">
                  <a16:creationId xmlns:a16="http://schemas.microsoft.com/office/drawing/2014/main" id="{8BD45DAA-E2BF-554E-FB5C-7DA3AE87E89D}"/>
                </a:ext>
              </a:extLst>
            </p:cNvPr>
            <p:cNvSpPr/>
            <p:nvPr/>
          </p:nvSpPr>
          <p:spPr>
            <a:xfrm>
              <a:off x="2095978" y="1851443"/>
              <a:ext cx="219930" cy="84663"/>
            </a:xfrm>
            <a:custGeom>
              <a:avLst/>
              <a:gdLst/>
              <a:ahLst/>
              <a:cxnLst/>
              <a:rect l="l" t="t" r="r" b="b"/>
              <a:pathLst>
                <a:path w="7056" h="2716" extrusionOk="0">
                  <a:moveTo>
                    <a:pt x="3083" y="0"/>
                  </a:moveTo>
                  <a:cubicBezTo>
                    <a:pt x="2005" y="0"/>
                    <a:pt x="928" y="324"/>
                    <a:pt x="0" y="971"/>
                  </a:cubicBezTo>
                  <a:cubicBezTo>
                    <a:pt x="467" y="854"/>
                    <a:pt x="951" y="788"/>
                    <a:pt x="1436" y="788"/>
                  </a:cubicBezTo>
                  <a:cubicBezTo>
                    <a:pt x="1469" y="788"/>
                    <a:pt x="1501" y="788"/>
                    <a:pt x="1534" y="789"/>
                  </a:cubicBezTo>
                  <a:cubicBezTo>
                    <a:pt x="1546" y="789"/>
                    <a:pt x="1557" y="789"/>
                    <a:pt x="1569" y="789"/>
                  </a:cubicBezTo>
                  <a:cubicBezTo>
                    <a:pt x="3282" y="789"/>
                    <a:pt x="4916" y="1487"/>
                    <a:pt x="6116" y="2715"/>
                  </a:cubicBezTo>
                  <a:lnTo>
                    <a:pt x="7055" y="1891"/>
                  </a:lnTo>
                  <a:lnTo>
                    <a:pt x="5819" y="1096"/>
                  </a:lnTo>
                  <a:lnTo>
                    <a:pt x="6125" y="942"/>
                  </a:lnTo>
                  <a:cubicBezTo>
                    <a:pt x="5207" y="314"/>
                    <a:pt x="4145" y="0"/>
                    <a:pt x="30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2356;p68">
              <a:extLst>
                <a:ext uri="{FF2B5EF4-FFF2-40B4-BE49-F238E27FC236}">
                  <a16:creationId xmlns:a16="http://schemas.microsoft.com/office/drawing/2014/main" id="{781642DE-02DF-3F08-4EF9-DFE4E1C6B02F}"/>
                </a:ext>
              </a:extLst>
            </p:cNvPr>
            <p:cNvSpPr/>
            <p:nvPr/>
          </p:nvSpPr>
          <p:spPr>
            <a:xfrm>
              <a:off x="2298543" y="1936074"/>
              <a:ext cx="68728" cy="156888"/>
            </a:xfrm>
            <a:custGeom>
              <a:avLst/>
              <a:gdLst/>
              <a:ahLst/>
              <a:cxnLst/>
              <a:rect l="l" t="t" r="r" b="b"/>
              <a:pathLst>
                <a:path w="2205" h="5033" extrusionOk="0">
                  <a:moveTo>
                    <a:pt x="1266" y="0"/>
                  </a:moveTo>
                  <a:lnTo>
                    <a:pt x="0" y="422"/>
                  </a:lnTo>
                  <a:cubicBezTo>
                    <a:pt x="940" y="1572"/>
                    <a:pt x="1448" y="3001"/>
                    <a:pt x="1448" y="4486"/>
                  </a:cubicBezTo>
                  <a:cubicBezTo>
                    <a:pt x="1448" y="4669"/>
                    <a:pt x="1438" y="4851"/>
                    <a:pt x="1419" y="5033"/>
                  </a:cubicBezTo>
                  <a:cubicBezTo>
                    <a:pt x="2205" y="3432"/>
                    <a:pt x="2147" y="1553"/>
                    <a:pt x="1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2357;p68">
              <a:extLst>
                <a:ext uri="{FF2B5EF4-FFF2-40B4-BE49-F238E27FC236}">
                  <a16:creationId xmlns:a16="http://schemas.microsoft.com/office/drawing/2014/main" id="{13481F8D-6ABB-CCE4-D169-453835C6017C}"/>
                </a:ext>
              </a:extLst>
            </p:cNvPr>
            <p:cNvSpPr/>
            <p:nvPr/>
          </p:nvSpPr>
          <p:spPr>
            <a:xfrm>
              <a:off x="2258928" y="1838445"/>
              <a:ext cx="116573" cy="123441"/>
            </a:xfrm>
            <a:custGeom>
              <a:avLst/>
              <a:gdLst/>
              <a:ahLst/>
              <a:cxnLst/>
              <a:rect l="l" t="t" r="r" b="b"/>
              <a:pathLst>
                <a:path w="3740" h="3960" extrusionOk="0">
                  <a:moveTo>
                    <a:pt x="3672" y="1"/>
                  </a:moveTo>
                  <a:cubicBezTo>
                    <a:pt x="3665" y="1"/>
                    <a:pt x="3657" y="3"/>
                    <a:pt x="3648" y="8"/>
                  </a:cubicBezTo>
                  <a:lnTo>
                    <a:pt x="648" y="1388"/>
                  </a:lnTo>
                  <a:cubicBezTo>
                    <a:pt x="485" y="1474"/>
                    <a:pt x="466" y="1695"/>
                    <a:pt x="619" y="1800"/>
                  </a:cubicBezTo>
                  <a:lnTo>
                    <a:pt x="1482" y="2366"/>
                  </a:lnTo>
                  <a:cubicBezTo>
                    <a:pt x="1559" y="2414"/>
                    <a:pt x="1568" y="2529"/>
                    <a:pt x="1501" y="2586"/>
                  </a:cubicBezTo>
                  <a:lnTo>
                    <a:pt x="35" y="3861"/>
                  </a:lnTo>
                  <a:cubicBezTo>
                    <a:pt x="1" y="3895"/>
                    <a:pt x="27" y="3960"/>
                    <a:pt x="74" y="3960"/>
                  </a:cubicBezTo>
                  <a:cubicBezTo>
                    <a:pt x="80" y="3960"/>
                    <a:pt x="86" y="3959"/>
                    <a:pt x="92" y="3957"/>
                  </a:cubicBezTo>
                  <a:lnTo>
                    <a:pt x="3505" y="2816"/>
                  </a:lnTo>
                  <a:cubicBezTo>
                    <a:pt x="3687" y="2749"/>
                    <a:pt x="3716" y="2519"/>
                    <a:pt x="3572" y="2404"/>
                  </a:cubicBezTo>
                  <a:lnTo>
                    <a:pt x="2652" y="1733"/>
                  </a:lnTo>
                  <a:cubicBezTo>
                    <a:pt x="2594" y="1685"/>
                    <a:pt x="2575" y="1599"/>
                    <a:pt x="2623" y="1541"/>
                  </a:cubicBezTo>
                  <a:lnTo>
                    <a:pt x="3716" y="84"/>
                  </a:lnTo>
                  <a:cubicBezTo>
                    <a:pt x="3739" y="52"/>
                    <a:pt x="3710" y="1"/>
                    <a:pt x="3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2358;p68">
              <a:extLst>
                <a:ext uri="{FF2B5EF4-FFF2-40B4-BE49-F238E27FC236}">
                  <a16:creationId xmlns:a16="http://schemas.microsoft.com/office/drawing/2014/main" id="{F892F14A-FAC1-14F2-6F42-7B9BC576661E}"/>
                </a:ext>
              </a:extLst>
            </p:cNvPr>
            <p:cNvSpPr/>
            <p:nvPr/>
          </p:nvSpPr>
          <p:spPr>
            <a:xfrm>
              <a:off x="2225951" y="1941809"/>
              <a:ext cx="39741" cy="46290"/>
            </a:xfrm>
            <a:custGeom>
              <a:avLst/>
              <a:gdLst/>
              <a:ahLst/>
              <a:cxnLst/>
              <a:rect l="l" t="t" r="r" b="b"/>
              <a:pathLst>
                <a:path w="1275" h="1485" extrusionOk="0">
                  <a:moveTo>
                    <a:pt x="230" y="1"/>
                  </a:moveTo>
                  <a:cubicBezTo>
                    <a:pt x="129" y="1"/>
                    <a:pt x="28" y="66"/>
                    <a:pt x="19" y="200"/>
                  </a:cubicBezTo>
                  <a:cubicBezTo>
                    <a:pt x="0" y="967"/>
                    <a:pt x="355" y="1417"/>
                    <a:pt x="1035" y="1484"/>
                  </a:cubicBezTo>
                  <a:lnTo>
                    <a:pt x="1054" y="1484"/>
                  </a:lnTo>
                  <a:cubicBezTo>
                    <a:pt x="1160" y="1484"/>
                    <a:pt x="1246" y="1398"/>
                    <a:pt x="1256" y="1293"/>
                  </a:cubicBezTo>
                  <a:cubicBezTo>
                    <a:pt x="1275" y="1178"/>
                    <a:pt x="1189" y="1072"/>
                    <a:pt x="1074" y="1063"/>
                  </a:cubicBezTo>
                  <a:cubicBezTo>
                    <a:pt x="767" y="1043"/>
                    <a:pt x="422" y="919"/>
                    <a:pt x="441" y="219"/>
                  </a:cubicBezTo>
                  <a:cubicBezTo>
                    <a:pt x="446" y="75"/>
                    <a:pt x="338" y="1"/>
                    <a:pt x="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81" name="Google Shape;2359;p68">
            <a:extLst>
              <a:ext uri="{FF2B5EF4-FFF2-40B4-BE49-F238E27FC236}">
                <a16:creationId xmlns:a16="http://schemas.microsoft.com/office/drawing/2014/main" id="{699B91FF-B11E-1A9F-E7CF-C5100792872B}"/>
              </a:ext>
            </a:extLst>
          </p:cNvPr>
          <p:cNvGrpSpPr/>
          <p:nvPr/>
        </p:nvGrpSpPr>
        <p:grpSpPr>
          <a:xfrm>
            <a:off x="9675387" y="546184"/>
            <a:ext cx="584437" cy="594380"/>
            <a:chOff x="3079651" y="1300719"/>
            <a:chExt cx="481493" cy="486718"/>
          </a:xfrm>
        </p:grpSpPr>
        <p:sp>
          <p:nvSpPr>
            <p:cNvPr id="1682" name="Google Shape;2360;p68">
              <a:extLst>
                <a:ext uri="{FF2B5EF4-FFF2-40B4-BE49-F238E27FC236}">
                  <a16:creationId xmlns:a16="http://schemas.microsoft.com/office/drawing/2014/main" id="{BDFC6DF8-EE54-22A9-5E26-56D563C5DAF2}"/>
                </a:ext>
              </a:extLst>
            </p:cNvPr>
            <p:cNvSpPr/>
            <p:nvPr/>
          </p:nvSpPr>
          <p:spPr>
            <a:xfrm>
              <a:off x="3079651" y="1300895"/>
              <a:ext cx="481178" cy="486542"/>
            </a:xfrm>
            <a:custGeom>
              <a:avLst/>
              <a:gdLst/>
              <a:ahLst/>
              <a:cxnLst/>
              <a:rect l="l" t="t" r="r" b="b"/>
              <a:pathLst>
                <a:path w="13670" h="13824" extrusionOk="0">
                  <a:moveTo>
                    <a:pt x="6161" y="1"/>
                  </a:moveTo>
                  <a:cubicBezTo>
                    <a:pt x="6056" y="1"/>
                    <a:pt x="5947" y="14"/>
                    <a:pt x="5838" y="40"/>
                  </a:cubicBezTo>
                  <a:cubicBezTo>
                    <a:pt x="5551" y="98"/>
                    <a:pt x="5282" y="251"/>
                    <a:pt x="5090" y="481"/>
                  </a:cubicBezTo>
                  <a:cubicBezTo>
                    <a:pt x="4886" y="354"/>
                    <a:pt x="4654" y="291"/>
                    <a:pt x="4420" y="291"/>
                  </a:cubicBezTo>
                  <a:cubicBezTo>
                    <a:pt x="4248" y="291"/>
                    <a:pt x="4074" y="326"/>
                    <a:pt x="3911" y="395"/>
                  </a:cubicBezTo>
                  <a:cubicBezTo>
                    <a:pt x="3643" y="500"/>
                    <a:pt x="3413" y="692"/>
                    <a:pt x="3250" y="932"/>
                  </a:cubicBezTo>
                  <a:cubicBezTo>
                    <a:pt x="3170" y="908"/>
                    <a:pt x="3086" y="897"/>
                    <a:pt x="3000" y="897"/>
                  </a:cubicBezTo>
                  <a:cubicBezTo>
                    <a:pt x="2664" y="897"/>
                    <a:pt x="2300" y="1073"/>
                    <a:pt x="2033" y="1401"/>
                  </a:cubicBezTo>
                  <a:cubicBezTo>
                    <a:pt x="1860" y="1612"/>
                    <a:pt x="1755" y="1862"/>
                    <a:pt x="1726" y="2130"/>
                  </a:cubicBezTo>
                  <a:cubicBezTo>
                    <a:pt x="1275" y="2159"/>
                    <a:pt x="854" y="2552"/>
                    <a:pt x="729" y="3117"/>
                  </a:cubicBezTo>
                  <a:cubicBezTo>
                    <a:pt x="672" y="3376"/>
                    <a:pt x="691" y="3644"/>
                    <a:pt x="787" y="3894"/>
                  </a:cubicBezTo>
                  <a:cubicBezTo>
                    <a:pt x="269" y="4037"/>
                    <a:pt x="1" y="4670"/>
                    <a:pt x="173" y="5303"/>
                  </a:cubicBezTo>
                  <a:cubicBezTo>
                    <a:pt x="240" y="5523"/>
                    <a:pt x="355" y="5734"/>
                    <a:pt x="518" y="5897"/>
                  </a:cubicBezTo>
                  <a:cubicBezTo>
                    <a:pt x="461" y="6127"/>
                    <a:pt x="470" y="6367"/>
                    <a:pt x="537" y="6587"/>
                  </a:cubicBezTo>
                  <a:cubicBezTo>
                    <a:pt x="686" y="7140"/>
                    <a:pt x="1126" y="7508"/>
                    <a:pt x="1575" y="7508"/>
                  </a:cubicBezTo>
                  <a:cubicBezTo>
                    <a:pt x="1648" y="7508"/>
                    <a:pt x="1721" y="7499"/>
                    <a:pt x="1793" y="7479"/>
                  </a:cubicBezTo>
                  <a:cubicBezTo>
                    <a:pt x="1841" y="7469"/>
                    <a:pt x="1898" y="7450"/>
                    <a:pt x="1946" y="7421"/>
                  </a:cubicBezTo>
                  <a:cubicBezTo>
                    <a:pt x="2052" y="7686"/>
                    <a:pt x="2468" y="7902"/>
                    <a:pt x="2846" y="7902"/>
                  </a:cubicBezTo>
                  <a:cubicBezTo>
                    <a:pt x="2947" y="7902"/>
                    <a:pt x="3046" y="7887"/>
                    <a:pt x="3135" y="7852"/>
                  </a:cubicBezTo>
                  <a:cubicBezTo>
                    <a:pt x="3645" y="9016"/>
                    <a:pt x="4426" y="9609"/>
                    <a:pt x="5634" y="9609"/>
                  </a:cubicBezTo>
                  <a:cubicBezTo>
                    <a:pt x="5969" y="9609"/>
                    <a:pt x="6336" y="9564"/>
                    <a:pt x="6739" y="9472"/>
                  </a:cubicBezTo>
                  <a:cubicBezTo>
                    <a:pt x="6835" y="10000"/>
                    <a:pt x="7161" y="10623"/>
                    <a:pt x="8043" y="11131"/>
                  </a:cubicBezTo>
                  <a:cubicBezTo>
                    <a:pt x="9519" y="11984"/>
                    <a:pt x="10171" y="12645"/>
                    <a:pt x="10267" y="13306"/>
                  </a:cubicBezTo>
                  <a:cubicBezTo>
                    <a:pt x="10309" y="13607"/>
                    <a:pt x="10568" y="13823"/>
                    <a:pt x="10863" y="13823"/>
                  </a:cubicBezTo>
                  <a:cubicBezTo>
                    <a:pt x="10897" y="13823"/>
                    <a:pt x="10932" y="13820"/>
                    <a:pt x="10966" y="13814"/>
                  </a:cubicBezTo>
                  <a:cubicBezTo>
                    <a:pt x="11302" y="13757"/>
                    <a:pt x="11513" y="13421"/>
                    <a:pt x="11436" y="13096"/>
                  </a:cubicBezTo>
                  <a:lnTo>
                    <a:pt x="10861" y="10460"/>
                  </a:lnTo>
                  <a:lnTo>
                    <a:pt x="10746" y="8763"/>
                  </a:lnTo>
                  <a:lnTo>
                    <a:pt x="11704" y="8399"/>
                  </a:lnTo>
                  <a:cubicBezTo>
                    <a:pt x="11813" y="8450"/>
                    <a:pt x="11928" y="8474"/>
                    <a:pt x="12044" y="8474"/>
                  </a:cubicBezTo>
                  <a:cubicBezTo>
                    <a:pt x="12449" y="8474"/>
                    <a:pt x="12866" y="8178"/>
                    <a:pt x="13075" y="7709"/>
                  </a:cubicBezTo>
                  <a:cubicBezTo>
                    <a:pt x="13219" y="7411"/>
                    <a:pt x="13238" y="7066"/>
                    <a:pt x="13142" y="6750"/>
                  </a:cubicBezTo>
                  <a:cubicBezTo>
                    <a:pt x="13353" y="6558"/>
                    <a:pt x="13506" y="6300"/>
                    <a:pt x="13554" y="6022"/>
                  </a:cubicBezTo>
                  <a:cubicBezTo>
                    <a:pt x="13669" y="5485"/>
                    <a:pt x="13478" y="4986"/>
                    <a:pt x="13123" y="4756"/>
                  </a:cubicBezTo>
                  <a:cubicBezTo>
                    <a:pt x="13209" y="4382"/>
                    <a:pt x="13123" y="3980"/>
                    <a:pt x="12883" y="3673"/>
                  </a:cubicBezTo>
                  <a:cubicBezTo>
                    <a:pt x="12701" y="3424"/>
                    <a:pt x="12433" y="3242"/>
                    <a:pt x="12136" y="3165"/>
                  </a:cubicBezTo>
                  <a:cubicBezTo>
                    <a:pt x="12212" y="2849"/>
                    <a:pt x="12145" y="2513"/>
                    <a:pt x="11944" y="2245"/>
                  </a:cubicBezTo>
                  <a:cubicBezTo>
                    <a:pt x="11944" y="2245"/>
                    <a:pt x="11570" y="1814"/>
                    <a:pt x="11350" y="1766"/>
                  </a:cubicBezTo>
                  <a:cubicBezTo>
                    <a:pt x="11154" y="1717"/>
                    <a:pt x="10979" y="1654"/>
                    <a:pt x="10807" y="1654"/>
                  </a:cubicBezTo>
                  <a:cubicBezTo>
                    <a:pt x="10777" y="1654"/>
                    <a:pt x="10747" y="1656"/>
                    <a:pt x="10717" y="1660"/>
                  </a:cubicBezTo>
                  <a:cubicBezTo>
                    <a:pt x="10602" y="1286"/>
                    <a:pt x="10334" y="989"/>
                    <a:pt x="9979" y="836"/>
                  </a:cubicBezTo>
                  <a:cubicBezTo>
                    <a:pt x="9798" y="755"/>
                    <a:pt x="9601" y="714"/>
                    <a:pt x="9404" y="714"/>
                  </a:cubicBezTo>
                  <a:cubicBezTo>
                    <a:pt x="9298" y="714"/>
                    <a:pt x="9192" y="726"/>
                    <a:pt x="9088" y="750"/>
                  </a:cubicBezTo>
                  <a:cubicBezTo>
                    <a:pt x="8877" y="366"/>
                    <a:pt x="8474" y="127"/>
                    <a:pt x="8033" y="127"/>
                  </a:cubicBezTo>
                  <a:cubicBezTo>
                    <a:pt x="7998" y="124"/>
                    <a:pt x="7963" y="122"/>
                    <a:pt x="7929" y="122"/>
                  </a:cubicBezTo>
                  <a:cubicBezTo>
                    <a:pt x="7621" y="122"/>
                    <a:pt x="7325" y="235"/>
                    <a:pt x="7084" y="433"/>
                  </a:cubicBezTo>
                  <a:cubicBezTo>
                    <a:pt x="6896" y="170"/>
                    <a:pt x="6548" y="1"/>
                    <a:pt x="6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3" name="Google Shape;2361;p68">
              <a:extLst>
                <a:ext uri="{FF2B5EF4-FFF2-40B4-BE49-F238E27FC236}">
                  <a16:creationId xmlns:a16="http://schemas.microsoft.com/office/drawing/2014/main" id="{C2B23C68-0FE2-3085-B6ED-40EACCC7FE32}"/>
                </a:ext>
              </a:extLst>
            </p:cNvPr>
            <p:cNvSpPr/>
            <p:nvPr/>
          </p:nvSpPr>
          <p:spPr>
            <a:xfrm>
              <a:off x="3144769" y="1300719"/>
              <a:ext cx="416375" cy="297472"/>
            </a:xfrm>
            <a:custGeom>
              <a:avLst/>
              <a:gdLst/>
              <a:ahLst/>
              <a:cxnLst/>
              <a:rect l="l" t="t" r="r" b="b"/>
              <a:pathLst>
                <a:path w="11829" h="8452" extrusionOk="0">
                  <a:moveTo>
                    <a:pt x="4312" y="0"/>
                  </a:moveTo>
                  <a:cubicBezTo>
                    <a:pt x="4209" y="0"/>
                    <a:pt x="4104" y="12"/>
                    <a:pt x="3998" y="36"/>
                  </a:cubicBezTo>
                  <a:cubicBezTo>
                    <a:pt x="3701" y="103"/>
                    <a:pt x="3442" y="256"/>
                    <a:pt x="3240" y="486"/>
                  </a:cubicBezTo>
                  <a:cubicBezTo>
                    <a:pt x="3035" y="359"/>
                    <a:pt x="2804" y="292"/>
                    <a:pt x="2572" y="292"/>
                  </a:cubicBezTo>
                  <a:cubicBezTo>
                    <a:pt x="2402" y="292"/>
                    <a:pt x="2232" y="327"/>
                    <a:pt x="2071" y="400"/>
                  </a:cubicBezTo>
                  <a:cubicBezTo>
                    <a:pt x="1793" y="505"/>
                    <a:pt x="1563" y="688"/>
                    <a:pt x="1410" y="937"/>
                  </a:cubicBezTo>
                  <a:cubicBezTo>
                    <a:pt x="1330" y="913"/>
                    <a:pt x="1245" y="902"/>
                    <a:pt x="1159" y="902"/>
                  </a:cubicBezTo>
                  <a:cubicBezTo>
                    <a:pt x="821" y="902"/>
                    <a:pt x="452" y="1078"/>
                    <a:pt x="192" y="1406"/>
                  </a:cubicBezTo>
                  <a:cubicBezTo>
                    <a:pt x="116" y="1493"/>
                    <a:pt x="58" y="1598"/>
                    <a:pt x="1" y="1704"/>
                  </a:cubicBezTo>
                  <a:cubicBezTo>
                    <a:pt x="68" y="1694"/>
                    <a:pt x="125" y="1675"/>
                    <a:pt x="183" y="1675"/>
                  </a:cubicBezTo>
                  <a:cubicBezTo>
                    <a:pt x="422" y="1636"/>
                    <a:pt x="643" y="1541"/>
                    <a:pt x="834" y="1387"/>
                  </a:cubicBezTo>
                  <a:cubicBezTo>
                    <a:pt x="1084" y="1169"/>
                    <a:pt x="1403" y="1052"/>
                    <a:pt x="1730" y="1052"/>
                  </a:cubicBezTo>
                  <a:cubicBezTo>
                    <a:pt x="1805" y="1052"/>
                    <a:pt x="1881" y="1058"/>
                    <a:pt x="1956" y="1071"/>
                  </a:cubicBezTo>
                  <a:cubicBezTo>
                    <a:pt x="2026" y="1083"/>
                    <a:pt x="2097" y="1089"/>
                    <a:pt x="2167" y="1089"/>
                  </a:cubicBezTo>
                  <a:cubicBezTo>
                    <a:pt x="2372" y="1089"/>
                    <a:pt x="2573" y="1037"/>
                    <a:pt x="2752" y="937"/>
                  </a:cubicBezTo>
                  <a:cubicBezTo>
                    <a:pt x="2876" y="870"/>
                    <a:pt x="3001" y="822"/>
                    <a:pt x="3145" y="793"/>
                  </a:cubicBezTo>
                  <a:cubicBezTo>
                    <a:pt x="3245" y="770"/>
                    <a:pt x="3348" y="758"/>
                    <a:pt x="3451" y="758"/>
                  </a:cubicBezTo>
                  <a:cubicBezTo>
                    <a:pt x="3642" y="758"/>
                    <a:pt x="3833" y="798"/>
                    <a:pt x="4007" y="879"/>
                  </a:cubicBezTo>
                  <a:cubicBezTo>
                    <a:pt x="4166" y="953"/>
                    <a:pt x="4334" y="990"/>
                    <a:pt x="4503" y="990"/>
                  </a:cubicBezTo>
                  <a:cubicBezTo>
                    <a:pt x="4620" y="990"/>
                    <a:pt x="4737" y="972"/>
                    <a:pt x="4851" y="937"/>
                  </a:cubicBezTo>
                  <a:cubicBezTo>
                    <a:pt x="4979" y="897"/>
                    <a:pt x="5113" y="877"/>
                    <a:pt x="5254" y="877"/>
                  </a:cubicBezTo>
                  <a:cubicBezTo>
                    <a:pt x="5282" y="877"/>
                    <a:pt x="5311" y="878"/>
                    <a:pt x="5340" y="879"/>
                  </a:cubicBezTo>
                  <a:cubicBezTo>
                    <a:pt x="5627" y="898"/>
                    <a:pt x="5915" y="1004"/>
                    <a:pt x="6145" y="1196"/>
                  </a:cubicBezTo>
                  <a:cubicBezTo>
                    <a:pt x="6336" y="1359"/>
                    <a:pt x="6567" y="1454"/>
                    <a:pt x="6825" y="1474"/>
                  </a:cubicBezTo>
                  <a:cubicBezTo>
                    <a:pt x="6979" y="1493"/>
                    <a:pt x="7132" y="1531"/>
                    <a:pt x="7285" y="1598"/>
                  </a:cubicBezTo>
                  <a:cubicBezTo>
                    <a:pt x="7496" y="1694"/>
                    <a:pt x="7688" y="1838"/>
                    <a:pt x="7822" y="2029"/>
                  </a:cubicBezTo>
                  <a:cubicBezTo>
                    <a:pt x="7985" y="2250"/>
                    <a:pt x="8225" y="2413"/>
                    <a:pt x="8493" y="2480"/>
                  </a:cubicBezTo>
                  <a:cubicBezTo>
                    <a:pt x="8541" y="2499"/>
                    <a:pt x="8599" y="2509"/>
                    <a:pt x="8647" y="2518"/>
                  </a:cubicBezTo>
                  <a:cubicBezTo>
                    <a:pt x="8886" y="2576"/>
                    <a:pt x="9241" y="3007"/>
                    <a:pt x="9241" y="3007"/>
                  </a:cubicBezTo>
                  <a:cubicBezTo>
                    <a:pt x="9337" y="3141"/>
                    <a:pt x="9413" y="3295"/>
                    <a:pt x="9452" y="3458"/>
                  </a:cubicBezTo>
                  <a:cubicBezTo>
                    <a:pt x="9509" y="3726"/>
                    <a:pt x="9663" y="3966"/>
                    <a:pt x="9883" y="4129"/>
                  </a:cubicBezTo>
                  <a:cubicBezTo>
                    <a:pt x="9998" y="4215"/>
                    <a:pt x="10094" y="4311"/>
                    <a:pt x="10180" y="4426"/>
                  </a:cubicBezTo>
                  <a:cubicBezTo>
                    <a:pt x="10343" y="4637"/>
                    <a:pt x="10439" y="4886"/>
                    <a:pt x="10458" y="5154"/>
                  </a:cubicBezTo>
                  <a:cubicBezTo>
                    <a:pt x="10477" y="5375"/>
                    <a:pt x="10554" y="5586"/>
                    <a:pt x="10679" y="5758"/>
                  </a:cubicBezTo>
                  <a:cubicBezTo>
                    <a:pt x="10870" y="6065"/>
                    <a:pt x="10937" y="6429"/>
                    <a:pt x="10851" y="6774"/>
                  </a:cubicBezTo>
                  <a:cubicBezTo>
                    <a:pt x="10813" y="6985"/>
                    <a:pt x="10717" y="7177"/>
                    <a:pt x="10592" y="7340"/>
                  </a:cubicBezTo>
                  <a:cubicBezTo>
                    <a:pt x="10506" y="7455"/>
                    <a:pt x="10468" y="7589"/>
                    <a:pt x="10487" y="7723"/>
                  </a:cubicBezTo>
                  <a:cubicBezTo>
                    <a:pt x="10516" y="7972"/>
                    <a:pt x="10477" y="8222"/>
                    <a:pt x="10382" y="8452"/>
                  </a:cubicBezTo>
                  <a:cubicBezTo>
                    <a:pt x="10765" y="8346"/>
                    <a:pt x="11072" y="8078"/>
                    <a:pt x="11225" y="7714"/>
                  </a:cubicBezTo>
                  <a:cubicBezTo>
                    <a:pt x="11369" y="7407"/>
                    <a:pt x="11388" y="7071"/>
                    <a:pt x="11292" y="6755"/>
                  </a:cubicBezTo>
                  <a:cubicBezTo>
                    <a:pt x="11503" y="6554"/>
                    <a:pt x="11647" y="6295"/>
                    <a:pt x="11704" y="6017"/>
                  </a:cubicBezTo>
                  <a:cubicBezTo>
                    <a:pt x="11829" y="5490"/>
                    <a:pt x="11637" y="4982"/>
                    <a:pt x="11283" y="4761"/>
                  </a:cubicBezTo>
                  <a:cubicBezTo>
                    <a:pt x="11369" y="4378"/>
                    <a:pt x="11283" y="3985"/>
                    <a:pt x="11043" y="3678"/>
                  </a:cubicBezTo>
                  <a:cubicBezTo>
                    <a:pt x="10861" y="3429"/>
                    <a:pt x="10592" y="3247"/>
                    <a:pt x="10295" y="3170"/>
                  </a:cubicBezTo>
                  <a:cubicBezTo>
                    <a:pt x="10372" y="2844"/>
                    <a:pt x="10305" y="2509"/>
                    <a:pt x="10104" y="2250"/>
                  </a:cubicBezTo>
                  <a:cubicBezTo>
                    <a:pt x="10104" y="2250"/>
                    <a:pt x="9739" y="1819"/>
                    <a:pt x="9500" y="1761"/>
                  </a:cubicBezTo>
                  <a:cubicBezTo>
                    <a:pt x="9286" y="1718"/>
                    <a:pt x="9110" y="1653"/>
                    <a:pt x="8932" y="1653"/>
                  </a:cubicBezTo>
                  <a:cubicBezTo>
                    <a:pt x="8910" y="1653"/>
                    <a:pt x="8889" y="1654"/>
                    <a:pt x="8867" y="1656"/>
                  </a:cubicBezTo>
                  <a:cubicBezTo>
                    <a:pt x="8762" y="1291"/>
                    <a:pt x="8493" y="985"/>
                    <a:pt x="8139" y="841"/>
                  </a:cubicBezTo>
                  <a:cubicBezTo>
                    <a:pt x="7957" y="760"/>
                    <a:pt x="7760" y="715"/>
                    <a:pt x="7562" y="715"/>
                  </a:cubicBezTo>
                  <a:cubicBezTo>
                    <a:pt x="7457" y="715"/>
                    <a:pt x="7351" y="728"/>
                    <a:pt x="7247" y="755"/>
                  </a:cubicBezTo>
                  <a:cubicBezTo>
                    <a:pt x="7084" y="410"/>
                    <a:pt x="6672" y="160"/>
                    <a:pt x="6193" y="122"/>
                  </a:cubicBezTo>
                  <a:cubicBezTo>
                    <a:pt x="6158" y="119"/>
                    <a:pt x="6123" y="118"/>
                    <a:pt x="6088" y="118"/>
                  </a:cubicBezTo>
                  <a:cubicBezTo>
                    <a:pt x="5779" y="118"/>
                    <a:pt x="5476" y="232"/>
                    <a:pt x="5244" y="438"/>
                  </a:cubicBezTo>
                  <a:cubicBezTo>
                    <a:pt x="5054" y="165"/>
                    <a:pt x="4702" y="0"/>
                    <a:pt x="4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4" name="Google Shape;2362;p68">
              <a:extLst>
                <a:ext uri="{FF2B5EF4-FFF2-40B4-BE49-F238E27FC236}">
                  <a16:creationId xmlns:a16="http://schemas.microsoft.com/office/drawing/2014/main" id="{1E775055-E478-2965-5996-D55B8CEFCC66}"/>
                </a:ext>
              </a:extLst>
            </p:cNvPr>
            <p:cNvSpPr/>
            <p:nvPr/>
          </p:nvSpPr>
          <p:spPr>
            <a:xfrm>
              <a:off x="3297955" y="1599170"/>
              <a:ext cx="186945" cy="188261"/>
            </a:xfrm>
            <a:custGeom>
              <a:avLst/>
              <a:gdLst/>
              <a:ahLst/>
              <a:cxnLst/>
              <a:rect l="l" t="t" r="r" b="b"/>
              <a:pathLst>
                <a:path w="5311" h="5349" extrusionOk="0">
                  <a:moveTo>
                    <a:pt x="585" y="0"/>
                  </a:moveTo>
                  <a:cubicBezTo>
                    <a:pt x="585" y="1"/>
                    <a:pt x="0" y="1601"/>
                    <a:pt x="1841" y="2656"/>
                  </a:cubicBezTo>
                  <a:cubicBezTo>
                    <a:pt x="3317" y="3509"/>
                    <a:pt x="3969" y="4170"/>
                    <a:pt x="4065" y="4831"/>
                  </a:cubicBezTo>
                  <a:cubicBezTo>
                    <a:pt x="4107" y="5132"/>
                    <a:pt x="4366" y="5348"/>
                    <a:pt x="4661" y="5348"/>
                  </a:cubicBezTo>
                  <a:cubicBezTo>
                    <a:pt x="4695" y="5348"/>
                    <a:pt x="4730" y="5345"/>
                    <a:pt x="4764" y="5339"/>
                  </a:cubicBezTo>
                  <a:cubicBezTo>
                    <a:pt x="5100" y="5282"/>
                    <a:pt x="5311" y="4946"/>
                    <a:pt x="5234" y="4621"/>
                  </a:cubicBezTo>
                  <a:lnTo>
                    <a:pt x="4659" y="1985"/>
                  </a:lnTo>
                  <a:lnTo>
                    <a:pt x="4132" y="662"/>
                  </a:lnTo>
                  <a:cubicBezTo>
                    <a:pt x="4132" y="662"/>
                    <a:pt x="3539" y="703"/>
                    <a:pt x="2889" y="703"/>
                  </a:cubicBezTo>
                  <a:cubicBezTo>
                    <a:pt x="2171" y="703"/>
                    <a:pt x="1382" y="653"/>
                    <a:pt x="1246" y="441"/>
                  </a:cubicBezTo>
                  <a:cubicBezTo>
                    <a:pt x="1103" y="211"/>
                    <a:pt x="863" y="48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5" name="Google Shape;2363;p68">
              <a:extLst>
                <a:ext uri="{FF2B5EF4-FFF2-40B4-BE49-F238E27FC236}">
                  <a16:creationId xmlns:a16="http://schemas.microsoft.com/office/drawing/2014/main" id="{7BC16E76-9B0A-8A40-7187-277C03B1A028}"/>
                </a:ext>
              </a:extLst>
            </p:cNvPr>
            <p:cNvSpPr/>
            <p:nvPr/>
          </p:nvSpPr>
          <p:spPr>
            <a:xfrm>
              <a:off x="3422453" y="1622434"/>
              <a:ext cx="62444" cy="164328"/>
            </a:xfrm>
            <a:custGeom>
              <a:avLst/>
              <a:gdLst/>
              <a:ahLst/>
              <a:cxnLst/>
              <a:rect l="l" t="t" r="r" b="b"/>
              <a:pathLst>
                <a:path w="1774" h="4669" extrusionOk="0">
                  <a:moveTo>
                    <a:pt x="604" y="1"/>
                  </a:moveTo>
                  <a:cubicBezTo>
                    <a:pt x="604" y="1"/>
                    <a:pt x="345" y="20"/>
                    <a:pt x="0" y="30"/>
                  </a:cubicBezTo>
                  <a:lnTo>
                    <a:pt x="499" y="1295"/>
                  </a:lnTo>
                  <a:lnTo>
                    <a:pt x="1074" y="3931"/>
                  </a:lnTo>
                  <a:cubicBezTo>
                    <a:pt x="1131" y="4180"/>
                    <a:pt x="1016" y="4439"/>
                    <a:pt x="786" y="4573"/>
                  </a:cubicBezTo>
                  <a:cubicBezTo>
                    <a:pt x="882" y="4631"/>
                    <a:pt x="997" y="4669"/>
                    <a:pt x="1122" y="4669"/>
                  </a:cubicBezTo>
                  <a:cubicBezTo>
                    <a:pt x="1496" y="4669"/>
                    <a:pt x="1774" y="4324"/>
                    <a:pt x="1697" y="3960"/>
                  </a:cubicBezTo>
                  <a:lnTo>
                    <a:pt x="1122" y="1324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6" name="Google Shape;2364;p68">
              <a:extLst>
                <a:ext uri="{FF2B5EF4-FFF2-40B4-BE49-F238E27FC236}">
                  <a16:creationId xmlns:a16="http://schemas.microsoft.com/office/drawing/2014/main" id="{E2BADEF4-8FA6-54EB-8185-122902A7B86F}"/>
                </a:ext>
              </a:extLst>
            </p:cNvPr>
            <p:cNvSpPr/>
            <p:nvPr/>
          </p:nvSpPr>
          <p:spPr>
            <a:xfrm>
              <a:off x="3368458" y="1592096"/>
              <a:ext cx="137032" cy="75917"/>
            </a:xfrm>
            <a:custGeom>
              <a:avLst/>
              <a:gdLst/>
              <a:ahLst/>
              <a:cxnLst/>
              <a:rect l="l" t="t" r="r" b="b"/>
              <a:pathLst>
                <a:path w="3893" h="2157" extrusionOk="0">
                  <a:moveTo>
                    <a:pt x="825" y="0"/>
                  </a:moveTo>
                  <a:cubicBezTo>
                    <a:pt x="346" y="0"/>
                    <a:pt x="1" y="451"/>
                    <a:pt x="116" y="911"/>
                  </a:cubicBezTo>
                  <a:lnTo>
                    <a:pt x="192" y="1313"/>
                  </a:lnTo>
                  <a:cubicBezTo>
                    <a:pt x="317" y="1812"/>
                    <a:pt x="767" y="2157"/>
                    <a:pt x="1285" y="2157"/>
                  </a:cubicBezTo>
                  <a:lnTo>
                    <a:pt x="2608" y="2157"/>
                  </a:lnTo>
                  <a:cubicBezTo>
                    <a:pt x="3116" y="2157"/>
                    <a:pt x="3566" y="1812"/>
                    <a:pt x="3701" y="1313"/>
                  </a:cubicBezTo>
                  <a:lnTo>
                    <a:pt x="3768" y="911"/>
                  </a:lnTo>
                  <a:cubicBezTo>
                    <a:pt x="3892" y="451"/>
                    <a:pt x="3538" y="0"/>
                    <a:pt x="30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7" name="Google Shape;2365;p68">
              <a:extLst>
                <a:ext uri="{FF2B5EF4-FFF2-40B4-BE49-F238E27FC236}">
                  <a16:creationId xmlns:a16="http://schemas.microsoft.com/office/drawing/2014/main" id="{9C8AC10C-1040-F47F-C0BC-9B7FA91B9EFF}"/>
                </a:ext>
              </a:extLst>
            </p:cNvPr>
            <p:cNvSpPr/>
            <p:nvPr/>
          </p:nvSpPr>
          <p:spPr>
            <a:xfrm>
              <a:off x="3377223" y="1592096"/>
              <a:ext cx="127915" cy="75917"/>
            </a:xfrm>
            <a:custGeom>
              <a:avLst/>
              <a:gdLst/>
              <a:ahLst/>
              <a:cxnLst/>
              <a:rect l="l" t="t" r="r" b="b"/>
              <a:pathLst>
                <a:path w="3634" h="2157" extrusionOk="0">
                  <a:moveTo>
                    <a:pt x="2934" y="0"/>
                  </a:moveTo>
                  <a:lnTo>
                    <a:pt x="2934" y="0"/>
                  </a:lnTo>
                  <a:cubicBezTo>
                    <a:pt x="2944" y="96"/>
                    <a:pt x="2944" y="192"/>
                    <a:pt x="2915" y="288"/>
                  </a:cubicBezTo>
                  <a:lnTo>
                    <a:pt x="2838" y="690"/>
                  </a:lnTo>
                  <a:cubicBezTo>
                    <a:pt x="2714" y="1189"/>
                    <a:pt x="2263" y="1543"/>
                    <a:pt x="1745" y="1543"/>
                  </a:cubicBezTo>
                  <a:lnTo>
                    <a:pt x="432" y="1543"/>
                  </a:lnTo>
                  <a:cubicBezTo>
                    <a:pt x="279" y="1543"/>
                    <a:pt x="135" y="1515"/>
                    <a:pt x="1" y="1457"/>
                  </a:cubicBezTo>
                  <a:lnTo>
                    <a:pt x="1" y="1457"/>
                  </a:lnTo>
                  <a:cubicBezTo>
                    <a:pt x="173" y="1879"/>
                    <a:pt x="586" y="2157"/>
                    <a:pt x="1046" y="2157"/>
                  </a:cubicBezTo>
                  <a:lnTo>
                    <a:pt x="2359" y="2157"/>
                  </a:lnTo>
                  <a:cubicBezTo>
                    <a:pt x="2877" y="2157"/>
                    <a:pt x="3327" y="1802"/>
                    <a:pt x="3452" y="1304"/>
                  </a:cubicBezTo>
                  <a:lnTo>
                    <a:pt x="3528" y="901"/>
                  </a:lnTo>
                  <a:cubicBezTo>
                    <a:pt x="3634" y="479"/>
                    <a:pt x="3356" y="67"/>
                    <a:pt x="29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8" name="Google Shape;2366;p68">
              <a:extLst>
                <a:ext uri="{FF2B5EF4-FFF2-40B4-BE49-F238E27FC236}">
                  <a16:creationId xmlns:a16="http://schemas.microsoft.com/office/drawing/2014/main" id="{80E00A37-B4DC-45F2-4386-AF0F396097E6}"/>
                </a:ext>
              </a:extLst>
            </p:cNvPr>
            <p:cNvSpPr/>
            <p:nvPr/>
          </p:nvSpPr>
          <p:spPr>
            <a:xfrm>
              <a:off x="3316469" y="1369806"/>
              <a:ext cx="135025" cy="83660"/>
            </a:xfrm>
            <a:custGeom>
              <a:avLst/>
              <a:gdLst/>
              <a:ahLst/>
              <a:cxnLst/>
              <a:rect l="l" t="t" r="r" b="b"/>
              <a:pathLst>
                <a:path w="3836" h="2377" extrusionOk="0">
                  <a:moveTo>
                    <a:pt x="886" y="1"/>
                  </a:moveTo>
                  <a:cubicBezTo>
                    <a:pt x="656" y="1"/>
                    <a:pt x="423" y="50"/>
                    <a:pt x="203" y="153"/>
                  </a:cubicBezTo>
                  <a:cubicBezTo>
                    <a:pt x="0" y="262"/>
                    <a:pt x="102" y="543"/>
                    <a:pt x="293" y="543"/>
                  </a:cubicBezTo>
                  <a:cubicBezTo>
                    <a:pt x="319" y="543"/>
                    <a:pt x="347" y="538"/>
                    <a:pt x="375" y="527"/>
                  </a:cubicBezTo>
                  <a:cubicBezTo>
                    <a:pt x="539" y="452"/>
                    <a:pt x="710" y="416"/>
                    <a:pt x="879" y="416"/>
                  </a:cubicBezTo>
                  <a:cubicBezTo>
                    <a:pt x="1295" y="416"/>
                    <a:pt x="1694" y="631"/>
                    <a:pt x="1919" y="1006"/>
                  </a:cubicBezTo>
                  <a:cubicBezTo>
                    <a:pt x="1612" y="1351"/>
                    <a:pt x="1535" y="1840"/>
                    <a:pt x="1727" y="2252"/>
                  </a:cubicBezTo>
                  <a:cubicBezTo>
                    <a:pt x="1765" y="2329"/>
                    <a:pt x="1832" y="2377"/>
                    <a:pt x="1919" y="2377"/>
                  </a:cubicBezTo>
                  <a:cubicBezTo>
                    <a:pt x="1947" y="2377"/>
                    <a:pt x="1976" y="2367"/>
                    <a:pt x="2005" y="2357"/>
                  </a:cubicBezTo>
                  <a:cubicBezTo>
                    <a:pt x="2110" y="2309"/>
                    <a:pt x="2149" y="2185"/>
                    <a:pt x="2101" y="2079"/>
                  </a:cubicBezTo>
                  <a:cubicBezTo>
                    <a:pt x="1938" y="1715"/>
                    <a:pt x="2091" y="1293"/>
                    <a:pt x="2455" y="1121"/>
                  </a:cubicBezTo>
                  <a:cubicBezTo>
                    <a:pt x="2551" y="1077"/>
                    <a:pt x="2652" y="1056"/>
                    <a:pt x="2752" y="1056"/>
                  </a:cubicBezTo>
                  <a:cubicBezTo>
                    <a:pt x="3023" y="1056"/>
                    <a:pt x="3285" y="1210"/>
                    <a:pt x="3404" y="1476"/>
                  </a:cubicBezTo>
                  <a:cubicBezTo>
                    <a:pt x="3447" y="1547"/>
                    <a:pt x="3527" y="1586"/>
                    <a:pt x="3608" y="1586"/>
                  </a:cubicBezTo>
                  <a:cubicBezTo>
                    <a:pt x="3636" y="1586"/>
                    <a:pt x="3665" y="1581"/>
                    <a:pt x="3692" y="1571"/>
                  </a:cubicBezTo>
                  <a:cubicBezTo>
                    <a:pt x="3788" y="1514"/>
                    <a:pt x="3836" y="1389"/>
                    <a:pt x="3788" y="1293"/>
                  </a:cubicBezTo>
                  <a:cubicBezTo>
                    <a:pt x="3592" y="875"/>
                    <a:pt x="3183" y="634"/>
                    <a:pt x="2757" y="634"/>
                  </a:cubicBezTo>
                  <a:cubicBezTo>
                    <a:pt x="2598" y="634"/>
                    <a:pt x="2436" y="667"/>
                    <a:pt x="2283" y="737"/>
                  </a:cubicBezTo>
                  <a:cubicBezTo>
                    <a:pt x="2273" y="747"/>
                    <a:pt x="2264" y="747"/>
                    <a:pt x="2264" y="757"/>
                  </a:cubicBezTo>
                  <a:cubicBezTo>
                    <a:pt x="1954" y="272"/>
                    <a:pt x="1428" y="1"/>
                    <a:pt x="8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9" name="Google Shape;2367;p68">
              <a:extLst>
                <a:ext uri="{FF2B5EF4-FFF2-40B4-BE49-F238E27FC236}">
                  <a16:creationId xmlns:a16="http://schemas.microsoft.com/office/drawing/2014/main" id="{8E05F8F5-1756-C844-481B-47DB6FDCFC56}"/>
                </a:ext>
              </a:extLst>
            </p:cNvPr>
            <p:cNvSpPr/>
            <p:nvPr/>
          </p:nvSpPr>
          <p:spPr>
            <a:xfrm>
              <a:off x="3148042" y="1434107"/>
              <a:ext cx="113202" cy="65569"/>
            </a:xfrm>
            <a:custGeom>
              <a:avLst/>
              <a:gdLst/>
              <a:ahLst/>
              <a:cxnLst/>
              <a:rect l="l" t="t" r="r" b="b"/>
              <a:pathLst>
                <a:path w="3216" h="1863" extrusionOk="0">
                  <a:moveTo>
                    <a:pt x="2482" y="1"/>
                  </a:moveTo>
                  <a:cubicBezTo>
                    <a:pt x="2018" y="1"/>
                    <a:pt x="1574" y="257"/>
                    <a:pt x="1345" y="693"/>
                  </a:cubicBezTo>
                  <a:cubicBezTo>
                    <a:pt x="1192" y="647"/>
                    <a:pt x="1036" y="624"/>
                    <a:pt x="880" y="624"/>
                  </a:cubicBezTo>
                  <a:cubicBezTo>
                    <a:pt x="646" y="624"/>
                    <a:pt x="414" y="676"/>
                    <a:pt x="195" y="780"/>
                  </a:cubicBezTo>
                  <a:cubicBezTo>
                    <a:pt x="1" y="889"/>
                    <a:pt x="97" y="1170"/>
                    <a:pt x="293" y="1170"/>
                  </a:cubicBezTo>
                  <a:cubicBezTo>
                    <a:pt x="319" y="1170"/>
                    <a:pt x="347" y="1165"/>
                    <a:pt x="377" y="1153"/>
                  </a:cubicBezTo>
                  <a:cubicBezTo>
                    <a:pt x="537" y="1079"/>
                    <a:pt x="706" y="1043"/>
                    <a:pt x="873" y="1043"/>
                  </a:cubicBezTo>
                  <a:cubicBezTo>
                    <a:pt x="1326" y="1043"/>
                    <a:pt x="1765" y="1304"/>
                    <a:pt x="1968" y="1738"/>
                  </a:cubicBezTo>
                  <a:cubicBezTo>
                    <a:pt x="2007" y="1815"/>
                    <a:pt x="2083" y="1863"/>
                    <a:pt x="2160" y="1863"/>
                  </a:cubicBezTo>
                  <a:cubicBezTo>
                    <a:pt x="2189" y="1863"/>
                    <a:pt x="2218" y="1853"/>
                    <a:pt x="2246" y="1844"/>
                  </a:cubicBezTo>
                  <a:cubicBezTo>
                    <a:pt x="2352" y="1796"/>
                    <a:pt x="2400" y="1671"/>
                    <a:pt x="2352" y="1566"/>
                  </a:cubicBezTo>
                  <a:cubicBezTo>
                    <a:pt x="2218" y="1278"/>
                    <a:pt x="1997" y="1029"/>
                    <a:pt x="1719" y="866"/>
                  </a:cubicBezTo>
                  <a:cubicBezTo>
                    <a:pt x="1825" y="684"/>
                    <a:pt x="1988" y="540"/>
                    <a:pt x="2179" y="473"/>
                  </a:cubicBezTo>
                  <a:cubicBezTo>
                    <a:pt x="2276" y="433"/>
                    <a:pt x="2380" y="414"/>
                    <a:pt x="2483" y="414"/>
                  </a:cubicBezTo>
                  <a:cubicBezTo>
                    <a:pt x="2605" y="414"/>
                    <a:pt x="2727" y="440"/>
                    <a:pt x="2841" y="492"/>
                  </a:cubicBezTo>
                  <a:cubicBezTo>
                    <a:pt x="2869" y="503"/>
                    <a:pt x="2897" y="509"/>
                    <a:pt x="2923" y="509"/>
                  </a:cubicBezTo>
                  <a:cubicBezTo>
                    <a:pt x="3114" y="509"/>
                    <a:pt x="3216" y="228"/>
                    <a:pt x="3013" y="118"/>
                  </a:cubicBezTo>
                  <a:cubicBezTo>
                    <a:pt x="2840" y="38"/>
                    <a:pt x="2660" y="1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0" name="Google Shape;2368;p68">
              <a:extLst>
                <a:ext uri="{FF2B5EF4-FFF2-40B4-BE49-F238E27FC236}">
                  <a16:creationId xmlns:a16="http://schemas.microsoft.com/office/drawing/2014/main" id="{AA3ECBAC-8315-80C7-7C70-F9F9038AEF9B}"/>
                </a:ext>
              </a:extLst>
            </p:cNvPr>
            <p:cNvSpPr/>
            <p:nvPr/>
          </p:nvSpPr>
          <p:spPr>
            <a:xfrm>
              <a:off x="3371485" y="1504039"/>
              <a:ext cx="68886" cy="30409"/>
            </a:xfrm>
            <a:custGeom>
              <a:avLst/>
              <a:gdLst/>
              <a:ahLst/>
              <a:cxnLst/>
              <a:rect l="l" t="t" r="r" b="b"/>
              <a:pathLst>
                <a:path w="1957" h="864" extrusionOk="0">
                  <a:moveTo>
                    <a:pt x="847" y="1"/>
                  </a:moveTo>
                  <a:cubicBezTo>
                    <a:pt x="584" y="1"/>
                    <a:pt x="326" y="82"/>
                    <a:pt x="116" y="240"/>
                  </a:cubicBezTo>
                  <a:cubicBezTo>
                    <a:pt x="20" y="307"/>
                    <a:pt x="1" y="432"/>
                    <a:pt x="58" y="528"/>
                  </a:cubicBezTo>
                  <a:cubicBezTo>
                    <a:pt x="99" y="585"/>
                    <a:pt x="164" y="615"/>
                    <a:pt x="230" y="615"/>
                  </a:cubicBezTo>
                  <a:cubicBezTo>
                    <a:pt x="273" y="615"/>
                    <a:pt x="317" y="602"/>
                    <a:pt x="356" y="575"/>
                  </a:cubicBezTo>
                  <a:cubicBezTo>
                    <a:pt x="505" y="471"/>
                    <a:pt x="679" y="420"/>
                    <a:pt x="851" y="420"/>
                  </a:cubicBezTo>
                  <a:cubicBezTo>
                    <a:pt x="1119" y="420"/>
                    <a:pt x="1384" y="543"/>
                    <a:pt x="1554" y="777"/>
                  </a:cubicBezTo>
                  <a:cubicBezTo>
                    <a:pt x="1592" y="834"/>
                    <a:pt x="1650" y="863"/>
                    <a:pt x="1726" y="863"/>
                  </a:cubicBezTo>
                  <a:cubicBezTo>
                    <a:pt x="1765" y="863"/>
                    <a:pt x="1803" y="853"/>
                    <a:pt x="1841" y="825"/>
                  </a:cubicBezTo>
                  <a:cubicBezTo>
                    <a:pt x="1937" y="758"/>
                    <a:pt x="1956" y="623"/>
                    <a:pt x="1889" y="528"/>
                  </a:cubicBezTo>
                  <a:cubicBezTo>
                    <a:pt x="1698" y="259"/>
                    <a:pt x="1400" y="67"/>
                    <a:pt x="1065" y="20"/>
                  </a:cubicBezTo>
                  <a:cubicBezTo>
                    <a:pt x="992" y="7"/>
                    <a:pt x="920" y="1"/>
                    <a:pt x="8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1" name="Google Shape;2369;p68">
              <a:extLst>
                <a:ext uri="{FF2B5EF4-FFF2-40B4-BE49-F238E27FC236}">
                  <a16:creationId xmlns:a16="http://schemas.microsoft.com/office/drawing/2014/main" id="{2B01CE1F-187C-0961-F05B-470A18702A0C}"/>
                </a:ext>
              </a:extLst>
            </p:cNvPr>
            <p:cNvSpPr/>
            <p:nvPr/>
          </p:nvSpPr>
          <p:spPr>
            <a:xfrm>
              <a:off x="3286093" y="1587732"/>
              <a:ext cx="70927" cy="31289"/>
            </a:xfrm>
            <a:custGeom>
              <a:avLst/>
              <a:gdLst/>
              <a:ahLst/>
              <a:cxnLst/>
              <a:rect l="l" t="t" r="r" b="b"/>
              <a:pathLst>
                <a:path w="2015" h="889" extrusionOk="0">
                  <a:moveTo>
                    <a:pt x="1151" y="0"/>
                  </a:moveTo>
                  <a:cubicBezTo>
                    <a:pt x="1078" y="0"/>
                    <a:pt x="1005" y="6"/>
                    <a:pt x="932" y="19"/>
                  </a:cubicBezTo>
                  <a:cubicBezTo>
                    <a:pt x="596" y="86"/>
                    <a:pt x="309" y="278"/>
                    <a:pt x="117" y="555"/>
                  </a:cubicBezTo>
                  <a:cubicBezTo>
                    <a:pt x="1" y="720"/>
                    <a:pt x="143" y="888"/>
                    <a:pt x="293" y="888"/>
                  </a:cubicBezTo>
                  <a:cubicBezTo>
                    <a:pt x="353" y="888"/>
                    <a:pt x="415" y="861"/>
                    <a:pt x="462" y="795"/>
                  </a:cubicBezTo>
                  <a:cubicBezTo>
                    <a:pt x="587" y="603"/>
                    <a:pt x="788" y="479"/>
                    <a:pt x="1018" y="440"/>
                  </a:cubicBezTo>
                  <a:cubicBezTo>
                    <a:pt x="1074" y="428"/>
                    <a:pt x="1130" y="422"/>
                    <a:pt x="1186" y="422"/>
                  </a:cubicBezTo>
                  <a:cubicBezTo>
                    <a:pt x="1352" y="422"/>
                    <a:pt x="1517" y="474"/>
                    <a:pt x="1660" y="575"/>
                  </a:cubicBezTo>
                  <a:cubicBezTo>
                    <a:pt x="1696" y="600"/>
                    <a:pt x="1735" y="611"/>
                    <a:pt x="1774" y="611"/>
                  </a:cubicBezTo>
                  <a:cubicBezTo>
                    <a:pt x="1840" y="611"/>
                    <a:pt x="1905" y="577"/>
                    <a:pt x="1948" y="517"/>
                  </a:cubicBezTo>
                  <a:cubicBezTo>
                    <a:pt x="2015" y="421"/>
                    <a:pt x="1986" y="297"/>
                    <a:pt x="1900" y="230"/>
                  </a:cubicBezTo>
                  <a:cubicBezTo>
                    <a:pt x="1675" y="80"/>
                    <a:pt x="1415" y="0"/>
                    <a:pt x="1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2" name="Google Shape;2370;p68">
              <a:extLst>
                <a:ext uri="{FF2B5EF4-FFF2-40B4-BE49-F238E27FC236}">
                  <a16:creationId xmlns:a16="http://schemas.microsoft.com/office/drawing/2014/main" id="{31F10A2A-B7E9-06F2-28B6-64FF7AA2801C}"/>
                </a:ext>
              </a:extLst>
            </p:cNvPr>
            <p:cNvSpPr/>
            <p:nvPr/>
          </p:nvSpPr>
          <p:spPr>
            <a:xfrm>
              <a:off x="3267895" y="1468492"/>
              <a:ext cx="61142" cy="46388"/>
            </a:xfrm>
            <a:custGeom>
              <a:avLst/>
              <a:gdLst/>
              <a:ahLst/>
              <a:cxnLst/>
              <a:rect l="l" t="t" r="r" b="b"/>
              <a:pathLst>
                <a:path w="1737" h="1318" extrusionOk="0">
                  <a:moveTo>
                    <a:pt x="1509" y="1"/>
                  </a:moveTo>
                  <a:cubicBezTo>
                    <a:pt x="1409" y="1"/>
                    <a:pt x="1322" y="73"/>
                    <a:pt x="1305" y="176"/>
                  </a:cubicBezTo>
                  <a:cubicBezTo>
                    <a:pt x="1236" y="599"/>
                    <a:pt x="872" y="897"/>
                    <a:pt x="458" y="897"/>
                  </a:cubicBezTo>
                  <a:cubicBezTo>
                    <a:pt x="412" y="897"/>
                    <a:pt x="365" y="893"/>
                    <a:pt x="318" y="886"/>
                  </a:cubicBezTo>
                  <a:cubicBezTo>
                    <a:pt x="308" y="885"/>
                    <a:pt x="299" y="884"/>
                    <a:pt x="290" y="884"/>
                  </a:cubicBezTo>
                  <a:cubicBezTo>
                    <a:pt x="54" y="884"/>
                    <a:pt x="1" y="1242"/>
                    <a:pt x="250" y="1298"/>
                  </a:cubicBezTo>
                  <a:cubicBezTo>
                    <a:pt x="318" y="1308"/>
                    <a:pt x="394" y="1317"/>
                    <a:pt x="461" y="1317"/>
                  </a:cubicBezTo>
                  <a:cubicBezTo>
                    <a:pt x="1084" y="1308"/>
                    <a:pt x="1621" y="857"/>
                    <a:pt x="1717" y="244"/>
                  </a:cubicBezTo>
                  <a:cubicBezTo>
                    <a:pt x="1736" y="129"/>
                    <a:pt x="1659" y="23"/>
                    <a:pt x="1544" y="4"/>
                  </a:cubicBezTo>
                  <a:cubicBezTo>
                    <a:pt x="1533" y="2"/>
                    <a:pt x="1521" y="1"/>
                    <a:pt x="1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3" name="Google Shape;2371;p68">
              <a:extLst>
                <a:ext uri="{FF2B5EF4-FFF2-40B4-BE49-F238E27FC236}">
                  <a16:creationId xmlns:a16="http://schemas.microsoft.com/office/drawing/2014/main" id="{D04FECBC-98FB-9A6D-1C2B-D4E94D8A7577}"/>
                </a:ext>
              </a:extLst>
            </p:cNvPr>
            <p:cNvSpPr/>
            <p:nvPr/>
          </p:nvSpPr>
          <p:spPr>
            <a:xfrm>
              <a:off x="3177821" y="1540782"/>
              <a:ext cx="20627" cy="44241"/>
            </a:xfrm>
            <a:custGeom>
              <a:avLst/>
              <a:gdLst/>
              <a:ahLst/>
              <a:cxnLst/>
              <a:rect l="l" t="t" r="r" b="b"/>
              <a:pathLst>
                <a:path w="586" h="1257" extrusionOk="0">
                  <a:moveTo>
                    <a:pt x="300" y="1"/>
                  </a:moveTo>
                  <a:cubicBezTo>
                    <a:pt x="218" y="1"/>
                    <a:pt x="136" y="47"/>
                    <a:pt x="106" y="155"/>
                  </a:cubicBezTo>
                  <a:cubicBezTo>
                    <a:pt x="1" y="471"/>
                    <a:pt x="126" y="998"/>
                    <a:pt x="154" y="1094"/>
                  </a:cubicBezTo>
                  <a:cubicBezTo>
                    <a:pt x="173" y="1190"/>
                    <a:pt x="260" y="1257"/>
                    <a:pt x="356" y="1257"/>
                  </a:cubicBezTo>
                  <a:cubicBezTo>
                    <a:pt x="375" y="1257"/>
                    <a:pt x="384" y="1257"/>
                    <a:pt x="404" y="1247"/>
                  </a:cubicBezTo>
                  <a:cubicBezTo>
                    <a:pt x="519" y="1219"/>
                    <a:pt x="586" y="1103"/>
                    <a:pt x="557" y="998"/>
                  </a:cubicBezTo>
                  <a:cubicBezTo>
                    <a:pt x="499" y="787"/>
                    <a:pt x="451" y="433"/>
                    <a:pt x="499" y="279"/>
                  </a:cubicBezTo>
                  <a:cubicBezTo>
                    <a:pt x="564" y="115"/>
                    <a:pt x="431" y="1"/>
                    <a:pt x="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4" name="Google Shape;2372;p68">
              <a:extLst>
                <a:ext uri="{FF2B5EF4-FFF2-40B4-BE49-F238E27FC236}">
                  <a16:creationId xmlns:a16="http://schemas.microsoft.com/office/drawing/2014/main" id="{F18C3F69-28B1-3D32-3F35-3510D84BBF17}"/>
                </a:ext>
              </a:extLst>
            </p:cNvPr>
            <p:cNvSpPr/>
            <p:nvPr/>
          </p:nvSpPr>
          <p:spPr>
            <a:xfrm>
              <a:off x="3241953" y="1310574"/>
              <a:ext cx="27772" cy="34280"/>
            </a:xfrm>
            <a:custGeom>
              <a:avLst/>
              <a:gdLst/>
              <a:ahLst/>
              <a:cxnLst/>
              <a:rect l="l" t="t" r="r" b="b"/>
              <a:pathLst>
                <a:path w="789" h="974" extrusionOk="0">
                  <a:moveTo>
                    <a:pt x="485" y="1"/>
                  </a:moveTo>
                  <a:cubicBezTo>
                    <a:pt x="438" y="1"/>
                    <a:pt x="389" y="19"/>
                    <a:pt x="345" y="62"/>
                  </a:cubicBezTo>
                  <a:cubicBezTo>
                    <a:pt x="307" y="101"/>
                    <a:pt x="0" y="408"/>
                    <a:pt x="0" y="772"/>
                  </a:cubicBezTo>
                  <a:cubicBezTo>
                    <a:pt x="0" y="887"/>
                    <a:pt x="96" y="973"/>
                    <a:pt x="211" y="973"/>
                  </a:cubicBezTo>
                  <a:cubicBezTo>
                    <a:pt x="216" y="974"/>
                    <a:pt x="222" y="974"/>
                    <a:pt x="227" y="974"/>
                  </a:cubicBezTo>
                  <a:cubicBezTo>
                    <a:pt x="335" y="974"/>
                    <a:pt x="421" y="881"/>
                    <a:pt x="412" y="772"/>
                  </a:cubicBezTo>
                  <a:cubicBezTo>
                    <a:pt x="412" y="618"/>
                    <a:pt x="575" y="417"/>
                    <a:pt x="633" y="360"/>
                  </a:cubicBezTo>
                  <a:cubicBezTo>
                    <a:pt x="788" y="212"/>
                    <a:pt x="646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5" name="Google Shape;2373;p68">
              <a:extLst>
                <a:ext uri="{FF2B5EF4-FFF2-40B4-BE49-F238E27FC236}">
                  <a16:creationId xmlns:a16="http://schemas.microsoft.com/office/drawing/2014/main" id="{1DB31DBE-4FD4-CB32-BE14-C03898719A46}"/>
                </a:ext>
              </a:extLst>
            </p:cNvPr>
            <p:cNvSpPr/>
            <p:nvPr/>
          </p:nvSpPr>
          <p:spPr>
            <a:xfrm>
              <a:off x="3214111" y="1335069"/>
              <a:ext cx="68358" cy="25798"/>
            </a:xfrm>
            <a:custGeom>
              <a:avLst/>
              <a:gdLst/>
              <a:ahLst/>
              <a:cxnLst/>
              <a:rect l="l" t="t" r="r" b="b"/>
              <a:pathLst>
                <a:path w="1942" h="733" extrusionOk="0">
                  <a:moveTo>
                    <a:pt x="1025" y="0"/>
                  </a:moveTo>
                  <a:cubicBezTo>
                    <a:pt x="896" y="0"/>
                    <a:pt x="778" y="24"/>
                    <a:pt x="676" y="57"/>
                  </a:cubicBezTo>
                  <a:cubicBezTo>
                    <a:pt x="484" y="124"/>
                    <a:pt x="302" y="229"/>
                    <a:pt x="149" y="373"/>
                  </a:cubicBezTo>
                  <a:cubicBezTo>
                    <a:pt x="1" y="521"/>
                    <a:pt x="139" y="732"/>
                    <a:pt x="302" y="732"/>
                  </a:cubicBezTo>
                  <a:cubicBezTo>
                    <a:pt x="350" y="732"/>
                    <a:pt x="400" y="714"/>
                    <a:pt x="446" y="670"/>
                  </a:cubicBezTo>
                  <a:cubicBezTo>
                    <a:pt x="459" y="651"/>
                    <a:pt x="699" y="421"/>
                    <a:pt x="1018" y="421"/>
                  </a:cubicBezTo>
                  <a:cubicBezTo>
                    <a:pt x="1184" y="421"/>
                    <a:pt x="1371" y="483"/>
                    <a:pt x="1558" y="670"/>
                  </a:cubicBezTo>
                  <a:cubicBezTo>
                    <a:pt x="1606" y="699"/>
                    <a:pt x="1654" y="728"/>
                    <a:pt x="1711" y="728"/>
                  </a:cubicBezTo>
                  <a:cubicBezTo>
                    <a:pt x="1759" y="728"/>
                    <a:pt x="1817" y="699"/>
                    <a:pt x="1855" y="660"/>
                  </a:cubicBezTo>
                  <a:cubicBezTo>
                    <a:pt x="1941" y="584"/>
                    <a:pt x="1941" y="450"/>
                    <a:pt x="1855" y="373"/>
                  </a:cubicBezTo>
                  <a:cubicBezTo>
                    <a:pt x="1565" y="89"/>
                    <a:pt x="1274" y="0"/>
                    <a:pt x="10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6" name="Google Shape;2374;p68">
              <a:extLst>
                <a:ext uri="{FF2B5EF4-FFF2-40B4-BE49-F238E27FC236}">
                  <a16:creationId xmlns:a16="http://schemas.microsoft.com/office/drawing/2014/main" id="{A797A4CA-8160-012D-D7B2-60B084965EBD}"/>
                </a:ext>
              </a:extLst>
            </p:cNvPr>
            <p:cNvSpPr/>
            <p:nvPr/>
          </p:nvSpPr>
          <p:spPr>
            <a:xfrm>
              <a:off x="3511331" y="1496120"/>
              <a:ext cx="39036" cy="50118"/>
            </a:xfrm>
            <a:custGeom>
              <a:avLst/>
              <a:gdLst/>
              <a:ahLst/>
              <a:cxnLst/>
              <a:rect l="l" t="t" r="r" b="b"/>
              <a:pathLst>
                <a:path w="1109" h="1424" extrusionOk="0">
                  <a:moveTo>
                    <a:pt x="313" y="0"/>
                  </a:moveTo>
                  <a:cubicBezTo>
                    <a:pt x="141" y="0"/>
                    <a:pt x="1" y="236"/>
                    <a:pt x="188" y="379"/>
                  </a:cubicBezTo>
                  <a:cubicBezTo>
                    <a:pt x="447" y="590"/>
                    <a:pt x="629" y="896"/>
                    <a:pt x="686" y="1232"/>
                  </a:cubicBezTo>
                  <a:cubicBezTo>
                    <a:pt x="696" y="1337"/>
                    <a:pt x="792" y="1424"/>
                    <a:pt x="897" y="1424"/>
                  </a:cubicBezTo>
                  <a:cubicBezTo>
                    <a:pt x="907" y="1424"/>
                    <a:pt x="907" y="1424"/>
                    <a:pt x="916" y="1414"/>
                  </a:cubicBezTo>
                  <a:cubicBezTo>
                    <a:pt x="1032" y="1404"/>
                    <a:pt x="1108" y="1309"/>
                    <a:pt x="1108" y="1193"/>
                  </a:cubicBezTo>
                  <a:cubicBezTo>
                    <a:pt x="1032" y="753"/>
                    <a:pt x="801" y="350"/>
                    <a:pt x="456" y="62"/>
                  </a:cubicBezTo>
                  <a:cubicBezTo>
                    <a:pt x="410" y="19"/>
                    <a:pt x="360" y="0"/>
                    <a:pt x="3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7" name="Google Shape;2327;p68"/>
          <p:cNvGrpSpPr/>
          <p:nvPr/>
        </p:nvGrpSpPr>
        <p:grpSpPr>
          <a:xfrm>
            <a:off x="5099229" y="636406"/>
            <a:ext cx="2259682" cy="1818790"/>
            <a:chOff x="3657868" y="1332590"/>
            <a:chExt cx="2259682" cy="1818790"/>
          </a:xfrm>
        </p:grpSpPr>
        <p:sp>
          <p:nvSpPr>
            <p:cNvPr id="2328" name="Google Shape;2328;p68"/>
            <p:cNvSpPr/>
            <p:nvPr/>
          </p:nvSpPr>
          <p:spPr>
            <a:xfrm>
              <a:off x="3912275" y="1561650"/>
              <a:ext cx="1334185" cy="1334186"/>
            </a:xfrm>
            <a:custGeom>
              <a:avLst/>
              <a:gdLst/>
              <a:ahLst/>
              <a:cxnLst/>
              <a:rect l="l" t="t" r="r" b="b"/>
              <a:pathLst>
                <a:path w="52321" h="52321" extrusionOk="0">
                  <a:moveTo>
                    <a:pt x="26183" y="1"/>
                  </a:moveTo>
                  <a:cubicBezTo>
                    <a:pt x="11737" y="1"/>
                    <a:pt x="0" y="11693"/>
                    <a:pt x="0" y="26138"/>
                  </a:cubicBezTo>
                  <a:cubicBezTo>
                    <a:pt x="0" y="40584"/>
                    <a:pt x="11737" y="52321"/>
                    <a:pt x="26183" y="52321"/>
                  </a:cubicBezTo>
                  <a:cubicBezTo>
                    <a:pt x="40628" y="52321"/>
                    <a:pt x="52320" y="40584"/>
                    <a:pt x="52320" y="26138"/>
                  </a:cubicBezTo>
                  <a:cubicBezTo>
                    <a:pt x="52320" y="11693"/>
                    <a:pt x="40628" y="1"/>
                    <a:pt x="26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9" name="Google Shape;2329;p68"/>
            <p:cNvSpPr/>
            <p:nvPr/>
          </p:nvSpPr>
          <p:spPr>
            <a:xfrm>
              <a:off x="3984204" y="1633023"/>
              <a:ext cx="1191436" cy="1191437"/>
            </a:xfrm>
            <a:custGeom>
              <a:avLst/>
              <a:gdLst/>
              <a:ahLst/>
              <a:cxnLst/>
              <a:rect l="l" t="t" r="r" b="b"/>
              <a:pathLst>
                <a:path w="46723" h="46723" extrusionOk="0">
                  <a:moveTo>
                    <a:pt x="23384" y="1"/>
                  </a:moveTo>
                  <a:cubicBezTo>
                    <a:pt x="10473" y="1"/>
                    <a:pt x="0" y="10429"/>
                    <a:pt x="0" y="23339"/>
                  </a:cubicBezTo>
                  <a:cubicBezTo>
                    <a:pt x="0" y="36250"/>
                    <a:pt x="10473" y="46723"/>
                    <a:pt x="23384" y="46723"/>
                  </a:cubicBezTo>
                  <a:cubicBezTo>
                    <a:pt x="36294" y="46723"/>
                    <a:pt x="46722" y="36250"/>
                    <a:pt x="46722" y="23339"/>
                  </a:cubicBezTo>
                  <a:cubicBezTo>
                    <a:pt x="46722" y="10429"/>
                    <a:pt x="36294" y="1"/>
                    <a:pt x="23384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0" name="Google Shape;2330;p68"/>
            <p:cNvSpPr/>
            <p:nvPr/>
          </p:nvSpPr>
          <p:spPr>
            <a:xfrm>
              <a:off x="3686657" y="1332590"/>
              <a:ext cx="2230893" cy="908259"/>
            </a:xfrm>
            <a:custGeom>
              <a:avLst/>
              <a:gdLst/>
              <a:ahLst/>
              <a:cxnLst/>
              <a:rect l="l" t="t" r="r" b="b"/>
              <a:pathLst>
                <a:path w="87486" h="35618" extrusionOk="0">
                  <a:moveTo>
                    <a:pt x="35031" y="1"/>
                  </a:moveTo>
                  <a:cubicBezTo>
                    <a:pt x="15710" y="1"/>
                    <a:pt x="0" y="15755"/>
                    <a:pt x="0" y="35076"/>
                  </a:cubicBezTo>
                  <a:lnTo>
                    <a:pt x="1129" y="35076"/>
                  </a:lnTo>
                  <a:cubicBezTo>
                    <a:pt x="1129" y="16342"/>
                    <a:pt x="16342" y="1129"/>
                    <a:pt x="35031" y="1129"/>
                  </a:cubicBezTo>
                  <a:cubicBezTo>
                    <a:pt x="53720" y="1129"/>
                    <a:pt x="68933" y="16342"/>
                    <a:pt x="68933" y="35076"/>
                  </a:cubicBezTo>
                  <a:lnTo>
                    <a:pt x="68933" y="35618"/>
                  </a:lnTo>
                  <a:lnTo>
                    <a:pt x="87486" y="35618"/>
                  </a:lnTo>
                  <a:lnTo>
                    <a:pt x="87486" y="34489"/>
                  </a:lnTo>
                  <a:lnTo>
                    <a:pt x="70061" y="34489"/>
                  </a:lnTo>
                  <a:cubicBezTo>
                    <a:pt x="69745" y="15439"/>
                    <a:pt x="54171" y="1"/>
                    <a:pt x="35031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1" name="Google Shape;2331;p68"/>
            <p:cNvSpPr/>
            <p:nvPr/>
          </p:nvSpPr>
          <p:spPr>
            <a:xfrm>
              <a:off x="3657868" y="2185567"/>
              <a:ext cx="2095080" cy="965813"/>
            </a:xfrm>
            <a:custGeom>
              <a:avLst/>
              <a:gdLst/>
              <a:ahLst/>
              <a:cxnLst/>
              <a:rect l="l" t="t" r="r" b="b"/>
              <a:pathLst>
                <a:path w="82160" h="37875" extrusionOk="0">
                  <a:moveTo>
                    <a:pt x="68933" y="0"/>
                  </a:moveTo>
                  <a:lnTo>
                    <a:pt x="68933" y="1670"/>
                  </a:lnTo>
                  <a:cubicBezTo>
                    <a:pt x="68933" y="19772"/>
                    <a:pt x="54217" y="34489"/>
                    <a:pt x="36160" y="34489"/>
                  </a:cubicBezTo>
                  <a:cubicBezTo>
                    <a:pt x="18058" y="34489"/>
                    <a:pt x="3387" y="19772"/>
                    <a:pt x="3387" y="1670"/>
                  </a:cubicBezTo>
                  <a:lnTo>
                    <a:pt x="1" y="1670"/>
                  </a:lnTo>
                  <a:cubicBezTo>
                    <a:pt x="1" y="21623"/>
                    <a:pt x="16207" y="37874"/>
                    <a:pt x="36160" y="37874"/>
                  </a:cubicBezTo>
                  <a:cubicBezTo>
                    <a:pt x="55526" y="37874"/>
                    <a:pt x="71416" y="22526"/>
                    <a:pt x="72273" y="3386"/>
                  </a:cubicBezTo>
                  <a:lnTo>
                    <a:pt x="82160" y="3386"/>
                  </a:lnTo>
                  <a:lnTo>
                    <a:pt x="82160" y="0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32" name="Google Shape;2332;p68"/>
          <p:cNvGrpSpPr/>
          <p:nvPr/>
        </p:nvGrpSpPr>
        <p:grpSpPr>
          <a:xfrm>
            <a:off x="2018816" y="589048"/>
            <a:ext cx="2343647" cy="1818789"/>
            <a:chOff x="1402891" y="1332590"/>
            <a:chExt cx="2343647" cy="1818789"/>
          </a:xfrm>
        </p:grpSpPr>
        <p:sp>
          <p:nvSpPr>
            <p:cNvPr id="2333" name="Google Shape;2333;p68"/>
            <p:cNvSpPr/>
            <p:nvPr/>
          </p:nvSpPr>
          <p:spPr>
            <a:xfrm>
              <a:off x="1658420" y="1561650"/>
              <a:ext cx="1334186" cy="1334186"/>
            </a:xfrm>
            <a:custGeom>
              <a:avLst/>
              <a:gdLst/>
              <a:ahLst/>
              <a:cxnLst/>
              <a:rect l="l" t="t" r="r" b="b"/>
              <a:pathLst>
                <a:path w="52321" h="52321" extrusionOk="0">
                  <a:moveTo>
                    <a:pt x="26138" y="1"/>
                  </a:moveTo>
                  <a:cubicBezTo>
                    <a:pt x="11693" y="1"/>
                    <a:pt x="1" y="11693"/>
                    <a:pt x="1" y="26138"/>
                  </a:cubicBezTo>
                  <a:cubicBezTo>
                    <a:pt x="1" y="40584"/>
                    <a:pt x="11693" y="52321"/>
                    <a:pt x="26138" y="52321"/>
                  </a:cubicBezTo>
                  <a:cubicBezTo>
                    <a:pt x="40584" y="52321"/>
                    <a:pt x="52321" y="40584"/>
                    <a:pt x="52321" y="26138"/>
                  </a:cubicBezTo>
                  <a:cubicBezTo>
                    <a:pt x="52321" y="11693"/>
                    <a:pt x="40584" y="1"/>
                    <a:pt x="2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4" name="Google Shape;2334;p68"/>
            <p:cNvSpPr/>
            <p:nvPr/>
          </p:nvSpPr>
          <p:spPr>
            <a:xfrm>
              <a:off x="1731683" y="1633023"/>
              <a:ext cx="1191436" cy="1191437"/>
            </a:xfrm>
            <a:custGeom>
              <a:avLst/>
              <a:gdLst/>
              <a:ahLst/>
              <a:cxnLst/>
              <a:rect l="l" t="t" r="r" b="b"/>
              <a:pathLst>
                <a:path w="46723" h="46723" extrusionOk="0">
                  <a:moveTo>
                    <a:pt x="23339" y="1"/>
                  </a:moveTo>
                  <a:cubicBezTo>
                    <a:pt x="10429" y="1"/>
                    <a:pt x="1" y="10429"/>
                    <a:pt x="1" y="23339"/>
                  </a:cubicBezTo>
                  <a:cubicBezTo>
                    <a:pt x="1" y="36250"/>
                    <a:pt x="10429" y="46723"/>
                    <a:pt x="23339" y="46723"/>
                  </a:cubicBezTo>
                  <a:cubicBezTo>
                    <a:pt x="36250" y="46723"/>
                    <a:pt x="46723" y="36250"/>
                    <a:pt x="46723" y="23339"/>
                  </a:cubicBezTo>
                  <a:cubicBezTo>
                    <a:pt x="46723" y="10429"/>
                    <a:pt x="36250" y="1"/>
                    <a:pt x="2333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5" name="Google Shape;2335;p68"/>
            <p:cNvSpPr/>
            <p:nvPr/>
          </p:nvSpPr>
          <p:spPr>
            <a:xfrm>
              <a:off x="1431655" y="1332590"/>
              <a:ext cx="2232066" cy="908259"/>
            </a:xfrm>
            <a:custGeom>
              <a:avLst/>
              <a:gdLst/>
              <a:ahLst/>
              <a:cxnLst/>
              <a:rect l="l" t="t" r="r" b="b"/>
              <a:pathLst>
                <a:path w="87532" h="35618" extrusionOk="0">
                  <a:moveTo>
                    <a:pt x="35031" y="1"/>
                  </a:moveTo>
                  <a:cubicBezTo>
                    <a:pt x="15710" y="1"/>
                    <a:pt x="1" y="15755"/>
                    <a:pt x="1" y="35076"/>
                  </a:cubicBezTo>
                  <a:lnTo>
                    <a:pt x="1129" y="35076"/>
                  </a:lnTo>
                  <a:cubicBezTo>
                    <a:pt x="1129" y="16342"/>
                    <a:pt x="16342" y="1129"/>
                    <a:pt x="35031" y="1129"/>
                  </a:cubicBezTo>
                  <a:cubicBezTo>
                    <a:pt x="53720" y="1129"/>
                    <a:pt x="68933" y="16342"/>
                    <a:pt x="68933" y="35076"/>
                  </a:cubicBezTo>
                  <a:lnTo>
                    <a:pt x="68933" y="35618"/>
                  </a:lnTo>
                  <a:lnTo>
                    <a:pt x="87532" y="35618"/>
                  </a:lnTo>
                  <a:lnTo>
                    <a:pt x="87532" y="34489"/>
                  </a:lnTo>
                  <a:lnTo>
                    <a:pt x="70062" y="34489"/>
                  </a:lnTo>
                  <a:cubicBezTo>
                    <a:pt x="69746" y="15439"/>
                    <a:pt x="54171" y="1"/>
                    <a:pt x="35031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6" name="Google Shape;2336;p68"/>
            <p:cNvSpPr/>
            <p:nvPr/>
          </p:nvSpPr>
          <p:spPr>
            <a:xfrm>
              <a:off x="1402891" y="2185567"/>
              <a:ext cx="2095080" cy="965813"/>
            </a:xfrm>
            <a:custGeom>
              <a:avLst/>
              <a:gdLst/>
              <a:ahLst/>
              <a:cxnLst/>
              <a:rect l="l" t="t" r="r" b="b"/>
              <a:pathLst>
                <a:path w="82160" h="37875" extrusionOk="0">
                  <a:moveTo>
                    <a:pt x="68932" y="0"/>
                  </a:moveTo>
                  <a:lnTo>
                    <a:pt x="68932" y="1670"/>
                  </a:lnTo>
                  <a:cubicBezTo>
                    <a:pt x="68932" y="19772"/>
                    <a:pt x="54261" y="34489"/>
                    <a:pt x="36159" y="34489"/>
                  </a:cubicBezTo>
                  <a:cubicBezTo>
                    <a:pt x="18102" y="34489"/>
                    <a:pt x="3386" y="19772"/>
                    <a:pt x="3386" y="1670"/>
                  </a:cubicBezTo>
                  <a:lnTo>
                    <a:pt x="0" y="1670"/>
                  </a:lnTo>
                  <a:cubicBezTo>
                    <a:pt x="0" y="21623"/>
                    <a:pt x="16206" y="37874"/>
                    <a:pt x="36159" y="37874"/>
                  </a:cubicBezTo>
                  <a:cubicBezTo>
                    <a:pt x="55525" y="37874"/>
                    <a:pt x="71415" y="22526"/>
                    <a:pt x="72318" y="3386"/>
                  </a:cubicBezTo>
                  <a:lnTo>
                    <a:pt x="82159" y="3386"/>
                  </a:lnTo>
                  <a:lnTo>
                    <a:pt x="82159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7" name="Google Shape;2337;p68"/>
            <p:cNvSpPr/>
            <p:nvPr/>
          </p:nvSpPr>
          <p:spPr>
            <a:xfrm>
              <a:off x="3448366" y="2056642"/>
              <a:ext cx="298172" cy="344199"/>
            </a:xfrm>
            <a:custGeom>
              <a:avLst/>
              <a:gdLst/>
              <a:ahLst/>
              <a:cxnLst/>
              <a:rect l="l" t="t" r="r" b="b"/>
              <a:pathLst>
                <a:path w="11693" h="13498" extrusionOk="0">
                  <a:moveTo>
                    <a:pt x="1" y="0"/>
                  </a:moveTo>
                  <a:lnTo>
                    <a:pt x="1" y="13498"/>
                  </a:lnTo>
                  <a:lnTo>
                    <a:pt x="11693" y="67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8" name="Google Shape;2338;p68"/>
            <p:cNvSpPr/>
            <p:nvPr/>
          </p:nvSpPr>
          <p:spPr>
            <a:xfrm>
              <a:off x="3107669" y="1394055"/>
              <a:ext cx="4752" cy="8799"/>
            </a:xfrm>
            <a:custGeom>
              <a:avLst/>
              <a:gdLst/>
              <a:ahLst/>
              <a:cxnLst/>
              <a:rect l="l" t="t" r="r" b="b"/>
              <a:pathLst>
                <a:path w="135" h="250" extrusionOk="0">
                  <a:moveTo>
                    <a:pt x="134" y="1"/>
                  </a:moveTo>
                  <a:cubicBezTo>
                    <a:pt x="77" y="77"/>
                    <a:pt x="39" y="163"/>
                    <a:pt x="0" y="250"/>
                  </a:cubicBezTo>
                  <a:lnTo>
                    <a:pt x="86" y="250"/>
                  </a:lnTo>
                  <a:cubicBezTo>
                    <a:pt x="86" y="163"/>
                    <a:pt x="106" y="77"/>
                    <a:pt x="134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53" name="Google Shape;2353;p68"/>
          <p:cNvGrpSpPr/>
          <p:nvPr/>
        </p:nvGrpSpPr>
        <p:grpSpPr>
          <a:xfrm>
            <a:off x="2680791" y="1179735"/>
            <a:ext cx="525036" cy="594368"/>
            <a:chOff x="1996800" y="1838445"/>
            <a:chExt cx="381262" cy="430827"/>
          </a:xfrm>
        </p:grpSpPr>
        <p:sp>
          <p:nvSpPr>
            <p:cNvPr id="2354" name="Google Shape;2354;p68"/>
            <p:cNvSpPr/>
            <p:nvPr/>
          </p:nvSpPr>
          <p:spPr>
            <a:xfrm>
              <a:off x="1996800" y="1851474"/>
              <a:ext cx="381262" cy="417797"/>
            </a:xfrm>
            <a:custGeom>
              <a:avLst/>
              <a:gdLst/>
              <a:ahLst/>
              <a:cxnLst/>
              <a:rect l="l" t="t" r="r" b="b"/>
              <a:pathLst>
                <a:path w="12232" h="13403" extrusionOk="0">
                  <a:moveTo>
                    <a:pt x="6261" y="1"/>
                  </a:moveTo>
                  <a:cubicBezTo>
                    <a:pt x="4487" y="1"/>
                    <a:pt x="2747" y="875"/>
                    <a:pt x="1716" y="2484"/>
                  </a:cubicBezTo>
                  <a:lnTo>
                    <a:pt x="1400" y="3050"/>
                  </a:lnTo>
                  <a:cubicBezTo>
                    <a:pt x="1054" y="3778"/>
                    <a:pt x="872" y="4574"/>
                    <a:pt x="872" y="5389"/>
                  </a:cubicBezTo>
                  <a:cubicBezTo>
                    <a:pt x="882" y="5734"/>
                    <a:pt x="920" y="6079"/>
                    <a:pt x="968" y="6424"/>
                  </a:cubicBezTo>
                  <a:lnTo>
                    <a:pt x="173" y="7833"/>
                  </a:lnTo>
                  <a:cubicBezTo>
                    <a:pt x="0" y="8140"/>
                    <a:pt x="134" y="8542"/>
                    <a:pt x="470" y="8686"/>
                  </a:cubicBezTo>
                  <a:lnTo>
                    <a:pt x="1428" y="9079"/>
                  </a:lnTo>
                  <a:lnTo>
                    <a:pt x="1428" y="10680"/>
                  </a:lnTo>
                  <a:cubicBezTo>
                    <a:pt x="1428" y="11245"/>
                    <a:pt x="1879" y="11696"/>
                    <a:pt x="2444" y="11696"/>
                  </a:cubicBezTo>
                  <a:lnTo>
                    <a:pt x="3767" y="11696"/>
                  </a:lnTo>
                  <a:lnTo>
                    <a:pt x="3767" y="12894"/>
                  </a:lnTo>
                  <a:cubicBezTo>
                    <a:pt x="3758" y="13172"/>
                    <a:pt x="3997" y="13402"/>
                    <a:pt x="4275" y="13402"/>
                  </a:cubicBezTo>
                  <a:lnTo>
                    <a:pt x="8531" y="13402"/>
                  </a:lnTo>
                  <a:cubicBezTo>
                    <a:pt x="8537" y="13402"/>
                    <a:pt x="8543" y="13402"/>
                    <a:pt x="8548" y="13402"/>
                  </a:cubicBezTo>
                  <a:cubicBezTo>
                    <a:pt x="8837" y="13402"/>
                    <a:pt x="9068" y="13167"/>
                    <a:pt x="9068" y="12885"/>
                  </a:cubicBezTo>
                  <a:lnTo>
                    <a:pt x="9068" y="10862"/>
                  </a:lnTo>
                  <a:cubicBezTo>
                    <a:pt x="9068" y="10344"/>
                    <a:pt x="9298" y="9865"/>
                    <a:pt x="9691" y="9539"/>
                  </a:cubicBezTo>
                  <a:cubicBezTo>
                    <a:pt x="11704" y="7871"/>
                    <a:pt x="12231" y="4996"/>
                    <a:pt x="10947" y="2724"/>
                  </a:cubicBezTo>
                  <a:lnTo>
                    <a:pt x="10947" y="2724"/>
                  </a:lnTo>
                  <a:lnTo>
                    <a:pt x="8589" y="3510"/>
                  </a:lnTo>
                  <a:cubicBezTo>
                    <a:pt x="8584" y="3511"/>
                    <a:pt x="8580" y="3511"/>
                    <a:pt x="8576" y="3511"/>
                  </a:cubicBezTo>
                  <a:cubicBezTo>
                    <a:pt x="8507" y="3511"/>
                    <a:pt x="8467" y="3440"/>
                    <a:pt x="8512" y="3385"/>
                  </a:cubicBezTo>
                  <a:lnTo>
                    <a:pt x="10228" y="1890"/>
                  </a:lnTo>
                  <a:lnTo>
                    <a:pt x="8982" y="1095"/>
                  </a:lnTo>
                  <a:lnTo>
                    <a:pt x="9298" y="941"/>
                  </a:lnTo>
                  <a:cubicBezTo>
                    <a:pt x="8366" y="305"/>
                    <a:pt x="7308" y="1"/>
                    <a:pt x="6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5" name="Google Shape;2355;p68"/>
            <p:cNvSpPr/>
            <p:nvPr/>
          </p:nvSpPr>
          <p:spPr>
            <a:xfrm>
              <a:off x="2095978" y="1851443"/>
              <a:ext cx="219930" cy="84663"/>
            </a:xfrm>
            <a:custGeom>
              <a:avLst/>
              <a:gdLst/>
              <a:ahLst/>
              <a:cxnLst/>
              <a:rect l="l" t="t" r="r" b="b"/>
              <a:pathLst>
                <a:path w="7056" h="2716" extrusionOk="0">
                  <a:moveTo>
                    <a:pt x="3083" y="0"/>
                  </a:moveTo>
                  <a:cubicBezTo>
                    <a:pt x="2005" y="0"/>
                    <a:pt x="928" y="324"/>
                    <a:pt x="0" y="971"/>
                  </a:cubicBezTo>
                  <a:cubicBezTo>
                    <a:pt x="467" y="854"/>
                    <a:pt x="951" y="788"/>
                    <a:pt x="1436" y="788"/>
                  </a:cubicBezTo>
                  <a:cubicBezTo>
                    <a:pt x="1469" y="788"/>
                    <a:pt x="1501" y="788"/>
                    <a:pt x="1534" y="789"/>
                  </a:cubicBezTo>
                  <a:cubicBezTo>
                    <a:pt x="1546" y="789"/>
                    <a:pt x="1557" y="789"/>
                    <a:pt x="1569" y="789"/>
                  </a:cubicBezTo>
                  <a:cubicBezTo>
                    <a:pt x="3282" y="789"/>
                    <a:pt x="4916" y="1487"/>
                    <a:pt x="6116" y="2715"/>
                  </a:cubicBezTo>
                  <a:lnTo>
                    <a:pt x="7055" y="1891"/>
                  </a:lnTo>
                  <a:lnTo>
                    <a:pt x="5819" y="1096"/>
                  </a:lnTo>
                  <a:lnTo>
                    <a:pt x="6125" y="942"/>
                  </a:lnTo>
                  <a:cubicBezTo>
                    <a:pt x="5207" y="314"/>
                    <a:pt x="4145" y="0"/>
                    <a:pt x="30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6" name="Google Shape;2356;p68"/>
            <p:cNvSpPr/>
            <p:nvPr/>
          </p:nvSpPr>
          <p:spPr>
            <a:xfrm>
              <a:off x="2298543" y="1936074"/>
              <a:ext cx="68728" cy="156888"/>
            </a:xfrm>
            <a:custGeom>
              <a:avLst/>
              <a:gdLst/>
              <a:ahLst/>
              <a:cxnLst/>
              <a:rect l="l" t="t" r="r" b="b"/>
              <a:pathLst>
                <a:path w="2205" h="5033" extrusionOk="0">
                  <a:moveTo>
                    <a:pt x="1266" y="0"/>
                  </a:moveTo>
                  <a:lnTo>
                    <a:pt x="0" y="422"/>
                  </a:lnTo>
                  <a:cubicBezTo>
                    <a:pt x="940" y="1572"/>
                    <a:pt x="1448" y="3001"/>
                    <a:pt x="1448" y="4486"/>
                  </a:cubicBezTo>
                  <a:cubicBezTo>
                    <a:pt x="1448" y="4669"/>
                    <a:pt x="1438" y="4851"/>
                    <a:pt x="1419" y="5033"/>
                  </a:cubicBezTo>
                  <a:cubicBezTo>
                    <a:pt x="2205" y="3432"/>
                    <a:pt x="2147" y="1553"/>
                    <a:pt x="1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7" name="Google Shape;2357;p68"/>
            <p:cNvSpPr/>
            <p:nvPr/>
          </p:nvSpPr>
          <p:spPr>
            <a:xfrm>
              <a:off x="2258928" y="1838445"/>
              <a:ext cx="116573" cy="123441"/>
            </a:xfrm>
            <a:custGeom>
              <a:avLst/>
              <a:gdLst/>
              <a:ahLst/>
              <a:cxnLst/>
              <a:rect l="l" t="t" r="r" b="b"/>
              <a:pathLst>
                <a:path w="3740" h="3960" extrusionOk="0">
                  <a:moveTo>
                    <a:pt x="3672" y="1"/>
                  </a:moveTo>
                  <a:cubicBezTo>
                    <a:pt x="3665" y="1"/>
                    <a:pt x="3657" y="3"/>
                    <a:pt x="3648" y="8"/>
                  </a:cubicBezTo>
                  <a:lnTo>
                    <a:pt x="648" y="1388"/>
                  </a:lnTo>
                  <a:cubicBezTo>
                    <a:pt x="485" y="1474"/>
                    <a:pt x="466" y="1695"/>
                    <a:pt x="619" y="1800"/>
                  </a:cubicBezTo>
                  <a:lnTo>
                    <a:pt x="1482" y="2366"/>
                  </a:lnTo>
                  <a:cubicBezTo>
                    <a:pt x="1559" y="2414"/>
                    <a:pt x="1568" y="2529"/>
                    <a:pt x="1501" y="2586"/>
                  </a:cubicBezTo>
                  <a:lnTo>
                    <a:pt x="35" y="3861"/>
                  </a:lnTo>
                  <a:cubicBezTo>
                    <a:pt x="1" y="3895"/>
                    <a:pt x="27" y="3960"/>
                    <a:pt x="74" y="3960"/>
                  </a:cubicBezTo>
                  <a:cubicBezTo>
                    <a:pt x="80" y="3960"/>
                    <a:pt x="86" y="3959"/>
                    <a:pt x="92" y="3957"/>
                  </a:cubicBezTo>
                  <a:lnTo>
                    <a:pt x="3505" y="2816"/>
                  </a:lnTo>
                  <a:cubicBezTo>
                    <a:pt x="3687" y="2749"/>
                    <a:pt x="3716" y="2519"/>
                    <a:pt x="3572" y="2404"/>
                  </a:cubicBezTo>
                  <a:lnTo>
                    <a:pt x="2652" y="1733"/>
                  </a:lnTo>
                  <a:cubicBezTo>
                    <a:pt x="2594" y="1685"/>
                    <a:pt x="2575" y="1599"/>
                    <a:pt x="2623" y="1541"/>
                  </a:cubicBezTo>
                  <a:lnTo>
                    <a:pt x="3716" y="84"/>
                  </a:lnTo>
                  <a:cubicBezTo>
                    <a:pt x="3739" y="52"/>
                    <a:pt x="3710" y="1"/>
                    <a:pt x="3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8" name="Google Shape;2358;p68"/>
            <p:cNvSpPr/>
            <p:nvPr/>
          </p:nvSpPr>
          <p:spPr>
            <a:xfrm>
              <a:off x="2225951" y="1941809"/>
              <a:ext cx="39741" cy="46290"/>
            </a:xfrm>
            <a:custGeom>
              <a:avLst/>
              <a:gdLst/>
              <a:ahLst/>
              <a:cxnLst/>
              <a:rect l="l" t="t" r="r" b="b"/>
              <a:pathLst>
                <a:path w="1275" h="1485" extrusionOk="0">
                  <a:moveTo>
                    <a:pt x="230" y="1"/>
                  </a:moveTo>
                  <a:cubicBezTo>
                    <a:pt x="129" y="1"/>
                    <a:pt x="28" y="66"/>
                    <a:pt x="19" y="200"/>
                  </a:cubicBezTo>
                  <a:cubicBezTo>
                    <a:pt x="0" y="967"/>
                    <a:pt x="355" y="1417"/>
                    <a:pt x="1035" y="1484"/>
                  </a:cubicBezTo>
                  <a:lnTo>
                    <a:pt x="1054" y="1484"/>
                  </a:lnTo>
                  <a:cubicBezTo>
                    <a:pt x="1160" y="1484"/>
                    <a:pt x="1246" y="1398"/>
                    <a:pt x="1256" y="1293"/>
                  </a:cubicBezTo>
                  <a:cubicBezTo>
                    <a:pt x="1275" y="1178"/>
                    <a:pt x="1189" y="1072"/>
                    <a:pt x="1074" y="1063"/>
                  </a:cubicBezTo>
                  <a:cubicBezTo>
                    <a:pt x="767" y="1043"/>
                    <a:pt x="422" y="919"/>
                    <a:pt x="441" y="219"/>
                  </a:cubicBezTo>
                  <a:cubicBezTo>
                    <a:pt x="446" y="75"/>
                    <a:pt x="338" y="1"/>
                    <a:pt x="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59" name="Google Shape;2359;p68"/>
          <p:cNvGrpSpPr/>
          <p:nvPr/>
        </p:nvGrpSpPr>
        <p:grpSpPr>
          <a:xfrm>
            <a:off x="5728509" y="1198615"/>
            <a:ext cx="584437" cy="594380"/>
            <a:chOff x="3079651" y="1300719"/>
            <a:chExt cx="481493" cy="486718"/>
          </a:xfrm>
        </p:grpSpPr>
        <p:sp>
          <p:nvSpPr>
            <p:cNvPr id="2360" name="Google Shape;2360;p68"/>
            <p:cNvSpPr/>
            <p:nvPr/>
          </p:nvSpPr>
          <p:spPr>
            <a:xfrm>
              <a:off x="3079651" y="1300895"/>
              <a:ext cx="481178" cy="486542"/>
            </a:xfrm>
            <a:custGeom>
              <a:avLst/>
              <a:gdLst/>
              <a:ahLst/>
              <a:cxnLst/>
              <a:rect l="l" t="t" r="r" b="b"/>
              <a:pathLst>
                <a:path w="13670" h="13824" extrusionOk="0">
                  <a:moveTo>
                    <a:pt x="6161" y="1"/>
                  </a:moveTo>
                  <a:cubicBezTo>
                    <a:pt x="6056" y="1"/>
                    <a:pt x="5947" y="14"/>
                    <a:pt x="5838" y="40"/>
                  </a:cubicBezTo>
                  <a:cubicBezTo>
                    <a:pt x="5551" y="98"/>
                    <a:pt x="5282" y="251"/>
                    <a:pt x="5090" y="481"/>
                  </a:cubicBezTo>
                  <a:cubicBezTo>
                    <a:pt x="4886" y="354"/>
                    <a:pt x="4654" y="291"/>
                    <a:pt x="4420" y="291"/>
                  </a:cubicBezTo>
                  <a:cubicBezTo>
                    <a:pt x="4248" y="291"/>
                    <a:pt x="4074" y="326"/>
                    <a:pt x="3911" y="395"/>
                  </a:cubicBezTo>
                  <a:cubicBezTo>
                    <a:pt x="3643" y="500"/>
                    <a:pt x="3413" y="692"/>
                    <a:pt x="3250" y="932"/>
                  </a:cubicBezTo>
                  <a:cubicBezTo>
                    <a:pt x="3170" y="908"/>
                    <a:pt x="3086" y="897"/>
                    <a:pt x="3000" y="897"/>
                  </a:cubicBezTo>
                  <a:cubicBezTo>
                    <a:pt x="2664" y="897"/>
                    <a:pt x="2300" y="1073"/>
                    <a:pt x="2033" y="1401"/>
                  </a:cubicBezTo>
                  <a:cubicBezTo>
                    <a:pt x="1860" y="1612"/>
                    <a:pt x="1755" y="1862"/>
                    <a:pt x="1726" y="2130"/>
                  </a:cubicBezTo>
                  <a:cubicBezTo>
                    <a:pt x="1275" y="2159"/>
                    <a:pt x="854" y="2552"/>
                    <a:pt x="729" y="3117"/>
                  </a:cubicBezTo>
                  <a:cubicBezTo>
                    <a:pt x="672" y="3376"/>
                    <a:pt x="691" y="3644"/>
                    <a:pt x="787" y="3894"/>
                  </a:cubicBezTo>
                  <a:cubicBezTo>
                    <a:pt x="269" y="4037"/>
                    <a:pt x="1" y="4670"/>
                    <a:pt x="173" y="5303"/>
                  </a:cubicBezTo>
                  <a:cubicBezTo>
                    <a:pt x="240" y="5523"/>
                    <a:pt x="355" y="5734"/>
                    <a:pt x="518" y="5897"/>
                  </a:cubicBezTo>
                  <a:cubicBezTo>
                    <a:pt x="461" y="6127"/>
                    <a:pt x="470" y="6367"/>
                    <a:pt x="537" y="6587"/>
                  </a:cubicBezTo>
                  <a:cubicBezTo>
                    <a:pt x="686" y="7140"/>
                    <a:pt x="1126" y="7508"/>
                    <a:pt x="1575" y="7508"/>
                  </a:cubicBezTo>
                  <a:cubicBezTo>
                    <a:pt x="1648" y="7508"/>
                    <a:pt x="1721" y="7499"/>
                    <a:pt x="1793" y="7479"/>
                  </a:cubicBezTo>
                  <a:cubicBezTo>
                    <a:pt x="1841" y="7469"/>
                    <a:pt x="1898" y="7450"/>
                    <a:pt x="1946" y="7421"/>
                  </a:cubicBezTo>
                  <a:cubicBezTo>
                    <a:pt x="2052" y="7686"/>
                    <a:pt x="2468" y="7902"/>
                    <a:pt x="2846" y="7902"/>
                  </a:cubicBezTo>
                  <a:cubicBezTo>
                    <a:pt x="2947" y="7902"/>
                    <a:pt x="3046" y="7887"/>
                    <a:pt x="3135" y="7852"/>
                  </a:cubicBezTo>
                  <a:cubicBezTo>
                    <a:pt x="3645" y="9016"/>
                    <a:pt x="4426" y="9609"/>
                    <a:pt x="5634" y="9609"/>
                  </a:cubicBezTo>
                  <a:cubicBezTo>
                    <a:pt x="5969" y="9609"/>
                    <a:pt x="6336" y="9564"/>
                    <a:pt x="6739" y="9472"/>
                  </a:cubicBezTo>
                  <a:cubicBezTo>
                    <a:pt x="6835" y="10000"/>
                    <a:pt x="7161" y="10623"/>
                    <a:pt x="8043" y="11131"/>
                  </a:cubicBezTo>
                  <a:cubicBezTo>
                    <a:pt x="9519" y="11984"/>
                    <a:pt x="10171" y="12645"/>
                    <a:pt x="10267" y="13306"/>
                  </a:cubicBezTo>
                  <a:cubicBezTo>
                    <a:pt x="10309" y="13607"/>
                    <a:pt x="10568" y="13823"/>
                    <a:pt x="10863" y="13823"/>
                  </a:cubicBezTo>
                  <a:cubicBezTo>
                    <a:pt x="10897" y="13823"/>
                    <a:pt x="10932" y="13820"/>
                    <a:pt x="10966" y="13814"/>
                  </a:cubicBezTo>
                  <a:cubicBezTo>
                    <a:pt x="11302" y="13757"/>
                    <a:pt x="11513" y="13421"/>
                    <a:pt x="11436" y="13096"/>
                  </a:cubicBezTo>
                  <a:lnTo>
                    <a:pt x="10861" y="10460"/>
                  </a:lnTo>
                  <a:lnTo>
                    <a:pt x="10746" y="8763"/>
                  </a:lnTo>
                  <a:lnTo>
                    <a:pt x="11704" y="8399"/>
                  </a:lnTo>
                  <a:cubicBezTo>
                    <a:pt x="11813" y="8450"/>
                    <a:pt x="11928" y="8474"/>
                    <a:pt x="12044" y="8474"/>
                  </a:cubicBezTo>
                  <a:cubicBezTo>
                    <a:pt x="12449" y="8474"/>
                    <a:pt x="12866" y="8178"/>
                    <a:pt x="13075" y="7709"/>
                  </a:cubicBezTo>
                  <a:cubicBezTo>
                    <a:pt x="13219" y="7411"/>
                    <a:pt x="13238" y="7066"/>
                    <a:pt x="13142" y="6750"/>
                  </a:cubicBezTo>
                  <a:cubicBezTo>
                    <a:pt x="13353" y="6558"/>
                    <a:pt x="13506" y="6300"/>
                    <a:pt x="13554" y="6022"/>
                  </a:cubicBezTo>
                  <a:cubicBezTo>
                    <a:pt x="13669" y="5485"/>
                    <a:pt x="13478" y="4986"/>
                    <a:pt x="13123" y="4756"/>
                  </a:cubicBezTo>
                  <a:cubicBezTo>
                    <a:pt x="13209" y="4382"/>
                    <a:pt x="13123" y="3980"/>
                    <a:pt x="12883" y="3673"/>
                  </a:cubicBezTo>
                  <a:cubicBezTo>
                    <a:pt x="12701" y="3424"/>
                    <a:pt x="12433" y="3242"/>
                    <a:pt x="12136" y="3165"/>
                  </a:cubicBezTo>
                  <a:cubicBezTo>
                    <a:pt x="12212" y="2849"/>
                    <a:pt x="12145" y="2513"/>
                    <a:pt x="11944" y="2245"/>
                  </a:cubicBezTo>
                  <a:cubicBezTo>
                    <a:pt x="11944" y="2245"/>
                    <a:pt x="11570" y="1814"/>
                    <a:pt x="11350" y="1766"/>
                  </a:cubicBezTo>
                  <a:cubicBezTo>
                    <a:pt x="11154" y="1717"/>
                    <a:pt x="10979" y="1654"/>
                    <a:pt x="10807" y="1654"/>
                  </a:cubicBezTo>
                  <a:cubicBezTo>
                    <a:pt x="10777" y="1654"/>
                    <a:pt x="10747" y="1656"/>
                    <a:pt x="10717" y="1660"/>
                  </a:cubicBezTo>
                  <a:cubicBezTo>
                    <a:pt x="10602" y="1286"/>
                    <a:pt x="10334" y="989"/>
                    <a:pt x="9979" y="836"/>
                  </a:cubicBezTo>
                  <a:cubicBezTo>
                    <a:pt x="9798" y="755"/>
                    <a:pt x="9601" y="714"/>
                    <a:pt x="9404" y="714"/>
                  </a:cubicBezTo>
                  <a:cubicBezTo>
                    <a:pt x="9298" y="714"/>
                    <a:pt x="9192" y="726"/>
                    <a:pt x="9088" y="750"/>
                  </a:cubicBezTo>
                  <a:cubicBezTo>
                    <a:pt x="8877" y="366"/>
                    <a:pt x="8474" y="127"/>
                    <a:pt x="8033" y="127"/>
                  </a:cubicBezTo>
                  <a:cubicBezTo>
                    <a:pt x="7998" y="124"/>
                    <a:pt x="7963" y="122"/>
                    <a:pt x="7929" y="122"/>
                  </a:cubicBezTo>
                  <a:cubicBezTo>
                    <a:pt x="7621" y="122"/>
                    <a:pt x="7325" y="235"/>
                    <a:pt x="7084" y="433"/>
                  </a:cubicBezTo>
                  <a:cubicBezTo>
                    <a:pt x="6896" y="170"/>
                    <a:pt x="6548" y="1"/>
                    <a:pt x="6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1" name="Google Shape;2361;p68"/>
            <p:cNvSpPr/>
            <p:nvPr/>
          </p:nvSpPr>
          <p:spPr>
            <a:xfrm>
              <a:off x="3144769" y="1300719"/>
              <a:ext cx="416375" cy="297472"/>
            </a:xfrm>
            <a:custGeom>
              <a:avLst/>
              <a:gdLst/>
              <a:ahLst/>
              <a:cxnLst/>
              <a:rect l="l" t="t" r="r" b="b"/>
              <a:pathLst>
                <a:path w="11829" h="8452" extrusionOk="0">
                  <a:moveTo>
                    <a:pt x="4312" y="0"/>
                  </a:moveTo>
                  <a:cubicBezTo>
                    <a:pt x="4209" y="0"/>
                    <a:pt x="4104" y="12"/>
                    <a:pt x="3998" y="36"/>
                  </a:cubicBezTo>
                  <a:cubicBezTo>
                    <a:pt x="3701" y="103"/>
                    <a:pt x="3442" y="256"/>
                    <a:pt x="3240" y="486"/>
                  </a:cubicBezTo>
                  <a:cubicBezTo>
                    <a:pt x="3035" y="359"/>
                    <a:pt x="2804" y="292"/>
                    <a:pt x="2572" y="292"/>
                  </a:cubicBezTo>
                  <a:cubicBezTo>
                    <a:pt x="2402" y="292"/>
                    <a:pt x="2232" y="327"/>
                    <a:pt x="2071" y="400"/>
                  </a:cubicBezTo>
                  <a:cubicBezTo>
                    <a:pt x="1793" y="505"/>
                    <a:pt x="1563" y="688"/>
                    <a:pt x="1410" y="937"/>
                  </a:cubicBezTo>
                  <a:cubicBezTo>
                    <a:pt x="1330" y="913"/>
                    <a:pt x="1245" y="902"/>
                    <a:pt x="1159" y="902"/>
                  </a:cubicBezTo>
                  <a:cubicBezTo>
                    <a:pt x="821" y="902"/>
                    <a:pt x="452" y="1078"/>
                    <a:pt x="192" y="1406"/>
                  </a:cubicBezTo>
                  <a:cubicBezTo>
                    <a:pt x="116" y="1493"/>
                    <a:pt x="58" y="1598"/>
                    <a:pt x="1" y="1704"/>
                  </a:cubicBezTo>
                  <a:cubicBezTo>
                    <a:pt x="68" y="1694"/>
                    <a:pt x="125" y="1675"/>
                    <a:pt x="183" y="1675"/>
                  </a:cubicBezTo>
                  <a:cubicBezTo>
                    <a:pt x="422" y="1636"/>
                    <a:pt x="643" y="1541"/>
                    <a:pt x="834" y="1387"/>
                  </a:cubicBezTo>
                  <a:cubicBezTo>
                    <a:pt x="1084" y="1169"/>
                    <a:pt x="1403" y="1052"/>
                    <a:pt x="1730" y="1052"/>
                  </a:cubicBezTo>
                  <a:cubicBezTo>
                    <a:pt x="1805" y="1052"/>
                    <a:pt x="1881" y="1058"/>
                    <a:pt x="1956" y="1071"/>
                  </a:cubicBezTo>
                  <a:cubicBezTo>
                    <a:pt x="2026" y="1083"/>
                    <a:pt x="2097" y="1089"/>
                    <a:pt x="2167" y="1089"/>
                  </a:cubicBezTo>
                  <a:cubicBezTo>
                    <a:pt x="2372" y="1089"/>
                    <a:pt x="2573" y="1037"/>
                    <a:pt x="2752" y="937"/>
                  </a:cubicBezTo>
                  <a:cubicBezTo>
                    <a:pt x="2876" y="870"/>
                    <a:pt x="3001" y="822"/>
                    <a:pt x="3145" y="793"/>
                  </a:cubicBezTo>
                  <a:cubicBezTo>
                    <a:pt x="3245" y="770"/>
                    <a:pt x="3348" y="758"/>
                    <a:pt x="3451" y="758"/>
                  </a:cubicBezTo>
                  <a:cubicBezTo>
                    <a:pt x="3642" y="758"/>
                    <a:pt x="3833" y="798"/>
                    <a:pt x="4007" y="879"/>
                  </a:cubicBezTo>
                  <a:cubicBezTo>
                    <a:pt x="4166" y="953"/>
                    <a:pt x="4334" y="990"/>
                    <a:pt x="4503" y="990"/>
                  </a:cubicBezTo>
                  <a:cubicBezTo>
                    <a:pt x="4620" y="990"/>
                    <a:pt x="4737" y="972"/>
                    <a:pt x="4851" y="937"/>
                  </a:cubicBezTo>
                  <a:cubicBezTo>
                    <a:pt x="4979" y="897"/>
                    <a:pt x="5113" y="877"/>
                    <a:pt x="5254" y="877"/>
                  </a:cubicBezTo>
                  <a:cubicBezTo>
                    <a:pt x="5282" y="877"/>
                    <a:pt x="5311" y="878"/>
                    <a:pt x="5340" y="879"/>
                  </a:cubicBezTo>
                  <a:cubicBezTo>
                    <a:pt x="5627" y="898"/>
                    <a:pt x="5915" y="1004"/>
                    <a:pt x="6145" y="1196"/>
                  </a:cubicBezTo>
                  <a:cubicBezTo>
                    <a:pt x="6336" y="1359"/>
                    <a:pt x="6567" y="1454"/>
                    <a:pt x="6825" y="1474"/>
                  </a:cubicBezTo>
                  <a:cubicBezTo>
                    <a:pt x="6979" y="1493"/>
                    <a:pt x="7132" y="1531"/>
                    <a:pt x="7285" y="1598"/>
                  </a:cubicBezTo>
                  <a:cubicBezTo>
                    <a:pt x="7496" y="1694"/>
                    <a:pt x="7688" y="1838"/>
                    <a:pt x="7822" y="2029"/>
                  </a:cubicBezTo>
                  <a:cubicBezTo>
                    <a:pt x="7985" y="2250"/>
                    <a:pt x="8225" y="2413"/>
                    <a:pt x="8493" y="2480"/>
                  </a:cubicBezTo>
                  <a:cubicBezTo>
                    <a:pt x="8541" y="2499"/>
                    <a:pt x="8599" y="2509"/>
                    <a:pt x="8647" y="2518"/>
                  </a:cubicBezTo>
                  <a:cubicBezTo>
                    <a:pt x="8886" y="2576"/>
                    <a:pt x="9241" y="3007"/>
                    <a:pt x="9241" y="3007"/>
                  </a:cubicBezTo>
                  <a:cubicBezTo>
                    <a:pt x="9337" y="3141"/>
                    <a:pt x="9413" y="3295"/>
                    <a:pt x="9452" y="3458"/>
                  </a:cubicBezTo>
                  <a:cubicBezTo>
                    <a:pt x="9509" y="3726"/>
                    <a:pt x="9663" y="3966"/>
                    <a:pt x="9883" y="4129"/>
                  </a:cubicBezTo>
                  <a:cubicBezTo>
                    <a:pt x="9998" y="4215"/>
                    <a:pt x="10094" y="4311"/>
                    <a:pt x="10180" y="4426"/>
                  </a:cubicBezTo>
                  <a:cubicBezTo>
                    <a:pt x="10343" y="4637"/>
                    <a:pt x="10439" y="4886"/>
                    <a:pt x="10458" y="5154"/>
                  </a:cubicBezTo>
                  <a:cubicBezTo>
                    <a:pt x="10477" y="5375"/>
                    <a:pt x="10554" y="5586"/>
                    <a:pt x="10679" y="5758"/>
                  </a:cubicBezTo>
                  <a:cubicBezTo>
                    <a:pt x="10870" y="6065"/>
                    <a:pt x="10937" y="6429"/>
                    <a:pt x="10851" y="6774"/>
                  </a:cubicBezTo>
                  <a:cubicBezTo>
                    <a:pt x="10813" y="6985"/>
                    <a:pt x="10717" y="7177"/>
                    <a:pt x="10592" y="7340"/>
                  </a:cubicBezTo>
                  <a:cubicBezTo>
                    <a:pt x="10506" y="7455"/>
                    <a:pt x="10468" y="7589"/>
                    <a:pt x="10487" y="7723"/>
                  </a:cubicBezTo>
                  <a:cubicBezTo>
                    <a:pt x="10516" y="7972"/>
                    <a:pt x="10477" y="8222"/>
                    <a:pt x="10382" y="8452"/>
                  </a:cubicBezTo>
                  <a:cubicBezTo>
                    <a:pt x="10765" y="8346"/>
                    <a:pt x="11072" y="8078"/>
                    <a:pt x="11225" y="7714"/>
                  </a:cubicBezTo>
                  <a:cubicBezTo>
                    <a:pt x="11369" y="7407"/>
                    <a:pt x="11388" y="7071"/>
                    <a:pt x="11292" y="6755"/>
                  </a:cubicBezTo>
                  <a:cubicBezTo>
                    <a:pt x="11503" y="6554"/>
                    <a:pt x="11647" y="6295"/>
                    <a:pt x="11704" y="6017"/>
                  </a:cubicBezTo>
                  <a:cubicBezTo>
                    <a:pt x="11829" y="5490"/>
                    <a:pt x="11637" y="4982"/>
                    <a:pt x="11283" y="4761"/>
                  </a:cubicBezTo>
                  <a:cubicBezTo>
                    <a:pt x="11369" y="4378"/>
                    <a:pt x="11283" y="3985"/>
                    <a:pt x="11043" y="3678"/>
                  </a:cubicBezTo>
                  <a:cubicBezTo>
                    <a:pt x="10861" y="3429"/>
                    <a:pt x="10592" y="3247"/>
                    <a:pt x="10295" y="3170"/>
                  </a:cubicBezTo>
                  <a:cubicBezTo>
                    <a:pt x="10372" y="2844"/>
                    <a:pt x="10305" y="2509"/>
                    <a:pt x="10104" y="2250"/>
                  </a:cubicBezTo>
                  <a:cubicBezTo>
                    <a:pt x="10104" y="2250"/>
                    <a:pt x="9739" y="1819"/>
                    <a:pt x="9500" y="1761"/>
                  </a:cubicBezTo>
                  <a:cubicBezTo>
                    <a:pt x="9286" y="1718"/>
                    <a:pt x="9110" y="1653"/>
                    <a:pt x="8932" y="1653"/>
                  </a:cubicBezTo>
                  <a:cubicBezTo>
                    <a:pt x="8910" y="1653"/>
                    <a:pt x="8889" y="1654"/>
                    <a:pt x="8867" y="1656"/>
                  </a:cubicBezTo>
                  <a:cubicBezTo>
                    <a:pt x="8762" y="1291"/>
                    <a:pt x="8493" y="985"/>
                    <a:pt x="8139" y="841"/>
                  </a:cubicBezTo>
                  <a:cubicBezTo>
                    <a:pt x="7957" y="760"/>
                    <a:pt x="7760" y="715"/>
                    <a:pt x="7562" y="715"/>
                  </a:cubicBezTo>
                  <a:cubicBezTo>
                    <a:pt x="7457" y="715"/>
                    <a:pt x="7351" y="728"/>
                    <a:pt x="7247" y="755"/>
                  </a:cubicBezTo>
                  <a:cubicBezTo>
                    <a:pt x="7084" y="410"/>
                    <a:pt x="6672" y="160"/>
                    <a:pt x="6193" y="122"/>
                  </a:cubicBezTo>
                  <a:cubicBezTo>
                    <a:pt x="6158" y="119"/>
                    <a:pt x="6123" y="118"/>
                    <a:pt x="6088" y="118"/>
                  </a:cubicBezTo>
                  <a:cubicBezTo>
                    <a:pt x="5779" y="118"/>
                    <a:pt x="5476" y="232"/>
                    <a:pt x="5244" y="438"/>
                  </a:cubicBezTo>
                  <a:cubicBezTo>
                    <a:pt x="5054" y="165"/>
                    <a:pt x="4702" y="0"/>
                    <a:pt x="4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2" name="Google Shape;2362;p68"/>
            <p:cNvSpPr/>
            <p:nvPr/>
          </p:nvSpPr>
          <p:spPr>
            <a:xfrm>
              <a:off x="3297955" y="1599170"/>
              <a:ext cx="186945" cy="188261"/>
            </a:xfrm>
            <a:custGeom>
              <a:avLst/>
              <a:gdLst/>
              <a:ahLst/>
              <a:cxnLst/>
              <a:rect l="l" t="t" r="r" b="b"/>
              <a:pathLst>
                <a:path w="5311" h="5349" extrusionOk="0">
                  <a:moveTo>
                    <a:pt x="585" y="0"/>
                  </a:moveTo>
                  <a:cubicBezTo>
                    <a:pt x="585" y="1"/>
                    <a:pt x="0" y="1601"/>
                    <a:pt x="1841" y="2656"/>
                  </a:cubicBezTo>
                  <a:cubicBezTo>
                    <a:pt x="3317" y="3509"/>
                    <a:pt x="3969" y="4170"/>
                    <a:pt x="4065" y="4831"/>
                  </a:cubicBezTo>
                  <a:cubicBezTo>
                    <a:pt x="4107" y="5132"/>
                    <a:pt x="4366" y="5348"/>
                    <a:pt x="4661" y="5348"/>
                  </a:cubicBezTo>
                  <a:cubicBezTo>
                    <a:pt x="4695" y="5348"/>
                    <a:pt x="4730" y="5345"/>
                    <a:pt x="4764" y="5339"/>
                  </a:cubicBezTo>
                  <a:cubicBezTo>
                    <a:pt x="5100" y="5282"/>
                    <a:pt x="5311" y="4946"/>
                    <a:pt x="5234" y="4621"/>
                  </a:cubicBezTo>
                  <a:lnTo>
                    <a:pt x="4659" y="1985"/>
                  </a:lnTo>
                  <a:lnTo>
                    <a:pt x="4132" y="662"/>
                  </a:lnTo>
                  <a:cubicBezTo>
                    <a:pt x="4132" y="662"/>
                    <a:pt x="3539" y="703"/>
                    <a:pt x="2889" y="703"/>
                  </a:cubicBezTo>
                  <a:cubicBezTo>
                    <a:pt x="2171" y="703"/>
                    <a:pt x="1382" y="653"/>
                    <a:pt x="1246" y="441"/>
                  </a:cubicBezTo>
                  <a:cubicBezTo>
                    <a:pt x="1103" y="211"/>
                    <a:pt x="863" y="48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3" name="Google Shape;2363;p68"/>
            <p:cNvSpPr/>
            <p:nvPr/>
          </p:nvSpPr>
          <p:spPr>
            <a:xfrm>
              <a:off x="3422453" y="1622434"/>
              <a:ext cx="62444" cy="164328"/>
            </a:xfrm>
            <a:custGeom>
              <a:avLst/>
              <a:gdLst/>
              <a:ahLst/>
              <a:cxnLst/>
              <a:rect l="l" t="t" r="r" b="b"/>
              <a:pathLst>
                <a:path w="1774" h="4669" extrusionOk="0">
                  <a:moveTo>
                    <a:pt x="604" y="1"/>
                  </a:moveTo>
                  <a:cubicBezTo>
                    <a:pt x="604" y="1"/>
                    <a:pt x="345" y="20"/>
                    <a:pt x="0" y="30"/>
                  </a:cubicBezTo>
                  <a:lnTo>
                    <a:pt x="499" y="1295"/>
                  </a:lnTo>
                  <a:lnTo>
                    <a:pt x="1074" y="3931"/>
                  </a:lnTo>
                  <a:cubicBezTo>
                    <a:pt x="1131" y="4180"/>
                    <a:pt x="1016" y="4439"/>
                    <a:pt x="786" y="4573"/>
                  </a:cubicBezTo>
                  <a:cubicBezTo>
                    <a:pt x="882" y="4631"/>
                    <a:pt x="997" y="4669"/>
                    <a:pt x="1122" y="4669"/>
                  </a:cubicBezTo>
                  <a:cubicBezTo>
                    <a:pt x="1496" y="4669"/>
                    <a:pt x="1774" y="4324"/>
                    <a:pt x="1697" y="3960"/>
                  </a:cubicBezTo>
                  <a:lnTo>
                    <a:pt x="1122" y="1324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4" name="Google Shape;2364;p68"/>
            <p:cNvSpPr/>
            <p:nvPr/>
          </p:nvSpPr>
          <p:spPr>
            <a:xfrm>
              <a:off x="3368458" y="1592096"/>
              <a:ext cx="137032" cy="75917"/>
            </a:xfrm>
            <a:custGeom>
              <a:avLst/>
              <a:gdLst/>
              <a:ahLst/>
              <a:cxnLst/>
              <a:rect l="l" t="t" r="r" b="b"/>
              <a:pathLst>
                <a:path w="3893" h="2157" extrusionOk="0">
                  <a:moveTo>
                    <a:pt x="825" y="0"/>
                  </a:moveTo>
                  <a:cubicBezTo>
                    <a:pt x="346" y="0"/>
                    <a:pt x="1" y="451"/>
                    <a:pt x="116" y="911"/>
                  </a:cubicBezTo>
                  <a:lnTo>
                    <a:pt x="192" y="1313"/>
                  </a:lnTo>
                  <a:cubicBezTo>
                    <a:pt x="317" y="1812"/>
                    <a:pt x="767" y="2157"/>
                    <a:pt x="1285" y="2157"/>
                  </a:cubicBezTo>
                  <a:lnTo>
                    <a:pt x="2608" y="2157"/>
                  </a:lnTo>
                  <a:cubicBezTo>
                    <a:pt x="3116" y="2157"/>
                    <a:pt x="3566" y="1812"/>
                    <a:pt x="3701" y="1313"/>
                  </a:cubicBezTo>
                  <a:lnTo>
                    <a:pt x="3768" y="911"/>
                  </a:lnTo>
                  <a:cubicBezTo>
                    <a:pt x="3892" y="451"/>
                    <a:pt x="3538" y="0"/>
                    <a:pt x="30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5" name="Google Shape;2365;p68"/>
            <p:cNvSpPr/>
            <p:nvPr/>
          </p:nvSpPr>
          <p:spPr>
            <a:xfrm>
              <a:off x="3377223" y="1592096"/>
              <a:ext cx="127915" cy="75917"/>
            </a:xfrm>
            <a:custGeom>
              <a:avLst/>
              <a:gdLst/>
              <a:ahLst/>
              <a:cxnLst/>
              <a:rect l="l" t="t" r="r" b="b"/>
              <a:pathLst>
                <a:path w="3634" h="2157" extrusionOk="0">
                  <a:moveTo>
                    <a:pt x="2934" y="0"/>
                  </a:moveTo>
                  <a:lnTo>
                    <a:pt x="2934" y="0"/>
                  </a:lnTo>
                  <a:cubicBezTo>
                    <a:pt x="2944" y="96"/>
                    <a:pt x="2944" y="192"/>
                    <a:pt x="2915" y="288"/>
                  </a:cubicBezTo>
                  <a:lnTo>
                    <a:pt x="2838" y="690"/>
                  </a:lnTo>
                  <a:cubicBezTo>
                    <a:pt x="2714" y="1189"/>
                    <a:pt x="2263" y="1543"/>
                    <a:pt x="1745" y="1543"/>
                  </a:cubicBezTo>
                  <a:lnTo>
                    <a:pt x="432" y="1543"/>
                  </a:lnTo>
                  <a:cubicBezTo>
                    <a:pt x="279" y="1543"/>
                    <a:pt x="135" y="1515"/>
                    <a:pt x="1" y="1457"/>
                  </a:cubicBezTo>
                  <a:lnTo>
                    <a:pt x="1" y="1457"/>
                  </a:lnTo>
                  <a:cubicBezTo>
                    <a:pt x="173" y="1879"/>
                    <a:pt x="586" y="2157"/>
                    <a:pt x="1046" y="2157"/>
                  </a:cubicBezTo>
                  <a:lnTo>
                    <a:pt x="2359" y="2157"/>
                  </a:lnTo>
                  <a:cubicBezTo>
                    <a:pt x="2877" y="2157"/>
                    <a:pt x="3327" y="1802"/>
                    <a:pt x="3452" y="1304"/>
                  </a:cubicBezTo>
                  <a:lnTo>
                    <a:pt x="3528" y="901"/>
                  </a:lnTo>
                  <a:cubicBezTo>
                    <a:pt x="3634" y="479"/>
                    <a:pt x="3356" y="67"/>
                    <a:pt x="29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6" name="Google Shape;2366;p68"/>
            <p:cNvSpPr/>
            <p:nvPr/>
          </p:nvSpPr>
          <p:spPr>
            <a:xfrm>
              <a:off x="3316469" y="1369806"/>
              <a:ext cx="135025" cy="83660"/>
            </a:xfrm>
            <a:custGeom>
              <a:avLst/>
              <a:gdLst/>
              <a:ahLst/>
              <a:cxnLst/>
              <a:rect l="l" t="t" r="r" b="b"/>
              <a:pathLst>
                <a:path w="3836" h="2377" extrusionOk="0">
                  <a:moveTo>
                    <a:pt x="886" y="1"/>
                  </a:moveTo>
                  <a:cubicBezTo>
                    <a:pt x="656" y="1"/>
                    <a:pt x="423" y="50"/>
                    <a:pt x="203" y="153"/>
                  </a:cubicBezTo>
                  <a:cubicBezTo>
                    <a:pt x="0" y="262"/>
                    <a:pt x="102" y="543"/>
                    <a:pt x="293" y="543"/>
                  </a:cubicBezTo>
                  <a:cubicBezTo>
                    <a:pt x="319" y="543"/>
                    <a:pt x="347" y="538"/>
                    <a:pt x="375" y="527"/>
                  </a:cubicBezTo>
                  <a:cubicBezTo>
                    <a:pt x="539" y="452"/>
                    <a:pt x="710" y="416"/>
                    <a:pt x="879" y="416"/>
                  </a:cubicBezTo>
                  <a:cubicBezTo>
                    <a:pt x="1295" y="416"/>
                    <a:pt x="1694" y="631"/>
                    <a:pt x="1919" y="1006"/>
                  </a:cubicBezTo>
                  <a:cubicBezTo>
                    <a:pt x="1612" y="1351"/>
                    <a:pt x="1535" y="1840"/>
                    <a:pt x="1727" y="2252"/>
                  </a:cubicBezTo>
                  <a:cubicBezTo>
                    <a:pt x="1765" y="2329"/>
                    <a:pt x="1832" y="2377"/>
                    <a:pt x="1919" y="2377"/>
                  </a:cubicBezTo>
                  <a:cubicBezTo>
                    <a:pt x="1947" y="2377"/>
                    <a:pt x="1976" y="2367"/>
                    <a:pt x="2005" y="2357"/>
                  </a:cubicBezTo>
                  <a:cubicBezTo>
                    <a:pt x="2110" y="2309"/>
                    <a:pt x="2149" y="2185"/>
                    <a:pt x="2101" y="2079"/>
                  </a:cubicBezTo>
                  <a:cubicBezTo>
                    <a:pt x="1938" y="1715"/>
                    <a:pt x="2091" y="1293"/>
                    <a:pt x="2455" y="1121"/>
                  </a:cubicBezTo>
                  <a:cubicBezTo>
                    <a:pt x="2551" y="1077"/>
                    <a:pt x="2652" y="1056"/>
                    <a:pt x="2752" y="1056"/>
                  </a:cubicBezTo>
                  <a:cubicBezTo>
                    <a:pt x="3023" y="1056"/>
                    <a:pt x="3285" y="1210"/>
                    <a:pt x="3404" y="1476"/>
                  </a:cubicBezTo>
                  <a:cubicBezTo>
                    <a:pt x="3447" y="1547"/>
                    <a:pt x="3527" y="1586"/>
                    <a:pt x="3608" y="1586"/>
                  </a:cubicBezTo>
                  <a:cubicBezTo>
                    <a:pt x="3636" y="1586"/>
                    <a:pt x="3665" y="1581"/>
                    <a:pt x="3692" y="1571"/>
                  </a:cubicBezTo>
                  <a:cubicBezTo>
                    <a:pt x="3788" y="1514"/>
                    <a:pt x="3836" y="1389"/>
                    <a:pt x="3788" y="1293"/>
                  </a:cubicBezTo>
                  <a:cubicBezTo>
                    <a:pt x="3592" y="875"/>
                    <a:pt x="3183" y="634"/>
                    <a:pt x="2757" y="634"/>
                  </a:cubicBezTo>
                  <a:cubicBezTo>
                    <a:pt x="2598" y="634"/>
                    <a:pt x="2436" y="667"/>
                    <a:pt x="2283" y="737"/>
                  </a:cubicBezTo>
                  <a:cubicBezTo>
                    <a:pt x="2273" y="747"/>
                    <a:pt x="2264" y="747"/>
                    <a:pt x="2264" y="757"/>
                  </a:cubicBezTo>
                  <a:cubicBezTo>
                    <a:pt x="1954" y="272"/>
                    <a:pt x="1428" y="1"/>
                    <a:pt x="8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7" name="Google Shape;2367;p68"/>
            <p:cNvSpPr/>
            <p:nvPr/>
          </p:nvSpPr>
          <p:spPr>
            <a:xfrm>
              <a:off x="3148042" y="1434107"/>
              <a:ext cx="113202" cy="65569"/>
            </a:xfrm>
            <a:custGeom>
              <a:avLst/>
              <a:gdLst/>
              <a:ahLst/>
              <a:cxnLst/>
              <a:rect l="l" t="t" r="r" b="b"/>
              <a:pathLst>
                <a:path w="3216" h="1863" extrusionOk="0">
                  <a:moveTo>
                    <a:pt x="2482" y="1"/>
                  </a:moveTo>
                  <a:cubicBezTo>
                    <a:pt x="2018" y="1"/>
                    <a:pt x="1574" y="257"/>
                    <a:pt x="1345" y="693"/>
                  </a:cubicBezTo>
                  <a:cubicBezTo>
                    <a:pt x="1192" y="647"/>
                    <a:pt x="1036" y="624"/>
                    <a:pt x="880" y="624"/>
                  </a:cubicBezTo>
                  <a:cubicBezTo>
                    <a:pt x="646" y="624"/>
                    <a:pt x="414" y="676"/>
                    <a:pt x="195" y="780"/>
                  </a:cubicBezTo>
                  <a:cubicBezTo>
                    <a:pt x="1" y="889"/>
                    <a:pt x="97" y="1170"/>
                    <a:pt x="293" y="1170"/>
                  </a:cubicBezTo>
                  <a:cubicBezTo>
                    <a:pt x="319" y="1170"/>
                    <a:pt x="347" y="1165"/>
                    <a:pt x="377" y="1153"/>
                  </a:cubicBezTo>
                  <a:cubicBezTo>
                    <a:pt x="537" y="1079"/>
                    <a:pt x="706" y="1043"/>
                    <a:pt x="873" y="1043"/>
                  </a:cubicBezTo>
                  <a:cubicBezTo>
                    <a:pt x="1326" y="1043"/>
                    <a:pt x="1765" y="1304"/>
                    <a:pt x="1968" y="1738"/>
                  </a:cubicBezTo>
                  <a:cubicBezTo>
                    <a:pt x="2007" y="1815"/>
                    <a:pt x="2083" y="1863"/>
                    <a:pt x="2160" y="1863"/>
                  </a:cubicBezTo>
                  <a:cubicBezTo>
                    <a:pt x="2189" y="1863"/>
                    <a:pt x="2218" y="1853"/>
                    <a:pt x="2246" y="1844"/>
                  </a:cubicBezTo>
                  <a:cubicBezTo>
                    <a:pt x="2352" y="1796"/>
                    <a:pt x="2400" y="1671"/>
                    <a:pt x="2352" y="1566"/>
                  </a:cubicBezTo>
                  <a:cubicBezTo>
                    <a:pt x="2218" y="1278"/>
                    <a:pt x="1997" y="1029"/>
                    <a:pt x="1719" y="866"/>
                  </a:cubicBezTo>
                  <a:cubicBezTo>
                    <a:pt x="1825" y="684"/>
                    <a:pt x="1988" y="540"/>
                    <a:pt x="2179" y="473"/>
                  </a:cubicBezTo>
                  <a:cubicBezTo>
                    <a:pt x="2276" y="433"/>
                    <a:pt x="2380" y="414"/>
                    <a:pt x="2483" y="414"/>
                  </a:cubicBezTo>
                  <a:cubicBezTo>
                    <a:pt x="2605" y="414"/>
                    <a:pt x="2727" y="440"/>
                    <a:pt x="2841" y="492"/>
                  </a:cubicBezTo>
                  <a:cubicBezTo>
                    <a:pt x="2869" y="503"/>
                    <a:pt x="2897" y="509"/>
                    <a:pt x="2923" y="509"/>
                  </a:cubicBezTo>
                  <a:cubicBezTo>
                    <a:pt x="3114" y="509"/>
                    <a:pt x="3216" y="228"/>
                    <a:pt x="3013" y="118"/>
                  </a:cubicBezTo>
                  <a:cubicBezTo>
                    <a:pt x="2840" y="38"/>
                    <a:pt x="2660" y="1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8" name="Google Shape;2368;p68"/>
            <p:cNvSpPr/>
            <p:nvPr/>
          </p:nvSpPr>
          <p:spPr>
            <a:xfrm>
              <a:off x="3371485" y="1504039"/>
              <a:ext cx="68886" cy="30409"/>
            </a:xfrm>
            <a:custGeom>
              <a:avLst/>
              <a:gdLst/>
              <a:ahLst/>
              <a:cxnLst/>
              <a:rect l="l" t="t" r="r" b="b"/>
              <a:pathLst>
                <a:path w="1957" h="864" extrusionOk="0">
                  <a:moveTo>
                    <a:pt x="847" y="1"/>
                  </a:moveTo>
                  <a:cubicBezTo>
                    <a:pt x="584" y="1"/>
                    <a:pt x="326" y="82"/>
                    <a:pt x="116" y="240"/>
                  </a:cubicBezTo>
                  <a:cubicBezTo>
                    <a:pt x="20" y="307"/>
                    <a:pt x="1" y="432"/>
                    <a:pt x="58" y="528"/>
                  </a:cubicBezTo>
                  <a:cubicBezTo>
                    <a:pt x="99" y="585"/>
                    <a:pt x="164" y="615"/>
                    <a:pt x="230" y="615"/>
                  </a:cubicBezTo>
                  <a:cubicBezTo>
                    <a:pt x="273" y="615"/>
                    <a:pt x="317" y="602"/>
                    <a:pt x="356" y="575"/>
                  </a:cubicBezTo>
                  <a:cubicBezTo>
                    <a:pt x="505" y="471"/>
                    <a:pt x="679" y="420"/>
                    <a:pt x="851" y="420"/>
                  </a:cubicBezTo>
                  <a:cubicBezTo>
                    <a:pt x="1119" y="420"/>
                    <a:pt x="1384" y="543"/>
                    <a:pt x="1554" y="777"/>
                  </a:cubicBezTo>
                  <a:cubicBezTo>
                    <a:pt x="1592" y="834"/>
                    <a:pt x="1650" y="863"/>
                    <a:pt x="1726" y="863"/>
                  </a:cubicBezTo>
                  <a:cubicBezTo>
                    <a:pt x="1765" y="863"/>
                    <a:pt x="1803" y="853"/>
                    <a:pt x="1841" y="825"/>
                  </a:cubicBezTo>
                  <a:cubicBezTo>
                    <a:pt x="1937" y="758"/>
                    <a:pt x="1956" y="623"/>
                    <a:pt x="1889" y="528"/>
                  </a:cubicBezTo>
                  <a:cubicBezTo>
                    <a:pt x="1698" y="259"/>
                    <a:pt x="1400" y="67"/>
                    <a:pt x="1065" y="20"/>
                  </a:cubicBezTo>
                  <a:cubicBezTo>
                    <a:pt x="992" y="7"/>
                    <a:pt x="920" y="1"/>
                    <a:pt x="8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9" name="Google Shape;2369;p68"/>
            <p:cNvSpPr/>
            <p:nvPr/>
          </p:nvSpPr>
          <p:spPr>
            <a:xfrm>
              <a:off x="3286093" y="1587732"/>
              <a:ext cx="70927" cy="31289"/>
            </a:xfrm>
            <a:custGeom>
              <a:avLst/>
              <a:gdLst/>
              <a:ahLst/>
              <a:cxnLst/>
              <a:rect l="l" t="t" r="r" b="b"/>
              <a:pathLst>
                <a:path w="2015" h="889" extrusionOk="0">
                  <a:moveTo>
                    <a:pt x="1151" y="0"/>
                  </a:moveTo>
                  <a:cubicBezTo>
                    <a:pt x="1078" y="0"/>
                    <a:pt x="1005" y="6"/>
                    <a:pt x="932" y="19"/>
                  </a:cubicBezTo>
                  <a:cubicBezTo>
                    <a:pt x="596" y="86"/>
                    <a:pt x="309" y="278"/>
                    <a:pt x="117" y="555"/>
                  </a:cubicBezTo>
                  <a:cubicBezTo>
                    <a:pt x="1" y="720"/>
                    <a:pt x="143" y="888"/>
                    <a:pt x="293" y="888"/>
                  </a:cubicBezTo>
                  <a:cubicBezTo>
                    <a:pt x="353" y="888"/>
                    <a:pt x="415" y="861"/>
                    <a:pt x="462" y="795"/>
                  </a:cubicBezTo>
                  <a:cubicBezTo>
                    <a:pt x="587" y="603"/>
                    <a:pt x="788" y="479"/>
                    <a:pt x="1018" y="440"/>
                  </a:cubicBezTo>
                  <a:cubicBezTo>
                    <a:pt x="1074" y="428"/>
                    <a:pt x="1130" y="422"/>
                    <a:pt x="1186" y="422"/>
                  </a:cubicBezTo>
                  <a:cubicBezTo>
                    <a:pt x="1352" y="422"/>
                    <a:pt x="1517" y="474"/>
                    <a:pt x="1660" y="575"/>
                  </a:cubicBezTo>
                  <a:cubicBezTo>
                    <a:pt x="1696" y="600"/>
                    <a:pt x="1735" y="611"/>
                    <a:pt x="1774" y="611"/>
                  </a:cubicBezTo>
                  <a:cubicBezTo>
                    <a:pt x="1840" y="611"/>
                    <a:pt x="1905" y="577"/>
                    <a:pt x="1948" y="517"/>
                  </a:cubicBezTo>
                  <a:cubicBezTo>
                    <a:pt x="2015" y="421"/>
                    <a:pt x="1986" y="297"/>
                    <a:pt x="1900" y="230"/>
                  </a:cubicBezTo>
                  <a:cubicBezTo>
                    <a:pt x="1675" y="80"/>
                    <a:pt x="1415" y="0"/>
                    <a:pt x="1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0" name="Google Shape;2370;p68"/>
            <p:cNvSpPr/>
            <p:nvPr/>
          </p:nvSpPr>
          <p:spPr>
            <a:xfrm>
              <a:off x="3267895" y="1468492"/>
              <a:ext cx="61142" cy="46388"/>
            </a:xfrm>
            <a:custGeom>
              <a:avLst/>
              <a:gdLst/>
              <a:ahLst/>
              <a:cxnLst/>
              <a:rect l="l" t="t" r="r" b="b"/>
              <a:pathLst>
                <a:path w="1737" h="1318" extrusionOk="0">
                  <a:moveTo>
                    <a:pt x="1509" y="1"/>
                  </a:moveTo>
                  <a:cubicBezTo>
                    <a:pt x="1409" y="1"/>
                    <a:pt x="1322" y="73"/>
                    <a:pt x="1305" y="176"/>
                  </a:cubicBezTo>
                  <a:cubicBezTo>
                    <a:pt x="1236" y="599"/>
                    <a:pt x="872" y="897"/>
                    <a:pt x="458" y="897"/>
                  </a:cubicBezTo>
                  <a:cubicBezTo>
                    <a:pt x="412" y="897"/>
                    <a:pt x="365" y="893"/>
                    <a:pt x="318" y="886"/>
                  </a:cubicBezTo>
                  <a:cubicBezTo>
                    <a:pt x="308" y="885"/>
                    <a:pt x="299" y="884"/>
                    <a:pt x="290" y="884"/>
                  </a:cubicBezTo>
                  <a:cubicBezTo>
                    <a:pt x="54" y="884"/>
                    <a:pt x="1" y="1242"/>
                    <a:pt x="250" y="1298"/>
                  </a:cubicBezTo>
                  <a:cubicBezTo>
                    <a:pt x="318" y="1308"/>
                    <a:pt x="394" y="1317"/>
                    <a:pt x="461" y="1317"/>
                  </a:cubicBezTo>
                  <a:cubicBezTo>
                    <a:pt x="1084" y="1308"/>
                    <a:pt x="1621" y="857"/>
                    <a:pt x="1717" y="244"/>
                  </a:cubicBezTo>
                  <a:cubicBezTo>
                    <a:pt x="1736" y="129"/>
                    <a:pt x="1659" y="23"/>
                    <a:pt x="1544" y="4"/>
                  </a:cubicBezTo>
                  <a:cubicBezTo>
                    <a:pt x="1533" y="2"/>
                    <a:pt x="1521" y="1"/>
                    <a:pt x="1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1" name="Google Shape;2371;p68"/>
            <p:cNvSpPr/>
            <p:nvPr/>
          </p:nvSpPr>
          <p:spPr>
            <a:xfrm>
              <a:off x="3177821" y="1540782"/>
              <a:ext cx="20627" cy="44241"/>
            </a:xfrm>
            <a:custGeom>
              <a:avLst/>
              <a:gdLst/>
              <a:ahLst/>
              <a:cxnLst/>
              <a:rect l="l" t="t" r="r" b="b"/>
              <a:pathLst>
                <a:path w="586" h="1257" extrusionOk="0">
                  <a:moveTo>
                    <a:pt x="300" y="1"/>
                  </a:moveTo>
                  <a:cubicBezTo>
                    <a:pt x="218" y="1"/>
                    <a:pt x="136" y="47"/>
                    <a:pt x="106" y="155"/>
                  </a:cubicBezTo>
                  <a:cubicBezTo>
                    <a:pt x="1" y="471"/>
                    <a:pt x="126" y="998"/>
                    <a:pt x="154" y="1094"/>
                  </a:cubicBezTo>
                  <a:cubicBezTo>
                    <a:pt x="173" y="1190"/>
                    <a:pt x="260" y="1257"/>
                    <a:pt x="356" y="1257"/>
                  </a:cubicBezTo>
                  <a:cubicBezTo>
                    <a:pt x="375" y="1257"/>
                    <a:pt x="384" y="1257"/>
                    <a:pt x="404" y="1247"/>
                  </a:cubicBezTo>
                  <a:cubicBezTo>
                    <a:pt x="519" y="1219"/>
                    <a:pt x="586" y="1103"/>
                    <a:pt x="557" y="998"/>
                  </a:cubicBezTo>
                  <a:cubicBezTo>
                    <a:pt x="499" y="787"/>
                    <a:pt x="451" y="433"/>
                    <a:pt x="499" y="279"/>
                  </a:cubicBezTo>
                  <a:cubicBezTo>
                    <a:pt x="564" y="115"/>
                    <a:pt x="431" y="1"/>
                    <a:pt x="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2" name="Google Shape;2372;p68"/>
            <p:cNvSpPr/>
            <p:nvPr/>
          </p:nvSpPr>
          <p:spPr>
            <a:xfrm>
              <a:off x="3241953" y="1310574"/>
              <a:ext cx="27772" cy="34280"/>
            </a:xfrm>
            <a:custGeom>
              <a:avLst/>
              <a:gdLst/>
              <a:ahLst/>
              <a:cxnLst/>
              <a:rect l="l" t="t" r="r" b="b"/>
              <a:pathLst>
                <a:path w="789" h="974" extrusionOk="0">
                  <a:moveTo>
                    <a:pt x="485" y="1"/>
                  </a:moveTo>
                  <a:cubicBezTo>
                    <a:pt x="438" y="1"/>
                    <a:pt x="389" y="19"/>
                    <a:pt x="345" y="62"/>
                  </a:cubicBezTo>
                  <a:cubicBezTo>
                    <a:pt x="307" y="101"/>
                    <a:pt x="0" y="408"/>
                    <a:pt x="0" y="772"/>
                  </a:cubicBezTo>
                  <a:cubicBezTo>
                    <a:pt x="0" y="887"/>
                    <a:pt x="96" y="973"/>
                    <a:pt x="211" y="973"/>
                  </a:cubicBezTo>
                  <a:cubicBezTo>
                    <a:pt x="216" y="974"/>
                    <a:pt x="222" y="974"/>
                    <a:pt x="227" y="974"/>
                  </a:cubicBezTo>
                  <a:cubicBezTo>
                    <a:pt x="335" y="974"/>
                    <a:pt x="421" y="881"/>
                    <a:pt x="412" y="772"/>
                  </a:cubicBezTo>
                  <a:cubicBezTo>
                    <a:pt x="412" y="618"/>
                    <a:pt x="575" y="417"/>
                    <a:pt x="633" y="360"/>
                  </a:cubicBezTo>
                  <a:cubicBezTo>
                    <a:pt x="788" y="212"/>
                    <a:pt x="646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3" name="Google Shape;2373;p68"/>
            <p:cNvSpPr/>
            <p:nvPr/>
          </p:nvSpPr>
          <p:spPr>
            <a:xfrm>
              <a:off x="3214111" y="1335069"/>
              <a:ext cx="68358" cy="25798"/>
            </a:xfrm>
            <a:custGeom>
              <a:avLst/>
              <a:gdLst/>
              <a:ahLst/>
              <a:cxnLst/>
              <a:rect l="l" t="t" r="r" b="b"/>
              <a:pathLst>
                <a:path w="1942" h="733" extrusionOk="0">
                  <a:moveTo>
                    <a:pt x="1025" y="0"/>
                  </a:moveTo>
                  <a:cubicBezTo>
                    <a:pt x="896" y="0"/>
                    <a:pt x="778" y="24"/>
                    <a:pt x="676" y="57"/>
                  </a:cubicBezTo>
                  <a:cubicBezTo>
                    <a:pt x="484" y="124"/>
                    <a:pt x="302" y="229"/>
                    <a:pt x="149" y="373"/>
                  </a:cubicBezTo>
                  <a:cubicBezTo>
                    <a:pt x="1" y="521"/>
                    <a:pt x="139" y="732"/>
                    <a:pt x="302" y="732"/>
                  </a:cubicBezTo>
                  <a:cubicBezTo>
                    <a:pt x="350" y="732"/>
                    <a:pt x="400" y="714"/>
                    <a:pt x="446" y="670"/>
                  </a:cubicBezTo>
                  <a:cubicBezTo>
                    <a:pt x="459" y="651"/>
                    <a:pt x="699" y="421"/>
                    <a:pt x="1018" y="421"/>
                  </a:cubicBezTo>
                  <a:cubicBezTo>
                    <a:pt x="1184" y="421"/>
                    <a:pt x="1371" y="483"/>
                    <a:pt x="1558" y="670"/>
                  </a:cubicBezTo>
                  <a:cubicBezTo>
                    <a:pt x="1606" y="699"/>
                    <a:pt x="1654" y="728"/>
                    <a:pt x="1711" y="728"/>
                  </a:cubicBezTo>
                  <a:cubicBezTo>
                    <a:pt x="1759" y="728"/>
                    <a:pt x="1817" y="699"/>
                    <a:pt x="1855" y="660"/>
                  </a:cubicBezTo>
                  <a:cubicBezTo>
                    <a:pt x="1941" y="584"/>
                    <a:pt x="1941" y="450"/>
                    <a:pt x="1855" y="373"/>
                  </a:cubicBezTo>
                  <a:cubicBezTo>
                    <a:pt x="1565" y="89"/>
                    <a:pt x="1274" y="0"/>
                    <a:pt x="10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4" name="Google Shape;2374;p68"/>
            <p:cNvSpPr/>
            <p:nvPr/>
          </p:nvSpPr>
          <p:spPr>
            <a:xfrm>
              <a:off x="3511331" y="1496120"/>
              <a:ext cx="39036" cy="50118"/>
            </a:xfrm>
            <a:custGeom>
              <a:avLst/>
              <a:gdLst/>
              <a:ahLst/>
              <a:cxnLst/>
              <a:rect l="l" t="t" r="r" b="b"/>
              <a:pathLst>
                <a:path w="1109" h="1424" extrusionOk="0">
                  <a:moveTo>
                    <a:pt x="313" y="0"/>
                  </a:moveTo>
                  <a:cubicBezTo>
                    <a:pt x="141" y="0"/>
                    <a:pt x="1" y="236"/>
                    <a:pt x="188" y="379"/>
                  </a:cubicBezTo>
                  <a:cubicBezTo>
                    <a:pt x="447" y="590"/>
                    <a:pt x="629" y="896"/>
                    <a:pt x="686" y="1232"/>
                  </a:cubicBezTo>
                  <a:cubicBezTo>
                    <a:pt x="696" y="1337"/>
                    <a:pt x="792" y="1424"/>
                    <a:pt x="897" y="1424"/>
                  </a:cubicBezTo>
                  <a:cubicBezTo>
                    <a:pt x="907" y="1424"/>
                    <a:pt x="907" y="1424"/>
                    <a:pt x="916" y="1414"/>
                  </a:cubicBezTo>
                  <a:cubicBezTo>
                    <a:pt x="1032" y="1404"/>
                    <a:pt x="1108" y="1309"/>
                    <a:pt x="1108" y="1193"/>
                  </a:cubicBezTo>
                  <a:cubicBezTo>
                    <a:pt x="1032" y="753"/>
                    <a:pt x="801" y="350"/>
                    <a:pt x="456" y="62"/>
                  </a:cubicBezTo>
                  <a:cubicBezTo>
                    <a:pt x="410" y="19"/>
                    <a:pt x="360" y="0"/>
                    <a:pt x="3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D9EF9F6-4E55-782D-5AB5-93FFA853C875}"/>
              </a:ext>
            </a:extLst>
          </p:cNvPr>
          <p:cNvSpPr txBox="1"/>
          <p:nvPr/>
        </p:nvSpPr>
        <p:spPr>
          <a:xfrm>
            <a:off x="1643782" y="2571750"/>
            <a:ext cx="258867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Однією з найпоширеніших набутих ензимопатій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є алкогольний гепатит, який розвивається при тривалому та надмірному вживанні алкоголю.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7F602D-4BB9-9438-B6D4-D6F81BAC4FEB}"/>
              </a:ext>
            </a:extLst>
          </p:cNvPr>
          <p:cNvSpPr txBox="1"/>
          <p:nvPr/>
        </p:nvSpPr>
        <p:spPr>
          <a:xfrm>
            <a:off x="4801610" y="2571750"/>
            <a:ext cx="25886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У цьому випадку, ензими, </a:t>
            </a: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що відповідають за обробку алкоголю, починають працювати неналежно, що може призвести до пошкодження печінки та інших органів.</a:t>
            </a:r>
            <a:endParaRPr lang="uk-UA" dirty="0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55" name="Google Shape;561;p42">
            <a:extLst>
              <a:ext uri="{FF2B5EF4-FFF2-40B4-BE49-F238E27FC236}">
                <a16:creationId xmlns:a16="http://schemas.microsoft.com/office/drawing/2014/main" id="{A6B33BB3-9E6D-5E08-BE33-CF9B1224097B}"/>
              </a:ext>
            </a:extLst>
          </p:cNvPr>
          <p:cNvSpPr/>
          <p:nvPr/>
        </p:nvSpPr>
        <p:spPr>
          <a:xfrm rot="-10169485">
            <a:off x="4351853" y="-1075312"/>
            <a:ext cx="1062538" cy="889535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6" name="Google Shape;562;p42">
            <a:extLst>
              <a:ext uri="{FF2B5EF4-FFF2-40B4-BE49-F238E27FC236}">
                <a16:creationId xmlns:a16="http://schemas.microsoft.com/office/drawing/2014/main" id="{AD90E657-011F-F37F-B239-64C8583A1B32}"/>
              </a:ext>
            </a:extLst>
          </p:cNvPr>
          <p:cNvSpPr/>
          <p:nvPr/>
        </p:nvSpPr>
        <p:spPr>
          <a:xfrm rot="231376" flipH="1">
            <a:off x="6889718" y="-1130044"/>
            <a:ext cx="1061927" cy="889024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7" name="Google Shape;563;p42">
            <a:extLst>
              <a:ext uri="{FF2B5EF4-FFF2-40B4-BE49-F238E27FC236}">
                <a16:creationId xmlns:a16="http://schemas.microsoft.com/office/drawing/2014/main" id="{4BF448F6-C6AA-5F11-BAFA-D35889FFC231}"/>
              </a:ext>
            </a:extLst>
          </p:cNvPr>
          <p:cNvSpPr/>
          <p:nvPr/>
        </p:nvSpPr>
        <p:spPr>
          <a:xfrm rot="520697">
            <a:off x="1711251" y="-1091368"/>
            <a:ext cx="1062102" cy="88917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8" name="Google Shape;565;p42">
            <a:extLst>
              <a:ext uri="{FF2B5EF4-FFF2-40B4-BE49-F238E27FC236}">
                <a16:creationId xmlns:a16="http://schemas.microsoft.com/office/drawing/2014/main" id="{3147B31D-16E2-D59C-24F0-FFD12833879C}"/>
              </a:ext>
            </a:extLst>
          </p:cNvPr>
          <p:cNvSpPr txBox="1">
            <a:spLocks/>
          </p:cNvSpPr>
          <p:nvPr/>
        </p:nvSpPr>
        <p:spPr>
          <a:xfrm>
            <a:off x="1759075" y="-933139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/>
              <a:t>1</a:t>
            </a:r>
            <a:endParaRPr lang="en" dirty="0"/>
          </a:p>
        </p:txBody>
      </p:sp>
      <p:sp>
        <p:nvSpPr>
          <p:cNvPr id="2559" name="Google Shape;568;p42">
            <a:extLst>
              <a:ext uri="{FF2B5EF4-FFF2-40B4-BE49-F238E27FC236}">
                <a16:creationId xmlns:a16="http://schemas.microsoft.com/office/drawing/2014/main" id="{37A00FA5-C0A4-D8C7-EC32-DA85FCF4AF99}"/>
              </a:ext>
            </a:extLst>
          </p:cNvPr>
          <p:cNvSpPr txBox="1">
            <a:spLocks/>
          </p:cNvSpPr>
          <p:nvPr/>
        </p:nvSpPr>
        <p:spPr>
          <a:xfrm>
            <a:off x="4367506" y="-933139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/>
              <a:t>2</a:t>
            </a:r>
            <a:endParaRPr lang="en" dirty="0"/>
          </a:p>
        </p:txBody>
      </p:sp>
      <p:sp>
        <p:nvSpPr>
          <p:cNvPr id="2560" name="Google Shape;571;p42">
            <a:extLst>
              <a:ext uri="{FF2B5EF4-FFF2-40B4-BE49-F238E27FC236}">
                <a16:creationId xmlns:a16="http://schemas.microsoft.com/office/drawing/2014/main" id="{77EED8A9-9EFC-9381-4018-8E72B7B14505}"/>
              </a:ext>
            </a:extLst>
          </p:cNvPr>
          <p:cNvSpPr txBox="1">
            <a:spLocks/>
          </p:cNvSpPr>
          <p:nvPr/>
        </p:nvSpPr>
        <p:spPr>
          <a:xfrm>
            <a:off x="6975937" y="-934789"/>
            <a:ext cx="87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/>
              <a:t>3</a:t>
            </a:r>
            <a:endParaRPr lang="en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2"/>
          <p:cNvSpPr/>
          <p:nvPr/>
        </p:nvSpPr>
        <p:spPr>
          <a:xfrm rot="-10169485">
            <a:off x="4035849" y="1341940"/>
            <a:ext cx="1062538" cy="889535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2" name="Google Shape;562;p42"/>
          <p:cNvSpPr/>
          <p:nvPr/>
        </p:nvSpPr>
        <p:spPr>
          <a:xfrm rot="231376" flipH="1">
            <a:off x="6573714" y="1287208"/>
            <a:ext cx="1061927" cy="889024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3" name="Google Shape;563;p42"/>
          <p:cNvSpPr/>
          <p:nvPr/>
        </p:nvSpPr>
        <p:spPr>
          <a:xfrm rot="520697">
            <a:off x="1395247" y="1325884"/>
            <a:ext cx="1062102" cy="88917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5" name="Google Shape;565;p42"/>
          <p:cNvSpPr txBox="1">
            <a:spLocks noGrp="1"/>
          </p:cNvSpPr>
          <p:nvPr>
            <p:ph type="title" idx="2"/>
          </p:nvPr>
        </p:nvSpPr>
        <p:spPr>
          <a:xfrm>
            <a:off x="1443071" y="1484113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568" name="Google Shape;568;p42"/>
          <p:cNvSpPr txBox="1">
            <a:spLocks noGrp="1"/>
          </p:cNvSpPr>
          <p:nvPr>
            <p:ph type="title" idx="4"/>
          </p:nvPr>
        </p:nvSpPr>
        <p:spPr>
          <a:xfrm>
            <a:off x="4051502" y="1484113"/>
            <a:ext cx="878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571" name="Google Shape;571;p42"/>
          <p:cNvSpPr txBox="1">
            <a:spLocks noGrp="1"/>
          </p:cNvSpPr>
          <p:nvPr>
            <p:ph type="title" idx="7"/>
          </p:nvPr>
        </p:nvSpPr>
        <p:spPr>
          <a:xfrm>
            <a:off x="6659933" y="1482463"/>
            <a:ext cx="87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02F275-B9CC-5F22-D3CD-812840086A4B}"/>
              </a:ext>
            </a:extLst>
          </p:cNvPr>
          <p:cNvSpPr txBox="1"/>
          <p:nvPr/>
        </p:nvSpPr>
        <p:spPr>
          <a:xfrm>
            <a:off x="762131" y="2424295"/>
            <a:ext cx="22402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Набуті ензимопатії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, як правило, можна лікувати або керувати через корекцію факторів, що спричинили розлад.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E69A87-47B7-4E8D-AB5F-7B5CE900B312}"/>
              </a:ext>
            </a:extLst>
          </p:cNvPr>
          <p:cNvSpPr txBox="1"/>
          <p:nvPr/>
        </p:nvSpPr>
        <p:spPr>
          <a:xfrm>
            <a:off x="3372254" y="2424295"/>
            <a:ext cx="223689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Наприклад</a:t>
            </a:r>
            <a:r>
              <a:rPr lang="uk-UA" b="0" i="0" dirty="0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, при алкогольному гепатиті можна призначити ліки, що підтримують роботу печінки та відновлюють її структуру.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BE8A93-CB00-CA73-6F27-93BE788656DE}"/>
              </a:ext>
            </a:extLst>
          </p:cNvPr>
          <p:cNvSpPr txBox="1"/>
          <p:nvPr/>
        </p:nvSpPr>
        <p:spPr>
          <a:xfrm>
            <a:off x="5868503" y="2440893"/>
            <a:ext cx="24612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У випадку спадкових ензимопатій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, лікування може бути більш складним і включати в себе спеціалізовану дієту, прийом ліків або навіть трансплантацію органу.</a:t>
            </a:r>
            <a:endParaRPr lang="uk-UA" noProof="1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A45AB1-FE7A-EEA4-E247-F83FD5B80206}"/>
              </a:ext>
            </a:extLst>
          </p:cNvPr>
          <p:cNvSpPr txBox="1"/>
          <p:nvPr/>
        </p:nvSpPr>
        <p:spPr>
          <a:xfrm>
            <a:off x="-1859905" y="2128276"/>
            <a:ext cx="17422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Спадкові ензимопатії, натомість, передаються </a:t>
            </a:r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від батьків до дітей через генетичний спадок. </a:t>
            </a:r>
          </a:p>
        </p:txBody>
      </p:sp>
      <p:grpSp>
        <p:nvGrpSpPr>
          <p:cNvPr id="23" name="Google Shape;1338;p52">
            <a:extLst>
              <a:ext uri="{FF2B5EF4-FFF2-40B4-BE49-F238E27FC236}">
                <a16:creationId xmlns:a16="http://schemas.microsoft.com/office/drawing/2014/main" id="{1F5CABD8-12CA-0CB8-10DF-6535DB524F31}"/>
              </a:ext>
            </a:extLst>
          </p:cNvPr>
          <p:cNvGrpSpPr/>
          <p:nvPr/>
        </p:nvGrpSpPr>
        <p:grpSpPr>
          <a:xfrm>
            <a:off x="4090747" y="-1097129"/>
            <a:ext cx="1076311" cy="760976"/>
            <a:chOff x="657575" y="870775"/>
            <a:chExt cx="6285100" cy="4077950"/>
          </a:xfrm>
        </p:grpSpPr>
        <p:sp>
          <p:nvSpPr>
            <p:cNvPr id="24" name="Google Shape;1339;p52">
              <a:extLst>
                <a:ext uri="{FF2B5EF4-FFF2-40B4-BE49-F238E27FC236}">
                  <a16:creationId xmlns:a16="http://schemas.microsoft.com/office/drawing/2014/main" id="{B827C04C-7FE9-F1A8-C78B-E30525C95A70}"/>
                </a:ext>
              </a:extLst>
            </p:cNvPr>
            <p:cNvSpPr/>
            <p:nvPr/>
          </p:nvSpPr>
          <p:spPr>
            <a:xfrm>
              <a:off x="746475" y="873400"/>
              <a:ext cx="1193050" cy="1243200"/>
            </a:xfrm>
            <a:custGeom>
              <a:avLst/>
              <a:gdLst/>
              <a:ahLst/>
              <a:cxnLst/>
              <a:rect l="l" t="t" r="r" b="b"/>
              <a:pathLst>
                <a:path w="47722" h="49728" extrusionOk="0">
                  <a:moveTo>
                    <a:pt x="1" y="1"/>
                  </a:moveTo>
                  <a:lnTo>
                    <a:pt x="1" y="49728"/>
                  </a:lnTo>
                  <a:lnTo>
                    <a:pt x="47722" y="49728"/>
                  </a:lnTo>
                  <a:lnTo>
                    <a:pt x="47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340;p52">
              <a:extLst>
                <a:ext uri="{FF2B5EF4-FFF2-40B4-BE49-F238E27FC236}">
                  <a16:creationId xmlns:a16="http://schemas.microsoft.com/office/drawing/2014/main" id="{7F78738B-950C-B6BC-3E08-159B5AF5B681}"/>
                </a:ext>
              </a:extLst>
            </p:cNvPr>
            <p:cNvSpPr/>
            <p:nvPr/>
          </p:nvSpPr>
          <p:spPr>
            <a:xfrm>
              <a:off x="665925" y="873400"/>
              <a:ext cx="1192300" cy="1243200"/>
            </a:xfrm>
            <a:custGeom>
              <a:avLst/>
              <a:gdLst/>
              <a:ahLst/>
              <a:cxnLst/>
              <a:rect l="l" t="t" r="r" b="b"/>
              <a:pathLst>
                <a:path w="47692" h="49728" extrusionOk="0">
                  <a:moveTo>
                    <a:pt x="1" y="1"/>
                  </a:moveTo>
                  <a:lnTo>
                    <a:pt x="1" y="49728"/>
                  </a:lnTo>
                  <a:lnTo>
                    <a:pt x="47692" y="49728"/>
                  </a:lnTo>
                  <a:lnTo>
                    <a:pt x="476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341;p52">
              <a:extLst>
                <a:ext uri="{FF2B5EF4-FFF2-40B4-BE49-F238E27FC236}">
                  <a16:creationId xmlns:a16="http://schemas.microsoft.com/office/drawing/2014/main" id="{9060C39C-1F83-8B67-3A90-665991D2FF47}"/>
                </a:ext>
              </a:extLst>
            </p:cNvPr>
            <p:cNvSpPr/>
            <p:nvPr/>
          </p:nvSpPr>
          <p:spPr>
            <a:xfrm>
              <a:off x="826275" y="1040575"/>
              <a:ext cx="871625" cy="908850"/>
            </a:xfrm>
            <a:custGeom>
              <a:avLst/>
              <a:gdLst/>
              <a:ahLst/>
              <a:cxnLst/>
              <a:rect l="l" t="t" r="r" b="b"/>
              <a:pathLst>
                <a:path w="34865" h="36354" extrusionOk="0">
                  <a:moveTo>
                    <a:pt x="0" y="1"/>
                  </a:moveTo>
                  <a:lnTo>
                    <a:pt x="0" y="36354"/>
                  </a:lnTo>
                  <a:lnTo>
                    <a:pt x="34864" y="36354"/>
                  </a:lnTo>
                  <a:lnTo>
                    <a:pt x="348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342;p52">
              <a:extLst>
                <a:ext uri="{FF2B5EF4-FFF2-40B4-BE49-F238E27FC236}">
                  <a16:creationId xmlns:a16="http://schemas.microsoft.com/office/drawing/2014/main" id="{EF5D83E5-FC49-6081-3D8E-BE10310BBC51}"/>
                </a:ext>
              </a:extLst>
            </p:cNvPr>
            <p:cNvSpPr/>
            <p:nvPr/>
          </p:nvSpPr>
          <p:spPr>
            <a:xfrm>
              <a:off x="667450" y="1955475"/>
              <a:ext cx="158850" cy="156575"/>
            </a:xfrm>
            <a:custGeom>
              <a:avLst/>
              <a:gdLst/>
              <a:ahLst/>
              <a:cxnLst/>
              <a:rect l="l" t="t" r="r" b="b"/>
              <a:pathLst>
                <a:path w="6354" h="6263" extrusionOk="0">
                  <a:moveTo>
                    <a:pt x="6353" y="1"/>
                  </a:moveTo>
                  <a:lnTo>
                    <a:pt x="6353" y="1"/>
                  </a:lnTo>
                  <a:cubicBezTo>
                    <a:pt x="5958" y="275"/>
                    <a:pt x="5654" y="518"/>
                    <a:pt x="5411" y="822"/>
                  </a:cubicBezTo>
                  <a:cubicBezTo>
                    <a:pt x="4803" y="1399"/>
                    <a:pt x="4043" y="2159"/>
                    <a:pt x="3131" y="3041"/>
                  </a:cubicBezTo>
                  <a:cubicBezTo>
                    <a:pt x="2219" y="3922"/>
                    <a:pt x="1460" y="4712"/>
                    <a:pt x="882" y="5290"/>
                  </a:cubicBezTo>
                  <a:cubicBezTo>
                    <a:pt x="548" y="5594"/>
                    <a:pt x="274" y="5928"/>
                    <a:pt x="1" y="6262"/>
                  </a:cubicBezTo>
                  <a:cubicBezTo>
                    <a:pt x="335" y="6050"/>
                    <a:pt x="700" y="5746"/>
                    <a:pt x="1004" y="5442"/>
                  </a:cubicBezTo>
                  <a:cubicBezTo>
                    <a:pt x="1612" y="4864"/>
                    <a:pt x="2402" y="4104"/>
                    <a:pt x="3283" y="3223"/>
                  </a:cubicBezTo>
                  <a:cubicBezTo>
                    <a:pt x="4134" y="2341"/>
                    <a:pt x="4894" y="1551"/>
                    <a:pt x="5472" y="974"/>
                  </a:cubicBezTo>
                  <a:cubicBezTo>
                    <a:pt x="5806" y="670"/>
                    <a:pt x="6080" y="335"/>
                    <a:pt x="6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343;p52">
              <a:extLst>
                <a:ext uri="{FF2B5EF4-FFF2-40B4-BE49-F238E27FC236}">
                  <a16:creationId xmlns:a16="http://schemas.microsoft.com/office/drawing/2014/main" id="{95C72B81-10FD-7AB2-89FE-AE12CB4CA468}"/>
                </a:ext>
              </a:extLst>
            </p:cNvPr>
            <p:cNvSpPr/>
            <p:nvPr/>
          </p:nvSpPr>
          <p:spPr>
            <a:xfrm>
              <a:off x="1697875" y="1953200"/>
              <a:ext cx="157325" cy="159600"/>
            </a:xfrm>
            <a:custGeom>
              <a:avLst/>
              <a:gdLst/>
              <a:ahLst/>
              <a:cxnLst/>
              <a:rect l="l" t="t" r="r" b="b"/>
              <a:pathLst>
                <a:path w="6293" h="6384" extrusionOk="0">
                  <a:moveTo>
                    <a:pt x="0" y="1"/>
                  </a:moveTo>
                  <a:lnTo>
                    <a:pt x="0" y="1"/>
                  </a:lnTo>
                  <a:cubicBezTo>
                    <a:pt x="243" y="396"/>
                    <a:pt x="547" y="700"/>
                    <a:pt x="851" y="1004"/>
                  </a:cubicBezTo>
                  <a:cubicBezTo>
                    <a:pt x="1398" y="1612"/>
                    <a:pt x="2158" y="2372"/>
                    <a:pt x="3040" y="3283"/>
                  </a:cubicBezTo>
                  <a:cubicBezTo>
                    <a:pt x="3921" y="4195"/>
                    <a:pt x="4711" y="4955"/>
                    <a:pt x="5289" y="5533"/>
                  </a:cubicBezTo>
                  <a:cubicBezTo>
                    <a:pt x="5593" y="5867"/>
                    <a:pt x="5927" y="6141"/>
                    <a:pt x="6292" y="6384"/>
                  </a:cubicBezTo>
                  <a:cubicBezTo>
                    <a:pt x="6049" y="6049"/>
                    <a:pt x="5745" y="5715"/>
                    <a:pt x="5441" y="5411"/>
                  </a:cubicBezTo>
                  <a:cubicBezTo>
                    <a:pt x="4863" y="4803"/>
                    <a:pt x="4104" y="4043"/>
                    <a:pt x="3222" y="3132"/>
                  </a:cubicBezTo>
                  <a:cubicBezTo>
                    <a:pt x="2371" y="2220"/>
                    <a:pt x="1550" y="1460"/>
                    <a:pt x="1003" y="882"/>
                  </a:cubicBezTo>
                  <a:cubicBezTo>
                    <a:pt x="699" y="578"/>
                    <a:pt x="365" y="274"/>
                    <a:pt x="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344;p52">
              <a:extLst>
                <a:ext uri="{FF2B5EF4-FFF2-40B4-BE49-F238E27FC236}">
                  <a16:creationId xmlns:a16="http://schemas.microsoft.com/office/drawing/2014/main" id="{9FB80A6C-480D-C3AD-9F31-59947CBA30F1}"/>
                </a:ext>
              </a:extLst>
            </p:cNvPr>
            <p:cNvSpPr/>
            <p:nvPr/>
          </p:nvSpPr>
          <p:spPr>
            <a:xfrm>
              <a:off x="1695575" y="887075"/>
              <a:ext cx="159625" cy="156575"/>
            </a:xfrm>
            <a:custGeom>
              <a:avLst/>
              <a:gdLst/>
              <a:ahLst/>
              <a:cxnLst/>
              <a:rect l="l" t="t" r="r" b="b"/>
              <a:pathLst>
                <a:path w="6385" h="6263" extrusionOk="0">
                  <a:moveTo>
                    <a:pt x="6384" y="1"/>
                  </a:moveTo>
                  <a:cubicBezTo>
                    <a:pt x="6019" y="214"/>
                    <a:pt x="5685" y="518"/>
                    <a:pt x="5381" y="821"/>
                  </a:cubicBezTo>
                  <a:cubicBezTo>
                    <a:pt x="4773" y="1399"/>
                    <a:pt x="4013" y="2159"/>
                    <a:pt x="3101" y="3040"/>
                  </a:cubicBezTo>
                  <a:cubicBezTo>
                    <a:pt x="2189" y="3891"/>
                    <a:pt x="1430" y="4712"/>
                    <a:pt x="852" y="5259"/>
                  </a:cubicBezTo>
                  <a:cubicBezTo>
                    <a:pt x="518" y="5563"/>
                    <a:pt x="244" y="5928"/>
                    <a:pt x="1" y="6262"/>
                  </a:cubicBezTo>
                  <a:cubicBezTo>
                    <a:pt x="366" y="5989"/>
                    <a:pt x="700" y="5715"/>
                    <a:pt x="974" y="5411"/>
                  </a:cubicBezTo>
                  <a:cubicBezTo>
                    <a:pt x="1582" y="4834"/>
                    <a:pt x="2372" y="4074"/>
                    <a:pt x="3253" y="3223"/>
                  </a:cubicBezTo>
                  <a:lnTo>
                    <a:pt x="5503" y="973"/>
                  </a:lnTo>
                  <a:cubicBezTo>
                    <a:pt x="5837" y="669"/>
                    <a:pt x="6110" y="335"/>
                    <a:pt x="6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345;p52">
              <a:extLst>
                <a:ext uri="{FF2B5EF4-FFF2-40B4-BE49-F238E27FC236}">
                  <a16:creationId xmlns:a16="http://schemas.microsoft.com/office/drawing/2014/main" id="{14B809F1-C5B4-26C9-ED8A-BF6773EC0AA2}"/>
                </a:ext>
              </a:extLst>
            </p:cNvPr>
            <p:cNvSpPr/>
            <p:nvPr/>
          </p:nvSpPr>
          <p:spPr>
            <a:xfrm>
              <a:off x="666700" y="887075"/>
              <a:ext cx="156550" cy="158100"/>
            </a:xfrm>
            <a:custGeom>
              <a:avLst/>
              <a:gdLst/>
              <a:ahLst/>
              <a:cxnLst/>
              <a:rect l="l" t="t" r="r" b="b"/>
              <a:pathLst>
                <a:path w="6262" h="6324" extrusionOk="0">
                  <a:moveTo>
                    <a:pt x="0" y="1"/>
                  </a:moveTo>
                  <a:cubicBezTo>
                    <a:pt x="213" y="335"/>
                    <a:pt x="517" y="669"/>
                    <a:pt x="821" y="973"/>
                  </a:cubicBezTo>
                  <a:cubicBezTo>
                    <a:pt x="1398" y="1581"/>
                    <a:pt x="2158" y="2372"/>
                    <a:pt x="3040" y="3253"/>
                  </a:cubicBezTo>
                  <a:cubicBezTo>
                    <a:pt x="3921" y="4135"/>
                    <a:pt x="4712" y="4894"/>
                    <a:pt x="5289" y="5472"/>
                  </a:cubicBezTo>
                  <a:cubicBezTo>
                    <a:pt x="5593" y="5776"/>
                    <a:pt x="5897" y="6080"/>
                    <a:pt x="6262" y="6323"/>
                  </a:cubicBezTo>
                  <a:cubicBezTo>
                    <a:pt x="6049" y="5958"/>
                    <a:pt x="5745" y="5654"/>
                    <a:pt x="5441" y="5381"/>
                  </a:cubicBezTo>
                  <a:cubicBezTo>
                    <a:pt x="4863" y="4773"/>
                    <a:pt x="4104" y="4013"/>
                    <a:pt x="3222" y="3101"/>
                  </a:cubicBezTo>
                  <a:cubicBezTo>
                    <a:pt x="2341" y="2189"/>
                    <a:pt x="1550" y="1429"/>
                    <a:pt x="973" y="852"/>
                  </a:cubicBezTo>
                  <a:cubicBezTo>
                    <a:pt x="669" y="518"/>
                    <a:pt x="365" y="244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346;p52">
              <a:extLst>
                <a:ext uri="{FF2B5EF4-FFF2-40B4-BE49-F238E27FC236}">
                  <a16:creationId xmlns:a16="http://schemas.microsoft.com/office/drawing/2014/main" id="{AFBFA5F7-5FC0-67BA-B46E-BF9E22E78A23}"/>
                </a:ext>
              </a:extLst>
            </p:cNvPr>
            <p:cNvSpPr/>
            <p:nvPr/>
          </p:nvSpPr>
          <p:spPr>
            <a:xfrm>
              <a:off x="823225" y="1036025"/>
              <a:ext cx="876175" cy="914925"/>
            </a:xfrm>
            <a:custGeom>
              <a:avLst/>
              <a:gdLst/>
              <a:ahLst/>
              <a:cxnLst/>
              <a:rect l="l" t="t" r="r" b="b"/>
              <a:pathLst>
                <a:path w="35047" h="36597" extrusionOk="0">
                  <a:moveTo>
                    <a:pt x="1" y="0"/>
                  </a:moveTo>
                  <a:lnTo>
                    <a:pt x="1" y="122"/>
                  </a:lnTo>
                  <a:lnTo>
                    <a:pt x="1" y="36475"/>
                  </a:lnTo>
                  <a:lnTo>
                    <a:pt x="1" y="36597"/>
                  </a:lnTo>
                  <a:lnTo>
                    <a:pt x="153" y="36597"/>
                  </a:lnTo>
                  <a:lnTo>
                    <a:pt x="25381" y="36536"/>
                  </a:lnTo>
                  <a:lnTo>
                    <a:pt x="32463" y="36505"/>
                  </a:lnTo>
                  <a:lnTo>
                    <a:pt x="32403" y="36505"/>
                  </a:lnTo>
                  <a:lnTo>
                    <a:pt x="25351" y="36475"/>
                  </a:lnTo>
                  <a:lnTo>
                    <a:pt x="274" y="36415"/>
                  </a:lnTo>
                  <a:lnTo>
                    <a:pt x="274" y="36415"/>
                  </a:lnTo>
                  <a:lnTo>
                    <a:pt x="274" y="304"/>
                  </a:lnTo>
                  <a:lnTo>
                    <a:pt x="34804" y="304"/>
                  </a:lnTo>
                  <a:cubicBezTo>
                    <a:pt x="34804" y="11132"/>
                    <a:pt x="34834" y="20116"/>
                    <a:pt x="34834" y="26475"/>
                  </a:cubicBezTo>
                  <a:cubicBezTo>
                    <a:pt x="34895" y="29666"/>
                    <a:pt x="34895" y="32159"/>
                    <a:pt x="34895" y="33891"/>
                  </a:cubicBezTo>
                  <a:lnTo>
                    <a:pt x="34895" y="35867"/>
                  </a:lnTo>
                  <a:lnTo>
                    <a:pt x="34895" y="36353"/>
                  </a:lnTo>
                  <a:lnTo>
                    <a:pt x="34895" y="36536"/>
                  </a:lnTo>
                  <a:cubicBezTo>
                    <a:pt x="34895" y="36536"/>
                    <a:pt x="34925" y="36475"/>
                    <a:pt x="34925" y="36353"/>
                  </a:cubicBezTo>
                  <a:lnTo>
                    <a:pt x="34925" y="35867"/>
                  </a:lnTo>
                  <a:lnTo>
                    <a:pt x="34925" y="33922"/>
                  </a:lnTo>
                  <a:cubicBezTo>
                    <a:pt x="34925" y="32220"/>
                    <a:pt x="34956" y="29758"/>
                    <a:pt x="34956" y="26566"/>
                  </a:cubicBezTo>
                  <a:cubicBezTo>
                    <a:pt x="34986" y="20183"/>
                    <a:pt x="34986" y="11095"/>
                    <a:pt x="35047" y="183"/>
                  </a:cubicBezTo>
                  <a:lnTo>
                    <a:pt x="350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347;p52">
              <a:extLst>
                <a:ext uri="{FF2B5EF4-FFF2-40B4-BE49-F238E27FC236}">
                  <a16:creationId xmlns:a16="http://schemas.microsoft.com/office/drawing/2014/main" id="{63E2E577-6FAB-DF20-F8C5-BD851E13D560}"/>
                </a:ext>
              </a:extLst>
            </p:cNvPr>
            <p:cNvSpPr/>
            <p:nvPr/>
          </p:nvSpPr>
          <p:spPr>
            <a:xfrm>
              <a:off x="1036750" y="1420525"/>
              <a:ext cx="244725" cy="224950"/>
            </a:xfrm>
            <a:custGeom>
              <a:avLst/>
              <a:gdLst/>
              <a:ahLst/>
              <a:cxnLst/>
              <a:rect l="l" t="t" r="r" b="b"/>
              <a:pathLst>
                <a:path w="9789" h="8998" extrusionOk="0">
                  <a:moveTo>
                    <a:pt x="761" y="0"/>
                  </a:moveTo>
                  <a:lnTo>
                    <a:pt x="761" y="0"/>
                  </a:lnTo>
                  <a:cubicBezTo>
                    <a:pt x="761" y="1"/>
                    <a:pt x="1" y="8998"/>
                    <a:pt x="9788" y="8998"/>
                  </a:cubicBezTo>
                  <a:cubicBezTo>
                    <a:pt x="9788" y="4195"/>
                    <a:pt x="5837" y="426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348;p52">
              <a:extLst>
                <a:ext uri="{FF2B5EF4-FFF2-40B4-BE49-F238E27FC236}">
                  <a16:creationId xmlns:a16="http://schemas.microsoft.com/office/drawing/2014/main" id="{2A28921C-56DB-FD3C-7101-09EE3B26CD4C}"/>
                </a:ext>
              </a:extLst>
            </p:cNvPr>
            <p:cNvSpPr/>
            <p:nvPr/>
          </p:nvSpPr>
          <p:spPr>
            <a:xfrm>
              <a:off x="1277650" y="1420175"/>
              <a:ext cx="224950" cy="225300"/>
            </a:xfrm>
            <a:custGeom>
              <a:avLst/>
              <a:gdLst/>
              <a:ahLst/>
              <a:cxnLst/>
              <a:rect l="l" t="t" r="r" b="b"/>
              <a:pathLst>
                <a:path w="8998" h="9012" extrusionOk="0">
                  <a:moveTo>
                    <a:pt x="8551" y="1"/>
                  </a:moveTo>
                  <a:cubicBezTo>
                    <a:pt x="6736" y="1"/>
                    <a:pt x="0" y="570"/>
                    <a:pt x="0" y="9012"/>
                  </a:cubicBezTo>
                  <a:cubicBezTo>
                    <a:pt x="4772" y="9012"/>
                    <a:pt x="8572" y="5060"/>
                    <a:pt x="8997" y="14"/>
                  </a:cubicBezTo>
                  <a:cubicBezTo>
                    <a:pt x="8997" y="14"/>
                    <a:pt x="8834" y="1"/>
                    <a:pt x="85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349;p52">
              <a:extLst>
                <a:ext uri="{FF2B5EF4-FFF2-40B4-BE49-F238E27FC236}">
                  <a16:creationId xmlns:a16="http://schemas.microsoft.com/office/drawing/2014/main" id="{9D2B1088-473F-7DE9-1918-4D92A78C20BA}"/>
                </a:ext>
              </a:extLst>
            </p:cNvPr>
            <p:cNvSpPr/>
            <p:nvPr/>
          </p:nvSpPr>
          <p:spPr>
            <a:xfrm>
              <a:off x="1086150" y="1297425"/>
              <a:ext cx="284225" cy="348050"/>
            </a:xfrm>
            <a:custGeom>
              <a:avLst/>
              <a:gdLst/>
              <a:ahLst/>
              <a:cxnLst/>
              <a:rect l="l" t="t" r="r" b="b"/>
              <a:pathLst>
                <a:path w="11369" h="13922" extrusionOk="0">
                  <a:moveTo>
                    <a:pt x="7387" y="0"/>
                  </a:moveTo>
                  <a:cubicBezTo>
                    <a:pt x="7387" y="1"/>
                    <a:pt x="1" y="6596"/>
                    <a:pt x="7812" y="13922"/>
                  </a:cubicBezTo>
                  <a:cubicBezTo>
                    <a:pt x="11369" y="10092"/>
                    <a:pt x="11065" y="4104"/>
                    <a:pt x="7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350;p52">
              <a:extLst>
                <a:ext uri="{FF2B5EF4-FFF2-40B4-BE49-F238E27FC236}">
                  <a16:creationId xmlns:a16="http://schemas.microsoft.com/office/drawing/2014/main" id="{D0514455-6034-EE7E-A651-50588827970A}"/>
                </a:ext>
              </a:extLst>
            </p:cNvPr>
            <p:cNvSpPr/>
            <p:nvPr/>
          </p:nvSpPr>
          <p:spPr>
            <a:xfrm>
              <a:off x="3409900" y="2063400"/>
              <a:ext cx="221150" cy="322200"/>
            </a:xfrm>
            <a:custGeom>
              <a:avLst/>
              <a:gdLst/>
              <a:ahLst/>
              <a:cxnLst/>
              <a:rect l="l" t="t" r="r" b="b"/>
              <a:pathLst>
                <a:path w="8846" h="12888" extrusionOk="0">
                  <a:moveTo>
                    <a:pt x="5776" y="0"/>
                  </a:moveTo>
                  <a:cubicBezTo>
                    <a:pt x="4925" y="1611"/>
                    <a:pt x="1" y="11064"/>
                    <a:pt x="1" y="11064"/>
                  </a:cubicBezTo>
                  <a:cubicBezTo>
                    <a:pt x="1095" y="12219"/>
                    <a:pt x="3040" y="12888"/>
                    <a:pt x="3040" y="12888"/>
                  </a:cubicBezTo>
                  <a:cubicBezTo>
                    <a:pt x="4712" y="10882"/>
                    <a:pt x="8846" y="1581"/>
                    <a:pt x="8846" y="1581"/>
                  </a:cubicBezTo>
                  <a:lnTo>
                    <a:pt x="57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351;p52">
              <a:extLst>
                <a:ext uri="{FF2B5EF4-FFF2-40B4-BE49-F238E27FC236}">
                  <a16:creationId xmlns:a16="http://schemas.microsoft.com/office/drawing/2014/main" id="{7CBA0C9F-5BC2-227C-EC23-2E546ACEBB8A}"/>
                </a:ext>
              </a:extLst>
            </p:cNvPr>
            <p:cNvSpPr/>
            <p:nvPr/>
          </p:nvSpPr>
          <p:spPr>
            <a:xfrm>
              <a:off x="3387875" y="1759425"/>
              <a:ext cx="234825" cy="304000"/>
            </a:xfrm>
            <a:custGeom>
              <a:avLst/>
              <a:gdLst/>
              <a:ahLst/>
              <a:cxnLst/>
              <a:rect l="l" t="t" r="r" b="b"/>
              <a:pathLst>
                <a:path w="9393" h="12160" extrusionOk="0">
                  <a:moveTo>
                    <a:pt x="2857" y="1"/>
                  </a:moveTo>
                  <a:lnTo>
                    <a:pt x="0" y="1946"/>
                  </a:lnTo>
                  <a:lnTo>
                    <a:pt x="6201" y="12159"/>
                  </a:lnTo>
                  <a:lnTo>
                    <a:pt x="9392" y="10001"/>
                  </a:lnTo>
                  <a:cubicBezTo>
                    <a:pt x="9301" y="9819"/>
                    <a:pt x="2857" y="1"/>
                    <a:pt x="2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352;p52">
              <a:extLst>
                <a:ext uri="{FF2B5EF4-FFF2-40B4-BE49-F238E27FC236}">
                  <a16:creationId xmlns:a16="http://schemas.microsoft.com/office/drawing/2014/main" id="{5064705E-B32F-7701-2B4F-71A104280B17}"/>
                </a:ext>
              </a:extLst>
            </p:cNvPr>
            <p:cNvSpPr/>
            <p:nvPr/>
          </p:nvSpPr>
          <p:spPr>
            <a:xfrm>
              <a:off x="3391750" y="1577425"/>
              <a:ext cx="165600" cy="169125"/>
            </a:xfrm>
            <a:custGeom>
              <a:avLst/>
              <a:gdLst/>
              <a:ahLst/>
              <a:cxnLst/>
              <a:rect l="l" t="t" r="r" b="b"/>
              <a:pathLst>
                <a:path w="6624" h="6765" extrusionOk="0">
                  <a:moveTo>
                    <a:pt x="2684" y="0"/>
                  </a:moveTo>
                  <a:cubicBezTo>
                    <a:pt x="577" y="0"/>
                    <a:pt x="1" y="4445"/>
                    <a:pt x="240" y="5883"/>
                  </a:cubicBezTo>
                  <a:lnTo>
                    <a:pt x="2550" y="6764"/>
                  </a:lnTo>
                  <a:lnTo>
                    <a:pt x="2429" y="6643"/>
                  </a:lnTo>
                  <a:cubicBezTo>
                    <a:pt x="2429" y="6643"/>
                    <a:pt x="6623" y="1931"/>
                    <a:pt x="3675" y="290"/>
                  </a:cubicBezTo>
                  <a:cubicBezTo>
                    <a:pt x="3313" y="90"/>
                    <a:pt x="2983" y="0"/>
                    <a:pt x="2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353;p52">
              <a:extLst>
                <a:ext uri="{FF2B5EF4-FFF2-40B4-BE49-F238E27FC236}">
                  <a16:creationId xmlns:a16="http://schemas.microsoft.com/office/drawing/2014/main" id="{B766C4EA-4FF9-45D4-647D-64E78414A7F9}"/>
                </a:ext>
              </a:extLst>
            </p:cNvPr>
            <p:cNvSpPr/>
            <p:nvPr/>
          </p:nvSpPr>
          <p:spPr>
            <a:xfrm>
              <a:off x="3358225" y="2339225"/>
              <a:ext cx="129225" cy="129200"/>
            </a:xfrm>
            <a:custGeom>
              <a:avLst/>
              <a:gdLst/>
              <a:ahLst/>
              <a:cxnLst/>
              <a:rect l="l" t="t" r="r" b="b"/>
              <a:pathLst>
                <a:path w="5169" h="5168" extrusionOk="0">
                  <a:moveTo>
                    <a:pt x="2584" y="1"/>
                  </a:moveTo>
                  <a:cubicBezTo>
                    <a:pt x="1156" y="1"/>
                    <a:pt x="1" y="1156"/>
                    <a:pt x="1" y="2584"/>
                  </a:cubicBezTo>
                  <a:cubicBezTo>
                    <a:pt x="1" y="4013"/>
                    <a:pt x="1156" y="5168"/>
                    <a:pt x="2584" y="5168"/>
                  </a:cubicBezTo>
                  <a:cubicBezTo>
                    <a:pt x="4013" y="5168"/>
                    <a:pt x="5168" y="4013"/>
                    <a:pt x="5168" y="2584"/>
                  </a:cubicBezTo>
                  <a:cubicBezTo>
                    <a:pt x="5168" y="1156"/>
                    <a:pt x="4013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354;p52">
              <a:extLst>
                <a:ext uri="{FF2B5EF4-FFF2-40B4-BE49-F238E27FC236}">
                  <a16:creationId xmlns:a16="http://schemas.microsoft.com/office/drawing/2014/main" id="{254016B8-695C-90B7-713A-7DA574E34181}"/>
                </a:ext>
              </a:extLst>
            </p:cNvPr>
            <p:cNvSpPr/>
            <p:nvPr/>
          </p:nvSpPr>
          <p:spPr>
            <a:xfrm>
              <a:off x="3554275" y="2017025"/>
              <a:ext cx="80575" cy="80675"/>
            </a:xfrm>
            <a:custGeom>
              <a:avLst/>
              <a:gdLst/>
              <a:ahLst/>
              <a:cxnLst/>
              <a:rect l="l" t="t" r="r" b="b"/>
              <a:pathLst>
                <a:path w="3223" h="3227" extrusionOk="0">
                  <a:moveTo>
                    <a:pt x="1581" y="1"/>
                  </a:moveTo>
                  <a:cubicBezTo>
                    <a:pt x="730" y="1"/>
                    <a:pt x="1" y="761"/>
                    <a:pt x="1" y="1642"/>
                  </a:cubicBezTo>
                  <a:cubicBezTo>
                    <a:pt x="1" y="2519"/>
                    <a:pt x="674" y="3226"/>
                    <a:pt x="1536" y="3226"/>
                  </a:cubicBezTo>
                  <a:cubicBezTo>
                    <a:pt x="1571" y="3226"/>
                    <a:pt x="1607" y="3225"/>
                    <a:pt x="1642" y="3223"/>
                  </a:cubicBezTo>
                  <a:cubicBezTo>
                    <a:pt x="2493" y="3223"/>
                    <a:pt x="3223" y="2463"/>
                    <a:pt x="3223" y="1582"/>
                  </a:cubicBezTo>
                  <a:cubicBezTo>
                    <a:pt x="3223" y="730"/>
                    <a:pt x="2463" y="1"/>
                    <a:pt x="1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355;p52">
              <a:extLst>
                <a:ext uri="{FF2B5EF4-FFF2-40B4-BE49-F238E27FC236}">
                  <a16:creationId xmlns:a16="http://schemas.microsoft.com/office/drawing/2014/main" id="{A99F7DC2-D9CD-4F01-C6E6-19526932F73A}"/>
                </a:ext>
              </a:extLst>
            </p:cNvPr>
            <p:cNvSpPr/>
            <p:nvPr/>
          </p:nvSpPr>
          <p:spPr>
            <a:xfrm>
              <a:off x="3374950" y="1724300"/>
              <a:ext cx="82100" cy="73425"/>
            </a:xfrm>
            <a:custGeom>
              <a:avLst/>
              <a:gdLst/>
              <a:ahLst/>
              <a:cxnLst/>
              <a:rect l="l" t="t" r="r" b="b"/>
              <a:pathLst>
                <a:path w="3284" h="2937" extrusionOk="0">
                  <a:moveTo>
                    <a:pt x="1596" y="0"/>
                  </a:moveTo>
                  <a:cubicBezTo>
                    <a:pt x="1449" y="0"/>
                    <a:pt x="1301" y="22"/>
                    <a:pt x="1156" y="68"/>
                  </a:cubicBezTo>
                  <a:cubicBezTo>
                    <a:pt x="396" y="342"/>
                    <a:pt x="0" y="1193"/>
                    <a:pt x="244" y="1953"/>
                  </a:cubicBezTo>
                  <a:cubicBezTo>
                    <a:pt x="463" y="2562"/>
                    <a:pt x="1052" y="2936"/>
                    <a:pt x="1653" y="2936"/>
                  </a:cubicBezTo>
                  <a:cubicBezTo>
                    <a:pt x="1803" y="2936"/>
                    <a:pt x="1953" y="2913"/>
                    <a:pt x="2098" y="2865"/>
                  </a:cubicBezTo>
                  <a:cubicBezTo>
                    <a:pt x="2858" y="2591"/>
                    <a:pt x="3283" y="1771"/>
                    <a:pt x="3010" y="1011"/>
                  </a:cubicBezTo>
                  <a:cubicBezTo>
                    <a:pt x="2813" y="396"/>
                    <a:pt x="2218" y="0"/>
                    <a:pt x="15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356;p52">
              <a:extLst>
                <a:ext uri="{FF2B5EF4-FFF2-40B4-BE49-F238E27FC236}">
                  <a16:creationId xmlns:a16="http://schemas.microsoft.com/office/drawing/2014/main" id="{EFDD76F1-8971-97D5-342C-8034092A825B}"/>
                </a:ext>
              </a:extLst>
            </p:cNvPr>
            <p:cNvSpPr/>
            <p:nvPr/>
          </p:nvSpPr>
          <p:spPr>
            <a:xfrm>
              <a:off x="3097600" y="3001100"/>
              <a:ext cx="121600" cy="121600"/>
            </a:xfrm>
            <a:custGeom>
              <a:avLst/>
              <a:gdLst/>
              <a:ahLst/>
              <a:cxnLst/>
              <a:rect l="l" t="t" r="r" b="b"/>
              <a:pathLst>
                <a:path w="4864" h="4864" extrusionOk="0">
                  <a:moveTo>
                    <a:pt x="2432" y="0"/>
                  </a:moveTo>
                  <a:cubicBezTo>
                    <a:pt x="1064" y="0"/>
                    <a:pt x="0" y="1095"/>
                    <a:pt x="0" y="2432"/>
                  </a:cubicBezTo>
                  <a:cubicBezTo>
                    <a:pt x="0" y="3800"/>
                    <a:pt x="1094" y="4864"/>
                    <a:pt x="2432" y="4864"/>
                  </a:cubicBezTo>
                  <a:cubicBezTo>
                    <a:pt x="3799" y="4864"/>
                    <a:pt x="4863" y="3769"/>
                    <a:pt x="4863" y="2432"/>
                  </a:cubicBezTo>
                  <a:cubicBezTo>
                    <a:pt x="4863" y="1095"/>
                    <a:pt x="3799" y="31"/>
                    <a:pt x="24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357;p52">
              <a:extLst>
                <a:ext uri="{FF2B5EF4-FFF2-40B4-BE49-F238E27FC236}">
                  <a16:creationId xmlns:a16="http://schemas.microsoft.com/office/drawing/2014/main" id="{AEE51EF4-F2EC-7E81-8864-F16B0259A58D}"/>
                </a:ext>
              </a:extLst>
            </p:cNvPr>
            <p:cNvSpPr/>
            <p:nvPr/>
          </p:nvSpPr>
          <p:spPr>
            <a:xfrm>
              <a:off x="3129500" y="349047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03" y="0"/>
                  </a:moveTo>
                  <a:cubicBezTo>
                    <a:pt x="761" y="0"/>
                    <a:pt x="1" y="790"/>
                    <a:pt x="1" y="1733"/>
                  </a:cubicBezTo>
                  <a:cubicBezTo>
                    <a:pt x="1" y="2705"/>
                    <a:pt x="791" y="3465"/>
                    <a:pt x="1764" y="3465"/>
                  </a:cubicBezTo>
                  <a:cubicBezTo>
                    <a:pt x="2706" y="3465"/>
                    <a:pt x="3466" y="2644"/>
                    <a:pt x="3466" y="1702"/>
                  </a:cubicBezTo>
                  <a:cubicBezTo>
                    <a:pt x="3466" y="760"/>
                    <a:pt x="2706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358;p52">
              <a:extLst>
                <a:ext uri="{FF2B5EF4-FFF2-40B4-BE49-F238E27FC236}">
                  <a16:creationId xmlns:a16="http://schemas.microsoft.com/office/drawing/2014/main" id="{4A6C7EDE-0A7C-164B-644F-D47C226D6232}"/>
                </a:ext>
              </a:extLst>
            </p:cNvPr>
            <p:cNvSpPr/>
            <p:nvPr/>
          </p:nvSpPr>
          <p:spPr>
            <a:xfrm>
              <a:off x="3095300" y="3998825"/>
              <a:ext cx="60825" cy="60825"/>
            </a:xfrm>
            <a:custGeom>
              <a:avLst/>
              <a:gdLst/>
              <a:ahLst/>
              <a:cxnLst/>
              <a:rect l="l" t="t" r="r" b="b"/>
              <a:pathLst>
                <a:path w="2433" h="2433" extrusionOk="0">
                  <a:moveTo>
                    <a:pt x="1217" y="1"/>
                  </a:moveTo>
                  <a:cubicBezTo>
                    <a:pt x="548" y="1"/>
                    <a:pt x="1" y="517"/>
                    <a:pt x="1" y="1216"/>
                  </a:cubicBezTo>
                  <a:cubicBezTo>
                    <a:pt x="1" y="1885"/>
                    <a:pt x="548" y="2432"/>
                    <a:pt x="1217" y="2432"/>
                  </a:cubicBezTo>
                  <a:cubicBezTo>
                    <a:pt x="1916" y="2432"/>
                    <a:pt x="2433" y="1885"/>
                    <a:pt x="2433" y="1216"/>
                  </a:cubicBezTo>
                  <a:cubicBezTo>
                    <a:pt x="2433" y="548"/>
                    <a:pt x="1916" y="1"/>
                    <a:pt x="121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1359;p52">
              <a:extLst>
                <a:ext uri="{FF2B5EF4-FFF2-40B4-BE49-F238E27FC236}">
                  <a16:creationId xmlns:a16="http://schemas.microsoft.com/office/drawing/2014/main" id="{065AF0FB-F809-7A37-31CB-F0EB11EBE851}"/>
                </a:ext>
              </a:extLst>
            </p:cNvPr>
            <p:cNvSpPr/>
            <p:nvPr/>
          </p:nvSpPr>
          <p:spPr>
            <a:xfrm>
              <a:off x="3277675" y="3001850"/>
              <a:ext cx="119325" cy="120100"/>
            </a:xfrm>
            <a:custGeom>
              <a:avLst/>
              <a:gdLst/>
              <a:ahLst/>
              <a:cxnLst/>
              <a:rect l="l" t="t" r="r" b="b"/>
              <a:pathLst>
                <a:path w="4773" h="4804" extrusionOk="0">
                  <a:moveTo>
                    <a:pt x="2402" y="1"/>
                  </a:moveTo>
                  <a:cubicBezTo>
                    <a:pt x="1065" y="1"/>
                    <a:pt x="1" y="1095"/>
                    <a:pt x="1" y="2402"/>
                  </a:cubicBezTo>
                  <a:cubicBezTo>
                    <a:pt x="1" y="3709"/>
                    <a:pt x="1065" y="4803"/>
                    <a:pt x="2402" y="4803"/>
                  </a:cubicBezTo>
                  <a:cubicBezTo>
                    <a:pt x="3709" y="4803"/>
                    <a:pt x="4773" y="3709"/>
                    <a:pt x="4773" y="2402"/>
                  </a:cubicBezTo>
                  <a:cubicBezTo>
                    <a:pt x="4773" y="1095"/>
                    <a:pt x="3709" y="1"/>
                    <a:pt x="2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1360;p52">
              <a:extLst>
                <a:ext uri="{FF2B5EF4-FFF2-40B4-BE49-F238E27FC236}">
                  <a16:creationId xmlns:a16="http://schemas.microsoft.com/office/drawing/2014/main" id="{B96A11A7-99A7-8DD5-AA70-4B60B40ED965}"/>
                </a:ext>
              </a:extLst>
            </p:cNvPr>
            <p:cNvSpPr/>
            <p:nvPr/>
          </p:nvSpPr>
          <p:spPr>
            <a:xfrm>
              <a:off x="3510200" y="344640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64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705"/>
                    <a:pt x="761" y="3465"/>
                    <a:pt x="1733" y="3465"/>
                  </a:cubicBezTo>
                  <a:cubicBezTo>
                    <a:pt x="2706" y="3465"/>
                    <a:pt x="3466" y="2705"/>
                    <a:pt x="3466" y="1763"/>
                  </a:cubicBezTo>
                  <a:cubicBezTo>
                    <a:pt x="3466" y="760"/>
                    <a:pt x="2706" y="0"/>
                    <a:pt x="176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361;p52">
              <a:extLst>
                <a:ext uri="{FF2B5EF4-FFF2-40B4-BE49-F238E27FC236}">
                  <a16:creationId xmlns:a16="http://schemas.microsoft.com/office/drawing/2014/main" id="{E5F3575E-ED16-A573-EAD9-225EEBFA665C}"/>
                </a:ext>
              </a:extLst>
            </p:cNvPr>
            <p:cNvSpPr/>
            <p:nvPr/>
          </p:nvSpPr>
          <p:spPr>
            <a:xfrm>
              <a:off x="3363550" y="3931950"/>
              <a:ext cx="66900" cy="61600"/>
            </a:xfrm>
            <a:custGeom>
              <a:avLst/>
              <a:gdLst/>
              <a:ahLst/>
              <a:cxnLst/>
              <a:rect l="l" t="t" r="r" b="b"/>
              <a:pathLst>
                <a:path w="2676" h="2464" extrusionOk="0">
                  <a:moveTo>
                    <a:pt x="1338" y="0"/>
                  </a:moveTo>
                  <a:cubicBezTo>
                    <a:pt x="776" y="0"/>
                    <a:pt x="284" y="393"/>
                    <a:pt x="153" y="943"/>
                  </a:cubicBezTo>
                  <a:cubicBezTo>
                    <a:pt x="1" y="1642"/>
                    <a:pt x="365" y="2281"/>
                    <a:pt x="1064" y="2432"/>
                  </a:cubicBezTo>
                  <a:cubicBezTo>
                    <a:pt x="1156" y="2453"/>
                    <a:pt x="1248" y="2463"/>
                    <a:pt x="1337" y="2463"/>
                  </a:cubicBezTo>
                  <a:cubicBezTo>
                    <a:pt x="1899" y="2463"/>
                    <a:pt x="2392" y="2071"/>
                    <a:pt x="2523" y="1521"/>
                  </a:cubicBezTo>
                  <a:cubicBezTo>
                    <a:pt x="2675" y="852"/>
                    <a:pt x="2280" y="183"/>
                    <a:pt x="1612" y="31"/>
                  </a:cubicBezTo>
                  <a:cubicBezTo>
                    <a:pt x="1520" y="10"/>
                    <a:pt x="1428" y="0"/>
                    <a:pt x="133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1362;p52">
              <a:extLst>
                <a:ext uri="{FF2B5EF4-FFF2-40B4-BE49-F238E27FC236}">
                  <a16:creationId xmlns:a16="http://schemas.microsoft.com/office/drawing/2014/main" id="{7097F47B-73ED-38A7-3934-C11A820336D7}"/>
                </a:ext>
              </a:extLst>
            </p:cNvPr>
            <p:cNvSpPr/>
            <p:nvPr/>
          </p:nvSpPr>
          <p:spPr>
            <a:xfrm>
              <a:off x="3125700" y="2604425"/>
              <a:ext cx="199875" cy="199125"/>
            </a:xfrm>
            <a:custGeom>
              <a:avLst/>
              <a:gdLst/>
              <a:ahLst/>
              <a:cxnLst/>
              <a:rect l="l" t="t" r="r" b="b"/>
              <a:pathLst>
                <a:path w="7995" h="7965" extrusionOk="0">
                  <a:moveTo>
                    <a:pt x="3983" y="1"/>
                  </a:moveTo>
                  <a:cubicBezTo>
                    <a:pt x="1794" y="1"/>
                    <a:pt x="1" y="1764"/>
                    <a:pt x="1" y="3983"/>
                  </a:cubicBezTo>
                  <a:cubicBezTo>
                    <a:pt x="1" y="6171"/>
                    <a:pt x="1794" y="7964"/>
                    <a:pt x="3983" y="7964"/>
                  </a:cubicBezTo>
                  <a:cubicBezTo>
                    <a:pt x="6201" y="7964"/>
                    <a:pt x="7995" y="6171"/>
                    <a:pt x="7995" y="3983"/>
                  </a:cubicBezTo>
                  <a:cubicBezTo>
                    <a:pt x="7995" y="1764"/>
                    <a:pt x="6201" y="1"/>
                    <a:pt x="39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1363;p52">
              <a:extLst>
                <a:ext uri="{FF2B5EF4-FFF2-40B4-BE49-F238E27FC236}">
                  <a16:creationId xmlns:a16="http://schemas.microsoft.com/office/drawing/2014/main" id="{0BB6BC82-D5BA-42E5-FEF3-84B05E5D7ED7}"/>
                </a:ext>
              </a:extLst>
            </p:cNvPr>
            <p:cNvSpPr/>
            <p:nvPr/>
          </p:nvSpPr>
          <p:spPr>
            <a:xfrm>
              <a:off x="3162175" y="2214600"/>
              <a:ext cx="129200" cy="129225"/>
            </a:xfrm>
            <a:custGeom>
              <a:avLst/>
              <a:gdLst/>
              <a:ahLst/>
              <a:cxnLst/>
              <a:rect l="l" t="t" r="r" b="b"/>
              <a:pathLst>
                <a:path w="5168" h="5169" extrusionOk="0">
                  <a:moveTo>
                    <a:pt x="2584" y="1"/>
                  </a:moveTo>
                  <a:cubicBezTo>
                    <a:pt x="1156" y="1"/>
                    <a:pt x="1" y="1156"/>
                    <a:pt x="1" y="2584"/>
                  </a:cubicBezTo>
                  <a:cubicBezTo>
                    <a:pt x="1" y="4013"/>
                    <a:pt x="1156" y="5168"/>
                    <a:pt x="2584" y="5168"/>
                  </a:cubicBezTo>
                  <a:cubicBezTo>
                    <a:pt x="3983" y="5168"/>
                    <a:pt x="5168" y="4013"/>
                    <a:pt x="5168" y="2584"/>
                  </a:cubicBezTo>
                  <a:cubicBezTo>
                    <a:pt x="5168" y="1156"/>
                    <a:pt x="3983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1364;p52">
              <a:extLst>
                <a:ext uri="{FF2B5EF4-FFF2-40B4-BE49-F238E27FC236}">
                  <a16:creationId xmlns:a16="http://schemas.microsoft.com/office/drawing/2014/main" id="{601F881A-471F-9C67-289D-2CDE39ACF51A}"/>
                </a:ext>
              </a:extLst>
            </p:cNvPr>
            <p:cNvSpPr/>
            <p:nvPr/>
          </p:nvSpPr>
          <p:spPr>
            <a:xfrm>
              <a:off x="2944100" y="2339225"/>
              <a:ext cx="129200" cy="129200"/>
            </a:xfrm>
            <a:custGeom>
              <a:avLst/>
              <a:gdLst/>
              <a:ahLst/>
              <a:cxnLst/>
              <a:rect l="l" t="t" r="r" b="b"/>
              <a:pathLst>
                <a:path w="5168" h="5168" extrusionOk="0">
                  <a:moveTo>
                    <a:pt x="2584" y="1"/>
                  </a:moveTo>
                  <a:cubicBezTo>
                    <a:pt x="1155" y="1"/>
                    <a:pt x="0" y="1156"/>
                    <a:pt x="0" y="2584"/>
                  </a:cubicBezTo>
                  <a:cubicBezTo>
                    <a:pt x="0" y="4013"/>
                    <a:pt x="1155" y="5168"/>
                    <a:pt x="2584" y="5168"/>
                  </a:cubicBezTo>
                  <a:cubicBezTo>
                    <a:pt x="4012" y="5168"/>
                    <a:pt x="5167" y="4013"/>
                    <a:pt x="5167" y="2584"/>
                  </a:cubicBezTo>
                  <a:cubicBezTo>
                    <a:pt x="5167" y="1156"/>
                    <a:pt x="4012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1365;p52">
              <a:extLst>
                <a:ext uri="{FF2B5EF4-FFF2-40B4-BE49-F238E27FC236}">
                  <a16:creationId xmlns:a16="http://schemas.microsoft.com/office/drawing/2014/main" id="{6A6FAF8C-9EF1-D728-93C7-6201D2FFD4E1}"/>
                </a:ext>
              </a:extLst>
            </p:cNvPr>
            <p:cNvSpPr/>
            <p:nvPr/>
          </p:nvSpPr>
          <p:spPr>
            <a:xfrm>
              <a:off x="2795900" y="2707775"/>
              <a:ext cx="82100" cy="81325"/>
            </a:xfrm>
            <a:custGeom>
              <a:avLst/>
              <a:gdLst/>
              <a:ahLst/>
              <a:cxnLst/>
              <a:rect l="l" t="t" r="r" b="b"/>
              <a:pathLst>
                <a:path w="3284" h="3253" extrusionOk="0">
                  <a:moveTo>
                    <a:pt x="1642" y="1"/>
                  </a:moveTo>
                  <a:cubicBezTo>
                    <a:pt x="730" y="1"/>
                    <a:pt x="1" y="730"/>
                    <a:pt x="1" y="1642"/>
                  </a:cubicBezTo>
                  <a:cubicBezTo>
                    <a:pt x="1" y="2554"/>
                    <a:pt x="761" y="3253"/>
                    <a:pt x="1642" y="3253"/>
                  </a:cubicBezTo>
                  <a:cubicBezTo>
                    <a:pt x="2554" y="3253"/>
                    <a:pt x="3284" y="2493"/>
                    <a:pt x="3284" y="1642"/>
                  </a:cubicBezTo>
                  <a:cubicBezTo>
                    <a:pt x="3284" y="730"/>
                    <a:pt x="2554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366;p52">
              <a:extLst>
                <a:ext uri="{FF2B5EF4-FFF2-40B4-BE49-F238E27FC236}">
                  <a16:creationId xmlns:a16="http://schemas.microsoft.com/office/drawing/2014/main" id="{D93BEE71-B676-CCD8-60A5-004025A49D2C}"/>
                </a:ext>
              </a:extLst>
            </p:cNvPr>
            <p:cNvSpPr/>
            <p:nvPr/>
          </p:nvSpPr>
          <p:spPr>
            <a:xfrm>
              <a:off x="2974475" y="3008900"/>
              <a:ext cx="82875" cy="73025"/>
            </a:xfrm>
            <a:custGeom>
              <a:avLst/>
              <a:gdLst/>
              <a:ahLst/>
              <a:cxnLst/>
              <a:rect l="l" t="t" r="r" b="b"/>
              <a:pathLst>
                <a:path w="3315" h="2921" extrusionOk="0">
                  <a:moveTo>
                    <a:pt x="1660" y="0"/>
                  </a:moveTo>
                  <a:cubicBezTo>
                    <a:pt x="1503" y="0"/>
                    <a:pt x="1344" y="27"/>
                    <a:pt x="1186" y="83"/>
                  </a:cubicBezTo>
                  <a:cubicBezTo>
                    <a:pt x="426" y="296"/>
                    <a:pt x="1" y="1178"/>
                    <a:pt x="274" y="1938"/>
                  </a:cubicBezTo>
                  <a:cubicBezTo>
                    <a:pt x="469" y="2546"/>
                    <a:pt x="1054" y="2921"/>
                    <a:pt x="1670" y="2921"/>
                  </a:cubicBezTo>
                  <a:cubicBezTo>
                    <a:pt x="1823" y="2921"/>
                    <a:pt x="1977" y="2898"/>
                    <a:pt x="2129" y="2849"/>
                  </a:cubicBezTo>
                  <a:cubicBezTo>
                    <a:pt x="2889" y="2606"/>
                    <a:pt x="3314" y="1755"/>
                    <a:pt x="3040" y="995"/>
                  </a:cubicBezTo>
                  <a:cubicBezTo>
                    <a:pt x="2824" y="393"/>
                    <a:pt x="2262" y="0"/>
                    <a:pt x="1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1367;p52">
              <a:extLst>
                <a:ext uri="{FF2B5EF4-FFF2-40B4-BE49-F238E27FC236}">
                  <a16:creationId xmlns:a16="http://schemas.microsoft.com/office/drawing/2014/main" id="{B1709190-91F7-5A8A-6970-EA1968916B5F}"/>
                </a:ext>
              </a:extLst>
            </p:cNvPr>
            <p:cNvSpPr/>
            <p:nvPr/>
          </p:nvSpPr>
          <p:spPr>
            <a:xfrm>
              <a:off x="3000325" y="4083175"/>
              <a:ext cx="509900" cy="161125"/>
            </a:xfrm>
            <a:custGeom>
              <a:avLst/>
              <a:gdLst/>
              <a:ahLst/>
              <a:cxnLst/>
              <a:rect l="l" t="t" r="r" b="b"/>
              <a:pathLst>
                <a:path w="20396" h="6445" extrusionOk="0">
                  <a:moveTo>
                    <a:pt x="6475" y="1"/>
                  </a:moveTo>
                  <a:cubicBezTo>
                    <a:pt x="2888" y="1"/>
                    <a:pt x="0" y="2888"/>
                    <a:pt x="0" y="6444"/>
                  </a:cubicBezTo>
                  <a:lnTo>
                    <a:pt x="20396" y="6444"/>
                  </a:lnTo>
                  <a:cubicBezTo>
                    <a:pt x="20396" y="2888"/>
                    <a:pt x="17508" y="1"/>
                    <a:pt x="13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1368;p52">
              <a:extLst>
                <a:ext uri="{FF2B5EF4-FFF2-40B4-BE49-F238E27FC236}">
                  <a16:creationId xmlns:a16="http://schemas.microsoft.com/office/drawing/2014/main" id="{2DB20821-3FD0-4DC6-E930-D15DB9D26377}"/>
                </a:ext>
              </a:extLst>
            </p:cNvPr>
            <p:cNvSpPr/>
            <p:nvPr/>
          </p:nvSpPr>
          <p:spPr>
            <a:xfrm>
              <a:off x="3232100" y="2779200"/>
              <a:ext cx="6100" cy="1308550"/>
            </a:xfrm>
            <a:custGeom>
              <a:avLst/>
              <a:gdLst/>
              <a:ahLst/>
              <a:cxnLst/>
              <a:rect l="l" t="t" r="r" b="b"/>
              <a:pathLst>
                <a:path w="244" h="52342" extrusionOk="0">
                  <a:moveTo>
                    <a:pt x="122" y="1"/>
                  </a:moveTo>
                  <a:cubicBezTo>
                    <a:pt x="30" y="1"/>
                    <a:pt x="0" y="11703"/>
                    <a:pt x="0" y="26171"/>
                  </a:cubicBezTo>
                  <a:cubicBezTo>
                    <a:pt x="0" y="40640"/>
                    <a:pt x="30" y="52342"/>
                    <a:pt x="122" y="52342"/>
                  </a:cubicBezTo>
                  <a:cubicBezTo>
                    <a:pt x="182" y="52342"/>
                    <a:pt x="243" y="40609"/>
                    <a:pt x="243" y="26171"/>
                  </a:cubicBezTo>
                  <a:cubicBezTo>
                    <a:pt x="243" y="11733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1369;p52">
              <a:extLst>
                <a:ext uri="{FF2B5EF4-FFF2-40B4-BE49-F238E27FC236}">
                  <a16:creationId xmlns:a16="http://schemas.microsoft.com/office/drawing/2014/main" id="{28DB5EDA-8868-97E4-F4F1-4FF348C33B77}"/>
                </a:ext>
              </a:extLst>
            </p:cNvPr>
            <p:cNvSpPr/>
            <p:nvPr/>
          </p:nvSpPr>
          <p:spPr>
            <a:xfrm>
              <a:off x="3059600" y="2732100"/>
              <a:ext cx="348050" cy="294100"/>
            </a:xfrm>
            <a:custGeom>
              <a:avLst/>
              <a:gdLst/>
              <a:ahLst/>
              <a:cxnLst/>
              <a:rect l="l" t="t" r="r" b="b"/>
              <a:pathLst>
                <a:path w="13922" h="11764" extrusionOk="0">
                  <a:moveTo>
                    <a:pt x="10973" y="0"/>
                  </a:moveTo>
                  <a:lnTo>
                    <a:pt x="2371" y="243"/>
                  </a:lnTo>
                  <a:cubicBezTo>
                    <a:pt x="2371" y="243"/>
                    <a:pt x="0" y="4104"/>
                    <a:pt x="639" y="11763"/>
                  </a:cubicBezTo>
                  <a:lnTo>
                    <a:pt x="13162" y="11763"/>
                  </a:lnTo>
                  <a:cubicBezTo>
                    <a:pt x="13162" y="11763"/>
                    <a:pt x="13921" y="2645"/>
                    <a:pt x="10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1370;p52">
              <a:extLst>
                <a:ext uri="{FF2B5EF4-FFF2-40B4-BE49-F238E27FC236}">
                  <a16:creationId xmlns:a16="http://schemas.microsoft.com/office/drawing/2014/main" id="{260CFF9A-7BB8-8EF6-10C2-8452EDF07208}"/>
                </a:ext>
              </a:extLst>
            </p:cNvPr>
            <p:cNvSpPr/>
            <p:nvPr/>
          </p:nvSpPr>
          <p:spPr>
            <a:xfrm>
              <a:off x="3088475" y="3112050"/>
              <a:ext cx="143650" cy="405800"/>
            </a:xfrm>
            <a:custGeom>
              <a:avLst/>
              <a:gdLst/>
              <a:ahLst/>
              <a:cxnLst/>
              <a:rect l="l" t="t" r="r" b="b"/>
              <a:pathLst>
                <a:path w="5746" h="16232" extrusionOk="0">
                  <a:moveTo>
                    <a:pt x="0" y="0"/>
                  </a:moveTo>
                  <a:lnTo>
                    <a:pt x="1247" y="16231"/>
                  </a:lnTo>
                  <a:lnTo>
                    <a:pt x="5228" y="16231"/>
                  </a:lnTo>
                  <a:lnTo>
                    <a:pt x="57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1371;p52">
              <a:extLst>
                <a:ext uri="{FF2B5EF4-FFF2-40B4-BE49-F238E27FC236}">
                  <a16:creationId xmlns:a16="http://schemas.microsoft.com/office/drawing/2014/main" id="{D4DB9B1C-F61B-6C13-B53B-816A1F2EB0B4}"/>
                </a:ext>
              </a:extLst>
            </p:cNvPr>
            <p:cNvSpPr/>
            <p:nvPr/>
          </p:nvSpPr>
          <p:spPr>
            <a:xfrm>
              <a:off x="3088475" y="3545175"/>
              <a:ext cx="136050" cy="478750"/>
            </a:xfrm>
            <a:custGeom>
              <a:avLst/>
              <a:gdLst/>
              <a:ahLst/>
              <a:cxnLst/>
              <a:rect l="l" t="t" r="r" b="b"/>
              <a:pathLst>
                <a:path w="5442" h="19150" extrusionOk="0">
                  <a:moveTo>
                    <a:pt x="1186" y="1"/>
                  </a:moveTo>
                  <a:lnTo>
                    <a:pt x="0" y="18603"/>
                  </a:lnTo>
                  <a:lnTo>
                    <a:pt x="2888" y="19150"/>
                  </a:lnTo>
                  <a:lnTo>
                    <a:pt x="5441" y="548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1372;p52">
              <a:extLst>
                <a:ext uri="{FF2B5EF4-FFF2-40B4-BE49-F238E27FC236}">
                  <a16:creationId xmlns:a16="http://schemas.microsoft.com/office/drawing/2014/main" id="{00F04A43-85F5-A514-72FF-9237ECB00FC9}"/>
                </a:ext>
              </a:extLst>
            </p:cNvPr>
            <p:cNvSpPr/>
            <p:nvPr/>
          </p:nvSpPr>
          <p:spPr>
            <a:xfrm>
              <a:off x="3057325" y="4023875"/>
              <a:ext cx="123875" cy="59325"/>
            </a:xfrm>
            <a:custGeom>
              <a:avLst/>
              <a:gdLst/>
              <a:ahLst/>
              <a:cxnLst/>
              <a:rect l="l" t="t" r="r" b="b"/>
              <a:pathLst>
                <a:path w="4955" h="2373" extrusionOk="0">
                  <a:moveTo>
                    <a:pt x="2456" y="1"/>
                  </a:moveTo>
                  <a:cubicBezTo>
                    <a:pt x="2428" y="1"/>
                    <a:pt x="2399" y="1"/>
                    <a:pt x="2371" y="2"/>
                  </a:cubicBezTo>
                  <a:cubicBezTo>
                    <a:pt x="30" y="93"/>
                    <a:pt x="0" y="2373"/>
                    <a:pt x="0" y="2373"/>
                  </a:cubicBezTo>
                  <a:lnTo>
                    <a:pt x="4955" y="2373"/>
                  </a:lnTo>
                  <a:cubicBezTo>
                    <a:pt x="4955" y="2373"/>
                    <a:pt x="4688" y="1"/>
                    <a:pt x="2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1373;p52">
              <a:extLst>
                <a:ext uri="{FF2B5EF4-FFF2-40B4-BE49-F238E27FC236}">
                  <a16:creationId xmlns:a16="http://schemas.microsoft.com/office/drawing/2014/main" id="{ED2C310E-3FA2-99C6-E3D7-73A4432824BD}"/>
                </a:ext>
              </a:extLst>
            </p:cNvPr>
            <p:cNvSpPr/>
            <p:nvPr/>
          </p:nvSpPr>
          <p:spPr>
            <a:xfrm>
              <a:off x="3297450" y="3068725"/>
              <a:ext cx="288025" cy="414925"/>
            </a:xfrm>
            <a:custGeom>
              <a:avLst/>
              <a:gdLst/>
              <a:ahLst/>
              <a:cxnLst/>
              <a:rect l="l" t="t" r="r" b="b"/>
              <a:pathLst>
                <a:path w="11521" h="16597" extrusionOk="0">
                  <a:moveTo>
                    <a:pt x="5259" y="0"/>
                  </a:moveTo>
                  <a:lnTo>
                    <a:pt x="0" y="2402"/>
                  </a:lnTo>
                  <a:lnTo>
                    <a:pt x="7903" y="16596"/>
                  </a:lnTo>
                  <a:lnTo>
                    <a:pt x="11520" y="14955"/>
                  </a:lnTo>
                  <a:lnTo>
                    <a:pt x="52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1374;p52">
              <a:extLst>
                <a:ext uri="{FF2B5EF4-FFF2-40B4-BE49-F238E27FC236}">
                  <a16:creationId xmlns:a16="http://schemas.microsoft.com/office/drawing/2014/main" id="{D18B6323-F019-EC87-D691-6A52166BB569}"/>
                </a:ext>
              </a:extLst>
            </p:cNvPr>
            <p:cNvSpPr/>
            <p:nvPr/>
          </p:nvSpPr>
          <p:spPr>
            <a:xfrm>
              <a:off x="3365075" y="3490475"/>
              <a:ext cx="234075" cy="474950"/>
            </a:xfrm>
            <a:custGeom>
              <a:avLst/>
              <a:gdLst/>
              <a:ahLst/>
              <a:cxnLst/>
              <a:rect l="l" t="t" r="r" b="b"/>
              <a:pathLst>
                <a:path w="9363" h="18998" extrusionOk="0">
                  <a:moveTo>
                    <a:pt x="5320" y="0"/>
                  </a:moveTo>
                  <a:lnTo>
                    <a:pt x="0" y="17842"/>
                  </a:lnTo>
                  <a:lnTo>
                    <a:pt x="2706" y="18997"/>
                  </a:lnTo>
                  <a:lnTo>
                    <a:pt x="9362" y="1429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1375;p52">
              <a:extLst>
                <a:ext uri="{FF2B5EF4-FFF2-40B4-BE49-F238E27FC236}">
                  <a16:creationId xmlns:a16="http://schemas.microsoft.com/office/drawing/2014/main" id="{0264F56C-29F3-4073-9747-59651E5EED72}"/>
                </a:ext>
              </a:extLst>
            </p:cNvPr>
            <p:cNvSpPr/>
            <p:nvPr/>
          </p:nvSpPr>
          <p:spPr>
            <a:xfrm>
              <a:off x="3333925" y="3965200"/>
              <a:ext cx="217350" cy="111150"/>
            </a:xfrm>
            <a:custGeom>
              <a:avLst/>
              <a:gdLst/>
              <a:ahLst/>
              <a:cxnLst/>
              <a:rect l="l" t="t" r="r" b="b"/>
              <a:pathLst>
                <a:path w="8694" h="4446" extrusionOk="0">
                  <a:moveTo>
                    <a:pt x="1722" y="0"/>
                  </a:moveTo>
                  <a:cubicBezTo>
                    <a:pt x="1106" y="0"/>
                    <a:pt x="538" y="356"/>
                    <a:pt x="274" y="951"/>
                  </a:cubicBezTo>
                  <a:cubicBezTo>
                    <a:pt x="213" y="981"/>
                    <a:pt x="213" y="1042"/>
                    <a:pt x="213" y="1102"/>
                  </a:cubicBezTo>
                  <a:lnTo>
                    <a:pt x="0" y="1589"/>
                  </a:lnTo>
                  <a:cubicBezTo>
                    <a:pt x="152" y="1862"/>
                    <a:pt x="7052" y="4446"/>
                    <a:pt x="7052" y="4446"/>
                  </a:cubicBezTo>
                  <a:cubicBezTo>
                    <a:pt x="7052" y="4446"/>
                    <a:pt x="8693" y="2957"/>
                    <a:pt x="3526" y="647"/>
                  </a:cubicBezTo>
                  <a:lnTo>
                    <a:pt x="2432" y="160"/>
                  </a:lnTo>
                  <a:cubicBezTo>
                    <a:pt x="2198" y="52"/>
                    <a:pt x="1957" y="0"/>
                    <a:pt x="1722" y="0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1376;p52">
              <a:extLst>
                <a:ext uri="{FF2B5EF4-FFF2-40B4-BE49-F238E27FC236}">
                  <a16:creationId xmlns:a16="http://schemas.microsoft.com/office/drawing/2014/main" id="{065FF0A9-0905-0DEB-9113-8A22958F479D}"/>
                </a:ext>
              </a:extLst>
            </p:cNvPr>
            <p:cNvSpPr/>
            <p:nvPr/>
          </p:nvSpPr>
          <p:spPr>
            <a:xfrm>
              <a:off x="3061125" y="2296500"/>
              <a:ext cx="341125" cy="368875"/>
            </a:xfrm>
            <a:custGeom>
              <a:avLst/>
              <a:gdLst/>
              <a:ahLst/>
              <a:cxnLst/>
              <a:rect l="l" t="t" r="r" b="b"/>
              <a:pathLst>
                <a:path w="13645" h="14755" extrusionOk="0">
                  <a:moveTo>
                    <a:pt x="6418" y="1"/>
                  </a:moveTo>
                  <a:cubicBezTo>
                    <a:pt x="4583" y="1"/>
                    <a:pt x="2470" y="183"/>
                    <a:pt x="182" y="707"/>
                  </a:cubicBezTo>
                  <a:cubicBezTo>
                    <a:pt x="0" y="767"/>
                    <a:pt x="334" y="10980"/>
                    <a:pt x="2584" y="14749"/>
                  </a:cubicBezTo>
                  <a:cubicBezTo>
                    <a:pt x="2584" y="14749"/>
                    <a:pt x="6164" y="14628"/>
                    <a:pt x="8604" y="14628"/>
                  </a:cubicBezTo>
                  <a:cubicBezTo>
                    <a:pt x="9825" y="14628"/>
                    <a:pt x="10760" y="14658"/>
                    <a:pt x="10821" y="14749"/>
                  </a:cubicBezTo>
                  <a:cubicBezTo>
                    <a:pt x="10824" y="14753"/>
                    <a:pt x="10827" y="14754"/>
                    <a:pt x="10830" y="14754"/>
                  </a:cubicBezTo>
                  <a:cubicBezTo>
                    <a:pt x="11102" y="14754"/>
                    <a:pt x="13645" y="5780"/>
                    <a:pt x="13405" y="950"/>
                  </a:cubicBezTo>
                  <a:lnTo>
                    <a:pt x="13405" y="950"/>
                  </a:lnTo>
                  <a:cubicBezTo>
                    <a:pt x="13405" y="950"/>
                    <a:pt x="13404" y="950"/>
                    <a:pt x="13404" y="950"/>
                  </a:cubicBezTo>
                  <a:cubicBezTo>
                    <a:pt x="13345" y="950"/>
                    <a:pt x="10607" y="1"/>
                    <a:pt x="6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377;p52">
              <a:extLst>
                <a:ext uri="{FF2B5EF4-FFF2-40B4-BE49-F238E27FC236}">
                  <a16:creationId xmlns:a16="http://schemas.microsoft.com/office/drawing/2014/main" id="{8C2FAE8E-EB44-98A8-83DC-81DC2D3BDDEB}"/>
                </a:ext>
              </a:extLst>
            </p:cNvPr>
            <p:cNvSpPr/>
            <p:nvPr/>
          </p:nvSpPr>
          <p:spPr>
            <a:xfrm>
              <a:off x="3071000" y="1918875"/>
              <a:ext cx="321750" cy="334375"/>
            </a:xfrm>
            <a:custGeom>
              <a:avLst/>
              <a:gdLst/>
              <a:ahLst/>
              <a:cxnLst/>
              <a:rect l="l" t="t" r="r" b="b"/>
              <a:pathLst>
                <a:path w="12870" h="13375" extrusionOk="0">
                  <a:moveTo>
                    <a:pt x="5370" y="1"/>
                  </a:moveTo>
                  <a:cubicBezTo>
                    <a:pt x="5284" y="1"/>
                    <a:pt x="5196" y="3"/>
                    <a:pt x="5107" y="6"/>
                  </a:cubicBezTo>
                  <a:cubicBezTo>
                    <a:pt x="5107" y="6"/>
                    <a:pt x="0" y="128"/>
                    <a:pt x="942" y="6663"/>
                  </a:cubicBezTo>
                  <a:cubicBezTo>
                    <a:pt x="1885" y="13198"/>
                    <a:pt x="2949" y="13198"/>
                    <a:pt x="2979" y="13350"/>
                  </a:cubicBezTo>
                  <a:cubicBezTo>
                    <a:pt x="2982" y="13367"/>
                    <a:pt x="3065" y="13374"/>
                    <a:pt x="3209" y="13374"/>
                  </a:cubicBezTo>
                  <a:cubicBezTo>
                    <a:pt x="4362" y="13374"/>
                    <a:pt x="9453" y="12894"/>
                    <a:pt x="9453" y="12894"/>
                  </a:cubicBezTo>
                  <a:cubicBezTo>
                    <a:pt x="9453" y="12894"/>
                    <a:pt x="12870" y="1"/>
                    <a:pt x="5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1378;p52">
              <a:extLst>
                <a:ext uri="{FF2B5EF4-FFF2-40B4-BE49-F238E27FC236}">
                  <a16:creationId xmlns:a16="http://schemas.microsoft.com/office/drawing/2014/main" id="{BD4F14F6-4849-4DAC-600F-2371E814A5AF}"/>
                </a:ext>
              </a:extLst>
            </p:cNvPr>
            <p:cNvSpPr/>
            <p:nvPr/>
          </p:nvSpPr>
          <p:spPr>
            <a:xfrm>
              <a:off x="2801225" y="2420550"/>
              <a:ext cx="221150" cy="322200"/>
            </a:xfrm>
            <a:custGeom>
              <a:avLst/>
              <a:gdLst/>
              <a:ahLst/>
              <a:cxnLst/>
              <a:rect l="l" t="t" r="r" b="b"/>
              <a:pathLst>
                <a:path w="8846" h="12888" extrusionOk="0">
                  <a:moveTo>
                    <a:pt x="5806" y="0"/>
                  </a:moveTo>
                  <a:cubicBezTo>
                    <a:pt x="4135" y="2037"/>
                    <a:pt x="1" y="11338"/>
                    <a:pt x="1" y="11338"/>
                  </a:cubicBezTo>
                  <a:lnTo>
                    <a:pt x="3040" y="12888"/>
                  </a:lnTo>
                  <a:cubicBezTo>
                    <a:pt x="3891" y="11307"/>
                    <a:pt x="8846" y="1824"/>
                    <a:pt x="8846" y="1824"/>
                  </a:cubicBezTo>
                  <a:cubicBezTo>
                    <a:pt x="7752" y="699"/>
                    <a:pt x="5806" y="0"/>
                    <a:pt x="58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2" name="Google Shape;1379;p52">
              <a:extLst>
                <a:ext uri="{FF2B5EF4-FFF2-40B4-BE49-F238E27FC236}">
                  <a16:creationId xmlns:a16="http://schemas.microsoft.com/office/drawing/2014/main" id="{E0CD6E11-B799-603B-9C1E-B344A17FC8BC}"/>
                </a:ext>
              </a:extLst>
            </p:cNvPr>
            <p:cNvSpPr/>
            <p:nvPr/>
          </p:nvSpPr>
          <p:spPr>
            <a:xfrm>
              <a:off x="2809600" y="2741975"/>
              <a:ext cx="234050" cy="304725"/>
            </a:xfrm>
            <a:custGeom>
              <a:avLst/>
              <a:gdLst/>
              <a:ahLst/>
              <a:cxnLst/>
              <a:rect l="l" t="t" r="r" b="b"/>
              <a:pathLst>
                <a:path w="9362" h="12189" extrusionOk="0">
                  <a:moveTo>
                    <a:pt x="3192" y="0"/>
                  </a:moveTo>
                  <a:lnTo>
                    <a:pt x="0" y="2189"/>
                  </a:lnTo>
                  <a:cubicBezTo>
                    <a:pt x="61" y="2402"/>
                    <a:pt x="6535" y="12189"/>
                    <a:pt x="6535" y="12189"/>
                  </a:cubicBezTo>
                  <a:lnTo>
                    <a:pt x="9362" y="10213"/>
                  </a:lnTo>
                  <a:lnTo>
                    <a:pt x="31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3" name="Google Shape;1380;p52">
              <a:extLst>
                <a:ext uri="{FF2B5EF4-FFF2-40B4-BE49-F238E27FC236}">
                  <a16:creationId xmlns:a16="http://schemas.microsoft.com/office/drawing/2014/main" id="{CA665946-9562-8BB8-182D-E5008D682FA0}"/>
                </a:ext>
              </a:extLst>
            </p:cNvPr>
            <p:cNvSpPr/>
            <p:nvPr/>
          </p:nvSpPr>
          <p:spPr>
            <a:xfrm>
              <a:off x="2871150" y="3067200"/>
              <a:ext cx="165600" cy="168150"/>
            </a:xfrm>
            <a:custGeom>
              <a:avLst/>
              <a:gdLst/>
              <a:ahLst/>
              <a:cxnLst/>
              <a:rect l="l" t="t" r="r" b="b"/>
              <a:pathLst>
                <a:path w="6624" h="6726" extrusionOk="0">
                  <a:moveTo>
                    <a:pt x="4073" y="1"/>
                  </a:moveTo>
                  <a:lnTo>
                    <a:pt x="4195" y="122"/>
                  </a:lnTo>
                  <a:cubicBezTo>
                    <a:pt x="4195" y="122"/>
                    <a:pt x="0" y="4834"/>
                    <a:pt x="2918" y="6445"/>
                  </a:cubicBezTo>
                  <a:cubicBezTo>
                    <a:pt x="3276" y="6639"/>
                    <a:pt x="3603" y="6725"/>
                    <a:pt x="3900" y="6725"/>
                  </a:cubicBezTo>
                  <a:cubicBezTo>
                    <a:pt x="6021" y="6725"/>
                    <a:pt x="6623" y="2295"/>
                    <a:pt x="6383" y="882"/>
                  </a:cubicBezTo>
                  <a:lnTo>
                    <a:pt x="40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4" name="Google Shape;1381;p52">
              <a:extLst>
                <a:ext uri="{FF2B5EF4-FFF2-40B4-BE49-F238E27FC236}">
                  <a16:creationId xmlns:a16="http://schemas.microsoft.com/office/drawing/2014/main" id="{21A8ECF7-0951-9303-5238-9429422A0A0F}"/>
                </a:ext>
              </a:extLst>
            </p:cNvPr>
            <p:cNvSpPr/>
            <p:nvPr/>
          </p:nvSpPr>
          <p:spPr>
            <a:xfrm>
              <a:off x="5137150" y="923550"/>
              <a:ext cx="1742450" cy="1302475"/>
            </a:xfrm>
            <a:custGeom>
              <a:avLst/>
              <a:gdLst/>
              <a:ahLst/>
              <a:cxnLst/>
              <a:rect l="l" t="t" r="r" b="b"/>
              <a:pathLst>
                <a:path w="69698" h="52099" extrusionOk="0">
                  <a:moveTo>
                    <a:pt x="69697" y="1"/>
                  </a:moveTo>
                  <a:lnTo>
                    <a:pt x="0" y="396"/>
                  </a:lnTo>
                  <a:lnTo>
                    <a:pt x="2462" y="52099"/>
                  </a:lnTo>
                  <a:lnTo>
                    <a:pt x="69697" y="52099"/>
                  </a:lnTo>
                  <a:lnTo>
                    <a:pt x="696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5" name="Google Shape;1382;p52">
              <a:extLst>
                <a:ext uri="{FF2B5EF4-FFF2-40B4-BE49-F238E27FC236}">
                  <a16:creationId xmlns:a16="http://schemas.microsoft.com/office/drawing/2014/main" id="{33BB7CB4-EE9E-5FA4-D734-9C3368722E23}"/>
                </a:ext>
              </a:extLst>
            </p:cNvPr>
            <p:cNvSpPr/>
            <p:nvPr/>
          </p:nvSpPr>
          <p:spPr>
            <a:xfrm>
              <a:off x="5137150" y="931150"/>
              <a:ext cx="1681650" cy="1294875"/>
            </a:xfrm>
            <a:custGeom>
              <a:avLst/>
              <a:gdLst/>
              <a:ahLst/>
              <a:cxnLst/>
              <a:rect l="l" t="t" r="r" b="b"/>
              <a:pathLst>
                <a:path w="67266" h="51795" extrusionOk="0">
                  <a:moveTo>
                    <a:pt x="0" y="1"/>
                  </a:moveTo>
                  <a:lnTo>
                    <a:pt x="0" y="51795"/>
                  </a:lnTo>
                  <a:lnTo>
                    <a:pt x="67266" y="51795"/>
                  </a:lnTo>
                  <a:lnTo>
                    <a:pt x="672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6" name="Google Shape;1383;p52">
              <a:extLst>
                <a:ext uri="{FF2B5EF4-FFF2-40B4-BE49-F238E27FC236}">
                  <a16:creationId xmlns:a16="http://schemas.microsoft.com/office/drawing/2014/main" id="{EF12AA5A-CAA8-1002-9D33-D3AE2DEEF450}"/>
                </a:ext>
              </a:extLst>
            </p:cNvPr>
            <p:cNvSpPr/>
            <p:nvPr/>
          </p:nvSpPr>
          <p:spPr>
            <a:xfrm>
              <a:off x="5131825" y="925075"/>
              <a:ext cx="1694575" cy="1307800"/>
            </a:xfrm>
            <a:custGeom>
              <a:avLst/>
              <a:gdLst/>
              <a:ahLst/>
              <a:cxnLst/>
              <a:rect l="l" t="t" r="r" b="b"/>
              <a:pathLst>
                <a:path w="67783" h="52312" extrusionOk="0">
                  <a:moveTo>
                    <a:pt x="67266" y="517"/>
                  </a:moveTo>
                  <a:lnTo>
                    <a:pt x="67266" y="51764"/>
                  </a:lnTo>
                  <a:lnTo>
                    <a:pt x="487" y="51764"/>
                  </a:lnTo>
                  <a:lnTo>
                    <a:pt x="487" y="517"/>
                  </a:lnTo>
                  <a:close/>
                  <a:moveTo>
                    <a:pt x="0" y="1"/>
                  </a:moveTo>
                  <a:lnTo>
                    <a:pt x="0" y="52311"/>
                  </a:lnTo>
                  <a:lnTo>
                    <a:pt x="67783" y="52311"/>
                  </a:lnTo>
                  <a:lnTo>
                    <a:pt x="677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7" name="Google Shape;1384;p52">
              <a:extLst>
                <a:ext uri="{FF2B5EF4-FFF2-40B4-BE49-F238E27FC236}">
                  <a16:creationId xmlns:a16="http://schemas.microsoft.com/office/drawing/2014/main" id="{495694EC-A06F-D986-AFC5-F4780D3A17E9}"/>
                </a:ext>
              </a:extLst>
            </p:cNvPr>
            <p:cNvSpPr/>
            <p:nvPr/>
          </p:nvSpPr>
          <p:spPr>
            <a:xfrm>
              <a:off x="5320275" y="1064125"/>
              <a:ext cx="1316925" cy="990925"/>
            </a:xfrm>
            <a:custGeom>
              <a:avLst/>
              <a:gdLst/>
              <a:ahLst/>
              <a:cxnLst/>
              <a:rect l="l" t="t" r="r" b="b"/>
              <a:pathLst>
                <a:path w="52677" h="39637" extrusionOk="0">
                  <a:moveTo>
                    <a:pt x="0" y="1"/>
                  </a:moveTo>
                  <a:lnTo>
                    <a:pt x="0" y="39637"/>
                  </a:lnTo>
                  <a:lnTo>
                    <a:pt x="52676" y="39637"/>
                  </a:lnTo>
                  <a:lnTo>
                    <a:pt x="526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8" name="Google Shape;1385;p52">
              <a:extLst>
                <a:ext uri="{FF2B5EF4-FFF2-40B4-BE49-F238E27FC236}">
                  <a16:creationId xmlns:a16="http://schemas.microsoft.com/office/drawing/2014/main" id="{A0E9ABF9-76BA-43EB-D143-53444889E1B4}"/>
                </a:ext>
              </a:extLst>
            </p:cNvPr>
            <p:cNvSpPr/>
            <p:nvPr/>
          </p:nvSpPr>
          <p:spPr>
            <a:xfrm>
              <a:off x="5317225" y="1061100"/>
              <a:ext cx="1323000" cy="997750"/>
            </a:xfrm>
            <a:custGeom>
              <a:avLst/>
              <a:gdLst/>
              <a:ahLst/>
              <a:cxnLst/>
              <a:rect l="l" t="t" r="r" b="b"/>
              <a:pathLst>
                <a:path w="52920" h="39910" extrusionOk="0">
                  <a:moveTo>
                    <a:pt x="1" y="0"/>
                  </a:moveTo>
                  <a:lnTo>
                    <a:pt x="1" y="122"/>
                  </a:lnTo>
                  <a:lnTo>
                    <a:pt x="1" y="39758"/>
                  </a:lnTo>
                  <a:lnTo>
                    <a:pt x="1" y="39910"/>
                  </a:lnTo>
                  <a:lnTo>
                    <a:pt x="122" y="39910"/>
                  </a:lnTo>
                  <a:lnTo>
                    <a:pt x="52798" y="39849"/>
                  </a:lnTo>
                  <a:lnTo>
                    <a:pt x="52920" y="39849"/>
                  </a:lnTo>
                  <a:lnTo>
                    <a:pt x="52920" y="39727"/>
                  </a:lnTo>
                  <a:cubicBezTo>
                    <a:pt x="52889" y="27721"/>
                    <a:pt x="52859" y="17812"/>
                    <a:pt x="52859" y="10882"/>
                  </a:cubicBezTo>
                  <a:cubicBezTo>
                    <a:pt x="52798" y="7478"/>
                    <a:pt x="52798" y="4772"/>
                    <a:pt x="52798" y="2918"/>
                  </a:cubicBezTo>
                  <a:lnTo>
                    <a:pt x="52798" y="2949"/>
                  </a:lnTo>
                  <a:cubicBezTo>
                    <a:pt x="52798" y="4803"/>
                    <a:pt x="52768" y="7508"/>
                    <a:pt x="52768" y="10973"/>
                  </a:cubicBezTo>
                  <a:cubicBezTo>
                    <a:pt x="52738" y="17850"/>
                    <a:pt x="52737" y="27715"/>
                    <a:pt x="52707" y="39636"/>
                  </a:cubicBezTo>
                  <a:lnTo>
                    <a:pt x="52707" y="39636"/>
                  </a:lnTo>
                  <a:lnTo>
                    <a:pt x="214" y="39606"/>
                  </a:lnTo>
                  <a:lnTo>
                    <a:pt x="214" y="39606"/>
                  </a:lnTo>
                  <a:lnTo>
                    <a:pt x="214" y="243"/>
                  </a:lnTo>
                  <a:lnTo>
                    <a:pt x="214" y="243"/>
                  </a:lnTo>
                  <a:lnTo>
                    <a:pt x="38117" y="183"/>
                  </a:lnTo>
                  <a:lnTo>
                    <a:pt x="48938" y="122"/>
                  </a:lnTo>
                  <a:lnTo>
                    <a:pt x="48999" y="122"/>
                  </a:lnTo>
                  <a:lnTo>
                    <a:pt x="38208" y="9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9" name="Google Shape;1386;p52">
              <a:extLst>
                <a:ext uri="{FF2B5EF4-FFF2-40B4-BE49-F238E27FC236}">
                  <a16:creationId xmlns:a16="http://schemas.microsoft.com/office/drawing/2014/main" id="{0969ED40-FCF8-CB32-1934-AF24DB89EE42}"/>
                </a:ext>
              </a:extLst>
            </p:cNvPr>
            <p:cNvSpPr/>
            <p:nvPr/>
          </p:nvSpPr>
          <p:spPr>
            <a:xfrm>
              <a:off x="5137150" y="928875"/>
              <a:ext cx="183150" cy="135275"/>
            </a:xfrm>
            <a:custGeom>
              <a:avLst/>
              <a:gdLst/>
              <a:ahLst/>
              <a:cxnLst/>
              <a:rect l="l" t="t" r="r" b="b"/>
              <a:pathLst>
                <a:path w="7326" h="5411" extrusionOk="0">
                  <a:moveTo>
                    <a:pt x="0" y="1"/>
                  </a:moveTo>
                  <a:lnTo>
                    <a:pt x="0" y="1"/>
                  </a:lnTo>
                  <a:cubicBezTo>
                    <a:pt x="365" y="335"/>
                    <a:pt x="699" y="639"/>
                    <a:pt x="1034" y="852"/>
                  </a:cubicBezTo>
                  <a:lnTo>
                    <a:pt x="3617" y="2767"/>
                  </a:lnTo>
                  <a:lnTo>
                    <a:pt x="6201" y="4651"/>
                  </a:lnTo>
                  <a:cubicBezTo>
                    <a:pt x="6566" y="4955"/>
                    <a:pt x="6930" y="5198"/>
                    <a:pt x="7325" y="5411"/>
                  </a:cubicBezTo>
                  <a:cubicBezTo>
                    <a:pt x="6991" y="5077"/>
                    <a:pt x="6657" y="4773"/>
                    <a:pt x="6322" y="4499"/>
                  </a:cubicBezTo>
                  <a:cubicBezTo>
                    <a:pt x="5684" y="3982"/>
                    <a:pt x="4803" y="3283"/>
                    <a:pt x="3769" y="2523"/>
                  </a:cubicBezTo>
                  <a:cubicBezTo>
                    <a:pt x="2766" y="1763"/>
                    <a:pt x="1824" y="1125"/>
                    <a:pt x="1155" y="669"/>
                  </a:cubicBezTo>
                  <a:cubicBezTo>
                    <a:pt x="821" y="396"/>
                    <a:pt x="426" y="183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1387;p52">
              <a:extLst>
                <a:ext uri="{FF2B5EF4-FFF2-40B4-BE49-F238E27FC236}">
                  <a16:creationId xmlns:a16="http://schemas.microsoft.com/office/drawing/2014/main" id="{6211FAF4-0531-AA0C-B176-FFA2A9B89AE6}"/>
                </a:ext>
              </a:extLst>
            </p:cNvPr>
            <p:cNvSpPr/>
            <p:nvPr/>
          </p:nvSpPr>
          <p:spPr>
            <a:xfrm>
              <a:off x="6636400" y="931150"/>
              <a:ext cx="184675" cy="133125"/>
            </a:xfrm>
            <a:custGeom>
              <a:avLst/>
              <a:gdLst/>
              <a:ahLst/>
              <a:cxnLst/>
              <a:rect l="l" t="t" r="r" b="b"/>
              <a:pathLst>
                <a:path w="7387" h="5325" extrusionOk="0">
                  <a:moveTo>
                    <a:pt x="7324" y="0"/>
                  </a:moveTo>
                  <a:cubicBezTo>
                    <a:pt x="7250" y="0"/>
                    <a:pt x="5597" y="1085"/>
                    <a:pt x="3618" y="2554"/>
                  </a:cubicBezTo>
                  <a:cubicBezTo>
                    <a:pt x="1612" y="4043"/>
                    <a:pt x="1" y="5259"/>
                    <a:pt x="31" y="5320"/>
                  </a:cubicBezTo>
                  <a:cubicBezTo>
                    <a:pt x="33" y="5323"/>
                    <a:pt x="38" y="5325"/>
                    <a:pt x="45" y="5325"/>
                  </a:cubicBezTo>
                  <a:cubicBezTo>
                    <a:pt x="217" y="5325"/>
                    <a:pt x="1838" y="4202"/>
                    <a:pt x="3770" y="2797"/>
                  </a:cubicBezTo>
                  <a:cubicBezTo>
                    <a:pt x="5776" y="1308"/>
                    <a:pt x="7387" y="92"/>
                    <a:pt x="7326" y="1"/>
                  </a:cubicBezTo>
                  <a:cubicBezTo>
                    <a:pt x="7326" y="0"/>
                    <a:pt x="7325" y="0"/>
                    <a:pt x="7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1388;p52">
              <a:extLst>
                <a:ext uri="{FF2B5EF4-FFF2-40B4-BE49-F238E27FC236}">
                  <a16:creationId xmlns:a16="http://schemas.microsoft.com/office/drawing/2014/main" id="{A5C19080-E9CA-E466-9A27-A79A050F9442}"/>
                </a:ext>
              </a:extLst>
            </p:cNvPr>
            <p:cNvSpPr/>
            <p:nvPr/>
          </p:nvSpPr>
          <p:spPr>
            <a:xfrm>
              <a:off x="6629575" y="2055775"/>
              <a:ext cx="191500" cy="170275"/>
            </a:xfrm>
            <a:custGeom>
              <a:avLst/>
              <a:gdLst/>
              <a:ahLst/>
              <a:cxnLst/>
              <a:rect l="l" t="t" r="r" b="b"/>
              <a:pathLst>
                <a:path w="7660" h="6811" extrusionOk="0">
                  <a:moveTo>
                    <a:pt x="62" y="1"/>
                  </a:moveTo>
                  <a:cubicBezTo>
                    <a:pt x="62" y="1"/>
                    <a:pt x="61" y="1"/>
                    <a:pt x="61" y="1"/>
                  </a:cubicBezTo>
                  <a:cubicBezTo>
                    <a:pt x="0" y="62"/>
                    <a:pt x="1642" y="1643"/>
                    <a:pt x="3739" y="3497"/>
                  </a:cubicBezTo>
                  <a:cubicBezTo>
                    <a:pt x="5815" y="5332"/>
                    <a:pt x="7534" y="6810"/>
                    <a:pt x="7598" y="6810"/>
                  </a:cubicBezTo>
                  <a:cubicBezTo>
                    <a:pt x="7598" y="6810"/>
                    <a:pt x="7599" y="6810"/>
                    <a:pt x="7599" y="6810"/>
                  </a:cubicBezTo>
                  <a:cubicBezTo>
                    <a:pt x="7660" y="6779"/>
                    <a:pt x="6019" y="5168"/>
                    <a:pt x="3921" y="3314"/>
                  </a:cubicBezTo>
                  <a:cubicBezTo>
                    <a:pt x="1845" y="1479"/>
                    <a:pt x="126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2" name="Google Shape;1389;p52">
              <a:extLst>
                <a:ext uri="{FF2B5EF4-FFF2-40B4-BE49-F238E27FC236}">
                  <a16:creationId xmlns:a16="http://schemas.microsoft.com/office/drawing/2014/main" id="{682387D5-1158-FF3C-6E58-97DDE7AB3FA9}"/>
                </a:ext>
              </a:extLst>
            </p:cNvPr>
            <p:cNvSpPr/>
            <p:nvPr/>
          </p:nvSpPr>
          <p:spPr>
            <a:xfrm>
              <a:off x="5136375" y="2063375"/>
              <a:ext cx="181650" cy="162675"/>
            </a:xfrm>
            <a:custGeom>
              <a:avLst/>
              <a:gdLst/>
              <a:ahLst/>
              <a:cxnLst/>
              <a:rect l="l" t="t" r="r" b="b"/>
              <a:pathLst>
                <a:path w="7266" h="6507" extrusionOk="0">
                  <a:moveTo>
                    <a:pt x="7233" y="1"/>
                  </a:moveTo>
                  <a:cubicBezTo>
                    <a:pt x="7169" y="1"/>
                    <a:pt x="5512" y="1388"/>
                    <a:pt x="3557" y="3162"/>
                  </a:cubicBezTo>
                  <a:cubicBezTo>
                    <a:pt x="1551" y="4956"/>
                    <a:pt x="1" y="6475"/>
                    <a:pt x="31" y="6506"/>
                  </a:cubicBezTo>
                  <a:cubicBezTo>
                    <a:pt x="32" y="6506"/>
                    <a:pt x="33" y="6506"/>
                    <a:pt x="35" y="6506"/>
                  </a:cubicBezTo>
                  <a:cubicBezTo>
                    <a:pt x="157" y="6506"/>
                    <a:pt x="1785" y="5119"/>
                    <a:pt x="3739" y="3345"/>
                  </a:cubicBezTo>
                  <a:cubicBezTo>
                    <a:pt x="5715" y="1582"/>
                    <a:pt x="7265" y="62"/>
                    <a:pt x="7235" y="1"/>
                  </a:cubicBezTo>
                  <a:cubicBezTo>
                    <a:pt x="7235" y="1"/>
                    <a:pt x="7234" y="1"/>
                    <a:pt x="7233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3" name="Google Shape;1390;p52">
              <a:extLst>
                <a:ext uri="{FF2B5EF4-FFF2-40B4-BE49-F238E27FC236}">
                  <a16:creationId xmlns:a16="http://schemas.microsoft.com/office/drawing/2014/main" id="{C2422656-4D9A-7B3A-0349-40A1EDAAD0BB}"/>
                </a:ext>
              </a:extLst>
            </p:cNvPr>
            <p:cNvSpPr/>
            <p:nvPr/>
          </p:nvSpPr>
          <p:spPr>
            <a:xfrm>
              <a:off x="5652350" y="1415950"/>
              <a:ext cx="316125" cy="405825"/>
            </a:xfrm>
            <a:custGeom>
              <a:avLst/>
              <a:gdLst/>
              <a:ahLst/>
              <a:cxnLst/>
              <a:rect l="l" t="t" r="r" b="b"/>
              <a:pathLst>
                <a:path w="12645" h="16233" extrusionOk="0">
                  <a:moveTo>
                    <a:pt x="7093" y="1"/>
                  </a:moveTo>
                  <a:cubicBezTo>
                    <a:pt x="7069" y="1"/>
                    <a:pt x="7046" y="1"/>
                    <a:pt x="7022" y="1"/>
                  </a:cubicBezTo>
                  <a:cubicBezTo>
                    <a:pt x="5988" y="1"/>
                    <a:pt x="4894" y="609"/>
                    <a:pt x="4073" y="1126"/>
                  </a:cubicBezTo>
                  <a:cubicBezTo>
                    <a:pt x="0" y="3922"/>
                    <a:pt x="1520" y="10032"/>
                    <a:pt x="4073" y="13162"/>
                  </a:cubicBezTo>
                  <a:cubicBezTo>
                    <a:pt x="4894" y="14165"/>
                    <a:pt x="5928" y="15047"/>
                    <a:pt x="7022" y="15685"/>
                  </a:cubicBezTo>
                  <a:cubicBezTo>
                    <a:pt x="7636" y="16032"/>
                    <a:pt x="8437" y="16233"/>
                    <a:pt x="9223" y="16233"/>
                  </a:cubicBezTo>
                  <a:cubicBezTo>
                    <a:pt x="10226" y="16233"/>
                    <a:pt x="11205" y="15905"/>
                    <a:pt x="11733" y="15138"/>
                  </a:cubicBezTo>
                  <a:cubicBezTo>
                    <a:pt x="12493" y="14074"/>
                    <a:pt x="12645" y="12676"/>
                    <a:pt x="12128" y="11460"/>
                  </a:cubicBezTo>
                  <a:cubicBezTo>
                    <a:pt x="11551" y="10214"/>
                    <a:pt x="11125" y="8816"/>
                    <a:pt x="10943" y="7357"/>
                  </a:cubicBezTo>
                  <a:cubicBezTo>
                    <a:pt x="10852" y="6840"/>
                    <a:pt x="10852" y="6263"/>
                    <a:pt x="10912" y="5685"/>
                  </a:cubicBezTo>
                  <a:cubicBezTo>
                    <a:pt x="10943" y="5047"/>
                    <a:pt x="10912" y="4378"/>
                    <a:pt x="10912" y="3709"/>
                  </a:cubicBezTo>
                  <a:cubicBezTo>
                    <a:pt x="10852" y="1423"/>
                    <a:pt x="9334" y="1"/>
                    <a:pt x="7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4" name="Google Shape;1391;p52">
              <a:extLst>
                <a:ext uri="{FF2B5EF4-FFF2-40B4-BE49-F238E27FC236}">
                  <a16:creationId xmlns:a16="http://schemas.microsoft.com/office/drawing/2014/main" id="{92C37D95-7C1B-779F-AF7F-CC8B2D28BC5F}"/>
                </a:ext>
              </a:extLst>
            </p:cNvPr>
            <p:cNvSpPr/>
            <p:nvPr/>
          </p:nvSpPr>
          <p:spPr>
            <a:xfrm>
              <a:off x="5846875" y="1297025"/>
              <a:ext cx="110225" cy="117850"/>
            </a:xfrm>
            <a:custGeom>
              <a:avLst/>
              <a:gdLst/>
              <a:ahLst/>
              <a:cxnLst/>
              <a:rect l="l" t="t" r="r" b="b"/>
              <a:pathLst>
                <a:path w="4409" h="4714" extrusionOk="0">
                  <a:moveTo>
                    <a:pt x="2476" y="0"/>
                  </a:moveTo>
                  <a:cubicBezTo>
                    <a:pt x="1621" y="0"/>
                    <a:pt x="785" y="727"/>
                    <a:pt x="426" y="1779"/>
                  </a:cubicBezTo>
                  <a:cubicBezTo>
                    <a:pt x="1" y="3056"/>
                    <a:pt x="487" y="4302"/>
                    <a:pt x="1490" y="4637"/>
                  </a:cubicBezTo>
                  <a:cubicBezTo>
                    <a:pt x="1646" y="4689"/>
                    <a:pt x="1805" y="4713"/>
                    <a:pt x="1963" y="4713"/>
                  </a:cubicBezTo>
                  <a:cubicBezTo>
                    <a:pt x="2818" y="4713"/>
                    <a:pt x="3654" y="3986"/>
                    <a:pt x="4013" y="2934"/>
                  </a:cubicBezTo>
                  <a:cubicBezTo>
                    <a:pt x="4408" y="1688"/>
                    <a:pt x="3922" y="412"/>
                    <a:pt x="2949" y="77"/>
                  </a:cubicBezTo>
                  <a:cubicBezTo>
                    <a:pt x="2793" y="25"/>
                    <a:pt x="2634" y="0"/>
                    <a:pt x="2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5" name="Google Shape;1392;p52">
              <a:extLst>
                <a:ext uri="{FF2B5EF4-FFF2-40B4-BE49-F238E27FC236}">
                  <a16:creationId xmlns:a16="http://schemas.microsoft.com/office/drawing/2014/main" id="{664E47D7-B3E1-0D3C-7B4B-1C55737FEB12}"/>
                </a:ext>
              </a:extLst>
            </p:cNvPr>
            <p:cNvSpPr/>
            <p:nvPr/>
          </p:nvSpPr>
          <p:spPr>
            <a:xfrm>
              <a:off x="5765575" y="1321750"/>
              <a:ext cx="66125" cy="84350"/>
            </a:xfrm>
            <a:custGeom>
              <a:avLst/>
              <a:gdLst/>
              <a:ahLst/>
              <a:cxnLst/>
              <a:rect l="l" t="t" r="r" b="b"/>
              <a:pathLst>
                <a:path w="2645" h="3374" extrusionOk="0">
                  <a:moveTo>
                    <a:pt x="1338" y="0"/>
                  </a:moveTo>
                  <a:cubicBezTo>
                    <a:pt x="608" y="0"/>
                    <a:pt x="0" y="730"/>
                    <a:pt x="0" y="1672"/>
                  </a:cubicBezTo>
                  <a:cubicBezTo>
                    <a:pt x="0" y="2614"/>
                    <a:pt x="578" y="3374"/>
                    <a:pt x="1277" y="3374"/>
                  </a:cubicBezTo>
                  <a:cubicBezTo>
                    <a:pt x="2006" y="3374"/>
                    <a:pt x="2614" y="2614"/>
                    <a:pt x="2614" y="1702"/>
                  </a:cubicBezTo>
                  <a:cubicBezTo>
                    <a:pt x="2645" y="790"/>
                    <a:pt x="2037" y="0"/>
                    <a:pt x="1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6" name="Google Shape;1393;p52">
              <a:extLst>
                <a:ext uri="{FF2B5EF4-FFF2-40B4-BE49-F238E27FC236}">
                  <a16:creationId xmlns:a16="http://schemas.microsoft.com/office/drawing/2014/main" id="{E33B8351-25B9-B371-13B1-1A6A6AE106B2}"/>
                </a:ext>
              </a:extLst>
            </p:cNvPr>
            <p:cNvSpPr/>
            <p:nvPr/>
          </p:nvSpPr>
          <p:spPr>
            <a:xfrm>
              <a:off x="5688050" y="1359750"/>
              <a:ext cx="71475" cy="71525"/>
            </a:xfrm>
            <a:custGeom>
              <a:avLst/>
              <a:gdLst/>
              <a:ahLst/>
              <a:cxnLst/>
              <a:rect l="l" t="t" r="r" b="b"/>
              <a:pathLst>
                <a:path w="2859" h="2861" extrusionOk="0">
                  <a:moveTo>
                    <a:pt x="1204" y="0"/>
                  </a:moveTo>
                  <a:cubicBezTo>
                    <a:pt x="1054" y="0"/>
                    <a:pt x="905" y="29"/>
                    <a:pt x="761" y="91"/>
                  </a:cubicBezTo>
                  <a:cubicBezTo>
                    <a:pt x="153" y="334"/>
                    <a:pt x="1" y="1185"/>
                    <a:pt x="366" y="1945"/>
                  </a:cubicBezTo>
                  <a:cubicBezTo>
                    <a:pt x="622" y="2528"/>
                    <a:pt x="1129" y="2860"/>
                    <a:pt x="1625" y="2860"/>
                  </a:cubicBezTo>
                  <a:cubicBezTo>
                    <a:pt x="1776" y="2860"/>
                    <a:pt x="1926" y="2830"/>
                    <a:pt x="2068" y="2766"/>
                  </a:cubicBezTo>
                  <a:cubicBezTo>
                    <a:pt x="2676" y="2523"/>
                    <a:pt x="2858" y="1672"/>
                    <a:pt x="2493" y="912"/>
                  </a:cubicBezTo>
                  <a:cubicBezTo>
                    <a:pt x="2234" y="346"/>
                    <a:pt x="1720" y="0"/>
                    <a:pt x="1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7" name="Google Shape;1394;p52">
              <a:extLst>
                <a:ext uri="{FF2B5EF4-FFF2-40B4-BE49-F238E27FC236}">
                  <a16:creationId xmlns:a16="http://schemas.microsoft.com/office/drawing/2014/main" id="{EE9B0E97-C10D-AA86-E502-991A29D3D1E9}"/>
                </a:ext>
              </a:extLst>
            </p:cNvPr>
            <p:cNvSpPr/>
            <p:nvPr/>
          </p:nvSpPr>
          <p:spPr>
            <a:xfrm>
              <a:off x="5637150" y="1422700"/>
              <a:ext cx="75250" cy="60250"/>
            </a:xfrm>
            <a:custGeom>
              <a:avLst/>
              <a:gdLst/>
              <a:ahLst/>
              <a:cxnLst/>
              <a:rect l="l" t="t" r="r" b="b"/>
              <a:pathLst>
                <a:path w="3010" h="2410" extrusionOk="0">
                  <a:moveTo>
                    <a:pt x="1201" y="1"/>
                  </a:moveTo>
                  <a:cubicBezTo>
                    <a:pt x="876" y="1"/>
                    <a:pt x="581" y="122"/>
                    <a:pt x="396" y="369"/>
                  </a:cubicBezTo>
                  <a:cubicBezTo>
                    <a:pt x="0" y="856"/>
                    <a:pt x="183" y="1616"/>
                    <a:pt x="852" y="2072"/>
                  </a:cubicBezTo>
                  <a:cubicBezTo>
                    <a:pt x="1166" y="2296"/>
                    <a:pt x="1509" y="2410"/>
                    <a:pt x="1820" y="2410"/>
                  </a:cubicBezTo>
                  <a:cubicBezTo>
                    <a:pt x="2142" y="2410"/>
                    <a:pt x="2429" y="2288"/>
                    <a:pt x="2615" y="2041"/>
                  </a:cubicBezTo>
                  <a:cubicBezTo>
                    <a:pt x="3010" y="1555"/>
                    <a:pt x="2766" y="795"/>
                    <a:pt x="2159" y="339"/>
                  </a:cubicBezTo>
                  <a:cubicBezTo>
                    <a:pt x="1860" y="115"/>
                    <a:pt x="1516" y="1"/>
                    <a:pt x="1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8" name="Google Shape;1395;p52">
              <a:extLst>
                <a:ext uri="{FF2B5EF4-FFF2-40B4-BE49-F238E27FC236}">
                  <a16:creationId xmlns:a16="http://schemas.microsoft.com/office/drawing/2014/main" id="{DA229B85-F47E-E422-6FEB-C3920E99711B}"/>
                </a:ext>
              </a:extLst>
            </p:cNvPr>
            <p:cNvSpPr/>
            <p:nvPr/>
          </p:nvSpPr>
          <p:spPr>
            <a:xfrm>
              <a:off x="5624225" y="1493175"/>
              <a:ext cx="65375" cy="48850"/>
            </a:xfrm>
            <a:custGeom>
              <a:avLst/>
              <a:gdLst/>
              <a:ahLst/>
              <a:cxnLst/>
              <a:rect l="l" t="t" r="r" b="b"/>
              <a:pathLst>
                <a:path w="2615" h="1954" extrusionOk="0">
                  <a:moveTo>
                    <a:pt x="1139" y="0"/>
                  </a:moveTo>
                  <a:cubicBezTo>
                    <a:pt x="671" y="0"/>
                    <a:pt x="269" y="248"/>
                    <a:pt x="153" y="620"/>
                  </a:cubicBezTo>
                  <a:cubicBezTo>
                    <a:pt x="1" y="1137"/>
                    <a:pt x="365" y="1684"/>
                    <a:pt x="1004" y="1897"/>
                  </a:cubicBezTo>
                  <a:cubicBezTo>
                    <a:pt x="1146" y="1936"/>
                    <a:pt x="1286" y="1954"/>
                    <a:pt x="1421" y="1954"/>
                  </a:cubicBezTo>
                  <a:cubicBezTo>
                    <a:pt x="1921" y="1954"/>
                    <a:pt x="2343" y="1703"/>
                    <a:pt x="2463" y="1319"/>
                  </a:cubicBezTo>
                  <a:cubicBezTo>
                    <a:pt x="2615" y="833"/>
                    <a:pt x="2220" y="256"/>
                    <a:pt x="1581" y="73"/>
                  </a:cubicBezTo>
                  <a:cubicBezTo>
                    <a:pt x="1432" y="23"/>
                    <a:pt x="1282" y="0"/>
                    <a:pt x="1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9" name="Google Shape;1396;p52">
              <a:extLst>
                <a:ext uri="{FF2B5EF4-FFF2-40B4-BE49-F238E27FC236}">
                  <a16:creationId xmlns:a16="http://schemas.microsoft.com/office/drawing/2014/main" id="{9CEE2780-5984-6992-6C5B-E99E11585CC5}"/>
                </a:ext>
              </a:extLst>
            </p:cNvPr>
            <p:cNvSpPr/>
            <p:nvPr/>
          </p:nvSpPr>
          <p:spPr>
            <a:xfrm>
              <a:off x="6048250" y="1415950"/>
              <a:ext cx="316900" cy="405825"/>
            </a:xfrm>
            <a:custGeom>
              <a:avLst/>
              <a:gdLst/>
              <a:ahLst/>
              <a:cxnLst/>
              <a:rect l="l" t="t" r="r" b="b"/>
              <a:pathLst>
                <a:path w="12676" h="16233" extrusionOk="0">
                  <a:moveTo>
                    <a:pt x="5553" y="1"/>
                  </a:moveTo>
                  <a:cubicBezTo>
                    <a:pt x="3312" y="1"/>
                    <a:pt x="1794" y="1423"/>
                    <a:pt x="1764" y="3709"/>
                  </a:cubicBezTo>
                  <a:cubicBezTo>
                    <a:pt x="1764" y="4378"/>
                    <a:pt x="1733" y="5047"/>
                    <a:pt x="1764" y="5685"/>
                  </a:cubicBezTo>
                  <a:cubicBezTo>
                    <a:pt x="1794" y="6263"/>
                    <a:pt x="1794" y="6840"/>
                    <a:pt x="1733" y="7357"/>
                  </a:cubicBezTo>
                  <a:cubicBezTo>
                    <a:pt x="1520" y="8816"/>
                    <a:pt x="1156" y="10184"/>
                    <a:pt x="548" y="11460"/>
                  </a:cubicBezTo>
                  <a:cubicBezTo>
                    <a:pt x="1" y="12676"/>
                    <a:pt x="153" y="14074"/>
                    <a:pt x="912" y="15138"/>
                  </a:cubicBezTo>
                  <a:cubicBezTo>
                    <a:pt x="1458" y="15905"/>
                    <a:pt x="2434" y="16233"/>
                    <a:pt x="3433" y="16233"/>
                  </a:cubicBezTo>
                  <a:cubicBezTo>
                    <a:pt x="4214" y="16233"/>
                    <a:pt x="5010" y="16032"/>
                    <a:pt x="5624" y="15685"/>
                  </a:cubicBezTo>
                  <a:cubicBezTo>
                    <a:pt x="6748" y="15047"/>
                    <a:pt x="7751" y="14165"/>
                    <a:pt x="8603" y="13162"/>
                  </a:cubicBezTo>
                  <a:cubicBezTo>
                    <a:pt x="11156" y="10032"/>
                    <a:pt x="12676" y="3922"/>
                    <a:pt x="8603" y="1126"/>
                  </a:cubicBezTo>
                  <a:cubicBezTo>
                    <a:pt x="7751" y="609"/>
                    <a:pt x="6657" y="1"/>
                    <a:pt x="5624" y="1"/>
                  </a:cubicBezTo>
                  <a:cubicBezTo>
                    <a:pt x="5600" y="1"/>
                    <a:pt x="5576" y="1"/>
                    <a:pt x="5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0" name="Google Shape;1397;p52">
              <a:extLst>
                <a:ext uri="{FF2B5EF4-FFF2-40B4-BE49-F238E27FC236}">
                  <a16:creationId xmlns:a16="http://schemas.microsoft.com/office/drawing/2014/main" id="{B0143049-D0D3-90DE-EA24-BCFA2A598DC1}"/>
                </a:ext>
              </a:extLst>
            </p:cNvPr>
            <p:cNvSpPr/>
            <p:nvPr/>
          </p:nvSpPr>
          <p:spPr>
            <a:xfrm>
              <a:off x="6061175" y="1297025"/>
              <a:ext cx="108675" cy="117850"/>
            </a:xfrm>
            <a:custGeom>
              <a:avLst/>
              <a:gdLst/>
              <a:ahLst/>
              <a:cxnLst/>
              <a:rect l="l" t="t" r="r" b="b"/>
              <a:pathLst>
                <a:path w="4347" h="4714" extrusionOk="0">
                  <a:moveTo>
                    <a:pt x="1902" y="0"/>
                  </a:moveTo>
                  <a:cubicBezTo>
                    <a:pt x="1744" y="0"/>
                    <a:pt x="1585" y="25"/>
                    <a:pt x="1429" y="77"/>
                  </a:cubicBezTo>
                  <a:cubicBezTo>
                    <a:pt x="426" y="412"/>
                    <a:pt x="0" y="1688"/>
                    <a:pt x="365" y="2934"/>
                  </a:cubicBezTo>
                  <a:cubicBezTo>
                    <a:pt x="724" y="3986"/>
                    <a:pt x="1560" y="4713"/>
                    <a:pt x="2415" y="4713"/>
                  </a:cubicBezTo>
                  <a:cubicBezTo>
                    <a:pt x="2573" y="4713"/>
                    <a:pt x="2732" y="4689"/>
                    <a:pt x="2888" y="4637"/>
                  </a:cubicBezTo>
                  <a:cubicBezTo>
                    <a:pt x="3861" y="4302"/>
                    <a:pt x="4347" y="3056"/>
                    <a:pt x="3952" y="1779"/>
                  </a:cubicBezTo>
                  <a:cubicBezTo>
                    <a:pt x="3593" y="727"/>
                    <a:pt x="2757" y="0"/>
                    <a:pt x="1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1" name="Google Shape;1398;p52">
              <a:extLst>
                <a:ext uri="{FF2B5EF4-FFF2-40B4-BE49-F238E27FC236}">
                  <a16:creationId xmlns:a16="http://schemas.microsoft.com/office/drawing/2014/main" id="{F9782AE6-A53F-CDA5-5EB7-D93D10315207}"/>
                </a:ext>
              </a:extLst>
            </p:cNvPr>
            <p:cNvSpPr/>
            <p:nvPr/>
          </p:nvSpPr>
          <p:spPr>
            <a:xfrm>
              <a:off x="6186550" y="1321750"/>
              <a:ext cx="66125" cy="84350"/>
            </a:xfrm>
            <a:custGeom>
              <a:avLst/>
              <a:gdLst/>
              <a:ahLst/>
              <a:cxnLst/>
              <a:rect l="l" t="t" r="r" b="b"/>
              <a:pathLst>
                <a:path w="2645" h="3374" extrusionOk="0">
                  <a:moveTo>
                    <a:pt x="1308" y="0"/>
                  </a:moveTo>
                  <a:cubicBezTo>
                    <a:pt x="578" y="0"/>
                    <a:pt x="1" y="790"/>
                    <a:pt x="31" y="1702"/>
                  </a:cubicBezTo>
                  <a:cubicBezTo>
                    <a:pt x="31" y="2614"/>
                    <a:pt x="639" y="3374"/>
                    <a:pt x="1338" y="3374"/>
                  </a:cubicBezTo>
                  <a:cubicBezTo>
                    <a:pt x="2067" y="3374"/>
                    <a:pt x="2645" y="2614"/>
                    <a:pt x="2645" y="1672"/>
                  </a:cubicBezTo>
                  <a:cubicBezTo>
                    <a:pt x="2645" y="730"/>
                    <a:pt x="2037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2" name="Google Shape;1399;p52">
              <a:extLst>
                <a:ext uri="{FF2B5EF4-FFF2-40B4-BE49-F238E27FC236}">
                  <a16:creationId xmlns:a16="http://schemas.microsoft.com/office/drawing/2014/main" id="{A7B2CD41-A622-411D-A8BD-4AA95E2F7DF3}"/>
                </a:ext>
              </a:extLst>
            </p:cNvPr>
            <p:cNvSpPr/>
            <p:nvPr/>
          </p:nvSpPr>
          <p:spPr>
            <a:xfrm>
              <a:off x="6257975" y="1359750"/>
              <a:ext cx="71450" cy="71525"/>
            </a:xfrm>
            <a:custGeom>
              <a:avLst/>
              <a:gdLst/>
              <a:ahLst/>
              <a:cxnLst/>
              <a:rect l="l" t="t" r="r" b="b"/>
              <a:pathLst>
                <a:path w="2858" h="2861" extrusionOk="0">
                  <a:moveTo>
                    <a:pt x="1671" y="0"/>
                  </a:moveTo>
                  <a:cubicBezTo>
                    <a:pt x="1170" y="0"/>
                    <a:pt x="655" y="346"/>
                    <a:pt x="396" y="912"/>
                  </a:cubicBezTo>
                  <a:cubicBezTo>
                    <a:pt x="1" y="1672"/>
                    <a:pt x="214" y="2523"/>
                    <a:pt x="821" y="2766"/>
                  </a:cubicBezTo>
                  <a:cubicBezTo>
                    <a:pt x="963" y="2830"/>
                    <a:pt x="1113" y="2860"/>
                    <a:pt x="1264" y="2860"/>
                  </a:cubicBezTo>
                  <a:cubicBezTo>
                    <a:pt x="1761" y="2860"/>
                    <a:pt x="2267" y="2528"/>
                    <a:pt x="2524" y="1945"/>
                  </a:cubicBezTo>
                  <a:cubicBezTo>
                    <a:pt x="2858" y="1185"/>
                    <a:pt x="2706" y="334"/>
                    <a:pt x="2098" y="91"/>
                  </a:cubicBezTo>
                  <a:cubicBezTo>
                    <a:pt x="1961" y="29"/>
                    <a:pt x="1817" y="0"/>
                    <a:pt x="1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3" name="Google Shape;1400;p52">
              <a:extLst>
                <a:ext uri="{FF2B5EF4-FFF2-40B4-BE49-F238E27FC236}">
                  <a16:creationId xmlns:a16="http://schemas.microsoft.com/office/drawing/2014/main" id="{AD092C9C-966A-4C8E-A04D-B435DA4E2E00}"/>
                </a:ext>
              </a:extLst>
            </p:cNvPr>
            <p:cNvSpPr/>
            <p:nvPr/>
          </p:nvSpPr>
          <p:spPr>
            <a:xfrm>
              <a:off x="6305850" y="1422700"/>
              <a:ext cx="75250" cy="60250"/>
            </a:xfrm>
            <a:custGeom>
              <a:avLst/>
              <a:gdLst/>
              <a:ahLst/>
              <a:cxnLst/>
              <a:rect l="l" t="t" r="r" b="b"/>
              <a:pathLst>
                <a:path w="3010" h="2410" extrusionOk="0">
                  <a:moveTo>
                    <a:pt x="1809" y="1"/>
                  </a:moveTo>
                  <a:cubicBezTo>
                    <a:pt x="1494" y="1"/>
                    <a:pt x="1151" y="115"/>
                    <a:pt x="852" y="339"/>
                  </a:cubicBezTo>
                  <a:cubicBezTo>
                    <a:pt x="244" y="795"/>
                    <a:pt x="1" y="1555"/>
                    <a:pt x="365" y="2041"/>
                  </a:cubicBezTo>
                  <a:cubicBezTo>
                    <a:pt x="566" y="2288"/>
                    <a:pt x="869" y="2410"/>
                    <a:pt x="1198" y="2410"/>
                  </a:cubicBezTo>
                  <a:cubicBezTo>
                    <a:pt x="1517" y="2410"/>
                    <a:pt x="1860" y="2296"/>
                    <a:pt x="2159" y="2072"/>
                  </a:cubicBezTo>
                  <a:cubicBezTo>
                    <a:pt x="2767" y="1616"/>
                    <a:pt x="3010" y="856"/>
                    <a:pt x="2615" y="369"/>
                  </a:cubicBezTo>
                  <a:cubicBezTo>
                    <a:pt x="2429" y="122"/>
                    <a:pt x="2134" y="1"/>
                    <a:pt x="18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4" name="Google Shape;1401;p52">
              <a:extLst>
                <a:ext uri="{FF2B5EF4-FFF2-40B4-BE49-F238E27FC236}">
                  <a16:creationId xmlns:a16="http://schemas.microsoft.com/office/drawing/2014/main" id="{6E205254-40AA-FF01-9607-286F9818A355}"/>
                </a:ext>
              </a:extLst>
            </p:cNvPr>
            <p:cNvSpPr/>
            <p:nvPr/>
          </p:nvSpPr>
          <p:spPr>
            <a:xfrm>
              <a:off x="6328650" y="1493175"/>
              <a:ext cx="65375" cy="48850"/>
            </a:xfrm>
            <a:custGeom>
              <a:avLst/>
              <a:gdLst/>
              <a:ahLst/>
              <a:cxnLst/>
              <a:rect l="l" t="t" r="r" b="b"/>
              <a:pathLst>
                <a:path w="2615" h="1954" extrusionOk="0">
                  <a:moveTo>
                    <a:pt x="1476" y="0"/>
                  </a:moveTo>
                  <a:cubicBezTo>
                    <a:pt x="1333" y="0"/>
                    <a:pt x="1183" y="23"/>
                    <a:pt x="1034" y="73"/>
                  </a:cubicBezTo>
                  <a:cubicBezTo>
                    <a:pt x="365" y="256"/>
                    <a:pt x="1" y="833"/>
                    <a:pt x="153" y="1319"/>
                  </a:cubicBezTo>
                  <a:cubicBezTo>
                    <a:pt x="272" y="1703"/>
                    <a:pt x="694" y="1954"/>
                    <a:pt x="1195" y="1954"/>
                  </a:cubicBezTo>
                  <a:cubicBezTo>
                    <a:pt x="1329" y="1954"/>
                    <a:pt x="1470" y="1936"/>
                    <a:pt x="1612" y="1897"/>
                  </a:cubicBezTo>
                  <a:cubicBezTo>
                    <a:pt x="2250" y="1684"/>
                    <a:pt x="2615" y="1137"/>
                    <a:pt x="2463" y="620"/>
                  </a:cubicBezTo>
                  <a:cubicBezTo>
                    <a:pt x="2346" y="248"/>
                    <a:pt x="1945" y="0"/>
                    <a:pt x="1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5" name="Google Shape;1402;p52">
              <a:extLst>
                <a:ext uri="{FF2B5EF4-FFF2-40B4-BE49-F238E27FC236}">
                  <a16:creationId xmlns:a16="http://schemas.microsoft.com/office/drawing/2014/main" id="{F37AF9B9-90F5-60C8-C46A-887F23C96F70}"/>
                </a:ext>
              </a:extLst>
            </p:cNvPr>
            <p:cNvSpPr/>
            <p:nvPr/>
          </p:nvSpPr>
          <p:spPr>
            <a:xfrm>
              <a:off x="657575" y="4235925"/>
              <a:ext cx="6285100" cy="6100"/>
            </a:xfrm>
            <a:custGeom>
              <a:avLst/>
              <a:gdLst/>
              <a:ahLst/>
              <a:cxnLst/>
              <a:rect l="l" t="t" r="r" b="b"/>
              <a:pathLst>
                <a:path w="251404" h="244" extrusionOk="0">
                  <a:moveTo>
                    <a:pt x="125687" y="0"/>
                  </a:moveTo>
                  <a:cubicBezTo>
                    <a:pt x="56293" y="0"/>
                    <a:pt x="0" y="30"/>
                    <a:pt x="0" y="122"/>
                  </a:cubicBezTo>
                  <a:cubicBezTo>
                    <a:pt x="0" y="182"/>
                    <a:pt x="56293" y="243"/>
                    <a:pt x="125687" y="243"/>
                  </a:cubicBezTo>
                  <a:cubicBezTo>
                    <a:pt x="195110" y="243"/>
                    <a:pt x="251403" y="152"/>
                    <a:pt x="251403" y="122"/>
                  </a:cubicBezTo>
                  <a:cubicBezTo>
                    <a:pt x="251403" y="30"/>
                    <a:pt x="195110" y="0"/>
                    <a:pt x="125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6" name="Google Shape;1403;p52">
              <a:extLst>
                <a:ext uri="{FF2B5EF4-FFF2-40B4-BE49-F238E27FC236}">
                  <a16:creationId xmlns:a16="http://schemas.microsoft.com/office/drawing/2014/main" id="{AA886EB6-ED41-4FA4-A559-78BFE21658AE}"/>
                </a:ext>
              </a:extLst>
            </p:cNvPr>
            <p:cNvSpPr/>
            <p:nvPr/>
          </p:nvSpPr>
          <p:spPr>
            <a:xfrm>
              <a:off x="3956275" y="2615900"/>
              <a:ext cx="2671800" cy="1623075"/>
            </a:xfrm>
            <a:custGeom>
              <a:avLst/>
              <a:gdLst/>
              <a:ahLst/>
              <a:cxnLst/>
              <a:rect l="l" t="t" r="r" b="b"/>
              <a:pathLst>
                <a:path w="106872" h="64923" extrusionOk="0">
                  <a:moveTo>
                    <a:pt x="52611" y="1"/>
                  </a:moveTo>
                  <a:cubicBezTo>
                    <a:pt x="39153" y="1"/>
                    <a:pt x="11794" y="1183"/>
                    <a:pt x="11794" y="1183"/>
                  </a:cubicBezTo>
                  <a:lnTo>
                    <a:pt x="1064" y="22946"/>
                  </a:lnTo>
                  <a:cubicBezTo>
                    <a:pt x="1064" y="23311"/>
                    <a:pt x="0" y="64923"/>
                    <a:pt x="0" y="64923"/>
                  </a:cubicBezTo>
                  <a:lnTo>
                    <a:pt x="103650" y="64923"/>
                  </a:lnTo>
                  <a:lnTo>
                    <a:pt x="105352" y="61123"/>
                  </a:lnTo>
                  <a:cubicBezTo>
                    <a:pt x="106720" y="56837"/>
                    <a:pt x="106871" y="51883"/>
                    <a:pt x="104318" y="48084"/>
                  </a:cubicBezTo>
                  <a:cubicBezTo>
                    <a:pt x="101826" y="44284"/>
                    <a:pt x="80093" y="13250"/>
                    <a:pt x="76810" y="9481"/>
                  </a:cubicBezTo>
                  <a:cubicBezTo>
                    <a:pt x="76445" y="9056"/>
                    <a:pt x="76081" y="8660"/>
                    <a:pt x="75746" y="8265"/>
                  </a:cubicBezTo>
                  <a:cubicBezTo>
                    <a:pt x="72494" y="4618"/>
                    <a:pt x="68117" y="2034"/>
                    <a:pt x="63314" y="940"/>
                  </a:cubicBezTo>
                  <a:cubicBezTo>
                    <a:pt x="61886" y="575"/>
                    <a:pt x="60396" y="332"/>
                    <a:pt x="58877" y="180"/>
                  </a:cubicBezTo>
                  <a:cubicBezTo>
                    <a:pt x="57661" y="53"/>
                    <a:pt x="55444" y="1"/>
                    <a:pt x="52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7" name="Google Shape;1404;p52">
              <a:extLst>
                <a:ext uri="{FF2B5EF4-FFF2-40B4-BE49-F238E27FC236}">
                  <a16:creationId xmlns:a16="http://schemas.microsoft.com/office/drawing/2014/main" id="{68096572-CDE6-BBE8-B8CF-29A30D81BD7A}"/>
                </a:ext>
              </a:extLst>
            </p:cNvPr>
            <p:cNvSpPr/>
            <p:nvPr/>
          </p:nvSpPr>
          <p:spPr>
            <a:xfrm>
              <a:off x="3217650" y="2644625"/>
              <a:ext cx="1033475" cy="1594350"/>
            </a:xfrm>
            <a:custGeom>
              <a:avLst/>
              <a:gdLst/>
              <a:ahLst/>
              <a:cxnLst/>
              <a:rect l="l" t="t" r="r" b="b"/>
              <a:pathLst>
                <a:path w="41339" h="63774" extrusionOk="0">
                  <a:moveTo>
                    <a:pt x="40694" y="1"/>
                  </a:moveTo>
                  <a:cubicBezTo>
                    <a:pt x="38515" y="1"/>
                    <a:pt x="31585" y="1112"/>
                    <a:pt x="27114" y="7846"/>
                  </a:cubicBezTo>
                  <a:cubicBezTo>
                    <a:pt x="24864" y="11250"/>
                    <a:pt x="5867" y="39032"/>
                    <a:pt x="5624" y="39427"/>
                  </a:cubicBezTo>
                  <a:cubicBezTo>
                    <a:pt x="5411" y="39792"/>
                    <a:pt x="1" y="51159"/>
                    <a:pt x="2037" y="56783"/>
                  </a:cubicBezTo>
                  <a:cubicBezTo>
                    <a:pt x="4043" y="62406"/>
                    <a:pt x="5411" y="63774"/>
                    <a:pt x="5411" y="63774"/>
                  </a:cubicBezTo>
                  <a:lnTo>
                    <a:pt x="28390" y="62284"/>
                  </a:lnTo>
                  <a:lnTo>
                    <a:pt x="41339" y="65"/>
                  </a:lnTo>
                  <a:cubicBezTo>
                    <a:pt x="41257" y="28"/>
                    <a:pt x="41033" y="1"/>
                    <a:pt x="406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8" name="Google Shape;1405;p52">
              <a:extLst>
                <a:ext uri="{FF2B5EF4-FFF2-40B4-BE49-F238E27FC236}">
                  <a16:creationId xmlns:a16="http://schemas.microsoft.com/office/drawing/2014/main" id="{3219A39A-3168-9DBE-86FA-C3F5E18D58BD}"/>
                </a:ext>
              </a:extLst>
            </p:cNvPr>
            <p:cNvSpPr/>
            <p:nvPr/>
          </p:nvSpPr>
          <p:spPr>
            <a:xfrm>
              <a:off x="4063400" y="2923575"/>
              <a:ext cx="34225" cy="1308575"/>
            </a:xfrm>
            <a:custGeom>
              <a:avLst/>
              <a:gdLst/>
              <a:ahLst/>
              <a:cxnLst/>
              <a:rect l="l" t="t" r="r" b="b"/>
              <a:pathLst>
                <a:path w="1369" h="52343" extrusionOk="0">
                  <a:moveTo>
                    <a:pt x="1278" y="1"/>
                  </a:moveTo>
                  <a:cubicBezTo>
                    <a:pt x="1278" y="31"/>
                    <a:pt x="1247" y="62"/>
                    <a:pt x="1217" y="123"/>
                  </a:cubicBezTo>
                  <a:lnTo>
                    <a:pt x="1217" y="518"/>
                  </a:lnTo>
                  <a:lnTo>
                    <a:pt x="1217" y="2037"/>
                  </a:lnTo>
                  <a:cubicBezTo>
                    <a:pt x="1217" y="3375"/>
                    <a:pt x="1217" y="5259"/>
                    <a:pt x="1186" y="7661"/>
                  </a:cubicBezTo>
                  <a:cubicBezTo>
                    <a:pt x="1126" y="12402"/>
                    <a:pt x="974" y="18998"/>
                    <a:pt x="791" y="26232"/>
                  </a:cubicBezTo>
                  <a:cubicBezTo>
                    <a:pt x="609" y="33497"/>
                    <a:pt x="366" y="40062"/>
                    <a:pt x="214" y="44804"/>
                  </a:cubicBezTo>
                  <a:cubicBezTo>
                    <a:pt x="153" y="47175"/>
                    <a:pt x="62" y="49120"/>
                    <a:pt x="31" y="50427"/>
                  </a:cubicBezTo>
                  <a:cubicBezTo>
                    <a:pt x="31" y="51096"/>
                    <a:pt x="1" y="51582"/>
                    <a:pt x="1" y="51947"/>
                  </a:cubicBezTo>
                  <a:lnTo>
                    <a:pt x="1" y="52342"/>
                  </a:lnTo>
                  <a:cubicBezTo>
                    <a:pt x="31" y="52251"/>
                    <a:pt x="31" y="52099"/>
                    <a:pt x="31" y="51947"/>
                  </a:cubicBezTo>
                  <a:lnTo>
                    <a:pt x="123" y="50427"/>
                  </a:lnTo>
                  <a:cubicBezTo>
                    <a:pt x="183" y="49120"/>
                    <a:pt x="275" y="47175"/>
                    <a:pt x="366" y="44804"/>
                  </a:cubicBezTo>
                  <a:cubicBezTo>
                    <a:pt x="578" y="40062"/>
                    <a:pt x="822" y="33497"/>
                    <a:pt x="1034" y="26232"/>
                  </a:cubicBezTo>
                  <a:cubicBezTo>
                    <a:pt x="1217" y="18998"/>
                    <a:pt x="1369" y="12402"/>
                    <a:pt x="1369" y="7661"/>
                  </a:cubicBezTo>
                  <a:cubicBezTo>
                    <a:pt x="1369" y="5320"/>
                    <a:pt x="1369" y="3375"/>
                    <a:pt x="1338" y="2037"/>
                  </a:cubicBezTo>
                  <a:cubicBezTo>
                    <a:pt x="1278" y="1399"/>
                    <a:pt x="1278" y="882"/>
                    <a:pt x="1278" y="518"/>
                  </a:cubicBezTo>
                  <a:lnTo>
                    <a:pt x="1278" y="123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9" name="Google Shape;1406;p52">
              <a:extLst>
                <a:ext uri="{FF2B5EF4-FFF2-40B4-BE49-F238E27FC236}">
                  <a16:creationId xmlns:a16="http://schemas.microsoft.com/office/drawing/2014/main" id="{7E5630DC-5F43-F90C-6073-BE82D238B87B}"/>
                </a:ext>
              </a:extLst>
            </p:cNvPr>
            <p:cNvSpPr/>
            <p:nvPr/>
          </p:nvSpPr>
          <p:spPr>
            <a:xfrm>
              <a:off x="3993500" y="3167825"/>
              <a:ext cx="769800" cy="1070400"/>
            </a:xfrm>
            <a:custGeom>
              <a:avLst/>
              <a:gdLst/>
              <a:ahLst/>
              <a:cxnLst/>
              <a:rect l="l" t="t" r="r" b="b"/>
              <a:pathLst>
                <a:path w="30792" h="42816" extrusionOk="0">
                  <a:moveTo>
                    <a:pt x="25463" y="1"/>
                  </a:moveTo>
                  <a:cubicBezTo>
                    <a:pt x="25254" y="1"/>
                    <a:pt x="25045" y="7"/>
                    <a:pt x="24834" y="18"/>
                  </a:cubicBezTo>
                  <a:cubicBezTo>
                    <a:pt x="22129" y="18"/>
                    <a:pt x="19271" y="49"/>
                    <a:pt x="16992" y="1477"/>
                  </a:cubicBezTo>
                  <a:cubicBezTo>
                    <a:pt x="14499" y="3027"/>
                    <a:pt x="13162" y="6037"/>
                    <a:pt x="12524" y="8924"/>
                  </a:cubicBezTo>
                  <a:cubicBezTo>
                    <a:pt x="11186" y="14760"/>
                    <a:pt x="11885" y="20991"/>
                    <a:pt x="9727" y="26584"/>
                  </a:cubicBezTo>
                  <a:cubicBezTo>
                    <a:pt x="7964" y="31265"/>
                    <a:pt x="3466" y="39198"/>
                    <a:pt x="1" y="42815"/>
                  </a:cubicBezTo>
                  <a:cubicBezTo>
                    <a:pt x="6779" y="40384"/>
                    <a:pt x="13344" y="37344"/>
                    <a:pt x="19575" y="33727"/>
                  </a:cubicBezTo>
                  <a:cubicBezTo>
                    <a:pt x="21673" y="32511"/>
                    <a:pt x="23800" y="31143"/>
                    <a:pt x="24895" y="28985"/>
                  </a:cubicBezTo>
                  <a:cubicBezTo>
                    <a:pt x="26384" y="25976"/>
                    <a:pt x="25381" y="22389"/>
                    <a:pt x="25229" y="19046"/>
                  </a:cubicBezTo>
                  <a:cubicBezTo>
                    <a:pt x="25047" y="14791"/>
                    <a:pt x="26232" y="10596"/>
                    <a:pt x="28664" y="7040"/>
                  </a:cubicBezTo>
                  <a:cubicBezTo>
                    <a:pt x="29576" y="5733"/>
                    <a:pt x="30791" y="4152"/>
                    <a:pt x="30335" y="2541"/>
                  </a:cubicBezTo>
                  <a:cubicBezTo>
                    <a:pt x="30032" y="1477"/>
                    <a:pt x="29089" y="717"/>
                    <a:pt x="28056" y="353"/>
                  </a:cubicBezTo>
                  <a:cubicBezTo>
                    <a:pt x="27197" y="107"/>
                    <a:pt x="26338" y="1"/>
                    <a:pt x="25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0" name="Google Shape;1407;p52">
              <a:extLst>
                <a:ext uri="{FF2B5EF4-FFF2-40B4-BE49-F238E27FC236}">
                  <a16:creationId xmlns:a16="http://schemas.microsoft.com/office/drawing/2014/main" id="{AED012EB-75D8-CC76-9793-C9DF3D99CA28}"/>
                </a:ext>
              </a:extLst>
            </p:cNvPr>
            <p:cNvSpPr/>
            <p:nvPr/>
          </p:nvSpPr>
          <p:spPr>
            <a:xfrm>
              <a:off x="5780775" y="3434225"/>
              <a:ext cx="401250" cy="807775"/>
            </a:xfrm>
            <a:custGeom>
              <a:avLst/>
              <a:gdLst/>
              <a:ahLst/>
              <a:cxnLst/>
              <a:rect l="l" t="t" r="r" b="b"/>
              <a:pathLst>
                <a:path w="16050" h="32311" extrusionOk="0">
                  <a:moveTo>
                    <a:pt x="517" y="1"/>
                  </a:moveTo>
                  <a:lnTo>
                    <a:pt x="517" y="1"/>
                  </a:lnTo>
                  <a:cubicBezTo>
                    <a:pt x="335" y="1824"/>
                    <a:pt x="791" y="3648"/>
                    <a:pt x="1824" y="5138"/>
                  </a:cubicBezTo>
                  <a:cubicBezTo>
                    <a:pt x="2158" y="5624"/>
                    <a:pt x="2584" y="6110"/>
                    <a:pt x="2675" y="6718"/>
                  </a:cubicBezTo>
                  <a:cubicBezTo>
                    <a:pt x="2797" y="7539"/>
                    <a:pt x="2310" y="8238"/>
                    <a:pt x="1885" y="8967"/>
                  </a:cubicBezTo>
                  <a:cubicBezTo>
                    <a:pt x="61" y="12159"/>
                    <a:pt x="0" y="16080"/>
                    <a:pt x="1702" y="19302"/>
                  </a:cubicBezTo>
                  <a:cubicBezTo>
                    <a:pt x="2675" y="21126"/>
                    <a:pt x="4164" y="22645"/>
                    <a:pt x="5350" y="24378"/>
                  </a:cubicBezTo>
                  <a:cubicBezTo>
                    <a:pt x="6140" y="25563"/>
                    <a:pt x="6748" y="26810"/>
                    <a:pt x="7660" y="27934"/>
                  </a:cubicBezTo>
                  <a:cubicBezTo>
                    <a:pt x="9028" y="29545"/>
                    <a:pt x="10882" y="30670"/>
                    <a:pt x="12766" y="31734"/>
                  </a:cubicBezTo>
                  <a:cubicBezTo>
                    <a:pt x="13265" y="32005"/>
                    <a:pt x="13830" y="32311"/>
                    <a:pt x="14388" y="32311"/>
                  </a:cubicBezTo>
                  <a:cubicBezTo>
                    <a:pt x="14579" y="32311"/>
                    <a:pt x="14769" y="32275"/>
                    <a:pt x="14955" y="32190"/>
                  </a:cubicBezTo>
                  <a:cubicBezTo>
                    <a:pt x="15684" y="31825"/>
                    <a:pt x="15867" y="30913"/>
                    <a:pt x="15958" y="30153"/>
                  </a:cubicBezTo>
                  <a:cubicBezTo>
                    <a:pt x="16049" y="26901"/>
                    <a:pt x="15016" y="23709"/>
                    <a:pt x="13587" y="20791"/>
                  </a:cubicBezTo>
                  <a:cubicBezTo>
                    <a:pt x="12189" y="17873"/>
                    <a:pt x="10487" y="15077"/>
                    <a:pt x="9301" y="12037"/>
                  </a:cubicBezTo>
                  <a:cubicBezTo>
                    <a:pt x="8237" y="9302"/>
                    <a:pt x="7599" y="6384"/>
                    <a:pt x="6383" y="3679"/>
                  </a:cubicBezTo>
                  <a:cubicBezTo>
                    <a:pt x="5168" y="973"/>
                    <a:pt x="3283" y="973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1" name="Google Shape;1408;p52">
              <a:extLst>
                <a:ext uri="{FF2B5EF4-FFF2-40B4-BE49-F238E27FC236}">
                  <a16:creationId xmlns:a16="http://schemas.microsoft.com/office/drawing/2014/main" id="{49B875B0-1630-111F-9768-664127CD0FB8}"/>
                </a:ext>
              </a:extLst>
            </p:cNvPr>
            <p:cNvSpPr/>
            <p:nvPr/>
          </p:nvSpPr>
          <p:spPr>
            <a:xfrm>
              <a:off x="5694900" y="3038325"/>
              <a:ext cx="33450" cy="1200650"/>
            </a:xfrm>
            <a:custGeom>
              <a:avLst/>
              <a:gdLst/>
              <a:ahLst/>
              <a:cxnLst/>
              <a:rect l="l" t="t" r="r" b="b"/>
              <a:pathLst>
                <a:path w="1338" h="48026" extrusionOk="0">
                  <a:moveTo>
                    <a:pt x="1308" y="1"/>
                  </a:moveTo>
                  <a:lnTo>
                    <a:pt x="1308" y="1"/>
                  </a:lnTo>
                  <a:cubicBezTo>
                    <a:pt x="1216" y="1"/>
                    <a:pt x="912" y="10761"/>
                    <a:pt x="578" y="24013"/>
                  </a:cubicBezTo>
                  <a:cubicBezTo>
                    <a:pt x="244" y="37266"/>
                    <a:pt x="1" y="48026"/>
                    <a:pt x="61" y="48026"/>
                  </a:cubicBezTo>
                  <a:cubicBezTo>
                    <a:pt x="92" y="48026"/>
                    <a:pt x="426" y="37266"/>
                    <a:pt x="760" y="24013"/>
                  </a:cubicBezTo>
                  <a:cubicBezTo>
                    <a:pt x="1125" y="10761"/>
                    <a:pt x="1338" y="1"/>
                    <a:pt x="1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2" name="Google Shape;1409;p52">
              <a:extLst>
                <a:ext uri="{FF2B5EF4-FFF2-40B4-BE49-F238E27FC236}">
                  <a16:creationId xmlns:a16="http://schemas.microsoft.com/office/drawing/2014/main" id="{A2A8B0B1-9DAD-C374-9283-6614B4E9A73A}"/>
                </a:ext>
              </a:extLst>
            </p:cNvPr>
            <p:cNvSpPr/>
            <p:nvPr/>
          </p:nvSpPr>
          <p:spPr>
            <a:xfrm>
              <a:off x="3347600" y="3766375"/>
              <a:ext cx="481025" cy="196000"/>
            </a:xfrm>
            <a:custGeom>
              <a:avLst/>
              <a:gdLst/>
              <a:ahLst/>
              <a:cxnLst/>
              <a:rect l="l" t="t" r="r" b="b"/>
              <a:pathLst>
                <a:path w="19241" h="7840" extrusionOk="0">
                  <a:moveTo>
                    <a:pt x="15053" y="1"/>
                  </a:moveTo>
                  <a:cubicBezTo>
                    <a:pt x="14877" y="1"/>
                    <a:pt x="14702" y="28"/>
                    <a:pt x="14499" y="28"/>
                  </a:cubicBezTo>
                  <a:cubicBezTo>
                    <a:pt x="13830" y="28"/>
                    <a:pt x="13222" y="89"/>
                    <a:pt x="12614" y="180"/>
                  </a:cubicBezTo>
                  <a:cubicBezTo>
                    <a:pt x="9788" y="575"/>
                    <a:pt x="7082" y="1609"/>
                    <a:pt x="4712" y="3159"/>
                  </a:cubicBezTo>
                  <a:cubicBezTo>
                    <a:pt x="4225" y="3524"/>
                    <a:pt x="3739" y="3888"/>
                    <a:pt x="3253" y="4283"/>
                  </a:cubicBezTo>
                  <a:cubicBezTo>
                    <a:pt x="3009" y="4466"/>
                    <a:pt x="2797" y="4618"/>
                    <a:pt x="2584" y="4800"/>
                  </a:cubicBezTo>
                  <a:lnTo>
                    <a:pt x="2037" y="5347"/>
                  </a:lnTo>
                  <a:cubicBezTo>
                    <a:pt x="1733" y="5651"/>
                    <a:pt x="1429" y="5986"/>
                    <a:pt x="1125" y="6320"/>
                  </a:cubicBezTo>
                  <a:cubicBezTo>
                    <a:pt x="1003" y="6472"/>
                    <a:pt x="882" y="6624"/>
                    <a:pt x="791" y="6745"/>
                  </a:cubicBezTo>
                  <a:lnTo>
                    <a:pt x="517" y="7110"/>
                  </a:lnTo>
                  <a:lnTo>
                    <a:pt x="122" y="7657"/>
                  </a:lnTo>
                  <a:cubicBezTo>
                    <a:pt x="91" y="7718"/>
                    <a:pt x="61" y="7779"/>
                    <a:pt x="0" y="7840"/>
                  </a:cubicBezTo>
                  <a:cubicBezTo>
                    <a:pt x="61" y="7840"/>
                    <a:pt x="91" y="7809"/>
                    <a:pt x="122" y="7718"/>
                  </a:cubicBezTo>
                  <a:lnTo>
                    <a:pt x="547" y="7232"/>
                  </a:lnTo>
                  <a:lnTo>
                    <a:pt x="851" y="6897"/>
                  </a:lnTo>
                  <a:lnTo>
                    <a:pt x="1246" y="6502"/>
                  </a:lnTo>
                  <a:cubicBezTo>
                    <a:pt x="1490" y="6168"/>
                    <a:pt x="1794" y="5864"/>
                    <a:pt x="2128" y="5560"/>
                  </a:cubicBezTo>
                  <a:lnTo>
                    <a:pt x="2705" y="5043"/>
                  </a:lnTo>
                  <a:cubicBezTo>
                    <a:pt x="2888" y="4831"/>
                    <a:pt x="3131" y="4679"/>
                    <a:pt x="3344" y="4496"/>
                  </a:cubicBezTo>
                  <a:cubicBezTo>
                    <a:pt x="3769" y="4131"/>
                    <a:pt x="4316" y="3767"/>
                    <a:pt x="4833" y="3402"/>
                  </a:cubicBezTo>
                  <a:cubicBezTo>
                    <a:pt x="6049" y="2642"/>
                    <a:pt x="7295" y="2004"/>
                    <a:pt x="8602" y="1487"/>
                  </a:cubicBezTo>
                  <a:cubicBezTo>
                    <a:pt x="9940" y="1001"/>
                    <a:pt x="11307" y="666"/>
                    <a:pt x="12675" y="423"/>
                  </a:cubicBezTo>
                  <a:cubicBezTo>
                    <a:pt x="13314" y="362"/>
                    <a:pt x="13921" y="241"/>
                    <a:pt x="14499" y="241"/>
                  </a:cubicBezTo>
                  <a:cubicBezTo>
                    <a:pt x="14803" y="241"/>
                    <a:pt x="15046" y="210"/>
                    <a:pt x="15320" y="210"/>
                  </a:cubicBezTo>
                  <a:lnTo>
                    <a:pt x="16080" y="210"/>
                  </a:lnTo>
                  <a:cubicBezTo>
                    <a:pt x="16535" y="210"/>
                    <a:pt x="16961" y="241"/>
                    <a:pt x="17417" y="271"/>
                  </a:cubicBezTo>
                  <a:cubicBezTo>
                    <a:pt x="17599" y="271"/>
                    <a:pt x="17782" y="271"/>
                    <a:pt x="17934" y="332"/>
                  </a:cubicBezTo>
                  <a:lnTo>
                    <a:pt x="18390" y="393"/>
                  </a:lnTo>
                  <a:lnTo>
                    <a:pt x="18998" y="514"/>
                  </a:lnTo>
                  <a:cubicBezTo>
                    <a:pt x="19089" y="545"/>
                    <a:pt x="19150" y="545"/>
                    <a:pt x="19241" y="545"/>
                  </a:cubicBezTo>
                  <a:cubicBezTo>
                    <a:pt x="19150" y="514"/>
                    <a:pt x="19089" y="484"/>
                    <a:pt x="18998" y="484"/>
                  </a:cubicBezTo>
                  <a:lnTo>
                    <a:pt x="18390" y="332"/>
                  </a:lnTo>
                  <a:lnTo>
                    <a:pt x="17934" y="241"/>
                  </a:lnTo>
                  <a:cubicBezTo>
                    <a:pt x="17782" y="210"/>
                    <a:pt x="17599" y="210"/>
                    <a:pt x="17417" y="180"/>
                  </a:cubicBezTo>
                  <a:cubicBezTo>
                    <a:pt x="16961" y="119"/>
                    <a:pt x="16535" y="58"/>
                    <a:pt x="16080" y="58"/>
                  </a:cubicBezTo>
                  <a:lnTo>
                    <a:pt x="15320" y="28"/>
                  </a:lnTo>
                  <a:cubicBezTo>
                    <a:pt x="15228" y="8"/>
                    <a:pt x="15141" y="1"/>
                    <a:pt x="15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3" name="Google Shape;1410;p52">
              <a:extLst>
                <a:ext uri="{FF2B5EF4-FFF2-40B4-BE49-F238E27FC236}">
                  <a16:creationId xmlns:a16="http://schemas.microsoft.com/office/drawing/2014/main" id="{3D31468F-02AD-1D2A-08B0-51BE98EDCD04}"/>
                </a:ext>
              </a:extLst>
            </p:cNvPr>
            <p:cNvSpPr/>
            <p:nvPr/>
          </p:nvSpPr>
          <p:spPr>
            <a:xfrm>
              <a:off x="6374250" y="3793650"/>
              <a:ext cx="198350" cy="66200"/>
            </a:xfrm>
            <a:custGeom>
              <a:avLst/>
              <a:gdLst/>
              <a:ahLst/>
              <a:cxnLst/>
              <a:rect l="l" t="t" r="r" b="b"/>
              <a:pathLst>
                <a:path w="7934" h="2648" extrusionOk="0">
                  <a:moveTo>
                    <a:pt x="1247" y="1"/>
                  </a:moveTo>
                  <a:cubicBezTo>
                    <a:pt x="943" y="1"/>
                    <a:pt x="639" y="31"/>
                    <a:pt x="335" y="62"/>
                  </a:cubicBezTo>
                  <a:cubicBezTo>
                    <a:pt x="243" y="62"/>
                    <a:pt x="122" y="92"/>
                    <a:pt x="0" y="153"/>
                  </a:cubicBezTo>
                  <a:cubicBezTo>
                    <a:pt x="0" y="163"/>
                    <a:pt x="54" y="166"/>
                    <a:pt x="155" y="166"/>
                  </a:cubicBezTo>
                  <a:cubicBezTo>
                    <a:pt x="355" y="166"/>
                    <a:pt x="740" y="153"/>
                    <a:pt x="1247" y="153"/>
                  </a:cubicBezTo>
                  <a:cubicBezTo>
                    <a:pt x="2280" y="183"/>
                    <a:pt x="3253" y="335"/>
                    <a:pt x="4225" y="639"/>
                  </a:cubicBezTo>
                  <a:cubicBezTo>
                    <a:pt x="5168" y="943"/>
                    <a:pt x="6079" y="1399"/>
                    <a:pt x="6931" y="1916"/>
                  </a:cubicBezTo>
                  <a:cubicBezTo>
                    <a:pt x="7542" y="2323"/>
                    <a:pt x="7874" y="2647"/>
                    <a:pt x="7928" y="2647"/>
                  </a:cubicBezTo>
                  <a:cubicBezTo>
                    <a:pt x="7930" y="2647"/>
                    <a:pt x="7932" y="2647"/>
                    <a:pt x="7934" y="2645"/>
                  </a:cubicBezTo>
                  <a:cubicBezTo>
                    <a:pt x="7934" y="2645"/>
                    <a:pt x="7873" y="2584"/>
                    <a:pt x="7721" y="2311"/>
                  </a:cubicBezTo>
                  <a:cubicBezTo>
                    <a:pt x="7478" y="2129"/>
                    <a:pt x="7265" y="1916"/>
                    <a:pt x="6991" y="1733"/>
                  </a:cubicBezTo>
                  <a:cubicBezTo>
                    <a:pt x="6171" y="1156"/>
                    <a:pt x="5259" y="700"/>
                    <a:pt x="4256" y="396"/>
                  </a:cubicBezTo>
                  <a:cubicBezTo>
                    <a:pt x="3313" y="153"/>
                    <a:pt x="2280" y="1"/>
                    <a:pt x="1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4" name="Google Shape;1411;p52">
              <a:extLst>
                <a:ext uri="{FF2B5EF4-FFF2-40B4-BE49-F238E27FC236}">
                  <a16:creationId xmlns:a16="http://schemas.microsoft.com/office/drawing/2014/main" id="{96A03BCB-162A-8E0A-6097-E6DD52B90F20}"/>
                </a:ext>
              </a:extLst>
            </p:cNvPr>
            <p:cNvSpPr/>
            <p:nvPr/>
          </p:nvSpPr>
          <p:spPr>
            <a:xfrm>
              <a:off x="3843800" y="870775"/>
              <a:ext cx="1522850" cy="1473850"/>
            </a:xfrm>
            <a:custGeom>
              <a:avLst/>
              <a:gdLst/>
              <a:ahLst/>
              <a:cxnLst/>
              <a:rect l="l" t="t" r="r" b="b"/>
              <a:pathLst>
                <a:path w="60914" h="58954" extrusionOk="0">
                  <a:moveTo>
                    <a:pt x="40720" y="0"/>
                  </a:moveTo>
                  <a:cubicBezTo>
                    <a:pt x="37425" y="0"/>
                    <a:pt x="34156" y="1479"/>
                    <a:pt x="31977" y="4300"/>
                  </a:cubicBezTo>
                  <a:cubicBezTo>
                    <a:pt x="28694" y="3297"/>
                    <a:pt x="25351" y="2264"/>
                    <a:pt x="21916" y="2203"/>
                  </a:cubicBezTo>
                  <a:cubicBezTo>
                    <a:pt x="21763" y="2199"/>
                    <a:pt x="21609" y="2197"/>
                    <a:pt x="21455" y="2197"/>
                  </a:cubicBezTo>
                  <a:cubicBezTo>
                    <a:pt x="18191" y="2197"/>
                    <a:pt x="14813" y="3130"/>
                    <a:pt x="12432" y="5394"/>
                  </a:cubicBezTo>
                  <a:cubicBezTo>
                    <a:pt x="9910" y="7735"/>
                    <a:pt x="8907" y="11778"/>
                    <a:pt x="10578" y="14787"/>
                  </a:cubicBezTo>
                  <a:cubicBezTo>
                    <a:pt x="4134" y="16367"/>
                    <a:pt x="1" y="24149"/>
                    <a:pt x="2311" y="30440"/>
                  </a:cubicBezTo>
                  <a:cubicBezTo>
                    <a:pt x="3375" y="33358"/>
                    <a:pt x="5776" y="35638"/>
                    <a:pt x="8633" y="36915"/>
                  </a:cubicBezTo>
                  <a:cubicBezTo>
                    <a:pt x="9393" y="37918"/>
                    <a:pt x="10305" y="38799"/>
                    <a:pt x="11338" y="39498"/>
                  </a:cubicBezTo>
                  <a:cubicBezTo>
                    <a:pt x="8359" y="45243"/>
                    <a:pt x="10335" y="52994"/>
                    <a:pt x="15624" y="56672"/>
                  </a:cubicBezTo>
                  <a:cubicBezTo>
                    <a:pt x="17818" y="58210"/>
                    <a:pt x="20473" y="58954"/>
                    <a:pt x="23139" y="58954"/>
                  </a:cubicBezTo>
                  <a:cubicBezTo>
                    <a:pt x="26899" y="58954"/>
                    <a:pt x="30680" y="57476"/>
                    <a:pt x="33223" y="54666"/>
                  </a:cubicBezTo>
                  <a:lnTo>
                    <a:pt x="46050" y="23237"/>
                  </a:lnTo>
                  <a:lnTo>
                    <a:pt x="60610" y="15911"/>
                  </a:lnTo>
                  <a:cubicBezTo>
                    <a:pt x="60914" y="14544"/>
                    <a:pt x="60792" y="13085"/>
                    <a:pt x="60245" y="11778"/>
                  </a:cubicBezTo>
                  <a:cubicBezTo>
                    <a:pt x="59179" y="9043"/>
                    <a:pt x="56558" y="7386"/>
                    <a:pt x="53797" y="7386"/>
                  </a:cubicBezTo>
                  <a:cubicBezTo>
                    <a:pt x="52937" y="7386"/>
                    <a:pt x="52062" y="7547"/>
                    <a:pt x="51217" y="7887"/>
                  </a:cubicBezTo>
                  <a:cubicBezTo>
                    <a:pt x="50579" y="5668"/>
                    <a:pt x="49211" y="3692"/>
                    <a:pt x="47327" y="2233"/>
                  </a:cubicBezTo>
                  <a:cubicBezTo>
                    <a:pt x="45358" y="729"/>
                    <a:pt x="43033" y="0"/>
                    <a:pt x="4072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5" name="Google Shape;1412;p52">
              <a:extLst>
                <a:ext uri="{FF2B5EF4-FFF2-40B4-BE49-F238E27FC236}">
                  <a16:creationId xmlns:a16="http://schemas.microsoft.com/office/drawing/2014/main" id="{93C31907-4BC3-729F-E7EA-9BF831D3EC32}"/>
                </a:ext>
              </a:extLst>
            </p:cNvPr>
            <p:cNvSpPr/>
            <p:nvPr/>
          </p:nvSpPr>
          <p:spPr>
            <a:xfrm>
              <a:off x="4298975" y="1160600"/>
              <a:ext cx="1053250" cy="1837525"/>
            </a:xfrm>
            <a:custGeom>
              <a:avLst/>
              <a:gdLst/>
              <a:ahLst/>
              <a:cxnLst/>
              <a:rect l="l" t="t" r="r" b="b"/>
              <a:pathLst>
                <a:path w="42130" h="73501" extrusionOk="0">
                  <a:moveTo>
                    <a:pt x="14825" y="1"/>
                  </a:moveTo>
                  <a:cubicBezTo>
                    <a:pt x="8200" y="1"/>
                    <a:pt x="3267" y="8082"/>
                    <a:pt x="2280" y="14987"/>
                  </a:cubicBezTo>
                  <a:cubicBezTo>
                    <a:pt x="1095" y="23285"/>
                    <a:pt x="1" y="33437"/>
                    <a:pt x="487" y="39699"/>
                  </a:cubicBezTo>
                  <a:cubicBezTo>
                    <a:pt x="1508" y="52188"/>
                    <a:pt x="10713" y="54655"/>
                    <a:pt x="10939" y="54655"/>
                  </a:cubicBezTo>
                  <a:cubicBezTo>
                    <a:pt x="10940" y="54655"/>
                    <a:pt x="10940" y="54655"/>
                    <a:pt x="10941" y="54654"/>
                  </a:cubicBezTo>
                  <a:lnTo>
                    <a:pt x="10941" y="54654"/>
                  </a:lnTo>
                  <a:cubicBezTo>
                    <a:pt x="10924" y="54698"/>
                    <a:pt x="10797" y="55324"/>
                    <a:pt x="10487" y="59881"/>
                  </a:cubicBezTo>
                  <a:cubicBezTo>
                    <a:pt x="10001" y="67389"/>
                    <a:pt x="15776" y="73407"/>
                    <a:pt x="23314" y="73499"/>
                  </a:cubicBezTo>
                  <a:cubicBezTo>
                    <a:pt x="23373" y="73500"/>
                    <a:pt x="23433" y="73500"/>
                    <a:pt x="23492" y="73500"/>
                  </a:cubicBezTo>
                  <a:cubicBezTo>
                    <a:pt x="30228" y="73500"/>
                    <a:pt x="36208" y="66662"/>
                    <a:pt x="36931" y="59942"/>
                  </a:cubicBezTo>
                  <a:lnTo>
                    <a:pt x="38147" y="49243"/>
                  </a:lnTo>
                  <a:lnTo>
                    <a:pt x="42008" y="13589"/>
                  </a:lnTo>
                  <a:lnTo>
                    <a:pt x="41886" y="12525"/>
                  </a:lnTo>
                  <a:cubicBezTo>
                    <a:pt x="42129" y="10245"/>
                    <a:pt x="41491" y="8270"/>
                    <a:pt x="39241" y="7844"/>
                  </a:cubicBezTo>
                  <a:lnTo>
                    <a:pt x="16414" y="154"/>
                  </a:lnTo>
                  <a:cubicBezTo>
                    <a:pt x="15875" y="50"/>
                    <a:pt x="15345" y="1"/>
                    <a:pt x="1482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6" name="Google Shape;1413;p52">
              <a:extLst>
                <a:ext uri="{FF2B5EF4-FFF2-40B4-BE49-F238E27FC236}">
                  <a16:creationId xmlns:a16="http://schemas.microsoft.com/office/drawing/2014/main" id="{9694FBF3-13E0-A094-7B9A-E42AFBD6C9E4}"/>
                </a:ext>
              </a:extLst>
            </p:cNvPr>
            <p:cNvSpPr/>
            <p:nvPr/>
          </p:nvSpPr>
          <p:spPr>
            <a:xfrm>
              <a:off x="4389400" y="1799850"/>
              <a:ext cx="82100" cy="78025"/>
            </a:xfrm>
            <a:custGeom>
              <a:avLst/>
              <a:gdLst/>
              <a:ahLst/>
              <a:cxnLst/>
              <a:rect l="l" t="t" r="r" b="b"/>
              <a:pathLst>
                <a:path w="3284" h="3121" extrusionOk="0">
                  <a:moveTo>
                    <a:pt x="1552" y="1"/>
                  </a:moveTo>
                  <a:cubicBezTo>
                    <a:pt x="816" y="1"/>
                    <a:pt x="197" y="539"/>
                    <a:pt x="62" y="1271"/>
                  </a:cubicBezTo>
                  <a:lnTo>
                    <a:pt x="62" y="1363"/>
                  </a:lnTo>
                  <a:cubicBezTo>
                    <a:pt x="1" y="2244"/>
                    <a:pt x="639" y="3004"/>
                    <a:pt x="1460" y="3095"/>
                  </a:cubicBezTo>
                  <a:cubicBezTo>
                    <a:pt x="1555" y="3112"/>
                    <a:pt x="1650" y="3121"/>
                    <a:pt x="1742" y="3121"/>
                  </a:cubicBezTo>
                  <a:cubicBezTo>
                    <a:pt x="2474" y="3121"/>
                    <a:pt x="3088" y="2605"/>
                    <a:pt x="3223" y="1849"/>
                  </a:cubicBezTo>
                  <a:lnTo>
                    <a:pt x="3223" y="1788"/>
                  </a:lnTo>
                  <a:cubicBezTo>
                    <a:pt x="3283" y="907"/>
                    <a:pt x="2676" y="147"/>
                    <a:pt x="1824" y="25"/>
                  </a:cubicBezTo>
                  <a:cubicBezTo>
                    <a:pt x="1733" y="9"/>
                    <a:pt x="1642" y="1"/>
                    <a:pt x="1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7" name="Google Shape;1414;p52">
              <a:extLst>
                <a:ext uri="{FF2B5EF4-FFF2-40B4-BE49-F238E27FC236}">
                  <a16:creationId xmlns:a16="http://schemas.microsoft.com/office/drawing/2014/main" id="{AEA93719-2590-DEC6-F07A-32530ECEA2FC}"/>
                </a:ext>
              </a:extLst>
            </p:cNvPr>
            <p:cNvSpPr/>
            <p:nvPr/>
          </p:nvSpPr>
          <p:spPr>
            <a:xfrm>
              <a:off x="4405375" y="1668000"/>
              <a:ext cx="163400" cy="48725"/>
            </a:xfrm>
            <a:custGeom>
              <a:avLst/>
              <a:gdLst/>
              <a:ahLst/>
              <a:cxnLst/>
              <a:rect l="l" t="t" r="r" b="b"/>
              <a:pathLst>
                <a:path w="6536" h="1949" extrusionOk="0">
                  <a:moveTo>
                    <a:pt x="3039" y="0"/>
                  </a:moveTo>
                  <a:cubicBezTo>
                    <a:pt x="2236" y="0"/>
                    <a:pt x="1465" y="213"/>
                    <a:pt x="790" y="618"/>
                  </a:cubicBezTo>
                  <a:cubicBezTo>
                    <a:pt x="213" y="983"/>
                    <a:pt x="0" y="1348"/>
                    <a:pt x="122" y="1469"/>
                  </a:cubicBezTo>
                  <a:cubicBezTo>
                    <a:pt x="143" y="1495"/>
                    <a:pt x="181" y="1506"/>
                    <a:pt x="233" y="1506"/>
                  </a:cubicBezTo>
                  <a:cubicBezTo>
                    <a:pt x="585" y="1506"/>
                    <a:pt x="1601" y="1001"/>
                    <a:pt x="2946" y="1001"/>
                  </a:cubicBezTo>
                  <a:cubicBezTo>
                    <a:pt x="3066" y="1001"/>
                    <a:pt x="3188" y="1005"/>
                    <a:pt x="3313" y="1013"/>
                  </a:cubicBezTo>
                  <a:cubicBezTo>
                    <a:pt x="4870" y="1125"/>
                    <a:pt x="6020" y="1948"/>
                    <a:pt x="6345" y="1948"/>
                  </a:cubicBezTo>
                  <a:cubicBezTo>
                    <a:pt x="6375" y="1948"/>
                    <a:pt x="6398" y="1941"/>
                    <a:pt x="6414" y="1925"/>
                  </a:cubicBezTo>
                  <a:cubicBezTo>
                    <a:pt x="6535" y="1834"/>
                    <a:pt x="6353" y="1439"/>
                    <a:pt x="5806" y="1013"/>
                  </a:cubicBezTo>
                  <a:cubicBezTo>
                    <a:pt x="5107" y="436"/>
                    <a:pt x="4255" y="102"/>
                    <a:pt x="3344" y="10"/>
                  </a:cubicBezTo>
                  <a:cubicBezTo>
                    <a:pt x="3242" y="4"/>
                    <a:pt x="3140" y="0"/>
                    <a:pt x="3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8" name="Google Shape;1415;p52">
              <a:extLst>
                <a:ext uri="{FF2B5EF4-FFF2-40B4-BE49-F238E27FC236}">
                  <a16:creationId xmlns:a16="http://schemas.microsoft.com/office/drawing/2014/main" id="{13258BA0-FB97-E004-9A40-F7FD691CB850}"/>
                </a:ext>
              </a:extLst>
            </p:cNvPr>
            <p:cNvSpPr/>
            <p:nvPr/>
          </p:nvSpPr>
          <p:spPr>
            <a:xfrm>
              <a:off x="4784550" y="1808225"/>
              <a:ext cx="82100" cy="78750"/>
            </a:xfrm>
            <a:custGeom>
              <a:avLst/>
              <a:gdLst/>
              <a:ahLst/>
              <a:cxnLst/>
              <a:rect l="l" t="t" r="r" b="b"/>
              <a:pathLst>
                <a:path w="3284" h="3150" extrusionOk="0">
                  <a:moveTo>
                    <a:pt x="1553" y="0"/>
                  </a:moveTo>
                  <a:cubicBezTo>
                    <a:pt x="816" y="0"/>
                    <a:pt x="197" y="542"/>
                    <a:pt x="61" y="1301"/>
                  </a:cubicBezTo>
                  <a:lnTo>
                    <a:pt x="61" y="1362"/>
                  </a:lnTo>
                  <a:cubicBezTo>
                    <a:pt x="0" y="2243"/>
                    <a:pt x="639" y="3003"/>
                    <a:pt x="1459" y="3125"/>
                  </a:cubicBezTo>
                  <a:cubicBezTo>
                    <a:pt x="1551" y="3141"/>
                    <a:pt x="1642" y="3149"/>
                    <a:pt x="1731" y="3149"/>
                  </a:cubicBezTo>
                  <a:cubicBezTo>
                    <a:pt x="2467" y="3149"/>
                    <a:pt x="3087" y="2608"/>
                    <a:pt x="3222" y="1848"/>
                  </a:cubicBezTo>
                  <a:lnTo>
                    <a:pt x="3222" y="1788"/>
                  </a:lnTo>
                  <a:cubicBezTo>
                    <a:pt x="3283" y="906"/>
                    <a:pt x="2675" y="146"/>
                    <a:pt x="1824" y="25"/>
                  </a:cubicBezTo>
                  <a:cubicBezTo>
                    <a:pt x="1732" y="8"/>
                    <a:pt x="1642" y="0"/>
                    <a:pt x="15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9" name="Google Shape;1416;p52">
              <a:extLst>
                <a:ext uri="{FF2B5EF4-FFF2-40B4-BE49-F238E27FC236}">
                  <a16:creationId xmlns:a16="http://schemas.microsoft.com/office/drawing/2014/main" id="{EF95B394-D426-3C04-601A-A092D4879593}"/>
                </a:ext>
              </a:extLst>
            </p:cNvPr>
            <p:cNvSpPr/>
            <p:nvPr/>
          </p:nvSpPr>
          <p:spPr>
            <a:xfrm>
              <a:off x="4817225" y="1692100"/>
              <a:ext cx="162650" cy="48175"/>
            </a:xfrm>
            <a:custGeom>
              <a:avLst/>
              <a:gdLst/>
              <a:ahLst/>
              <a:cxnLst/>
              <a:rect l="l" t="t" r="r" b="b"/>
              <a:pathLst>
                <a:path w="6506" h="1927" extrusionOk="0">
                  <a:moveTo>
                    <a:pt x="2933" y="0"/>
                  </a:moveTo>
                  <a:cubicBezTo>
                    <a:pt x="2157" y="0"/>
                    <a:pt x="1414" y="235"/>
                    <a:pt x="760" y="627"/>
                  </a:cubicBezTo>
                  <a:cubicBezTo>
                    <a:pt x="213" y="961"/>
                    <a:pt x="1" y="1326"/>
                    <a:pt x="92" y="1448"/>
                  </a:cubicBezTo>
                  <a:cubicBezTo>
                    <a:pt x="115" y="1479"/>
                    <a:pt x="158" y="1493"/>
                    <a:pt x="219" y="1493"/>
                  </a:cubicBezTo>
                  <a:cubicBezTo>
                    <a:pt x="589" y="1493"/>
                    <a:pt x="1619" y="979"/>
                    <a:pt x="2933" y="979"/>
                  </a:cubicBezTo>
                  <a:cubicBezTo>
                    <a:pt x="3048" y="979"/>
                    <a:pt x="3165" y="983"/>
                    <a:pt x="3283" y="992"/>
                  </a:cubicBezTo>
                  <a:cubicBezTo>
                    <a:pt x="4840" y="1103"/>
                    <a:pt x="5990" y="1926"/>
                    <a:pt x="6315" y="1926"/>
                  </a:cubicBezTo>
                  <a:cubicBezTo>
                    <a:pt x="6345" y="1926"/>
                    <a:pt x="6368" y="1919"/>
                    <a:pt x="6384" y="1904"/>
                  </a:cubicBezTo>
                  <a:cubicBezTo>
                    <a:pt x="6505" y="1843"/>
                    <a:pt x="6323" y="1417"/>
                    <a:pt x="5776" y="992"/>
                  </a:cubicBezTo>
                  <a:cubicBezTo>
                    <a:pt x="5077" y="414"/>
                    <a:pt x="4226" y="80"/>
                    <a:pt x="3314" y="19"/>
                  </a:cubicBezTo>
                  <a:cubicBezTo>
                    <a:pt x="3186" y="6"/>
                    <a:pt x="3059" y="0"/>
                    <a:pt x="29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0" name="Google Shape;1417;p52">
              <a:extLst>
                <a:ext uri="{FF2B5EF4-FFF2-40B4-BE49-F238E27FC236}">
                  <a16:creationId xmlns:a16="http://schemas.microsoft.com/office/drawing/2014/main" id="{7D410C6B-B6D0-501A-35CD-101F3629091B}"/>
                </a:ext>
              </a:extLst>
            </p:cNvPr>
            <p:cNvSpPr/>
            <p:nvPr/>
          </p:nvSpPr>
          <p:spPr>
            <a:xfrm>
              <a:off x="4530750" y="1664425"/>
              <a:ext cx="163400" cy="357300"/>
            </a:xfrm>
            <a:custGeom>
              <a:avLst/>
              <a:gdLst/>
              <a:ahLst/>
              <a:cxnLst/>
              <a:rect l="l" t="t" r="r" b="b"/>
              <a:pathLst>
                <a:path w="6536" h="14292" extrusionOk="0">
                  <a:moveTo>
                    <a:pt x="6347" y="1"/>
                  </a:moveTo>
                  <a:cubicBezTo>
                    <a:pt x="6110" y="1"/>
                    <a:pt x="4238" y="3656"/>
                    <a:pt x="2037" y="8208"/>
                  </a:cubicBezTo>
                  <a:lnTo>
                    <a:pt x="517" y="11491"/>
                  </a:lnTo>
                  <a:cubicBezTo>
                    <a:pt x="335" y="11977"/>
                    <a:pt x="0" y="12494"/>
                    <a:pt x="152" y="13193"/>
                  </a:cubicBezTo>
                  <a:cubicBezTo>
                    <a:pt x="274" y="13527"/>
                    <a:pt x="487" y="13771"/>
                    <a:pt x="821" y="13862"/>
                  </a:cubicBezTo>
                  <a:cubicBezTo>
                    <a:pt x="1064" y="13953"/>
                    <a:pt x="1338" y="14014"/>
                    <a:pt x="1581" y="14014"/>
                  </a:cubicBezTo>
                  <a:cubicBezTo>
                    <a:pt x="2894" y="14195"/>
                    <a:pt x="3835" y="14292"/>
                    <a:pt x="4231" y="14292"/>
                  </a:cubicBezTo>
                  <a:cubicBezTo>
                    <a:pt x="4367" y="14292"/>
                    <a:pt x="4438" y="14280"/>
                    <a:pt x="4438" y="14257"/>
                  </a:cubicBezTo>
                  <a:cubicBezTo>
                    <a:pt x="4438" y="14196"/>
                    <a:pt x="3405" y="13862"/>
                    <a:pt x="1702" y="13527"/>
                  </a:cubicBezTo>
                  <a:cubicBezTo>
                    <a:pt x="1277" y="13467"/>
                    <a:pt x="882" y="13345"/>
                    <a:pt x="791" y="13041"/>
                  </a:cubicBezTo>
                  <a:cubicBezTo>
                    <a:pt x="730" y="12737"/>
                    <a:pt x="943" y="12251"/>
                    <a:pt x="1186" y="11734"/>
                  </a:cubicBezTo>
                  <a:cubicBezTo>
                    <a:pt x="1672" y="10731"/>
                    <a:pt x="2189" y="9606"/>
                    <a:pt x="2736" y="8512"/>
                  </a:cubicBezTo>
                  <a:cubicBezTo>
                    <a:pt x="4894" y="3892"/>
                    <a:pt x="6535" y="93"/>
                    <a:pt x="6353" y="1"/>
                  </a:cubicBezTo>
                  <a:cubicBezTo>
                    <a:pt x="6351" y="1"/>
                    <a:pt x="6349" y="1"/>
                    <a:pt x="6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1" name="Google Shape;1418;p52">
              <a:extLst>
                <a:ext uri="{FF2B5EF4-FFF2-40B4-BE49-F238E27FC236}">
                  <a16:creationId xmlns:a16="http://schemas.microsoft.com/office/drawing/2014/main" id="{5D82BBC4-8CB2-76A9-F3C4-F377E65E7186}"/>
                </a:ext>
              </a:extLst>
            </p:cNvPr>
            <p:cNvSpPr/>
            <p:nvPr/>
          </p:nvSpPr>
          <p:spPr>
            <a:xfrm>
              <a:off x="4566450" y="2448650"/>
              <a:ext cx="432425" cy="166675"/>
            </a:xfrm>
            <a:custGeom>
              <a:avLst/>
              <a:gdLst/>
              <a:ahLst/>
              <a:cxnLst/>
              <a:rect l="l" t="t" r="r" b="b"/>
              <a:pathLst>
                <a:path w="17297" h="6667" extrusionOk="0">
                  <a:moveTo>
                    <a:pt x="17296" y="1"/>
                  </a:moveTo>
                  <a:lnTo>
                    <a:pt x="17296" y="1"/>
                  </a:lnTo>
                  <a:cubicBezTo>
                    <a:pt x="12908" y="2169"/>
                    <a:pt x="8081" y="3271"/>
                    <a:pt x="3231" y="3271"/>
                  </a:cubicBezTo>
                  <a:cubicBezTo>
                    <a:pt x="2235" y="3271"/>
                    <a:pt x="1238" y="3225"/>
                    <a:pt x="244" y="3131"/>
                  </a:cubicBezTo>
                  <a:lnTo>
                    <a:pt x="1" y="6323"/>
                  </a:lnTo>
                  <a:cubicBezTo>
                    <a:pt x="1388" y="6561"/>
                    <a:pt x="2681" y="6667"/>
                    <a:pt x="3883" y="6667"/>
                  </a:cubicBezTo>
                  <a:cubicBezTo>
                    <a:pt x="13435" y="6667"/>
                    <a:pt x="17296" y="1"/>
                    <a:pt x="1729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2" name="Google Shape;1419;p52">
              <a:extLst>
                <a:ext uri="{FF2B5EF4-FFF2-40B4-BE49-F238E27FC236}">
                  <a16:creationId xmlns:a16="http://schemas.microsoft.com/office/drawing/2014/main" id="{8B470DCA-5ACD-9778-843C-C017BA6E7DA3}"/>
                </a:ext>
              </a:extLst>
            </p:cNvPr>
            <p:cNvSpPr/>
            <p:nvPr/>
          </p:nvSpPr>
          <p:spPr>
            <a:xfrm>
              <a:off x="4826350" y="1578200"/>
              <a:ext cx="201400" cy="57200"/>
            </a:xfrm>
            <a:custGeom>
              <a:avLst/>
              <a:gdLst/>
              <a:ahLst/>
              <a:cxnLst/>
              <a:rect l="l" t="t" r="r" b="b"/>
              <a:pathLst>
                <a:path w="8056" h="2288" extrusionOk="0">
                  <a:moveTo>
                    <a:pt x="3386" y="1"/>
                  </a:moveTo>
                  <a:cubicBezTo>
                    <a:pt x="2605" y="1"/>
                    <a:pt x="1824" y="137"/>
                    <a:pt x="1095" y="411"/>
                  </a:cubicBezTo>
                  <a:cubicBezTo>
                    <a:pt x="365" y="715"/>
                    <a:pt x="0" y="1110"/>
                    <a:pt x="61" y="1323"/>
                  </a:cubicBezTo>
                  <a:cubicBezTo>
                    <a:pt x="243" y="1779"/>
                    <a:pt x="1976" y="1566"/>
                    <a:pt x="3982" y="1779"/>
                  </a:cubicBezTo>
                  <a:cubicBezTo>
                    <a:pt x="5465" y="1958"/>
                    <a:pt x="6765" y="2288"/>
                    <a:pt x="7453" y="2288"/>
                  </a:cubicBezTo>
                  <a:cubicBezTo>
                    <a:pt x="7696" y="2288"/>
                    <a:pt x="7862" y="2247"/>
                    <a:pt x="7934" y="2143"/>
                  </a:cubicBezTo>
                  <a:cubicBezTo>
                    <a:pt x="8055" y="1931"/>
                    <a:pt x="7751" y="1475"/>
                    <a:pt x="7082" y="1019"/>
                  </a:cubicBezTo>
                  <a:cubicBezTo>
                    <a:pt x="6231" y="472"/>
                    <a:pt x="5198" y="107"/>
                    <a:pt x="4164" y="46"/>
                  </a:cubicBezTo>
                  <a:cubicBezTo>
                    <a:pt x="3906" y="16"/>
                    <a:pt x="3646" y="1"/>
                    <a:pt x="3386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3" name="Google Shape;1420;p52">
              <a:extLst>
                <a:ext uri="{FF2B5EF4-FFF2-40B4-BE49-F238E27FC236}">
                  <a16:creationId xmlns:a16="http://schemas.microsoft.com/office/drawing/2014/main" id="{5BBAD4B5-E074-673A-4192-A7656214D4DD}"/>
                </a:ext>
              </a:extLst>
            </p:cNvPr>
            <p:cNvSpPr/>
            <p:nvPr/>
          </p:nvSpPr>
          <p:spPr>
            <a:xfrm>
              <a:off x="4412950" y="1538775"/>
              <a:ext cx="180125" cy="52150"/>
            </a:xfrm>
            <a:custGeom>
              <a:avLst/>
              <a:gdLst/>
              <a:ahLst/>
              <a:cxnLst/>
              <a:rect l="l" t="t" r="r" b="b"/>
              <a:pathLst>
                <a:path w="7205" h="2086" extrusionOk="0">
                  <a:moveTo>
                    <a:pt x="3317" y="1"/>
                  </a:moveTo>
                  <a:cubicBezTo>
                    <a:pt x="2467" y="1"/>
                    <a:pt x="1628" y="190"/>
                    <a:pt x="882" y="590"/>
                  </a:cubicBezTo>
                  <a:cubicBezTo>
                    <a:pt x="214" y="1015"/>
                    <a:pt x="1" y="1380"/>
                    <a:pt x="153" y="1593"/>
                  </a:cubicBezTo>
                  <a:cubicBezTo>
                    <a:pt x="298" y="1764"/>
                    <a:pt x="644" y="1804"/>
                    <a:pt x="1131" y="1804"/>
                  </a:cubicBezTo>
                  <a:cubicBezTo>
                    <a:pt x="1551" y="1804"/>
                    <a:pt x="2075" y="1775"/>
                    <a:pt x="2666" y="1775"/>
                  </a:cubicBezTo>
                  <a:cubicBezTo>
                    <a:pt x="2968" y="1775"/>
                    <a:pt x="3287" y="1782"/>
                    <a:pt x="3618" y="1806"/>
                  </a:cubicBezTo>
                  <a:cubicBezTo>
                    <a:pt x="4781" y="1889"/>
                    <a:pt x="5787" y="2085"/>
                    <a:pt x="6425" y="2085"/>
                  </a:cubicBezTo>
                  <a:cubicBezTo>
                    <a:pt x="6721" y="2085"/>
                    <a:pt x="6937" y="2043"/>
                    <a:pt x="7053" y="1927"/>
                  </a:cubicBezTo>
                  <a:cubicBezTo>
                    <a:pt x="7205" y="1714"/>
                    <a:pt x="7022" y="1319"/>
                    <a:pt x="6414" y="894"/>
                  </a:cubicBezTo>
                  <a:cubicBezTo>
                    <a:pt x="5594" y="347"/>
                    <a:pt x="4621" y="43"/>
                    <a:pt x="3679" y="12"/>
                  </a:cubicBezTo>
                  <a:cubicBezTo>
                    <a:pt x="3558" y="5"/>
                    <a:pt x="3438" y="1"/>
                    <a:pt x="331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4" name="Google Shape;1421;p52">
              <a:extLst>
                <a:ext uri="{FF2B5EF4-FFF2-40B4-BE49-F238E27FC236}">
                  <a16:creationId xmlns:a16="http://schemas.microsoft.com/office/drawing/2014/main" id="{21A308E6-9BB9-7551-F4EE-5DC1FE8A776A}"/>
                </a:ext>
              </a:extLst>
            </p:cNvPr>
            <p:cNvSpPr/>
            <p:nvPr/>
          </p:nvSpPr>
          <p:spPr>
            <a:xfrm>
              <a:off x="4124975" y="1066225"/>
              <a:ext cx="1014475" cy="570625"/>
            </a:xfrm>
            <a:custGeom>
              <a:avLst/>
              <a:gdLst/>
              <a:ahLst/>
              <a:cxnLst/>
              <a:rect l="l" t="t" r="r" b="b"/>
              <a:pathLst>
                <a:path w="40579" h="22825" extrusionOk="0">
                  <a:moveTo>
                    <a:pt x="32327" y="0"/>
                  </a:moveTo>
                  <a:cubicBezTo>
                    <a:pt x="32100" y="0"/>
                    <a:pt x="31872" y="13"/>
                    <a:pt x="31642" y="39"/>
                  </a:cubicBezTo>
                  <a:cubicBezTo>
                    <a:pt x="29818" y="251"/>
                    <a:pt x="28177" y="1285"/>
                    <a:pt x="26414" y="1589"/>
                  </a:cubicBezTo>
                  <a:cubicBezTo>
                    <a:pt x="25963" y="1668"/>
                    <a:pt x="25511" y="1699"/>
                    <a:pt x="25056" y="1699"/>
                  </a:cubicBezTo>
                  <a:cubicBezTo>
                    <a:pt x="23137" y="1699"/>
                    <a:pt x="21190" y="1130"/>
                    <a:pt x="19260" y="1130"/>
                  </a:cubicBezTo>
                  <a:cubicBezTo>
                    <a:pt x="19183" y="1130"/>
                    <a:pt x="19105" y="1131"/>
                    <a:pt x="19028" y="1133"/>
                  </a:cubicBezTo>
                  <a:cubicBezTo>
                    <a:pt x="15988" y="1254"/>
                    <a:pt x="13222" y="2805"/>
                    <a:pt x="11550" y="5327"/>
                  </a:cubicBezTo>
                  <a:cubicBezTo>
                    <a:pt x="10304" y="7242"/>
                    <a:pt x="9696" y="9765"/>
                    <a:pt x="7781" y="11042"/>
                  </a:cubicBezTo>
                  <a:cubicBezTo>
                    <a:pt x="6900" y="11650"/>
                    <a:pt x="5836" y="11923"/>
                    <a:pt x="4894" y="12470"/>
                  </a:cubicBezTo>
                  <a:cubicBezTo>
                    <a:pt x="3192" y="13413"/>
                    <a:pt x="2006" y="15084"/>
                    <a:pt x="1277" y="16908"/>
                  </a:cubicBezTo>
                  <a:cubicBezTo>
                    <a:pt x="578" y="18732"/>
                    <a:pt x="304" y="20677"/>
                    <a:pt x="0" y="22592"/>
                  </a:cubicBezTo>
                  <a:cubicBezTo>
                    <a:pt x="410" y="22752"/>
                    <a:pt x="827" y="22825"/>
                    <a:pt x="1244" y="22825"/>
                  </a:cubicBezTo>
                  <a:cubicBezTo>
                    <a:pt x="2961" y="22825"/>
                    <a:pt x="4680" y="21602"/>
                    <a:pt x="5927" y="20282"/>
                  </a:cubicBezTo>
                  <a:cubicBezTo>
                    <a:pt x="7477" y="18641"/>
                    <a:pt x="8997" y="16665"/>
                    <a:pt x="11216" y="16209"/>
                  </a:cubicBezTo>
                  <a:cubicBezTo>
                    <a:pt x="11601" y="16126"/>
                    <a:pt x="11996" y="16093"/>
                    <a:pt x="12396" y="16093"/>
                  </a:cubicBezTo>
                  <a:cubicBezTo>
                    <a:pt x="14013" y="16093"/>
                    <a:pt x="15725" y="16634"/>
                    <a:pt x="17284" y="16634"/>
                  </a:cubicBezTo>
                  <a:cubicBezTo>
                    <a:pt x="18174" y="16634"/>
                    <a:pt x="19013" y="16458"/>
                    <a:pt x="19757" y="15905"/>
                  </a:cubicBezTo>
                  <a:cubicBezTo>
                    <a:pt x="21399" y="14689"/>
                    <a:pt x="21642" y="12106"/>
                    <a:pt x="23466" y="11163"/>
                  </a:cubicBezTo>
                  <a:cubicBezTo>
                    <a:pt x="23935" y="10928"/>
                    <a:pt x="24420" y="10836"/>
                    <a:pt x="24915" y="10836"/>
                  </a:cubicBezTo>
                  <a:cubicBezTo>
                    <a:pt x="26275" y="10836"/>
                    <a:pt x="27706" y="11536"/>
                    <a:pt x="29089" y="11893"/>
                  </a:cubicBezTo>
                  <a:cubicBezTo>
                    <a:pt x="29605" y="12045"/>
                    <a:pt x="30122" y="12136"/>
                    <a:pt x="30669" y="12166"/>
                  </a:cubicBezTo>
                  <a:cubicBezTo>
                    <a:pt x="30859" y="12179"/>
                    <a:pt x="31047" y="12185"/>
                    <a:pt x="31235" y="12185"/>
                  </a:cubicBezTo>
                  <a:cubicBezTo>
                    <a:pt x="35705" y="12185"/>
                    <a:pt x="39497" y="8755"/>
                    <a:pt x="39818" y="4233"/>
                  </a:cubicBezTo>
                  <a:lnTo>
                    <a:pt x="40578" y="5054"/>
                  </a:lnTo>
                  <a:cubicBezTo>
                    <a:pt x="38419" y="2554"/>
                    <a:pt x="35569" y="0"/>
                    <a:pt x="3232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5" name="Google Shape;1422;p52">
              <a:extLst>
                <a:ext uri="{FF2B5EF4-FFF2-40B4-BE49-F238E27FC236}">
                  <a16:creationId xmlns:a16="http://schemas.microsoft.com/office/drawing/2014/main" id="{82BBFE59-60BF-20E2-0CE9-9B55AB87D4E6}"/>
                </a:ext>
              </a:extLst>
            </p:cNvPr>
            <p:cNvSpPr/>
            <p:nvPr/>
          </p:nvSpPr>
          <p:spPr>
            <a:xfrm>
              <a:off x="4814950" y="1110425"/>
              <a:ext cx="849575" cy="1282025"/>
            </a:xfrm>
            <a:custGeom>
              <a:avLst/>
              <a:gdLst/>
              <a:ahLst/>
              <a:cxnLst/>
              <a:rect l="l" t="t" r="r" b="b"/>
              <a:pathLst>
                <a:path w="33983" h="51281" extrusionOk="0">
                  <a:moveTo>
                    <a:pt x="14192" y="1"/>
                  </a:moveTo>
                  <a:cubicBezTo>
                    <a:pt x="11261" y="1"/>
                    <a:pt x="8369" y="1681"/>
                    <a:pt x="6535" y="4198"/>
                  </a:cubicBezTo>
                  <a:cubicBezTo>
                    <a:pt x="5563" y="5505"/>
                    <a:pt x="2310" y="6265"/>
                    <a:pt x="699" y="6599"/>
                  </a:cubicBezTo>
                  <a:cubicBezTo>
                    <a:pt x="0" y="6751"/>
                    <a:pt x="6262" y="9335"/>
                    <a:pt x="7782" y="9395"/>
                  </a:cubicBezTo>
                  <a:cubicBezTo>
                    <a:pt x="7386" y="11493"/>
                    <a:pt x="8025" y="16234"/>
                    <a:pt x="9058" y="18028"/>
                  </a:cubicBezTo>
                  <a:cubicBezTo>
                    <a:pt x="10092" y="19821"/>
                    <a:pt x="11520" y="21341"/>
                    <a:pt x="12949" y="22769"/>
                  </a:cubicBezTo>
                  <a:cubicBezTo>
                    <a:pt x="11868" y="24961"/>
                    <a:pt x="11770" y="32686"/>
                    <a:pt x="15544" y="32686"/>
                  </a:cubicBezTo>
                  <a:cubicBezTo>
                    <a:pt x="15696" y="32686"/>
                    <a:pt x="15854" y="32674"/>
                    <a:pt x="16019" y="32648"/>
                  </a:cubicBezTo>
                  <a:cubicBezTo>
                    <a:pt x="16292" y="32618"/>
                    <a:pt x="16536" y="32496"/>
                    <a:pt x="16809" y="32405"/>
                  </a:cubicBezTo>
                  <a:lnTo>
                    <a:pt x="17447" y="51280"/>
                  </a:lnTo>
                  <a:cubicBezTo>
                    <a:pt x="19241" y="51280"/>
                    <a:pt x="19818" y="45049"/>
                    <a:pt x="21976" y="44776"/>
                  </a:cubicBezTo>
                  <a:cubicBezTo>
                    <a:pt x="24256" y="44502"/>
                    <a:pt x="27782" y="44046"/>
                    <a:pt x="27296" y="40216"/>
                  </a:cubicBezTo>
                  <a:cubicBezTo>
                    <a:pt x="27296" y="40216"/>
                    <a:pt x="33983" y="37116"/>
                    <a:pt x="30670" y="31736"/>
                  </a:cubicBezTo>
                  <a:cubicBezTo>
                    <a:pt x="30001" y="30763"/>
                    <a:pt x="29150" y="29791"/>
                    <a:pt x="28299" y="28970"/>
                  </a:cubicBezTo>
                  <a:cubicBezTo>
                    <a:pt x="28755" y="27937"/>
                    <a:pt x="29241" y="26994"/>
                    <a:pt x="29819" y="26052"/>
                  </a:cubicBezTo>
                  <a:cubicBezTo>
                    <a:pt x="32250" y="22435"/>
                    <a:pt x="32706" y="17876"/>
                    <a:pt x="31095" y="13863"/>
                  </a:cubicBezTo>
                  <a:cubicBezTo>
                    <a:pt x="29515" y="9942"/>
                    <a:pt x="25806" y="7176"/>
                    <a:pt x="21824" y="6812"/>
                  </a:cubicBezTo>
                  <a:cubicBezTo>
                    <a:pt x="21338" y="3377"/>
                    <a:pt x="18633" y="581"/>
                    <a:pt x="15168" y="64"/>
                  </a:cubicBezTo>
                  <a:cubicBezTo>
                    <a:pt x="14843" y="21"/>
                    <a:pt x="14517" y="1"/>
                    <a:pt x="141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6" name="Google Shape;1423;p52">
              <a:extLst>
                <a:ext uri="{FF2B5EF4-FFF2-40B4-BE49-F238E27FC236}">
                  <a16:creationId xmlns:a16="http://schemas.microsoft.com/office/drawing/2014/main" id="{CF213FC7-36FC-E6CA-1E19-3AFEDFAE2D70}"/>
                </a:ext>
              </a:extLst>
            </p:cNvPr>
            <p:cNvSpPr/>
            <p:nvPr/>
          </p:nvSpPr>
          <p:spPr>
            <a:xfrm>
              <a:off x="5200200" y="1863775"/>
              <a:ext cx="212800" cy="278775"/>
            </a:xfrm>
            <a:custGeom>
              <a:avLst/>
              <a:gdLst/>
              <a:ahLst/>
              <a:cxnLst/>
              <a:rect l="l" t="t" r="r" b="b"/>
              <a:pathLst>
                <a:path w="8512" h="11151" extrusionOk="0">
                  <a:moveTo>
                    <a:pt x="4565" y="0"/>
                  </a:moveTo>
                  <a:cubicBezTo>
                    <a:pt x="2821" y="0"/>
                    <a:pt x="1156" y="1347"/>
                    <a:pt x="913" y="3274"/>
                  </a:cubicBezTo>
                  <a:cubicBezTo>
                    <a:pt x="518" y="6374"/>
                    <a:pt x="1" y="10478"/>
                    <a:pt x="1" y="10630"/>
                  </a:cubicBezTo>
                  <a:cubicBezTo>
                    <a:pt x="1" y="10704"/>
                    <a:pt x="1214" y="11150"/>
                    <a:pt x="2711" y="11150"/>
                  </a:cubicBezTo>
                  <a:cubicBezTo>
                    <a:pt x="4895" y="11150"/>
                    <a:pt x="7685" y="10201"/>
                    <a:pt x="8208" y="5766"/>
                  </a:cubicBezTo>
                  <a:cubicBezTo>
                    <a:pt x="8512" y="2939"/>
                    <a:pt x="7691" y="1420"/>
                    <a:pt x="6475" y="599"/>
                  </a:cubicBezTo>
                  <a:cubicBezTo>
                    <a:pt x="5873" y="187"/>
                    <a:pt x="5214" y="0"/>
                    <a:pt x="4565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7" name="Google Shape;1424;p52">
              <a:extLst>
                <a:ext uri="{FF2B5EF4-FFF2-40B4-BE49-F238E27FC236}">
                  <a16:creationId xmlns:a16="http://schemas.microsoft.com/office/drawing/2014/main" id="{3F776725-E043-0B6C-A737-9484FECFAECB}"/>
                </a:ext>
              </a:extLst>
            </p:cNvPr>
            <p:cNvSpPr/>
            <p:nvPr/>
          </p:nvSpPr>
          <p:spPr>
            <a:xfrm>
              <a:off x="5264800" y="1921325"/>
              <a:ext cx="95025" cy="162975"/>
            </a:xfrm>
            <a:custGeom>
              <a:avLst/>
              <a:gdLst/>
              <a:ahLst/>
              <a:cxnLst/>
              <a:rect l="l" t="t" r="r" b="b"/>
              <a:pathLst>
                <a:path w="3801" h="6519" extrusionOk="0">
                  <a:moveTo>
                    <a:pt x="2022" y="0"/>
                  </a:moveTo>
                  <a:cubicBezTo>
                    <a:pt x="1840" y="0"/>
                    <a:pt x="1666" y="47"/>
                    <a:pt x="1520" y="151"/>
                  </a:cubicBezTo>
                  <a:cubicBezTo>
                    <a:pt x="1368" y="212"/>
                    <a:pt x="1247" y="364"/>
                    <a:pt x="1186" y="577"/>
                  </a:cubicBezTo>
                  <a:cubicBezTo>
                    <a:pt x="1073" y="859"/>
                    <a:pt x="1144" y="1036"/>
                    <a:pt x="1203" y="1036"/>
                  </a:cubicBezTo>
                  <a:cubicBezTo>
                    <a:pt x="1207" y="1036"/>
                    <a:pt x="1212" y="1035"/>
                    <a:pt x="1216" y="1033"/>
                  </a:cubicBezTo>
                  <a:cubicBezTo>
                    <a:pt x="1277" y="972"/>
                    <a:pt x="1247" y="820"/>
                    <a:pt x="1368" y="637"/>
                  </a:cubicBezTo>
                  <a:cubicBezTo>
                    <a:pt x="1482" y="432"/>
                    <a:pt x="1699" y="330"/>
                    <a:pt x="1928" y="330"/>
                  </a:cubicBezTo>
                  <a:cubicBezTo>
                    <a:pt x="2005" y="330"/>
                    <a:pt x="2083" y="341"/>
                    <a:pt x="2159" y="364"/>
                  </a:cubicBezTo>
                  <a:cubicBezTo>
                    <a:pt x="2615" y="577"/>
                    <a:pt x="2949" y="972"/>
                    <a:pt x="3040" y="1489"/>
                  </a:cubicBezTo>
                  <a:cubicBezTo>
                    <a:pt x="3223" y="2096"/>
                    <a:pt x="3253" y="2735"/>
                    <a:pt x="3192" y="3373"/>
                  </a:cubicBezTo>
                  <a:cubicBezTo>
                    <a:pt x="3010" y="4741"/>
                    <a:pt x="2219" y="5926"/>
                    <a:pt x="1368" y="6109"/>
                  </a:cubicBezTo>
                  <a:cubicBezTo>
                    <a:pt x="1276" y="6134"/>
                    <a:pt x="1182" y="6145"/>
                    <a:pt x="1087" y="6145"/>
                  </a:cubicBezTo>
                  <a:cubicBezTo>
                    <a:pt x="838" y="6145"/>
                    <a:pt x="586" y="6067"/>
                    <a:pt x="365" y="5957"/>
                  </a:cubicBezTo>
                  <a:cubicBezTo>
                    <a:pt x="186" y="5854"/>
                    <a:pt x="115" y="5730"/>
                    <a:pt x="60" y="5730"/>
                  </a:cubicBezTo>
                  <a:cubicBezTo>
                    <a:pt x="50" y="5730"/>
                    <a:pt x="41" y="5734"/>
                    <a:pt x="31" y="5744"/>
                  </a:cubicBezTo>
                  <a:cubicBezTo>
                    <a:pt x="1" y="5744"/>
                    <a:pt x="31" y="5926"/>
                    <a:pt x="213" y="6139"/>
                  </a:cubicBezTo>
                  <a:cubicBezTo>
                    <a:pt x="517" y="6392"/>
                    <a:pt x="842" y="6519"/>
                    <a:pt x="1189" y="6519"/>
                  </a:cubicBezTo>
                  <a:cubicBezTo>
                    <a:pt x="1258" y="6519"/>
                    <a:pt x="1328" y="6514"/>
                    <a:pt x="1399" y="6504"/>
                  </a:cubicBezTo>
                  <a:cubicBezTo>
                    <a:pt x="2493" y="6291"/>
                    <a:pt x="3466" y="5014"/>
                    <a:pt x="3678" y="3495"/>
                  </a:cubicBezTo>
                  <a:cubicBezTo>
                    <a:pt x="3800" y="2765"/>
                    <a:pt x="3739" y="2036"/>
                    <a:pt x="3496" y="1367"/>
                  </a:cubicBezTo>
                  <a:cubicBezTo>
                    <a:pt x="3314" y="759"/>
                    <a:pt x="2858" y="151"/>
                    <a:pt x="2280" y="30"/>
                  </a:cubicBezTo>
                  <a:cubicBezTo>
                    <a:pt x="2194" y="10"/>
                    <a:pt x="2107" y="0"/>
                    <a:pt x="20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8" name="Google Shape;1425;p52">
              <a:extLst>
                <a:ext uri="{FF2B5EF4-FFF2-40B4-BE49-F238E27FC236}">
                  <a16:creationId xmlns:a16="http://schemas.microsoft.com/office/drawing/2014/main" id="{4DA4A5B4-FEED-B9DB-F11F-30B4AA1C1818}"/>
                </a:ext>
              </a:extLst>
            </p:cNvPr>
            <p:cNvSpPr/>
            <p:nvPr/>
          </p:nvSpPr>
          <p:spPr>
            <a:xfrm>
              <a:off x="4067975" y="1171950"/>
              <a:ext cx="952175" cy="646775"/>
            </a:xfrm>
            <a:custGeom>
              <a:avLst/>
              <a:gdLst/>
              <a:ahLst/>
              <a:cxnLst/>
              <a:rect l="l" t="t" r="r" b="b"/>
              <a:pathLst>
                <a:path w="38087" h="25871" extrusionOk="0">
                  <a:moveTo>
                    <a:pt x="38076" y="1"/>
                  </a:moveTo>
                  <a:cubicBezTo>
                    <a:pt x="37981" y="1"/>
                    <a:pt x="37776" y="794"/>
                    <a:pt x="36779" y="1615"/>
                  </a:cubicBezTo>
                  <a:cubicBezTo>
                    <a:pt x="35765" y="2480"/>
                    <a:pt x="33961" y="3257"/>
                    <a:pt x="31596" y="3257"/>
                  </a:cubicBezTo>
                  <a:cubicBezTo>
                    <a:pt x="31551" y="3257"/>
                    <a:pt x="31505" y="3257"/>
                    <a:pt x="31460" y="3256"/>
                  </a:cubicBezTo>
                  <a:cubicBezTo>
                    <a:pt x="30122" y="3196"/>
                    <a:pt x="28815" y="2983"/>
                    <a:pt x="27539" y="2649"/>
                  </a:cubicBezTo>
                  <a:cubicBezTo>
                    <a:pt x="26019" y="2284"/>
                    <a:pt x="24499" y="1980"/>
                    <a:pt x="22949" y="1767"/>
                  </a:cubicBezTo>
                  <a:cubicBezTo>
                    <a:pt x="22608" y="1744"/>
                    <a:pt x="22275" y="1729"/>
                    <a:pt x="21945" y="1729"/>
                  </a:cubicBezTo>
                  <a:cubicBezTo>
                    <a:pt x="21423" y="1729"/>
                    <a:pt x="20905" y="1765"/>
                    <a:pt x="20365" y="1858"/>
                  </a:cubicBezTo>
                  <a:cubicBezTo>
                    <a:pt x="19454" y="2010"/>
                    <a:pt x="18633" y="2345"/>
                    <a:pt x="17812" y="2801"/>
                  </a:cubicBezTo>
                  <a:cubicBezTo>
                    <a:pt x="16992" y="3287"/>
                    <a:pt x="16262" y="3956"/>
                    <a:pt x="15745" y="4746"/>
                  </a:cubicBezTo>
                  <a:cubicBezTo>
                    <a:pt x="15260" y="5435"/>
                    <a:pt x="14989" y="6275"/>
                    <a:pt x="15005" y="7139"/>
                  </a:cubicBezTo>
                  <a:lnTo>
                    <a:pt x="15005" y="7139"/>
                  </a:lnTo>
                  <a:cubicBezTo>
                    <a:pt x="14814" y="7055"/>
                    <a:pt x="14622" y="6971"/>
                    <a:pt x="14438" y="6904"/>
                  </a:cubicBezTo>
                  <a:cubicBezTo>
                    <a:pt x="14104" y="6782"/>
                    <a:pt x="13709" y="6691"/>
                    <a:pt x="13344" y="6600"/>
                  </a:cubicBezTo>
                  <a:cubicBezTo>
                    <a:pt x="12604" y="6452"/>
                    <a:pt x="11861" y="6380"/>
                    <a:pt x="11124" y="6380"/>
                  </a:cubicBezTo>
                  <a:cubicBezTo>
                    <a:pt x="7927" y="6380"/>
                    <a:pt x="4855" y="7741"/>
                    <a:pt x="2706" y="10187"/>
                  </a:cubicBezTo>
                  <a:cubicBezTo>
                    <a:pt x="1611" y="11494"/>
                    <a:pt x="851" y="13105"/>
                    <a:pt x="578" y="14776"/>
                  </a:cubicBezTo>
                  <a:cubicBezTo>
                    <a:pt x="0" y="18424"/>
                    <a:pt x="1307" y="22102"/>
                    <a:pt x="4043" y="24625"/>
                  </a:cubicBezTo>
                  <a:cubicBezTo>
                    <a:pt x="4438" y="24989"/>
                    <a:pt x="4955" y="25324"/>
                    <a:pt x="5441" y="25597"/>
                  </a:cubicBezTo>
                  <a:cubicBezTo>
                    <a:pt x="5624" y="25719"/>
                    <a:pt x="5776" y="25780"/>
                    <a:pt x="5958" y="25871"/>
                  </a:cubicBezTo>
                  <a:cubicBezTo>
                    <a:pt x="6019" y="25780"/>
                    <a:pt x="5259" y="25445"/>
                    <a:pt x="4195" y="24412"/>
                  </a:cubicBezTo>
                  <a:cubicBezTo>
                    <a:pt x="2706" y="22983"/>
                    <a:pt x="1642" y="21129"/>
                    <a:pt x="1186" y="19062"/>
                  </a:cubicBezTo>
                  <a:cubicBezTo>
                    <a:pt x="851" y="17694"/>
                    <a:pt x="791" y="16266"/>
                    <a:pt x="1034" y="14837"/>
                  </a:cubicBezTo>
                  <a:cubicBezTo>
                    <a:pt x="1338" y="13257"/>
                    <a:pt x="2006" y="11737"/>
                    <a:pt x="3070" y="10521"/>
                  </a:cubicBezTo>
                  <a:cubicBezTo>
                    <a:pt x="5131" y="8215"/>
                    <a:pt x="8022" y="6959"/>
                    <a:pt x="11026" y="6959"/>
                  </a:cubicBezTo>
                  <a:cubicBezTo>
                    <a:pt x="11745" y="6959"/>
                    <a:pt x="12470" y="7031"/>
                    <a:pt x="13192" y="7177"/>
                  </a:cubicBezTo>
                  <a:cubicBezTo>
                    <a:pt x="13526" y="7238"/>
                    <a:pt x="13861" y="7360"/>
                    <a:pt x="14226" y="7481"/>
                  </a:cubicBezTo>
                  <a:cubicBezTo>
                    <a:pt x="14560" y="7603"/>
                    <a:pt x="14864" y="7755"/>
                    <a:pt x="15168" y="7846"/>
                  </a:cubicBezTo>
                  <a:lnTo>
                    <a:pt x="15654" y="8059"/>
                  </a:lnTo>
                  <a:lnTo>
                    <a:pt x="15654" y="8059"/>
                  </a:lnTo>
                  <a:lnTo>
                    <a:pt x="15624" y="7542"/>
                  </a:lnTo>
                  <a:cubicBezTo>
                    <a:pt x="15502" y="6691"/>
                    <a:pt x="15745" y="5810"/>
                    <a:pt x="16232" y="5050"/>
                  </a:cubicBezTo>
                  <a:cubicBezTo>
                    <a:pt x="16718" y="4320"/>
                    <a:pt x="17356" y="3712"/>
                    <a:pt x="18116" y="3287"/>
                  </a:cubicBezTo>
                  <a:cubicBezTo>
                    <a:pt x="19316" y="2612"/>
                    <a:pt x="20661" y="2266"/>
                    <a:pt x="22030" y="2266"/>
                  </a:cubicBezTo>
                  <a:cubicBezTo>
                    <a:pt x="22326" y="2266"/>
                    <a:pt x="22622" y="2282"/>
                    <a:pt x="22919" y="2314"/>
                  </a:cubicBezTo>
                  <a:cubicBezTo>
                    <a:pt x="26065" y="2614"/>
                    <a:pt x="28887" y="3652"/>
                    <a:pt x="31355" y="3652"/>
                  </a:cubicBezTo>
                  <a:cubicBezTo>
                    <a:pt x="31390" y="3652"/>
                    <a:pt x="31425" y="3652"/>
                    <a:pt x="31460" y="3652"/>
                  </a:cubicBezTo>
                  <a:cubicBezTo>
                    <a:pt x="33983" y="3591"/>
                    <a:pt x="35958" y="2770"/>
                    <a:pt x="36931" y="1767"/>
                  </a:cubicBezTo>
                  <a:cubicBezTo>
                    <a:pt x="37326" y="1402"/>
                    <a:pt x="37661" y="977"/>
                    <a:pt x="37873" y="521"/>
                  </a:cubicBezTo>
                  <a:cubicBezTo>
                    <a:pt x="37965" y="369"/>
                    <a:pt x="38025" y="186"/>
                    <a:pt x="38086" y="4"/>
                  </a:cubicBezTo>
                  <a:cubicBezTo>
                    <a:pt x="38083" y="2"/>
                    <a:pt x="38080" y="1"/>
                    <a:pt x="38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9" name="Google Shape;1426;p52">
              <a:extLst>
                <a:ext uri="{FF2B5EF4-FFF2-40B4-BE49-F238E27FC236}">
                  <a16:creationId xmlns:a16="http://schemas.microsoft.com/office/drawing/2014/main" id="{80F5384B-E596-82E3-8E8C-665BCB5ACB64}"/>
                </a:ext>
              </a:extLst>
            </p:cNvPr>
            <p:cNvSpPr/>
            <p:nvPr/>
          </p:nvSpPr>
          <p:spPr>
            <a:xfrm>
              <a:off x="4171325" y="1016650"/>
              <a:ext cx="816900" cy="181250"/>
            </a:xfrm>
            <a:custGeom>
              <a:avLst/>
              <a:gdLst/>
              <a:ahLst/>
              <a:cxnLst/>
              <a:rect l="l" t="t" r="r" b="b"/>
              <a:pathLst>
                <a:path w="32676" h="7250" extrusionOk="0">
                  <a:moveTo>
                    <a:pt x="16657" y="0"/>
                  </a:moveTo>
                  <a:cubicBezTo>
                    <a:pt x="16011" y="0"/>
                    <a:pt x="15365" y="76"/>
                    <a:pt x="14742" y="228"/>
                  </a:cubicBezTo>
                  <a:cubicBezTo>
                    <a:pt x="11435" y="1033"/>
                    <a:pt x="9054" y="3634"/>
                    <a:pt x="8291" y="6254"/>
                  </a:cubicBezTo>
                  <a:lnTo>
                    <a:pt x="8291" y="6254"/>
                  </a:lnTo>
                  <a:cubicBezTo>
                    <a:pt x="7427" y="5485"/>
                    <a:pt x="6348" y="4948"/>
                    <a:pt x="5198" y="4788"/>
                  </a:cubicBezTo>
                  <a:cubicBezTo>
                    <a:pt x="4888" y="4739"/>
                    <a:pt x="4571" y="4715"/>
                    <a:pt x="4254" y="4715"/>
                  </a:cubicBezTo>
                  <a:cubicBezTo>
                    <a:pt x="3575" y="4715"/>
                    <a:pt x="2891" y="4824"/>
                    <a:pt x="2249" y="5031"/>
                  </a:cubicBezTo>
                  <a:cubicBezTo>
                    <a:pt x="1642" y="5213"/>
                    <a:pt x="1064" y="5517"/>
                    <a:pt x="578" y="5943"/>
                  </a:cubicBezTo>
                  <a:cubicBezTo>
                    <a:pt x="152" y="6216"/>
                    <a:pt x="0" y="6398"/>
                    <a:pt x="0" y="6398"/>
                  </a:cubicBezTo>
                  <a:cubicBezTo>
                    <a:pt x="2" y="6401"/>
                    <a:pt x="6" y="6402"/>
                    <a:pt x="10" y="6402"/>
                  </a:cubicBezTo>
                  <a:cubicBezTo>
                    <a:pt x="111" y="6402"/>
                    <a:pt x="758" y="5683"/>
                    <a:pt x="2249" y="5274"/>
                  </a:cubicBezTo>
                  <a:cubicBezTo>
                    <a:pt x="2780" y="5132"/>
                    <a:pt x="3321" y="5053"/>
                    <a:pt x="3872" y="5053"/>
                  </a:cubicBezTo>
                  <a:cubicBezTo>
                    <a:pt x="4268" y="5053"/>
                    <a:pt x="4670" y="5094"/>
                    <a:pt x="5076" y="5183"/>
                  </a:cubicBezTo>
                  <a:cubicBezTo>
                    <a:pt x="6292" y="5365"/>
                    <a:pt x="7386" y="5973"/>
                    <a:pt x="8177" y="6885"/>
                  </a:cubicBezTo>
                  <a:lnTo>
                    <a:pt x="8511" y="7250"/>
                  </a:lnTo>
                  <a:lnTo>
                    <a:pt x="8633" y="6794"/>
                  </a:lnTo>
                  <a:cubicBezTo>
                    <a:pt x="9240" y="4271"/>
                    <a:pt x="11611" y="1596"/>
                    <a:pt x="14864" y="806"/>
                  </a:cubicBezTo>
                  <a:cubicBezTo>
                    <a:pt x="15440" y="662"/>
                    <a:pt x="16016" y="600"/>
                    <a:pt x="16587" y="600"/>
                  </a:cubicBezTo>
                  <a:cubicBezTo>
                    <a:pt x="18422" y="600"/>
                    <a:pt x="20195" y="1243"/>
                    <a:pt x="21703" y="1870"/>
                  </a:cubicBezTo>
                  <a:cubicBezTo>
                    <a:pt x="23678" y="2690"/>
                    <a:pt x="25624" y="3572"/>
                    <a:pt x="27296" y="3936"/>
                  </a:cubicBezTo>
                  <a:cubicBezTo>
                    <a:pt x="27916" y="4066"/>
                    <a:pt x="28551" y="4135"/>
                    <a:pt x="29189" y="4135"/>
                  </a:cubicBezTo>
                  <a:cubicBezTo>
                    <a:pt x="29895" y="4135"/>
                    <a:pt x="30606" y="4051"/>
                    <a:pt x="31308" y="3876"/>
                  </a:cubicBezTo>
                  <a:cubicBezTo>
                    <a:pt x="31642" y="3784"/>
                    <a:pt x="32007" y="3632"/>
                    <a:pt x="32341" y="3481"/>
                  </a:cubicBezTo>
                  <a:cubicBezTo>
                    <a:pt x="32554" y="3359"/>
                    <a:pt x="32676" y="3268"/>
                    <a:pt x="32645" y="3237"/>
                  </a:cubicBezTo>
                  <a:cubicBezTo>
                    <a:pt x="32644" y="3236"/>
                    <a:pt x="32641" y="3235"/>
                    <a:pt x="32637" y="3235"/>
                  </a:cubicBezTo>
                  <a:cubicBezTo>
                    <a:pt x="32566" y="3235"/>
                    <a:pt x="32113" y="3490"/>
                    <a:pt x="31277" y="3663"/>
                  </a:cubicBezTo>
                  <a:cubicBezTo>
                    <a:pt x="30752" y="3773"/>
                    <a:pt x="30227" y="3824"/>
                    <a:pt x="29703" y="3824"/>
                  </a:cubicBezTo>
                  <a:cubicBezTo>
                    <a:pt x="28925" y="3824"/>
                    <a:pt x="28150" y="3711"/>
                    <a:pt x="27387" y="3511"/>
                  </a:cubicBezTo>
                  <a:cubicBezTo>
                    <a:pt x="25776" y="3177"/>
                    <a:pt x="23982" y="2295"/>
                    <a:pt x="21915" y="1383"/>
                  </a:cubicBezTo>
                  <a:cubicBezTo>
                    <a:pt x="20852" y="897"/>
                    <a:pt x="19727" y="502"/>
                    <a:pt x="18572" y="228"/>
                  </a:cubicBezTo>
                  <a:cubicBezTo>
                    <a:pt x="17949" y="76"/>
                    <a:pt x="17303" y="0"/>
                    <a:pt x="166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0" name="Google Shape;1427;p52">
              <a:extLst>
                <a:ext uri="{FF2B5EF4-FFF2-40B4-BE49-F238E27FC236}">
                  <a16:creationId xmlns:a16="http://schemas.microsoft.com/office/drawing/2014/main" id="{38EC80EA-9140-CBB7-C0E5-B79C03681560}"/>
                </a:ext>
              </a:extLst>
            </p:cNvPr>
            <p:cNvSpPr/>
            <p:nvPr/>
          </p:nvSpPr>
          <p:spPr>
            <a:xfrm>
              <a:off x="4653100" y="2089975"/>
              <a:ext cx="125400" cy="104800"/>
            </a:xfrm>
            <a:custGeom>
              <a:avLst/>
              <a:gdLst/>
              <a:ahLst/>
              <a:cxnLst/>
              <a:rect l="l" t="t" r="r" b="b"/>
              <a:pathLst>
                <a:path w="5016" h="4192" extrusionOk="0">
                  <a:moveTo>
                    <a:pt x="2523" y="1"/>
                  </a:moveTo>
                  <a:cubicBezTo>
                    <a:pt x="1793" y="1"/>
                    <a:pt x="1094" y="305"/>
                    <a:pt x="608" y="852"/>
                  </a:cubicBezTo>
                  <a:cubicBezTo>
                    <a:pt x="0" y="1764"/>
                    <a:pt x="152" y="3010"/>
                    <a:pt x="1033" y="3709"/>
                  </a:cubicBezTo>
                  <a:cubicBezTo>
                    <a:pt x="1464" y="4032"/>
                    <a:pt x="1988" y="4192"/>
                    <a:pt x="2519" y="4192"/>
                  </a:cubicBezTo>
                  <a:cubicBezTo>
                    <a:pt x="3037" y="4192"/>
                    <a:pt x="3562" y="4040"/>
                    <a:pt x="4012" y="3740"/>
                  </a:cubicBezTo>
                  <a:cubicBezTo>
                    <a:pt x="4620" y="3375"/>
                    <a:pt x="4985" y="2737"/>
                    <a:pt x="5015" y="2068"/>
                  </a:cubicBezTo>
                  <a:cubicBezTo>
                    <a:pt x="4985" y="1764"/>
                    <a:pt x="4863" y="1490"/>
                    <a:pt x="4681" y="1278"/>
                  </a:cubicBezTo>
                  <a:lnTo>
                    <a:pt x="4711" y="1278"/>
                  </a:lnTo>
                  <a:lnTo>
                    <a:pt x="4651" y="1186"/>
                  </a:lnTo>
                  <a:lnTo>
                    <a:pt x="4590" y="1156"/>
                  </a:lnTo>
                  <a:cubicBezTo>
                    <a:pt x="4073" y="518"/>
                    <a:pt x="3344" y="92"/>
                    <a:pt x="252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4" name="Google Shape;1428;p52">
              <a:extLst>
                <a:ext uri="{FF2B5EF4-FFF2-40B4-BE49-F238E27FC236}">
                  <a16:creationId xmlns:a16="http://schemas.microsoft.com/office/drawing/2014/main" id="{58811D76-2DD6-282A-151A-E761B3F8B6FE}"/>
                </a:ext>
              </a:extLst>
            </p:cNvPr>
            <p:cNvSpPr/>
            <p:nvPr/>
          </p:nvSpPr>
          <p:spPr>
            <a:xfrm>
              <a:off x="4629525" y="2076175"/>
              <a:ext cx="152775" cy="83100"/>
            </a:xfrm>
            <a:custGeom>
              <a:avLst/>
              <a:gdLst/>
              <a:ahLst/>
              <a:cxnLst/>
              <a:rect l="l" t="t" r="r" b="b"/>
              <a:pathLst>
                <a:path w="6111" h="3324" extrusionOk="0">
                  <a:moveTo>
                    <a:pt x="6026" y="0"/>
                  </a:moveTo>
                  <a:cubicBezTo>
                    <a:pt x="5911" y="0"/>
                    <a:pt x="5783" y="406"/>
                    <a:pt x="5442" y="918"/>
                  </a:cubicBezTo>
                  <a:cubicBezTo>
                    <a:pt x="4986" y="1586"/>
                    <a:pt x="4287" y="2134"/>
                    <a:pt x="3527" y="2437"/>
                  </a:cubicBezTo>
                  <a:cubicBezTo>
                    <a:pt x="3042" y="2593"/>
                    <a:pt x="2533" y="2686"/>
                    <a:pt x="2015" y="2686"/>
                  </a:cubicBezTo>
                  <a:cubicBezTo>
                    <a:pt x="1720" y="2686"/>
                    <a:pt x="1423" y="2656"/>
                    <a:pt x="1125" y="2589"/>
                  </a:cubicBezTo>
                  <a:cubicBezTo>
                    <a:pt x="643" y="2469"/>
                    <a:pt x="314" y="2310"/>
                    <a:pt x="153" y="2310"/>
                  </a:cubicBezTo>
                  <a:cubicBezTo>
                    <a:pt x="111" y="2310"/>
                    <a:pt x="80" y="2321"/>
                    <a:pt x="62" y="2346"/>
                  </a:cubicBezTo>
                  <a:cubicBezTo>
                    <a:pt x="1" y="2468"/>
                    <a:pt x="305" y="2772"/>
                    <a:pt x="973" y="3045"/>
                  </a:cubicBezTo>
                  <a:cubicBezTo>
                    <a:pt x="1433" y="3234"/>
                    <a:pt x="1910" y="3323"/>
                    <a:pt x="2380" y="3323"/>
                  </a:cubicBezTo>
                  <a:cubicBezTo>
                    <a:pt x="3806" y="3323"/>
                    <a:pt x="5174" y="2502"/>
                    <a:pt x="5837" y="1130"/>
                  </a:cubicBezTo>
                  <a:cubicBezTo>
                    <a:pt x="6110" y="492"/>
                    <a:pt x="6110" y="36"/>
                    <a:pt x="6050" y="6"/>
                  </a:cubicBezTo>
                  <a:cubicBezTo>
                    <a:pt x="6042" y="2"/>
                    <a:pt x="6034" y="0"/>
                    <a:pt x="60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5" name="Google Shape;1429;p52">
              <a:extLst>
                <a:ext uri="{FF2B5EF4-FFF2-40B4-BE49-F238E27FC236}">
                  <a16:creationId xmlns:a16="http://schemas.microsoft.com/office/drawing/2014/main" id="{C0E62230-79EA-7CF3-310C-BF3BE0DEF5C2}"/>
                </a:ext>
              </a:extLst>
            </p:cNvPr>
            <p:cNvSpPr/>
            <p:nvPr/>
          </p:nvSpPr>
          <p:spPr>
            <a:xfrm>
              <a:off x="4928925" y="1826875"/>
              <a:ext cx="95025" cy="15425"/>
            </a:xfrm>
            <a:custGeom>
              <a:avLst/>
              <a:gdLst/>
              <a:ahLst/>
              <a:cxnLst/>
              <a:rect l="l" t="t" r="r" b="b"/>
              <a:pathLst>
                <a:path w="3801" h="617" extrusionOk="0">
                  <a:moveTo>
                    <a:pt x="3459" y="0"/>
                  </a:moveTo>
                  <a:cubicBezTo>
                    <a:pt x="2913" y="0"/>
                    <a:pt x="2389" y="59"/>
                    <a:pt x="1885" y="160"/>
                  </a:cubicBezTo>
                  <a:cubicBezTo>
                    <a:pt x="1247" y="251"/>
                    <a:pt x="609" y="403"/>
                    <a:pt x="1" y="616"/>
                  </a:cubicBezTo>
                  <a:cubicBezTo>
                    <a:pt x="1277" y="464"/>
                    <a:pt x="2524" y="282"/>
                    <a:pt x="3800" y="8"/>
                  </a:cubicBezTo>
                  <a:cubicBezTo>
                    <a:pt x="3685" y="3"/>
                    <a:pt x="3572" y="0"/>
                    <a:pt x="345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6" name="Google Shape;1430;p52">
              <a:extLst>
                <a:ext uri="{FF2B5EF4-FFF2-40B4-BE49-F238E27FC236}">
                  <a16:creationId xmlns:a16="http://schemas.microsoft.com/office/drawing/2014/main" id="{FAF6E2BE-B315-DD54-38AF-3F5F88E84D44}"/>
                </a:ext>
              </a:extLst>
            </p:cNvPr>
            <p:cNvSpPr/>
            <p:nvPr/>
          </p:nvSpPr>
          <p:spPr>
            <a:xfrm>
              <a:off x="4947925" y="1847000"/>
              <a:ext cx="78300" cy="18125"/>
            </a:xfrm>
            <a:custGeom>
              <a:avLst/>
              <a:gdLst/>
              <a:ahLst/>
              <a:cxnLst/>
              <a:rect l="l" t="t" r="r" b="b"/>
              <a:pathLst>
                <a:path w="3132" h="725" extrusionOk="0">
                  <a:moveTo>
                    <a:pt x="806" y="1"/>
                  </a:moveTo>
                  <a:cubicBezTo>
                    <a:pt x="532" y="1"/>
                    <a:pt x="259" y="39"/>
                    <a:pt x="1" y="115"/>
                  </a:cubicBezTo>
                  <a:cubicBezTo>
                    <a:pt x="1" y="206"/>
                    <a:pt x="700" y="145"/>
                    <a:pt x="1581" y="297"/>
                  </a:cubicBezTo>
                  <a:cubicBezTo>
                    <a:pt x="2421" y="442"/>
                    <a:pt x="3040" y="725"/>
                    <a:pt x="3123" y="725"/>
                  </a:cubicBezTo>
                  <a:cubicBezTo>
                    <a:pt x="3127" y="725"/>
                    <a:pt x="3130" y="724"/>
                    <a:pt x="3131" y="723"/>
                  </a:cubicBezTo>
                  <a:cubicBezTo>
                    <a:pt x="2675" y="389"/>
                    <a:pt x="2189" y="145"/>
                    <a:pt x="1612" y="115"/>
                  </a:cubicBezTo>
                  <a:cubicBezTo>
                    <a:pt x="1353" y="39"/>
                    <a:pt x="1080" y="1"/>
                    <a:pt x="80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7" name="Google Shape;1431;p52">
              <a:extLst>
                <a:ext uri="{FF2B5EF4-FFF2-40B4-BE49-F238E27FC236}">
                  <a16:creationId xmlns:a16="http://schemas.microsoft.com/office/drawing/2014/main" id="{86F37D6C-5040-33C2-8F24-6F7B99339E4C}"/>
                </a:ext>
              </a:extLst>
            </p:cNvPr>
            <p:cNvSpPr/>
            <p:nvPr/>
          </p:nvSpPr>
          <p:spPr>
            <a:xfrm>
              <a:off x="4817225" y="1654625"/>
              <a:ext cx="154275" cy="41775"/>
            </a:xfrm>
            <a:custGeom>
              <a:avLst/>
              <a:gdLst/>
              <a:ahLst/>
              <a:cxnLst/>
              <a:rect l="l" t="t" r="r" b="b"/>
              <a:pathLst>
                <a:path w="6171" h="1671" extrusionOk="0">
                  <a:moveTo>
                    <a:pt x="3180" y="0"/>
                  </a:moveTo>
                  <a:cubicBezTo>
                    <a:pt x="2300" y="0"/>
                    <a:pt x="1416" y="305"/>
                    <a:pt x="700" y="910"/>
                  </a:cubicBezTo>
                  <a:cubicBezTo>
                    <a:pt x="487" y="1062"/>
                    <a:pt x="304" y="1245"/>
                    <a:pt x="152" y="1427"/>
                  </a:cubicBezTo>
                  <a:cubicBezTo>
                    <a:pt x="61" y="1548"/>
                    <a:pt x="1" y="1670"/>
                    <a:pt x="1" y="1670"/>
                  </a:cubicBezTo>
                  <a:cubicBezTo>
                    <a:pt x="1" y="1670"/>
                    <a:pt x="274" y="1336"/>
                    <a:pt x="760" y="971"/>
                  </a:cubicBezTo>
                  <a:cubicBezTo>
                    <a:pt x="1460" y="430"/>
                    <a:pt x="2302" y="164"/>
                    <a:pt x="3150" y="164"/>
                  </a:cubicBezTo>
                  <a:cubicBezTo>
                    <a:pt x="3922" y="164"/>
                    <a:pt x="4700" y="384"/>
                    <a:pt x="5381" y="819"/>
                  </a:cubicBezTo>
                  <a:cubicBezTo>
                    <a:pt x="5831" y="1128"/>
                    <a:pt x="6099" y="1464"/>
                    <a:pt x="6160" y="1464"/>
                  </a:cubicBezTo>
                  <a:cubicBezTo>
                    <a:pt x="6165" y="1464"/>
                    <a:pt x="6169" y="1462"/>
                    <a:pt x="6171" y="1457"/>
                  </a:cubicBezTo>
                  <a:cubicBezTo>
                    <a:pt x="6140" y="1336"/>
                    <a:pt x="6080" y="1275"/>
                    <a:pt x="6019" y="1245"/>
                  </a:cubicBezTo>
                  <a:cubicBezTo>
                    <a:pt x="5867" y="1062"/>
                    <a:pt x="5654" y="910"/>
                    <a:pt x="5441" y="758"/>
                  </a:cubicBezTo>
                  <a:cubicBezTo>
                    <a:pt x="4776" y="252"/>
                    <a:pt x="3979" y="0"/>
                    <a:pt x="31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8" name="Google Shape;1432;p52">
              <a:extLst>
                <a:ext uri="{FF2B5EF4-FFF2-40B4-BE49-F238E27FC236}">
                  <a16:creationId xmlns:a16="http://schemas.microsoft.com/office/drawing/2014/main" id="{0A0C1D7F-6330-3431-4F60-B21E40D5F5FD}"/>
                </a:ext>
              </a:extLst>
            </p:cNvPr>
            <p:cNvSpPr/>
            <p:nvPr/>
          </p:nvSpPr>
          <p:spPr>
            <a:xfrm>
              <a:off x="4390175" y="1649050"/>
              <a:ext cx="155025" cy="42175"/>
            </a:xfrm>
            <a:custGeom>
              <a:avLst/>
              <a:gdLst/>
              <a:ahLst/>
              <a:cxnLst/>
              <a:rect l="l" t="t" r="r" b="b"/>
              <a:pathLst>
                <a:path w="6201" h="1687" extrusionOk="0">
                  <a:moveTo>
                    <a:pt x="2796" y="0"/>
                  </a:moveTo>
                  <a:cubicBezTo>
                    <a:pt x="1998" y="0"/>
                    <a:pt x="1215" y="269"/>
                    <a:pt x="608" y="738"/>
                  </a:cubicBezTo>
                  <a:cubicBezTo>
                    <a:pt x="304" y="920"/>
                    <a:pt x="61" y="1285"/>
                    <a:pt x="0" y="1620"/>
                  </a:cubicBezTo>
                  <a:cubicBezTo>
                    <a:pt x="183" y="1316"/>
                    <a:pt x="426" y="1072"/>
                    <a:pt x="669" y="860"/>
                  </a:cubicBezTo>
                  <a:cubicBezTo>
                    <a:pt x="1297" y="450"/>
                    <a:pt x="2023" y="212"/>
                    <a:pt x="2781" y="212"/>
                  </a:cubicBezTo>
                  <a:cubicBezTo>
                    <a:pt x="2867" y="212"/>
                    <a:pt x="2953" y="215"/>
                    <a:pt x="3040" y="221"/>
                  </a:cubicBezTo>
                  <a:cubicBezTo>
                    <a:pt x="3860" y="252"/>
                    <a:pt x="4681" y="525"/>
                    <a:pt x="5350" y="1012"/>
                  </a:cubicBezTo>
                  <a:cubicBezTo>
                    <a:pt x="5856" y="1349"/>
                    <a:pt x="6076" y="1687"/>
                    <a:pt x="6130" y="1687"/>
                  </a:cubicBezTo>
                  <a:cubicBezTo>
                    <a:pt x="6135" y="1687"/>
                    <a:pt x="6138" y="1685"/>
                    <a:pt x="6140" y="1680"/>
                  </a:cubicBezTo>
                  <a:cubicBezTo>
                    <a:pt x="6201" y="1680"/>
                    <a:pt x="6110" y="1620"/>
                    <a:pt x="5988" y="1437"/>
                  </a:cubicBezTo>
                  <a:cubicBezTo>
                    <a:pt x="5806" y="1224"/>
                    <a:pt x="5623" y="1042"/>
                    <a:pt x="5441" y="890"/>
                  </a:cubicBezTo>
                  <a:cubicBezTo>
                    <a:pt x="4742" y="373"/>
                    <a:pt x="3921" y="69"/>
                    <a:pt x="3040" y="9"/>
                  </a:cubicBezTo>
                  <a:cubicBezTo>
                    <a:pt x="2959" y="3"/>
                    <a:pt x="2877" y="0"/>
                    <a:pt x="279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9" name="Google Shape;1433;p52">
              <a:extLst>
                <a:ext uri="{FF2B5EF4-FFF2-40B4-BE49-F238E27FC236}">
                  <a16:creationId xmlns:a16="http://schemas.microsoft.com/office/drawing/2014/main" id="{2863C537-43F4-02A3-4D8C-C6E307EC64EA}"/>
                </a:ext>
              </a:extLst>
            </p:cNvPr>
            <p:cNvSpPr/>
            <p:nvPr/>
          </p:nvSpPr>
          <p:spPr>
            <a:xfrm>
              <a:off x="4380275" y="1893925"/>
              <a:ext cx="50950" cy="6125"/>
            </a:xfrm>
            <a:custGeom>
              <a:avLst/>
              <a:gdLst/>
              <a:ahLst/>
              <a:cxnLst/>
              <a:rect l="l" t="t" r="r" b="b"/>
              <a:pathLst>
                <a:path w="2038" h="245" extrusionOk="0">
                  <a:moveTo>
                    <a:pt x="2037" y="1"/>
                  </a:moveTo>
                  <a:cubicBezTo>
                    <a:pt x="1673" y="1"/>
                    <a:pt x="1338" y="1"/>
                    <a:pt x="1004" y="31"/>
                  </a:cubicBezTo>
                  <a:cubicBezTo>
                    <a:pt x="852" y="16"/>
                    <a:pt x="685" y="9"/>
                    <a:pt x="514" y="9"/>
                  </a:cubicBezTo>
                  <a:cubicBezTo>
                    <a:pt x="343" y="9"/>
                    <a:pt x="168" y="16"/>
                    <a:pt x="1" y="31"/>
                  </a:cubicBezTo>
                  <a:cubicBezTo>
                    <a:pt x="304" y="176"/>
                    <a:pt x="628" y="245"/>
                    <a:pt x="956" y="245"/>
                  </a:cubicBezTo>
                  <a:cubicBezTo>
                    <a:pt x="1319" y="245"/>
                    <a:pt x="1686" y="160"/>
                    <a:pt x="20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0" name="Google Shape;1434;p52">
              <a:extLst>
                <a:ext uri="{FF2B5EF4-FFF2-40B4-BE49-F238E27FC236}">
                  <a16:creationId xmlns:a16="http://schemas.microsoft.com/office/drawing/2014/main" id="{65DF5C0B-4FD0-B060-5C75-CC5CDBEF82B3}"/>
                </a:ext>
              </a:extLst>
            </p:cNvPr>
            <p:cNvSpPr/>
            <p:nvPr/>
          </p:nvSpPr>
          <p:spPr>
            <a:xfrm>
              <a:off x="4786825" y="2036800"/>
              <a:ext cx="55500" cy="35725"/>
            </a:xfrm>
            <a:custGeom>
              <a:avLst/>
              <a:gdLst/>
              <a:ahLst/>
              <a:cxnLst/>
              <a:rect l="l" t="t" r="r" b="b"/>
              <a:pathLst>
                <a:path w="2220" h="1429" extrusionOk="0">
                  <a:moveTo>
                    <a:pt x="426" y="0"/>
                  </a:moveTo>
                  <a:cubicBezTo>
                    <a:pt x="153" y="0"/>
                    <a:pt x="1" y="61"/>
                    <a:pt x="1" y="91"/>
                  </a:cubicBezTo>
                  <a:cubicBezTo>
                    <a:pt x="913" y="91"/>
                    <a:pt x="1794" y="608"/>
                    <a:pt x="2220" y="1429"/>
                  </a:cubicBezTo>
                  <a:cubicBezTo>
                    <a:pt x="2220" y="1429"/>
                    <a:pt x="2220" y="1216"/>
                    <a:pt x="2128" y="1003"/>
                  </a:cubicBezTo>
                  <a:cubicBezTo>
                    <a:pt x="1946" y="699"/>
                    <a:pt x="1733" y="456"/>
                    <a:pt x="1429" y="274"/>
                  </a:cubicBezTo>
                  <a:cubicBezTo>
                    <a:pt x="1125" y="122"/>
                    <a:pt x="761" y="0"/>
                    <a:pt x="42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1" name="Google Shape;1435;p52">
              <a:extLst>
                <a:ext uri="{FF2B5EF4-FFF2-40B4-BE49-F238E27FC236}">
                  <a16:creationId xmlns:a16="http://schemas.microsoft.com/office/drawing/2014/main" id="{52447832-3587-6F3E-0DC5-C614B4EE8C2C}"/>
                </a:ext>
              </a:extLst>
            </p:cNvPr>
            <p:cNvSpPr/>
            <p:nvPr/>
          </p:nvSpPr>
          <p:spPr>
            <a:xfrm>
              <a:off x="4803550" y="2002400"/>
              <a:ext cx="84375" cy="76225"/>
            </a:xfrm>
            <a:custGeom>
              <a:avLst/>
              <a:gdLst/>
              <a:ahLst/>
              <a:cxnLst/>
              <a:rect l="l" t="t" r="r" b="b"/>
              <a:pathLst>
                <a:path w="3375" h="3049" extrusionOk="0">
                  <a:moveTo>
                    <a:pt x="350" y="1"/>
                  </a:moveTo>
                  <a:cubicBezTo>
                    <a:pt x="228" y="1"/>
                    <a:pt x="107" y="24"/>
                    <a:pt x="0" y="69"/>
                  </a:cubicBezTo>
                  <a:cubicBezTo>
                    <a:pt x="0" y="100"/>
                    <a:pt x="304" y="69"/>
                    <a:pt x="699" y="160"/>
                  </a:cubicBezTo>
                  <a:cubicBezTo>
                    <a:pt x="1277" y="312"/>
                    <a:pt x="1824" y="586"/>
                    <a:pt x="2219" y="981"/>
                  </a:cubicBezTo>
                  <a:cubicBezTo>
                    <a:pt x="2645" y="1346"/>
                    <a:pt x="2949" y="1832"/>
                    <a:pt x="3131" y="2379"/>
                  </a:cubicBezTo>
                  <a:cubicBezTo>
                    <a:pt x="3283" y="2805"/>
                    <a:pt x="3283" y="3048"/>
                    <a:pt x="3344" y="3048"/>
                  </a:cubicBezTo>
                  <a:cubicBezTo>
                    <a:pt x="3374" y="2835"/>
                    <a:pt x="3374" y="2562"/>
                    <a:pt x="3222" y="2349"/>
                  </a:cubicBezTo>
                  <a:cubicBezTo>
                    <a:pt x="2918" y="1164"/>
                    <a:pt x="1915" y="252"/>
                    <a:pt x="699" y="69"/>
                  </a:cubicBezTo>
                  <a:cubicBezTo>
                    <a:pt x="593" y="24"/>
                    <a:pt x="472" y="1"/>
                    <a:pt x="35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2" name="Google Shape;1436;p52">
              <a:extLst>
                <a:ext uri="{FF2B5EF4-FFF2-40B4-BE49-F238E27FC236}">
                  <a16:creationId xmlns:a16="http://schemas.microsoft.com/office/drawing/2014/main" id="{3AFE6CAB-5938-6B58-FB9B-FA9B05C5641D}"/>
                </a:ext>
              </a:extLst>
            </p:cNvPr>
            <p:cNvSpPr/>
            <p:nvPr/>
          </p:nvSpPr>
          <p:spPr>
            <a:xfrm>
              <a:off x="5100675" y="2444850"/>
              <a:ext cx="38000" cy="179400"/>
            </a:xfrm>
            <a:custGeom>
              <a:avLst/>
              <a:gdLst/>
              <a:ahLst/>
              <a:cxnLst/>
              <a:rect l="l" t="t" r="r" b="b"/>
              <a:pathLst>
                <a:path w="1520" h="7176" extrusionOk="0">
                  <a:moveTo>
                    <a:pt x="486" y="1"/>
                  </a:moveTo>
                  <a:cubicBezTo>
                    <a:pt x="486" y="1"/>
                    <a:pt x="365" y="31"/>
                    <a:pt x="213" y="213"/>
                  </a:cubicBezTo>
                  <a:cubicBezTo>
                    <a:pt x="31" y="487"/>
                    <a:pt x="0" y="821"/>
                    <a:pt x="152" y="1125"/>
                  </a:cubicBezTo>
                  <a:cubicBezTo>
                    <a:pt x="274" y="1308"/>
                    <a:pt x="426" y="1460"/>
                    <a:pt x="608" y="1581"/>
                  </a:cubicBezTo>
                  <a:cubicBezTo>
                    <a:pt x="760" y="1703"/>
                    <a:pt x="790" y="1916"/>
                    <a:pt x="669" y="2128"/>
                  </a:cubicBezTo>
                  <a:cubicBezTo>
                    <a:pt x="578" y="2311"/>
                    <a:pt x="304" y="2432"/>
                    <a:pt x="182" y="2767"/>
                  </a:cubicBezTo>
                  <a:cubicBezTo>
                    <a:pt x="152" y="2949"/>
                    <a:pt x="182" y="3101"/>
                    <a:pt x="274" y="3253"/>
                  </a:cubicBezTo>
                  <a:cubicBezTo>
                    <a:pt x="334" y="3375"/>
                    <a:pt x="456" y="3496"/>
                    <a:pt x="578" y="3587"/>
                  </a:cubicBezTo>
                  <a:cubicBezTo>
                    <a:pt x="790" y="3739"/>
                    <a:pt x="1034" y="3952"/>
                    <a:pt x="1186" y="4165"/>
                  </a:cubicBezTo>
                  <a:cubicBezTo>
                    <a:pt x="1277" y="4408"/>
                    <a:pt x="1246" y="4651"/>
                    <a:pt x="1064" y="4803"/>
                  </a:cubicBezTo>
                  <a:cubicBezTo>
                    <a:pt x="882" y="5016"/>
                    <a:pt x="730" y="5229"/>
                    <a:pt x="638" y="5472"/>
                  </a:cubicBezTo>
                  <a:cubicBezTo>
                    <a:pt x="608" y="5685"/>
                    <a:pt x="638" y="5928"/>
                    <a:pt x="760" y="6110"/>
                  </a:cubicBezTo>
                  <a:cubicBezTo>
                    <a:pt x="821" y="6262"/>
                    <a:pt x="912" y="6414"/>
                    <a:pt x="942" y="6566"/>
                  </a:cubicBezTo>
                  <a:cubicBezTo>
                    <a:pt x="942" y="6688"/>
                    <a:pt x="942" y="6840"/>
                    <a:pt x="912" y="6931"/>
                  </a:cubicBezTo>
                  <a:cubicBezTo>
                    <a:pt x="821" y="7144"/>
                    <a:pt x="669" y="7144"/>
                    <a:pt x="669" y="7174"/>
                  </a:cubicBezTo>
                  <a:cubicBezTo>
                    <a:pt x="669" y="7174"/>
                    <a:pt x="682" y="7176"/>
                    <a:pt x="706" y="7176"/>
                  </a:cubicBezTo>
                  <a:cubicBezTo>
                    <a:pt x="777" y="7176"/>
                    <a:pt x="942" y="7159"/>
                    <a:pt x="1125" y="7022"/>
                  </a:cubicBezTo>
                  <a:cubicBezTo>
                    <a:pt x="1216" y="6870"/>
                    <a:pt x="1216" y="6749"/>
                    <a:pt x="1216" y="6597"/>
                  </a:cubicBezTo>
                  <a:cubicBezTo>
                    <a:pt x="1186" y="6445"/>
                    <a:pt x="1094" y="6262"/>
                    <a:pt x="1034" y="6110"/>
                  </a:cubicBezTo>
                  <a:cubicBezTo>
                    <a:pt x="912" y="5897"/>
                    <a:pt x="882" y="5715"/>
                    <a:pt x="912" y="5533"/>
                  </a:cubicBezTo>
                  <a:cubicBezTo>
                    <a:pt x="973" y="5320"/>
                    <a:pt x="1125" y="5107"/>
                    <a:pt x="1277" y="4955"/>
                  </a:cubicBezTo>
                  <a:cubicBezTo>
                    <a:pt x="1368" y="4834"/>
                    <a:pt x="1429" y="4742"/>
                    <a:pt x="1489" y="4590"/>
                  </a:cubicBezTo>
                  <a:cubicBezTo>
                    <a:pt x="1520" y="4438"/>
                    <a:pt x="1489" y="4286"/>
                    <a:pt x="1398" y="4135"/>
                  </a:cubicBezTo>
                  <a:cubicBezTo>
                    <a:pt x="1216" y="3891"/>
                    <a:pt x="973" y="3679"/>
                    <a:pt x="760" y="3527"/>
                  </a:cubicBezTo>
                  <a:cubicBezTo>
                    <a:pt x="578" y="3344"/>
                    <a:pt x="365" y="3101"/>
                    <a:pt x="456" y="2888"/>
                  </a:cubicBezTo>
                  <a:cubicBezTo>
                    <a:pt x="517" y="2645"/>
                    <a:pt x="760" y="2493"/>
                    <a:pt x="912" y="2280"/>
                  </a:cubicBezTo>
                  <a:cubicBezTo>
                    <a:pt x="973" y="2159"/>
                    <a:pt x="1034" y="2007"/>
                    <a:pt x="973" y="1855"/>
                  </a:cubicBezTo>
                  <a:cubicBezTo>
                    <a:pt x="942" y="1703"/>
                    <a:pt x="882" y="1581"/>
                    <a:pt x="760" y="1520"/>
                  </a:cubicBezTo>
                  <a:cubicBezTo>
                    <a:pt x="578" y="1399"/>
                    <a:pt x="426" y="1247"/>
                    <a:pt x="304" y="1095"/>
                  </a:cubicBezTo>
                  <a:cubicBezTo>
                    <a:pt x="152" y="821"/>
                    <a:pt x="152" y="517"/>
                    <a:pt x="304" y="244"/>
                  </a:cubicBezTo>
                  <a:cubicBezTo>
                    <a:pt x="365" y="62"/>
                    <a:pt x="486" y="1"/>
                    <a:pt x="48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3" name="Google Shape;1437;p52">
              <a:extLst>
                <a:ext uri="{FF2B5EF4-FFF2-40B4-BE49-F238E27FC236}">
                  <a16:creationId xmlns:a16="http://schemas.microsoft.com/office/drawing/2014/main" id="{060BBD6B-8953-2A92-DAA7-CE3C3679FBC1}"/>
                </a:ext>
              </a:extLst>
            </p:cNvPr>
            <p:cNvSpPr/>
            <p:nvPr/>
          </p:nvSpPr>
          <p:spPr>
            <a:xfrm>
              <a:off x="5143225" y="2432700"/>
              <a:ext cx="38775" cy="172525"/>
            </a:xfrm>
            <a:custGeom>
              <a:avLst/>
              <a:gdLst/>
              <a:ahLst/>
              <a:cxnLst/>
              <a:rect l="l" t="t" r="r" b="b"/>
              <a:pathLst>
                <a:path w="1551" h="6901" extrusionOk="0">
                  <a:moveTo>
                    <a:pt x="578" y="0"/>
                  </a:moveTo>
                  <a:lnTo>
                    <a:pt x="335" y="244"/>
                  </a:lnTo>
                  <a:cubicBezTo>
                    <a:pt x="243" y="365"/>
                    <a:pt x="152" y="456"/>
                    <a:pt x="122" y="578"/>
                  </a:cubicBezTo>
                  <a:cubicBezTo>
                    <a:pt x="0" y="730"/>
                    <a:pt x="0" y="912"/>
                    <a:pt x="31" y="1125"/>
                  </a:cubicBezTo>
                  <a:cubicBezTo>
                    <a:pt x="122" y="1307"/>
                    <a:pt x="274" y="1490"/>
                    <a:pt x="456" y="1611"/>
                  </a:cubicBezTo>
                  <a:cubicBezTo>
                    <a:pt x="699" y="1733"/>
                    <a:pt x="882" y="1824"/>
                    <a:pt x="1064" y="2006"/>
                  </a:cubicBezTo>
                  <a:cubicBezTo>
                    <a:pt x="1246" y="2158"/>
                    <a:pt x="1307" y="2402"/>
                    <a:pt x="1186" y="2584"/>
                  </a:cubicBezTo>
                  <a:cubicBezTo>
                    <a:pt x="1064" y="2797"/>
                    <a:pt x="791" y="2979"/>
                    <a:pt x="699" y="3283"/>
                  </a:cubicBezTo>
                  <a:cubicBezTo>
                    <a:pt x="608" y="3435"/>
                    <a:pt x="608" y="3617"/>
                    <a:pt x="639" y="3769"/>
                  </a:cubicBezTo>
                  <a:cubicBezTo>
                    <a:pt x="730" y="3921"/>
                    <a:pt x="851" y="4043"/>
                    <a:pt x="1003" y="4134"/>
                  </a:cubicBezTo>
                  <a:cubicBezTo>
                    <a:pt x="1095" y="4165"/>
                    <a:pt x="1216" y="4225"/>
                    <a:pt x="1307" y="4317"/>
                  </a:cubicBezTo>
                  <a:cubicBezTo>
                    <a:pt x="1368" y="4377"/>
                    <a:pt x="1368" y="4499"/>
                    <a:pt x="1307" y="4590"/>
                  </a:cubicBezTo>
                  <a:cubicBezTo>
                    <a:pt x="1246" y="4681"/>
                    <a:pt x="1186" y="4772"/>
                    <a:pt x="1095" y="4894"/>
                  </a:cubicBezTo>
                  <a:cubicBezTo>
                    <a:pt x="1064" y="4985"/>
                    <a:pt x="1034" y="5107"/>
                    <a:pt x="1034" y="5259"/>
                  </a:cubicBezTo>
                  <a:cubicBezTo>
                    <a:pt x="1064" y="5502"/>
                    <a:pt x="1155" y="5684"/>
                    <a:pt x="1246" y="5867"/>
                  </a:cubicBezTo>
                  <a:cubicBezTo>
                    <a:pt x="1459" y="6110"/>
                    <a:pt x="1490" y="6353"/>
                    <a:pt x="1459" y="6657"/>
                  </a:cubicBezTo>
                  <a:cubicBezTo>
                    <a:pt x="1368" y="6870"/>
                    <a:pt x="1246" y="6870"/>
                    <a:pt x="1246" y="6900"/>
                  </a:cubicBezTo>
                  <a:cubicBezTo>
                    <a:pt x="1246" y="6900"/>
                    <a:pt x="1398" y="6900"/>
                    <a:pt x="1490" y="6687"/>
                  </a:cubicBezTo>
                  <a:cubicBezTo>
                    <a:pt x="1550" y="6383"/>
                    <a:pt x="1520" y="6049"/>
                    <a:pt x="1338" y="5776"/>
                  </a:cubicBezTo>
                  <a:cubicBezTo>
                    <a:pt x="1216" y="5593"/>
                    <a:pt x="1186" y="5411"/>
                    <a:pt x="1155" y="5228"/>
                  </a:cubicBezTo>
                  <a:cubicBezTo>
                    <a:pt x="1155" y="5137"/>
                    <a:pt x="1186" y="5016"/>
                    <a:pt x="1216" y="4955"/>
                  </a:cubicBezTo>
                  <a:cubicBezTo>
                    <a:pt x="1307" y="4833"/>
                    <a:pt x="1368" y="4772"/>
                    <a:pt x="1459" y="4651"/>
                  </a:cubicBezTo>
                  <a:cubicBezTo>
                    <a:pt x="1550" y="4529"/>
                    <a:pt x="1550" y="4347"/>
                    <a:pt x="1459" y="4195"/>
                  </a:cubicBezTo>
                  <a:cubicBezTo>
                    <a:pt x="1338" y="4104"/>
                    <a:pt x="1216" y="4013"/>
                    <a:pt x="1064" y="3952"/>
                  </a:cubicBezTo>
                  <a:cubicBezTo>
                    <a:pt x="1003" y="3921"/>
                    <a:pt x="882" y="3861"/>
                    <a:pt x="851" y="3739"/>
                  </a:cubicBezTo>
                  <a:cubicBezTo>
                    <a:pt x="791" y="3617"/>
                    <a:pt x="851" y="3496"/>
                    <a:pt x="882" y="3405"/>
                  </a:cubicBezTo>
                  <a:cubicBezTo>
                    <a:pt x="943" y="3162"/>
                    <a:pt x="1186" y="2979"/>
                    <a:pt x="1338" y="2706"/>
                  </a:cubicBezTo>
                  <a:cubicBezTo>
                    <a:pt x="1398" y="2554"/>
                    <a:pt x="1459" y="2402"/>
                    <a:pt x="1398" y="2250"/>
                  </a:cubicBezTo>
                  <a:cubicBezTo>
                    <a:pt x="1368" y="2098"/>
                    <a:pt x="1307" y="1976"/>
                    <a:pt x="1186" y="1885"/>
                  </a:cubicBezTo>
                  <a:cubicBezTo>
                    <a:pt x="943" y="1733"/>
                    <a:pt x="760" y="1611"/>
                    <a:pt x="547" y="1490"/>
                  </a:cubicBezTo>
                  <a:cubicBezTo>
                    <a:pt x="335" y="1368"/>
                    <a:pt x="243" y="1277"/>
                    <a:pt x="152" y="1064"/>
                  </a:cubicBezTo>
                  <a:cubicBezTo>
                    <a:pt x="122" y="912"/>
                    <a:pt x="122" y="760"/>
                    <a:pt x="183" y="608"/>
                  </a:cubicBezTo>
                  <a:cubicBezTo>
                    <a:pt x="274" y="517"/>
                    <a:pt x="304" y="396"/>
                    <a:pt x="395" y="274"/>
                  </a:cubicBezTo>
                  <a:cubicBezTo>
                    <a:pt x="456" y="213"/>
                    <a:pt x="547" y="122"/>
                    <a:pt x="578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4" name="Google Shape;1438;p52">
              <a:extLst>
                <a:ext uri="{FF2B5EF4-FFF2-40B4-BE49-F238E27FC236}">
                  <a16:creationId xmlns:a16="http://schemas.microsoft.com/office/drawing/2014/main" id="{D7D3AA4C-413C-9F38-1741-F68D85EBF52D}"/>
                </a:ext>
              </a:extLst>
            </p:cNvPr>
            <p:cNvSpPr/>
            <p:nvPr/>
          </p:nvSpPr>
          <p:spPr>
            <a:xfrm>
              <a:off x="4258700" y="1740275"/>
              <a:ext cx="305500" cy="294475"/>
            </a:xfrm>
            <a:custGeom>
              <a:avLst/>
              <a:gdLst/>
              <a:ahLst/>
              <a:cxnLst/>
              <a:rect l="l" t="t" r="r" b="b"/>
              <a:pathLst>
                <a:path w="12220" h="11779" extrusionOk="0">
                  <a:moveTo>
                    <a:pt x="6302" y="1"/>
                  </a:moveTo>
                  <a:cubicBezTo>
                    <a:pt x="5629" y="1"/>
                    <a:pt x="4969" y="128"/>
                    <a:pt x="4347" y="341"/>
                  </a:cubicBezTo>
                  <a:cubicBezTo>
                    <a:pt x="3223" y="737"/>
                    <a:pt x="2250" y="1466"/>
                    <a:pt x="1581" y="2408"/>
                  </a:cubicBezTo>
                  <a:cubicBezTo>
                    <a:pt x="1" y="4445"/>
                    <a:pt x="1" y="7302"/>
                    <a:pt x="1581" y="9399"/>
                  </a:cubicBezTo>
                  <a:cubicBezTo>
                    <a:pt x="2280" y="10342"/>
                    <a:pt x="3253" y="11071"/>
                    <a:pt x="4347" y="11436"/>
                  </a:cubicBezTo>
                  <a:cubicBezTo>
                    <a:pt x="4971" y="11670"/>
                    <a:pt x="5657" y="11778"/>
                    <a:pt x="6333" y="11778"/>
                  </a:cubicBezTo>
                  <a:cubicBezTo>
                    <a:pt x="6712" y="11778"/>
                    <a:pt x="7088" y="11744"/>
                    <a:pt x="7448" y="11679"/>
                  </a:cubicBezTo>
                  <a:cubicBezTo>
                    <a:pt x="8359" y="11527"/>
                    <a:pt x="9211" y="11132"/>
                    <a:pt x="9940" y="10585"/>
                  </a:cubicBezTo>
                  <a:cubicBezTo>
                    <a:pt x="10518" y="10129"/>
                    <a:pt x="11034" y="9551"/>
                    <a:pt x="11399" y="8913"/>
                  </a:cubicBezTo>
                  <a:cubicBezTo>
                    <a:pt x="11703" y="8396"/>
                    <a:pt x="11946" y="7910"/>
                    <a:pt x="12037" y="7332"/>
                  </a:cubicBezTo>
                  <a:cubicBezTo>
                    <a:pt x="12098" y="7150"/>
                    <a:pt x="12129" y="6937"/>
                    <a:pt x="12159" y="6724"/>
                  </a:cubicBezTo>
                  <a:cubicBezTo>
                    <a:pt x="12220" y="6603"/>
                    <a:pt x="12220" y="6451"/>
                    <a:pt x="12220" y="6268"/>
                  </a:cubicBezTo>
                  <a:lnTo>
                    <a:pt x="12220" y="6025"/>
                  </a:lnTo>
                  <a:lnTo>
                    <a:pt x="12220" y="5904"/>
                  </a:lnTo>
                  <a:cubicBezTo>
                    <a:pt x="12159" y="6390"/>
                    <a:pt x="12098" y="6907"/>
                    <a:pt x="12007" y="7393"/>
                  </a:cubicBezTo>
                  <a:cubicBezTo>
                    <a:pt x="11855" y="7910"/>
                    <a:pt x="11673" y="8457"/>
                    <a:pt x="11369" y="8913"/>
                  </a:cubicBezTo>
                  <a:cubicBezTo>
                    <a:pt x="10974" y="9551"/>
                    <a:pt x="10487" y="10068"/>
                    <a:pt x="9879" y="10524"/>
                  </a:cubicBezTo>
                  <a:cubicBezTo>
                    <a:pt x="9180" y="11071"/>
                    <a:pt x="8329" y="11436"/>
                    <a:pt x="7448" y="11588"/>
                  </a:cubicBezTo>
                  <a:cubicBezTo>
                    <a:pt x="7118" y="11660"/>
                    <a:pt x="6777" y="11694"/>
                    <a:pt x="6435" y="11694"/>
                  </a:cubicBezTo>
                  <a:cubicBezTo>
                    <a:pt x="5767" y="11694"/>
                    <a:pt x="5092" y="11566"/>
                    <a:pt x="4469" y="11345"/>
                  </a:cubicBezTo>
                  <a:cubicBezTo>
                    <a:pt x="3922" y="11132"/>
                    <a:pt x="3466" y="10889"/>
                    <a:pt x="3010" y="10524"/>
                  </a:cubicBezTo>
                  <a:cubicBezTo>
                    <a:pt x="2554" y="10190"/>
                    <a:pt x="2128" y="9764"/>
                    <a:pt x="1794" y="9308"/>
                  </a:cubicBezTo>
                  <a:cubicBezTo>
                    <a:pt x="305" y="7302"/>
                    <a:pt x="305" y="4566"/>
                    <a:pt x="1794" y="2560"/>
                  </a:cubicBezTo>
                  <a:cubicBezTo>
                    <a:pt x="2128" y="2104"/>
                    <a:pt x="2554" y="1679"/>
                    <a:pt x="3010" y="1344"/>
                  </a:cubicBezTo>
                  <a:cubicBezTo>
                    <a:pt x="3435" y="1010"/>
                    <a:pt x="3922" y="737"/>
                    <a:pt x="4469" y="554"/>
                  </a:cubicBezTo>
                  <a:cubicBezTo>
                    <a:pt x="5080" y="298"/>
                    <a:pt x="5729" y="182"/>
                    <a:pt x="6383" y="182"/>
                  </a:cubicBezTo>
                  <a:cubicBezTo>
                    <a:pt x="6738" y="182"/>
                    <a:pt x="7095" y="216"/>
                    <a:pt x="7448" y="281"/>
                  </a:cubicBezTo>
                  <a:cubicBezTo>
                    <a:pt x="9059" y="585"/>
                    <a:pt x="10487" y="1588"/>
                    <a:pt x="11338" y="2986"/>
                  </a:cubicBezTo>
                  <a:cubicBezTo>
                    <a:pt x="11581" y="3442"/>
                    <a:pt x="11825" y="3958"/>
                    <a:pt x="11977" y="4506"/>
                  </a:cubicBezTo>
                  <a:cubicBezTo>
                    <a:pt x="12098" y="4961"/>
                    <a:pt x="12159" y="5417"/>
                    <a:pt x="12220" y="5904"/>
                  </a:cubicBezTo>
                  <a:lnTo>
                    <a:pt x="12220" y="5782"/>
                  </a:lnTo>
                  <a:lnTo>
                    <a:pt x="12220" y="5509"/>
                  </a:lnTo>
                  <a:cubicBezTo>
                    <a:pt x="12220" y="5357"/>
                    <a:pt x="12220" y="5205"/>
                    <a:pt x="12159" y="5053"/>
                  </a:cubicBezTo>
                  <a:cubicBezTo>
                    <a:pt x="12129" y="4870"/>
                    <a:pt x="12098" y="4658"/>
                    <a:pt x="12037" y="4445"/>
                  </a:cubicBezTo>
                  <a:cubicBezTo>
                    <a:pt x="11916" y="3928"/>
                    <a:pt x="11703" y="3411"/>
                    <a:pt x="11399" y="2895"/>
                  </a:cubicBezTo>
                  <a:cubicBezTo>
                    <a:pt x="11034" y="2256"/>
                    <a:pt x="10548" y="1679"/>
                    <a:pt x="9940" y="1223"/>
                  </a:cubicBezTo>
                  <a:cubicBezTo>
                    <a:pt x="9211" y="706"/>
                    <a:pt x="8359" y="311"/>
                    <a:pt x="7448" y="129"/>
                  </a:cubicBezTo>
                  <a:cubicBezTo>
                    <a:pt x="7064" y="41"/>
                    <a:pt x="6681" y="1"/>
                    <a:pt x="6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5" name="Google Shape;1439;p52">
              <a:extLst>
                <a:ext uri="{FF2B5EF4-FFF2-40B4-BE49-F238E27FC236}">
                  <a16:creationId xmlns:a16="http://schemas.microsoft.com/office/drawing/2014/main" id="{10616F71-D502-6C16-21BC-65773EC89541}"/>
                </a:ext>
              </a:extLst>
            </p:cNvPr>
            <p:cNvSpPr/>
            <p:nvPr/>
          </p:nvSpPr>
          <p:spPr>
            <a:xfrm>
              <a:off x="4618900" y="1741400"/>
              <a:ext cx="304725" cy="294150"/>
            </a:xfrm>
            <a:custGeom>
              <a:avLst/>
              <a:gdLst/>
              <a:ahLst/>
              <a:cxnLst/>
              <a:rect l="l" t="t" r="r" b="b"/>
              <a:pathLst>
                <a:path w="12189" h="11766" extrusionOk="0">
                  <a:moveTo>
                    <a:pt x="6314" y="1"/>
                  </a:moveTo>
                  <a:cubicBezTo>
                    <a:pt x="5637" y="1"/>
                    <a:pt x="4973" y="122"/>
                    <a:pt x="4347" y="357"/>
                  </a:cubicBezTo>
                  <a:cubicBezTo>
                    <a:pt x="3769" y="540"/>
                    <a:pt x="3283" y="813"/>
                    <a:pt x="2827" y="1147"/>
                  </a:cubicBezTo>
                  <a:cubicBezTo>
                    <a:pt x="2310" y="1482"/>
                    <a:pt x="1915" y="1907"/>
                    <a:pt x="1550" y="2394"/>
                  </a:cubicBezTo>
                  <a:cubicBezTo>
                    <a:pt x="0" y="4461"/>
                    <a:pt x="0" y="7287"/>
                    <a:pt x="1550" y="9385"/>
                  </a:cubicBezTo>
                  <a:cubicBezTo>
                    <a:pt x="2250" y="10327"/>
                    <a:pt x="3192" y="11056"/>
                    <a:pt x="4286" y="11452"/>
                  </a:cubicBezTo>
                  <a:cubicBezTo>
                    <a:pt x="4921" y="11663"/>
                    <a:pt x="5593" y="11765"/>
                    <a:pt x="6263" y="11765"/>
                  </a:cubicBezTo>
                  <a:cubicBezTo>
                    <a:pt x="6651" y="11765"/>
                    <a:pt x="7038" y="11731"/>
                    <a:pt x="7417" y="11664"/>
                  </a:cubicBezTo>
                  <a:cubicBezTo>
                    <a:pt x="9028" y="11330"/>
                    <a:pt x="10517" y="10327"/>
                    <a:pt x="11368" y="8868"/>
                  </a:cubicBezTo>
                  <a:cubicBezTo>
                    <a:pt x="11672" y="8351"/>
                    <a:pt x="11885" y="7865"/>
                    <a:pt x="12007" y="7287"/>
                  </a:cubicBezTo>
                  <a:cubicBezTo>
                    <a:pt x="12037" y="7105"/>
                    <a:pt x="12067" y="6892"/>
                    <a:pt x="12128" y="6679"/>
                  </a:cubicBezTo>
                  <a:cubicBezTo>
                    <a:pt x="12159" y="6558"/>
                    <a:pt x="12159" y="6406"/>
                    <a:pt x="12159" y="6223"/>
                  </a:cubicBezTo>
                  <a:lnTo>
                    <a:pt x="12159" y="5980"/>
                  </a:lnTo>
                  <a:lnTo>
                    <a:pt x="12159" y="5859"/>
                  </a:lnTo>
                  <a:cubicBezTo>
                    <a:pt x="12128" y="6345"/>
                    <a:pt x="12037" y="6862"/>
                    <a:pt x="11946" y="7348"/>
                  </a:cubicBezTo>
                  <a:cubicBezTo>
                    <a:pt x="11794" y="7865"/>
                    <a:pt x="11581" y="8412"/>
                    <a:pt x="11277" y="8868"/>
                  </a:cubicBezTo>
                  <a:cubicBezTo>
                    <a:pt x="10912" y="9506"/>
                    <a:pt x="10426" y="10023"/>
                    <a:pt x="9818" y="10479"/>
                  </a:cubicBezTo>
                  <a:cubicBezTo>
                    <a:pt x="9089" y="11026"/>
                    <a:pt x="8237" y="11391"/>
                    <a:pt x="7386" y="11573"/>
                  </a:cubicBezTo>
                  <a:cubicBezTo>
                    <a:pt x="7071" y="11631"/>
                    <a:pt x="6749" y="11658"/>
                    <a:pt x="6426" y="11658"/>
                  </a:cubicBezTo>
                  <a:cubicBezTo>
                    <a:pt x="5725" y="11658"/>
                    <a:pt x="5023" y="11529"/>
                    <a:pt x="4377" y="11300"/>
                  </a:cubicBezTo>
                  <a:cubicBezTo>
                    <a:pt x="3313" y="10874"/>
                    <a:pt x="2401" y="10205"/>
                    <a:pt x="1702" y="9263"/>
                  </a:cubicBezTo>
                  <a:cubicBezTo>
                    <a:pt x="243" y="7257"/>
                    <a:pt x="243" y="4521"/>
                    <a:pt x="1702" y="2515"/>
                  </a:cubicBezTo>
                  <a:cubicBezTo>
                    <a:pt x="2401" y="1603"/>
                    <a:pt x="3313" y="874"/>
                    <a:pt x="4377" y="509"/>
                  </a:cubicBezTo>
                  <a:cubicBezTo>
                    <a:pt x="4988" y="253"/>
                    <a:pt x="5637" y="137"/>
                    <a:pt x="6300" y="137"/>
                  </a:cubicBezTo>
                  <a:cubicBezTo>
                    <a:pt x="6659" y="137"/>
                    <a:pt x="7023" y="171"/>
                    <a:pt x="7386" y="236"/>
                  </a:cubicBezTo>
                  <a:cubicBezTo>
                    <a:pt x="8237" y="388"/>
                    <a:pt x="9089" y="752"/>
                    <a:pt x="9818" y="1299"/>
                  </a:cubicBezTo>
                  <a:cubicBezTo>
                    <a:pt x="10426" y="1755"/>
                    <a:pt x="10912" y="2302"/>
                    <a:pt x="11277" y="2941"/>
                  </a:cubicBezTo>
                  <a:cubicBezTo>
                    <a:pt x="11581" y="3397"/>
                    <a:pt x="11794" y="3913"/>
                    <a:pt x="11946" y="4461"/>
                  </a:cubicBezTo>
                  <a:cubicBezTo>
                    <a:pt x="12037" y="4916"/>
                    <a:pt x="12128" y="5372"/>
                    <a:pt x="12159" y="5859"/>
                  </a:cubicBezTo>
                  <a:cubicBezTo>
                    <a:pt x="12159" y="5828"/>
                    <a:pt x="12159" y="5828"/>
                    <a:pt x="12189" y="5828"/>
                  </a:cubicBezTo>
                  <a:lnTo>
                    <a:pt x="12189" y="5555"/>
                  </a:lnTo>
                  <a:cubicBezTo>
                    <a:pt x="12189" y="5403"/>
                    <a:pt x="12189" y="5251"/>
                    <a:pt x="12159" y="5099"/>
                  </a:cubicBezTo>
                  <a:cubicBezTo>
                    <a:pt x="12128" y="4916"/>
                    <a:pt x="12098" y="4673"/>
                    <a:pt x="12037" y="4491"/>
                  </a:cubicBezTo>
                  <a:cubicBezTo>
                    <a:pt x="11885" y="3944"/>
                    <a:pt x="11703" y="3427"/>
                    <a:pt x="11399" y="2941"/>
                  </a:cubicBezTo>
                  <a:cubicBezTo>
                    <a:pt x="10578" y="1451"/>
                    <a:pt x="9119" y="418"/>
                    <a:pt x="7447" y="114"/>
                  </a:cubicBezTo>
                  <a:cubicBezTo>
                    <a:pt x="7068" y="38"/>
                    <a:pt x="6689" y="1"/>
                    <a:pt x="6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6" name="Google Shape;1440;p52">
              <a:extLst>
                <a:ext uri="{FF2B5EF4-FFF2-40B4-BE49-F238E27FC236}">
                  <a16:creationId xmlns:a16="http://schemas.microsoft.com/office/drawing/2014/main" id="{555CEA6A-688D-AFD8-087F-DE6D84F7ACC2}"/>
                </a:ext>
              </a:extLst>
            </p:cNvPr>
            <p:cNvSpPr/>
            <p:nvPr/>
          </p:nvSpPr>
          <p:spPr>
            <a:xfrm>
              <a:off x="4555825" y="1828425"/>
              <a:ext cx="82850" cy="24600"/>
            </a:xfrm>
            <a:custGeom>
              <a:avLst/>
              <a:gdLst/>
              <a:ahLst/>
              <a:cxnLst/>
              <a:rect l="l" t="t" r="r" b="b"/>
              <a:pathLst>
                <a:path w="3314" h="984" extrusionOk="0">
                  <a:moveTo>
                    <a:pt x="1919" y="1"/>
                  </a:moveTo>
                  <a:cubicBezTo>
                    <a:pt x="1803" y="1"/>
                    <a:pt x="1690" y="12"/>
                    <a:pt x="1581" y="37"/>
                  </a:cubicBezTo>
                  <a:cubicBezTo>
                    <a:pt x="1155" y="98"/>
                    <a:pt x="730" y="280"/>
                    <a:pt x="396" y="554"/>
                  </a:cubicBezTo>
                  <a:cubicBezTo>
                    <a:pt x="122" y="797"/>
                    <a:pt x="0" y="949"/>
                    <a:pt x="61" y="980"/>
                  </a:cubicBezTo>
                  <a:cubicBezTo>
                    <a:pt x="64" y="982"/>
                    <a:pt x="67" y="983"/>
                    <a:pt x="71" y="983"/>
                  </a:cubicBezTo>
                  <a:cubicBezTo>
                    <a:pt x="114" y="983"/>
                    <a:pt x="234" y="842"/>
                    <a:pt x="456" y="676"/>
                  </a:cubicBezTo>
                  <a:cubicBezTo>
                    <a:pt x="821" y="432"/>
                    <a:pt x="1186" y="280"/>
                    <a:pt x="1611" y="220"/>
                  </a:cubicBezTo>
                  <a:cubicBezTo>
                    <a:pt x="1755" y="184"/>
                    <a:pt x="1909" y="167"/>
                    <a:pt x="2066" y="167"/>
                  </a:cubicBezTo>
                  <a:cubicBezTo>
                    <a:pt x="2307" y="167"/>
                    <a:pt x="2558" y="207"/>
                    <a:pt x="2797" y="280"/>
                  </a:cubicBezTo>
                  <a:cubicBezTo>
                    <a:pt x="2949" y="311"/>
                    <a:pt x="3131" y="402"/>
                    <a:pt x="3283" y="432"/>
                  </a:cubicBezTo>
                  <a:cubicBezTo>
                    <a:pt x="3314" y="432"/>
                    <a:pt x="3162" y="280"/>
                    <a:pt x="2858" y="189"/>
                  </a:cubicBezTo>
                  <a:cubicBezTo>
                    <a:pt x="2549" y="79"/>
                    <a:pt x="2225" y="1"/>
                    <a:pt x="19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7" name="Google Shape;1441;p52">
              <a:extLst>
                <a:ext uri="{FF2B5EF4-FFF2-40B4-BE49-F238E27FC236}">
                  <a16:creationId xmlns:a16="http://schemas.microsoft.com/office/drawing/2014/main" id="{B961F171-8260-9FCF-8627-85F8AC726537}"/>
                </a:ext>
              </a:extLst>
            </p:cNvPr>
            <p:cNvSpPr/>
            <p:nvPr/>
          </p:nvSpPr>
          <p:spPr>
            <a:xfrm>
              <a:off x="4922100" y="1892425"/>
              <a:ext cx="326000" cy="4575"/>
            </a:xfrm>
            <a:custGeom>
              <a:avLst/>
              <a:gdLst/>
              <a:ahLst/>
              <a:cxnLst/>
              <a:rect l="l" t="t" r="r" b="b"/>
              <a:pathLst>
                <a:path w="13040" h="183" extrusionOk="0">
                  <a:moveTo>
                    <a:pt x="6505" y="0"/>
                  </a:moveTo>
                  <a:cubicBezTo>
                    <a:pt x="4711" y="0"/>
                    <a:pt x="3070" y="0"/>
                    <a:pt x="1885" y="61"/>
                  </a:cubicBezTo>
                  <a:lnTo>
                    <a:pt x="486" y="91"/>
                  </a:lnTo>
                  <a:cubicBezTo>
                    <a:pt x="334" y="91"/>
                    <a:pt x="152" y="91"/>
                    <a:pt x="0" y="122"/>
                  </a:cubicBezTo>
                  <a:cubicBezTo>
                    <a:pt x="182" y="152"/>
                    <a:pt x="334" y="152"/>
                    <a:pt x="517" y="152"/>
                  </a:cubicBezTo>
                  <a:lnTo>
                    <a:pt x="1915" y="182"/>
                  </a:lnTo>
                  <a:lnTo>
                    <a:pt x="6535" y="182"/>
                  </a:lnTo>
                  <a:cubicBezTo>
                    <a:pt x="8329" y="182"/>
                    <a:pt x="9940" y="152"/>
                    <a:pt x="11125" y="152"/>
                  </a:cubicBezTo>
                  <a:lnTo>
                    <a:pt x="12523" y="122"/>
                  </a:lnTo>
                  <a:cubicBezTo>
                    <a:pt x="12675" y="122"/>
                    <a:pt x="12888" y="122"/>
                    <a:pt x="13040" y="91"/>
                  </a:cubicBezTo>
                  <a:cubicBezTo>
                    <a:pt x="12933" y="76"/>
                    <a:pt x="12842" y="69"/>
                    <a:pt x="12755" y="69"/>
                  </a:cubicBezTo>
                  <a:cubicBezTo>
                    <a:pt x="12668" y="69"/>
                    <a:pt x="12584" y="76"/>
                    <a:pt x="12493" y="91"/>
                  </a:cubicBezTo>
                  <a:lnTo>
                    <a:pt x="11095" y="61"/>
                  </a:lnTo>
                  <a:cubicBezTo>
                    <a:pt x="9909" y="0"/>
                    <a:pt x="8268" y="0"/>
                    <a:pt x="65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8" name="Google Shape;1442;p52">
              <a:extLst>
                <a:ext uri="{FF2B5EF4-FFF2-40B4-BE49-F238E27FC236}">
                  <a16:creationId xmlns:a16="http://schemas.microsoft.com/office/drawing/2014/main" id="{A76E7723-CDE1-5C5D-CC15-394DC6046C10}"/>
                </a:ext>
              </a:extLst>
            </p:cNvPr>
            <p:cNvSpPr/>
            <p:nvPr/>
          </p:nvSpPr>
          <p:spPr>
            <a:xfrm>
              <a:off x="4279225" y="1838475"/>
              <a:ext cx="51700" cy="134525"/>
            </a:xfrm>
            <a:custGeom>
              <a:avLst/>
              <a:gdLst/>
              <a:ahLst/>
              <a:cxnLst/>
              <a:rect l="l" t="t" r="r" b="b"/>
              <a:pathLst>
                <a:path w="2068" h="5381" extrusionOk="0">
                  <a:moveTo>
                    <a:pt x="669" y="0"/>
                  </a:moveTo>
                  <a:lnTo>
                    <a:pt x="669" y="0"/>
                  </a:lnTo>
                  <a:cubicBezTo>
                    <a:pt x="487" y="243"/>
                    <a:pt x="365" y="486"/>
                    <a:pt x="335" y="790"/>
                  </a:cubicBezTo>
                  <a:cubicBezTo>
                    <a:pt x="0" y="2249"/>
                    <a:pt x="365" y="3769"/>
                    <a:pt x="1368" y="4833"/>
                  </a:cubicBezTo>
                  <a:cubicBezTo>
                    <a:pt x="1551" y="5046"/>
                    <a:pt x="1763" y="5228"/>
                    <a:pt x="2037" y="5380"/>
                  </a:cubicBezTo>
                  <a:cubicBezTo>
                    <a:pt x="2067" y="5350"/>
                    <a:pt x="1824" y="5137"/>
                    <a:pt x="1520" y="4711"/>
                  </a:cubicBezTo>
                  <a:cubicBezTo>
                    <a:pt x="1064" y="4195"/>
                    <a:pt x="760" y="3587"/>
                    <a:pt x="547" y="2888"/>
                  </a:cubicBezTo>
                  <a:cubicBezTo>
                    <a:pt x="365" y="2189"/>
                    <a:pt x="365" y="1520"/>
                    <a:pt x="487" y="821"/>
                  </a:cubicBezTo>
                  <a:cubicBezTo>
                    <a:pt x="547" y="334"/>
                    <a:pt x="699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9" name="Google Shape;1443;p52">
              <a:extLst>
                <a:ext uri="{FF2B5EF4-FFF2-40B4-BE49-F238E27FC236}">
                  <a16:creationId xmlns:a16="http://schemas.microsoft.com/office/drawing/2014/main" id="{3E08AEC6-B2D7-2014-8CE5-552FCC701E8A}"/>
                </a:ext>
              </a:extLst>
            </p:cNvPr>
            <p:cNvSpPr/>
            <p:nvPr/>
          </p:nvSpPr>
          <p:spPr>
            <a:xfrm>
              <a:off x="4310375" y="1770825"/>
              <a:ext cx="53975" cy="37300"/>
            </a:xfrm>
            <a:custGeom>
              <a:avLst/>
              <a:gdLst/>
              <a:ahLst/>
              <a:cxnLst/>
              <a:rect l="l" t="t" r="r" b="b"/>
              <a:pathLst>
                <a:path w="2159" h="1492" extrusionOk="0">
                  <a:moveTo>
                    <a:pt x="2159" y="1"/>
                  </a:moveTo>
                  <a:lnTo>
                    <a:pt x="2159" y="1"/>
                  </a:lnTo>
                  <a:cubicBezTo>
                    <a:pt x="1247" y="122"/>
                    <a:pt x="457" y="670"/>
                    <a:pt x="1" y="1490"/>
                  </a:cubicBezTo>
                  <a:cubicBezTo>
                    <a:pt x="2" y="1491"/>
                    <a:pt x="3" y="1492"/>
                    <a:pt x="5" y="1492"/>
                  </a:cubicBezTo>
                  <a:cubicBezTo>
                    <a:pt x="58" y="1492"/>
                    <a:pt x="475" y="1052"/>
                    <a:pt x="1034" y="670"/>
                  </a:cubicBezTo>
                  <a:cubicBezTo>
                    <a:pt x="1581" y="244"/>
                    <a:pt x="2159" y="62"/>
                    <a:pt x="21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0" name="Google Shape;1444;p52">
              <a:extLst>
                <a:ext uri="{FF2B5EF4-FFF2-40B4-BE49-F238E27FC236}">
                  <a16:creationId xmlns:a16="http://schemas.microsoft.com/office/drawing/2014/main" id="{FE263085-1659-1D56-3151-1EF0E0B911F1}"/>
                </a:ext>
              </a:extLst>
            </p:cNvPr>
            <p:cNvSpPr/>
            <p:nvPr/>
          </p:nvSpPr>
          <p:spPr>
            <a:xfrm>
              <a:off x="4644725" y="1774625"/>
              <a:ext cx="65375" cy="193050"/>
            </a:xfrm>
            <a:custGeom>
              <a:avLst/>
              <a:gdLst/>
              <a:ahLst/>
              <a:cxnLst/>
              <a:rect l="l" t="t" r="r" b="b"/>
              <a:pathLst>
                <a:path w="2615" h="7722" extrusionOk="0">
                  <a:moveTo>
                    <a:pt x="2584" y="1"/>
                  </a:moveTo>
                  <a:cubicBezTo>
                    <a:pt x="2554" y="1"/>
                    <a:pt x="2463" y="62"/>
                    <a:pt x="2280" y="214"/>
                  </a:cubicBezTo>
                  <a:cubicBezTo>
                    <a:pt x="2007" y="396"/>
                    <a:pt x="1794" y="609"/>
                    <a:pt x="1581" y="852"/>
                  </a:cubicBezTo>
                  <a:cubicBezTo>
                    <a:pt x="213" y="2524"/>
                    <a:pt x="1" y="4803"/>
                    <a:pt x="973" y="6688"/>
                  </a:cubicBezTo>
                  <a:cubicBezTo>
                    <a:pt x="1125" y="6992"/>
                    <a:pt x="1338" y="7265"/>
                    <a:pt x="1520" y="7509"/>
                  </a:cubicBezTo>
                  <a:cubicBezTo>
                    <a:pt x="1551" y="7569"/>
                    <a:pt x="1672" y="7660"/>
                    <a:pt x="1733" y="7721"/>
                  </a:cubicBezTo>
                  <a:cubicBezTo>
                    <a:pt x="1794" y="7721"/>
                    <a:pt x="1490" y="7357"/>
                    <a:pt x="1125" y="6657"/>
                  </a:cubicBezTo>
                  <a:cubicBezTo>
                    <a:pt x="274" y="4803"/>
                    <a:pt x="487" y="2584"/>
                    <a:pt x="1733" y="973"/>
                  </a:cubicBezTo>
                  <a:cubicBezTo>
                    <a:pt x="2189" y="305"/>
                    <a:pt x="2615" y="1"/>
                    <a:pt x="25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1" name="Google Shape;1445;p52">
              <a:extLst>
                <a:ext uri="{FF2B5EF4-FFF2-40B4-BE49-F238E27FC236}">
                  <a16:creationId xmlns:a16="http://schemas.microsoft.com/office/drawing/2014/main" id="{6CDB8D4C-1CC1-76F8-F7DE-B790DA443A75}"/>
                </a:ext>
              </a:extLst>
            </p:cNvPr>
            <p:cNvSpPr/>
            <p:nvPr/>
          </p:nvSpPr>
          <p:spPr>
            <a:xfrm>
              <a:off x="4714650" y="1993275"/>
              <a:ext cx="50925" cy="16925"/>
            </a:xfrm>
            <a:custGeom>
              <a:avLst/>
              <a:gdLst/>
              <a:ahLst/>
              <a:cxnLst/>
              <a:rect l="l" t="t" r="r" b="b"/>
              <a:pathLst>
                <a:path w="2037" h="677" extrusionOk="0">
                  <a:moveTo>
                    <a:pt x="23" y="1"/>
                  </a:moveTo>
                  <a:cubicBezTo>
                    <a:pt x="13" y="1"/>
                    <a:pt x="5" y="3"/>
                    <a:pt x="0" y="9"/>
                  </a:cubicBezTo>
                  <a:cubicBezTo>
                    <a:pt x="213" y="343"/>
                    <a:pt x="547" y="525"/>
                    <a:pt x="912" y="617"/>
                  </a:cubicBezTo>
                  <a:cubicBezTo>
                    <a:pt x="1076" y="654"/>
                    <a:pt x="1234" y="677"/>
                    <a:pt x="1389" y="677"/>
                  </a:cubicBezTo>
                  <a:cubicBezTo>
                    <a:pt x="1609" y="677"/>
                    <a:pt x="1823" y="632"/>
                    <a:pt x="2037" y="525"/>
                  </a:cubicBezTo>
                  <a:cubicBezTo>
                    <a:pt x="1976" y="465"/>
                    <a:pt x="1489" y="556"/>
                    <a:pt x="973" y="404"/>
                  </a:cubicBezTo>
                  <a:cubicBezTo>
                    <a:pt x="474" y="265"/>
                    <a:pt x="127" y="1"/>
                    <a:pt x="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2" name="Google Shape;1446;p52">
              <a:extLst>
                <a:ext uri="{FF2B5EF4-FFF2-40B4-BE49-F238E27FC236}">
                  <a16:creationId xmlns:a16="http://schemas.microsoft.com/office/drawing/2014/main" id="{C7CEB6A8-C5EB-6FA2-14FE-BF4F29F124BC}"/>
                </a:ext>
              </a:extLst>
            </p:cNvPr>
            <p:cNvSpPr/>
            <p:nvPr/>
          </p:nvSpPr>
          <p:spPr>
            <a:xfrm>
              <a:off x="3854450" y="3056575"/>
              <a:ext cx="1422525" cy="114000"/>
            </a:xfrm>
            <a:custGeom>
              <a:avLst/>
              <a:gdLst/>
              <a:ahLst/>
              <a:cxnLst/>
              <a:rect l="l" t="t" r="r" b="b"/>
              <a:pathLst>
                <a:path w="56901" h="4560" extrusionOk="0">
                  <a:moveTo>
                    <a:pt x="56901" y="0"/>
                  </a:moveTo>
                  <a:cubicBezTo>
                    <a:pt x="56901" y="0"/>
                    <a:pt x="3313" y="2432"/>
                    <a:pt x="0" y="3435"/>
                  </a:cubicBezTo>
                  <a:lnTo>
                    <a:pt x="0" y="4559"/>
                  </a:lnTo>
                  <a:lnTo>
                    <a:pt x="56901" y="2219"/>
                  </a:lnTo>
                  <a:lnTo>
                    <a:pt x="569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3" name="Google Shape;1447;p52">
              <a:extLst>
                <a:ext uri="{FF2B5EF4-FFF2-40B4-BE49-F238E27FC236}">
                  <a16:creationId xmlns:a16="http://schemas.microsoft.com/office/drawing/2014/main" id="{3A1B7813-8BA5-9DF0-D3F4-E0B48AFA9D36}"/>
                </a:ext>
              </a:extLst>
            </p:cNvPr>
            <p:cNvSpPr/>
            <p:nvPr/>
          </p:nvSpPr>
          <p:spPr>
            <a:xfrm>
              <a:off x="5518600" y="3038325"/>
              <a:ext cx="150500" cy="65375"/>
            </a:xfrm>
            <a:custGeom>
              <a:avLst/>
              <a:gdLst/>
              <a:ahLst/>
              <a:cxnLst/>
              <a:rect l="l" t="t" r="r" b="b"/>
              <a:pathLst>
                <a:path w="6020" h="2615" extrusionOk="0">
                  <a:moveTo>
                    <a:pt x="6019" y="1"/>
                  </a:moveTo>
                  <a:lnTo>
                    <a:pt x="1" y="1247"/>
                  </a:lnTo>
                  <a:lnTo>
                    <a:pt x="1" y="2159"/>
                  </a:lnTo>
                  <a:lnTo>
                    <a:pt x="6019" y="2615"/>
                  </a:lnTo>
                  <a:lnTo>
                    <a:pt x="6019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4" name="Google Shape;1448;p52">
              <a:extLst>
                <a:ext uri="{FF2B5EF4-FFF2-40B4-BE49-F238E27FC236}">
                  <a16:creationId xmlns:a16="http://schemas.microsoft.com/office/drawing/2014/main" id="{2147F6ED-B7AA-CEDE-785E-BFAD1770270B}"/>
                </a:ext>
              </a:extLst>
            </p:cNvPr>
            <p:cNvSpPr/>
            <p:nvPr/>
          </p:nvSpPr>
          <p:spPr>
            <a:xfrm>
              <a:off x="5221500" y="3055375"/>
              <a:ext cx="297125" cy="58975"/>
            </a:xfrm>
            <a:custGeom>
              <a:avLst/>
              <a:gdLst/>
              <a:ahLst/>
              <a:cxnLst/>
              <a:rect l="l" t="t" r="r" b="b"/>
              <a:pathLst>
                <a:path w="11885" h="2359" extrusionOk="0">
                  <a:moveTo>
                    <a:pt x="1504" y="0"/>
                  </a:moveTo>
                  <a:cubicBezTo>
                    <a:pt x="913" y="0"/>
                    <a:pt x="398" y="15"/>
                    <a:pt x="0" y="48"/>
                  </a:cubicBezTo>
                  <a:lnTo>
                    <a:pt x="182" y="2358"/>
                  </a:lnTo>
                  <a:lnTo>
                    <a:pt x="11885" y="1477"/>
                  </a:lnTo>
                  <a:lnTo>
                    <a:pt x="11885" y="565"/>
                  </a:lnTo>
                  <a:cubicBezTo>
                    <a:pt x="11885" y="565"/>
                    <a:pt x="5198" y="0"/>
                    <a:pt x="150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5" name="Google Shape;1449;p52">
              <a:extLst>
                <a:ext uri="{FF2B5EF4-FFF2-40B4-BE49-F238E27FC236}">
                  <a16:creationId xmlns:a16="http://schemas.microsoft.com/office/drawing/2014/main" id="{121587B4-A8CC-20AE-5B1D-6DD6312D24CC}"/>
                </a:ext>
              </a:extLst>
            </p:cNvPr>
            <p:cNvSpPr/>
            <p:nvPr/>
          </p:nvSpPr>
          <p:spPr>
            <a:xfrm>
              <a:off x="4090775" y="3036950"/>
              <a:ext cx="600325" cy="794825"/>
            </a:xfrm>
            <a:custGeom>
              <a:avLst/>
              <a:gdLst/>
              <a:ahLst/>
              <a:cxnLst/>
              <a:rect l="l" t="t" r="r" b="b"/>
              <a:pathLst>
                <a:path w="24013" h="31793" extrusionOk="0">
                  <a:moveTo>
                    <a:pt x="13956" y="1"/>
                  </a:moveTo>
                  <a:cubicBezTo>
                    <a:pt x="11667" y="1"/>
                    <a:pt x="8785" y="785"/>
                    <a:pt x="8785" y="785"/>
                  </a:cubicBezTo>
                  <a:lnTo>
                    <a:pt x="3526" y="2609"/>
                  </a:lnTo>
                  <a:cubicBezTo>
                    <a:pt x="3526" y="2609"/>
                    <a:pt x="335" y="9022"/>
                    <a:pt x="122" y="10421"/>
                  </a:cubicBezTo>
                  <a:cubicBezTo>
                    <a:pt x="0" y="11332"/>
                    <a:pt x="61" y="12244"/>
                    <a:pt x="395" y="13126"/>
                  </a:cubicBezTo>
                  <a:cubicBezTo>
                    <a:pt x="395" y="13126"/>
                    <a:pt x="639" y="16074"/>
                    <a:pt x="1186" y="16804"/>
                  </a:cubicBezTo>
                  <a:cubicBezTo>
                    <a:pt x="1550" y="17290"/>
                    <a:pt x="2006" y="17685"/>
                    <a:pt x="2553" y="17989"/>
                  </a:cubicBezTo>
                  <a:cubicBezTo>
                    <a:pt x="2736" y="19418"/>
                    <a:pt x="3587" y="20755"/>
                    <a:pt x="4803" y="21515"/>
                  </a:cubicBezTo>
                  <a:lnTo>
                    <a:pt x="5745" y="26013"/>
                  </a:lnTo>
                  <a:cubicBezTo>
                    <a:pt x="5745" y="26013"/>
                    <a:pt x="12587" y="31793"/>
                    <a:pt x="15359" y="31793"/>
                  </a:cubicBezTo>
                  <a:cubicBezTo>
                    <a:pt x="15588" y="31793"/>
                    <a:pt x="15790" y="31753"/>
                    <a:pt x="15958" y="31667"/>
                  </a:cubicBezTo>
                  <a:cubicBezTo>
                    <a:pt x="18146" y="30512"/>
                    <a:pt x="18511" y="27837"/>
                    <a:pt x="18511" y="24068"/>
                  </a:cubicBezTo>
                  <a:cubicBezTo>
                    <a:pt x="18511" y="21637"/>
                    <a:pt x="18359" y="19205"/>
                    <a:pt x="18086" y="16804"/>
                  </a:cubicBezTo>
                  <a:cubicBezTo>
                    <a:pt x="18086" y="16804"/>
                    <a:pt x="20244" y="15588"/>
                    <a:pt x="20669" y="15162"/>
                  </a:cubicBezTo>
                  <a:cubicBezTo>
                    <a:pt x="21095" y="14767"/>
                    <a:pt x="20730" y="12183"/>
                    <a:pt x="19575" y="11910"/>
                  </a:cubicBezTo>
                  <a:cubicBezTo>
                    <a:pt x="19575" y="11910"/>
                    <a:pt x="23678" y="10755"/>
                    <a:pt x="23800" y="9843"/>
                  </a:cubicBezTo>
                  <a:cubicBezTo>
                    <a:pt x="23891" y="8931"/>
                    <a:pt x="22827" y="7259"/>
                    <a:pt x="22827" y="7259"/>
                  </a:cubicBezTo>
                  <a:cubicBezTo>
                    <a:pt x="22827" y="7259"/>
                    <a:pt x="24013" y="5284"/>
                    <a:pt x="22159" y="4341"/>
                  </a:cubicBezTo>
                  <a:cubicBezTo>
                    <a:pt x="21733" y="4159"/>
                    <a:pt x="16140" y="3855"/>
                    <a:pt x="16140" y="3855"/>
                  </a:cubicBezTo>
                  <a:cubicBezTo>
                    <a:pt x="16140" y="3855"/>
                    <a:pt x="17873" y="998"/>
                    <a:pt x="15715" y="238"/>
                  </a:cubicBezTo>
                  <a:cubicBezTo>
                    <a:pt x="15236" y="67"/>
                    <a:pt x="14621" y="1"/>
                    <a:pt x="1395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6" name="Google Shape;1450;p52">
              <a:extLst>
                <a:ext uri="{FF2B5EF4-FFF2-40B4-BE49-F238E27FC236}">
                  <a16:creationId xmlns:a16="http://schemas.microsoft.com/office/drawing/2014/main" id="{9E5F4443-6B10-5B91-4FCB-4EFC4059E036}"/>
                </a:ext>
              </a:extLst>
            </p:cNvPr>
            <p:cNvSpPr/>
            <p:nvPr/>
          </p:nvSpPr>
          <p:spPr>
            <a:xfrm>
              <a:off x="4200200" y="3134825"/>
              <a:ext cx="304725" cy="161125"/>
            </a:xfrm>
            <a:custGeom>
              <a:avLst/>
              <a:gdLst/>
              <a:ahLst/>
              <a:cxnLst/>
              <a:rect l="l" t="t" r="r" b="b"/>
              <a:pathLst>
                <a:path w="12189" h="6445" extrusionOk="0">
                  <a:moveTo>
                    <a:pt x="12189" y="1"/>
                  </a:moveTo>
                  <a:cubicBezTo>
                    <a:pt x="12007" y="1"/>
                    <a:pt x="11855" y="62"/>
                    <a:pt x="11611" y="62"/>
                  </a:cubicBezTo>
                  <a:cubicBezTo>
                    <a:pt x="11277" y="92"/>
                    <a:pt x="10760" y="122"/>
                    <a:pt x="10092" y="214"/>
                  </a:cubicBezTo>
                  <a:cubicBezTo>
                    <a:pt x="9453" y="274"/>
                    <a:pt x="8693" y="305"/>
                    <a:pt x="7812" y="457"/>
                  </a:cubicBezTo>
                  <a:cubicBezTo>
                    <a:pt x="6870" y="578"/>
                    <a:pt x="5958" y="882"/>
                    <a:pt x="5137" y="1338"/>
                  </a:cubicBezTo>
                  <a:cubicBezTo>
                    <a:pt x="4712" y="1612"/>
                    <a:pt x="4316" y="1916"/>
                    <a:pt x="3982" y="2281"/>
                  </a:cubicBezTo>
                  <a:lnTo>
                    <a:pt x="3040" y="3253"/>
                  </a:lnTo>
                  <a:cubicBezTo>
                    <a:pt x="2432" y="3861"/>
                    <a:pt x="1885" y="4378"/>
                    <a:pt x="1429" y="4864"/>
                  </a:cubicBezTo>
                  <a:lnTo>
                    <a:pt x="365" y="6019"/>
                  </a:lnTo>
                  <a:cubicBezTo>
                    <a:pt x="213" y="6141"/>
                    <a:pt x="122" y="6293"/>
                    <a:pt x="0" y="6445"/>
                  </a:cubicBezTo>
                  <a:cubicBezTo>
                    <a:pt x="152" y="6323"/>
                    <a:pt x="304" y="6202"/>
                    <a:pt x="426" y="6050"/>
                  </a:cubicBezTo>
                  <a:lnTo>
                    <a:pt x="1520" y="4986"/>
                  </a:lnTo>
                  <a:lnTo>
                    <a:pt x="3161" y="3344"/>
                  </a:lnTo>
                  <a:lnTo>
                    <a:pt x="4104" y="2402"/>
                  </a:lnTo>
                  <a:cubicBezTo>
                    <a:pt x="4438" y="2068"/>
                    <a:pt x="4772" y="1764"/>
                    <a:pt x="5198" y="1490"/>
                  </a:cubicBezTo>
                  <a:cubicBezTo>
                    <a:pt x="5988" y="1065"/>
                    <a:pt x="6900" y="761"/>
                    <a:pt x="7812" y="670"/>
                  </a:cubicBezTo>
                  <a:cubicBezTo>
                    <a:pt x="8663" y="518"/>
                    <a:pt x="9453" y="426"/>
                    <a:pt x="10092" y="366"/>
                  </a:cubicBezTo>
                  <a:cubicBezTo>
                    <a:pt x="10760" y="274"/>
                    <a:pt x="11277" y="214"/>
                    <a:pt x="11611" y="122"/>
                  </a:cubicBezTo>
                  <a:cubicBezTo>
                    <a:pt x="11824" y="122"/>
                    <a:pt x="12007" y="92"/>
                    <a:pt x="1218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7" name="Google Shape;1451;p52">
              <a:extLst>
                <a:ext uri="{FF2B5EF4-FFF2-40B4-BE49-F238E27FC236}">
                  <a16:creationId xmlns:a16="http://schemas.microsoft.com/office/drawing/2014/main" id="{CCE7B986-F86D-C1B9-7F70-03F119CBED3A}"/>
                </a:ext>
              </a:extLst>
            </p:cNvPr>
            <p:cNvSpPr/>
            <p:nvPr/>
          </p:nvSpPr>
          <p:spPr>
            <a:xfrm>
              <a:off x="3343025" y="3596850"/>
              <a:ext cx="1148225" cy="641375"/>
            </a:xfrm>
            <a:custGeom>
              <a:avLst/>
              <a:gdLst/>
              <a:ahLst/>
              <a:cxnLst/>
              <a:rect l="l" t="t" r="r" b="b"/>
              <a:pathLst>
                <a:path w="45929" h="25655" extrusionOk="0">
                  <a:moveTo>
                    <a:pt x="36324" y="0"/>
                  </a:moveTo>
                  <a:cubicBezTo>
                    <a:pt x="35989" y="122"/>
                    <a:pt x="7995" y="12371"/>
                    <a:pt x="7995" y="12371"/>
                  </a:cubicBezTo>
                  <a:cubicBezTo>
                    <a:pt x="7995" y="12371"/>
                    <a:pt x="1" y="22007"/>
                    <a:pt x="396" y="25654"/>
                  </a:cubicBezTo>
                  <a:lnTo>
                    <a:pt x="26050" y="25654"/>
                  </a:lnTo>
                  <a:lnTo>
                    <a:pt x="45929" y="9271"/>
                  </a:lnTo>
                  <a:lnTo>
                    <a:pt x="36324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8" name="Google Shape;1452;p52">
              <a:extLst>
                <a:ext uri="{FF2B5EF4-FFF2-40B4-BE49-F238E27FC236}">
                  <a16:creationId xmlns:a16="http://schemas.microsoft.com/office/drawing/2014/main" id="{37E18427-5087-5FB1-04E6-3B5C552F41D3}"/>
                </a:ext>
              </a:extLst>
            </p:cNvPr>
            <p:cNvSpPr/>
            <p:nvPr/>
          </p:nvSpPr>
          <p:spPr>
            <a:xfrm>
              <a:off x="4271625" y="3220700"/>
              <a:ext cx="391375" cy="162650"/>
            </a:xfrm>
            <a:custGeom>
              <a:avLst/>
              <a:gdLst/>
              <a:ahLst/>
              <a:cxnLst/>
              <a:rect l="l" t="t" r="r" b="b"/>
              <a:pathLst>
                <a:path w="15655" h="6506" extrusionOk="0">
                  <a:moveTo>
                    <a:pt x="15441" y="1"/>
                  </a:moveTo>
                  <a:lnTo>
                    <a:pt x="14925" y="31"/>
                  </a:lnTo>
                  <a:lnTo>
                    <a:pt x="13010" y="213"/>
                  </a:lnTo>
                  <a:cubicBezTo>
                    <a:pt x="11429" y="365"/>
                    <a:pt x="9210" y="639"/>
                    <a:pt x="6779" y="943"/>
                  </a:cubicBezTo>
                  <a:cubicBezTo>
                    <a:pt x="6171" y="1034"/>
                    <a:pt x="5624" y="1216"/>
                    <a:pt x="5076" y="1551"/>
                  </a:cubicBezTo>
                  <a:cubicBezTo>
                    <a:pt x="4621" y="1855"/>
                    <a:pt x="4195" y="2250"/>
                    <a:pt x="3830" y="2645"/>
                  </a:cubicBezTo>
                  <a:lnTo>
                    <a:pt x="1824" y="4621"/>
                  </a:lnTo>
                  <a:lnTo>
                    <a:pt x="456" y="5958"/>
                  </a:lnTo>
                  <a:lnTo>
                    <a:pt x="92" y="6353"/>
                  </a:lnTo>
                  <a:cubicBezTo>
                    <a:pt x="61" y="6384"/>
                    <a:pt x="31" y="6444"/>
                    <a:pt x="0" y="6505"/>
                  </a:cubicBezTo>
                  <a:cubicBezTo>
                    <a:pt x="0" y="6505"/>
                    <a:pt x="31" y="6444"/>
                    <a:pt x="92" y="6414"/>
                  </a:cubicBezTo>
                  <a:lnTo>
                    <a:pt x="487" y="6080"/>
                  </a:lnTo>
                  <a:lnTo>
                    <a:pt x="1855" y="4773"/>
                  </a:lnTo>
                  <a:cubicBezTo>
                    <a:pt x="2432" y="4226"/>
                    <a:pt x="3131" y="3557"/>
                    <a:pt x="3891" y="2858"/>
                  </a:cubicBezTo>
                  <a:cubicBezTo>
                    <a:pt x="4286" y="2463"/>
                    <a:pt x="4712" y="2098"/>
                    <a:pt x="5168" y="1794"/>
                  </a:cubicBezTo>
                  <a:cubicBezTo>
                    <a:pt x="5654" y="1429"/>
                    <a:pt x="6232" y="1247"/>
                    <a:pt x="6779" y="1186"/>
                  </a:cubicBezTo>
                  <a:cubicBezTo>
                    <a:pt x="9210" y="882"/>
                    <a:pt x="11429" y="609"/>
                    <a:pt x="13010" y="365"/>
                  </a:cubicBezTo>
                  <a:lnTo>
                    <a:pt x="14925" y="122"/>
                  </a:lnTo>
                  <a:lnTo>
                    <a:pt x="15441" y="31"/>
                  </a:lnTo>
                  <a:cubicBezTo>
                    <a:pt x="15533" y="31"/>
                    <a:pt x="15593" y="31"/>
                    <a:pt x="1565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9" name="Google Shape;1453;p52">
              <a:extLst>
                <a:ext uri="{FF2B5EF4-FFF2-40B4-BE49-F238E27FC236}">
                  <a16:creationId xmlns:a16="http://schemas.microsoft.com/office/drawing/2014/main" id="{AB9D0671-F134-06E2-81B7-1E55EF75E04A}"/>
                </a:ext>
              </a:extLst>
            </p:cNvPr>
            <p:cNvSpPr/>
            <p:nvPr/>
          </p:nvSpPr>
          <p:spPr>
            <a:xfrm>
              <a:off x="4336975" y="3336975"/>
              <a:ext cx="248500" cy="128425"/>
            </a:xfrm>
            <a:custGeom>
              <a:avLst/>
              <a:gdLst/>
              <a:ahLst/>
              <a:cxnLst/>
              <a:rect l="l" t="t" r="r" b="b"/>
              <a:pathLst>
                <a:path w="9940" h="5137" extrusionOk="0">
                  <a:moveTo>
                    <a:pt x="9545" y="0"/>
                  </a:moveTo>
                  <a:cubicBezTo>
                    <a:pt x="9271" y="61"/>
                    <a:pt x="8846" y="91"/>
                    <a:pt x="8329" y="152"/>
                  </a:cubicBezTo>
                  <a:cubicBezTo>
                    <a:pt x="6931" y="365"/>
                    <a:pt x="5654" y="851"/>
                    <a:pt x="4529" y="1611"/>
                  </a:cubicBezTo>
                  <a:cubicBezTo>
                    <a:pt x="3861" y="2037"/>
                    <a:pt x="3253" y="2523"/>
                    <a:pt x="2736" y="2948"/>
                  </a:cubicBezTo>
                  <a:lnTo>
                    <a:pt x="1277" y="4073"/>
                  </a:lnTo>
                  <a:lnTo>
                    <a:pt x="335" y="4833"/>
                  </a:lnTo>
                  <a:cubicBezTo>
                    <a:pt x="213" y="4924"/>
                    <a:pt x="122" y="5015"/>
                    <a:pt x="0" y="5137"/>
                  </a:cubicBezTo>
                  <a:cubicBezTo>
                    <a:pt x="152" y="5107"/>
                    <a:pt x="274" y="5015"/>
                    <a:pt x="365" y="4924"/>
                  </a:cubicBezTo>
                  <a:lnTo>
                    <a:pt x="1368" y="4195"/>
                  </a:lnTo>
                  <a:lnTo>
                    <a:pt x="2797" y="3100"/>
                  </a:lnTo>
                  <a:cubicBezTo>
                    <a:pt x="3374" y="2675"/>
                    <a:pt x="3952" y="2189"/>
                    <a:pt x="4590" y="1763"/>
                  </a:cubicBezTo>
                  <a:cubicBezTo>
                    <a:pt x="5684" y="1003"/>
                    <a:pt x="6961" y="517"/>
                    <a:pt x="8268" y="274"/>
                  </a:cubicBezTo>
                  <a:cubicBezTo>
                    <a:pt x="8815" y="213"/>
                    <a:pt x="9180" y="122"/>
                    <a:pt x="9484" y="91"/>
                  </a:cubicBezTo>
                  <a:cubicBezTo>
                    <a:pt x="9636" y="91"/>
                    <a:pt x="9788" y="61"/>
                    <a:pt x="9940" y="31"/>
                  </a:cubicBezTo>
                  <a:cubicBezTo>
                    <a:pt x="9884" y="8"/>
                    <a:pt x="9828" y="2"/>
                    <a:pt x="9774" y="2"/>
                  </a:cubicBezTo>
                  <a:cubicBezTo>
                    <a:pt x="9716" y="2"/>
                    <a:pt x="9662" y="9"/>
                    <a:pt x="9615" y="9"/>
                  </a:cubicBezTo>
                  <a:cubicBezTo>
                    <a:pt x="9589" y="9"/>
                    <a:pt x="9565" y="7"/>
                    <a:pt x="954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0" name="Google Shape;1454;p52">
              <a:extLst>
                <a:ext uri="{FF2B5EF4-FFF2-40B4-BE49-F238E27FC236}">
                  <a16:creationId xmlns:a16="http://schemas.microsoft.com/office/drawing/2014/main" id="{468903C4-33ED-FCA8-408A-6BACA93A26C1}"/>
                </a:ext>
              </a:extLst>
            </p:cNvPr>
            <p:cNvSpPr/>
            <p:nvPr/>
          </p:nvSpPr>
          <p:spPr>
            <a:xfrm>
              <a:off x="4214625" y="3575575"/>
              <a:ext cx="27375" cy="167200"/>
            </a:xfrm>
            <a:custGeom>
              <a:avLst/>
              <a:gdLst/>
              <a:ahLst/>
              <a:cxnLst/>
              <a:rect l="l" t="t" r="r" b="b"/>
              <a:pathLst>
                <a:path w="1095" h="6688" extrusionOk="0">
                  <a:moveTo>
                    <a:pt x="31" y="0"/>
                  </a:moveTo>
                  <a:lnTo>
                    <a:pt x="31" y="0"/>
                  </a:lnTo>
                  <a:cubicBezTo>
                    <a:pt x="1" y="365"/>
                    <a:pt x="31" y="669"/>
                    <a:pt x="92" y="1003"/>
                  </a:cubicBezTo>
                  <a:cubicBezTo>
                    <a:pt x="183" y="1611"/>
                    <a:pt x="335" y="2493"/>
                    <a:pt x="487" y="3344"/>
                  </a:cubicBezTo>
                  <a:cubicBezTo>
                    <a:pt x="639" y="4225"/>
                    <a:pt x="791" y="5016"/>
                    <a:pt x="913" y="5715"/>
                  </a:cubicBezTo>
                  <a:cubicBezTo>
                    <a:pt x="943" y="6049"/>
                    <a:pt x="1004" y="6383"/>
                    <a:pt x="1095" y="6687"/>
                  </a:cubicBezTo>
                  <a:lnTo>
                    <a:pt x="1095" y="5715"/>
                  </a:lnTo>
                  <a:cubicBezTo>
                    <a:pt x="1004" y="5076"/>
                    <a:pt x="852" y="4225"/>
                    <a:pt x="700" y="3313"/>
                  </a:cubicBezTo>
                  <a:cubicBezTo>
                    <a:pt x="548" y="2402"/>
                    <a:pt x="365" y="1581"/>
                    <a:pt x="244" y="973"/>
                  </a:cubicBezTo>
                  <a:cubicBezTo>
                    <a:pt x="213" y="669"/>
                    <a:pt x="153" y="304"/>
                    <a:pt x="3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1" name="Google Shape;1455;p52">
              <a:extLst>
                <a:ext uri="{FF2B5EF4-FFF2-40B4-BE49-F238E27FC236}">
                  <a16:creationId xmlns:a16="http://schemas.microsoft.com/office/drawing/2014/main" id="{24608242-7EFD-662B-5EE0-84E355A5F0BD}"/>
                </a:ext>
              </a:extLst>
            </p:cNvPr>
            <p:cNvSpPr/>
            <p:nvPr/>
          </p:nvSpPr>
          <p:spPr>
            <a:xfrm>
              <a:off x="4473750" y="3457800"/>
              <a:ext cx="79050" cy="54750"/>
            </a:xfrm>
            <a:custGeom>
              <a:avLst/>
              <a:gdLst/>
              <a:ahLst/>
              <a:cxnLst/>
              <a:rect l="l" t="t" r="r" b="b"/>
              <a:pathLst>
                <a:path w="3162" h="2190" extrusionOk="0">
                  <a:moveTo>
                    <a:pt x="3162" y="0"/>
                  </a:moveTo>
                  <a:lnTo>
                    <a:pt x="3162" y="0"/>
                  </a:lnTo>
                  <a:cubicBezTo>
                    <a:pt x="2493" y="122"/>
                    <a:pt x="1885" y="334"/>
                    <a:pt x="1368" y="790"/>
                  </a:cubicBezTo>
                  <a:cubicBezTo>
                    <a:pt x="791" y="1155"/>
                    <a:pt x="335" y="1611"/>
                    <a:pt x="1" y="2188"/>
                  </a:cubicBezTo>
                  <a:cubicBezTo>
                    <a:pt x="1" y="2189"/>
                    <a:pt x="2" y="2190"/>
                    <a:pt x="4" y="2190"/>
                  </a:cubicBezTo>
                  <a:cubicBezTo>
                    <a:pt x="58" y="2190"/>
                    <a:pt x="629" y="1567"/>
                    <a:pt x="1490" y="973"/>
                  </a:cubicBezTo>
                  <a:cubicBezTo>
                    <a:pt x="2341" y="334"/>
                    <a:pt x="3162" y="61"/>
                    <a:pt x="316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2" name="Google Shape;1456;p52">
              <a:extLst>
                <a:ext uri="{FF2B5EF4-FFF2-40B4-BE49-F238E27FC236}">
                  <a16:creationId xmlns:a16="http://schemas.microsoft.com/office/drawing/2014/main" id="{7B0FCA8C-309E-D4C2-5DF3-4AD335E11F60}"/>
                </a:ext>
              </a:extLst>
            </p:cNvPr>
            <p:cNvSpPr/>
            <p:nvPr/>
          </p:nvSpPr>
          <p:spPr>
            <a:xfrm>
              <a:off x="5792175" y="3070875"/>
              <a:ext cx="447150" cy="567900"/>
            </a:xfrm>
            <a:custGeom>
              <a:avLst/>
              <a:gdLst/>
              <a:ahLst/>
              <a:cxnLst/>
              <a:rect l="l" t="t" r="r" b="b"/>
              <a:pathLst>
                <a:path w="17886" h="22716" extrusionOk="0">
                  <a:moveTo>
                    <a:pt x="8568" y="0"/>
                  </a:moveTo>
                  <a:cubicBezTo>
                    <a:pt x="7715" y="0"/>
                    <a:pt x="6864" y="199"/>
                    <a:pt x="6079" y="583"/>
                  </a:cubicBezTo>
                  <a:cubicBezTo>
                    <a:pt x="3617" y="1860"/>
                    <a:pt x="0" y="4899"/>
                    <a:pt x="0" y="11921"/>
                  </a:cubicBezTo>
                  <a:cubicBezTo>
                    <a:pt x="0" y="22711"/>
                    <a:pt x="8359" y="22711"/>
                    <a:pt x="8359" y="22711"/>
                  </a:cubicBezTo>
                  <a:cubicBezTo>
                    <a:pt x="8359" y="22711"/>
                    <a:pt x="8427" y="22715"/>
                    <a:pt x="8550" y="22715"/>
                  </a:cubicBezTo>
                  <a:cubicBezTo>
                    <a:pt x="9896" y="22715"/>
                    <a:pt x="17885" y="22231"/>
                    <a:pt x="17022" y="10675"/>
                  </a:cubicBezTo>
                  <a:cubicBezTo>
                    <a:pt x="16535" y="4200"/>
                    <a:pt x="13192" y="1556"/>
                    <a:pt x="10821" y="492"/>
                  </a:cubicBezTo>
                  <a:cubicBezTo>
                    <a:pt x="10102" y="161"/>
                    <a:pt x="9334" y="0"/>
                    <a:pt x="856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3" name="Google Shape;1457;p52">
              <a:extLst>
                <a:ext uri="{FF2B5EF4-FFF2-40B4-BE49-F238E27FC236}">
                  <a16:creationId xmlns:a16="http://schemas.microsoft.com/office/drawing/2014/main" id="{B9B6A316-AABE-689E-DED6-05918B3A2F30}"/>
                </a:ext>
              </a:extLst>
            </p:cNvPr>
            <p:cNvSpPr/>
            <p:nvPr/>
          </p:nvSpPr>
          <p:spPr>
            <a:xfrm>
              <a:off x="5791400" y="3070875"/>
              <a:ext cx="426325" cy="364500"/>
            </a:xfrm>
            <a:custGeom>
              <a:avLst/>
              <a:gdLst/>
              <a:ahLst/>
              <a:cxnLst/>
              <a:rect l="l" t="t" r="r" b="b"/>
              <a:pathLst>
                <a:path w="17053" h="14580" extrusionOk="0">
                  <a:moveTo>
                    <a:pt x="8558" y="0"/>
                  </a:moveTo>
                  <a:cubicBezTo>
                    <a:pt x="7701" y="0"/>
                    <a:pt x="6848" y="199"/>
                    <a:pt x="6080" y="583"/>
                  </a:cubicBezTo>
                  <a:cubicBezTo>
                    <a:pt x="3587" y="1860"/>
                    <a:pt x="1" y="4899"/>
                    <a:pt x="1" y="11921"/>
                  </a:cubicBezTo>
                  <a:cubicBezTo>
                    <a:pt x="1" y="11921"/>
                    <a:pt x="169" y="14580"/>
                    <a:pt x="1713" y="14580"/>
                  </a:cubicBezTo>
                  <a:cubicBezTo>
                    <a:pt x="1778" y="14580"/>
                    <a:pt x="1846" y="14575"/>
                    <a:pt x="1916" y="14565"/>
                  </a:cubicBezTo>
                  <a:cubicBezTo>
                    <a:pt x="3852" y="14357"/>
                    <a:pt x="4008" y="8979"/>
                    <a:pt x="4013" y="8766"/>
                  </a:cubicBezTo>
                  <a:lnTo>
                    <a:pt x="4013" y="8766"/>
                  </a:lnTo>
                  <a:cubicBezTo>
                    <a:pt x="4010" y="8884"/>
                    <a:pt x="3995" y="10561"/>
                    <a:pt x="5036" y="10561"/>
                  </a:cubicBezTo>
                  <a:cubicBezTo>
                    <a:pt x="5078" y="10561"/>
                    <a:pt x="5122" y="10559"/>
                    <a:pt x="5168" y="10553"/>
                  </a:cubicBezTo>
                  <a:cubicBezTo>
                    <a:pt x="6384" y="10401"/>
                    <a:pt x="6749" y="7696"/>
                    <a:pt x="7812" y="7270"/>
                  </a:cubicBezTo>
                  <a:cubicBezTo>
                    <a:pt x="7871" y="7247"/>
                    <a:pt x="7925" y="7235"/>
                    <a:pt x="7974" y="7235"/>
                  </a:cubicBezTo>
                  <a:cubicBezTo>
                    <a:pt x="8810" y="7235"/>
                    <a:pt x="8305" y="10482"/>
                    <a:pt x="9971" y="10826"/>
                  </a:cubicBezTo>
                  <a:cubicBezTo>
                    <a:pt x="10032" y="10838"/>
                    <a:pt x="10091" y="10843"/>
                    <a:pt x="10147" y="10843"/>
                  </a:cubicBezTo>
                  <a:cubicBezTo>
                    <a:pt x="11703" y="10843"/>
                    <a:pt x="11360" y="6627"/>
                    <a:pt x="12342" y="6627"/>
                  </a:cubicBezTo>
                  <a:cubicBezTo>
                    <a:pt x="12361" y="6627"/>
                    <a:pt x="12381" y="6628"/>
                    <a:pt x="12402" y="6632"/>
                  </a:cubicBezTo>
                  <a:cubicBezTo>
                    <a:pt x="13527" y="6814"/>
                    <a:pt x="12554" y="10553"/>
                    <a:pt x="14500" y="11343"/>
                  </a:cubicBezTo>
                  <a:cubicBezTo>
                    <a:pt x="14921" y="11514"/>
                    <a:pt x="15280" y="11582"/>
                    <a:pt x="15583" y="11582"/>
                  </a:cubicBezTo>
                  <a:cubicBezTo>
                    <a:pt x="16680" y="11582"/>
                    <a:pt x="17053" y="10705"/>
                    <a:pt x="17053" y="10705"/>
                  </a:cubicBezTo>
                  <a:cubicBezTo>
                    <a:pt x="16566" y="4200"/>
                    <a:pt x="13223" y="1525"/>
                    <a:pt x="10822" y="492"/>
                  </a:cubicBezTo>
                  <a:cubicBezTo>
                    <a:pt x="10102" y="161"/>
                    <a:pt x="9328" y="0"/>
                    <a:pt x="8558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4" name="Google Shape;1458;p52">
              <a:extLst>
                <a:ext uri="{FF2B5EF4-FFF2-40B4-BE49-F238E27FC236}">
                  <a16:creationId xmlns:a16="http://schemas.microsoft.com/office/drawing/2014/main" id="{6DF28E60-6A4A-D6A5-67F4-D03CDE686D7D}"/>
                </a:ext>
              </a:extLst>
            </p:cNvPr>
            <p:cNvSpPr/>
            <p:nvPr/>
          </p:nvSpPr>
          <p:spPr>
            <a:xfrm>
              <a:off x="5903875" y="3364675"/>
              <a:ext cx="44100" cy="46475"/>
            </a:xfrm>
            <a:custGeom>
              <a:avLst/>
              <a:gdLst/>
              <a:ahLst/>
              <a:cxnLst/>
              <a:rect l="l" t="t" r="r" b="b"/>
              <a:pathLst>
                <a:path w="1764" h="1859" extrusionOk="0">
                  <a:moveTo>
                    <a:pt x="878" y="1"/>
                  </a:moveTo>
                  <a:cubicBezTo>
                    <a:pt x="764" y="1"/>
                    <a:pt x="651" y="26"/>
                    <a:pt x="547" y="78"/>
                  </a:cubicBezTo>
                  <a:cubicBezTo>
                    <a:pt x="396" y="169"/>
                    <a:pt x="244" y="321"/>
                    <a:pt x="152" y="503"/>
                  </a:cubicBezTo>
                  <a:cubicBezTo>
                    <a:pt x="61" y="746"/>
                    <a:pt x="0" y="989"/>
                    <a:pt x="92" y="1263"/>
                  </a:cubicBezTo>
                  <a:cubicBezTo>
                    <a:pt x="122" y="1537"/>
                    <a:pt x="304" y="1719"/>
                    <a:pt x="547" y="1840"/>
                  </a:cubicBezTo>
                  <a:cubicBezTo>
                    <a:pt x="607" y="1852"/>
                    <a:pt x="667" y="1858"/>
                    <a:pt x="725" y="1858"/>
                  </a:cubicBezTo>
                  <a:cubicBezTo>
                    <a:pt x="966" y="1858"/>
                    <a:pt x="1191" y="1756"/>
                    <a:pt x="1338" y="1537"/>
                  </a:cubicBezTo>
                  <a:cubicBezTo>
                    <a:pt x="1642" y="1233"/>
                    <a:pt x="1763" y="837"/>
                    <a:pt x="1642" y="503"/>
                  </a:cubicBezTo>
                  <a:cubicBezTo>
                    <a:pt x="1642" y="473"/>
                    <a:pt x="1642" y="473"/>
                    <a:pt x="1611" y="442"/>
                  </a:cubicBezTo>
                  <a:cubicBezTo>
                    <a:pt x="1459" y="159"/>
                    <a:pt x="1166" y="1"/>
                    <a:pt x="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5" name="Google Shape;1459;p52">
              <a:extLst>
                <a:ext uri="{FF2B5EF4-FFF2-40B4-BE49-F238E27FC236}">
                  <a16:creationId xmlns:a16="http://schemas.microsoft.com/office/drawing/2014/main" id="{4CA3A38E-FD25-3DC4-AFD2-4D053E499AF1}"/>
                </a:ext>
              </a:extLst>
            </p:cNvPr>
            <p:cNvSpPr/>
            <p:nvPr/>
          </p:nvSpPr>
          <p:spPr>
            <a:xfrm>
              <a:off x="5814975" y="3091525"/>
              <a:ext cx="158075" cy="216600"/>
            </a:xfrm>
            <a:custGeom>
              <a:avLst/>
              <a:gdLst/>
              <a:ahLst/>
              <a:cxnLst/>
              <a:rect l="l" t="t" r="r" b="b"/>
              <a:pathLst>
                <a:path w="6323" h="8664" extrusionOk="0">
                  <a:moveTo>
                    <a:pt x="6322" y="0"/>
                  </a:moveTo>
                  <a:cubicBezTo>
                    <a:pt x="6201" y="31"/>
                    <a:pt x="6049" y="61"/>
                    <a:pt x="5988" y="92"/>
                  </a:cubicBezTo>
                  <a:lnTo>
                    <a:pt x="5532" y="335"/>
                  </a:lnTo>
                  <a:cubicBezTo>
                    <a:pt x="5350" y="456"/>
                    <a:pt x="5107" y="547"/>
                    <a:pt x="4924" y="669"/>
                  </a:cubicBezTo>
                  <a:cubicBezTo>
                    <a:pt x="4438" y="973"/>
                    <a:pt x="3952" y="1368"/>
                    <a:pt x="3496" y="1733"/>
                  </a:cubicBezTo>
                  <a:cubicBezTo>
                    <a:pt x="2948" y="2219"/>
                    <a:pt x="2462" y="2766"/>
                    <a:pt x="2006" y="3374"/>
                  </a:cubicBezTo>
                  <a:cubicBezTo>
                    <a:pt x="1550" y="3982"/>
                    <a:pt x="1155" y="4590"/>
                    <a:pt x="882" y="5259"/>
                  </a:cubicBezTo>
                  <a:cubicBezTo>
                    <a:pt x="608" y="5836"/>
                    <a:pt x="395" y="6414"/>
                    <a:pt x="243" y="6991"/>
                  </a:cubicBezTo>
                  <a:cubicBezTo>
                    <a:pt x="182" y="7204"/>
                    <a:pt x="152" y="7447"/>
                    <a:pt x="122" y="7660"/>
                  </a:cubicBezTo>
                  <a:cubicBezTo>
                    <a:pt x="61" y="7842"/>
                    <a:pt x="30" y="7994"/>
                    <a:pt x="30" y="8207"/>
                  </a:cubicBezTo>
                  <a:cubicBezTo>
                    <a:pt x="0" y="8359"/>
                    <a:pt x="0" y="8511"/>
                    <a:pt x="0" y="8663"/>
                  </a:cubicBezTo>
                  <a:cubicBezTo>
                    <a:pt x="30" y="8663"/>
                    <a:pt x="91" y="8055"/>
                    <a:pt x="365" y="7052"/>
                  </a:cubicBezTo>
                  <a:cubicBezTo>
                    <a:pt x="517" y="6475"/>
                    <a:pt x="699" y="5927"/>
                    <a:pt x="973" y="5380"/>
                  </a:cubicBezTo>
                  <a:cubicBezTo>
                    <a:pt x="1277" y="4742"/>
                    <a:pt x="1672" y="4104"/>
                    <a:pt x="2067" y="3526"/>
                  </a:cubicBezTo>
                  <a:cubicBezTo>
                    <a:pt x="2493" y="2949"/>
                    <a:pt x="2979" y="2432"/>
                    <a:pt x="3526" y="1915"/>
                  </a:cubicBezTo>
                  <a:cubicBezTo>
                    <a:pt x="3982" y="1520"/>
                    <a:pt x="4438" y="1125"/>
                    <a:pt x="4924" y="821"/>
                  </a:cubicBezTo>
                  <a:cubicBezTo>
                    <a:pt x="5775" y="244"/>
                    <a:pt x="6322" y="31"/>
                    <a:pt x="6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6" name="Google Shape;1460;p52">
              <a:extLst>
                <a:ext uri="{FF2B5EF4-FFF2-40B4-BE49-F238E27FC236}">
                  <a16:creationId xmlns:a16="http://schemas.microsoft.com/office/drawing/2014/main" id="{70E7AFE9-ACFF-59F1-D335-49573D819A8E}"/>
                </a:ext>
              </a:extLst>
            </p:cNvPr>
            <p:cNvSpPr/>
            <p:nvPr/>
          </p:nvSpPr>
          <p:spPr>
            <a:xfrm>
              <a:off x="5805850" y="3359000"/>
              <a:ext cx="14450" cy="31475"/>
            </a:xfrm>
            <a:custGeom>
              <a:avLst/>
              <a:gdLst/>
              <a:ahLst/>
              <a:cxnLst/>
              <a:rect l="l" t="t" r="r" b="b"/>
              <a:pathLst>
                <a:path w="578" h="1259" extrusionOk="0">
                  <a:moveTo>
                    <a:pt x="213" y="1"/>
                  </a:moveTo>
                  <a:cubicBezTo>
                    <a:pt x="183" y="1"/>
                    <a:pt x="0" y="274"/>
                    <a:pt x="122" y="700"/>
                  </a:cubicBezTo>
                  <a:cubicBezTo>
                    <a:pt x="228" y="1072"/>
                    <a:pt x="451" y="1258"/>
                    <a:pt x="525" y="1258"/>
                  </a:cubicBezTo>
                  <a:cubicBezTo>
                    <a:pt x="536" y="1258"/>
                    <a:pt x="544" y="1254"/>
                    <a:pt x="547" y="1247"/>
                  </a:cubicBezTo>
                  <a:cubicBezTo>
                    <a:pt x="578" y="1216"/>
                    <a:pt x="426" y="912"/>
                    <a:pt x="335" y="608"/>
                  </a:cubicBezTo>
                  <a:cubicBezTo>
                    <a:pt x="213" y="305"/>
                    <a:pt x="243" y="1"/>
                    <a:pt x="2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7" name="Google Shape;1461;p52">
              <a:extLst>
                <a:ext uri="{FF2B5EF4-FFF2-40B4-BE49-F238E27FC236}">
                  <a16:creationId xmlns:a16="http://schemas.microsoft.com/office/drawing/2014/main" id="{E4FC318C-48CB-DAD9-475D-752C62DC9AB1}"/>
                </a:ext>
              </a:extLst>
            </p:cNvPr>
            <p:cNvSpPr/>
            <p:nvPr/>
          </p:nvSpPr>
          <p:spPr>
            <a:xfrm>
              <a:off x="5819525" y="3389875"/>
              <a:ext cx="618575" cy="637100"/>
            </a:xfrm>
            <a:custGeom>
              <a:avLst/>
              <a:gdLst/>
              <a:ahLst/>
              <a:cxnLst/>
              <a:rect l="l" t="t" r="r" b="b"/>
              <a:pathLst>
                <a:path w="24743" h="25484" extrusionOk="0">
                  <a:moveTo>
                    <a:pt x="7434" y="0"/>
                  </a:moveTo>
                  <a:cubicBezTo>
                    <a:pt x="7164" y="0"/>
                    <a:pt x="6874" y="75"/>
                    <a:pt x="6566" y="255"/>
                  </a:cubicBezTo>
                  <a:cubicBezTo>
                    <a:pt x="4529" y="1410"/>
                    <a:pt x="5532" y="4298"/>
                    <a:pt x="5532" y="4298"/>
                  </a:cubicBezTo>
                  <a:cubicBezTo>
                    <a:pt x="3162" y="5301"/>
                    <a:pt x="3253" y="8310"/>
                    <a:pt x="3253" y="8310"/>
                  </a:cubicBezTo>
                  <a:cubicBezTo>
                    <a:pt x="3137" y="8297"/>
                    <a:pt x="3025" y="8290"/>
                    <a:pt x="2917" y="8290"/>
                  </a:cubicBezTo>
                  <a:cubicBezTo>
                    <a:pt x="0" y="8290"/>
                    <a:pt x="0" y="12869"/>
                    <a:pt x="0" y="12869"/>
                  </a:cubicBezTo>
                  <a:cubicBezTo>
                    <a:pt x="608" y="14480"/>
                    <a:pt x="1064" y="16061"/>
                    <a:pt x="1399" y="17732"/>
                  </a:cubicBezTo>
                  <a:cubicBezTo>
                    <a:pt x="1794" y="19951"/>
                    <a:pt x="7478" y="25483"/>
                    <a:pt x="7478" y="25483"/>
                  </a:cubicBezTo>
                  <a:lnTo>
                    <a:pt x="19454" y="18432"/>
                  </a:lnTo>
                  <a:cubicBezTo>
                    <a:pt x="19454" y="18432"/>
                    <a:pt x="23739" y="14814"/>
                    <a:pt x="24256" y="11623"/>
                  </a:cubicBezTo>
                  <a:cubicBezTo>
                    <a:pt x="24743" y="8431"/>
                    <a:pt x="21217" y="6668"/>
                    <a:pt x="21217" y="6668"/>
                  </a:cubicBezTo>
                  <a:cubicBezTo>
                    <a:pt x="21217" y="6668"/>
                    <a:pt x="16870" y="2991"/>
                    <a:pt x="14226" y="1167"/>
                  </a:cubicBezTo>
                  <a:cubicBezTo>
                    <a:pt x="13267" y="517"/>
                    <a:pt x="12480" y="283"/>
                    <a:pt x="11844" y="283"/>
                  </a:cubicBezTo>
                  <a:cubicBezTo>
                    <a:pt x="10218" y="283"/>
                    <a:pt x="9575" y="1805"/>
                    <a:pt x="9575" y="1805"/>
                  </a:cubicBezTo>
                  <a:cubicBezTo>
                    <a:pt x="9575" y="1805"/>
                    <a:pt x="8757" y="0"/>
                    <a:pt x="7434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8" name="Google Shape;1462;p52">
              <a:extLst>
                <a:ext uri="{FF2B5EF4-FFF2-40B4-BE49-F238E27FC236}">
                  <a16:creationId xmlns:a16="http://schemas.microsoft.com/office/drawing/2014/main" id="{677F6F29-97B9-1EDC-C266-7DF5B7A09F7B}"/>
                </a:ext>
              </a:extLst>
            </p:cNvPr>
            <p:cNvSpPr/>
            <p:nvPr/>
          </p:nvSpPr>
          <p:spPr>
            <a:xfrm>
              <a:off x="6004925" y="3798975"/>
              <a:ext cx="506125" cy="439250"/>
            </a:xfrm>
            <a:custGeom>
              <a:avLst/>
              <a:gdLst/>
              <a:ahLst/>
              <a:cxnLst/>
              <a:rect l="l" t="t" r="r" b="b"/>
              <a:pathLst>
                <a:path w="20245" h="17570" extrusionOk="0">
                  <a:moveTo>
                    <a:pt x="11612" y="1"/>
                  </a:moveTo>
                  <a:lnTo>
                    <a:pt x="1" y="9089"/>
                  </a:lnTo>
                  <a:lnTo>
                    <a:pt x="4652" y="17569"/>
                  </a:lnTo>
                  <a:cubicBezTo>
                    <a:pt x="4652" y="17569"/>
                    <a:pt x="4638" y="17529"/>
                    <a:pt x="6574" y="17529"/>
                  </a:cubicBezTo>
                  <a:cubicBezTo>
                    <a:pt x="7543" y="17529"/>
                    <a:pt x="8998" y="17539"/>
                    <a:pt x="11187" y="17569"/>
                  </a:cubicBezTo>
                  <a:cubicBezTo>
                    <a:pt x="11207" y="17569"/>
                    <a:pt x="11228" y="17570"/>
                    <a:pt x="11249" y="17570"/>
                  </a:cubicBezTo>
                  <a:cubicBezTo>
                    <a:pt x="17791" y="17570"/>
                    <a:pt x="19181" y="8025"/>
                    <a:pt x="19181" y="8025"/>
                  </a:cubicBezTo>
                  <a:cubicBezTo>
                    <a:pt x="20245" y="1520"/>
                    <a:pt x="15837" y="1"/>
                    <a:pt x="1264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9" name="Google Shape;1463;p52">
              <a:extLst>
                <a:ext uri="{FF2B5EF4-FFF2-40B4-BE49-F238E27FC236}">
                  <a16:creationId xmlns:a16="http://schemas.microsoft.com/office/drawing/2014/main" id="{4A108A57-713D-66C9-5EDE-841228051F9E}"/>
                </a:ext>
              </a:extLst>
            </p:cNvPr>
            <p:cNvSpPr/>
            <p:nvPr/>
          </p:nvSpPr>
          <p:spPr>
            <a:xfrm>
              <a:off x="6058900" y="3431200"/>
              <a:ext cx="256100" cy="261425"/>
            </a:xfrm>
            <a:custGeom>
              <a:avLst/>
              <a:gdLst/>
              <a:ahLst/>
              <a:cxnLst/>
              <a:rect l="l" t="t" r="r" b="b"/>
              <a:pathLst>
                <a:path w="10244" h="10457" extrusionOk="0">
                  <a:moveTo>
                    <a:pt x="182" y="0"/>
                  </a:moveTo>
                  <a:lnTo>
                    <a:pt x="91" y="122"/>
                  </a:lnTo>
                  <a:cubicBezTo>
                    <a:pt x="0" y="274"/>
                    <a:pt x="0" y="426"/>
                    <a:pt x="0" y="578"/>
                  </a:cubicBezTo>
                  <a:cubicBezTo>
                    <a:pt x="152" y="1155"/>
                    <a:pt x="426" y="1642"/>
                    <a:pt x="790" y="2067"/>
                  </a:cubicBezTo>
                  <a:cubicBezTo>
                    <a:pt x="1034" y="2310"/>
                    <a:pt x="1216" y="2614"/>
                    <a:pt x="1489" y="2979"/>
                  </a:cubicBezTo>
                  <a:cubicBezTo>
                    <a:pt x="1763" y="3313"/>
                    <a:pt x="2006" y="3648"/>
                    <a:pt x="2310" y="3982"/>
                  </a:cubicBezTo>
                  <a:cubicBezTo>
                    <a:pt x="2918" y="4681"/>
                    <a:pt x="3617" y="5441"/>
                    <a:pt x="4255" y="6262"/>
                  </a:cubicBezTo>
                  <a:cubicBezTo>
                    <a:pt x="4894" y="7113"/>
                    <a:pt x="5350" y="8025"/>
                    <a:pt x="5958" y="8754"/>
                  </a:cubicBezTo>
                  <a:cubicBezTo>
                    <a:pt x="6505" y="9392"/>
                    <a:pt x="7204" y="9879"/>
                    <a:pt x="8025" y="10122"/>
                  </a:cubicBezTo>
                  <a:cubicBezTo>
                    <a:pt x="8541" y="10274"/>
                    <a:pt x="9088" y="10365"/>
                    <a:pt x="9636" y="10426"/>
                  </a:cubicBezTo>
                  <a:cubicBezTo>
                    <a:pt x="9848" y="10456"/>
                    <a:pt x="10061" y="10456"/>
                    <a:pt x="10243" y="10456"/>
                  </a:cubicBezTo>
                  <a:cubicBezTo>
                    <a:pt x="10031" y="10426"/>
                    <a:pt x="9848" y="10395"/>
                    <a:pt x="9727" y="10335"/>
                  </a:cubicBezTo>
                  <a:cubicBezTo>
                    <a:pt x="9210" y="10274"/>
                    <a:pt x="8663" y="10152"/>
                    <a:pt x="8146" y="9970"/>
                  </a:cubicBezTo>
                  <a:cubicBezTo>
                    <a:pt x="7751" y="9848"/>
                    <a:pt x="7417" y="9666"/>
                    <a:pt x="7113" y="9484"/>
                  </a:cubicBezTo>
                  <a:cubicBezTo>
                    <a:pt x="6718" y="9240"/>
                    <a:pt x="6414" y="8936"/>
                    <a:pt x="6170" y="8602"/>
                  </a:cubicBezTo>
                  <a:cubicBezTo>
                    <a:pt x="5563" y="7903"/>
                    <a:pt x="5107" y="6961"/>
                    <a:pt x="4438" y="6140"/>
                  </a:cubicBezTo>
                  <a:cubicBezTo>
                    <a:pt x="3800" y="5289"/>
                    <a:pt x="3070" y="4529"/>
                    <a:pt x="2462" y="3860"/>
                  </a:cubicBezTo>
                  <a:cubicBezTo>
                    <a:pt x="2158" y="3496"/>
                    <a:pt x="1885" y="3192"/>
                    <a:pt x="1641" y="2857"/>
                  </a:cubicBezTo>
                  <a:cubicBezTo>
                    <a:pt x="1368" y="2523"/>
                    <a:pt x="1155" y="2219"/>
                    <a:pt x="912" y="1945"/>
                  </a:cubicBezTo>
                  <a:cubicBezTo>
                    <a:pt x="547" y="1581"/>
                    <a:pt x="243" y="1094"/>
                    <a:pt x="91" y="578"/>
                  </a:cubicBezTo>
                  <a:cubicBezTo>
                    <a:pt x="30" y="395"/>
                    <a:pt x="91" y="213"/>
                    <a:pt x="18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0" name="Google Shape;1464;p52">
              <a:extLst>
                <a:ext uri="{FF2B5EF4-FFF2-40B4-BE49-F238E27FC236}">
                  <a16:creationId xmlns:a16="http://schemas.microsoft.com/office/drawing/2014/main" id="{E58A7169-EA91-CCCC-BB02-8F8104BF2B51}"/>
                </a:ext>
              </a:extLst>
            </p:cNvPr>
            <p:cNvSpPr/>
            <p:nvPr/>
          </p:nvSpPr>
          <p:spPr>
            <a:xfrm>
              <a:off x="5952500" y="3436500"/>
              <a:ext cx="262200" cy="392150"/>
            </a:xfrm>
            <a:custGeom>
              <a:avLst/>
              <a:gdLst/>
              <a:ahLst/>
              <a:cxnLst/>
              <a:rect l="l" t="t" r="r" b="b"/>
              <a:pathLst>
                <a:path w="10488" h="15686" extrusionOk="0">
                  <a:moveTo>
                    <a:pt x="183" y="1"/>
                  </a:moveTo>
                  <a:cubicBezTo>
                    <a:pt x="153" y="62"/>
                    <a:pt x="153" y="92"/>
                    <a:pt x="122" y="183"/>
                  </a:cubicBezTo>
                  <a:cubicBezTo>
                    <a:pt x="31" y="366"/>
                    <a:pt x="1" y="609"/>
                    <a:pt x="1" y="791"/>
                  </a:cubicBezTo>
                  <a:cubicBezTo>
                    <a:pt x="1" y="1521"/>
                    <a:pt x="153" y="2281"/>
                    <a:pt x="396" y="2949"/>
                  </a:cubicBezTo>
                  <a:cubicBezTo>
                    <a:pt x="457" y="3192"/>
                    <a:pt x="487" y="3405"/>
                    <a:pt x="578" y="3648"/>
                  </a:cubicBezTo>
                  <a:cubicBezTo>
                    <a:pt x="639" y="3892"/>
                    <a:pt x="730" y="4135"/>
                    <a:pt x="791" y="4408"/>
                  </a:cubicBezTo>
                  <a:cubicBezTo>
                    <a:pt x="1034" y="4925"/>
                    <a:pt x="1247" y="5472"/>
                    <a:pt x="1520" y="5989"/>
                  </a:cubicBezTo>
                  <a:cubicBezTo>
                    <a:pt x="2128" y="7053"/>
                    <a:pt x="2463" y="8360"/>
                    <a:pt x="2979" y="9667"/>
                  </a:cubicBezTo>
                  <a:cubicBezTo>
                    <a:pt x="3375" y="10974"/>
                    <a:pt x="4043" y="12159"/>
                    <a:pt x="4894" y="13162"/>
                  </a:cubicBezTo>
                  <a:cubicBezTo>
                    <a:pt x="5624" y="13983"/>
                    <a:pt x="6536" y="14652"/>
                    <a:pt x="7569" y="15077"/>
                  </a:cubicBezTo>
                  <a:cubicBezTo>
                    <a:pt x="8238" y="15381"/>
                    <a:pt x="8967" y="15563"/>
                    <a:pt x="9697" y="15655"/>
                  </a:cubicBezTo>
                  <a:cubicBezTo>
                    <a:pt x="9910" y="15685"/>
                    <a:pt x="10122" y="15685"/>
                    <a:pt x="10305" y="15685"/>
                  </a:cubicBezTo>
                  <a:lnTo>
                    <a:pt x="10487" y="15685"/>
                  </a:lnTo>
                  <a:cubicBezTo>
                    <a:pt x="10487" y="15655"/>
                    <a:pt x="10183" y="15655"/>
                    <a:pt x="9606" y="15563"/>
                  </a:cubicBezTo>
                  <a:cubicBezTo>
                    <a:pt x="7843" y="15290"/>
                    <a:pt x="6201" y="14378"/>
                    <a:pt x="4986" y="13071"/>
                  </a:cubicBezTo>
                  <a:cubicBezTo>
                    <a:pt x="4104" y="12068"/>
                    <a:pt x="3496" y="10883"/>
                    <a:pt x="3071" y="9636"/>
                  </a:cubicBezTo>
                  <a:cubicBezTo>
                    <a:pt x="2615" y="8299"/>
                    <a:pt x="2250" y="6992"/>
                    <a:pt x="1642" y="5928"/>
                  </a:cubicBezTo>
                  <a:cubicBezTo>
                    <a:pt x="1368" y="5381"/>
                    <a:pt x="1156" y="4864"/>
                    <a:pt x="913" y="4317"/>
                  </a:cubicBezTo>
                  <a:cubicBezTo>
                    <a:pt x="852" y="4044"/>
                    <a:pt x="761" y="3831"/>
                    <a:pt x="700" y="3557"/>
                  </a:cubicBezTo>
                  <a:lnTo>
                    <a:pt x="487" y="2889"/>
                  </a:lnTo>
                  <a:cubicBezTo>
                    <a:pt x="274" y="2189"/>
                    <a:pt x="122" y="1460"/>
                    <a:pt x="92" y="761"/>
                  </a:cubicBezTo>
                  <a:cubicBezTo>
                    <a:pt x="92" y="487"/>
                    <a:pt x="122" y="214"/>
                    <a:pt x="18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1" name="Google Shape;1465;p52">
              <a:extLst>
                <a:ext uri="{FF2B5EF4-FFF2-40B4-BE49-F238E27FC236}">
                  <a16:creationId xmlns:a16="http://schemas.microsoft.com/office/drawing/2014/main" id="{8A289B5A-4D21-EB89-7222-F37113D9A021}"/>
                </a:ext>
              </a:extLst>
            </p:cNvPr>
            <p:cNvSpPr/>
            <p:nvPr/>
          </p:nvSpPr>
          <p:spPr>
            <a:xfrm>
              <a:off x="5903875" y="3592300"/>
              <a:ext cx="83600" cy="236350"/>
            </a:xfrm>
            <a:custGeom>
              <a:avLst/>
              <a:gdLst/>
              <a:ahLst/>
              <a:cxnLst/>
              <a:rect l="l" t="t" r="r" b="b"/>
              <a:pathLst>
                <a:path w="3344" h="9454" extrusionOk="0">
                  <a:moveTo>
                    <a:pt x="0" y="0"/>
                  </a:moveTo>
                  <a:cubicBezTo>
                    <a:pt x="0" y="91"/>
                    <a:pt x="31" y="243"/>
                    <a:pt x="92" y="365"/>
                  </a:cubicBezTo>
                  <a:cubicBezTo>
                    <a:pt x="152" y="638"/>
                    <a:pt x="244" y="973"/>
                    <a:pt x="365" y="1429"/>
                  </a:cubicBezTo>
                  <a:cubicBezTo>
                    <a:pt x="578" y="2310"/>
                    <a:pt x="912" y="3526"/>
                    <a:pt x="1338" y="4863"/>
                  </a:cubicBezTo>
                  <a:cubicBezTo>
                    <a:pt x="1733" y="5988"/>
                    <a:pt x="2128" y="7082"/>
                    <a:pt x="2645" y="8146"/>
                  </a:cubicBezTo>
                  <a:cubicBezTo>
                    <a:pt x="2766" y="8450"/>
                    <a:pt x="2918" y="8815"/>
                    <a:pt x="3131" y="9119"/>
                  </a:cubicBezTo>
                  <a:lnTo>
                    <a:pt x="3344" y="9453"/>
                  </a:lnTo>
                  <a:cubicBezTo>
                    <a:pt x="3344" y="9423"/>
                    <a:pt x="3040" y="8906"/>
                    <a:pt x="2706" y="8085"/>
                  </a:cubicBezTo>
                  <a:cubicBezTo>
                    <a:pt x="2371" y="7234"/>
                    <a:pt x="1915" y="6079"/>
                    <a:pt x="1490" y="4772"/>
                  </a:cubicBezTo>
                  <a:cubicBezTo>
                    <a:pt x="1064" y="3496"/>
                    <a:pt x="730" y="2280"/>
                    <a:pt x="456" y="1398"/>
                  </a:cubicBezTo>
                  <a:cubicBezTo>
                    <a:pt x="335" y="1003"/>
                    <a:pt x="244" y="669"/>
                    <a:pt x="152" y="365"/>
                  </a:cubicBezTo>
                  <a:cubicBezTo>
                    <a:pt x="122" y="243"/>
                    <a:pt x="92" y="91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2" name="Google Shape;1466;p52">
              <a:extLst>
                <a:ext uri="{FF2B5EF4-FFF2-40B4-BE49-F238E27FC236}">
                  <a16:creationId xmlns:a16="http://schemas.microsoft.com/office/drawing/2014/main" id="{D7256D93-4DB4-3C68-1585-7AB04EC0AC47}"/>
                </a:ext>
              </a:extLst>
            </p:cNvPr>
            <p:cNvSpPr/>
            <p:nvPr/>
          </p:nvSpPr>
          <p:spPr>
            <a:xfrm>
              <a:off x="6205550" y="3679675"/>
              <a:ext cx="220400" cy="275875"/>
            </a:xfrm>
            <a:custGeom>
              <a:avLst/>
              <a:gdLst/>
              <a:ahLst/>
              <a:cxnLst/>
              <a:rect l="l" t="t" r="r" b="b"/>
              <a:pathLst>
                <a:path w="8816" h="11035" extrusionOk="0">
                  <a:moveTo>
                    <a:pt x="8815" y="1"/>
                  </a:moveTo>
                  <a:cubicBezTo>
                    <a:pt x="8724" y="183"/>
                    <a:pt x="8694" y="335"/>
                    <a:pt x="8663" y="548"/>
                  </a:cubicBezTo>
                  <a:cubicBezTo>
                    <a:pt x="8450" y="1004"/>
                    <a:pt x="8268" y="1490"/>
                    <a:pt x="8055" y="1946"/>
                  </a:cubicBezTo>
                  <a:cubicBezTo>
                    <a:pt x="7751" y="2645"/>
                    <a:pt x="7356" y="3283"/>
                    <a:pt x="6900" y="3891"/>
                  </a:cubicBezTo>
                  <a:cubicBezTo>
                    <a:pt x="6627" y="4256"/>
                    <a:pt x="6323" y="4590"/>
                    <a:pt x="6019" y="4894"/>
                  </a:cubicBezTo>
                  <a:lnTo>
                    <a:pt x="5016" y="5928"/>
                  </a:lnTo>
                  <a:cubicBezTo>
                    <a:pt x="3587" y="7326"/>
                    <a:pt x="2341" y="8602"/>
                    <a:pt x="1429" y="9514"/>
                  </a:cubicBezTo>
                  <a:lnTo>
                    <a:pt x="365" y="10609"/>
                  </a:lnTo>
                  <a:cubicBezTo>
                    <a:pt x="213" y="10730"/>
                    <a:pt x="92" y="10882"/>
                    <a:pt x="0" y="11034"/>
                  </a:cubicBezTo>
                  <a:cubicBezTo>
                    <a:pt x="152" y="10943"/>
                    <a:pt x="304" y="10821"/>
                    <a:pt x="396" y="10669"/>
                  </a:cubicBezTo>
                  <a:lnTo>
                    <a:pt x="1520" y="9606"/>
                  </a:lnTo>
                  <a:cubicBezTo>
                    <a:pt x="2432" y="8694"/>
                    <a:pt x="3709" y="7447"/>
                    <a:pt x="5107" y="6019"/>
                  </a:cubicBezTo>
                  <a:lnTo>
                    <a:pt x="6140" y="5016"/>
                  </a:lnTo>
                  <a:cubicBezTo>
                    <a:pt x="6444" y="4712"/>
                    <a:pt x="6748" y="4347"/>
                    <a:pt x="7022" y="3982"/>
                  </a:cubicBezTo>
                  <a:cubicBezTo>
                    <a:pt x="7478" y="3374"/>
                    <a:pt x="7843" y="2675"/>
                    <a:pt x="8147" y="2007"/>
                  </a:cubicBezTo>
                  <a:cubicBezTo>
                    <a:pt x="8359" y="1551"/>
                    <a:pt x="8542" y="1064"/>
                    <a:pt x="8694" y="548"/>
                  </a:cubicBezTo>
                  <a:cubicBezTo>
                    <a:pt x="8754" y="365"/>
                    <a:pt x="8815" y="213"/>
                    <a:pt x="8815" y="152"/>
                  </a:cubicBezTo>
                  <a:lnTo>
                    <a:pt x="8815" y="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3" name="Google Shape;1467;p52">
              <a:extLst>
                <a:ext uri="{FF2B5EF4-FFF2-40B4-BE49-F238E27FC236}">
                  <a16:creationId xmlns:a16="http://schemas.microsoft.com/office/drawing/2014/main" id="{234318FA-37FE-4E68-DB6F-65B5F5A9F064}"/>
                </a:ext>
              </a:extLst>
            </p:cNvPr>
            <p:cNvSpPr/>
            <p:nvPr/>
          </p:nvSpPr>
          <p:spPr>
            <a:xfrm>
              <a:off x="1113500" y="1507200"/>
              <a:ext cx="1642150" cy="1386275"/>
            </a:xfrm>
            <a:custGeom>
              <a:avLst/>
              <a:gdLst/>
              <a:ahLst/>
              <a:cxnLst/>
              <a:rect l="l" t="t" r="r" b="b"/>
              <a:pathLst>
                <a:path w="65686" h="55451" extrusionOk="0">
                  <a:moveTo>
                    <a:pt x="39134" y="0"/>
                  </a:moveTo>
                  <a:cubicBezTo>
                    <a:pt x="37775" y="0"/>
                    <a:pt x="36404" y="393"/>
                    <a:pt x="35199" y="1214"/>
                  </a:cubicBezTo>
                  <a:cubicBezTo>
                    <a:pt x="34439" y="1701"/>
                    <a:pt x="33801" y="2339"/>
                    <a:pt x="33315" y="3069"/>
                  </a:cubicBezTo>
                  <a:cubicBezTo>
                    <a:pt x="31754" y="1788"/>
                    <a:pt x="29877" y="1163"/>
                    <a:pt x="28015" y="1163"/>
                  </a:cubicBezTo>
                  <a:cubicBezTo>
                    <a:pt x="25635" y="1163"/>
                    <a:pt x="23280" y="2184"/>
                    <a:pt x="21643" y="4163"/>
                  </a:cubicBezTo>
                  <a:cubicBezTo>
                    <a:pt x="20761" y="5196"/>
                    <a:pt x="20184" y="6412"/>
                    <a:pt x="19940" y="7749"/>
                  </a:cubicBezTo>
                  <a:cubicBezTo>
                    <a:pt x="19275" y="7604"/>
                    <a:pt x="18610" y="7534"/>
                    <a:pt x="17954" y="7534"/>
                  </a:cubicBezTo>
                  <a:cubicBezTo>
                    <a:pt x="13671" y="7534"/>
                    <a:pt x="9799" y="10512"/>
                    <a:pt x="8876" y="14862"/>
                  </a:cubicBezTo>
                  <a:cubicBezTo>
                    <a:pt x="8724" y="15622"/>
                    <a:pt x="8633" y="16382"/>
                    <a:pt x="8694" y="17142"/>
                  </a:cubicBezTo>
                  <a:cubicBezTo>
                    <a:pt x="8755" y="18965"/>
                    <a:pt x="9302" y="20941"/>
                    <a:pt x="8299" y="22461"/>
                  </a:cubicBezTo>
                  <a:cubicBezTo>
                    <a:pt x="7539" y="23616"/>
                    <a:pt x="6050" y="24133"/>
                    <a:pt x="4925" y="24923"/>
                  </a:cubicBezTo>
                  <a:cubicBezTo>
                    <a:pt x="1703" y="27172"/>
                    <a:pt x="1156" y="32400"/>
                    <a:pt x="3892" y="35257"/>
                  </a:cubicBezTo>
                  <a:cubicBezTo>
                    <a:pt x="730" y="37537"/>
                    <a:pt x="1" y="41914"/>
                    <a:pt x="2250" y="45045"/>
                  </a:cubicBezTo>
                  <a:cubicBezTo>
                    <a:pt x="3010" y="46109"/>
                    <a:pt x="4043" y="46960"/>
                    <a:pt x="5259" y="47446"/>
                  </a:cubicBezTo>
                  <a:cubicBezTo>
                    <a:pt x="4816" y="51520"/>
                    <a:pt x="8474" y="55451"/>
                    <a:pt x="12500" y="55451"/>
                  </a:cubicBezTo>
                  <a:cubicBezTo>
                    <a:pt x="12619" y="55451"/>
                    <a:pt x="12738" y="55447"/>
                    <a:pt x="12858" y="55440"/>
                  </a:cubicBezTo>
                  <a:lnTo>
                    <a:pt x="50245" y="52704"/>
                  </a:lnTo>
                  <a:cubicBezTo>
                    <a:pt x="50703" y="52756"/>
                    <a:pt x="51160" y="52782"/>
                    <a:pt x="51615" y="52782"/>
                  </a:cubicBezTo>
                  <a:cubicBezTo>
                    <a:pt x="55414" y="52782"/>
                    <a:pt x="59029" y="50994"/>
                    <a:pt x="61309" y="47872"/>
                  </a:cubicBezTo>
                  <a:cubicBezTo>
                    <a:pt x="62707" y="45926"/>
                    <a:pt x="63467" y="43647"/>
                    <a:pt x="64197" y="41367"/>
                  </a:cubicBezTo>
                  <a:cubicBezTo>
                    <a:pt x="64865" y="39270"/>
                    <a:pt x="65564" y="37142"/>
                    <a:pt x="65625" y="34953"/>
                  </a:cubicBezTo>
                  <a:cubicBezTo>
                    <a:pt x="65686" y="32036"/>
                    <a:pt x="64653" y="29209"/>
                    <a:pt x="62768" y="27051"/>
                  </a:cubicBezTo>
                  <a:cubicBezTo>
                    <a:pt x="64653" y="24072"/>
                    <a:pt x="63741" y="20181"/>
                    <a:pt x="60762" y="18297"/>
                  </a:cubicBezTo>
                  <a:cubicBezTo>
                    <a:pt x="59781" y="17687"/>
                    <a:pt x="58614" y="17331"/>
                    <a:pt x="57445" y="17331"/>
                  </a:cubicBezTo>
                  <a:cubicBezTo>
                    <a:pt x="57274" y="17331"/>
                    <a:pt x="57103" y="17339"/>
                    <a:pt x="56932" y="17354"/>
                  </a:cubicBezTo>
                  <a:cubicBezTo>
                    <a:pt x="57662" y="13433"/>
                    <a:pt x="55139" y="9148"/>
                    <a:pt x="51339" y="7901"/>
                  </a:cubicBezTo>
                  <a:cubicBezTo>
                    <a:pt x="51064" y="5263"/>
                    <a:pt x="48529" y="3147"/>
                    <a:pt x="45911" y="3147"/>
                  </a:cubicBezTo>
                  <a:cubicBezTo>
                    <a:pt x="45633" y="3147"/>
                    <a:pt x="45355" y="3171"/>
                    <a:pt x="45078" y="3220"/>
                  </a:cubicBezTo>
                  <a:cubicBezTo>
                    <a:pt x="43719" y="1134"/>
                    <a:pt x="41444" y="0"/>
                    <a:pt x="39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4" name="Google Shape;1468;p52">
              <a:extLst>
                <a:ext uri="{FF2B5EF4-FFF2-40B4-BE49-F238E27FC236}">
                  <a16:creationId xmlns:a16="http://schemas.microsoft.com/office/drawing/2014/main" id="{6020696F-EA3C-E8B8-0FF5-A75E465DEC23}"/>
                </a:ext>
              </a:extLst>
            </p:cNvPr>
            <p:cNvSpPr/>
            <p:nvPr/>
          </p:nvSpPr>
          <p:spPr>
            <a:xfrm>
              <a:off x="1504100" y="1797000"/>
              <a:ext cx="1019800" cy="1693925"/>
            </a:xfrm>
            <a:custGeom>
              <a:avLst/>
              <a:gdLst/>
              <a:ahLst/>
              <a:cxnLst/>
              <a:rect l="l" t="t" r="r" b="b"/>
              <a:pathLst>
                <a:path w="40792" h="67757" extrusionOk="0">
                  <a:moveTo>
                    <a:pt x="23611" y="0"/>
                  </a:moveTo>
                  <a:cubicBezTo>
                    <a:pt x="22746" y="0"/>
                    <a:pt x="21891" y="103"/>
                    <a:pt x="21064" y="322"/>
                  </a:cubicBezTo>
                  <a:lnTo>
                    <a:pt x="0" y="7890"/>
                  </a:lnTo>
                  <a:lnTo>
                    <a:pt x="639" y="11507"/>
                  </a:lnTo>
                  <a:lnTo>
                    <a:pt x="9089" y="56006"/>
                  </a:lnTo>
                  <a:cubicBezTo>
                    <a:pt x="9089" y="56006"/>
                    <a:pt x="12525" y="67756"/>
                    <a:pt x="22278" y="67756"/>
                  </a:cubicBezTo>
                  <a:cubicBezTo>
                    <a:pt x="23222" y="67756"/>
                    <a:pt x="24225" y="67646"/>
                    <a:pt x="25289" y="67405"/>
                  </a:cubicBezTo>
                  <a:cubicBezTo>
                    <a:pt x="36110" y="64912"/>
                    <a:pt x="33679" y="53453"/>
                    <a:pt x="33679" y="53453"/>
                  </a:cubicBezTo>
                  <a:lnTo>
                    <a:pt x="32007" y="45094"/>
                  </a:lnTo>
                  <a:cubicBezTo>
                    <a:pt x="32007" y="45094"/>
                    <a:pt x="40761" y="43331"/>
                    <a:pt x="40761" y="31872"/>
                  </a:cubicBezTo>
                  <a:cubicBezTo>
                    <a:pt x="40791" y="26127"/>
                    <a:pt x="39059" y="18164"/>
                    <a:pt x="37387" y="10778"/>
                  </a:cubicBezTo>
                  <a:cubicBezTo>
                    <a:pt x="36112" y="4959"/>
                    <a:pt x="29612" y="0"/>
                    <a:pt x="23611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5" name="Google Shape;1469;p52">
              <a:extLst>
                <a:ext uri="{FF2B5EF4-FFF2-40B4-BE49-F238E27FC236}">
                  <a16:creationId xmlns:a16="http://schemas.microsoft.com/office/drawing/2014/main" id="{1FB9A532-9283-0DD7-AD79-C8216BFB63B8}"/>
                </a:ext>
              </a:extLst>
            </p:cNvPr>
            <p:cNvSpPr/>
            <p:nvPr/>
          </p:nvSpPr>
          <p:spPr>
            <a:xfrm>
              <a:off x="2323250" y="2316950"/>
              <a:ext cx="76025" cy="70725"/>
            </a:xfrm>
            <a:custGeom>
              <a:avLst/>
              <a:gdLst/>
              <a:ahLst/>
              <a:cxnLst/>
              <a:rect l="l" t="t" r="r" b="b"/>
              <a:pathLst>
                <a:path w="3041" h="2829" extrusionOk="0">
                  <a:moveTo>
                    <a:pt x="1581" y="1"/>
                  </a:moveTo>
                  <a:cubicBezTo>
                    <a:pt x="1471" y="1"/>
                    <a:pt x="1360" y="14"/>
                    <a:pt x="1247" y="41"/>
                  </a:cubicBezTo>
                  <a:cubicBezTo>
                    <a:pt x="487" y="193"/>
                    <a:pt x="1" y="953"/>
                    <a:pt x="122" y="1712"/>
                  </a:cubicBezTo>
                  <a:lnTo>
                    <a:pt x="122" y="1773"/>
                  </a:lnTo>
                  <a:cubicBezTo>
                    <a:pt x="274" y="2406"/>
                    <a:pt x="806" y="2829"/>
                    <a:pt x="1419" y="2829"/>
                  </a:cubicBezTo>
                  <a:cubicBezTo>
                    <a:pt x="1542" y="2829"/>
                    <a:pt x="1668" y="2812"/>
                    <a:pt x="1794" y="2776"/>
                  </a:cubicBezTo>
                  <a:cubicBezTo>
                    <a:pt x="2554" y="2624"/>
                    <a:pt x="3040" y="1864"/>
                    <a:pt x="2919" y="1104"/>
                  </a:cubicBezTo>
                  <a:cubicBezTo>
                    <a:pt x="2763" y="431"/>
                    <a:pt x="2211" y="1"/>
                    <a:pt x="15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6" name="Google Shape;1470;p52">
              <a:extLst>
                <a:ext uri="{FF2B5EF4-FFF2-40B4-BE49-F238E27FC236}">
                  <a16:creationId xmlns:a16="http://schemas.microsoft.com/office/drawing/2014/main" id="{FCBF62A7-AAAF-59A1-D3E2-B8A662DA1239}"/>
                </a:ext>
              </a:extLst>
            </p:cNvPr>
            <p:cNvSpPr/>
            <p:nvPr/>
          </p:nvSpPr>
          <p:spPr>
            <a:xfrm>
              <a:off x="2270825" y="2194475"/>
              <a:ext cx="144400" cy="50375"/>
            </a:xfrm>
            <a:custGeom>
              <a:avLst/>
              <a:gdLst/>
              <a:ahLst/>
              <a:cxnLst/>
              <a:rect l="l" t="t" r="r" b="b"/>
              <a:pathLst>
                <a:path w="5776" h="2015" extrusionOk="0">
                  <a:moveTo>
                    <a:pt x="3307" y="0"/>
                  </a:moveTo>
                  <a:cubicBezTo>
                    <a:pt x="3105" y="0"/>
                    <a:pt x="2903" y="16"/>
                    <a:pt x="2706" y="46"/>
                  </a:cubicBezTo>
                  <a:cubicBezTo>
                    <a:pt x="1915" y="168"/>
                    <a:pt x="1156" y="532"/>
                    <a:pt x="548" y="1110"/>
                  </a:cubicBezTo>
                  <a:cubicBezTo>
                    <a:pt x="122" y="1566"/>
                    <a:pt x="1" y="1900"/>
                    <a:pt x="92" y="1991"/>
                  </a:cubicBezTo>
                  <a:cubicBezTo>
                    <a:pt x="108" y="2007"/>
                    <a:pt x="130" y="2015"/>
                    <a:pt x="159" y="2015"/>
                  </a:cubicBezTo>
                  <a:cubicBezTo>
                    <a:pt x="458" y="2015"/>
                    <a:pt x="1440" y="1208"/>
                    <a:pt x="2827" y="958"/>
                  </a:cubicBezTo>
                  <a:cubicBezTo>
                    <a:pt x="3094" y="910"/>
                    <a:pt x="3351" y="891"/>
                    <a:pt x="3595" y="891"/>
                  </a:cubicBezTo>
                  <a:cubicBezTo>
                    <a:pt x="4520" y="891"/>
                    <a:pt x="5251" y="1164"/>
                    <a:pt x="5565" y="1164"/>
                  </a:cubicBezTo>
                  <a:cubicBezTo>
                    <a:pt x="5640" y="1164"/>
                    <a:pt x="5691" y="1148"/>
                    <a:pt x="5715" y="1110"/>
                  </a:cubicBezTo>
                  <a:cubicBezTo>
                    <a:pt x="5776" y="1049"/>
                    <a:pt x="5563" y="745"/>
                    <a:pt x="5046" y="411"/>
                  </a:cubicBezTo>
                  <a:cubicBezTo>
                    <a:pt x="4522" y="137"/>
                    <a:pt x="3912" y="0"/>
                    <a:pt x="33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7" name="Google Shape;1471;p52">
              <a:extLst>
                <a:ext uri="{FF2B5EF4-FFF2-40B4-BE49-F238E27FC236}">
                  <a16:creationId xmlns:a16="http://schemas.microsoft.com/office/drawing/2014/main" id="{4B3190E4-F4F4-55C3-8A29-4C0013019FCD}"/>
                </a:ext>
              </a:extLst>
            </p:cNvPr>
            <p:cNvSpPr/>
            <p:nvPr/>
          </p:nvSpPr>
          <p:spPr>
            <a:xfrm>
              <a:off x="1994975" y="2357225"/>
              <a:ext cx="76775" cy="70425"/>
            </a:xfrm>
            <a:custGeom>
              <a:avLst/>
              <a:gdLst/>
              <a:ahLst/>
              <a:cxnLst/>
              <a:rect l="l" t="t" r="r" b="b"/>
              <a:pathLst>
                <a:path w="3071" h="2817" extrusionOk="0">
                  <a:moveTo>
                    <a:pt x="1602" y="1"/>
                  </a:moveTo>
                  <a:cubicBezTo>
                    <a:pt x="1494" y="1"/>
                    <a:pt x="1386" y="14"/>
                    <a:pt x="1277" y="41"/>
                  </a:cubicBezTo>
                  <a:cubicBezTo>
                    <a:pt x="518" y="193"/>
                    <a:pt x="1" y="952"/>
                    <a:pt x="122" y="1712"/>
                  </a:cubicBezTo>
                  <a:lnTo>
                    <a:pt x="122" y="1743"/>
                  </a:lnTo>
                  <a:cubicBezTo>
                    <a:pt x="304" y="2390"/>
                    <a:pt x="837" y="2816"/>
                    <a:pt x="1461" y="2816"/>
                  </a:cubicBezTo>
                  <a:cubicBezTo>
                    <a:pt x="1570" y="2816"/>
                    <a:pt x="1681" y="2803"/>
                    <a:pt x="1794" y="2776"/>
                  </a:cubicBezTo>
                  <a:cubicBezTo>
                    <a:pt x="2554" y="2624"/>
                    <a:pt x="3071" y="1864"/>
                    <a:pt x="2949" y="1104"/>
                  </a:cubicBezTo>
                  <a:cubicBezTo>
                    <a:pt x="2794" y="431"/>
                    <a:pt x="2219" y="1"/>
                    <a:pt x="160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8" name="Google Shape;1472;p52">
              <a:extLst>
                <a:ext uri="{FF2B5EF4-FFF2-40B4-BE49-F238E27FC236}">
                  <a16:creationId xmlns:a16="http://schemas.microsoft.com/office/drawing/2014/main" id="{7CCEF8F6-B1A1-6084-387E-F0D6ABDCF60D}"/>
                </a:ext>
              </a:extLst>
            </p:cNvPr>
            <p:cNvSpPr/>
            <p:nvPr/>
          </p:nvSpPr>
          <p:spPr>
            <a:xfrm>
              <a:off x="1916725" y="2257100"/>
              <a:ext cx="144400" cy="50225"/>
            </a:xfrm>
            <a:custGeom>
              <a:avLst/>
              <a:gdLst/>
              <a:ahLst/>
              <a:cxnLst/>
              <a:rect l="l" t="t" r="r" b="b"/>
              <a:pathLst>
                <a:path w="5776" h="2009" extrusionOk="0">
                  <a:moveTo>
                    <a:pt x="3259" y="1"/>
                  </a:moveTo>
                  <a:cubicBezTo>
                    <a:pt x="3074" y="1"/>
                    <a:pt x="2889" y="12"/>
                    <a:pt x="2705" y="33"/>
                  </a:cubicBezTo>
                  <a:cubicBezTo>
                    <a:pt x="1885" y="155"/>
                    <a:pt x="1125" y="550"/>
                    <a:pt x="517" y="1097"/>
                  </a:cubicBezTo>
                  <a:cubicBezTo>
                    <a:pt x="122" y="1584"/>
                    <a:pt x="0" y="1918"/>
                    <a:pt x="61" y="1979"/>
                  </a:cubicBezTo>
                  <a:cubicBezTo>
                    <a:pt x="82" y="1999"/>
                    <a:pt x="110" y="2009"/>
                    <a:pt x="145" y="2009"/>
                  </a:cubicBezTo>
                  <a:cubicBezTo>
                    <a:pt x="474" y="2009"/>
                    <a:pt x="1425" y="1195"/>
                    <a:pt x="2797" y="976"/>
                  </a:cubicBezTo>
                  <a:cubicBezTo>
                    <a:pt x="3073" y="926"/>
                    <a:pt x="3340" y="906"/>
                    <a:pt x="3592" y="906"/>
                  </a:cubicBezTo>
                  <a:cubicBezTo>
                    <a:pt x="4519" y="906"/>
                    <a:pt x="5249" y="1172"/>
                    <a:pt x="5550" y="1172"/>
                  </a:cubicBezTo>
                  <a:cubicBezTo>
                    <a:pt x="5616" y="1172"/>
                    <a:pt x="5662" y="1159"/>
                    <a:pt x="5684" y="1128"/>
                  </a:cubicBezTo>
                  <a:cubicBezTo>
                    <a:pt x="5775" y="1006"/>
                    <a:pt x="5593" y="702"/>
                    <a:pt x="5046" y="429"/>
                  </a:cubicBezTo>
                  <a:cubicBezTo>
                    <a:pt x="4486" y="125"/>
                    <a:pt x="3872" y="1"/>
                    <a:pt x="32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9" name="Google Shape;1473;p52">
              <a:extLst>
                <a:ext uri="{FF2B5EF4-FFF2-40B4-BE49-F238E27FC236}">
                  <a16:creationId xmlns:a16="http://schemas.microsoft.com/office/drawing/2014/main" id="{72A3F64E-900F-F101-2D57-9E9469CFB726}"/>
                </a:ext>
              </a:extLst>
            </p:cNvPr>
            <p:cNvSpPr/>
            <p:nvPr/>
          </p:nvSpPr>
          <p:spPr>
            <a:xfrm>
              <a:off x="2160650" y="2277625"/>
              <a:ext cx="155800" cy="270125"/>
            </a:xfrm>
            <a:custGeom>
              <a:avLst/>
              <a:gdLst/>
              <a:ahLst/>
              <a:cxnLst/>
              <a:rect l="l" t="t" r="r" b="b"/>
              <a:pathLst>
                <a:path w="6232" h="10805" extrusionOk="0">
                  <a:moveTo>
                    <a:pt x="9" y="0"/>
                  </a:moveTo>
                  <a:cubicBezTo>
                    <a:pt x="6" y="0"/>
                    <a:pt x="3" y="1"/>
                    <a:pt x="0" y="3"/>
                  </a:cubicBezTo>
                  <a:cubicBezTo>
                    <a:pt x="122" y="489"/>
                    <a:pt x="3040" y="5383"/>
                    <a:pt x="3617" y="6234"/>
                  </a:cubicBezTo>
                  <a:cubicBezTo>
                    <a:pt x="4195" y="7054"/>
                    <a:pt x="4681" y="7814"/>
                    <a:pt x="5167" y="8574"/>
                  </a:cubicBezTo>
                  <a:cubicBezTo>
                    <a:pt x="5441" y="8909"/>
                    <a:pt x="5623" y="9304"/>
                    <a:pt x="5593" y="9516"/>
                  </a:cubicBezTo>
                  <a:cubicBezTo>
                    <a:pt x="5563" y="9760"/>
                    <a:pt x="5167" y="9881"/>
                    <a:pt x="4803" y="9972"/>
                  </a:cubicBezTo>
                  <a:cubicBezTo>
                    <a:pt x="3283" y="10398"/>
                    <a:pt x="2310" y="10702"/>
                    <a:pt x="2371" y="10793"/>
                  </a:cubicBezTo>
                  <a:cubicBezTo>
                    <a:pt x="2375" y="10801"/>
                    <a:pt x="2394" y="10805"/>
                    <a:pt x="2429" y="10805"/>
                  </a:cubicBezTo>
                  <a:cubicBezTo>
                    <a:pt x="2657" y="10805"/>
                    <a:pt x="3546" y="10636"/>
                    <a:pt x="4894" y="10398"/>
                  </a:cubicBezTo>
                  <a:cubicBezTo>
                    <a:pt x="5137" y="10368"/>
                    <a:pt x="5319" y="10276"/>
                    <a:pt x="5563" y="10216"/>
                  </a:cubicBezTo>
                  <a:cubicBezTo>
                    <a:pt x="5806" y="10094"/>
                    <a:pt x="6018" y="9881"/>
                    <a:pt x="6110" y="9608"/>
                  </a:cubicBezTo>
                  <a:cubicBezTo>
                    <a:pt x="6231" y="9061"/>
                    <a:pt x="5897" y="8665"/>
                    <a:pt x="5715" y="8301"/>
                  </a:cubicBezTo>
                  <a:lnTo>
                    <a:pt x="4225" y="5930"/>
                  </a:lnTo>
                  <a:cubicBezTo>
                    <a:pt x="2103" y="2642"/>
                    <a:pt x="216" y="0"/>
                    <a:pt x="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0" name="Google Shape;1474;p52">
              <a:extLst>
                <a:ext uri="{FF2B5EF4-FFF2-40B4-BE49-F238E27FC236}">
                  <a16:creationId xmlns:a16="http://schemas.microsoft.com/office/drawing/2014/main" id="{BF2877A0-FD4B-7623-FD40-E78FD0706ACA}"/>
                </a:ext>
              </a:extLst>
            </p:cNvPr>
            <p:cNvSpPr/>
            <p:nvPr/>
          </p:nvSpPr>
          <p:spPr>
            <a:xfrm>
              <a:off x="1915950" y="2884075"/>
              <a:ext cx="402775" cy="126150"/>
            </a:xfrm>
            <a:custGeom>
              <a:avLst/>
              <a:gdLst/>
              <a:ahLst/>
              <a:cxnLst/>
              <a:rect l="l" t="t" r="r" b="b"/>
              <a:pathLst>
                <a:path w="16111" h="504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520" y="5045"/>
                    <a:pt x="11123" y="5045"/>
                  </a:cubicBezTo>
                  <a:cubicBezTo>
                    <a:pt x="12625" y="5045"/>
                    <a:pt x="14286" y="4848"/>
                    <a:pt x="16110" y="4377"/>
                  </a:cubicBezTo>
                  <a:lnTo>
                    <a:pt x="15594" y="1642"/>
                  </a:lnTo>
                  <a:cubicBezTo>
                    <a:pt x="13978" y="1924"/>
                    <a:pt x="12342" y="2063"/>
                    <a:pt x="10707" y="2063"/>
                  </a:cubicBezTo>
                  <a:cubicBezTo>
                    <a:pt x="7052" y="2063"/>
                    <a:pt x="3403" y="1365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1" name="Google Shape;1475;p52">
              <a:extLst>
                <a:ext uri="{FF2B5EF4-FFF2-40B4-BE49-F238E27FC236}">
                  <a16:creationId xmlns:a16="http://schemas.microsoft.com/office/drawing/2014/main" id="{12BB072B-D2B4-EF1B-EAAA-7DE9C75F35AE}"/>
                </a:ext>
              </a:extLst>
            </p:cNvPr>
            <p:cNvSpPr/>
            <p:nvPr/>
          </p:nvSpPr>
          <p:spPr>
            <a:xfrm>
              <a:off x="2099100" y="2568700"/>
              <a:ext cx="145150" cy="97950"/>
            </a:xfrm>
            <a:custGeom>
              <a:avLst/>
              <a:gdLst/>
              <a:ahLst/>
              <a:cxnLst/>
              <a:rect l="l" t="t" r="r" b="b"/>
              <a:pathLst>
                <a:path w="5806" h="3918" extrusionOk="0">
                  <a:moveTo>
                    <a:pt x="219" y="1"/>
                  </a:moveTo>
                  <a:cubicBezTo>
                    <a:pt x="217" y="1"/>
                    <a:pt x="215" y="1"/>
                    <a:pt x="213" y="1"/>
                  </a:cubicBezTo>
                  <a:cubicBezTo>
                    <a:pt x="122" y="1"/>
                    <a:pt x="0" y="457"/>
                    <a:pt x="152" y="1126"/>
                  </a:cubicBezTo>
                  <a:cubicBezTo>
                    <a:pt x="365" y="2068"/>
                    <a:pt x="973" y="2828"/>
                    <a:pt x="1824" y="3314"/>
                  </a:cubicBezTo>
                  <a:cubicBezTo>
                    <a:pt x="2493" y="3729"/>
                    <a:pt x="3214" y="3917"/>
                    <a:pt x="3961" y="3917"/>
                  </a:cubicBezTo>
                  <a:cubicBezTo>
                    <a:pt x="4199" y="3917"/>
                    <a:pt x="4439" y="3898"/>
                    <a:pt x="4681" y="3861"/>
                  </a:cubicBezTo>
                  <a:cubicBezTo>
                    <a:pt x="5441" y="3709"/>
                    <a:pt x="5806" y="3436"/>
                    <a:pt x="5775" y="3314"/>
                  </a:cubicBezTo>
                  <a:cubicBezTo>
                    <a:pt x="5766" y="3250"/>
                    <a:pt x="5593" y="3247"/>
                    <a:pt x="5312" y="3247"/>
                  </a:cubicBezTo>
                  <a:cubicBezTo>
                    <a:pt x="5286" y="3247"/>
                    <a:pt x="5258" y="3247"/>
                    <a:pt x="5229" y="3247"/>
                  </a:cubicBezTo>
                  <a:cubicBezTo>
                    <a:pt x="4570" y="3247"/>
                    <a:pt x="3415" y="3233"/>
                    <a:pt x="2341" y="2585"/>
                  </a:cubicBezTo>
                  <a:cubicBezTo>
                    <a:pt x="774" y="1651"/>
                    <a:pt x="462" y="1"/>
                    <a:pt x="2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2" name="Google Shape;1476;p52">
              <a:extLst>
                <a:ext uri="{FF2B5EF4-FFF2-40B4-BE49-F238E27FC236}">
                  <a16:creationId xmlns:a16="http://schemas.microsoft.com/office/drawing/2014/main" id="{CC6EF27A-79FB-F8B2-F18B-E2D751E7C1A0}"/>
                </a:ext>
              </a:extLst>
            </p:cNvPr>
            <p:cNvSpPr/>
            <p:nvPr/>
          </p:nvSpPr>
          <p:spPr>
            <a:xfrm>
              <a:off x="1868850" y="2127725"/>
              <a:ext cx="158075" cy="66775"/>
            </a:xfrm>
            <a:custGeom>
              <a:avLst/>
              <a:gdLst/>
              <a:ahLst/>
              <a:cxnLst/>
              <a:rect l="l" t="t" r="r" b="b"/>
              <a:pathLst>
                <a:path w="6323" h="2671" extrusionOk="0">
                  <a:moveTo>
                    <a:pt x="3859" y="1"/>
                  </a:moveTo>
                  <a:cubicBezTo>
                    <a:pt x="3554" y="1"/>
                    <a:pt x="3249" y="35"/>
                    <a:pt x="2949" y="102"/>
                  </a:cubicBezTo>
                  <a:cubicBezTo>
                    <a:pt x="2097" y="254"/>
                    <a:pt x="1307" y="710"/>
                    <a:pt x="699" y="1318"/>
                  </a:cubicBezTo>
                  <a:cubicBezTo>
                    <a:pt x="213" y="1834"/>
                    <a:pt x="0" y="2290"/>
                    <a:pt x="122" y="2534"/>
                  </a:cubicBezTo>
                  <a:cubicBezTo>
                    <a:pt x="177" y="2630"/>
                    <a:pt x="284" y="2671"/>
                    <a:pt x="436" y="2671"/>
                  </a:cubicBezTo>
                  <a:cubicBezTo>
                    <a:pt x="949" y="2671"/>
                    <a:pt x="1971" y="2207"/>
                    <a:pt x="3192" y="1926"/>
                  </a:cubicBezTo>
                  <a:cubicBezTo>
                    <a:pt x="4803" y="1531"/>
                    <a:pt x="6171" y="1683"/>
                    <a:pt x="6292" y="1196"/>
                  </a:cubicBezTo>
                  <a:cubicBezTo>
                    <a:pt x="6322" y="983"/>
                    <a:pt x="6019" y="619"/>
                    <a:pt x="5411" y="315"/>
                  </a:cubicBezTo>
                  <a:cubicBezTo>
                    <a:pt x="4910" y="103"/>
                    <a:pt x="4385" y="1"/>
                    <a:pt x="38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3" name="Google Shape;1477;p52">
              <a:extLst>
                <a:ext uri="{FF2B5EF4-FFF2-40B4-BE49-F238E27FC236}">
                  <a16:creationId xmlns:a16="http://schemas.microsoft.com/office/drawing/2014/main" id="{2DCEAB7E-16E8-EC4D-7CD7-446A857CA11B}"/>
                </a:ext>
              </a:extLst>
            </p:cNvPr>
            <p:cNvSpPr/>
            <p:nvPr/>
          </p:nvSpPr>
          <p:spPr>
            <a:xfrm>
              <a:off x="2254100" y="2056775"/>
              <a:ext cx="141375" cy="62850"/>
            </a:xfrm>
            <a:custGeom>
              <a:avLst/>
              <a:gdLst/>
              <a:ahLst/>
              <a:cxnLst/>
              <a:rect l="l" t="t" r="r" b="b"/>
              <a:pathLst>
                <a:path w="5655" h="2514" extrusionOk="0">
                  <a:moveTo>
                    <a:pt x="3235" y="0"/>
                  </a:moveTo>
                  <a:cubicBezTo>
                    <a:pt x="2191" y="0"/>
                    <a:pt x="1174" y="451"/>
                    <a:pt x="457" y="1268"/>
                  </a:cubicBezTo>
                  <a:cubicBezTo>
                    <a:pt x="62" y="1755"/>
                    <a:pt x="1" y="2210"/>
                    <a:pt x="153" y="2393"/>
                  </a:cubicBezTo>
                  <a:cubicBezTo>
                    <a:pt x="231" y="2479"/>
                    <a:pt x="350" y="2514"/>
                    <a:pt x="503" y="2514"/>
                  </a:cubicBezTo>
                  <a:cubicBezTo>
                    <a:pt x="1002" y="2514"/>
                    <a:pt x="1865" y="2139"/>
                    <a:pt x="2888" y="1906"/>
                  </a:cubicBezTo>
                  <a:cubicBezTo>
                    <a:pt x="4195" y="1603"/>
                    <a:pt x="5381" y="1785"/>
                    <a:pt x="5563" y="1299"/>
                  </a:cubicBezTo>
                  <a:cubicBezTo>
                    <a:pt x="5654" y="1116"/>
                    <a:pt x="5411" y="691"/>
                    <a:pt x="4864" y="387"/>
                  </a:cubicBezTo>
                  <a:cubicBezTo>
                    <a:pt x="4340" y="125"/>
                    <a:pt x="3784" y="0"/>
                    <a:pt x="32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4" name="Google Shape;1478;p52">
              <a:extLst>
                <a:ext uri="{FF2B5EF4-FFF2-40B4-BE49-F238E27FC236}">
                  <a16:creationId xmlns:a16="http://schemas.microsoft.com/office/drawing/2014/main" id="{5279B96F-45EA-FFE0-DDF1-043FF8F1FFC2}"/>
                </a:ext>
              </a:extLst>
            </p:cNvPr>
            <p:cNvSpPr/>
            <p:nvPr/>
          </p:nvSpPr>
          <p:spPr>
            <a:xfrm>
              <a:off x="1859725" y="2560000"/>
              <a:ext cx="177850" cy="167700"/>
            </a:xfrm>
            <a:custGeom>
              <a:avLst/>
              <a:gdLst/>
              <a:ahLst/>
              <a:cxnLst/>
              <a:rect l="l" t="t" r="r" b="b"/>
              <a:pathLst>
                <a:path w="7114" h="6708" extrusionOk="0">
                  <a:moveTo>
                    <a:pt x="5739" y="0"/>
                  </a:moveTo>
                  <a:cubicBezTo>
                    <a:pt x="5530" y="0"/>
                    <a:pt x="5322" y="54"/>
                    <a:pt x="5137" y="167"/>
                  </a:cubicBezTo>
                  <a:cubicBezTo>
                    <a:pt x="4925" y="349"/>
                    <a:pt x="4742" y="562"/>
                    <a:pt x="4560" y="775"/>
                  </a:cubicBezTo>
                  <a:cubicBezTo>
                    <a:pt x="4377" y="1018"/>
                    <a:pt x="4104" y="1109"/>
                    <a:pt x="3830" y="1109"/>
                  </a:cubicBezTo>
                  <a:lnTo>
                    <a:pt x="3921" y="1079"/>
                  </a:lnTo>
                  <a:cubicBezTo>
                    <a:pt x="3794" y="569"/>
                    <a:pt x="3347" y="252"/>
                    <a:pt x="2847" y="252"/>
                  </a:cubicBezTo>
                  <a:cubicBezTo>
                    <a:pt x="2751" y="252"/>
                    <a:pt x="2652" y="264"/>
                    <a:pt x="2554" y="288"/>
                  </a:cubicBezTo>
                  <a:cubicBezTo>
                    <a:pt x="1946" y="440"/>
                    <a:pt x="1581" y="1048"/>
                    <a:pt x="1733" y="1656"/>
                  </a:cubicBezTo>
                  <a:cubicBezTo>
                    <a:pt x="1794" y="1808"/>
                    <a:pt x="1855" y="1930"/>
                    <a:pt x="1946" y="2021"/>
                  </a:cubicBezTo>
                  <a:cubicBezTo>
                    <a:pt x="1894" y="2018"/>
                    <a:pt x="1843" y="2016"/>
                    <a:pt x="1792" y="2016"/>
                  </a:cubicBezTo>
                  <a:cubicBezTo>
                    <a:pt x="1332" y="2016"/>
                    <a:pt x="897" y="2139"/>
                    <a:pt x="487" y="2386"/>
                  </a:cubicBezTo>
                  <a:cubicBezTo>
                    <a:pt x="122" y="2690"/>
                    <a:pt x="0" y="3358"/>
                    <a:pt x="426" y="3632"/>
                  </a:cubicBezTo>
                  <a:cubicBezTo>
                    <a:pt x="608" y="3753"/>
                    <a:pt x="882" y="3753"/>
                    <a:pt x="1095" y="3845"/>
                  </a:cubicBezTo>
                  <a:cubicBezTo>
                    <a:pt x="1429" y="4088"/>
                    <a:pt x="1672" y="4513"/>
                    <a:pt x="1642" y="4909"/>
                  </a:cubicBezTo>
                  <a:cubicBezTo>
                    <a:pt x="1581" y="5334"/>
                    <a:pt x="1642" y="5760"/>
                    <a:pt x="1733" y="6124"/>
                  </a:cubicBezTo>
                  <a:cubicBezTo>
                    <a:pt x="1852" y="6435"/>
                    <a:pt x="2159" y="6707"/>
                    <a:pt x="2476" y="6707"/>
                  </a:cubicBezTo>
                  <a:cubicBezTo>
                    <a:pt x="2563" y="6707"/>
                    <a:pt x="2651" y="6687"/>
                    <a:pt x="2736" y="6641"/>
                  </a:cubicBezTo>
                  <a:cubicBezTo>
                    <a:pt x="3101" y="6398"/>
                    <a:pt x="3070" y="5760"/>
                    <a:pt x="3405" y="5425"/>
                  </a:cubicBezTo>
                  <a:cubicBezTo>
                    <a:pt x="3587" y="5304"/>
                    <a:pt x="3792" y="5243"/>
                    <a:pt x="3994" y="5243"/>
                  </a:cubicBezTo>
                  <a:cubicBezTo>
                    <a:pt x="4195" y="5243"/>
                    <a:pt x="4393" y="5304"/>
                    <a:pt x="4560" y="5425"/>
                  </a:cubicBezTo>
                  <a:cubicBezTo>
                    <a:pt x="4894" y="5608"/>
                    <a:pt x="5198" y="5942"/>
                    <a:pt x="5532" y="6124"/>
                  </a:cubicBezTo>
                  <a:cubicBezTo>
                    <a:pt x="5699" y="6235"/>
                    <a:pt x="5890" y="6289"/>
                    <a:pt x="6078" y="6289"/>
                  </a:cubicBezTo>
                  <a:cubicBezTo>
                    <a:pt x="6303" y="6289"/>
                    <a:pt x="6522" y="6212"/>
                    <a:pt x="6687" y="6064"/>
                  </a:cubicBezTo>
                  <a:cubicBezTo>
                    <a:pt x="7022" y="5668"/>
                    <a:pt x="6718" y="5060"/>
                    <a:pt x="6414" y="4665"/>
                  </a:cubicBezTo>
                  <a:cubicBezTo>
                    <a:pt x="6110" y="4240"/>
                    <a:pt x="5684" y="3784"/>
                    <a:pt x="5806" y="3298"/>
                  </a:cubicBezTo>
                  <a:cubicBezTo>
                    <a:pt x="5928" y="2902"/>
                    <a:pt x="6292" y="2690"/>
                    <a:pt x="6566" y="2386"/>
                  </a:cubicBezTo>
                  <a:cubicBezTo>
                    <a:pt x="7022" y="1869"/>
                    <a:pt x="7113" y="1170"/>
                    <a:pt x="6809" y="592"/>
                  </a:cubicBezTo>
                  <a:cubicBezTo>
                    <a:pt x="6567" y="209"/>
                    <a:pt x="6152" y="0"/>
                    <a:pt x="5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1479;p52">
              <a:extLst>
                <a:ext uri="{FF2B5EF4-FFF2-40B4-BE49-F238E27FC236}">
                  <a16:creationId xmlns:a16="http://schemas.microsoft.com/office/drawing/2014/main" id="{628F5BA7-0C97-D849-FC73-FE356EE3809A}"/>
                </a:ext>
              </a:extLst>
            </p:cNvPr>
            <p:cNvSpPr/>
            <p:nvPr/>
          </p:nvSpPr>
          <p:spPr>
            <a:xfrm>
              <a:off x="1230525" y="1633300"/>
              <a:ext cx="1117075" cy="1367875"/>
            </a:xfrm>
            <a:custGeom>
              <a:avLst/>
              <a:gdLst/>
              <a:ahLst/>
              <a:cxnLst/>
              <a:rect l="l" t="t" r="r" b="b"/>
              <a:pathLst>
                <a:path w="44683" h="54715" extrusionOk="0">
                  <a:moveTo>
                    <a:pt x="43923" y="0"/>
                  </a:moveTo>
                  <a:lnTo>
                    <a:pt x="20974" y="1642"/>
                  </a:lnTo>
                  <a:lnTo>
                    <a:pt x="7964" y="11551"/>
                  </a:lnTo>
                  <a:lnTo>
                    <a:pt x="5411" y="26262"/>
                  </a:lnTo>
                  <a:lnTo>
                    <a:pt x="1" y="39666"/>
                  </a:lnTo>
                  <a:lnTo>
                    <a:pt x="2250" y="44560"/>
                  </a:lnTo>
                  <a:cubicBezTo>
                    <a:pt x="1642" y="47387"/>
                    <a:pt x="3405" y="50123"/>
                    <a:pt x="6202" y="50761"/>
                  </a:cubicBezTo>
                  <a:cubicBezTo>
                    <a:pt x="6566" y="50837"/>
                    <a:pt x="6939" y="50875"/>
                    <a:pt x="7311" y="50875"/>
                  </a:cubicBezTo>
                  <a:cubicBezTo>
                    <a:pt x="7683" y="50875"/>
                    <a:pt x="8056" y="50837"/>
                    <a:pt x="8420" y="50761"/>
                  </a:cubicBezTo>
                  <a:lnTo>
                    <a:pt x="8420" y="50761"/>
                  </a:lnTo>
                  <a:cubicBezTo>
                    <a:pt x="8177" y="51916"/>
                    <a:pt x="8876" y="53132"/>
                    <a:pt x="9819" y="53800"/>
                  </a:cubicBezTo>
                  <a:cubicBezTo>
                    <a:pt x="10747" y="54410"/>
                    <a:pt x="11869" y="54714"/>
                    <a:pt x="13000" y="54714"/>
                  </a:cubicBezTo>
                  <a:cubicBezTo>
                    <a:pt x="13054" y="54714"/>
                    <a:pt x="13108" y="54714"/>
                    <a:pt x="13162" y="54712"/>
                  </a:cubicBezTo>
                  <a:cubicBezTo>
                    <a:pt x="13200" y="54713"/>
                    <a:pt x="13238" y="54713"/>
                    <a:pt x="13276" y="54713"/>
                  </a:cubicBezTo>
                  <a:cubicBezTo>
                    <a:pt x="19121" y="54713"/>
                    <a:pt x="23862" y="50084"/>
                    <a:pt x="23953" y="44226"/>
                  </a:cubicBezTo>
                  <a:cubicBezTo>
                    <a:pt x="23983" y="42736"/>
                    <a:pt x="23679" y="41247"/>
                    <a:pt x="23102" y="39940"/>
                  </a:cubicBezTo>
                  <a:cubicBezTo>
                    <a:pt x="25533" y="38785"/>
                    <a:pt x="26749" y="35897"/>
                    <a:pt x="26688" y="33223"/>
                  </a:cubicBezTo>
                  <a:cubicBezTo>
                    <a:pt x="26597" y="30517"/>
                    <a:pt x="25533" y="27964"/>
                    <a:pt x="24469" y="25502"/>
                  </a:cubicBezTo>
                  <a:cubicBezTo>
                    <a:pt x="28208" y="23374"/>
                    <a:pt x="30336" y="19271"/>
                    <a:pt x="29941" y="15016"/>
                  </a:cubicBezTo>
                  <a:lnTo>
                    <a:pt x="29941" y="15016"/>
                  </a:lnTo>
                  <a:cubicBezTo>
                    <a:pt x="30880" y="15246"/>
                    <a:pt x="31821" y="15356"/>
                    <a:pt x="32746" y="15356"/>
                  </a:cubicBezTo>
                  <a:cubicBezTo>
                    <a:pt x="38045" y="15356"/>
                    <a:pt x="42846" y="11740"/>
                    <a:pt x="44166" y="6383"/>
                  </a:cubicBezTo>
                  <a:cubicBezTo>
                    <a:pt x="44682" y="4286"/>
                    <a:pt x="44622" y="2037"/>
                    <a:pt x="439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1480;p52">
              <a:extLst>
                <a:ext uri="{FF2B5EF4-FFF2-40B4-BE49-F238E27FC236}">
                  <a16:creationId xmlns:a16="http://schemas.microsoft.com/office/drawing/2014/main" id="{A02A3095-E893-A5A2-6CD3-5F7BCE1F2EF2}"/>
                </a:ext>
              </a:extLst>
            </p:cNvPr>
            <p:cNvSpPr/>
            <p:nvPr/>
          </p:nvSpPr>
          <p:spPr>
            <a:xfrm>
              <a:off x="896175" y="3058500"/>
              <a:ext cx="762200" cy="1243050"/>
            </a:xfrm>
            <a:custGeom>
              <a:avLst/>
              <a:gdLst/>
              <a:ahLst/>
              <a:cxnLst/>
              <a:rect l="l" t="t" r="r" b="b"/>
              <a:pathLst>
                <a:path w="30488" h="49722" extrusionOk="0">
                  <a:moveTo>
                    <a:pt x="25359" y="1"/>
                  </a:moveTo>
                  <a:cubicBezTo>
                    <a:pt x="22951" y="1"/>
                    <a:pt x="19225" y="847"/>
                    <a:pt x="15928" y="5182"/>
                  </a:cubicBezTo>
                  <a:cubicBezTo>
                    <a:pt x="14013" y="7704"/>
                    <a:pt x="4986" y="33115"/>
                    <a:pt x="4986" y="33115"/>
                  </a:cubicBezTo>
                  <a:cubicBezTo>
                    <a:pt x="4986" y="33115"/>
                    <a:pt x="1" y="45304"/>
                    <a:pt x="8025" y="48586"/>
                  </a:cubicBezTo>
                  <a:cubicBezTo>
                    <a:pt x="10065" y="49413"/>
                    <a:pt x="12092" y="49721"/>
                    <a:pt x="13982" y="49721"/>
                  </a:cubicBezTo>
                  <a:cubicBezTo>
                    <a:pt x="19529" y="49721"/>
                    <a:pt x="23892" y="47067"/>
                    <a:pt x="23892" y="47067"/>
                  </a:cubicBezTo>
                  <a:lnTo>
                    <a:pt x="30488" y="40440"/>
                  </a:lnTo>
                  <a:lnTo>
                    <a:pt x="25807" y="26307"/>
                  </a:lnTo>
                  <a:lnTo>
                    <a:pt x="27904" y="349"/>
                  </a:lnTo>
                  <a:cubicBezTo>
                    <a:pt x="27904" y="349"/>
                    <a:pt x="26902" y="1"/>
                    <a:pt x="2535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7" name="Google Shape;1481;p52">
              <a:extLst>
                <a:ext uri="{FF2B5EF4-FFF2-40B4-BE49-F238E27FC236}">
                  <a16:creationId xmlns:a16="http://schemas.microsoft.com/office/drawing/2014/main" id="{652977DF-5ABC-69B8-D9DC-D14CA0A23D67}"/>
                </a:ext>
              </a:extLst>
            </p:cNvPr>
            <p:cNvSpPr/>
            <p:nvPr/>
          </p:nvSpPr>
          <p:spPr>
            <a:xfrm>
              <a:off x="2470675" y="3080125"/>
              <a:ext cx="563875" cy="1171875"/>
            </a:xfrm>
            <a:custGeom>
              <a:avLst/>
              <a:gdLst/>
              <a:ahLst/>
              <a:cxnLst/>
              <a:rect l="l" t="t" r="r" b="b"/>
              <a:pathLst>
                <a:path w="22555" h="46875" extrusionOk="0">
                  <a:moveTo>
                    <a:pt x="1" y="0"/>
                  </a:moveTo>
                  <a:cubicBezTo>
                    <a:pt x="1" y="2"/>
                    <a:pt x="1" y="3"/>
                    <a:pt x="1" y="5"/>
                  </a:cubicBezTo>
                  <a:lnTo>
                    <a:pt x="1" y="5"/>
                  </a:lnTo>
                  <a:cubicBezTo>
                    <a:pt x="1" y="2"/>
                    <a:pt x="1" y="0"/>
                    <a:pt x="1" y="0"/>
                  </a:cubicBezTo>
                  <a:close/>
                  <a:moveTo>
                    <a:pt x="1" y="5"/>
                  </a:moveTo>
                  <a:cubicBezTo>
                    <a:pt x="63" y="522"/>
                    <a:pt x="5565" y="46875"/>
                    <a:pt x="5982" y="46875"/>
                  </a:cubicBezTo>
                  <a:cubicBezTo>
                    <a:pt x="5984" y="46875"/>
                    <a:pt x="5987" y="46873"/>
                    <a:pt x="5989" y="46870"/>
                  </a:cubicBezTo>
                  <a:cubicBezTo>
                    <a:pt x="6120" y="46708"/>
                    <a:pt x="8005" y="46654"/>
                    <a:pt x="10459" y="46654"/>
                  </a:cubicBezTo>
                  <a:cubicBezTo>
                    <a:pt x="15367" y="46654"/>
                    <a:pt x="22554" y="46870"/>
                    <a:pt x="22554" y="46870"/>
                  </a:cubicBezTo>
                  <a:cubicBezTo>
                    <a:pt x="22554" y="46870"/>
                    <a:pt x="15229" y="16140"/>
                    <a:pt x="13922" y="12919"/>
                  </a:cubicBezTo>
                  <a:cubicBezTo>
                    <a:pt x="9322" y="1388"/>
                    <a:pt x="81" y="344"/>
                    <a:pt x="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8" name="Google Shape;1482;p52">
              <a:extLst>
                <a:ext uri="{FF2B5EF4-FFF2-40B4-BE49-F238E27FC236}">
                  <a16:creationId xmlns:a16="http://schemas.microsoft.com/office/drawing/2014/main" id="{4622E1B4-22D5-AE16-A53F-ABCBDCCB6D21}"/>
                </a:ext>
              </a:extLst>
            </p:cNvPr>
            <p:cNvSpPr/>
            <p:nvPr/>
          </p:nvSpPr>
          <p:spPr>
            <a:xfrm>
              <a:off x="1297400" y="3013250"/>
              <a:ext cx="1379225" cy="1234075"/>
            </a:xfrm>
            <a:custGeom>
              <a:avLst/>
              <a:gdLst/>
              <a:ahLst/>
              <a:cxnLst/>
              <a:rect l="l" t="t" r="r" b="b"/>
              <a:pathLst>
                <a:path w="55169" h="49363" extrusionOk="0">
                  <a:moveTo>
                    <a:pt x="15958" y="1"/>
                  </a:moveTo>
                  <a:lnTo>
                    <a:pt x="6566" y="2159"/>
                  </a:lnTo>
                  <a:lnTo>
                    <a:pt x="1" y="26293"/>
                  </a:lnTo>
                  <a:lnTo>
                    <a:pt x="2858" y="49363"/>
                  </a:lnTo>
                  <a:lnTo>
                    <a:pt x="53771" y="49363"/>
                  </a:lnTo>
                  <a:cubicBezTo>
                    <a:pt x="53771" y="49363"/>
                    <a:pt x="54926" y="22433"/>
                    <a:pt x="55047" y="21977"/>
                  </a:cubicBezTo>
                  <a:cubicBezTo>
                    <a:pt x="55169" y="21521"/>
                    <a:pt x="48391" y="3131"/>
                    <a:pt x="48391" y="3131"/>
                  </a:cubicBezTo>
                  <a:lnTo>
                    <a:pt x="41096" y="791"/>
                  </a:lnTo>
                  <a:cubicBezTo>
                    <a:pt x="38443" y="3763"/>
                    <a:pt x="33992" y="5227"/>
                    <a:pt x="29398" y="5227"/>
                  </a:cubicBezTo>
                  <a:cubicBezTo>
                    <a:pt x="24362" y="5227"/>
                    <a:pt x="19154" y="3466"/>
                    <a:pt x="15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9" name="Google Shape;1483;p52">
              <a:extLst>
                <a:ext uri="{FF2B5EF4-FFF2-40B4-BE49-F238E27FC236}">
                  <a16:creationId xmlns:a16="http://schemas.microsoft.com/office/drawing/2014/main" id="{4A62FAFC-DFFF-AC0C-71A1-BA79927D4A9D}"/>
                </a:ext>
              </a:extLst>
            </p:cNvPr>
            <p:cNvSpPr/>
            <p:nvPr/>
          </p:nvSpPr>
          <p:spPr>
            <a:xfrm>
              <a:off x="2544375" y="3409150"/>
              <a:ext cx="116300" cy="279675"/>
            </a:xfrm>
            <a:custGeom>
              <a:avLst/>
              <a:gdLst/>
              <a:ahLst/>
              <a:cxnLst/>
              <a:rect l="l" t="t" r="r" b="b"/>
              <a:pathLst>
                <a:path w="4652" h="11187" extrusionOk="0">
                  <a:moveTo>
                    <a:pt x="1" y="1"/>
                  </a:moveTo>
                  <a:lnTo>
                    <a:pt x="1" y="1"/>
                  </a:lnTo>
                  <a:cubicBezTo>
                    <a:pt x="62" y="183"/>
                    <a:pt x="153" y="274"/>
                    <a:pt x="214" y="426"/>
                  </a:cubicBezTo>
                  <a:lnTo>
                    <a:pt x="822" y="1581"/>
                  </a:lnTo>
                  <a:cubicBezTo>
                    <a:pt x="1338" y="2554"/>
                    <a:pt x="2007" y="3891"/>
                    <a:pt x="2676" y="5442"/>
                  </a:cubicBezTo>
                  <a:cubicBezTo>
                    <a:pt x="3314" y="7022"/>
                    <a:pt x="3770" y="8420"/>
                    <a:pt x="4104" y="9484"/>
                  </a:cubicBezTo>
                  <a:cubicBezTo>
                    <a:pt x="4256" y="9970"/>
                    <a:pt x="4378" y="10396"/>
                    <a:pt x="4500" y="10730"/>
                  </a:cubicBezTo>
                  <a:cubicBezTo>
                    <a:pt x="4530" y="10882"/>
                    <a:pt x="4560" y="11034"/>
                    <a:pt x="4652" y="11186"/>
                  </a:cubicBezTo>
                  <a:cubicBezTo>
                    <a:pt x="4652" y="11034"/>
                    <a:pt x="4591" y="10882"/>
                    <a:pt x="4560" y="10670"/>
                  </a:cubicBezTo>
                  <a:cubicBezTo>
                    <a:pt x="4530" y="10366"/>
                    <a:pt x="4408" y="9940"/>
                    <a:pt x="4256" y="9393"/>
                  </a:cubicBezTo>
                  <a:cubicBezTo>
                    <a:pt x="3496" y="6627"/>
                    <a:pt x="2402" y="4013"/>
                    <a:pt x="943" y="1490"/>
                  </a:cubicBezTo>
                  <a:cubicBezTo>
                    <a:pt x="670" y="1034"/>
                    <a:pt x="427" y="669"/>
                    <a:pt x="275" y="396"/>
                  </a:cubicBezTo>
                  <a:cubicBezTo>
                    <a:pt x="183" y="244"/>
                    <a:pt x="123" y="12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0" name="Google Shape;1484;p52">
              <a:extLst>
                <a:ext uri="{FF2B5EF4-FFF2-40B4-BE49-F238E27FC236}">
                  <a16:creationId xmlns:a16="http://schemas.microsoft.com/office/drawing/2014/main" id="{3DF4C708-CB2F-EDD6-0D65-32734E2FF1E3}"/>
                </a:ext>
              </a:extLst>
            </p:cNvPr>
            <p:cNvSpPr/>
            <p:nvPr/>
          </p:nvSpPr>
          <p:spPr>
            <a:xfrm>
              <a:off x="1540575" y="3664650"/>
              <a:ext cx="654275" cy="518100"/>
            </a:xfrm>
            <a:custGeom>
              <a:avLst/>
              <a:gdLst/>
              <a:ahLst/>
              <a:cxnLst/>
              <a:rect l="l" t="t" r="r" b="b"/>
              <a:pathLst>
                <a:path w="26171" h="20724" extrusionOk="0">
                  <a:moveTo>
                    <a:pt x="23675" y="1"/>
                  </a:moveTo>
                  <a:cubicBezTo>
                    <a:pt x="23402" y="1"/>
                    <a:pt x="23127" y="15"/>
                    <a:pt x="22858" y="24"/>
                  </a:cubicBezTo>
                  <a:cubicBezTo>
                    <a:pt x="21186" y="85"/>
                    <a:pt x="19514" y="237"/>
                    <a:pt x="17903" y="510"/>
                  </a:cubicBezTo>
                  <a:cubicBezTo>
                    <a:pt x="15836" y="845"/>
                    <a:pt x="13830" y="1513"/>
                    <a:pt x="12159" y="2760"/>
                  </a:cubicBezTo>
                  <a:cubicBezTo>
                    <a:pt x="10213" y="4188"/>
                    <a:pt x="8967" y="6285"/>
                    <a:pt x="7630" y="8292"/>
                  </a:cubicBezTo>
                  <a:cubicBezTo>
                    <a:pt x="6292" y="10328"/>
                    <a:pt x="4864" y="12334"/>
                    <a:pt x="2736" y="13459"/>
                  </a:cubicBezTo>
                  <a:lnTo>
                    <a:pt x="3709" y="14219"/>
                  </a:lnTo>
                  <a:cubicBezTo>
                    <a:pt x="4620" y="14918"/>
                    <a:pt x="4164" y="16134"/>
                    <a:pt x="3526" y="17015"/>
                  </a:cubicBezTo>
                  <a:lnTo>
                    <a:pt x="0" y="20723"/>
                  </a:lnTo>
                  <a:cubicBezTo>
                    <a:pt x="1824" y="20450"/>
                    <a:pt x="4164" y="18261"/>
                    <a:pt x="5259" y="16802"/>
                  </a:cubicBezTo>
                  <a:cubicBezTo>
                    <a:pt x="6383" y="15374"/>
                    <a:pt x="7295" y="13732"/>
                    <a:pt x="8511" y="12365"/>
                  </a:cubicBezTo>
                  <a:cubicBezTo>
                    <a:pt x="10213" y="10419"/>
                    <a:pt x="12493" y="9112"/>
                    <a:pt x="14742" y="7836"/>
                  </a:cubicBezTo>
                  <a:cubicBezTo>
                    <a:pt x="16900" y="6620"/>
                    <a:pt x="19058" y="5404"/>
                    <a:pt x="21216" y="4249"/>
                  </a:cubicBezTo>
                  <a:cubicBezTo>
                    <a:pt x="21976" y="3793"/>
                    <a:pt x="22827" y="3489"/>
                    <a:pt x="23648" y="3246"/>
                  </a:cubicBezTo>
                  <a:cubicBezTo>
                    <a:pt x="24590" y="3064"/>
                    <a:pt x="25715" y="2942"/>
                    <a:pt x="26019" y="2061"/>
                  </a:cubicBezTo>
                  <a:cubicBezTo>
                    <a:pt x="26171" y="1453"/>
                    <a:pt x="25989" y="845"/>
                    <a:pt x="25502" y="510"/>
                  </a:cubicBezTo>
                  <a:cubicBezTo>
                    <a:pt x="24967" y="82"/>
                    <a:pt x="24326" y="1"/>
                    <a:pt x="23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1" name="Google Shape;1485;p52">
              <a:extLst>
                <a:ext uri="{FF2B5EF4-FFF2-40B4-BE49-F238E27FC236}">
                  <a16:creationId xmlns:a16="http://schemas.microsoft.com/office/drawing/2014/main" id="{4FAC326B-DDB7-273D-92BE-BAD45D431F04}"/>
                </a:ext>
              </a:extLst>
            </p:cNvPr>
            <p:cNvSpPr/>
            <p:nvPr/>
          </p:nvSpPr>
          <p:spPr>
            <a:xfrm>
              <a:off x="1219125" y="3714950"/>
              <a:ext cx="235600" cy="72650"/>
            </a:xfrm>
            <a:custGeom>
              <a:avLst/>
              <a:gdLst/>
              <a:ahLst/>
              <a:cxnLst/>
              <a:rect l="l" t="t" r="r" b="b"/>
              <a:pathLst>
                <a:path w="9424" h="2906" extrusionOk="0">
                  <a:moveTo>
                    <a:pt x="6064" y="0"/>
                  </a:moveTo>
                  <a:cubicBezTo>
                    <a:pt x="5597" y="0"/>
                    <a:pt x="5140" y="61"/>
                    <a:pt x="4682" y="200"/>
                  </a:cubicBezTo>
                  <a:cubicBezTo>
                    <a:pt x="4013" y="444"/>
                    <a:pt x="3344" y="717"/>
                    <a:pt x="2736" y="1082"/>
                  </a:cubicBezTo>
                  <a:cubicBezTo>
                    <a:pt x="2189" y="1386"/>
                    <a:pt x="1733" y="1720"/>
                    <a:pt x="1308" y="1994"/>
                  </a:cubicBezTo>
                  <a:lnTo>
                    <a:pt x="366" y="2632"/>
                  </a:lnTo>
                  <a:cubicBezTo>
                    <a:pt x="244" y="2723"/>
                    <a:pt x="122" y="2784"/>
                    <a:pt x="1" y="2906"/>
                  </a:cubicBezTo>
                  <a:cubicBezTo>
                    <a:pt x="153" y="2875"/>
                    <a:pt x="274" y="2784"/>
                    <a:pt x="396" y="2723"/>
                  </a:cubicBezTo>
                  <a:cubicBezTo>
                    <a:pt x="609" y="2571"/>
                    <a:pt x="974" y="2359"/>
                    <a:pt x="1369" y="2115"/>
                  </a:cubicBezTo>
                  <a:cubicBezTo>
                    <a:pt x="2433" y="1386"/>
                    <a:pt x="3588" y="778"/>
                    <a:pt x="4773" y="352"/>
                  </a:cubicBezTo>
                  <a:cubicBezTo>
                    <a:pt x="5211" y="227"/>
                    <a:pt x="5663" y="145"/>
                    <a:pt x="6130" y="145"/>
                  </a:cubicBezTo>
                  <a:cubicBezTo>
                    <a:pt x="6343" y="145"/>
                    <a:pt x="6560" y="162"/>
                    <a:pt x="6779" y="200"/>
                  </a:cubicBezTo>
                  <a:cubicBezTo>
                    <a:pt x="7357" y="322"/>
                    <a:pt x="7843" y="565"/>
                    <a:pt x="8299" y="900"/>
                  </a:cubicBezTo>
                  <a:cubicBezTo>
                    <a:pt x="8694" y="1204"/>
                    <a:pt x="9089" y="1568"/>
                    <a:pt x="9424" y="1963"/>
                  </a:cubicBezTo>
                  <a:cubicBezTo>
                    <a:pt x="9393" y="1842"/>
                    <a:pt x="9332" y="1720"/>
                    <a:pt x="9241" y="1629"/>
                  </a:cubicBezTo>
                  <a:cubicBezTo>
                    <a:pt x="8968" y="1325"/>
                    <a:pt x="8694" y="1021"/>
                    <a:pt x="8420" y="778"/>
                  </a:cubicBezTo>
                  <a:cubicBezTo>
                    <a:pt x="7904" y="444"/>
                    <a:pt x="7387" y="170"/>
                    <a:pt x="6809" y="49"/>
                  </a:cubicBezTo>
                  <a:cubicBezTo>
                    <a:pt x="6558" y="17"/>
                    <a:pt x="6309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2" name="Google Shape;1486;p52">
              <a:extLst>
                <a:ext uri="{FF2B5EF4-FFF2-40B4-BE49-F238E27FC236}">
                  <a16:creationId xmlns:a16="http://schemas.microsoft.com/office/drawing/2014/main" id="{DF3F0BC2-F53B-4357-7852-DB882DEDC34D}"/>
                </a:ext>
              </a:extLst>
            </p:cNvPr>
            <p:cNvSpPr/>
            <p:nvPr/>
          </p:nvSpPr>
          <p:spPr>
            <a:xfrm>
              <a:off x="1336150" y="3687725"/>
              <a:ext cx="135300" cy="66450"/>
            </a:xfrm>
            <a:custGeom>
              <a:avLst/>
              <a:gdLst/>
              <a:ahLst/>
              <a:cxnLst/>
              <a:rect l="l" t="t" r="r" b="b"/>
              <a:pathLst>
                <a:path w="5412" h="2658" extrusionOk="0">
                  <a:moveTo>
                    <a:pt x="680" y="1"/>
                  </a:moveTo>
                  <a:cubicBezTo>
                    <a:pt x="446" y="1"/>
                    <a:pt x="223" y="29"/>
                    <a:pt x="1" y="74"/>
                  </a:cubicBezTo>
                  <a:cubicBezTo>
                    <a:pt x="335" y="104"/>
                    <a:pt x="639" y="165"/>
                    <a:pt x="943" y="165"/>
                  </a:cubicBezTo>
                  <a:cubicBezTo>
                    <a:pt x="1703" y="195"/>
                    <a:pt x="2432" y="347"/>
                    <a:pt x="3162" y="621"/>
                  </a:cubicBezTo>
                  <a:cubicBezTo>
                    <a:pt x="3527" y="773"/>
                    <a:pt x="3891" y="955"/>
                    <a:pt x="4226" y="1168"/>
                  </a:cubicBezTo>
                  <a:cubicBezTo>
                    <a:pt x="4499" y="1381"/>
                    <a:pt x="4743" y="1593"/>
                    <a:pt x="4955" y="1867"/>
                  </a:cubicBezTo>
                  <a:cubicBezTo>
                    <a:pt x="5259" y="2323"/>
                    <a:pt x="5350" y="2657"/>
                    <a:pt x="5411" y="2657"/>
                  </a:cubicBezTo>
                  <a:cubicBezTo>
                    <a:pt x="5411" y="2566"/>
                    <a:pt x="5350" y="2475"/>
                    <a:pt x="5320" y="2414"/>
                  </a:cubicBezTo>
                  <a:cubicBezTo>
                    <a:pt x="5290" y="2323"/>
                    <a:pt x="5259" y="2201"/>
                    <a:pt x="5198" y="2141"/>
                  </a:cubicBezTo>
                  <a:cubicBezTo>
                    <a:pt x="5168" y="2019"/>
                    <a:pt x="5107" y="1897"/>
                    <a:pt x="5016" y="1806"/>
                  </a:cubicBezTo>
                  <a:cubicBezTo>
                    <a:pt x="4834" y="1502"/>
                    <a:pt x="4560" y="1259"/>
                    <a:pt x="4287" y="1046"/>
                  </a:cubicBezTo>
                  <a:cubicBezTo>
                    <a:pt x="3952" y="773"/>
                    <a:pt x="3587" y="590"/>
                    <a:pt x="3192" y="438"/>
                  </a:cubicBezTo>
                  <a:cubicBezTo>
                    <a:pt x="2463" y="165"/>
                    <a:pt x="1703" y="13"/>
                    <a:pt x="943" y="13"/>
                  </a:cubicBezTo>
                  <a:cubicBezTo>
                    <a:pt x="853" y="5"/>
                    <a:pt x="766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1487;p52">
              <a:extLst>
                <a:ext uri="{FF2B5EF4-FFF2-40B4-BE49-F238E27FC236}">
                  <a16:creationId xmlns:a16="http://schemas.microsoft.com/office/drawing/2014/main" id="{36C9824A-BC75-8EAF-33EC-41E874BC0DAF}"/>
                </a:ext>
              </a:extLst>
            </p:cNvPr>
            <p:cNvSpPr/>
            <p:nvPr/>
          </p:nvSpPr>
          <p:spPr>
            <a:xfrm>
              <a:off x="1525375" y="3476025"/>
              <a:ext cx="72200" cy="231800"/>
            </a:xfrm>
            <a:custGeom>
              <a:avLst/>
              <a:gdLst/>
              <a:ahLst/>
              <a:cxnLst/>
              <a:rect l="l" t="t" r="r" b="b"/>
              <a:pathLst>
                <a:path w="2888" h="9272" extrusionOk="0">
                  <a:moveTo>
                    <a:pt x="2858" y="1"/>
                  </a:moveTo>
                  <a:cubicBezTo>
                    <a:pt x="2797" y="1"/>
                    <a:pt x="2128" y="2007"/>
                    <a:pt x="1368" y="4590"/>
                  </a:cubicBezTo>
                  <a:cubicBezTo>
                    <a:pt x="608" y="7174"/>
                    <a:pt x="0" y="9271"/>
                    <a:pt x="61" y="9271"/>
                  </a:cubicBezTo>
                  <a:cubicBezTo>
                    <a:pt x="152" y="9271"/>
                    <a:pt x="791" y="7265"/>
                    <a:pt x="1551" y="4681"/>
                  </a:cubicBezTo>
                  <a:cubicBezTo>
                    <a:pt x="2310" y="2098"/>
                    <a:pt x="2888" y="1"/>
                    <a:pt x="2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1488;p52">
              <a:extLst>
                <a:ext uri="{FF2B5EF4-FFF2-40B4-BE49-F238E27FC236}">
                  <a16:creationId xmlns:a16="http://schemas.microsoft.com/office/drawing/2014/main" id="{2DE2CE06-091A-6E8A-4F01-CEA51EF025CD}"/>
                </a:ext>
              </a:extLst>
            </p:cNvPr>
            <p:cNvSpPr/>
            <p:nvPr/>
          </p:nvSpPr>
          <p:spPr>
            <a:xfrm>
              <a:off x="1438750" y="4017825"/>
              <a:ext cx="209750" cy="240150"/>
            </a:xfrm>
            <a:custGeom>
              <a:avLst/>
              <a:gdLst/>
              <a:ahLst/>
              <a:cxnLst/>
              <a:rect l="l" t="t" r="r" b="b"/>
              <a:pathLst>
                <a:path w="8390" h="9606" extrusionOk="0">
                  <a:moveTo>
                    <a:pt x="7690" y="1"/>
                  </a:moveTo>
                  <a:cubicBezTo>
                    <a:pt x="7782" y="92"/>
                    <a:pt x="7903" y="244"/>
                    <a:pt x="8025" y="396"/>
                  </a:cubicBezTo>
                  <a:cubicBezTo>
                    <a:pt x="8237" y="821"/>
                    <a:pt x="8237" y="1277"/>
                    <a:pt x="8085" y="1733"/>
                  </a:cubicBezTo>
                  <a:cubicBezTo>
                    <a:pt x="7842" y="2371"/>
                    <a:pt x="7447" y="2979"/>
                    <a:pt x="6961" y="3496"/>
                  </a:cubicBezTo>
                  <a:cubicBezTo>
                    <a:pt x="6414" y="4104"/>
                    <a:pt x="5806" y="4742"/>
                    <a:pt x="5167" y="5381"/>
                  </a:cubicBezTo>
                  <a:cubicBezTo>
                    <a:pt x="4073" y="6475"/>
                    <a:pt x="2857" y="7508"/>
                    <a:pt x="1611" y="8451"/>
                  </a:cubicBezTo>
                  <a:cubicBezTo>
                    <a:pt x="1094" y="8846"/>
                    <a:pt x="669" y="9119"/>
                    <a:pt x="426" y="9302"/>
                  </a:cubicBezTo>
                  <a:cubicBezTo>
                    <a:pt x="274" y="9362"/>
                    <a:pt x="122" y="9484"/>
                    <a:pt x="0" y="9606"/>
                  </a:cubicBezTo>
                  <a:cubicBezTo>
                    <a:pt x="152" y="9514"/>
                    <a:pt x="304" y="9454"/>
                    <a:pt x="456" y="9332"/>
                  </a:cubicBezTo>
                  <a:cubicBezTo>
                    <a:pt x="760" y="9150"/>
                    <a:pt x="1186" y="8876"/>
                    <a:pt x="1672" y="8542"/>
                  </a:cubicBezTo>
                  <a:cubicBezTo>
                    <a:pt x="2979" y="7630"/>
                    <a:pt x="4195" y="6596"/>
                    <a:pt x="5289" y="5502"/>
                  </a:cubicBezTo>
                  <a:cubicBezTo>
                    <a:pt x="5958" y="4864"/>
                    <a:pt x="6535" y="4195"/>
                    <a:pt x="7082" y="3587"/>
                  </a:cubicBezTo>
                  <a:cubicBezTo>
                    <a:pt x="7569" y="3071"/>
                    <a:pt x="7933" y="2463"/>
                    <a:pt x="8207" y="1763"/>
                  </a:cubicBezTo>
                  <a:cubicBezTo>
                    <a:pt x="8389" y="1308"/>
                    <a:pt x="8329" y="791"/>
                    <a:pt x="8055" y="365"/>
                  </a:cubicBezTo>
                  <a:cubicBezTo>
                    <a:pt x="7994" y="244"/>
                    <a:pt x="7903" y="122"/>
                    <a:pt x="7782" y="61"/>
                  </a:cubicBezTo>
                  <a:cubicBezTo>
                    <a:pt x="7721" y="1"/>
                    <a:pt x="7690" y="1"/>
                    <a:pt x="76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1489;p52">
              <a:extLst>
                <a:ext uri="{FF2B5EF4-FFF2-40B4-BE49-F238E27FC236}">
                  <a16:creationId xmlns:a16="http://schemas.microsoft.com/office/drawing/2014/main" id="{D748F4E4-6A21-2FFE-C097-21093450C9C9}"/>
                </a:ext>
              </a:extLst>
            </p:cNvPr>
            <p:cNvSpPr/>
            <p:nvPr/>
          </p:nvSpPr>
          <p:spPr>
            <a:xfrm>
              <a:off x="1362750" y="3767075"/>
              <a:ext cx="192275" cy="357725"/>
            </a:xfrm>
            <a:custGeom>
              <a:avLst/>
              <a:gdLst/>
              <a:ahLst/>
              <a:cxnLst/>
              <a:rect l="l" t="t" r="r" b="b"/>
              <a:pathLst>
                <a:path w="7691" h="14309" extrusionOk="0">
                  <a:moveTo>
                    <a:pt x="2706" y="0"/>
                  </a:moveTo>
                  <a:lnTo>
                    <a:pt x="2706" y="0"/>
                  </a:lnTo>
                  <a:cubicBezTo>
                    <a:pt x="2645" y="61"/>
                    <a:pt x="2645" y="91"/>
                    <a:pt x="2615" y="182"/>
                  </a:cubicBezTo>
                  <a:cubicBezTo>
                    <a:pt x="2554" y="334"/>
                    <a:pt x="2463" y="517"/>
                    <a:pt x="2402" y="760"/>
                  </a:cubicBezTo>
                  <a:cubicBezTo>
                    <a:pt x="2189" y="1246"/>
                    <a:pt x="1976" y="1976"/>
                    <a:pt x="1703" y="2827"/>
                  </a:cubicBezTo>
                  <a:cubicBezTo>
                    <a:pt x="1429" y="3708"/>
                    <a:pt x="1156" y="4772"/>
                    <a:pt x="882" y="5988"/>
                  </a:cubicBezTo>
                  <a:cubicBezTo>
                    <a:pt x="609" y="7204"/>
                    <a:pt x="396" y="8511"/>
                    <a:pt x="122" y="9909"/>
                  </a:cubicBezTo>
                  <a:cubicBezTo>
                    <a:pt x="1" y="10578"/>
                    <a:pt x="31" y="11307"/>
                    <a:pt x="183" y="12006"/>
                  </a:cubicBezTo>
                  <a:cubicBezTo>
                    <a:pt x="274" y="12341"/>
                    <a:pt x="457" y="12645"/>
                    <a:pt x="669" y="12918"/>
                  </a:cubicBezTo>
                  <a:cubicBezTo>
                    <a:pt x="913" y="13131"/>
                    <a:pt x="1186" y="13313"/>
                    <a:pt x="1490" y="13465"/>
                  </a:cubicBezTo>
                  <a:cubicBezTo>
                    <a:pt x="2007" y="13739"/>
                    <a:pt x="2584" y="13921"/>
                    <a:pt x="3162" y="14043"/>
                  </a:cubicBezTo>
                  <a:cubicBezTo>
                    <a:pt x="3648" y="14164"/>
                    <a:pt x="4165" y="14225"/>
                    <a:pt x="4682" y="14286"/>
                  </a:cubicBezTo>
                  <a:cubicBezTo>
                    <a:pt x="5046" y="14301"/>
                    <a:pt x="5419" y="14309"/>
                    <a:pt x="5787" y="14309"/>
                  </a:cubicBezTo>
                  <a:cubicBezTo>
                    <a:pt x="6156" y="14309"/>
                    <a:pt x="6521" y="14301"/>
                    <a:pt x="6870" y="14286"/>
                  </a:cubicBezTo>
                  <a:cubicBezTo>
                    <a:pt x="7144" y="14225"/>
                    <a:pt x="7326" y="14195"/>
                    <a:pt x="7478" y="14195"/>
                  </a:cubicBezTo>
                  <a:cubicBezTo>
                    <a:pt x="7508" y="14195"/>
                    <a:pt x="7600" y="14195"/>
                    <a:pt x="7691" y="14164"/>
                  </a:cubicBezTo>
                  <a:cubicBezTo>
                    <a:pt x="7600" y="14164"/>
                    <a:pt x="7569" y="14164"/>
                    <a:pt x="7356" y="14073"/>
                  </a:cubicBezTo>
                  <a:lnTo>
                    <a:pt x="6748" y="14134"/>
                  </a:lnTo>
                  <a:cubicBezTo>
                    <a:pt x="6049" y="14134"/>
                    <a:pt x="5320" y="14134"/>
                    <a:pt x="4590" y="14043"/>
                  </a:cubicBezTo>
                  <a:cubicBezTo>
                    <a:pt x="4104" y="14012"/>
                    <a:pt x="3618" y="13921"/>
                    <a:pt x="3101" y="13830"/>
                  </a:cubicBezTo>
                  <a:cubicBezTo>
                    <a:pt x="2584" y="13708"/>
                    <a:pt x="2007" y="13526"/>
                    <a:pt x="1520" y="13252"/>
                  </a:cubicBezTo>
                  <a:cubicBezTo>
                    <a:pt x="943" y="13009"/>
                    <a:pt x="487" y="12523"/>
                    <a:pt x="335" y="11915"/>
                  </a:cubicBezTo>
                  <a:cubicBezTo>
                    <a:pt x="183" y="11277"/>
                    <a:pt x="183" y="10578"/>
                    <a:pt x="305" y="9909"/>
                  </a:cubicBezTo>
                  <a:cubicBezTo>
                    <a:pt x="548" y="8511"/>
                    <a:pt x="761" y="7204"/>
                    <a:pt x="1034" y="5988"/>
                  </a:cubicBezTo>
                  <a:cubicBezTo>
                    <a:pt x="1277" y="4772"/>
                    <a:pt x="1551" y="3708"/>
                    <a:pt x="1824" y="2827"/>
                  </a:cubicBezTo>
                  <a:cubicBezTo>
                    <a:pt x="2098" y="1976"/>
                    <a:pt x="2311" y="1246"/>
                    <a:pt x="2463" y="760"/>
                  </a:cubicBezTo>
                  <a:lnTo>
                    <a:pt x="2675" y="182"/>
                  </a:lnTo>
                  <a:cubicBezTo>
                    <a:pt x="2675" y="152"/>
                    <a:pt x="2706" y="61"/>
                    <a:pt x="2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1490;p52">
              <a:extLst>
                <a:ext uri="{FF2B5EF4-FFF2-40B4-BE49-F238E27FC236}">
                  <a16:creationId xmlns:a16="http://schemas.microsoft.com/office/drawing/2014/main" id="{016CECA4-3411-79EC-66E7-A469701B729B}"/>
                </a:ext>
              </a:extLst>
            </p:cNvPr>
            <p:cNvSpPr/>
            <p:nvPr/>
          </p:nvSpPr>
          <p:spPr>
            <a:xfrm>
              <a:off x="2484350" y="3844575"/>
              <a:ext cx="348050" cy="402750"/>
            </a:xfrm>
            <a:custGeom>
              <a:avLst/>
              <a:gdLst/>
              <a:ahLst/>
              <a:cxnLst/>
              <a:rect l="l" t="t" r="r" b="b"/>
              <a:pathLst>
                <a:path w="13922" h="16110" extrusionOk="0">
                  <a:moveTo>
                    <a:pt x="365" y="0"/>
                  </a:moveTo>
                  <a:lnTo>
                    <a:pt x="365" y="0"/>
                  </a:lnTo>
                  <a:cubicBezTo>
                    <a:pt x="1" y="3952"/>
                    <a:pt x="2979" y="7447"/>
                    <a:pt x="6931" y="7782"/>
                  </a:cubicBezTo>
                  <a:cubicBezTo>
                    <a:pt x="7150" y="7809"/>
                    <a:pt x="7380" y="7824"/>
                    <a:pt x="7613" y="7824"/>
                  </a:cubicBezTo>
                  <a:cubicBezTo>
                    <a:pt x="7897" y="7824"/>
                    <a:pt x="8183" y="7801"/>
                    <a:pt x="8451" y="7751"/>
                  </a:cubicBezTo>
                  <a:cubicBezTo>
                    <a:pt x="8937" y="8967"/>
                    <a:pt x="9423" y="10274"/>
                    <a:pt x="9089" y="11520"/>
                  </a:cubicBezTo>
                  <a:cubicBezTo>
                    <a:pt x="8876" y="12311"/>
                    <a:pt x="8329" y="12979"/>
                    <a:pt x="8056" y="13739"/>
                  </a:cubicBezTo>
                  <a:cubicBezTo>
                    <a:pt x="7812" y="14499"/>
                    <a:pt x="7873" y="15532"/>
                    <a:pt x="8603" y="15958"/>
                  </a:cubicBezTo>
                  <a:cubicBezTo>
                    <a:pt x="8783" y="16063"/>
                    <a:pt x="8979" y="16109"/>
                    <a:pt x="9180" y="16109"/>
                  </a:cubicBezTo>
                  <a:cubicBezTo>
                    <a:pt x="9791" y="16109"/>
                    <a:pt x="10455" y="15686"/>
                    <a:pt x="10913" y="15229"/>
                  </a:cubicBezTo>
                  <a:cubicBezTo>
                    <a:pt x="13162" y="13010"/>
                    <a:pt x="13922" y="9666"/>
                    <a:pt x="12858" y="6657"/>
                  </a:cubicBezTo>
                  <a:cubicBezTo>
                    <a:pt x="11703" y="3648"/>
                    <a:pt x="9028" y="1551"/>
                    <a:pt x="5837" y="1247"/>
                  </a:cubicBezTo>
                  <a:cubicBezTo>
                    <a:pt x="5449" y="1213"/>
                    <a:pt x="5056" y="1206"/>
                    <a:pt x="4662" y="1206"/>
                  </a:cubicBezTo>
                  <a:cubicBezTo>
                    <a:pt x="4410" y="1206"/>
                    <a:pt x="4157" y="1209"/>
                    <a:pt x="3906" y="1209"/>
                  </a:cubicBezTo>
                  <a:cubicBezTo>
                    <a:pt x="2794" y="1209"/>
                    <a:pt x="1704" y="1156"/>
                    <a:pt x="761" y="578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1491;p52">
              <a:extLst>
                <a:ext uri="{FF2B5EF4-FFF2-40B4-BE49-F238E27FC236}">
                  <a16:creationId xmlns:a16="http://schemas.microsoft.com/office/drawing/2014/main" id="{9A8E8064-86A6-D391-A8FC-F1620D0EFD9B}"/>
                </a:ext>
              </a:extLst>
            </p:cNvPr>
            <p:cNvSpPr/>
            <p:nvPr/>
          </p:nvSpPr>
          <p:spPr>
            <a:xfrm>
              <a:off x="2680400" y="3616525"/>
              <a:ext cx="373150" cy="553650"/>
            </a:xfrm>
            <a:custGeom>
              <a:avLst/>
              <a:gdLst/>
              <a:ahLst/>
              <a:cxnLst/>
              <a:rect l="l" t="t" r="r" b="b"/>
              <a:pathLst>
                <a:path w="14926" h="22146" extrusionOk="0">
                  <a:moveTo>
                    <a:pt x="7792" y="1"/>
                  </a:moveTo>
                  <a:cubicBezTo>
                    <a:pt x="6900" y="1"/>
                    <a:pt x="5826" y="136"/>
                    <a:pt x="5411" y="733"/>
                  </a:cubicBezTo>
                  <a:cubicBezTo>
                    <a:pt x="4651" y="1827"/>
                    <a:pt x="5837" y="2527"/>
                    <a:pt x="5837" y="2527"/>
                  </a:cubicBezTo>
                  <a:cubicBezTo>
                    <a:pt x="6135" y="2744"/>
                    <a:pt x="7911" y="3058"/>
                    <a:pt x="8311" y="3058"/>
                  </a:cubicBezTo>
                  <a:cubicBezTo>
                    <a:pt x="8359" y="3058"/>
                    <a:pt x="8387" y="3053"/>
                    <a:pt x="8390" y="3043"/>
                  </a:cubicBezTo>
                  <a:lnTo>
                    <a:pt x="8390" y="3043"/>
                  </a:lnTo>
                  <a:lnTo>
                    <a:pt x="8208" y="7846"/>
                  </a:lnTo>
                  <a:lnTo>
                    <a:pt x="5107" y="13074"/>
                  </a:lnTo>
                  <a:lnTo>
                    <a:pt x="3040" y="10916"/>
                  </a:lnTo>
                  <a:lnTo>
                    <a:pt x="2189" y="11372"/>
                  </a:lnTo>
                  <a:lnTo>
                    <a:pt x="1" y="13165"/>
                  </a:lnTo>
                  <a:lnTo>
                    <a:pt x="3192" y="18332"/>
                  </a:lnTo>
                  <a:cubicBezTo>
                    <a:pt x="3192" y="18332"/>
                    <a:pt x="3861" y="21281"/>
                    <a:pt x="4895" y="21828"/>
                  </a:cubicBezTo>
                  <a:cubicBezTo>
                    <a:pt x="5321" y="22041"/>
                    <a:pt x="6328" y="22146"/>
                    <a:pt x="7430" y="22146"/>
                  </a:cubicBezTo>
                  <a:cubicBezTo>
                    <a:pt x="8997" y="22146"/>
                    <a:pt x="10755" y="21934"/>
                    <a:pt x="11308" y="21524"/>
                  </a:cubicBezTo>
                  <a:cubicBezTo>
                    <a:pt x="12250" y="20794"/>
                    <a:pt x="13436" y="16053"/>
                    <a:pt x="13436" y="16053"/>
                  </a:cubicBezTo>
                  <a:cubicBezTo>
                    <a:pt x="13436" y="16053"/>
                    <a:pt x="14621" y="14442"/>
                    <a:pt x="14803" y="13256"/>
                  </a:cubicBezTo>
                  <a:cubicBezTo>
                    <a:pt x="14925" y="12587"/>
                    <a:pt x="14925" y="11828"/>
                    <a:pt x="14743" y="11128"/>
                  </a:cubicBezTo>
                  <a:cubicBezTo>
                    <a:pt x="14864" y="10369"/>
                    <a:pt x="14864" y="9578"/>
                    <a:pt x="14743" y="8788"/>
                  </a:cubicBezTo>
                  <a:cubicBezTo>
                    <a:pt x="14530" y="7268"/>
                    <a:pt x="12949" y="5809"/>
                    <a:pt x="12949" y="5809"/>
                  </a:cubicBezTo>
                  <a:lnTo>
                    <a:pt x="12949" y="2253"/>
                  </a:lnTo>
                  <a:cubicBezTo>
                    <a:pt x="12949" y="1554"/>
                    <a:pt x="12524" y="946"/>
                    <a:pt x="11886" y="733"/>
                  </a:cubicBezTo>
                  <a:lnTo>
                    <a:pt x="9150" y="95"/>
                  </a:lnTo>
                  <a:cubicBezTo>
                    <a:pt x="9150" y="95"/>
                    <a:pt x="8534" y="1"/>
                    <a:pt x="779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1492;p52">
              <a:extLst>
                <a:ext uri="{FF2B5EF4-FFF2-40B4-BE49-F238E27FC236}">
                  <a16:creationId xmlns:a16="http://schemas.microsoft.com/office/drawing/2014/main" id="{47099A23-43EC-D39E-365C-D991A4650EDA}"/>
                </a:ext>
              </a:extLst>
            </p:cNvPr>
            <p:cNvSpPr/>
            <p:nvPr/>
          </p:nvSpPr>
          <p:spPr>
            <a:xfrm>
              <a:off x="2438750" y="3661200"/>
              <a:ext cx="433925" cy="307350"/>
            </a:xfrm>
            <a:custGeom>
              <a:avLst/>
              <a:gdLst/>
              <a:ahLst/>
              <a:cxnLst/>
              <a:rect l="l" t="t" r="r" b="b"/>
              <a:pathLst>
                <a:path w="17357" h="12294" extrusionOk="0">
                  <a:moveTo>
                    <a:pt x="11231" y="1"/>
                  </a:moveTo>
                  <a:cubicBezTo>
                    <a:pt x="10619" y="1"/>
                    <a:pt x="9946" y="93"/>
                    <a:pt x="9211" y="314"/>
                  </a:cubicBezTo>
                  <a:cubicBezTo>
                    <a:pt x="5168" y="1530"/>
                    <a:pt x="1" y="5481"/>
                    <a:pt x="3101" y="10041"/>
                  </a:cubicBezTo>
                  <a:cubicBezTo>
                    <a:pt x="4235" y="11724"/>
                    <a:pt x="5837" y="12293"/>
                    <a:pt x="7479" y="12293"/>
                  </a:cubicBezTo>
                  <a:cubicBezTo>
                    <a:pt x="10284" y="12293"/>
                    <a:pt x="13204" y="10635"/>
                    <a:pt x="14105" y="10041"/>
                  </a:cubicBezTo>
                  <a:cubicBezTo>
                    <a:pt x="16475" y="8551"/>
                    <a:pt x="17357" y="4873"/>
                    <a:pt x="15928" y="2502"/>
                  </a:cubicBezTo>
                  <a:cubicBezTo>
                    <a:pt x="15928" y="2502"/>
                    <a:pt x="14410" y="1"/>
                    <a:pt x="1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9" name="Google Shape;1493;p52">
              <a:extLst>
                <a:ext uri="{FF2B5EF4-FFF2-40B4-BE49-F238E27FC236}">
                  <a16:creationId xmlns:a16="http://schemas.microsoft.com/office/drawing/2014/main" id="{7EDDD319-119D-EA2D-D09F-B9C827593F9C}"/>
                </a:ext>
              </a:extLst>
            </p:cNvPr>
            <p:cNvSpPr/>
            <p:nvPr/>
          </p:nvSpPr>
          <p:spPr>
            <a:xfrm>
              <a:off x="2503350" y="3661200"/>
              <a:ext cx="358700" cy="233300"/>
            </a:xfrm>
            <a:custGeom>
              <a:avLst/>
              <a:gdLst/>
              <a:ahLst/>
              <a:cxnLst/>
              <a:rect l="l" t="t" r="r" b="b"/>
              <a:pathLst>
                <a:path w="14348" h="9332" extrusionOk="0">
                  <a:moveTo>
                    <a:pt x="8647" y="1"/>
                  </a:moveTo>
                  <a:cubicBezTo>
                    <a:pt x="8035" y="1"/>
                    <a:pt x="7362" y="93"/>
                    <a:pt x="6627" y="314"/>
                  </a:cubicBezTo>
                  <a:cubicBezTo>
                    <a:pt x="4165" y="1043"/>
                    <a:pt x="1308" y="2776"/>
                    <a:pt x="122" y="5056"/>
                  </a:cubicBezTo>
                  <a:cubicBezTo>
                    <a:pt x="92" y="5147"/>
                    <a:pt x="61" y="5208"/>
                    <a:pt x="1" y="5238"/>
                  </a:cubicBezTo>
                  <a:cubicBezTo>
                    <a:pt x="1" y="5238"/>
                    <a:pt x="222" y="7289"/>
                    <a:pt x="1089" y="7289"/>
                  </a:cubicBezTo>
                  <a:cubicBezTo>
                    <a:pt x="1130" y="7289"/>
                    <a:pt x="1172" y="7284"/>
                    <a:pt x="1216" y="7275"/>
                  </a:cubicBezTo>
                  <a:cubicBezTo>
                    <a:pt x="2196" y="7037"/>
                    <a:pt x="3435" y="4078"/>
                    <a:pt x="4059" y="4078"/>
                  </a:cubicBezTo>
                  <a:cubicBezTo>
                    <a:pt x="4075" y="4078"/>
                    <a:pt x="4089" y="4079"/>
                    <a:pt x="4104" y="4083"/>
                  </a:cubicBezTo>
                  <a:cubicBezTo>
                    <a:pt x="4691" y="4230"/>
                    <a:pt x="2559" y="9331"/>
                    <a:pt x="4952" y="9331"/>
                  </a:cubicBezTo>
                  <a:cubicBezTo>
                    <a:pt x="5038" y="9331"/>
                    <a:pt x="5130" y="9325"/>
                    <a:pt x="5229" y="9311"/>
                  </a:cubicBezTo>
                  <a:cubicBezTo>
                    <a:pt x="7946" y="8957"/>
                    <a:pt x="7018" y="5503"/>
                    <a:pt x="7912" y="5503"/>
                  </a:cubicBezTo>
                  <a:cubicBezTo>
                    <a:pt x="7938" y="5503"/>
                    <a:pt x="7965" y="5506"/>
                    <a:pt x="7995" y="5512"/>
                  </a:cubicBezTo>
                  <a:cubicBezTo>
                    <a:pt x="8924" y="5730"/>
                    <a:pt x="8551" y="7719"/>
                    <a:pt x="9439" y="7719"/>
                  </a:cubicBezTo>
                  <a:cubicBezTo>
                    <a:pt x="9538" y="7719"/>
                    <a:pt x="9653" y="7694"/>
                    <a:pt x="9788" y="7639"/>
                  </a:cubicBezTo>
                  <a:cubicBezTo>
                    <a:pt x="11095" y="7123"/>
                    <a:pt x="12189" y="3354"/>
                    <a:pt x="12189" y="3354"/>
                  </a:cubicBezTo>
                  <a:lnTo>
                    <a:pt x="13952" y="5755"/>
                  </a:lnTo>
                  <a:cubicBezTo>
                    <a:pt x="13952" y="5755"/>
                    <a:pt x="14347" y="3657"/>
                    <a:pt x="13344" y="2502"/>
                  </a:cubicBezTo>
                  <a:cubicBezTo>
                    <a:pt x="13344" y="2502"/>
                    <a:pt x="11826" y="1"/>
                    <a:pt x="8647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0" name="Google Shape;1494;p52">
              <a:extLst>
                <a:ext uri="{FF2B5EF4-FFF2-40B4-BE49-F238E27FC236}">
                  <a16:creationId xmlns:a16="http://schemas.microsoft.com/office/drawing/2014/main" id="{CDECC870-39D0-E9A3-99F6-18856CA6B188}"/>
                </a:ext>
              </a:extLst>
            </p:cNvPr>
            <p:cNvSpPr/>
            <p:nvPr/>
          </p:nvSpPr>
          <p:spPr>
            <a:xfrm>
              <a:off x="2738925" y="3710825"/>
              <a:ext cx="297900" cy="385300"/>
            </a:xfrm>
            <a:custGeom>
              <a:avLst/>
              <a:gdLst/>
              <a:ahLst/>
              <a:cxnLst/>
              <a:rect l="l" t="t" r="r" b="b"/>
              <a:pathLst>
                <a:path w="11916" h="15412" extrusionOk="0">
                  <a:moveTo>
                    <a:pt x="7143" y="1"/>
                  </a:moveTo>
                  <a:lnTo>
                    <a:pt x="882" y="214"/>
                  </a:lnTo>
                  <a:cubicBezTo>
                    <a:pt x="882" y="214"/>
                    <a:pt x="669" y="2159"/>
                    <a:pt x="2128" y="2584"/>
                  </a:cubicBezTo>
                  <a:cubicBezTo>
                    <a:pt x="3313" y="2888"/>
                    <a:pt x="4560" y="3071"/>
                    <a:pt x="5775" y="3192"/>
                  </a:cubicBezTo>
                  <a:lnTo>
                    <a:pt x="7417" y="5198"/>
                  </a:lnTo>
                  <a:lnTo>
                    <a:pt x="426" y="4742"/>
                  </a:lnTo>
                  <a:lnTo>
                    <a:pt x="426" y="4742"/>
                  </a:lnTo>
                  <a:cubicBezTo>
                    <a:pt x="0" y="5533"/>
                    <a:pt x="122" y="6536"/>
                    <a:pt x="730" y="7174"/>
                  </a:cubicBezTo>
                  <a:cubicBezTo>
                    <a:pt x="1459" y="7873"/>
                    <a:pt x="2402" y="8268"/>
                    <a:pt x="3435" y="8329"/>
                  </a:cubicBezTo>
                  <a:lnTo>
                    <a:pt x="1520" y="8420"/>
                  </a:lnTo>
                  <a:cubicBezTo>
                    <a:pt x="1429" y="8998"/>
                    <a:pt x="1642" y="9606"/>
                    <a:pt x="2098" y="9940"/>
                  </a:cubicBezTo>
                  <a:cubicBezTo>
                    <a:pt x="3101" y="10639"/>
                    <a:pt x="4104" y="11277"/>
                    <a:pt x="5168" y="11855"/>
                  </a:cubicBezTo>
                  <a:cubicBezTo>
                    <a:pt x="5168" y="11855"/>
                    <a:pt x="5441" y="14347"/>
                    <a:pt x="5897" y="14895"/>
                  </a:cubicBezTo>
                  <a:cubicBezTo>
                    <a:pt x="6353" y="15411"/>
                    <a:pt x="9362" y="15411"/>
                    <a:pt x="9362" y="15411"/>
                  </a:cubicBezTo>
                  <a:lnTo>
                    <a:pt x="11915" y="8238"/>
                  </a:lnTo>
                  <a:lnTo>
                    <a:pt x="10639" y="2098"/>
                  </a:lnTo>
                  <a:lnTo>
                    <a:pt x="7143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1" name="Google Shape;1495;p52">
              <a:extLst>
                <a:ext uri="{FF2B5EF4-FFF2-40B4-BE49-F238E27FC236}">
                  <a16:creationId xmlns:a16="http://schemas.microsoft.com/office/drawing/2014/main" id="{FAA2610A-6050-2C08-936D-F8448D46EF6F}"/>
                </a:ext>
              </a:extLst>
            </p:cNvPr>
            <p:cNvSpPr/>
            <p:nvPr/>
          </p:nvSpPr>
          <p:spPr>
            <a:xfrm>
              <a:off x="2760950" y="3708550"/>
              <a:ext cx="243950" cy="54750"/>
            </a:xfrm>
            <a:custGeom>
              <a:avLst/>
              <a:gdLst/>
              <a:ahLst/>
              <a:cxnLst/>
              <a:rect l="l" t="t" r="r" b="b"/>
              <a:pathLst>
                <a:path w="9758" h="2190" extrusionOk="0">
                  <a:moveTo>
                    <a:pt x="6262" y="1"/>
                  </a:moveTo>
                  <a:lnTo>
                    <a:pt x="5168" y="61"/>
                  </a:lnTo>
                  <a:cubicBezTo>
                    <a:pt x="3770" y="92"/>
                    <a:pt x="2463" y="153"/>
                    <a:pt x="1521" y="213"/>
                  </a:cubicBezTo>
                  <a:cubicBezTo>
                    <a:pt x="1065" y="244"/>
                    <a:pt x="700" y="244"/>
                    <a:pt x="426" y="274"/>
                  </a:cubicBezTo>
                  <a:cubicBezTo>
                    <a:pt x="274" y="274"/>
                    <a:pt x="153" y="274"/>
                    <a:pt x="1" y="305"/>
                  </a:cubicBezTo>
                  <a:cubicBezTo>
                    <a:pt x="153" y="365"/>
                    <a:pt x="274" y="365"/>
                    <a:pt x="426" y="365"/>
                  </a:cubicBezTo>
                  <a:lnTo>
                    <a:pt x="1521" y="365"/>
                  </a:lnTo>
                  <a:cubicBezTo>
                    <a:pt x="2432" y="305"/>
                    <a:pt x="3739" y="274"/>
                    <a:pt x="5168" y="244"/>
                  </a:cubicBezTo>
                  <a:lnTo>
                    <a:pt x="6233" y="214"/>
                  </a:lnTo>
                  <a:lnTo>
                    <a:pt x="6233" y="214"/>
                  </a:lnTo>
                  <a:cubicBezTo>
                    <a:pt x="7236" y="761"/>
                    <a:pt x="8086" y="1308"/>
                    <a:pt x="8755" y="1642"/>
                  </a:cubicBezTo>
                  <a:cubicBezTo>
                    <a:pt x="9089" y="1824"/>
                    <a:pt x="9423" y="2037"/>
                    <a:pt x="9758" y="2189"/>
                  </a:cubicBezTo>
                  <a:cubicBezTo>
                    <a:pt x="9454" y="1915"/>
                    <a:pt x="9119" y="1672"/>
                    <a:pt x="8815" y="1520"/>
                  </a:cubicBezTo>
                  <a:cubicBezTo>
                    <a:pt x="8208" y="1156"/>
                    <a:pt x="7326" y="608"/>
                    <a:pt x="635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1496;p52">
              <a:extLst>
                <a:ext uri="{FF2B5EF4-FFF2-40B4-BE49-F238E27FC236}">
                  <a16:creationId xmlns:a16="http://schemas.microsoft.com/office/drawing/2014/main" id="{DE918B7B-8D63-4881-F132-1C8E2C30B71F}"/>
                </a:ext>
              </a:extLst>
            </p:cNvPr>
            <p:cNvSpPr/>
            <p:nvPr/>
          </p:nvSpPr>
          <p:spPr>
            <a:xfrm>
              <a:off x="2748050" y="3827850"/>
              <a:ext cx="292575" cy="119325"/>
            </a:xfrm>
            <a:custGeom>
              <a:avLst/>
              <a:gdLst/>
              <a:ahLst/>
              <a:cxnLst/>
              <a:rect l="l" t="t" r="r" b="b"/>
              <a:pathLst>
                <a:path w="11703" h="4773" extrusionOk="0">
                  <a:moveTo>
                    <a:pt x="0" y="1"/>
                  </a:moveTo>
                  <a:cubicBezTo>
                    <a:pt x="152" y="31"/>
                    <a:pt x="334" y="61"/>
                    <a:pt x="517" y="61"/>
                  </a:cubicBezTo>
                  <a:lnTo>
                    <a:pt x="2006" y="213"/>
                  </a:lnTo>
                  <a:cubicBezTo>
                    <a:pt x="3283" y="335"/>
                    <a:pt x="4985" y="487"/>
                    <a:pt x="6930" y="578"/>
                  </a:cubicBezTo>
                  <a:cubicBezTo>
                    <a:pt x="8663" y="1581"/>
                    <a:pt x="10213" y="2463"/>
                    <a:pt x="11307" y="3071"/>
                  </a:cubicBezTo>
                  <a:lnTo>
                    <a:pt x="11398" y="3071"/>
                  </a:lnTo>
                  <a:cubicBezTo>
                    <a:pt x="11459" y="3071"/>
                    <a:pt x="11581" y="3162"/>
                    <a:pt x="11581" y="3283"/>
                  </a:cubicBezTo>
                  <a:lnTo>
                    <a:pt x="11581" y="3679"/>
                  </a:lnTo>
                  <a:cubicBezTo>
                    <a:pt x="11550" y="3891"/>
                    <a:pt x="11490" y="4104"/>
                    <a:pt x="11459" y="4286"/>
                  </a:cubicBezTo>
                  <a:cubicBezTo>
                    <a:pt x="11455" y="4308"/>
                    <a:pt x="11451" y="4330"/>
                    <a:pt x="11446" y="4352"/>
                  </a:cubicBezTo>
                  <a:lnTo>
                    <a:pt x="11446" y="4352"/>
                  </a:lnTo>
                  <a:cubicBezTo>
                    <a:pt x="11464" y="4298"/>
                    <a:pt x="11477" y="4247"/>
                    <a:pt x="11490" y="4195"/>
                  </a:cubicBezTo>
                  <a:cubicBezTo>
                    <a:pt x="11581" y="4013"/>
                    <a:pt x="11611" y="3800"/>
                    <a:pt x="11642" y="3587"/>
                  </a:cubicBezTo>
                  <a:cubicBezTo>
                    <a:pt x="11702" y="3496"/>
                    <a:pt x="11702" y="3344"/>
                    <a:pt x="11642" y="3223"/>
                  </a:cubicBezTo>
                  <a:cubicBezTo>
                    <a:pt x="11642" y="3040"/>
                    <a:pt x="11490" y="2888"/>
                    <a:pt x="11307" y="2888"/>
                  </a:cubicBezTo>
                  <a:lnTo>
                    <a:pt x="11338" y="2888"/>
                  </a:lnTo>
                  <a:cubicBezTo>
                    <a:pt x="10274" y="2220"/>
                    <a:pt x="8724" y="1368"/>
                    <a:pt x="7021" y="365"/>
                  </a:cubicBezTo>
                  <a:lnTo>
                    <a:pt x="6991" y="365"/>
                  </a:lnTo>
                  <a:cubicBezTo>
                    <a:pt x="5046" y="244"/>
                    <a:pt x="3283" y="122"/>
                    <a:pt x="2037" y="61"/>
                  </a:cubicBezTo>
                  <a:lnTo>
                    <a:pt x="547" y="1"/>
                  </a:lnTo>
                  <a:close/>
                  <a:moveTo>
                    <a:pt x="11446" y="4352"/>
                  </a:moveTo>
                  <a:cubicBezTo>
                    <a:pt x="11422" y="4425"/>
                    <a:pt x="11390" y="4503"/>
                    <a:pt x="11338" y="4590"/>
                  </a:cubicBezTo>
                  <a:cubicBezTo>
                    <a:pt x="11356" y="4637"/>
                    <a:pt x="11363" y="4672"/>
                    <a:pt x="11364" y="4698"/>
                  </a:cubicBezTo>
                  <a:lnTo>
                    <a:pt x="11364" y="4698"/>
                  </a:lnTo>
                  <a:cubicBezTo>
                    <a:pt x="11401" y="4586"/>
                    <a:pt x="11425" y="4464"/>
                    <a:pt x="11446" y="4352"/>
                  </a:cubicBezTo>
                  <a:close/>
                  <a:moveTo>
                    <a:pt x="11364" y="4698"/>
                  </a:moveTo>
                  <a:cubicBezTo>
                    <a:pt x="11356" y="4724"/>
                    <a:pt x="11347" y="4749"/>
                    <a:pt x="11338" y="4773"/>
                  </a:cubicBezTo>
                  <a:cubicBezTo>
                    <a:pt x="11338" y="4773"/>
                    <a:pt x="11367" y="4758"/>
                    <a:pt x="11364" y="4698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1497;p52">
              <a:extLst>
                <a:ext uri="{FF2B5EF4-FFF2-40B4-BE49-F238E27FC236}">
                  <a16:creationId xmlns:a16="http://schemas.microsoft.com/office/drawing/2014/main" id="{9E0622B3-B04A-92E4-57FC-558BE1F9CB4E}"/>
                </a:ext>
              </a:extLst>
            </p:cNvPr>
            <p:cNvSpPr/>
            <p:nvPr/>
          </p:nvSpPr>
          <p:spPr>
            <a:xfrm>
              <a:off x="2882550" y="3793650"/>
              <a:ext cx="53975" cy="54750"/>
            </a:xfrm>
            <a:custGeom>
              <a:avLst/>
              <a:gdLst/>
              <a:ahLst/>
              <a:cxnLst/>
              <a:rect l="l" t="t" r="r" b="b"/>
              <a:pathLst>
                <a:path w="2159" h="2190" extrusionOk="0">
                  <a:moveTo>
                    <a:pt x="0" y="1"/>
                  </a:moveTo>
                  <a:lnTo>
                    <a:pt x="0" y="1"/>
                  </a:lnTo>
                  <a:cubicBezTo>
                    <a:pt x="426" y="335"/>
                    <a:pt x="912" y="639"/>
                    <a:pt x="1459" y="852"/>
                  </a:cubicBezTo>
                  <a:cubicBezTo>
                    <a:pt x="1641" y="974"/>
                    <a:pt x="1824" y="1065"/>
                    <a:pt x="1915" y="1217"/>
                  </a:cubicBezTo>
                  <a:cubicBezTo>
                    <a:pt x="1945" y="1369"/>
                    <a:pt x="1976" y="1551"/>
                    <a:pt x="1976" y="1703"/>
                  </a:cubicBezTo>
                  <a:cubicBezTo>
                    <a:pt x="1976" y="2007"/>
                    <a:pt x="2097" y="2189"/>
                    <a:pt x="2128" y="2189"/>
                  </a:cubicBezTo>
                  <a:cubicBezTo>
                    <a:pt x="2158" y="2159"/>
                    <a:pt x="2097" y="2007"/>
                    <a:pt x="2128" y="1703"/>
                  </a:cubicBezTo>
                  <a:cubicBezTo>
                    <a:pt x="2158" y="1521"/>
                    <a:pt x="2128" y="1308"/>
                    <a:pt x="2097" y="1125"/>
                  </a:cubicBezTo>
                  <a:cubicBezTo>
                    <a:pt x="2067" y="974"/>
                    <a:pt x="1976" y="913"/>
                    <a:pt x="1854" y="822"/>
                  </a:cubicBezTo>
                  <a:cubicBezTo>
                    <a:pt x="1763" y="791"/>
                    <a:pt x="1672" y="700"/>
                    <a:pt x="1550" y="670"/>
                  </a:cubicBezTo>
                  <a:cubicBezTo>
                    <a:pt x="1064" y="396"/>
                    <a:pt x="547" y="153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4" name="Google Shape;1498;p52">
              <a:extLst>
                <a:ext uri="{FF2B5EF4-FFF2-40B4-BE49-F238E27FC236}">
                  <a16:creationId xmlns:a16="http://schemas.microsoft.com/office/drawing/2014/main" id="{C03FB512-EC5F-C993-A211-67DCADEE8698}"/>
                </a:ext>
              </a:extLst>
            </p:cNvPr>
            <p:cNvSpPr/>
            <p:nvPr/>
          </p:nvSpPr>
          <p:spPr>
            <a:xfrm>
              <a:off x="2756400" y="3890175"/>
              <a:ext cx="192275" cy="98050"/>
            </a:xfrm>
            <a:custGeom>
              <a:avLst/>
              <a:gdLst/>
              <a:ahLst/>
              <a:cxnLst/>
              <a:rect l="l" t="t" r="r" b="b"/>
              <a:pathLst>
                <a:path w="7691" h="3922" extrusionOk="0">
                  <a:moveTo>
                    <a:pt x="0" y="0"/>
                  </a:moveTo>
                  <a:lnTo>
                    <a:pt x="0" y="0"/>
                  </a:lnTo>
                  <a:cubicBezTo>
                    <a:pt x="61" y="122"/>
                    <a:pt x="152" y="182"/>
                    <a:pt x="274" y="274"/>
                  </a:cubicBezTo>
                  <a:cubicBezTo>
                    <a:pt x="517" y="486"/>
                    <a:pt x="821" y="638"/>
                    <a:pt x="1125" y="790"/>
                  </a:cubicBezTo>
                  <a:cubicBezTo>
                    <a:pt x="2158" y="1246"/>
                    <a:pt x="3253" y="1489"/>
                    <a:pt x="4377" y="1489"/>
                  </a:cubicBezTo>
                  <a:cubicBezTo>
                    <a:pt x="4560" y="1500"/>
                    <a:pt x="4742" y="1503"/>
                    <a:pt x="4922" y="1503"/>
                  </a:cubicBezTo>
                  <a:cubicBezTo>
                    <a:pt x="5268" y="1503"/>
                    <a:pt x="5606" y="1491"/>
                    <a:pt x="5920" y="1490"/>
                  </a:cubicBezTo>
                  <a:lnTo>
                    <a:pt x="5920" y="1490"/>
                  </a:lnTo>
                  <a:cubicBezTo>
                    <a:pt x="6426" y="2178"/>
                    <a:pt x="6844" y="2833"/>
                    <a:pt x="7174" y="3222"/>
                  </a:cubicBezTo>
                  <a:cubicBezTo>
                    <a:pt x="7326" y="3496"/>
                    <a:pt x="7508" y="3739"/>
                    <a:pt x="7690" y="3921"/>
                  </a:cubicBezTo>
                  <a:cubicBezTo>
                    <a:pt x="7569" y="3648"/>
                    <a:pt x="7417" y="3435"/>
                    <a:pt x="7295" y="3131"/>
                  </a:cubicBezTo>
                  <a:cubicBezTo>
                    <a:pt x="6991" y="2675"/>
                    <a:pt x="6535" y="2067"/>
                    <a:pt x="6049" y="1307"/>
                  </a:cubicBezTo>
                  <a:lnTo>
                    <a:pt x="5988" y="1246"/>
                  </a:lnTo>
                  <a:lnTo>
                    <a:pt x="4377" y="1246"/>
                  </a:lnTo>
                  <a:cubicBezTo>
                    <a:pt x="3253" y="1246"/>
                    <a:pt x="2189" y="1064"/>
                    <a:pt x="1186" y="638"/>
                  </a:cubicBezTo>
                  <a:cubicBezTo>
                    <a:pt x="760" y="456"/>
                    <a:pt x="365" y="243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5" name="Google Shape;1499;p52">
              <a:extLst>
                <a:ext uri="{FF2B5EF4-FFF2-40B4-BE49-F238E27FC236}">
                  <a16:creationId xmlns:a16="http://schemas.microsoft.com/office/drawing/2014/main" id="{46AB910B-782A-B942-C63E-924932C4DD60}"/>
                </a:ext>
              </a:extLst>
            </p:cNvPr>
            <p:cNvSpPr/>
            <p:nvPr/>
          </p:nvSpPr>
          <p:spPr>
            <a:xfrm>
              <a:off x="2775400" y="3921025"/>
              <a:ext cx="126150" cy="176625"/>
            </a:xfrm>
            <a:custGeom>
              <a:avLst/>
              <a:gdLst/>
              <a:ahLst/>
              <a:cxnLst/>
              <a:rect l="l" t="t" r="r" b="b"/>
              <a:pathLst>
                <a:path w="5046" h="7065" extrusionOk="0">
                  <a:moveTo>
                    <a:pt x="359" y="0"/>
                  </a:moveTo>
                  <a:cubicBezTo>
                    <a:pt x="349" y="0"/>
                    <a:pt x="326" y="29"/>
                    <a:pt x="304" y="73"/>
                  </a:cubicBezTo>
                  <a:cubicBezTo>
                    <a:pt x="213" y="134"/>
                    <a:pt x="183" y="225"/>
                    <a:pt x="152" y="286"/>
                  </a:cubicBezTo>
                  <a:cubicBezTo>
                    <a:pt x="31" y="590"/>
                    <a:pt x="0" y="924"/>
                    <a:pt x="122" y="1289"/>
                  </a:cubicBezTo>
                  <a:cubicBezTo>
                    <a:pt x="304" y="1745"/>
                    <a:pt x="639" y="2140"/>
                    <a:pt x="1064" y="2414"/>
                  </a:cubicBezTo>
                  <a:cubicBezTo>
                    <a:pt x="1520" y="2718"/>
                    <a:pt x="2037" y="2991"/>
                    <a:pt x="2553" y="3356"/>
                  </a:cubicBezTo>
                  <a:cubicBezTo>
                    <a:pt x="3009" y="3751"/>
                    <a:pt x="3313" y="4237"/>
                    <a:pt x="3496" y="4815"/>
                  </a:cubicBezTo>
                  <a:cubicBezTo>
                    <a:pt x="3648" y="5271"/>
                    <a:pt x="3830" y="5727"/>
                    <a:pt x="4073" y="6152"/>
                  </a:cubicBezTo>
                  <a:cubicBezTo>
                    <a:pt x="4225" y="6456"/>
                    <a:pt x="4438" y="6699"/>
                    <a:pt x="4712" y="6912"/>
                  </a:cubicBezTo>
                  <a:cubicBezTo>
                    <a:pt x="4803" y="6973"/>
                    <a:pt x="4924" y="7003"/>
                    <a:pt x="5046" y="7064"/>
                  </a:cubicBezTo>
                  <a:cubicBezTo>
                    <a:pt x="4651" y="6791"/>
                    <a:pt x="4408" y="6456"/>
                    <a:pt x="4164" y="6061"/>
                  </a:cubicBezTo>
                  <a:cubicBezTo>
                    <a:pt x="3952" y="5635"/>
                    <a:pt x="3800" y="5180"/>
                    <a:pt x="3648" y="4724"/>
                  </a:cubicBezTo>
                  <a:cubicBezTo>
                    <a:pt x="3465" y="4116"/>
                    <a:pt x="3101" y="3629"/>
                    <a:pt x="2645" y="3204"/>
                  </a:cubicBezTo>
                  <a:cubicBezTo>
                    <a:pt x="2128" y="2778"/>
                    <a:pt x="1581" y="2566"/>
                    <a:pt x="1125" y="2262"/>
                  </a:cubicBezTo>
                  <a:cubicBezTo>
                    <a:pt x="730" y="2049"/>
                    <a:pt x="426" y="1654"/>
                    <a:pt x="213" y="1228"/>
                  </a:cubicBezTo>
                  <a:cubicBezTo>
                    <a:pt x="122" y="924"/>
                    <a:pt x="122" y="620"/>
                    <a:pt x="213" y="316"/>
                  </a:cubicBezTo>
                  <a:cubicBezTo>
                    <a:pt x="274" y="195"/>
                    <a:pt x="304" y="134"/>
                    <a:pt x="365" y="12"/>
                  </a:cubicBezTo>
                  <a:cubicBezTo>
                    <a:pt x="365" y="4"/>
                    <a:pt x="363" y="0"/>
                    <a:pt x="35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6" name="Google Shape;1500;p52">
              <a:extLst>
                <a:ext uri="{FF2B5EF4-FFF2-40B4-BE49-F238E27FC236}">
                  <a16:creationId xmlns:a16="http://schemas.microsoft.com/office/drawing/2014/main" id="{409CC9B0-F95E-83D9-D168-4426DC875039}"/>
                </a:ext>
              </a:extLst>
            </p:cNvPr>
            <p:cNvSpPr/>
            <p:nvPr/>
          </p:nvSpPr>
          <p:spPr>
            <a:xfrm>
              <a:off x="2882550" y="3693225"/>
              <a:ext cx="90450" cy="10975"/>
            </a:xfrm>
            <a:custGeom>
              <a:avLst/>
              <a:gdLst/>
              <a:ahLst/>
              <a:cxnLst/>
              <a:rect l="l" t="t" r="r" b="b"/>
              <a:pathLst>
                <a:path w="3618" h="439" extrusionOk="0">
                  <a:moveTo>
                    <a:pt x="26" y="1"/>
                  </a:moveTo>
                  <a:cubicBezTo>
                    <a:pt x="9" y="1"/>
                    <a:pt x="0" y="2"/>
                    <a:pt x="0" y="6"/>
                  </a:cubicBezTo>
                  <a:cubicBezTo>
                    <a:pt x="578" y="249"/>
                    <a:pt x="1185" y="370"/>
                    <a:pt x="1793" y="401"/>
                  </a:cubicBezTo>
                  <a:cubicBezTo>
                    <a:pt x="2029" y="424"/>
                    <a:pt x="2264" y="439"/>
                    <a:pt x="2500" y="439"/>
                  </a:cubicBezTo>
                  <a:cubicBezTo>
                    <a:pt x="2872" y="439"/>
                    <a:pt x="3245" y="403"/>
                    <a:pt x="3617" y="310"/>
                  </a:cubicBezTo>
                  <a:cubicBezTo>
                    <a:pt x="3617" y="279"/>
                    <a:pt x="2857" y="310"/>
                    <a:pt x="1824" y="218"/>
                  </a:cubicBezTo>
                  <a:cubicBezTo>
                    <a:pt x="899" y="110"/>
                    <a:pt x="170" y="1"/>
                    <a:pt x="2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7" name="Google Shape;1501;p52">
              <a:extLst>
                <a:ext uri="{FF2B5EF4-FFF2-40B4-BE49-F238E27FC236}">
                  <a16:creationId xmlns:a16="http://schemas.microsoft.com/office/drawing/2014/main" id="{59408B94-DAF2-4FA1-44ED-DFC00AA67F96}"/>
                </a:ext>
              </a:extLst>
            </p:cNvPr>
            <p:cNvSpPr/>
            <p:nvPr/>
          </p:nvSpPr>
          <p:spPr>
            <a:xfrm>
              <a:off x="2505625" y="3659625"/>
              <a:ext cx="250025" cy="127975"/>
            </a:xfrm>
            <a:custGeom>
              <a:avLst/>
              <a:gdLst/>
              <a:ahLst/>
              <a:cxnLst/>
              <a:rect l="l" t="t" r="r" b="b"/>
              <a:pathLst>
                <a:path w="10001" h="5119" extrusionOk="0">
                  <a:moveTo>
                    <a:pt x="9962" y="219"/>
                  </a:moveTo>
                  <a:cubicBezTo>
                    <a:pt x="9988" y="225"/>
                    <a:pt x="10001" y="225"/>
                    <a:pt x="10001" y="225"/>
                  </a:cubicBezTo>
                  <a:cubicBezTo>
                    <a:pt x="9988" y="223"/>
                    <a:pt x="9975" y="221"/>
                    <a:pt x="9962" y="219"/>
                  </a:cubicBezTo>
                  <a:close/>
                  <a:moveTo>
                    <a:pt x="8552" y="1"/>
                  </a:moveTo>
                  <a:cubicBezTo>
                    <a:pt x="8449" y="1"/>
                    <a:pt x="8344" y="5"/>
                    <a:pt x="8238" y="12"/>
                  </a:cubicBezTo>
                  <a:cubicBezTo>
                    <a:pt x="5411" y="225"/>
                    <a:pt x="2797" y="1532"/>
                    <a:pt x="973" y="3690"/>
                  </a:cubicBezTo>
                  <a:cubicBezTo>
                    <a:pt x="730" y="4024"/>
                    <a:pt x="457" y="4359"/>
                    <a:pt x="214" y="4693"/>
                  </a:cubicBezTo>
                  <a:cubicBezTo>
                    <a:pt x="122" y="4845"/>
                    <a:pt x="31" y="4967"/>
                    <a:pt x="1" y="5119"/>
                  </a:cubicBezTo>
                  <a:cubicBezTo>
                    <a:pt x="31" y="5119"/>
                    <a:pt x="366" y="4602"/>
                    <a:pt x="1095" y="3781"/>
                  </a:cubicBezTo>
                  <a:cubicBezTo>
                    <a:pt x="2037" y="2778"/>
                    <a:pt x="3162" y="1927"/>
                    <a:pt x="4378" y="1319"/>
                  </a:cubicBezTo>
                  <a:cubicBezTo>
                    <a:pt x="5594" y="711"/>
                    <a:pt x="6901" y="347"/>
                    <a:pt x="8268" y="195"/>
                  </a:cubicBezTo>
                  <a:cubicBezTo>
                    <a:pt x="8528" y="167"/>
                    <a:pt x="8788" y="152"/>
                    <a:pt x="9047" y="152"/>
                  </a:cubicBezTo>
                  <a:cubicBezTo>
                    <a:pt x="9352" y="152"/>
                    <a:pt x="9657" y="173"/>
                    <a:pt x="9962" y="219"/>
                  </a:cubicBezTo>
                  <a:lnTo>
                    <a:pt x="9962" y="219"/>
                  </a:lnTo>
                  <a:cubicBezTo>
                    <a:pt x="9932" y="212"/>
                    <a:pt x="9884" y="197"/>
                    <a:pt x="9819" y="164"/>
                  </a:cubicBezTo>
                  <a:cubicBezTo>
                    <a:pt x="9727" y="134"/>
                    <a:pt x="9606" y="134"/>
                    <a:pt x="9484" y="103"/>
                  </a:cubicBezTo>
                  <a:cubicBezTo>
                    <a:pt x="9165" y="35"/>
                    <a:pt x="8863" y="1"/>
                    <a:pt x="8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8" name="Google Shape;1502;p52">
              <a:extLst>
                <a:ext uri="{FF2B5EF4-FFF2-40B4-BE49-F238E27FC236}">
                  <a16:creationId xmlns:a16="http://schemas.microsoft.com/office/drawing/2014/main" id="{D40EFB29-4F93-C769-6124-78CC20457BF3}"/>
                </a:ext>
              </a:extLst>
            </p:cNvPr>
            <p:cNvSpPr/>
            <p:nvPr/>
          </p:nvSpPr>
          <p:spPr>
            <a:xfrm>
              <a:off x="2525400" y="3670550"/>
              <a:ext cx="227225" cy="114125"/>
            </a:xfrm>
            <a:custGeom>
              <a:avLst/>
              <a:gdLst/>
              <a:ahLst/>
              <a:cxnLst/>
              <a:rect l="l" t="t" r="r" b="b"/>
              <a:pathLst>
                <a:path w="9089" h="4565" extrusionOk="0">
                  <a:moveTo>
                    <a:pt x="7477" y="1"/>
                  </a:moveTo>
                  <a:cubicBezTo>
                    <a:pt x="6201" y="62"/>
                    <a:pt x="4985" y="366"/>
                    <a:pt x="3830" y="973"/>
                  </a:cubicBezTo>
                  <a:cubicBezTo>
                    <a:pt x="2736" y="1521"/>
                    <a:pt x="1702" y="2341"/>
                    <a:pt x="882" y="3283"/>
                  </a:cubicBezTo>
                  <a:lnTo>
                    <a:pt x="182" y="4195"/>
                  </a:lnTo>
                  <a:cubicBezTo>
                    <a:pt x="122" y="4317"/>
                    <a:pt x="30" y="4408"/>
                    <a:pt x="0" y="4560"/>
                  </a:cubicBezTo>
                  <a:cubicBezTo>
                    <a:pt x="0" y="4563"/>
                    <a:pt x="1" y="4565"/>
                    <a:pt x="3" y="4565"/>
                  </a:cubicBezTo>
                  <a:cubicBezTo>
                    <a:pt x="35" y="4565"/>
                    <a:pt x="367" y="4040"/>
                    <a:pt x="973" y="3405"/>
                  </a:cubicBezTo>
                  <a:cubicBezTo>
                    <a:pt x="1824" y="2493"/>
                    <a:pt x="2857" y="1733"/>
                    <a:pt x="3952" y="1156"/>
                  </a:cubicBezTo>
                  <a:cubicBezTo>
                    <a:pt x="5046" y="578"/>
                    <a:pt x="6262" y="244"/>
                    <a:pt x="7508" y="153"/>
                  </a:cubicBezTo>
                  <a:cubicBezTo>
                    <a:pt x="8055" y="153"/>
                    <a:pt x="8572" y="153"/>
                    <a:pt x="9088" y="244"/>
                  </a:cubicBezTo>
                  <a:cubicBezTo>
                    <a:pt x="8936" y="153"/>
                    <a:pt x="8815" y="122"/>
                    <a:pt x="8632" y="122"/>
                  </a:cubicBezTo>
                  <a:cubicBezTo>
                    <a:pt x="8237" y="62"/>
                    <a:pt x="7873" y="1"/>
                    <a:pt x="7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9" name="Google Shape;1503;p52">
              <a:extLst>
                <a:ext uri="{FF2B5EF4-FFF2-40B4-BE49-F238E27FC236}">
                  <a16:creationId xmlns:a16="http://schemas.microsoft.com/office/drawing/2014/main" id="{CA129763-52C6-6B8C-F814-0D52D774DD61}"/>
                </a:ext>
              </a:extLst>
            </p:cNvPr>
            <p:cNvSpPr/>
            <p:nvPr/>
          </p:nvSpPr>
          <p:spPr>
            <a:xfrm>
              <a:off x="2710050" y="4068750"/>
              <a:ext cx="300925" cy="178575"/>
            </a:xfrm>
            <a:custGeom>
              <a:avLst/>
              <a:gdLst/>
              <a:ahLst/>
              <a:cxnLst/>
              <a:rect l="l" t="t" r="r" b="b"/>
              <a:pathLst>
                <a:path w="12037" h="7143" extrusionOk="0">
                  <a:moveTo>
                    <a:pt x="11307" y="0"/>
                  </a:moveTo>
                  <a:lnTo>
                    <a:pt x="6262" y="2097"/>
                  </a:lnTo>
                  <a:lnTo>
                    <a:pt x="2006" y="274"/>
                  </a:lnTo>
                  <a:lnTo>
                    <a:pt x="0" y="7143"/>
                  </a:lnTo>
                  <a:lnTo>
                    <a:pt x="12037" y="7143"/>
                  </a:lnTo>
                  <a:lnTo>
                    <a:pt x="11307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0" name="Google Shape;1504;p52">
              <a:extLst>
                <a:ext uri="{FF2B5EF4-FFF2-40B4-BE49-F238E27FC236}">
                  <a16:creationId xmlns:a16="http://schemas.microsoft.com/office/drawing/2014/main" id="{0D3E9F20-3F7D-9002-23E0-7B9D6B362DB2}"/>
                </a:ext>
              </a:extLst>
            </p:cNvPr>
            <p:cNvSpPr/>
            <p:nvPr/>
          </p:nvSpPr>
          <p:spPr>
            <a:xfrm>
              <a:off x="2764750" y="4076350"/>
              <a:ext cx="126175" cy="108675"/>
            </a:xfrm>
            <a:custGeom>
              <a:avLst/>
              <a:gdLst/>
              <a:ahLst/>
              <a:cxnLst/>
              <a:rect l="l" t="t" r="r" b="b"/>
              <a:pathLst>
                <a:path w="5047" h="4347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304"/>
                    <a:pt x="305" y="608"/>
                    <a:pt x="487" y="881"/>
                  </a:cubicBezTo>
                  <a:cubicBezTo>
                    <a:pt x="913" y="1550"/>
                    <a:pt x="1399" y="2219"/>
                    <a:pt x="1976" y="2827"/>
                  </a:cubicBezTo>
                  <a:cubicBezTo>
                    <a:pt x="2554" y="3435"/>
                    <a:pt x="3283" y="3891"/>
                    <a:pt x="4043" y="4134"/>
                  </a:cubicBezTo>
                  <a:cubicBezTo>
                    <a:pt x="4256" y="4255"/>
                    <a:pt x="4499" y="4286"/>
                    <a:pt x="4742" y="4347"/>
                  </a:cubicBezTo>
                  <a:lnTo>
                    <a:pt x="5016" y="4347"/>
                  </a:lnTo>
                  <a:cubicBezTo>
                    <a:pt x="5046" y="4286"/>
                    <a:pt x="4651" y="4255"/>
                    <a:pt x="4104" y="4043"/>
                  </a:cubicBezTo>
                  <a:cubicBezTo>
                    <a:pt x="3344" y="3739"/>
                    <a:pt x="2706" y="3283"/>
                    <a:pt x="2128" y="2705"/>
                  </a:cubicBezTo>
                  <a:cubicBezTo>
                    <a:pt x="1551" y="2097"/>
                    <a:pt x="1065" y="1489"/>
                    <a:pt x="609" y="790"/>
                  </a:cubicBezTo>
                  <a:cubicBezTo>
                    <a:pt x="426" y="517"/>
                    <a:pt x="244" y="274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1" name="Google Shape;1505;p52">
              <a:extLst>
                <a:ext uri="{FF2B5EF4-FFF2-40B4-BE49-F238E27FC236}">
                  <a16:creationId xmlns:a16="http://schemas.microsoft.com/office/drawing/2014/main" id="{B81C9AD3-BBC5-DEC8-A5E9-0D0A61162887}"/>
                </a:ext>
              </a:extLst>
            </p:cNvPr>
            <p:cNvSpPr/>
            <p:nvPr/>
          </p:nvSpPr>
          <p:spPr>
            <a:xfrm>
              <a:off x="1716875" y="3268575"/>
              <a:ext cx="850325" cy="427075"/>
            </a:xfrm>
            <a:custGeom>
              <a:avLst/>
              <a:gdLst/>
              <a:ahLst/>
              <a:cxnLst/>
              <a:rect l="l" t="t" r="r" b="b"/>
              <a:pathLst>
                <a:path w="34013" h="17083" extrusionOk="0">
                  <a:moveTo>
                    <a:pt x="495" y="1"/>
                  </a:moveTo>
                  <a:cubicBezTo>
                    <a:pt x="351" y="1"/>
                    <a:pt x="203" y="82"/>
                    <a:pt x="122" y="244"/>
                  </a:cubicBezTo>
                  <a:cubicBezTo>
                    <a:pt x="0" y="426"/>
                    <a:pt x="91" y="700"/>
                    <a:pt x="304" y="821"/>
                  </a:cubicBezTo>
                  <a:cubicBezTo>
                    <a:pt x="4164" y="2675"/>
                    <a:pt x="33375" y="17083"/>
                    <a:pt x="33375" y="17083"/>
                  </a:cubicBezTo>
                  <a:lnTo>
                    <a:pt x="34013" y="15715"/>
                  </a:lnTo>
                  <a:lnTo>
                    <a:pt x="699" y="61"/>
                  </a:lnTo>
                  <a:cubicBezTo>
                    <a:pt x="638" y="21"/>
                    <a:pt x="567" y="1"/>
                    <a:pt x="495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2" name="Google Shape;1506;p52">
              <a:extLst>
                <a:ext uri="{FF2B5EF4-FFF2-40B4-BE49-F238E27FC236}">
                  <a16:creationId xmlns:a16="http://schemas.microsoft.com/office/drawing/2014/main" id="{7320C5A2-C863-41F6-3753-67554E677568}"/>
                </a:ext>
              </a:extLst>
            </p:cNvPr>
            <p:cNvSpPr/>
            <p:nvPr/>
          </p:nvSpPr>
          <p:spPr>
            <a:xfrm>
              <a:off x="2551225" y="3643950"/>
              <a:ext cx="100325" cy="66150"/>
            </a:xfrm>
            <a:custGeom>
              <a:avLst/>
              <a:gdLst/>
              <a:ahLst/>
              <a:cxnLst/>
              <a:rect l="l" t="t" r="r" b="b"/>
              <a:pathLst>
                <a:path w="4013" h="2646" extrusionOk="0">
                  <a:moveTo>
                    <a:pt x="3922" y="1"/>
                  </a:moveTo>
                  <a:cubicBezTo>
                    <a:pt x="3466" y="639"/>
                    <a:pt x="639" y="700"/>
                    <a:pt x="639" y="700"/>
                  </a:cubicBezTo>
                  <a:lnTo>
                    <a:pt x="1" y="2068"/>
                  </a:lnTo>
                  <a:lnTo>
                    <a:pt x="1247" y="2645"/>
                  </a:lnTo>
                  <a:lnTo>
                    <a:pt x="4013" y="1460"/>
                  </a:lnTo>
                  <a:lnTo>
                    <a:pt x="3922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3" name="Google Shape;1507;p52">
              <a:extLst>
                <a:ext uri="{FF2B5EF4-FFF2-40B4-BE49-F238E27FC236}">
                  <a16:creationId xmlns:a16="http://schemas.microsoft.com/office/drawing/2014/main" id="{EBABE52C-E8B6-43E6-8E0C-06C5BFE95828}"/>
                </a:ext>
              </a:extLst>
            </p:cNvPr>
            <p:cNvSpPr/>
            <p:nvPr/>
          </p:nvSpPr>
          <p:spPr>
            <a:xfrm>
              <a:off x="2406075" y="3594575"/>
              <a:ext cx="161125" cy="101075"/>
            </a:xfrm>
            <a:custGeom>
              <a:avLst/>
              <a:gdLst/>
              <a:ahLst/>
              <a:cxnLst/>
              <a:rect l="l" t="t" r="r" b="b"/>
              <a:pathLst>
                <a:path w="6445" h="4043" extrusionOk="0">
                  <a:moveTo>
                    <a:pt x="822" y="0"/>
                  </a:moveTo>
                  <a:lnTo>
                    <a:pt x="1" y="1155"/>
                  </a:lnTo>
                  <a:lnTo>
                    <a:pt x="5807" y="4043"/>
                  </a:lnTo>
                  <a:lnTo>
                    <a:pt x="6445" y="2675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1508;p52">
              <a:extLst>
                <a:ext uri="{FF2B5EF4-FFF2-40B4-BE49-F238E27FC236}">
                  <a16:creationId xmlns:a16="http://schemas.microsoft.com/office/drawing/2014/main" id="{485AE7E6-C40E-2C22-BD52-6FD59C55332A}"/>
                </a:ext>
              </a:extLst>
            </p:cNvPr>
            <p:cNvSpPr/>
            <p:nvPr/>
          </p:nvSpPr>
          <p:spPr>
            <a:xfrm>
              <a:off x="1358200" y="3340250"/>
              <a:ext cx="907325" cy="780625"/>
            </a:xfrm>
            <a:custGeom>
              <a:avLst/>
              <a:gdLst/>
              <a:ahLst/>
              <a:cxnLst/>
              <a:rect l="l" t="t" r="r" b="b"/>
              <a:pathLst>
                <a:path w="36293" h="31225" extrusionOk="0">
                  <a:moveTo>
                    <a:pt x="27839" y="1"/>
                  </a:moveTo>
                  <a:cubicBezTo>
                    <a:pt x="25274" y="1"/>
                    <a:pt x="20771" y="538"/>
                    <a:pt x="20213" y="933"/>
                  </a:cubicBezTo>
                  <a:cubicBezTo>
                    <a:pt x="19484" y="1480"/>
                    <a:pt x="15046" y="9930"/>
                    <a:pt x="15046" y="9930"/>
                  </a:cubicBezTo>
                  <a:lnTo>
                    <a:pt x="2857" y="17590"/>
                  </a:lnTo>
                  <a:cubicBezTo>
                    <a:pt x="2857" y="17590"/>
                    <a:pt x="0" y="25614"/>
                    <a:pt x="426" y="28623"/>
                  </a:cubicBezTo>
                  <a:cubicBezTo>
                    <a:pt x="738" y="30978"/>
                    <a:pt x="4392" y="31224"/>
                    <a:pt x="5910" y="31224"/>
                  </a:cubicBezTo>
                  <a:cubicBezTo>
                    <a:pt x="6313" y="31224"/>
                    <a:pt x="6566" y="31207"/>
                    <a:pt x="6566" y="31207"/>
                  </a:cubicBezTo>
                  <a:lnTo>
                    <a:pt x="19119" y="19079"/>
                  </a:lnTo>
                  <a:cubicBezTo>
                    <a:pt x="19590" y="19216"/>
                    <a:pt x="20084" y="19284"/>
                    <a:pt x="20578" y="19284"/>
                  </a:cubicBezTo>
                  <a:cubicBezTo>
                    <a:pt x="21072" y="19284"/>
                    <a:pt x="21566" y="19216"/>
                    <a:pt x="22037" y="19079"/>
                  </a:cubicBezTo>
                  <a:cubicBezTo>
                    <a:pt x="23435" y="18623"/>
                    <a:pt x="26657" y="15280"/>
                    <a:pt x="26657" y="15280"/>
                  </a:cubicBezTo>
                  <a:cubicBezTo>
                    <a:pt x="26657" y="15280"/>
                    <a:pt x="31946" y="14976"/>
                    <a:pt x="32584" y="14854"/>
                  </a:cubicBezTo>
                  <a:cubicBezTo>
                    <a:pt x="33223" y="14733"/>
                    <a:pt x="32828" y="13517"/>
                    <a:pt x="32828" y="13517"/>
                  </a:cubicBezTo>
                  <a:lnTo>
                    <a:pt x="32828" y="13517"/>
                  </a:lnTo>
                  <a:cubicBezTo>
                    <a:pt x="33025" y="13562"/>
                    <a:pt x="33246" y="13585"/>
                    <a:pt x="33466" y="13585"/>
                  </a:cubicBezTo>
                  <a:cubicBezTo>
                    <a:pt x="33686" y="13585"/>
                    <a:pt x="33907" y="13562"/>
                    <a:pt x="34104" y="13517"/>
                  </a:cubicBezTo>
                  <a:cubicBezTo>
                    <a:pt x="34864" y="13365"/>
                    <a:pt x="34469" y="11754"/>
                    <a:pt x="34469" y="11754"/>
                  </a:cubicBezTo>
                  <a:lnTo>
                    <a:pt x="34469" y="11754"/>
                  </a:lnTo>
                  <a:cubicBezTo>
                    <a:pt x="34508" y="11763"/>
                    <a:pt x="34547" y="11767"/>
                    <a:pt x="34587" y="11767"/>
                  </a:cubicBezTo>
                  <a:cubicBezTo>
                    <a:pt x="35334" y="11767"/>
                    <a:pt x="36293" y="10234"/>
                    <a:pt x="36293" y="10234"/>
                  </a:cubicBezTo>
                  <a:lnTo>
                    <a:pt x="33800" y="7529"/>
                  </a:lnTo>
                  <a:lnTo>
                    <a:pt x="33800" y="7529"/>
                  </a:lnTo>
                  <a:cubicBezTo>
                    <a:pt x="33881" y="7542"/>
                    <a:pt x="33957" y="7548"/>
                    <a:pt x="34028" y="7548"/>
                  </a:cubicBezTo>
                  <a:cubicBezTo>
                    <a:pt x="35107" y="7548"/>
                    <a:pt x="35107" y="6131"/>
                    <a:pt x="35107" y="6131"/>
                  </a:cubicBezTo>
                  <a:cubicBezTo>
                    <a:pt x="35107" y="6131"/>
                    <a:pt x="30548" y="720"/>
                    <a:pt x="29484" y="173"/>
                  </a:cubicBezTo>
                  <a:cubicBezTo>
                    <a:pt x="29234" y="51"/>
                    <a:pt x="28628" y="1"/>
                    <a:pt x="2783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5" name="Google Shape;1509;p52">
              <a:extLst>
                <a:ext uri="{FF2B5EF4-FFF2-40B4-BE49-F238E27FC236}">
                  <a16:creationId xmlns:a16="http://schemas.microsoft.com/office/drawing/2014/main" id="{FC17E415-85E1-EA7D-CEA9-F414E01151B5}"/>
                </a:ext>
              </a:extLst>
            </p:cNvPr>
            <p:cNvSpPr/>
            <p:nvPr/>
          </p:nvSpPr>
          <p:spPr>
            <a:xfrm>
              <a:off x="1942550" y="3433275"/>
              <a:ext cx="262200" cy="95200"/>
            </a:xfrm>
            <a:custGeom>
              <a:avLst/>
              <a:gdLst/>
              <a:ahLst/>
              <a:cxnLst/>
              <a:rect l="l" t="t" r="r" b="b"/>
              <a:pathLst>
                <a:path w="10488" h="3808" extrusionOk="0">
                  <a:moveTo>
                    <a:pt x="3963" y="0"/>
                  </a:moveTo>
                  <a:cubicBezTo>
                    <a:pt x="3827" y="0"/>
                    <a:pt x="3691" y="3"/>
                    <a:pt x="3557" y="8"/>
                  </a:cubicBezTo>
                  <a:cubicBezTo>
                    <a:pt x="2888" y="39"/>
                    <a:pt x="2219" y="39"/>
                    <a:pt x="1703" y="69"/>
                  </a:cubicBezTo>
                  <a:cubicBezTo>
                    <a:pt x="1156" y="130"/>
                    <a:pt x="760" y="160"/>
                    <a:pt x="457" y="191"/>
                  </a:cubicBezTo>
                  <a:cubicBezTo>
                    <a:pt x="305" y="191"/>
                    <a:pt x="153" y="221"/>
                    <a:pt x="1" y="282"/>
                  </a:cubicBezTo>
                  <a:cubicBezTo>
                    <a:pt x="77" y="297"/>
                    <a:pt x="153" y="305"/>
                    <a:pt x="232" y="305"/>
                  </a:cubicBezTo>
                  <a:cubicBezTo>
                    <a:pt x="312" y="305"/>
                    <a:pt x="396" y="297"/>
                    <a:pt x="487" y="282"/>
                  </a:cubicBezTo>
                  <a:lnTo>
                    <a:pt x="1733" y="221"/>
                  </a:lnTo>
                  <a:cubicBezTo>
                    <a:pt x="2280" y="191"/>
                    <a:pt x="2888" y="191"/>
                    <a:pt x="3587" y="191"/>
                  </a:cubicBezTo>
                  <a:cubicBezTo>
                    <a:pt x="4347" y="191"/>
                    <a:pt x="5107" y="221"/>
                    <a:pt x="5867" y="343"/>
                  </a:cubicBezTo>
                  <a:cubicBezTo>
                    <a:pt x="6596" y="525"/>
                    <a:pt x="7235" y="920"/>
                    <a:pt x="7812" y="1407"/>
                  </a:cubicBezTo>
                  <a:cubicBezTo>
                    <a:pt x="8359" y="1832"/>
                    <a:pt x="8846" y="2258"/>
                    <a:pt x="9210" y="2622"/>
                  </a:cubicBezTo>
                  <a:cubicBezTo>
                    <a:pt x="9606" y="3018"/>
                    <a:pt x="9910" y="3321"/>
                    <a:pt x="10122" y="3504"/>
                  </a:cubicBezTo>
                  <a:cubicBezTo>
                    <a:pt x="10244" y="3625"/>
                    <a:pt x="10365" y="3717"/>
                    <a:pt x="10487" y="3808"/>
                  </a:cubicBezTo>
                  <a:cubicBezTo>
                    <a:pt x="10365" y="3656"/>
                    <a:pt x="10274" y="3534"/>
                    <a:pt x="10183" y="3413"/>
                  </a:cubicBezTo>
                  <a:cubicBezTo>
                    <a:pt x="9970" y="3200"/>
                    <a:pt x="9666" y="2896"/>
                    <a:pt x="9302" y="2501"/>
                  </a:cubicBezTo>
                  <a:cubicBezTo>
                    <a:pt x="8846" y="2045"/>
                    <a:pt x="8390" y="1650"/>
                    <a:pt x="7903" y="1255"/>
                  </a:cubicBezTo>
                  <a:cubicBezTo>
                    <a:pt x="7326" y="738"/>
                    <a:pt x="6627" y="343"/>
                    <a:pt x="5867" y="130"/>
                  </a:cubicBezTo>
                  <a:cubicBezTo>
                    <a:pt x="5242" y="55"/>
                    <a:pt x="4596" y="0"/>
                    <a:pt x="396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6" name="Google Shape;1510;p52">
              <a:extLst>
                <a:ext uri="{FF2B5EF4-FFF2-40B4-BE49-F238E27FC236}">
                  <a16:creationId xmlns:a16="http://schemas.microsoft.com/office/drawing/2014/main" id="{51ED0825-2FC5-C7D2-ECAF-53FA319A85A1}"/>
                </a:ext>
              </a:extLst>
            </p:cNvPr>
            <p:cNvSpPr/>
            <p:nvPr/>
          </p:nvSpPr>
          <p:spPr>
            <a:xfrm>
              <a:off x="1959275" y="3528450"/>
              <a:ext cx="261425" cy="106425"/>
            </a:xfrm>
            <a:custGeom>
              <a:avLst/>
              <a:gdLst/>
              <a:ahLst/>
              <a:cxnLst/>
              <a:rect l="l" t="t" r="r" b="b"/>
              <a:pathLst>
                <a:path w="10457" h="4257" extrusionOk="0">
                  <a:moveTo>
                    <a:pt x="456" y="1"/>
                  </a:moveTo>
                  <a:cubicBezTo>
                    <a:pt x="304" y="1"/>
                    <a:pt x="152" y="1"/>
                    <a:pt x="0" y="31"/>
                  </a:cubicBezTo>
                  <a:cubicBezTo>
                    <a:pt x="152" y="62"/>
                    <a:pt x="304" y="62"/>
                    <a:pt x="456" y="62"/>
                  </a:cubicBezTo>
                  <a:lnTo>
                    <a:pt x="1702" y="122"/>
                  </a:lnTo>
                  <a:cubicBezTo>
                    <a:pt x="2250" y="153"/>
                    <a:pt x="2888" y="183"/>
                    <a:pt x="3557" y="274"/>
                  </a:cubicBezTo>
                  <a:cubicBezTo>
                    <a:pt x="4316" y="335"/>
                    <a:pt x="5046" y="487"/>
                    <a:pt x="5775" y="730"/>
                  </a:cubicBezTo>
                  <a:cubicBezTo>
                    <a:pt x="6475" y="1065"/>
                    <a:pt x="7113" y="1429"/>
                    <a:pt x="7660" y="1946"/>
                  </a:cubicBezTo>
                  <a:cubicBezTo>
                    <a:pt x="8207" y="2341"/>
                    <a:pt x="8754" y="2767"/>
                    <a:pt x="9119" y="3101"/>
                  </a:cubicBezTo>
                  <a:cubicBezTo>
                    <a:pt x="9514" y="3466"/>
                    <a:pt x="9818" y="3709"/>
                    <a:pt x="10061" y="3952"/>
                  </a:cubicBezTo>
                  <a:cubicBezTo>
                    <a:pt x="10183" y="4074"/>
                    <a:pt x="10304" y="4165"/>
                    <a:pt x="10456" y="4256"/>
                  </a:cubicBezTo>
                  <a:cubicBezTo>
                    <a:pt x="10335" y="4135"/>
                    <a:pt x="10274" y="4013"/>
                    <a:pt x="10152" y="3922"/>
                  </a:cubicBezTo>
                  <a:cubicBezTo>
                    <a:pt x="9940" y="3679"/>
                    <a:pt x="9666" y="3375"/>
                    <a:pt x="9241" y="3040"/>
                  </a:cubicBezTo>
                  <a:cubicBezTo>
                    <a:pt x="8815" y="2706"/>
                    <a:pt x="8359" y="2280"/>
                    <a:pt x="7782" y="1825"/>
                  </a:cubicBezTo>
                  <a:cubicBezTo>
                    <a:pt x="7204" y="1308"/>
                    <a:pt x="6535" y="913"/>
                    <a:pt x="5836" y="548"/>
                  </a:cubicBezTo>
                  <a:cubicBezTo>
                    <a:pt x="5137" y="335"/>
                    <a:pt x="4316" y="183"/>
                    <a:pt x="3557" y="122"/>
                  </a:cubicBezTo>
                  <a:cubicBezTo>
                    <a:pt x="2888" y="31"/>
                    <a:pt x="2250" y="1"/>
                    <a:pt x="170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7" name="Google Shape;1511;p52">
              <a:extLst>
                <a:ext uri="{FF2B5EF4-FFF2-40B4-BE49-F238E27FC236}">
                  <a16:creationId xmlns:a16="http://schemas.microsoft.com/office/drawing/2014/main" id="{38952FC1-47AF-2040-386D-EC4417129F00}"/>
                </a:ext>
              </a:extLst>
            </p:cNvPr>
            <p:cNvSpPr/>
            <p:nvPr/>
          </p:nvSpPr>
          <p:spPr>
            <a:xfrm>
              <a:off x="1957750" y="3634075"/>
              <a:ext cx="221925" cy="45625"/>
            </a:xfrm>
            <a:custGeom>
              <a:avLst/>
              <a:gdLst/>
              <a:ahLst/>
              <a:cxnLst/>
              <a:rect l="l" t="t" r="r" b="b"/>
              <a:pathLst>
                <a:path w="8877" h="1825" extrusionOk="0">
                  <a:moveTo>
                    <a:pt x="335" y="1"/>
                  </a:moveTo>
                  <a:cubicBezTo>
                    <a:pt x="213" y="1"/>
                    <a:pt x="92" y="1"/>
                    <a:pt x="0" y="31"/>
                  </a:cubicBezTo>
                  <a:cubicBezTo>
                    <a:pt x="456" y="92"/>
                    <a:pt x="852" y="153"/>
                    <a:pt x="1307" y="183"/>
                  </a:cubicBezTo>
                  <a:cubicBezTo>
                    <a:pt x="2159" y="214"/>
                    <a:pt x="3253" y="335"/>
                    <a:pt x="4499" y="518"/>
                  </a:cubicBezTo>
                  <a:cubicBezTo>
                    <a:pt x="5107" y="609"/>
                    <a:pt x="5684" y="700"/>
                    <a:pt x="6262" y="852"/>
                  </a:cubicBezTo>
                  <a:cubicBezTo>
                    <a:pt x="6748" y="1004"/>
                    <a:pt x="7174" y="1156"/>
                    <a:pt x="7630" y="1369"/>
                  </a:cubicBezTo>
                  <a:cubicBezTo>
                    <a:pt x="8055" y="1551"/>
                    <a:pt x="8450" y="1703"/>
                    <a:pt x="8876" y="1825"/>
                  </a:cubicBezTo>
                  <a:cubicBezTo>
                    <a:pt x="8511" y="1581"/>
                    <a:pt x="8086" y="1399"/>
                    <a:pt x="7660" y="1247"/>
                  </a:cubicBezTo>
                  <a:cubicBezTo>
                    <a:pt x="7204" y="1065"/>
                    <a:pt x="6748" y="852"/>
                    <a:pt x="6292" y="700"/>
                  </a:cubicBezTo>
                  <a:cubicBezTo>
                    <a:pt x="5715" y="548"/>
                    <a:pt x="5168" y="396"/>
                    <a:pt x="4560" y="335"/>
                  </a:cubicBezTo>
                  <a:cubicBezTo>
                    <a:pt x="3496" y="183"/>
                    <a:pt x="2371" y="62"/>
                    <a:pt x="1307" y="31"/>
                  </a:cubicBezTo>
                  <a:cubicBezTo>
                    <a:pt x="912" y="1"/>
                    <a:pt x="548" y="1"/>
                    <a:pt x="33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8" name="Google Shape;1512;p52">
              <a:extLst>
                <a:ext uri="{FF2B5EF4-FFF2-40B4-BE49-F238E27FC236}">
                  <a16:creationId xmlns:a16="http://schemas.microsoft.com/office/drawing/2014/main" id="{31913930-C130-A42A-7129-42B2AEE3214F}"/>
                </a:ext>
              </a:extLst>
            </p:cNvPr>
            <p:cNvSpPr/>
            <p:nvPr/>
          </p:nvSpPr>
          <p:spPr>
            <a:xfrm>
              <a:off x="1649225" y="4397775"/>
              <a:ext cx="1142900" cy="285750"/>
            </a:xfrm>
            <a:custGeom>
              <a:avLst/>
              <a:gdLst/>
              <a:ahLst/>
              <a:cxnLst/>
              <a:rect l="l" t="t" r="r" b="b"/>
              <a:pathLst>
                <a:path w="45716" h="11430" extrusionOk="0">
                  <a:moveTo>
                    <a:pt x="9393" y="0"/>
                  </a:moveTo>
                  <a:cubicBezTo>
                    <a:pt x="9089" y="0"/>
                    <a:pt x="8846" y="92"/>
                    <a:pt x="8633" y="335"/>
                  </a:cubicBezTo>
                  <a:lnTo>
                    <a:pt x="335" y="9301"/>
                  </a:lnTo>
                  <a:cubicBezTo>
                    <a:pt x="183" y="9484"/>
                    <a:pt x="62" y="9757"/>
                    <a:pt x="1" y="10031"/>
                  </a:cubicBezTo>
                  <a:cubicBezTo>
                    <a:pt x="1" y="10578"/>
                    <a:pt x="518" y="11095"/>
                    <a:pt x="1065" y="11095"/>
                  </a:cubicBezTo>
                  <a:lnTo>
                    <a:pt x="38056" y="11429"/>
                  </a:lnTo>
                  <a:cubicBezTo>
                    <a:pt x="38391" y="11429"/>
                    <a:pt x="38725" y="11247"/>
                    <a:pt x="38938" y="10973"/>
                  </a:cubicBezTo>
                  <a:lnTo>
                    <a:pt x="45534" y="1672"/>
                  </a:lnTo>
                  <a:cubicBezTo>
                    <a:pt x="45655" y="1459"/>
                    <a:pt x="45716" y="1277"/>
                    <a:pt x="45716" y="1064"/>
                  </a:cubicBezTo>
                  <a:cubicBezTo>
                    <a:pt x="45716" y="487"/>
                    <a:pt x="45230" y="0"/>
                    <a:pt x="446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9" name="Google Shape;1513;p52">
              <a:extLst>
                <a:ext uri="{FF2B5EF4-FFF2-40B4-BE49-F238E27FC236}">
                  <a16:creationId xmlns:a16="http://schemas.microsoft.com/office/drawing/2014/main" id="{3692A9EE-4608-9869-F0D1-5470901CED54}"/>
                </a:ext>
              </a:extLst>
            </p:cNvPr>
            <p:cNvSpPr/>
            <p:nvPr/>
          </p:nvSpPr>
          <p:spPr>
            <a:xfrm>
              <a:off x="1647725" y="4395500"/>
              <a:ext cx="1149725" cy="288775"/>
            </a:xfrm>
            <a:custGeom>
              <a:avLst/>
              <a:gdLst/>
              <a:ahLst/>
              <a:cxnLst/>
              <a:rect l="l" t="t" r="r" b="b"/>
              <a:pathLst>
                <a:path w="45989" h="11551" extrusionOk="0">
                  <a:moveTo>
                    <a:pt x="395" y="9392"/>
                  </a:moveTo>
                  <a:lnTo>
                    <a:pt x="304" y="9423"/>
                  </a:lnTo>
                  <a:cubicBezTo>
                    <a:pt x="274" y="9453"/>
                    <a:pt x="243" y="9484"/>
                    <a:pt x="182" y="9575"/>
                  </a:cubicBezTo>
                  <a:cubicBezTo>
                    <a:pt x="30" y="9788"/>
                    <a:pt x="0" y="10061"/>
                    <a:pt x="91" y="10335"/>
                  </a:cubicBezTo>
                  <a:cubicBezTo>
                    <a:pt x="150" y="10776"/>
                    <a:pt x="465" y="11075"/>
                    <a:pt x="898" y="11149"/>
                  </a:cubicBezTo>
                  <a:lnTo>
                    <a:pt x="898" y="11149"/>
                  </a:lnTo>
                  <a:cubicBezTo>
                    <a:pt x="538" y="11027"/>
                    <a:pt x="260" y="10744"/>
                    <a:pt x="152" y="10365"/>
                  </a:cubicBezTo>
                  <a:cubicBezTo>
                    <a:pt x="91" y="10122"/>
                    <a:pt x="122" y="9848"/>
                    <a:pt x="243" y="9605"/>
                  </a:cubicBezTo>
                  <a:cubicBezTo>
                    <a:pt x="304" y="9453"/>
                    <a:pt x="395" y="9392"/>
                    <a:pt x="395" y="9392"/>
                  </a:cubicBezTo>
                  <a:close/>
                  <a:moveTo>
                    <a:pt x="898" y="11149"/>
                  </a:moveTo>
                  <a:cubicBezTo>
                    <a:pt x="942" y="11163"/>
                    <a:pt x="987" y="11176"/>
                    <a:pt x="1033" y="11186"/>
                  </a:cubicBezTo>
                  <a:cubicBezTo>
                    <a:pt x="1188" y="11195"/>
                    <a:pt x="1352" y="11199"/>
                    <a:pt x="1525" y="11199"/>
                  </a:cubicBezTo>
                  <a:lnTo>
                    <a:pt x="1525" y="11199"/>
                  </a:lnTo>
                  <a:cubicBezTo>
                    <a:pt x="1326" y="11190"/>
                    <a:pt x="1132" y="11176"/>
                    <a:pt x="942" y="11155"/>
                  </a:cubicBezTo>
                  <a:cubicBezTo>
                    <a:pt x="928" y="11153"/>
                    <a:pt x="913" y="11151"/>
                    <a:pt x="898" y="11149"/>
                  </a:cubicBezTo>
                  <a:close/>
                  <a:moveTo>
                    <a:pt x="9666" y="0"/>
                  </a:moveTo>
                  <a:cubicBezTo>
                    <a:pt x="9514" y="0"/>
                    <a:pt x="9392" y="0"/>
                    <a:pt x="9240" y="31"/>
                  </a:cubicBezTo>
                  <a:cubicBezTo>
                    <a:pt x="9088" y="31"/>
                    <a:pt x="8967" y="122"/>
                    <a:pt x="8845" y="183"/>
                  </a:cubicBezTo>
                  <a:cubicBezTo>
                    <a:pt x="8754" y="274"/>
                    <a:pt x="8632" y="335"/>
                    <a:pt x="8541" y="456"/>
                  </a:cubicBezTo>
                  <a:lnTo>
                    <a:pt x="8298" y="760"/>
                  </a:lnTo>
                  <a:lnTo>
                    <a:pt x="6262" y="2918"/>
                  </a:lnTo>
                  <a:lnTo>
                    <a:pt x="3070" y="6414"/>
                  </a:lnTo>
                  <a:lnTo>
                    <a:pt x="1064" y="8632"/>
                  </a:lnTo>
                  <a:lnTo>
                    <a:pt x="547" y="9210"/>
                  </a:lnTo>
                  <a:lnTo>
                    <a:pt x="395" y="9392"/>
                  </a:lnTo>
                  <a:lnTo>
                    <a:pt x="395" y="9392"/>
                  </a:lnTo>
                  <a:lnTo>
                    <a:pt x="578" y="9271"/>
                  </a:lnTo>
                  <a:lnTo>
                    <a:pt x="1094" y="8693"/>
                  </a:lnTo>
                  <a:lnTo>
                    <a:pt x="3161" y="6505"/>
                  </a:lnTo>
                  <a:lnTo>
                    <a:pt x="6383" y="3040"/>
                  </a:lnTo>
                  <a:lnTo>
                    <a:pt x="8389" y="882"/>
                  </a:lnTo>
                  <a:lnTo>
                    <a:pt x="8663" y="578"/>
                  </a:lnTo>
                  <a:cubicBezTo>
                    <a:pt x="8754" y="456"/>
                    <a:pt x="8815" y="365"/>
                    <a:pt x="8936" y="304"/>
                  </a:cubicBezTo>
                  <a:cubicBezTo>
                    <a:pt x="9113" y="203"/>
                    <a:pt x="9331" y="144"/>
                    <a:pt x="9556" y="144"/>
                  </a:cubicBezTo>
                  <a:cubicBezTo>
                    <a:pt x="9602" y="144"/>
                    <a:pt x="9649" y="147"/>
                    <a:pt x="9696" y="152"/>
                  </a:cubicBezTo>
                  <a:lnTo>
                    <a:pt x="11398" y="152"/>
                  </a:lnTo>
                  <a:lnTo>
                    <a:pt x="27691" y="183"/>
                  </a:lnTo>
                  <a:lnTo>
                    <a:pt x="44378" y="183"/>
                  </a:lnTo>
                  <a:cubicBezTo>
                    <a:pt x="44621" y="183"/>
                    <a:pt x="44834" y="183"/>
                    <a:pt x="45016" y="243"/>
                  </a:cubicBezTo>
                  <a:cubicBezTo>
                    <a:pt x="45411" y="304"/>
                    <a:pt x="45715" y="638"/>
                    <a:pt x="45746" y="1064"/>
                  </a:cubicBezTo>
                  <a:cubicBezTo>
                    <a:pt x="45746" y="1246"/>
                    <a:pt x="45715" y="1459"/>
                    <a:pt x="45594" y="1642"/>
                  </a:cubicBezTo>
                  <a:cubicBezTo>
                    <a:pt x="45472" y="1793"/>
                    <a:pt x="45320" y="1976"/>
                    <a:pt x="45229" y="2158"/>
                  </a:cubicBezTo>
                  <a:cubicBezTo>
                    <a:pt x="43162" y="5015"/>
                    <a:pt x="41156" y="7842"/>
                    <a:pt x="39210" y="10578"/>
                  </a:cubicBezTo>
                  <a:cubicBezTo>
                    <a:pt x="39059" y="10730"/>
                    <a:pt x="38937" y="10912"/>
                    <a:pt x="38846" y="11064"/>
                  </a:cubicBezTo>
                  <a:cubicBezTo>
                    <a:pt x="38724" y="11216"/>
                    <a:pt x="38572" y="11338"/>
                    <a:pt x="38390" y="11368"/>
                  </a:cubicBezTo>
                  <a:cubicBezTo>
                    <a:pt x="38147" y="11398"/>
                    <a:pt x="37964" y="11398"/>
                    <a:pt x="37782" y="11398"/>
                  </a:cubicBezTo>
                  <a:lnTo>
                    <a:pt x="34742" y="11398"/>
                  </a:lnTo>
                  <a:lnTo>
                    <a:pt x="30031" y="11368"/>
                  </a:lnTo>
                  <a:lnTo>
                    <a:pt x="13708" y="11247"/>
                  </a:lnTo>
                  <a:lnTo>
                    <a:pt x="2736" y="11186"/>
                  </a:lnTo>
                  <a:cubicBezTo>
                    <a:pt x="2310" y="11186"/>
                    <a:pt x="1912" y="11199"/>
                    <a:pt x="1549" y="11199"/>
                  </a:cubicBezTo>
                  <a:cubicBezTo>
                    <a:pt x="1541" y="11199"/>
                    <a:pt x="1533" y="11199"/>
                    <a:pt x="1525" y="11199"/>
                  </a:cubicBezTo>
                  <a:lnTo>
                    <a:pt x="1525" y="11199"/>
                  </a:lnTo>
                  <a:cubicBezTo>
                    <a:pt x="1898" y="11216"/>
                    <a:pt x="2289" y="11216"/>
                    <a:pt x="2705" y="11216"/>
                  </a:cubicBezTo>
                  <a:lnTo>
                    <a:pt x="13678" y="11307"/>
                  </a:lnTo>
                  <a:lnTo>
                    <a:pt x="29970" y="11459"/>
                  </a:lnTo>
                  <a:lnTo>
                    <a:pt x="34682" y="11520"/>
                  </a:lnTo>
                  <a:lnTo>
                    <a:pt x="37113" y="11550"/>
                  </a:lnTo>
                  <a:lnTo>
                    <a:pt x="38025" y="11550"/>
                  </a:lnTo>
                  <a:cubicBezTo>
                    <a:pt x="38147" y="11550"/>
                    <a:pt x="38268" y="11550"/>
                    <a:pt x="38390" y="11520"/>
                  </a:cubicBezTo>
                  <a:cubicBezTo>
                    <a:pt x="38603" y="11490"/>
                    <a:pt x="38785" y="11368"/>
                    <a:pt x="38937" y="11186"/>
                  </a:cubicBezTo>
                  <a:cubicBezTo>
                    <a:pt x="39089" y="10973"/>
                    <a:pt x="39210" y="10821"/>
                    <a:pt x="39332" y="10639"/>
                  </a:cubicBezTo>
                  <a:lnTo>
                    <a:pt x="45320" y="2280"/>
                  </a:lnTo>
                  <a:cubicBezTo>
                    <a:pt x="45442" y="2128"/>
                    <a:pt x="45594" y="1945"/>
                    <a:pt x="45715" y="1763"/>
                  </a:cubicBezTo>
                  <a:cubicBezTo>
                    <a:pt x="45746" y="1672"/>
                    <a:pt x="45776" y="1550"/>
                    <a:pt x="45837" y="1459"/>
                  </a:cubicBezTo>
                  <a:cubicBezTo>
                    <a:pt x="45989" y="851"/>
                    <a:pt x="45594" y="183"/>
                    <a:pt x="44986" y="31"/>
                  </a:cubicBezTo>
                  <a:cubicBezTo>
                    <a:pt x="44773" y="0"/>
                    <a:pt x="44530" y="0"/>
                    <a:pt x="44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0" name="Google Shape;1514;p52">
              <a:extLst>
                <a:ext uri="{FF2B5EF4-FFF2-40B4-BE49-F238E27FC236}">
                  <a16:creationId xmlns:a16="http://schemas.microsoft.com/office/drawing/2014/main" id="{B8234020-B119-0B7F-5F86-6E5F104EF1B2}"/>
                </a:ext>
              </a:extLst>
            </p:cNvPr>
            <p:cNvSpPr/>
            <p:nvPr/>
          </p:nvSpPr>
          <p:spPr>
            <a:xfrm>
              <a:off x="1448625" y="4658275"/>
              <a:ext cx="1149750" cy="290450"/>
            </a:xfrm>
            <a:custGeom>
              <a:avLst/>
              <a:gdLst/>
              <a:ahLst/>
              <a:cxnLst/>
              <a:rect l="l" t="t" r="r" b="b"/>
              <a:pathLst>
                <a:path w="45990" h="11618" extrusionOk="0">
                  <a:moveTo>
                    <a:pt x="396" y="9398"/>
                  </a:moveTo>
                  <a:cubicBezTo>
                    <a:pt x="395" y="9398"/>
                    <a:pt x="360" y="9451"/>
                    <a:pt x="303" y="9544"/>
                  </a:cubicBezTo>
                  <a:lnTo>
                    <a:pt x="303" y="9544"/>
                  </a:lnTo>
                  <a:cubicBezTo>
                    <a:pt x="326" y="9521"/>
                    <a:pt x="350" y="9505"/>
                    <a:pt x="365" y="9489"/>
                  </a:cubicBezTo>
                  <a:lnTo>
                    <a:pt x="396" y="9398"/>
                  </a:lnTo>
                  <a:close/>
                  <a:moveTo>
                    <a:pt x="303" y="9544"/>
                  </a:moveTo>
                  <a:lnTo>
                    <a:pt x="303" y="9544"/>
                  </a:lnTo>
                  <a:cubicBezTo>
                    <a:pt x="280" y="9567"/>
                    <a:pt x="258" y="9597"/>
                    <a:pt x="244" y="9641"/>
                  </a:cubicBezTo>
                  <a:cubicBezTo>
                    <a:pt x="265" y="9606"/>
                    <a:pt x="285" y="9573"/>
                    <a:pt x="303" y="9544"/>
                  </a:cubicBezTo>
                  <a:close/>
                  <a:moveTo>
                    <a:pt x="9620" y="0"/>
                  </a:moveTo>
                  <a:cubicBezTo>
                    <a:pt x="9376" y="0"/>
                    <a:pt x="9118" y="86"/>
                    <a:pt x="8906" y="219"/>
                  </a:cubicBezTo>
                  <a:cubicBezTo>
                    <a:pt x="8815" y="310"/>
                    <a:pt x="8694" y="401"/>
                    <a:pt x="8602" y="523"/>
                  </a:cubicBezTo>
                  <a:cubicBezTo>
                    <a:pt x="8542" y="614"/>
                    <a:pt x="8420" y="736"/>
                    <a:pt x="8359" y="827"/>
                  </a:cubicBezTo>
                  <a:lnTo>
                    <a:pt x="6323" y="2985"/>
                  </a:lnTo>
                  <a:lnTo>
                    <a:pt x="3131" y="6450"/>
                  </a:lnTo>
                  <a:lnTo>
                    <a:pt x="1125" y="8638"/>
                  </a:lnTo>
                  <a:lnTo>
                    <a:pt x="608" y="9216"/>
                  </a:lnTo>
                  <a:lnTo>
                    <a:pt x="396" y="9398"/>
                  </a:lnTo>
                  <a:cubicBezTo>
                    <a:pt x="396" y="9398"/>
                    <a:pt x="487" y="9368"/>
                    <a:pt x="578" y="9277"/>
                  </a:cubicBezTo>
                  <a:lnTo>
                    <a:pt x="1125" y="8669"/>
                  </a:lnTo>
                  <a:cubicBezTo>
                    <a:pt x="1611" y="8182"/>
                    <a:pt x="2310" y="7453"/>
                    <a:pt x="3162" y="6511"/>
                  </a:cubicBezTo>
                  <a:lnTo>
                    <a:pt x="6414" y="3046"/>
                  </a:lnTo>
                  <a:lnTo>
                    <a:pt x="8420" y="887"/>
                  </a:lnTo>
                  <a:cubicBezTo>
                    <a:pt x="8572" y="675"/>
                    <a:pt x="8754" y="523"/>
                    <a:pt x="8967" y="310"/>
                  </a:cubicBezTo>
                  <a:cubicBezTo>
                    <a:pt x="9144" y="183"/>
                    <a:pt x="9364" y="120"/>
                    <a:pt x="9590" y="120"/>
                  </a:cubicBezTo>
                  <a:cubicBezTo>
                    <a:pt x="9636" y="120"/>
                    <a:pt x="9681" y="123"/>
                    <a:pt x="9727" y="128"/>
                  </a:cubicBezTo>
                  <a:lnTo>
                    <a:pt x="11460" y="128"/>
                  </a:lnTo>
                  <a:lnTo>
                    <a:pt x="27752" y="249"/>
                  </a:lnTo>
                  <a:lnTo>
                    <a:pt x="37387" y="280"/>
                  </a:lnTo>
                  <a:lnTo>
                    <a:pt x="42463" y="310"/>
                  </a:lnTo>
                  <a:cubicBezTo>
                    <a:pt x="43314" y="371"/>
                    <a:pt x="44226" y="371"/>
                    <a:pt x="45047" y="371"/>
                  </a:cubicBezTo>
                  <a:cubicBezTo>
                    <a:pt x="45472" y="371"/>
                    <a:pt x="45776" y="675"/>
                    <a:pt x="45807" y="1070"/>
                  </a:cubicBezTo>
                  <a:cubicBezTo>
                    <a:pt x="45807" y="1495"/>
                    <a:pt x="45472" y="1799"/>
                    <a:pt x="45229" y="2195"/>
                  </a:cubicBezTo>
                  <a:lnTo>
                    <a:pt x="39241" y="10584"/>
                  </a:lnTo>
                  <a:cubicBezTo>
                    <a:pt x="39089" y="10736"/>
                    <a:pt x="38968" y="10918"/>
                    <a:pt x="38846" y="11070"/>
                  </a:cubicBezTo>
                  <a:cubicBezTo>
                    <a:pt x="38694" y="11192"/>
                    <a:pt x="38542" y="11313"/>
                    <a:pt x="38360" y="11344"/>
                  </a:cubicBezTo>
                  <a:cubicBezTo>
                    <a:pt x="38147" y="11374"/>
                    <a:pt x="37934" y="11374"/>
                    <a:pt x="37752" y="11374"/>
                  </a:cubicBezTo>
                  <a:lnTo>
                    <a:pt x="34712" y="11374"/>
                  </a:lnTo>
                  <a:lnTo>
                    <a:pt x="30001" y="11344"/>
                  </a:lnTo>
                  <a:lnTo>
                    <a:pt x="13709" y="11222"/>
                  </a:lnTo>
                  <a:lnTo>
                    <a:pt x="2736" y="11161"/>
                  </a:lnTo>
                  <a:cubicBezTo>
                    <a:pt x="2290" y="11161"/>
                    <a:pt x="1898" y="11175"/>
                    <a:pt x="1534" y="11175"/>
                  </a:cubicBezTo>
                  <a:cubicBezTo>
                    <a:pt x="1351" y="11175"/>
                    <a:pt x="1176" y="11171"/>
                    <a:pt x="1003" y="11161"/>
                  </a:cubicBezTo>
                  <a:lnTo>
                    <a:pt x="669" y="11040"/>
                  </a:lnTo>
                  <a:cubicBezTo>
                    <a:pt x="183" y="10766"/>
                    <a:pt x="0" y="10128"/>
                    <a:pt x="244" y="9641"/>
                  </a:cubicBezTo>
                  <a:lnTo>
                    <a:pt x="244" y="9641"/>
                  </a:lnTo>
                  <a:cubicBezTo>
                    <a:pt x="92" y="9854"/>
                    <a:pt x="61" y="10128"/>
                    <a:pt x="152" y="10401"/>
                  </a:cubicBezTo>
                  <a:cubicBezTo>
                    <a:pt x="213" y="10796"/>
                    <a:pt x="547" y="11161"/>
                    <a:pt x="1003" y="11222"/>
                  </a:cubicBezTo>
                  <a:cubicBezTo>
                    <a:pt x="1520" y="11252"/>
                    <a:pt x="2067" y="11252"/>
                    <a:pt x="2736" y="11252"/>
                  </a:cubicBezTo>
                  <a:lnTo>
                    <a:pt x="13709" y="11374"/>
                  </a:lnTo>
                  <a:lnTo>
                    <a:pt x="30001" y="11526"/>
                  </a:lnTo>
                  <a:lnTo>
                    <a:pt x="34712" y="11556"/>
                  </a:lnTo>
                  <a:lnTo>
                    <a:pt x="37144" y="11617"/>
                  </a:lnTo>
                  <a:lnTo>
                    <a:pt x="37752" y="11617"/>
                  </a:lnTo>
                  <a:cubicBezTo>
                    <a:pt x="37995" y="11617"/>
                    <a:pt x="38177" y="11617"/>
                    <a:pt x="38390" y="11556"/>
                  </a:cubicBezTo>
                  <a:cubicBezTo>
                    <a:pt x="38633" y="11496"/>
                    <a:pt x="38816" y="11374"/>
                    <a:pt x="38968" y="11222"/>
                  </a:cubicBezTo>
                  <a:cubicBezTo>
                    <a:pt x="39120" y="11070"/>
                    <a:pt x="39241" y="10918"/>
                    <a:pt x="39363" y="10736"/>
                  </a:cubicBezTo>
                  <a:lnTo>
                    <a:pt x="45381" y="2286"/>
                  </a:lnTo>
                  <a:lnTo>
                    <a:pt x="45776" y="1769"/>
                  </a:lnTo>
                  <a:cubicBezTo>
                    <a:pt x="45928" y="1587"/>
                    <a:pt x="45989" y="1313"/>
                    <a:pt x="45989" y="1070"/>
                  </a:cubicBezTo>
                  <a:cubicBezTo>
                    <a:pt x="45989" y="857"/>
                    <a:pt x="45898" y="584"/>
                    <a:pt x="45685" y="432"/>
                  </a:cubicBezTo>
                  <a:cubicBezTo>
                    <a:pt x="45503" y="280"/>
                    <a:pt x="45290" y="158"/>
                    <a:pt x="45047" y="158"/>
                  </a:cubicBezTo>
                  <a:lnTo>
                    <a:pt x="42433" y="158"/>
                  </a:lnTo>
                  <a:lnTo>
                    <a:pt x="37326" y="128"/>
                  </a:lnTo>
                  <a:lnTo>
                    <a:pt x="27721" y="97"/>
                  </a:lnTo>
                  <a:lnTo>
                    <a:pt x="11429" y="6"/>
                  </a:lnTo>
                  <a:lnTo>
                    <a:pt x="9727" y="6"/>
                  </a:lnTo>
                  <a:cubicBezTo>
                    <a:pt x="9692" y="2"/>
                    <a:pt x="9656" y="0"/>
                    <a:pt x="9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1" name="Google Shape;1515;p52">
              <a:extLst>
                <a:ext uri="{FF2B5EF4-FFF2-40B4-BE49-F238E27FC236}">
                  <a16:creationId xmlns:a16="http://schemas.microsoft.com/office/drawing/2014/main" id="{101B7743-6E80-832C-3C66-254879CA7266}"/>
                </a:ext>
              </a:extLst>
            </p:cNvPr>
            <p:cNvSpPr/>
            <p:nvPr/>
          </p:nvSpPr>
          <p:spPr>
            <a:xfrm>
              <a:off x="1784500" y="4533025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2" name="Google Shape;1516;p52">
              <a:extLst>
                <a:ext uri="{FF2B5EF4-FFF2-40B4-BE49-F238E27FC236}">
                  <a16:creationId xmlns:a16="http://schemas.microsoft.com/office/drawing/2014/main" id="{E98EDE26-E0E7-1C16-4947-CD134D11D0F0}"/>
                </a:ext>
              </a:extLst>
            </p:cNvPr>
            <p:cNvSpPr/>
            <p:nvPr/>
          </p:nvSpPr>
          <p:spPr>
            <a:xfrm>
              <a:off x="1889350" y="4427400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9" y="1"/>
                  </a:moveTo>
                  <a:cubicBezTo>
                    <a:pt x="1308" y="1"/>
                    <a:pt x="1" y="669"/>
                    <a:pt x="1" y="1490"/>
                  </a:cubicBezTo>
                  <a:cubicBezTo>
                    <a:pt x="1" y="2311"/>
                    <a:pt x="1308" y="2980"/>
                    <a:pt x="2919" y="2980"/>
                  </a:cubicBezTo>
                  <a:cubicBezTo>
                    <a:pt x="4530" y="2980"/>
                    <a:pt x="5837" y="2311"/>
                    <a:pt x="5837" y="1490"/>
                  </a:cubicBezTo>
                  <a:cubicBezTo>
                    <a:pt x="5837" y="669"/>
                    <a:pt x="4530" y="1"/>
                    <a:pt x="29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3" name="Google Shape;1517;p52">
              <a:extLst>
                <a:ext uri="{FF2B5EF4-FFF2-40B4-BE49-F238E27FC236}">
                  <a16:creationId xmlns:a16="http://schemas.microsoft.com/office/drawing/2014/main" id="{0091BD97-510B-D479-D60A-482104E75103}"/>
                </a:ext>
              </a:extLst>
            </p:cNvPr>
            <p:cNvSpPr/>
            <p:nvPr/>
          </p:nvSpPr>
          <p:spPr>
            <a:xfrm>
              <a:off x="1994225" y="4533025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9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49" y="2980"/>
                  </a:cubicBezTo>
                  <a:cubicBezTo>
                    <a:pt x="4560" y="2980"/>
                    <a:pt x="5867" y="2311"/>
                    <a:pt x="5867" y="1490"/>
                  </a:cubicBezTo>
                  <a:cubicBezTo>
                    <a:pt x="5867" y="669"/>
                    <a:pt x="4560" y="1"/>
                    <a:pt x="294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4" name="Google Shape;1518;p52">
              <a:extLst>
                <a:ext uri="{FF2B5EF4-FFF2-40B4-BE49-F238E27FC236}">
                  <a16:creationId xmlns:a16="http://schemas.microsoft.com/office/drawing/2014/main" id="{77403E55-C39A-90F3-65E2-1DF537C4CFEB}"/>
                </a:ext>
              </a:extLst>
            </p:cNvPr>
            <p:cNvSpPr/>
            <p:nvPr/>
          </p:nvSpPr>
          <p:spPr>
            <a:xfrm>
              <a:off x="2099850" y="4427400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5" name="Google Shape;1519;p52">
              <a:extLst>
                <a:ext uri="{FF2B5EF4-FFF2-40B4-BE49-F238E27FC236}">
                  <a16:creationId xmlns:a16="http://schemas.microsoft.com/office/drawing/2014/main" id="{1C10771C-C076-97E9-13B8-6A760B23443C}"/>
                </a:ext>
              </a:extLst>
            </p:cNvPr>
            <p:cNvSpPr/>
            <p:nvPr/>
          </p:nvSpPr>
          <p:spPr>
            <a:xfrm>
              <a:off x="2205475" y="4533025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6" name="Google Shape;1520;p52">
              <a:extLst>
                <a:ext uri="{FF2B5EF4-FFF2-40B4-BE49-F238E27FC236}">
                  <a16:creationId xmlns:a16="http://schemas.microsoft.com/office/drawing/2014/main" id="{0A408991-4E60-B0DA-1DFB-1718B768FCB0}"/>
                </a:ext>
              </a:extLst>
            </p:cNvPr>
            <p:cNvSpPr/>
            <p:nvPr/>
          </p:nvSpPr>
          <p:spPr>
            <a:xfrm>
              <a:off x="2310350" y="4427400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8" y="1"/>
                  </a:moveTo>
                  <a:cubicBezTo>
                    <a:pt x="1337" y="1"/>
                    <a:pt x="0" y="669"/>
                    <a:pt x="0" y="1490"/>
                  </a:cubicBezTo>
                  <a:cubicBezTo>
                    <a:pt x="0" y="2311"/>
                    <a:pt x="1337" y="2980"/>
                    <a:pt x="2948" y="2980"/>
                  </a:cubicBezTo>
                  <a:cubicBezTo>
                    <a:pt x="4559" y="2980"/>
                    <a:pt x="5866" y="2311"/>
                    <a:pt x="5866" y="1490"/>
                  </a:cubicBezTo>
                  <a:cubicBezTo>
                    <a:pt x="5866" y="669"/>
                    <a:pt x="4559" y="1"/>
                    <a:pt x="2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7" name="Google Shape;1521;p52">
              <a:extLst>
                <a:ext uri="{FF2B5EF4-FFF2-40B4-BE49-F238E27FC236}">
                  <a16:creationId xmlns:a16="http://schemas.microsoft.com/office/drawing/2014/main" id="{616BA21F-82FB-BB0B-01D1-7C18160A4A2E}"/>
                </a:ext>
              </a:extLst>
            </p:cNvPr>
            <p:cNvSpPr/>
            <p:nvPr/>
          </p:nvSpPr>
          <p:spPr>
            <a:xfrm>
              <a:off x="2415975" y="4533025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48" y="2980"/>
                  </a:cubicBezTo>
                  <a:cubicBezTo>
                    <a:pt x="4559" y="2980"/>
                    <a:pt x="5866" y="2311"/>
                    <a:pt x="5866" y="1490"/>
                  </a:cubicBezTo>
                  <a:cubicBezTo>
                    <a:pt x="5866" y="669"/>
                    <a:pt x="4559" y="1"/>
                    <a:pt x="2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8" name="Google Shape;1522;p52">
              <a:extLst>
                <a:ext uri="{FF2B5EF4-FFF2-40B4-BE49-F238E27FC236}">
                  <a16:creationId xmlns:a16="http://schemas.microsoft.com/office/drawing/2014/main" id="{D9995762-A4E3-935C-8211-231DE860FA7F}"/>
                </a:ext>
              </a:extLst>
            </p:cNvPr>
            <p:cNvSpPr/>
            <p:nvPr/>
          </p:nvSpPr>
          <p:spPr>
            <a:xfrm>
              <a:off x="2521600" y="4427400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66" y="2311"/>
                    <a:pt x="5866" y="1490"/>
                  </a:cubicBezTo>
                  <a:cubicBezTo>
                    <a:pt x="586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9" name="Google Shape;1523;p52">
              <a:extLst>
                <a:ext uri="{FF2B5EF4-FFF2-40B4-BE49-F238E27FC236}">
                  <a16:creationId xmlns:a16="http://schemas.microsoft.com/office/drawing/2014/main" id="{B2F50060-9A04-7C70-2174-D5A98930FEE1}"/>
                </a:ext>
              </a:extLst>
            </p:cNvPr>
            <p:cNvSpPr/>
            <p:nvPr/>
          </p:nvSpPr>
          <p:spPr>
            <a:xfrm>
              <a:off x="1701675" y="4402350"/>
              <a:ext cx="1080575" cy="246975"/>
            </a:xfrm>
            <a:custGeom>
              <a:avLst/>
              <a:gdLst/>
              <a:ahLst/>
              <a:cxnLst/>
              <a:rect l="l" t="t" r="r" b="b"/>
              <a:pathLst>
                <a:path w="43223" h="9879" extrusionOk="0">
                  <a:moveTo>
                    <a:pt x="43222" y="0"/>
                  </a:moveTo>
                  <a:lnTo>
                    <a:pt x="43222" y="0"/>
                  </a:lnTo>
                  <a:cubicBezTo>
                    <a:pt x="43162" y="61"/>
                    <a:pt x="43101" y="152"/>
                    <a:pt x="43010" y="182"/>
                  </a:cubicBezTo>
                  <a:lnTo>
                    <a:pt x="42645" y="699"/>
                  </a:lnTo>
                  <a:lnTo>
                    <a:pt x="41156" y="2675"/>
                  </a:lnTo>
                  <a:lnTo>
                    <a:pt x="35950" y="9726"/>
                  </a:lnTo>
                  <a:lnTo>
                    <a:pt x="35950" y="9726"/>
                  </a:lnTo>
                  <a:cubicBezTo>
                    <a:pt x="32190" y="9726"/>
                    <a:pt x="27796" y="9696"/>
                    <a:pt x="23070" y="9635"/>
                  </a:cubicBezTo>
                  <a:cubicBezTo>
                    <a:pt x="16171" y="9574"/>
                    <a:pt x="9879" y="9483"/>
                    <a:pt x="5380" y="9483"/>
                  </a:cubicBezTo>
                  <a:lnTo>
                    <a:pt x="0" y="9483"/>
                  </a:lnTo>
                  <a:lnTo>
                    <a:pt x="5380" y="9574"/>
                  </a:lnTo>
                  <a:lnTo>
                    <a:pt x="23070" y="9787"/>
                  </a:lnTo>
                  <a:cubicBezTo>
                    <a:pt x="27812" y="9878"/>
                    <a:pt x="32280" y="9878"/>
                    <a:pt x="35989" y="9878"/>
                  </a:cubicBezTo>
                  <a:lnTo>
                    <a:pt x="36019" y="9878"/>
                  </a:lnTo>
                  <a:lnTo>
                    <a:pt x="36080" y="9817"/>
                  </a:lnTo>
                  <a:cubicBezTo>
                    <a:pt x="38238" y="6900"/>
                    <a:pt x="40001" y="4437"/>
                    <a:pt x="41277" y="2735"/>
                  </a:cubicBezTo>
                  <a:lnTo>
                    <a:pt x="42706" y="699"/>
                  </a:lnTo>
                  <a:lnTo>
                    <a:pt x="43101" y="182"/>
                  </a:lnTo>
                  <a:cubicBezTo>
                    <a:pt x="43132" y="122"/>
                    <a:pt x="43162" y="61"/>
                    <a:pt x="43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1524;p52">
              <a:extLst>
                <a:ext uri="{FF2B5EF4-FFF2-40B4-BE49-F238E27FC236}">
                  <a16:creationId xmlns:a16="http://schemas.microsoft.com/office/drawing/2014/main" id="{F3E428BB-4551-AA36-F65F-355AD7219F70}"/>
                </a:ext>
              </a:extLst>
            </p:cNvPr>
            <p:cNvSpPr/>
            <p:nvPr/>
          </p:nvSpPr>
          <p:spPr>
            <a:xfrm>
              <a:off x="1649225" y="4734750"/>
              <a:ext cx="298675" cy="152800"/>
            </a:xfrm>
            <a:custGeom>
              <a:avLst/>
              <a:gdLst/>
              <a:ahLst/>
              <a:cxnLst/>
              <a:rect l="l" t="t" r="r" b="b"/>
              <a:pathLst>
                <a:path w="11947" h="6112" extrusionOk="0">
                  <a:moveTo>
                    <a:pt x="8652" y="1"/>
                  </a:moveTo>
                  <a:cubicBezTo>
                    <a:pt x="7820" y="1"/>
                    <a:pt x="7004" y="624"/>
                    <a:pt x="6191" y="624"/>
                  </a:cubicBezTo>
                  <a:cubicBezTo>
                    <a:pt x="6093" y="624"/>
                    <a:pt x="5995" y="615"/>
                    <a:pt x="5898" y="594"/>
                  </a:cubicBezTo>
                  <a:cubicBezTo>
                    <a:pt x="5563" y="503"/>
                    <a:pt x="5229" y="351"/>
                    <a:pt x="4864" y="199"/>
                  </a:cubicBezTo>
                  <a:cubicBezTo>
                    <a:pt x="4725" y="136"/>
                    <a:pt x="4570" y="104"/>
                    <a:pt x="4418" y="104"/>
                  </a:cubicBezTo>
                  <a:cubicBezTo>
                    <a:pt x="4207" y="104"/>
                    <a:pt x="4003" y="166"/>
                    <a:pt x="3861" y="291"/>
                  </a:cubicBezTo>
                  <a:cubicBezTo>
                    <a:pt x="3648" y="534"/>
                    <a:pt x="3618" y="838"/>
                    <a:pt x="3496" y="1111"/>
                  </a:cubicBezTo>
                  <a:cubicBezTo>
                    <a:pt x="3405" y="1354"/>
                    <a:pt x="3132" y="1415"/>
                    <a:pt x="2767" y="1598"/>
                  </a:cubicBezTo>
                  <a:cubicBezTo>
                    <a:pt x="2402" y="1628"/>
                    <a:pt x="2098" y="1750"/>
                    <a:pt x="1855" y="1901"/>
                  </a:cubicBezTo>
                  <a:cubicBezTo>
                    <a:pt x="1551" y="2053"/>
                    <a:pt x="1338" y="2357"/>
                    <a:pt x="1338" y="2692"/>
                  </a:cubicBezTo>
                  <a:cubicBezTo>
                    <a:pt x="1338" y="2996"/>
                    <a:pt x="1612" y="3269"/>
                    <a:pt x="1946" y="3269"/>
                  </a:cubicBezTo>
                  <a:lnTo>
                    <a:pt x="2037" y="3269"/>
                  </a:lnTo>
                  <a:lnTo>
                    <a:pt x="578" y="4303"/>
                  </a:lnTo>
                  <a:cubicBezTo>
                    <a:pt x="366" y="4394"/>
                    <a:pt x="153" y="4637"/>
                    <a:pt x="92" y="4911"/>
                  </a:cubicBezTo>
                  <a:cubicBezTo>
                    <a:pt x="1" y="5306"/>
                    <a:pt x="457" y="5671"/>
                    <a:pt x="852" y="5671"/>
                  </a:cubicBezTo>
                  <a:cubicBezTo>
                    <a:pt x="1277" y="5610"/>
                    <a:pt x="1642" y="5458"/>
                    <a:pt x="1977" y="5215"/>
                  </a:cubicBezTo>
                  <a:cubicBezTo>
                    <a:pt x="2341" y="4971"/>
                    <a:pt x="2706" y="4819"/>
                    <a:pt x="3132" y="4819"/>
                  </a:cubicBezTo>
                  <a:cubicBezTo>
                    <a:pt x="3861" y="4911"/>
                    <a:pt x="4256" y="5671"/>
                    <a:pt x="4925" y="5975"/>
                  </a:cubicBezTo>
                  <a:cubicBezTo>
                    <a:pt x="5198" y="6066"/>
                    <a:pt x="5487" y="6111"/>
                    <a:pt x="5780" y="6111"/>
                  </a:cubicBezTo>
                  <a:cubicBezTo>
                    <a:pt x="6072" y="6111"/>
                    <a:pt x="6369" y="6066"/>
                    <a:pt x="6657" y="5975"/>
                  </a:cubicBezTo>
                  <a:cubicBezTo>
                    <a:pt x="7113" y="5883"/>
                    <a:pt x="7539" y="5671"/>
                    <a:pt x="7843" y="5306"/>
                  </a:cubicBezTo>
                  <a:cubicBezTo>
                    <a:pt x="8116" y="4941"/>
                    <a:pt x="8056" y="4303"/>
                    <a:pt x="7661" y="4151"/>
                  </a:cubicBezTo>
                  <a:lnTo>
                    <a:pt x="10761" y="3604"/>
                  </a:lnTo>
                  <a:cubicBezTo>
                    <a:pt x="11034" y="3573"/>
                    <a:pt x="11308" y="3482"/>
                    <a:pt x="11551" y="3330"/>
                  </a:cubicBezTo>
                  <a:cubicBezTo>
                    <a:pt x="11794" y="3178"/>
                    <a:pt x="11946" y="2874"/>
                    <a:pt x="11855" y="2631"/>
                  </a:cubicBezTo>
                  <a:cubicBezTo>
                    <a:pt x="11764" y="2266"/>
                    <a:pt x="11338" y="2175"/>
                    <a:pt x="11004" y="2084"/>
                  </a:cubicBezTo>
                  <a:lnTo>
                    <a:pt x="8451" y="1658"/>
                  </a:lnTo>
                  <a:cubicBezTo>
                    <a:pt x="8603" y="1202"/>
                    <a:pt x="9393" y="1294"/>
                    <a:pt x="9575" y="838"/>
                  </a:cubicBezTo>
                  <a:cubicBezTo>
                    <a:pt x="9727" y="503"/>
                    <a:pt x="9363" y="108"/>
                    <a:pt x="9028" y="47"/>
                  </a:cubicBezTo>
                  <a:cubicBezTo>
                    <a:pt x="8902" y="15"/>
                    <a:pt x="8777" y="1"/>
                    <a:pt x="865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1525;p52">
              <a:extLst>
                <a:ext uri="{FF2B5EF4-FFF2-40B4-BE49-F238E27FC236}">
                  <a16:creationId xmlns:a16="http://schemas.microsoft.com/office/drawing/2014/main" id="{815D5FF1-60C5-2D49-DA45-901E8C30A7F6}"/>
                </a:ext>
              </a:extLst>
            </p:cNvPr>
            <p:cNvSpPr/>
            <p:nvPr/>
          </p:nvSpPr>
          <p:spPr>
            <a:xfrm>
              <a:off x="2009425" y="4740500"/>
              <a:ext cx="299425" cy="152375"/>
            </a:xfrm>
            <a:custGeom>
              <a:avLst/>
              <a:gdLst/>
              <a:ahLst/>
              <a:cxnLst/>
              <a:rect l="l" t="t" r="r" b="b"/>
              <a:pathLst>
                <a:path w="11977" h="6095" extrusionOk="0">
                  <a:moveTo>
                    <a:pt x="8691" y="0"/>
                  </a:moveTo>
                  <a:cubicBezTo>
                    <a:pt x="7846" y="0"/>
                    <a:pt x="7049" y="637"/>
                    <a:pt x="6204" y="637"/>
                  </a:cubicBezTo>
                  <a:cubicBezTo>
                    <a:pt x="6102" y="637"/>
                    <a:pt x="6000" y="628"/>
                    <a:pt x="5897" y="608"/>
                  </a:cubicBezTo>
                  <a:cubicBezTo>
                    <a:pt x="5563" y="486"/>
                    <a:pt x="5198" y="334"/>
                    <a:pt x="4864" y="182"/>
                  </a:cubicBezTo>
                  <a:cubicBezTo>
                    <a:pt x="4729" y="121"/>
                    <a:pt x="4579" y="89"/>
                    <a:pt x="4431" y="89"/>
                  </a:cubicBezTo>
                  <a:cubicBezTo>
                    <a:pt x="4211" y="89"/>
                    <a:pt x="3994" y="159"/>
                    <a:pt x="3830" y="304"/>
                  </a:cubicBezTo>
                  <a:cubicBezTo>
                    <a:pt x="3617" y="516"/>
                    <a:pt x="3617" y="820"/>
                    <a:pt x="3465" y="1094"/>
                  </a:cubicBezTo>
                  <a:cubicBezTo>
                    <a:pt x="3314" y="1368"/>
                    <a:pt x="3101" y="1428"/>
                    <a:pt x="2736" y="1580"/>
                  </a:cubicBezTo>
                  <a:cubicBezTo>
                    <a:pt x="2402" y="1641"/>
                    <a:pt x="2098" y="1732"/>
                    <a:pt x="1824" y="1884"/>
                  </a:cubicBezTo>
                  <a:cubicBezTo>
                    <a:pt x="1520" y="2036"/>
                    <a:pt x="1338" y="2340"/>
                    <a:pt x="1338" y="2705"/>
                  </a:cubicBezTo>
                  <a:cubicBezTo>
                    <a:pt x="1338" y="3009"/>
                    <a:pt x="1611" y="3252"/>
                    <a:pt x="1946" y="3252"/>
                  </a:cubicBezTo>
                  <a:lnTo>
                    <a:pt x="2007" y="3252"/>
                  </a:lnTo>
                  <a:lnTo>
                    <a:pt x="578" y="4286"/>
                  </a:lnTo>
                  <a:cubicBezTo>
                    <a:pt x="335" y="4407"/>
                    <a:pt x="152" y="4620"/>
                    <a:pt x="92" y="4893"/>
                  </a:cubicBezTo>
                  <a:cubicBezTo>
                    <a:pt x="0" y="5319"/>
                    <a:pt x="456" y="5653"/>
                    <a:pt x="851" y="5653"/>
                  </a:cubicBezTo>
                  <a:cubicBezTo>
                    <a:pt x="1247" y="5623"/>
                    <a:pt x="1642" y="5471"/>
                    <a:pt x="1976" y="5197"/>
                  </a:cubicBezTo>
                  <a:cubicBezTo>
                    <a:pt x="2310" y="4985"/>
                    <a:pt x="2706" y="4833"/>
                    <a:pt x="3131" y="4833"/>
                  </a:cubicBezTo>
                  <a:cubicBezTo>
                    <a:pt x="3830" y="4893"/>
                    <a:pt x="4256" y="5653"/>
                    <a:pt x="4894" y="5957"/>
                  </a:cubicBezTo>
                  <a:cubicBezTo>
                    <a:pt x="5183" y="6048"/>
                    <a:pt x="5479" y="6094"/>
                    <a:pt x="5776" y="6094"/>
                  </a:cubicBezTo>
                  <a:cubicBezTo>
                    <a:pt x="6072" y="6094"/>
                    <a:pt x="6368" y="6048"/>
                    <a:pt x="6657" y="5957"/>
                  </a:cubicBezTo>
                  <a:cubicBezTo>
                    <a:pt x="7113" y="5896"/>
                    <a:pt x="7539" y="5653"/>
                    <a:pt x="7873" y="5319"/>
                  </a:cubicBezTo>
                  <a:cubicBezTo>
                    <a:pt x="8146" y="4924"/>
                    <a:pt x="8086" y="4286"/>
                    <a:pt x="7690" y="4134"/>
                  </a:cubicBezTo>
                  <a:lnTo>
                    <a:pt x="10791" y="3617"/>
                  </a:lnTo>
                  <a:cubicBezTo>
                    <a:pt x="11064" y="3556"/>
                    <a:pt x="11338" y="3495"/>
                    <a:pt x="11581" y="3343"/>
                  </a:cubicBezTo>
                  <a:cubicBezTo>
                    <a:pt x="11824" y="3191"/>
                    <a:pt x="11976" y="2887"/>
                    <a:pt x="11885" y="2614"/>
                  </a:cubicBezTo>
                  <a:cubicBezTo>
                    <a:pt x="11794" y="2279"/>
                    <a:pt x="11368" y="2158"/>
                    <a:pt x="11034" y="2097"/>
                  </a:cubicBezTo>
                  <a:lnTo>
                    <a:pt x="8481" y="1671"/>
                  </a:lnTo>
                  <a:cubicBezTo>
                    <a:pt x="8663" y="1216"/>
                    <a:pt x="9423" y="1276"/>
                    <a:pt x="9605" y="820"/>
                  </a:cubicBezTo>
                  <a:cubicBezTo>
                    <a:pt x="9757" y="486"/>
                    <a:pt x="9393" y="121"/>
                    <a:pt x="8998" y="30"/>
                  </a:cubicBezTo>
                  <a:cubicBezTo>
                    <a:pt x="8894" y="10"/>
                    <a:pt x="8792" y="0"/>
                    <a:pt x="8691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1526;p52">
              <a:extLst>
                <a:ext uri="{FF2B5EF4-FFF2-40B4-BE49-F238E27FC236}">
                  <a16:creationId xmlns:a16="http://schemas.microsoft.com/office/drawing/2014/main" id="{DAF84EFB-22B9-2CC8-7B0E-A17B6FC31C36}"/>
                </a:ext>
              </a:extLst>
            </p:cNvPr>
            <p:cNvSpPr/>
            <p:nvPr/>
          </p:nvSpPr>
          <p:spPr>
            <a:xfrm>
              <a:off x="4941850" y="3990325"/>
              <a:ext cx="408850" cy="411100"/>
            </a:xfrm>
            <a:custGeom>
              <a:avLst/>
              <a:gdLst/>
              <a:ahLst/>
              <a:cxnLst/>
              <a:rect l="l" t="t" r="r" b="b"/>
              <a:pathLst>
                <a:path w="16354" h="16444" extrusionOk="0">
                  <a:moveTo>
                    <a:pt x="9690" y="0"/>
                  </a:moveTo>
                  <a:cubicBezTo>
                    <a:pt x="8108" y="0"/>
                    <a:pt x="5722" y="549"/>
                    <a:pt x="3952" y="3380"/>
                  </a:cubicBezTo>
                  <a:cubicBezTo>
                    <a:pt x="1399" y="7423"/>
                    <a:pt x="0" y="14687"/>
                    <a:pt x="6080" y="16238"/>
                  </a:cubicBezTo>
                  <a:cubicBezTo>
                    <a:pt x="6618" y="16378"/>
                    <a:pt x="7131" y="16443"/>
                    <a:pt x="7620" y="16443"/>
                  </a:cubicBezTo>
                  <a:cubicBezTo>
                    <a:pt x="12619" y="16443"/>
                    <a:pt x="15032" y="9659"/>
                    <a:pt x="15502" y="7970"/>
                  </a:cubicBezTo>
                  <a:cubicBezTo>
                    <a:pt x="16353" y="4991"/>
                    <a:pt x="14317" y="1161"/>
                    <a:pt x="11368" y="219"/>
                  </a:cubicBezTo>
                  <a:cubicBezTo>
                    <a:pt x="11368" y="219"/>
                    <a:pt x="10690" y="0"/>
                    <a:pt x="9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3" name="Google Shape;1527;p52">
              <a:extLst>
                <a:ext uri="{FF2B5EF4-FFF2-40B4-BE49-F238E27FC236}">
                  <a16:creationId xmlns:a16="http://schemas.microsoft.com/office/drawing/2014/main" id="{43B1E090-F82D-520B-B271-420DD30B8E25}"/>
                </a:ext>
              </a:extLst>
            </p:cNvPr>
            <p:cNvSpPr/>
            <p:nvPr/>
          </p:nvSpPr>
          <p:spPr>
            <a:xfrm>
              <a:off x="4984400" y="3989700"/>
              <a:ext cx="352625" cy="414300"/>
            </a:xfrm>
            <a:custGeom>
              <a:avLst/>
              <a:gdLst/>
              <a:ahLst/>
              <a:cxnLst/>
              <a:rect l="l" t="t" r="r" b="b"/>
              <a:pathLst>
                <a:path w="14105" h="16572" extrusionOk="0">
                  <a:moveTo>
                    <a:pt x="7843" y="1"/>
                  </a:moveTo>
                  <a:cubicBezTo>
                    <a:pt x="6080" y="1"/>
                    <a:pt x="4469" y="761"/>
                    <a:pt x="3283" y="2037"/>
                  </a:cubicBezTo>
                  <a:cubicBezTo>
                    <a:pt x="2493" y="2888"/>
                    <a:pt x="1794" y="3892"/>
                    <a:pt x="1338" y="4986"/>
                  </a:cubicBezTo>
                  <a:cubicBezTo>
                    <a:pt x="760" y="6202"/>
                    <a:pt x="396" y="7539"/>
                    <a:pt x="153" y="8876"/>
                  </a:cubicBezTo>
                  <a:cubicBezTo>
                    <a:pt x="61" y="9576"/>
                    <a:pt x="1" y="10335"/>
                    <a:pt x="61" y="11065"/>
                  </a:cubicBezTo>
                  <a:cubicBezTo>
                    <a:pt x="122" y="11825"/>
                    <a:pt x="274" y="12585"/>
                    <a:pt x="578" y="13314"/>
                  </a:cubicBezTo>
                  <a:cubicBezTo>
                    <a:pt x="882" y="14044"/>
                    <a:pt x="1368" y="14712"/>
                    <a:pt x="1976" y="15199"/>
                  </a:cubicBezTo>
                  <a:cubicBezTo>
                    <a:pt x="2645" y="15715"/>
                    <a:pt x="3344" y="16080"/>
                    <a:pt x="4165" y="16323"/>
                  </a:cubicBezTo>
                  <a:cubicBezTo>
                    <a:pt x="4726" y="16480"/>
                    <a:pt x="5320" y="16571"/>
                    <a:pt x="5936" y="16571"/>
                  </a:cubicBezTo>
                  <a:cubicBezTo>
                    <a:pt x="6154" y="16571"/>
                    <a:pt x="6374" y="16560"/>
                    <a:pt x="6596" y="16536"/>
                  </a:cubicBezTo>
                  <a:cubicBezTo>
                    <a:pt x="7387" y="16415"/>
                    <a:pt x="8147" y="16171"/>
                    <a:pt x="8815" y="15746"/>
                  </a:cubicBezTo>
                  <a:cubicBezTo>
                    <a:pt x="10092" y="14956"/>
                    <a:pt x="11156" y="13801"/>
                    <a:pt x="11916" y="12524"/>
                  </a:cubicBezTo>
                  <a:cubicBezTo>
                    <a:pt x="12584" y="11369"/>
                    <a:pt x="13192" y="10153"/>
                    <a:pt x="13618" y="8876"/>
                  </a:cubicBezTo>
                  <a:cubicBezTo>
                    <a:pt x="13831" y="8299"/>
                    <a:pt x="13952" y="7691"/>
                    <a:pt x="14043" y="7083"/>
                  </a:cubicBezTo>
                  <a:cubicBezTo>
                    <a:pt x="14104" y="6506"/>
                    <a:pt x="14074" y="5928"/>
                    <a:pt x="13952" y="5381"/>
                  </a:cubicBezTo>
                  <a:cubicBezTo>
                    <a:pt x="13770" y="4378"/>
                    <a:pt x="13435" y="3466"/>
                    <a:pt x="12858" y="2676"/>
                  </a:cubicBezTo>
                  <a:cubicBezTo>
                    <a:pt x="12432" y="2068"/>
                    <a:pt x="11916" y="1521"/>
                    <a:pt x="11338" y="1065"/>
                  </a:cubicBezTo>
                  <a:cubicBezTo>
                    <a:pt x="10943" y="822"/>
                    <a:pt x="10548" y="578"/>
                    <a:pt x="10122" y="396"/>
                  </a:cubicBezTo>
                  <a:lnTo>
                    <a:pt x="9788" y="274"/>
                  </a:lnTo>
                  <a:lnTo>
                    <a:pt x="9666" y="244"/>
                  </a:lnTo>
                  <a:lnTo>
                    <a:pt x="9666" y="244"/>
                  </a:lnTo>
                  <a:cubicBezTo>
                    <a:pt x="10244" y="457"/>
                    <a:pt x="10761" y="761"/>
                    <a:pt x="11247" y="1156"/>
                  </a:cubicBezTo>
                  <a:cubicBezTo>
                    <a:pt x="11824" y="1612"/>
                    <a:pt x="12311" y="2129"/>
                    <a:pt x="12706" y="2737"/>
                  </a:cubicBezTo>
                  <a:cubicBezTo>
                    <a:pt x="13223" y="3527"/>
                    <a:pt x="13618" y="4439"/>
                    <a:pt x="13770" y="5411"/>
                  </a:cubicBezTo>
                  <a:cubicBezTo>
                    <a:pt x="13983" y="6536"/>
                    <a:pt x="13891" y="7752"/>
                    <a:pt x="13435" y="8816"/>
                  </a:cubicBezTo>
                  <a:cubicBezTo>
                    <a:pt x="13010" y="10123"/>
                    <a:pt x="12432" y="11338"/>
                    <a:pt x="11703" y="12463"/>
                  </a:cubicBezTo>
                  <a:cubicBezTo>
                    <a:pt x="11004" y="13740"/>
                    <a:pt x="9970" y="14834"/>
                    <a:pt x="8724" y="15624"/>
                  </a:cubicBezTo>
                  <a:cubicBezTo>
                    <a:pt x="8055" y="16050"/>
                    <a:pt x="7296" y="16263"/>
                    <a:pt x="6536" y="16384"/>
                  </a:cubicBezTo>
                  <a:cubicBezTo>
                    <a:pt x="6336" y="16403"/>
                    <a:pt x="6136" y="16413"/>
                    <a:pt x="5935" y="16413"/>
                  </a:cubicBezTo>
                  <a:cubicBezTo>
                    <a:pt x="4547" y="16413"/>
                    <a:pt x="3156" y="15957"/>
                    <a:pt x="2067" y="15108"/>
                  </a:cubicBezTo>
                  <a:cubicBezTo>
                    <a:pt x="1460" y="14560"/>
                    <a:pt x="1004" y="13952"/>
                    <a:pt x="700" y="13223"/>
                  </a:cubicBezTo>
                  <a:cubicBezTo>
                    <a:pt x="396" y="12554"/>
                    <a:pt x="244" y="11825"/>
                    <a:pt x="213" y="11065"/>
                  </a:cubicBezTo>
                  <a:cubicBezTo>
                    <a:pt x="153" y="10335"/>
                    <a:pt x="213" y="9636"/>
                    <a:pt x="305" y="8907"/>
                  </a:cubicBezTo>
                  <a:cubicBezTo>
                    <a:pt x="548" y="7569"/>
                    <a:pt x="912" y="6293"/>
                    <a:pt x="1490" y="5077"/>
                  </a:cubicBezTo>
                  <a:cubicBezTo>
                    <a:pt x="1946" y="4013"/>
                    <a:pt x="2554" y="3010"/>
                    <a:pt x="3344" y="2129"/>
                  </a:cubicBezTo>
                  <a:cubicBezTo>
                    <a:pt x="4530" y="882"/>
                    <a:pt x="6140" y="122"/>
                    <a:pt x="7843" y="92"/>
                  </a:cubicBezTo>
                  <a:cubicBezTo>
                    <a:pt x="7965" y="84"/>
                    <a:pt x="8087" y="80"/>
                    <a:pt x="8209" y="80"/>
                  </a:cubicBezTo>
                  <a:cubicBezTo>
                    <a:pt x="8543" y="80"/>
                    <a:pt x="8877" y="108"/>
                    <a:pt x="9210" y="153"/>
                  </a:cubicBezTo>
                  <a:lnTo>
                    <a:pt x="9545" y="244"/>
                  </a:lnTo>
                  <a:lnTo>
                    <a:pt x="9666" y="244"/>
                  </a:lnTo>
                  <a:cubicBezTo>
                    <a:pt x="9575" y="244"/>
                    <a:pt x="9545" y="244"/>
                    <a:pt x="9545" y="214"/>
                  </a:cubicBezTo>
                  <a:cubicBezTo>
                    <a:pt x="9484" y="214"/>
                    <a:pt x="9362" y="153"/>
                    <a:pt x="9210" y="122"/>
                  </a:cubicBezTo>
                  <a:cubicBezTo>
                    <a:pt x="8755" y="62"/>
                    <a:pt x="8299" y="1"/>
                    <a:pt x="7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4" name="Google Shape;1528;p52">
              <a:extLst>
                <a:ext uri="{FF2B5EF4-FFF2-40B4-BE49-F238E27FC236}">
                  <a16:creationId xmlns:a16="http://schemas.microsoft.com/office/drawing/2014/main" id="{85FC673A-DADA-DAE0-213C-E6C4C88EF812}"/>
                </a:ext>
              </a:extLst>
            </p:cNvPr>
            <p:cNvSpPr/>
            <p:nvPr/>
          </p:nvSpPr>
          <p:spPr>
            <a:xfrm>
              <a:off x="4862050" y="4191100"/>
              <a:ext cx="493200" cy="348750"/>
            </a:xfrm>
            <a:custGeom>
              <a:avLst/>
              <a:gdLst/>
              <a:ahLst/>
              <a:cxnLst/>
              <a:rect l="l" t="t" r="r" b="b"/>
              <a:pathLst>
                <a:path w="19728" h="13950" extrusionOk="0">
                  <a:moveTo>
                    <a:pt x="12763" y="0"/>
                  </a:moveTo>
                  <a:cubicBezTo>
                    <a:pt x="12065" y="0"/>
                    <a:pt x="11297" y="108"/>
                    <a:pt x="10457" y="364"/>
                  </a:cubicBezTo>
                  <a:cubicBezTo>
                    <a:pt x="5837" y="1732"/>
                    <a:pt x="1" y="6231"/>
                    <a:pt x="3496" y="11398"/>
                  </a:cubicBezTo>
                  <a:cubicBezTo>
                    <a:pt x="4787" y="13306"/>
                    <a:pt x="6612" y="13950"/>
                    <a:pt x="8483" y="13950"/>
                  </a:cubicBezTo>
                  <a:cubicBezTo>
                    <a:pt x="11681" y="13950"/>
                    <a:pt x="15014" y="12069"/>
                    <a:pt x="16050" y="11398"/>
                  </a:cubicBezTo>
                  <a:cubicBezTo>
                    <a:pt x="18694" y="9726"/>
                    <a:pt x="19728" y="5532"/>
                    <a:pt x="18086" y="2857"/>
                  </a:cubicBezTo>
                  <a:cubicBezTo>
                    <a:pt x="18086" y="2857"/>
                    <a:pt x="16359" y="0"/>
                    <a:pt x="12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1529;p52">
              <a:extLst>
                <a:ext uri="{FF2B5EF4-FFF2-40B4-BE49-F238E27FC236}">
                  <a16:creationId xmlns:a16="http://schemas.microsoft.com/office/drawing/2014/main" id="{44238805-A652-05BF-656C-0F1E12B19243}"/>
                </a:ext>
              </a:extLst>
            </p:cNvPr>
            <p:cNvSpPr/>
            <p:nvPr/>
          </p:nvSpPr>
          <p:spPr>
            <a:xfrm>
              <a:off x="4919050" y="4189700"/>
              <a:ext cx="417200" cy="353225"/>
            </a:xfrm>
            <a:custGeom>
              <a:avLst/>
              <a:gdLst/>
              <a:ahLst/>
              <a:cxnLst/>
              <a:rect l="l" t="t" r="r" b="b"/>
              <a:pathLst>
                <a:path w="16688" h="14129" extrusionOk="0">
                  <a:moveTo>
                    <a:pt x="15538" y="2645"/>
                  </a:moveTo>
                  <a:cubicBezTo>
                    <a:pt x="15586" y="2716"/>
                    <a:pt x="15634" y="2791"/>
                    <a:pt x="15654" y="2852"/>
                  </a:cubicBezTo>
                  <a:cubicBezTo>
                    <a:pt x="15683" y="2910"/>
                    <a:pt x="15796" y="2913"/>
                    <a:pt x="15806" y="2913"/>
                  </a:cubicBezTo>
                  <a:lnTo>
                    <a:pt x="15806" y="2913"/>
                  </a:lnTo>
                  <a:cubicBezTo>
                    <a:pt x="15775" y="2912"/>
                    <a:pt x="15715" y="2882"/>
                    <a:pt x="15685" y="2852"/>
                  </a:cubicBezTo>
                  <a:cubicBezTo>
                    <a:pt x="15660" y="2779"/>
                    <a:pt x="15617" y="2726"/>
                    <a:pt x="15538" y="2645"/>
                  </a:cubicBezTo>
                  <a:close/>
                  <a:moveTo>
                    <a:pt x="15806" y="2913"/>
                  </a:moveTo>
                  <a:lnTo>
                    <a:pt x="15806" y="2913"/>
                  </a:lnTo>
                  <a:cubicBezTo>
                    <a:pt x="15806" y="2913"/>
                    <a:pt x="15806" y="2913"/>
                    <a:pt x="15806" y="2913"/>
                  </a:cubicBezTo>
                  <a:cubicBezTo>
                    <a:pt x="15806" y="2913"/>
                    <a:pt x="15806" y="2913"/>
                    <a:pt x="15806" y="2913"/>
                  </a:cubicBezTo>
                  <a:close/>
                  <a:moveTo>
                    <a:pt x="10335" y="0"/>
                  </a:moveTo>
                  <a:cubicBezTo>
                    <a:pt x="10144" y="0"/>
                    <a:pt x="9951" y="9"/>
                    <a:pt x="9758" y="25"/>
                  </a:cubicBezTo>
                  <a:cubicBezTo>
                    <a:pt x="8603" y="147"/>
                    <a:pt x="7447" y="481"/>
                    <a:pt x="6384" y="968"/>
                  </a:cubicBezTo>
                  <a:cubicBezTo>
                    <a:pt x="5137" y="1545"/>
                    <a:pt x="3982" y="2244"/>
                    <a:pt x="2919" y="3095"/>
                  </a:cubicBezTo>
                  <a:cubicBezTo>
                    <a:pt x="2371" y="3551"/>
                    <a:pt x="1855" y="4098"/>
                    <a:pt x="1399" y="4676"/>
                  </a:cubicBezTo>
                  <a:cubicBezTo>
                    <a:pt x="912" y="5284"/>
                    <a:pt x="548" y="5952"/>
                    <a:pt x="304" y="6682"/>
                  </a:cubicBezTo>
                  <a:cubicBezTo>
                    <a:pt x="92" y="7442"/>
                    <a:pt x="1" y="8232"/>
                    <a:pt x="122" y="9022"/>
                  </a:cubicBezTo>
                  <a:cubicBezTo>
                    <a:pt x="426" y="10664"/>
                    <a:pt x="1368" y="12123"/>
                    <a:pt x="2706" y="13095"/>
                  </a:cubicBezTo>
                  <a:cubicBezTo>
                    <a:pt x="3344" y="13551"/>
                    <a:pt x="4104" y="13855"/>
                    <a:pt x="4894" y="14007"/>
                  </a:cubicBezTo>
                  <a:cubicBezTo>
                    <a:pt x="5391" y="14088"/>
                    <a:pt x="5891" y="14129"/>
                    <a:pt x="6390" y="14129"/>
                  </a:cubicBezTo>
                  <a:cubicBezTo>
                    <a:pt x="7390" y="14129"/>
                    <a:pt x="8390" y="13967"/>
                    <a:pt x="9362" y="13643"/>
                  </a:cubicBezTo>
                  <a:cubicBezTo>
                    <a:pt x="10639" y="13217"/>
                    <a:pt x="11885" y="12670"/>
                    <a:pt x="13071" y="12001"/>
                  </a:cubicBezTo>
                  <a:cubicBezTo>
                    <a:pt x="13618" y="11697"/>
                    <a:pt x="14135" y="11363"/>
                    <a:pt x="14590" y="10937"/>
                  </a:cubicBezTo>
                  <a:cubicBezTo>
                    <a:pt x="15016" y="10542"/>
                    <a:pt x="15381" y="10086"/>
                    <a:pt x="15654" y="9600"/>
                  </a:cubicBezTo>
                  <a:cubicBezTo>
                    <a:pt x="16141" y="8779"/>
                    <a:pt x="16505" y="7867"/>
                    <a:pt x="16597" y="6864"/>
                  </a:cubicBezTo>
                  <a:cubicBezTo>
                    <a:pt x="16688" y="6135"/>
                    <a:pt x="16688" y="5375"/>
                    <a:pt x="16536" y="4676"/>
                  </a:cubicBezTo>
                  <a:cubicBezTo>
                    <a:pt x="16414" y="4220"/>
                    <a:pt x="16262" y="3764"/>
                    <a:pt x="16080" y="3338"/>
                  </a:cubicBezTo>
                  <a:lnTo>
                    <a:pt x="15897" y="3035"/>
                  </a:lnTo>
                  <a:cubicBezTo>
                    <a:pt x="15837" y="2943"/>
                    <a:pt x="15806" y="2913"/>
                    <a:pt x="15806" y="2913"/>
                  </a:cubicBezTo>
                  <a:lnTo>
                    <a:pt x="15806" y="2913"/>
                  </a:lnTo>
                  <a:cubicBezTo>
                    <a:pt x="16080" y="3460"/>
                    <a:pt x="16262" y="4068"/>
                    <a:pt x="16353" y="4706"/>
                  </a:cubicBezTo>
                  <a:cubicBezTo>
                    <a:pt x="16505" y="5405"/>
                    <a:pt x="16505" y="6135"/>
                    <a:pt x="16384" y="6864"/>
                  </a:cubicBezTo>
                  <a:cubicBezTo>
                    <a:pt x="16262" y="7807"/>
                    <a:pt x="15928" y="8718"/>
                    <a:pt x="15442" y="9570"/>
                  </a:cubicBezTo>
                  <a:cubicBezTo>
                    <a:pt x="14864" y="10542"/>
                    <a:pt x="13983" y="11393"/>
                    <a:pt x="12919" y="11880"/>
                  </a:cubicBezTo>
                  <a:cubicBezTo>
                    <a:pt x="11733" y="12579"/>
                    <a:pt x="10517" y="13095"/>
                    <a:pt x="9241" y="13491"/>
                  </a:cubicBezTo>
                  <a:cubicBezTo>
                    <a:pt x="8289" y="13801"/>
                    <a:pt x="7281" y="13970"/>
                    <a:pt x="6275" y="13970"/>
                  </a:cubicBezTo>
                  <a:cubicBezTo>
                    <a:pt x="5802" y="13970"/>
                    <a:pt x="5330" y="13933"/>
                    <a:pt x="4864" y="13855"/>
                  </a:cubicBezTo>
                  <a:cubicBezTo>
                    <a:pt x="4104" y="13703"/>
                    <a:pt x="3374" y="13399"/>
                    <a:pt x="2736" y="12974"/>
                  </a:cubicBezTo>
                  <a:cubicBezTo>
                    <a:pt x="1399" y="12032"/>
                    <a:pt x="548" y="10633"/>
                    <a:pt x="244" y="9022"/>
                  </a:cubicBezTo>
                  <a:cubicBezTo>
                    <a:pt x="122" y="8263"/>
                    <a:pt x="183" y="7472"/>
                    <a:pt x="426" y="6743"/>
                  </a:cubicBezTo>
                  <a:cubicBezTo>
                    <a:pt x="639" y="6044"/>
                    <a:pt x="1034" y="5345"/>
                    <a:pt x="1490" y="4767"/>
                  </a:cubicBezTo>
                  <a:cubicBezTo>
                    <a:pt x="1946" y="4220"/>
                    <a:pt x="2432" y="3673"/>
                    <a:pt x="3010" y="3217"/>
                  </a:cubicBezTo>
                  <a:cubicBezTo>
                    <a:pt x="4043" y="2396"/>
                    <a:pt x="5198" y="1667"/>
                    <a:pt x="6414" y="1120"/>
                  </a:cubicBezTo>
                  <a:cubicBezTo>
                    <a:pt x="7478" y="633"/>
                    <a:pt x="8603" y="329"/>
                    <a:pt x="9758" y="177"/>
                  </a:cubicBezTo>
                  <a:cubicBezTo>
                    <a:pt x="9964" y="159"/>
                    <a:pt x="10169" y="150"/>
                    <a:pt x="10373" y="150"/>
                  </a:cubicBezTo>
                  <a:cubicBezTo>
                    <a:pt x="11883" y="150"/>
                    <a:pt x="13317" y="646"/>
                    <a:pt x="14469" y="1636"/>
                  </a:cubicBezTo>
                  <a:cubicBezTo>
                    <a:pt x="14864" y="1879"/>
                    <a:pt x="15168" y="2244"/>
                    <a:pt x="15472" y="2579"/>
                  </a:cubicBezTo>
                  <a:cubicBezTo>
                    <a:pt x="15496" y="2603"/>
                    <a:pt x="15518" y="2625"/>
                    <a:pt x="15538" y="2645"/>
                  </a:cubicBezTo>
                  <a:lnTo>
                    <a:pt x="15538" y="2645"/>
                  </a:lnTo>
                  <a:cubicBezTo>
                    <a:pt x="15515" y="2611"/>
                    <a:pt x="15492" y="2578"/>
                    <a:pt x="15472" y="2548"/>
                  </a:cubicBezTo>
                  <a:cubicBezTo>
                    <a:pt x="15198" y="2183"/>
                    <a:pt x="14864" y="1849"/>
                    <a:pt x="14530" y="1545"/>
                  </a:cubicBezTo>
                  <a:cubicBezTo>
                    <a:pt x="13366" y="544"/>
                    <a:pt x="11889" y="0"/>
                    <a:pt x="10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1530;p52">
              <a:extLst>
                <a:ext uri="{FF2B5EF4-FFF2-40B4-BE49-F238E27FC236}">
                  <a16:creationId xmlns:a16="http://schemas.microsoft.com/office/drawing/2014/main" id="{1DADFA1D-122C-6E6C-88CA-781BFEFD82E4}"/>
                </a:ext>
              </a:extLst>
            </p:cNvPr>
            <p:cNvSpPr/>
            <p:nvPr/>
          </p:nvSpPr>
          <p:spPr>
            <a:xfrm>
              <a:off x="5446425" y="4198500"/>
              <a:ext cx="409600" cy="410950"/>
            </a:xfrm>
            <a:custGeom>
              <a:avLst/>
              <a:gdLst/>
              <a:ahLst/>
              <a:cxnLst/>
              <a:rect l="l" t="t" r="r" b="b"/>
              <a:pathLst>
                <a:path w="16384" h="16438" extrusionOk="0">
                  <a:moveTo>
                    <a:pt x="9678" y="0"/>
                  </a:moveTo>
                  <a:cubicBezTo>
                    <a:pt x="8096" y="0"/>
                    <a:pt x="5717" y="545"/>
                    <a:pt x="3952" y="3351"/>
                  </a:cubicBezTo>
                  <a:cubicBezTo>
                    <a:pt x="1398" y="7424"/>
                    <a:pt x="0" y="14689"/>
                    <a:pt x="6079" y="16239"/>
                  </a:cubicBezTo>
                  <a:cubicBezTo>
                    <a:pt x="6613" y="16375"/>
                    <a:pt x="7121" y="16438"/>
                    <a:pt x="7605" y="16438"/>
                  </a:cubicBezTo>
                  <a:cubicBezTo>
                    <a:pt x="12627" y="16438"/>
                    <a:pt x="14975" y="9663"/>
                    <a:pt x="15502" y="7971"/>
                  </a:cubicBezTo>
                  <a:cubicBezTo>
                    <a:pt x="16383" y="4993"/>
                    <a:pt x="14347" y="1163"/>
                    <a:pt x="11368" y="220"/>
                  </a:cubicBezTo>
                  <a:cubicBezTo>
                    <a:pt x="11368" y="220"/>
                    <a:pt x="10684" y="0"/>
                    <a:pt x="9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1531;p52">
              <a:extLst>
                <a:ext uri="{FF2B5EF4-FFF2-40B4-BE49-F238E27FC236}">
                  <a16:creationId xmlns:a16="http://schemas.microsoft.com/office/drawing/2014/main" id="{A3A598B8-776B-D6B2-94A2-FEF65D961101}"/>
                </a:ext>
              </a:extLst>
            </p:cNvPr>
            <p:cNvSpPr/>
            <p:nvPr/>
          </p:nvSpPr>
          <p:spPr>
            <a:xfrm>
              <a:off x="5488200" y="4197150"/>
              <a:ext cx="353375" cy="414850"/>
            </a:xfrm>
            <a:custGeom>
              <a:avLst/>
              <a:gdLst/>
              <a:ahLst/>
              <a:cxnLst/>
              <a:rect l="l" t="t" r="r" b="b"/>
              <a:pathLst>
                <a:path w="14135" h="16594" extrusionOk="0">
                  <a:moveTo>
                    <a:pt x="9625" y="274"/>
                  </a:moveTo>
                  <a:lnTo>
                    <a:pt x="9625" y="274"/>
                  </a:lnTo>
                  <a:cubicBezTo>
                    <a:pt x="9634" y="282"/>
                    <a:pt x="9645" y="286"/>
                    <a:pt x="9657" y="286"/>
                  </a:cubicBezTo>
                  <a:cubicBezTo>
                    <a:pt x="9669" y="286"/>
                    <a:pt x="9682" y="282"/>
                    <a:pt x="9697" y="274"/>
                  </a:cubicBezTo>
                  <a:close/>
                  <a:moveTo>
                    <a:pt x="7873" y="1"/>
                  </a:moveTo>
                  <a:cubicBezTo>
                    <a:pt x="6110" y="1"/>
                    <a:pt x="4469" y="761"/>
                    <a:pt x="3314" y="2007"/>
                  </a:cubicBezTo>
                  <a:cubicBezTo>
                    <a:pt x="2463" y="2888"/>
                    <a:pt x="1825" y="3861"/>
                    <a:pt x="1369" y="4986"/>
                  </a:cubicBezTo>
                  <a:cubicBezTo>
                    <a:pt x="761" y="6232"/>
                    <a:pt x="366" y="7509"/>
                    <a:pt x="153" y="8846"/>
                  </a:cubicBezTo>
                  <a:cubicBezTo>
                    <a:pt x="31" y="9576"/>
                    <a:pt x="1" y="10335"/>
                    <a:pt x="31" y="11065"/>
                  </a:cubicBezTo>
                  <a:cubicBezTo>
                    <a:pt x="62" y="11825"/>
                    <a:pt x="214" y="12585"/>
                    <a:pt x="518" y="13284"/>
                  </a:cubicBezTo>
                  <a:cubicBezTo>
                    <a:pt x="822" y="14013"/>
                    <a:pt x="1308" y="14712"/>
                    <a:pt x="1916" y="15199"/>
                  </a:cubicBezTo>
                  <a:cubicBezTo>
                    <a:pt x="3093" y="16108"/>
                    <a:pt x="4505" y="16594"/>
                    <a:pt x="5966" y="16594"/>
                  </a:cubicBezTo>
                  <a:cubicBezTo>
                    <a:pt x="6165" y="16594"/>
                    <a:pt x="6366" y="16585"/>
                    <a:pt x="6566" y="16566"/>
                  </a:cubicBezTo>
                  <a:cubicBezTo>
                    <a:pt x="7357" y="16445"/>
                    <a:pt x="8177" y="16171"/>
                    <a:pt x="8846" y="15776"/>
                  </a:cubicBezTo>
                  <a:cubicBezTo>
                    <a:pt x="10092" y="14956"/>
                    <a:pt x="11156" y="13831"/>
                    <a:pt x="11916" y="12524"/>
                  </a:cubicBezTo>
                  <a:cubicBezTo>
                    <a:pt x="12615" y="11399"/>
                    <a:pt x="13223" y="10183"/>
                    <a:pt x="13649" y="8876"/>
                  </a:cubicBezTo>
                  <a:cubicBezTo>
                    <a:pt x="13831" y="8329"/>
                    <a:pt x="13983" y="7721"/>
                    <a:pt x="14044" y="7113"/>
                  </a:cubicBezTo>
                  <a:cubicBezTo>
                    <a:pt x="14135" y="6536"/>
                    <a:pt x="14074" y="5958"/>
                    <a:pt x="13983" y="5381"/>
                  </a:cubicBezTo>
                  <a:cubicBezTo>
                    <a:pt x="13831" y="4408"/>
                    <a:pt x="13436" y="3496"/>
                    <a:pt x="12889" y="2706"/>
                  </a:cubicBezTo>
                  <a:cubicBezTo>
                    <a:pt x="12463" y="2098"/>
                    <a:pt x="11977" y="1551"/>
                    <a:pt x="11369" y="1095"/>
                  </a:cubicBezTo>
                  <a:cubicBezTo>
                    <a:pt x="10974" y="822"/>
                    <a:pt x="10548" y="609"/>
                    <a:pt x="10153" y="426"/>
                  </a:cubicBezTo>
                  <a:lnTo>
                    <a:pt x="9788" y="305"/>
                  </a:lnTo>
                  <a:cubicBezTo>
                    <a:pt x="9758" y="274"/>
                    <a:pt x="9728" y="274"/>
                    <a:pt x="9697" y="274"/>
                  </a:cubicBezTo>
                  <a:cubicBezTo>
                    <a:pt x="10244" y="487"/>
                    <a:pt x="10822" y="791"/>
                    <a:pt x="11278" y="1095"/>
                  </a:cubicBezTo>
                  <a:cubicBezTo>
                    <a:pt x="11855" y="1551"/>
                    <a:pt x="12342" y="2098"/>
                    <a:pt x="12737" y="2706"/>
                  </a:cubicBezTo>
                  <a:cubicBezTo>
                    <a:pt x="13253" y="3496"/>
                    <a:pt x="13588" y="4408"/>
                    <a:pt x="13801" y="5351"/>
                  </a:cubicBezTo>
                  <a:cubicBezTo>
                    <a:pt x="14013" y="6506"/>
                    <a:pt x="13892" y="7721"/>
                    <a:pt x="13436" y="8785"/>
                  </a:cubicBezTo>
                  <a:cubicBezTo>
                    <a:pt x="13041" y="10031"/>
                    <a:pt x="12463" y="11247"/>
                    <a:pt x="11734" y="12372"/>
                  </a:cubicBezTo>
                  <a:cubicBezTo>
                    <a:pt x="11004" y="13679"/>
                    <a:pt x="10001" y="14773"/>
                    <a:pt x="8724" y="15563"/>
                  </a:cubicBezTo>
                  <a:cubicBezTo>
                    <a:pt x="8086" y="15989"/>
                    <a:pt x="7326" y="16232"/>
                    <a:pt x="6566" y="16323"/>
                  </a:cubicBezTo>
                  <a:cubicBezTo>
                    <a:pt x="6367" y="16343"/>
                    <a:pt x="6167" y="16352"/>
                    <a:pt x="5966" y="16352"/>
                  </a:cubicBezTo>
                  <a:cubicBezTo>
                    <a:pt x="4578" y="16352"/>
                    <a:pt x="3187" y="15897"/>
                    <a:pt x="2098" y="15047"/>
                  </a:cubicBezTo>
                  <a:cubicBezTo>
                    <a:pt x="1490" y="14560"/>
                    <a:pt x="1034" y="13952"/>
                    <a:pt x="730" y="13223"/>
                  </a:cubicBezTo>
                  <a:cubicBezTo>
                    <a:pt x="457" y="12524"/>
                    <a:pt x="274" y="11825"/>
                    <a:pt x="214" y="11065"/>
                  </a:cubicBezTo>
                  <a:cubicBezTo>
                    <a:pt x="183" y="10335"/>
                    <a:pt x="214" y="9606"/>
                    <a:pt x="335" y="8876"/>
                  </a:cubicBezTo>
                  <a:cubicBezTo>
                    <a:pt x="578" y="7569"/>
                    <a:pt x="943" y="6262"/>
                    <a:pt x="1521" y="5047"/>
                  </a:cubicBezTo>
                  <a:cubicBezTo>
                    <a:pt x="1977" y="3983"/>
                    <a:pt x="2585" y="3010"/>
                    <a:pt x="3375" y="2129"/>
                  </a:cubicBezTo>
                  <a:cubicBezTo>
                    <a:pt x="4013" y="1429"/>
                    <a:pt x="4834" y="882"/>
                    <a:pt x="5746" y="518"/>
                  </a:cubicBezTo>
                  <a:cubicBezTo>
                    <a:pt x="6414" y="305"/>
                    <a:pt x="7144" y="153"/>
                    <a:pt x="7873" y="122"/>
                  </a:cubicBezTo>
                  <a:cubicBezTo>
                    <a:pt x="8007" y="105"/>
                    <a:pt x="8140" y="97"/>
                    <a:pt x="8274" y="97"/>
                  </a:cubicBezTo>
                  <a:cubicBezTo>
                    <a:pt x="8596" y="97"/>
                    <a:pt x="8919" y="140"/>
                    <a:pt x="9241" y="183"/>
                  </a:cubicBezTo>
                  <a:cubicBezTo>
                    <a:pt x="9393" y="214"/>
                    <a:pt x="9484" y="274"/>
                    <a:pt x="9576" y="274"/>
                  </a:cubicBezTo>
                  <a:lnTo>
                    <a:pt x="9625" y="274"/>
                  </a:lnTo>
                  <a:cubicBezTo>
                    <a:pt x="9606" y="259"/>
                    <a:pt x="9591" y="229"/>
                    <a:pt x="9576" y="183"/>
                  </a:cubicBezTo>
                  <a:cubicBezTo>
                    <a:pt x="9484" y="183"/>
                    <a:pt x="9393" y="153"/>
                    <a:pt x="9241" y="122"/>
                  </a:cubicBezTo>
                  <a:cubicBezTo>
                    <a:pt x="8755" y="31"/>
                    <a:pt x="8329" y="1"/>
                    <a:pt x="7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8" name="Google Shape;1532;p52">
              <a:extLst>
                <a:ext uri="{FF2B5EF4-FFF2-40B4-BE49-F238E27FC236}">
                  <a16:creationId xmlns:a16="http://schemas.microsoft.com/office/drawing/2014/main" id="{45191090-602E-5B35-6B0C-4FCBA20CB147}"/>
                </a:ext>
              </a:extLst>
            </p:cNvPr>
            <p:cNvSpPr/>
            <p:nvPr/>
          </p:nvSpPr>
          <p:spPr>
            <a:xfrm>
              <a:off x="4732125" y="4108500"/>
              <a:ext cx="359500" cy="423150"/>
            </a:xfrm>
            <a:custGeom>
              <a:avLst/>
              <a:gdLst/>
              <a:ahLst/>
              <a:cxnLst/>
              <a:rect l="l" t="t" r="r" b="b"/>
              <a:pathLst>
                <a:path w="14380" h="16926" extrusionOk="0">
                  <a:moveTo>
                    <a:pt x="7676" y="0"/>
                  </a:moveTo>
                  <a:cubicBezTo>
                    <a:pt x="7176" y="0"/>
                    <a:pt x="6644" y="65"/>
                    <a:pt x="6079" y="203"/>
                  </a:cubicBezTo>
                  <a:cubicBezTo>
                    <a:pt x="0" y="1693"/>
                    <a:pt x="1338" y="10082"/>
                    <a:pt x="1794" y="11966"/>
                  </a:cubicBezTo>
                  <a:cubicBezTo>
                    <a:pt x="2391" y="14737"/>
                    <a:pt x="5319" y="16925"/>
                    <a:pt x="8126" y="16925"/>
                  </a:cubicBezTo>
                  <a:cubicBezTo>
                    <a:pt x="8460" y="16925"/>
                    <a:pt x="8793" y="16894"/>
                    <a:pt x="9119" y="16830"/>
                  </a:cubicBezTo>
                  <a:cubicBezTo>
                    <a:pt x="9119" y="16830"/>
                    <a:pt x="13800" y="15918"/>
                    <a:pt x="14104" y="10538"/>
                  </a:cubicBezTo>
                  <a:cubicBezTo>
                    <a:pt x="14380" y="6182"/>
                    <a:pt x="12555" y="0"/>
                    <a:pt x="7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9" name="Google Shape;1533;p52">
              <a:extLst>
                <a:ext uri="{FF2B5EF4-FFF2-40B4-BE49-F238E27FC236}">
                  <a16:creationId xmlns:a16="http://schemas.microsoft.com/office/drawing/2014/main" id="{BDD3232A-4C79-5964-9680-3CB8F7CA5F47}"/>
                </a:ext>
              </a:extLst>
            </p:cNvPr>
            <p:cNvSpPr/>
            <p:nvPr/>
          </p:nvSpPr>
          <p:spPr>
            <a:xfrm>
              <a:off x="4762525" y="4107000"/>
              <a:ext cx="326775" cy="425025"/>
            </a:xfrm>
            <a:custGeom>
              <a:avLst/>
              <a:gdLst/>
              <a:ahLst/>
              <a:cxnLst/>
              <a:rect l="l" t="t" r="r" b="b"/>
              <a:pathLst>
                <a:path w="13071" h="17001" extrusionOk="0">
                  <a:moveTo>
                    <a:pt x="7903" y="16890"/>
                  </a:moveTo>
                  <a:cubicBezTo>
                    <a:pt x="7900" y="16890"/>
                    <a:pt x="7897" y="16890"/>
                    <a:pt x="7894" y="16891"/>
                  </a:cubicBezTo>
                  <a:lnTo>
                    <a:pt x="7894" y="16891"/>
                  </a:lnTo>
                  <a:cubicBezTo>
                    <a:pt x="7897" y="16891"/>
                    <a:pt x="7900" y="16890"/>
                    <a:pt x="7903" y="16890"/>
                  </a:cubicBezTo>
                  <a:close/>
                  <a:moveTo>
                    <a:pt x="6322" y="1"/>
                  </a:moveTo>
                  <a:cubicBezTo>
                    <a:pt x="5889" y="1"/>
                    <a:pt x="5459" y="46"/>
                    <a:pt x="5046" y="142"/>
                  </a:cubicBezTo>
                  <a:cubicBezTo>
                    <a:pt x="4255" y="294"/>
                    <a:pt x="3496" y="628"/>
                    <a:pt x="2796" y="1084"/>
                  </a:cubicBezTo>
                  <a:cubicBezTo>
                    <a:pt x="2158" y="1540"/>
                    <a:pt x="1641" y="2148"/>
                    <a:pt x="1216" y="2847"/>
                  </a:cubicBezTo>
                  <a:cubicBezTo>
                    <a:pt x="486" y="4184"/>
                    <a:pt x="122" y="5643"/>
                    <a:pt x="61" y="7163"/>
                  </a:cubicBezTo>
                  <a:cubicBezTo>
                    <a:pt x="0" y="8501"/>
                    <a:pt x="61" y="9868"/>
                    <a:pt x="304" y="11206"/>
                  </a:cubicBezTo>
                  <a:cubicBezTo>
                    <a:pt x="426" y="11814"/>
                    <a:pt x="578" y="12422"/>
                    <a:pt x="790" y="12999"/>
                  </a:cubicBezTo>
                  <a:cubicBezTo>
                    <a:pt x="1033" y="13485"/>
                    <a:pt x="1337" y="13972"/>
                    <a:pt x="1702" y="14428"/>
                  </a:cubicBezTo>
                  <a:cubicBezTo>
                    <a:pt x="2340" y="15188"/>
                    <a:pt x="3100" y="15796"/>
                    <a:pt x="3982" y="16251"/>
                  </a:cubicBezTo>
                  <a:cubicBezTo>
                    <a:pt x="4620" y="16586"/>
                    <a:pt x="5350" y="16829"/>
                    <a:pt x="6079" y="16951"/>
                  </a:cubicBezTo>
                  <a:cubicBezTo>
                    <a:pt x="6346" y="16986"/>
                    <a:pt x="6613" y="17001"/>
                    <a:pt x="6880" y="17001"/>
                  </a:cubicBezTo>
                  <a:cubicBezTo>
                    <a:pt x="7069" y="17001"/>
                    <a:pt x="7258" y="16994"/>
                    <a:pt x="7447" y="16981"/>
                  </a:cubicBezTo>
                  <a:lnTo>
                    <a:pt x="7781" y="16951"/>
                  </a:lnTo>
                  <a:cubicBezTo>
                    <a:pt x="7809" y="16951"/>
                    <a:pt x="7862" y="16900"/>
                    <a:pt x="7894" y="16891"/>
                  </a:cubicBezTo>
                  <a:lnTo>
                    <a:pt x="7894" y="16891"/>
                  </a:lnTo>
                  <a:cubicBezTo>
                    <a:pt x="7593" y="16936"/>
                    <a:pt x="7285" y="16958"/>
                    <a:pt x="6976" y="16958"/>
                  </a:cubicBezTo>
                  <a:cubicBezTo>
                    <a:pt x="6664" y="16958"/>
                    <a:pt x="6353" y="16935"/>
                    <a:pt x="6049" y="16890"/>
                  </a:cubicBezTo>
                  <a:cubicBezTo>
                    <a:pt x="5319" y="16738"/>
                    <a:pt x="4620" y="16525"/>
                    <a:pt x="3982" y="16191"/>
                  </a:cubicBezTo>
                  <a:cubicBezTo>
                    <a:pt x="3161" y="15735"/>
                    <a:pt x="2401" y="15127"/>
                    <a:pt x="1793" y="14367"/>
                  </a:cubicBezTo>
                  <a:cubicBezTo>
                    <a:pt x="1033" y="13455"/>
                    <a:pt x="578" y="12391"/>
                    <a:pt x="456" y="11206"/>
                  </a:cubicBezTo>
                  <a:cubicBezTo>
                    <a:pt x="213" y="9899"/>
                    <a:pt x="152" y="8531"/>
                    <a:pt x="213" y="7224"/>
                  </a:cubicBezTo>
                  <a:cubicBezTo>
                    <a:pt x="274" y="5735"/>
                    <a:pt x="669" y="4276"/>
                    <a:pt x="1368" y="2999"/>
                  </a:cubicBezTo>
                  <a:cubicBezTo>
                    <a:pt x="1793" y="2300"/>
                    <a:pt x="2280" y="1753"/>
                    <a:pt x="2918" y="1297"/>
                  </a:cubicBezTo>
                  <a:cubicBezTo>
                    <a:pt x="3955" y="567"/>
                    <a:pt x="5174" y="201"/>
                    <a:pt x="6405" y="201"/>
                  </a:cubicBezTo>
                  <a:cubicBezTo>
                    <a:pt x="6763" y="201"/>
                    <a:pt x="7122" y="232"/>
                    <a:pt x="7477" y="294"/>
                  </a:cubicBezTo>
                  <a:cubicBezTo>
                    <a:pt x="8237" y="446"/>
                    <a:pt x="8967" y="750"/>
                    <a:pt x="9575" y="1236"/>
                  </a:cubicBezTo>
                  <a:cubicBezTo>
                    <a:pt x="10183" y="1692"/>
                    <a:pt x="10669" y="2270"/>
                    <a:pt x="11064" y="2908"/>
                  </a:cubicBezTo>
                  <a:cubicBezTo>
                    <a:pt x="11429" y="3516"/>
                    <a:pt x="11763" y="4154"/>
                    <a:pt x="12006" y="4853"/>
                  </a:cubicBezTo>
                  <a:cubicBezTo>
                    <a:pt x="12462" y="6099"/>
                    <a:pt x="12736" y="7437"/>
                    <a:pt x="12797" y="8774"/>
                  </a:cubicBezTo>
                  <a:cubicBezTo>
                    <a:pt x="12918" y="9899"/>
                    <a:pt x="12827" y="11084"/>
                    <a:pt x="12584" y="12239"/>
                  </a:cubicBezTo>
                  <a:cubicBezTo>
                    <a:pt x="12341" y="13182"/>
                    <a:pt x="11885" y="14063"/>
                    <a:pt x="11277" y="14762"/>
                  </a:cubicBezTo>
                  <a:cubicBezTo>
                    <a:pt x="10790" y="15340"/>
                    <a:pt x="10213" y="15796"/>
                    <a:pt x="9605" y="16191"/>
                  </a:cubicBezTo>
                  <a:cubicBezTo>
                    <a:pt x="9180" y="16403"/>
                    <a:pt x="8784" y="16586"/>
                    <a:pt x="8359" y="16738"/>
                  </a:cubicBezTo>
                  <a:lnTo>
                    <a:pt x="8024" y="16859"/>
                  </a:lnTo>
                  <a:lnTo>
                    <a:pt x="7903" y="16890"/>
                  </a:lnTo>
                  <a:cubicBezTo>
                    <a:pt x="7933" y="16890"/>
                    <a:pt x="7964" y="16890"/>
                    <a:pt x="8055" y="16859"/>
                  </a:cubicBezTo>
                  <a:cubicBezTo>
                    <a:pt x="8116" y="16859"/>
                    <a:pt x="8237" y="16829"/>
                    <a:pt x="8389" y="16768"/>
                  </a:cubicBezTo>
                  <a:cubicBezTo>
                    <a:pt x="10487" y="16099"/>
                    <a:pt x="12128" y="14397"/>
                    <a:pt x="12675" y="12270"/>
                  </a:cubicBezTo>
                  <a:cubicBezTo>
                    <a:pt x="12949" y="11084"/>
                    <a:pt x="13070" y="9899"/>
                    <a:pt x="12949" y="8713"/>
                  </a:cubicBezTo>
                  <a:cubicBezTo>
                    <a:pt x="12857" y="7406"/>
                    <a:pt x="12614" y="6069"/>
                    <a:pt x="12158" y="4792"/>
                  </a:cubicBezTo>
                  <a:cubicBezTo>
                    <a:pt x="11915" y="4093"/>
                    <a:pt x="11581" y="3425"/>
                    <a:pt x="11186" y="2817"/>
                  </a:cubicBezTo>
                  <a:cubicBezTo>
                    <a:pt x="10790" y="2148"/>
                    <a:pt x="10304" y="1601"/>
                    <a:pt x="9666" y="1084"/>
                  </a:cubicBezTo>
                  <a:cubicBezTo>
                    <a:pt x="9028" y="598"/>
                    <a:pt x="8328" y="263"/>
                    <a:pt x="7508" y="111"/>
                  </a:cubicBezTo>
                  <a:cubicBezTo>
                    <a:pt x="7116" y="39"/>
                    <a:pt x="6718" y="1"/>
                    <a:pt x="6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1534;p52">
              <a:extLst>
                <a:ext uri="{FF2B5EF4-FFF2-40B4-BE49-F238E27FC236}">
                  <a16:creationId xmlns:a16="http://schemas.microsoft.com/office/drawing/2014/main" id="{4FA2D07E-56A6-82BF-852A-E8EA2A3F5DB8}"/>
                </a:ext>
              </a:extLst>
            </p:cNvPr>
            <p:cNvSpPr/>
            <p:nvPr/>
          </p:nvSpPr>
          <p:spPr>
            <a:xfrm>
              <a:off x="5238975" y="4090550"/>
              <a:ext cx="340600" cy="422000"/>
            </a:xfrm>
            <a:custGeom>
              <a:avLst/>
              <a:gdLst/>
              <a:ahLst/>
              <a:cxnLst/>
              <a:rect l="l" t="t" r="r" b="b"/>
              <a:pathLst>
                <a:path w="13624" h="16880" extrusionOk="0">
                  <a:moveTo>
                    <a:pt x="6967" y="0"/>
                  </a:moveTo>
                  <a:cubicBezTo>
                    <a:pt x="6845" y="0"/>
                    <a:pt x="6722" y="3"/>
                    <a:pt x="6596" y="10"/>
                  </a:cubicBezTo>
                  <a:cubicBezTo>
                    <a:pt x="365" y="313"/>
                    <a:pt x="0" y="8733"/>
                    <a:pt x="61" y="10709"/>
                  </a:cubicBezTo>
                  <a:cubicBezTo>
                    <a:pt x="122" y="13809"/>
                    <a:pt x="3192" y="16879"/>
                    <a:pt x="6322" y="16879"/>
                  </a:cubicBezTo>
                  <a:cubicBezTo>
                    <a:pt x="6322" y="16879"/>
                    <a:pt x="11064" y="16879"/>
                    <a:pt x="12432" y="11681"/>
                  </a:cubicBezTo>
                  <a:cubicBezTo>
                    <a:pt x="13623" y="7125"/>
                    <a:pt x="12859" y="0"/>
                    <a:pt x="6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1535;p52">
              <a:extLst>
                <a:ext uri="{FF2B5EF4-FFF2-40B4-BE49-F238E27FC236}">
                  <a16:creationId xmlns:a16="http://schemas.microsoft.com/office/drawing/2014/main" id="{39FE52CA-565D-6555-F9E5-C3AD77E71277}"/>
                </a:ext>
              </a:extLst>
            </p:cNvPr>
            <p:cNvSpPr/>
            <p:nvPr/>
          </p:nvSpPr>
          <p:spPr>
            <a:xfrm>
              <a:off x="5237450" y="4087425"/>
              <a:ext cx="327525" cy="425875"/>
            </a:xfrm>
            <a:custGeom>
              <a:avLst/>
              <a:gdLst/>
              <a:ahLst/>
              <a:cxnLst/>
              <a:rect l="l" t="t" r="r" b="b"/>
              <a:pathLst>
                <a:path w="13101" h="17035" extrusionOk="0">
                  <a:moveTo>
                    <a:pt x="6934" y="1"/>
                  </a:moveTo>
                  <a:cubicBezTo>
                    <a:pt x="6079" y="1"/>
                    <a:pt x="5226" y="168"/>
                    <a:pt x="4438" y="499"/>
                  </a:cubicBezTo>
                  <a:cubicBezTo>
                    <a:pt x="3709" y="864"/>
                    <a:pt x="3070" y="1320"/>
                    <a:pt x="2554" y="1928"/>
                  </a:cubicBezTo>
                  <a:cubicBezTo>
                    <a:pt x="1581" y="3053"/>
                    <a:pt x="912" y="4420"/>
                    <a:pt x="578" y="5910"/>
                  </a:cubicBezTo>
                  <a:cubicBezTo>
                    <a:pt x="274" y="7247"/>
                    <a:pt x="61" y="8554"/>
                    <a:pt x="31" y="9922"/>
                  </a:cubicBezTo>
                  <a:cubicBezTo>
                    <a:pt x="0" y="10530"/>
                    <a:pt x="31" y="11138"/>
                    <a:pt x="152" y="11746"/>
                  </a:cubicBezTo>
                  <a:cubicBezTo>
                    <a:pt x="274" y="12323"/>
                    <a:pt x="487" y="12870"/>
                    <a:pt x="760" y="13357"/>
                  </a:cubicBezTo>
                  <a:cubicBezTo>
                    <a:pt x="1216" y="14238"/>
                    <a:pt x="1854" y="14998"/>
                    <a:pt x="2614" y="15606"/>
                  </a:cubicBezTo>
                  <a:cubicBezTo>
                    <a:pt x="3192" y="16092"/>
                    <a:pt x="3830" y="16427"/>
                    <a:pt x="4529" y="16700"/>
                  </a:cubicBezTo>
                  <a:cubicBezTo>
                    <a:pt x="4985" y="16852"/>
                    <a:pt x="5441" y="16974"/>
                    <a:pt x="5897" y="17004"/>
                  </a:cubicBezTo>
                  <a:lnTo>
                    <a:pt x="6383" y="17004"/>
                  </a:lnTo>
                  <a:cubicBezTo>
                    <a:pt x="5776" y="16974"/>
                    <a:pt x="5107" y="16852"/>
                    <a:pt x="4469" y="16609"/>
                  </a:cubicBezTo>
                  <a:cubicBezTo>
                    <a:pt x="3800" y="16335"/>
                    <a:pt x="3192" y="15971"/>
                    <a:pt x="2614" y="15515"/>
                  </a:cubicBezTo>
                  <a:cubicBezTo>
                    <a:pt x="1854" y="14907"/>
                    <a:pt x="1247" y="14147"/>
                    <a:pt x="791" y="13296"/>
                  </a:cubicBezTo>
                  <a:cubicBezTo>
                    <a:pt x="213" y="12262"/>
                    <a:pt x="0" y="11107"/>
                    <a:pt x="122" y="9922"/>
                  </a:cubicBezTo>
                  <a:cubicBezTo>
                    <a:pt x="152" y="8554"/>
                    <a:pt x="335" y="7217"/>
                    <a:pt x="669" y="5940"/>
                  </a:cubicBezTo>
                  <a:cubicBezTo>
                    <a:pt x="1034" y="4511"/>
                    <a:pt x="1672" y="3174"/>
                    <a:pt x="2614" y="2019"/>
                  </a:cubicBezTo>
                  <a:cubicBezTo>
                    <a:pt x="3161" y="1472"/>
                    <a:pt x="3769" y="955"/>
                    <a:pt x="4469" y="651"/>
                  </a:cubicBezTo>
                  <a:cubicBezTo>
                    <a:pt x="5242" y="336"/>
                    <a:pt x="6064" y="176"/>
                    <a:pt x="6889" y="176"/>
                  </a:cubicBezTo>
                  <a:cubicBezTo>
                    <a:pt x="7653" y="176"/>
                    <a:pt x="8419" y="313"/>
                    <a:pt x="9149" y="590"/>
                  </a:cubicBezTo>
                  <a:cubicBezTo>
                    <a:pt x="9879" y="894"/>
                    <a:pt x="10517" y="1350"/>
                    <a:pt x="11004" y="1958"/>
                  </a:cubicBezTo>
                  <a:cubicBezTo>
                    <a:pt x="11520" y="2536"/>
                    <a:pt x="11885" y="3174"/>
                    <a:pt x="12159" y="3904"/>
                  </a:cubicBezTo>
                  <a:cubicBezTo>
                    <a:pt x="12371" y="4572"/>
                    <a:pt x="12584" y="5302"/>
                    <a:pt x="12645" y="6031"/>
                  </a:cubicBezTo>
                  <a:cubicBezTo>
                    <a:pt x="12827" y="7338"/>
                    <a:pt x="12888" y="8676"/>
                    <a:pt x="12675" y="10013"/>
                  </a:cubicBezTo>
                  <a:cubicBezTo>
                    <a:pt x="12584" y="11138"/>
                    <a:pt x="12280" y="12293"/>
                    <a:pt x="11763" y="13357"/>
                  </a:cubicBezTo>
                  <a:cubicBezTo>
                    <a:pt x="11399" y="14238"/>
                    <a:pt x="10791" y="14998"/>
                    <a:pt x="10031" y="15606"/>
                  </a:cubicBezTo>
                  <a:cubicBezTo>
                    <a:pt x="9453" y="16062"/>
                    <a:pt x="8815" y="16427"/>
                    <a:pt x="8116" y="16670"/>
                  </a:cubicBezTo>
                  <a:cubicBezTo>
                    <a:pt x="7721" y="16822"/>
                    <a:pt x="7265" y="16913"/>
                    <a:pt x="6809" y="17004"/>
                  </a:cubicBezTo>
                  <a:lnTo>
                    <a:pt x="6802" y="17005"/>
                  </a:lnTo>
                  <a:lnTo>
                    <a:pt x="6802" y="17005"/>
                  </a:lnTo>
                  <a:cubicBezTo>
                    <a:pt x="6814" y="17004"/>
                    <a:pt x="6827" y="17004"/>
                    <a:pt x="6839" y="17004"/>
                  </a:cubicBezTo>
                  <a:cubicBezTo>
                    <a:pt x="7295" y="16974"/>
                    <a:pt x="7751" y="16852"/>
                    <a:pt x="8207" y="16700"/>
                  </a:cubicBezTo>
                  <a:cubicBezTo>
                    <a:pt x="8876" y="16457"/>
                    <a:pt x="9575" y="16123"/>
                    <a:pt x="10152" y="15667"/>
                  </a:cubicBezTo>
                  <a:cubicBezTo>
                    <a:pt x="10912" y="15028"/>
                    <a:pt x="11551" y="14268"/>
                    <a:pt x="11976" y="13387"/>
                  </a:cubicBezTo>
                  <a:cubicBezTo>
                    <a:pt x="12463" y="12323"/>
                    <a:pt x="12797" y="11199"/>
                    <a:pt x="12919" y="10013"/>
                  </a:cubicBezTo>
                  <a:cubicBezTo>
                    <a:pt x="13101" y="8645"/>
                    <a:pt x="13101" y="7277"/>
                    <a:pt x="12919" y="5940"/>
                  </a:cubicBezTo>
                  <a:cubicBezTo>
                    <a:pt x="12797" y="5211"/>
                    <a:pt x="12615" y="4511"/>
                    <a:pt x="12341" y="3812"/>
                  </a:cubicBezTo>
                  <a:cubicBezTo>
                    <a:pt x="12067" y="3083"/>
                    <a:pt x="11703" y="2445"/>
                    <a:pt x="11216" y="1837"/>
                  </a:cubicBezTo>
                  <a:cubicBezTo>
                    <a:pt x="10669" y="1229"/>
                    <a:pt x="10031" y="742"/>
                    <a:pt x="9271" y="438"/>
                  </a:cubicBezTo>
                  <a:cubicBezTo>
                    <a:pt x="8524" y="146"/>
                    <a:pt x="7728" y="1"/>
                    <a:pt x="6934" y="1"/>
                  </a:cubicBezTo>
                  <a:close/>
                  <a:moveTo>
                    <a:pt x="6802" y="17005"/>
                  </a:moveTo>
                  <a:cubicBezTo>
                    <a:pt x="6744" y="17007"/>
                    <a:pt x="6691" y="17012"/>
                    <a:pt x="6640" y="17018"/>
                  </a:cubicBezTo>
                  <a:lnTo>
                    <a:pt x="6640" y="17018"/>
                  </a:lnTo>
                  <a:lnTo>
                    <a:pt x="6802" y="17005"/>
                  </a:lnTo>
                  <a:close/>
                  <a:moveTo>
                    <a:pt x="6640" y="17018"/>
                  </a:moveTo>
                  <a:lnTo>
                    <a:pt x="6444" y="17034"/>
                  </a:lnTo>
                  <a:cubicBezTo>
                    <a:pt x="6508" y="17034"/>
                    <a:pt x="6572" y="17026"/>
                    <a:pt x="6640" y="170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1536;p52">
              <a:extLst>
                <a:ext uri="{FF2B5EF4-FFF2-40B4-BE49-F238E27FC236}">
                  <a16:creationId xmlns:a16="http://schemas.microsoft.com/office/drawing/2014/main" id="{DEF3E0BE-FBCA-7F0A-49CE-8972E0A8C95A}"/>
                </a:ext>
              </a:extLst>
            </p:cNvPr>
            <p:cNvSpPr/>
            <p:nvPr/>
          </p:nvSpPr>
          <p:spPr>
            <a:xfrm>
              <a:off x="4743525" y="4352175"/>
              <a:ext cx="1120850" cy="488625"/>
            </a:xfrm>
            <a:custGeom>
              <a:avLst/>
              <a:gdLst/>
              <a:ahLst/>
              <a:cxnLst/>
              <a:rect l="l" t="t" r="r" b="b"/>
              <a:pathLst>
                <a:path w="44834" h="19545" extrusionOk="0">
                  <a:moveTo>
                    <a:pt x="669" y="1"/>
                  </a:moveTo>
                  <a:cubicBezTo>
                    <a:pt x="669" y="1"/>
                    <a:pt x="0" y="19545"/>
                    <a:pt x="23830" y="19545"/>
                  </a:cubicBezTo>
                  <a:cubicBezTo>
                    <a:pt x="44834" y="19545"/>
                    <a:pt x="44834" y="244"/>
                    <a:pt x="44834" y="244"/>
                  </a:cubicBez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3" name="Google Shape;1537;p52">
              <a:extLst>
                <a:ext uri="{FF2B5EF4-FFF2-40B4-BE49-F238E27FC236}">
                  <a16:creationId xmlns:a16="http://schemas.microsoft.com/office/drawing/2014/main" id="{95203F79-C4D5-3633-94CA-810DA8FED116}"/>
                </a:ext>
              </a:extLst>
            </p:cNvPr>
            <p:cNvSpPr/>
            <p:nvPr/>
          </p:nvSpPr>
          <p:spPr>
            <a:xfrm>
              <a:off x="3923600" y="3965075"/>
              <a:ext cx="110200" cy="257950"/>
            </a:xfrm>
            <a:custGeom>
              <a:avLst/>
              <a:gdLst/>
              <a:ahLst/>
              <a:cxnLst/>
              <a:rect l="l" t="t" r="r" b="b"/>
              <a:pathLst>
                <a:path w="4408" h="10318" extrusionOk="0">
                  <a:moveTo>
                    <a:pt x="2502" y="1"/>
                  </a:moveTo>
                  <a:cubicBezTo>
                    <a:pt x="2245" y="1"/>
                    <a:pt x="1978" y="102"/>
                    <a:pt x="1794" y="287"/>
                  </a:cubicBezTo>
                  <a:cubicBezTo>
                    <a:pt x="1520" y="530"/>
                    <a:pt x="1307" y="895"/>
                    <a:pt x="1186" y="1229"/>
                  </a:cubicBezTo>
                  <a:cubicBezTo>
                    <a:pt x="0" y="4329"/>
                    <a:pt x="669" y="7886"/>
                    <a:pt x="2949" y="10317"/>
                  </a:cubicBezTo>
                  <a:lnTo>
                    <a:pt x="3982" y="10317"/>
                  </a:lnTo>
                  <a:cubicBezTo>
                    <a:pt x="4408" y="7582"/>
                    <a:pt x="4043" y="3813"/>
                    <a:pt x="3435" y="1107"/>
                  </a:cubicBezTo>
                  <a:cubicBezTo>
                    <a:pt x="3374" y="682"/>
                    <a:pt x="3161" y="348"/>
                    <a:pt x="2857" y="74"/>
                  </a:cubicBezTo>
                  <a:cubicBezTo>
                    <a:pt x="2748" y="25"/>
                    <a:pt x="2627" y="1"/>
                    <a:pt x="2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4" name="Google Shape;1538;p52">
              <a:extLst>
                <a:ext uri="{FF2B5EF4-FFF2-40B4-BE49-F238E27FC236}">
                  <a16:creationId xmlns:a16="http://schemas.microsoft.com/office/drawing/2014/main" id="{AAEB8853-C08C-DC5D-A236-4CFBAF852215}"/>
                </a:ext>
              </a:extLst>
            </p:cNvPr>
            <p:cNvSpPr/>
            <p:nvPr/>
          </p:nvSpPr>
          <p:spPr>
            <a:xfrm>
              <a:off x="3862800" y="4192275"/>
              <a:ext cx="426700" cy="541475"/>
            </a:xfrm>
            <a:custGeom>
              <a:avLst/>
              <a:gdLst/>
              <a:ahLst/>
              <a:cxnLst/>
              <a:rect l="l" t="t" r="r" b="b"/>
              <a:pathLst>
                <a:path w="17068" h="21659" extrusionOk="0">
                  <a:moveTo>
                    <a:pt x="8146" y="1"/>
                  </a:moveTo>
                  <a:cubicBezTo>
                    <a:pt x="7328" y="1"/>
                    <a:pt x="6514" y="192"/>
                    <a:pt x="5776" y="561"/>
                  </a:cubicBezTo>
                  <a:cubicBezTo>
                    <a:pt x="3435" y="1746"/>
                    <a:pt x="1" y="4634"/>
                    <a:pt x="1" y="11351"/>
                  </a:cubicBezTo>
                  <a:cubicBezTo>
                    <a:pt x="1" y="21655"/>
                    <a:pt x="7995" y="21655"/>
                    <a:pt x="7995" y="21655"/>
                  </a:cubicBezTo>
                  <a:cubicBezTo>
                    <a:pt x="7995" y="21655"/>
                    <a:pt x="8058" y="21659"/>
                    <a:pt x="8175" y="21659"/>
                  </a:cubicBezTo>
                  <a:cubicBezTo>
                    <a:pt x="9453" y="21659"/>
                    <a:pt x="17068" y="21199"/>
                    <a:pt x="16232" y="10196"/>
                  </a:cubicBezTo>
                  <a:cubicBezTo>
                    <a:pt x="15745" y="3995"/>
                    <a:pt x="12554" y="1473"/>
                    <a:pt x="10305" y="469"/>
                  </a:cubicBezTo>
                  <a:cubicBezTo>
                    <a:pt x="9616" y="154"/>
                    <a:pt x="8879" y="1"/>
                    <a:pt x="8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1539;p52">
              <a:extLst>
                <a:ext uri="{FF2B5EF4-FFF2-40B4-BE49-F238E27FC236}">
                  <a16:creationId xmlns:a16="http://schemas.microsoft.com/office/drawing/2014/main" id="{D277ED63-5572-3F19-4E87-82EAFCCC2202}"/>
                </a:ext>
              </a:extLst>
            </p:cNvPr>
            <p:cNvSpPr/>
            <p:nvPr/>
          </p:nvSpPr>
          <p:spPr>
            <a:xfrm>
              <a:off x="3862800" y="4672100"/>
              <a:ext cx="406575" cy="83600"/>
            </a:xfrm>
            <a:custGeom>
              <a:avLst/>
              <a:gdLst/>
              <a:ahLst/>
              <a:cxnLst/>
              <a:rect l="l" t="t" r="r" b="b"/>
              <a:pathLst>
                <a:path w="16263" h="3344" extrusionOk="0">
                  <a:moveTo>
                    <a:pt x="1672" y="0"/>
                  </a:moveTo>
                  <a:cubicBezTo>
                    <a:pt x="760" y="0"/>
                    <a:pt x="1" y="760"/>
                    <a:pt x="1" y="1672"/>
                  </a:cubicBezTo>
                  <a:cubicBezTo>
                    <a:pt x="1" y="2584"/>
                    <a:pt x="760" y="3344"/>
                    <a:pt x="1672" y="3344"/>
                  </a:cubicBezTo>
                  <a:lnTo>
                    <a:pt x="14590" y="3344"/>
                  </a:lnTo>
                  <a:cubicBezTo>
                    <a:pt x="15533" y="3344"/>
                    <a:pt x="16262" y="2584"/>
                    <a:pt x="16262" y="1672"/>
                  </a:cubicBezTo>
                  <a:cubicBezTo>
                    <a:pt x="16262" y="760"/>
                    <a:pt x="15502" y="0"/>
                    <a:pt x="14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1540;p52">
              <a:extLst>
                <a:ext uri="{FF2B5EF4-FFF2-40B4-BE49-F238E27FC236}">
                  <a16:creationId xmlns:a16="http://schemas.microsoft.com/office/drawing/2014/main" id="{7BE092A6-924D-D44C-1304-A67A113F8275}"/>
                </a:ext>
              </a:extLst>
            </p:cNvPr>
            <p:cNvSpPr/>
            <p:nvPr/>
          </p:nvSpPr>
          <p:spPr>
            <a:xfrm>
              <a:off x="3982100" y="4333175"/>
              <a:ext cx="40300" cy="38075"/>
            </a:xfrm>
            <a:custGeom>
              <a:avLst/>
              <a:gdLst/>
              <a:ahLst/>
              <a:cxnLst/>
              <a:rect l="l" t="t" r="r" b="b"/>
              <a:pathLst>
                <a:path w="1612" h="1523" extrusionOk="0">
                  <a:moveTo>
                    <a:pt x="761" y="1"/>
                  </a:moveTo>
                  <a:cubicBezTo>
                    <a:pt x="396" y="1"/>
                    <a:pt x="61" y="305"/>
                    <a:pt x="61" y="700"/>
                  </a:cubicBezTo>
                  <a:cubicBezTo>
                    <a:pt x="1" y="1125"/>
                    <a:pt x="365" y="1460"/>
                    <a:pt x="761" y="1520"/>
                  </a:cubicBezTo>
                  <a:cubicBezTo>
                    <a:pt x="779" y="1522"/>
                    <a:pt x="797" y="1522"/>
                    <a:pt x="814" y="1522"/>
                  </a:cubicBezTo>
                  <a:cubicBezTo>
                    <a:pt x="1219" y="1522"/>
                    <a:pt x="1581" y="1199"/>
                    <a:pt x="1581" y="791"/>
                  </a:cubicBezTo>
                  <a:cubicBezTo>
                    <a:pt x="1612" y="365"/>
                    <a:pt x="1277" y="1"/>
                    <a:pt x="8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7" name="Google Shape;1541;p52">
              <a:extLst>
                <a:ext uri="{FF2B5EF4-FFF2-40B4-BE49-F238E27FC236}">
                  <a16:creationId xmlns:a16="http://schemas.microsoft.com/office/drawing/2014/main" id="{02314191-7C5D-30E2-EC2E-D3223303DEB0}"/>
                </a:ext>
              </a:extLst>
            </p:cNvPr>
            <p:cNvSpPr/>
            <p:nvPr/>
          </p:nvSpPr>
          <p:spPr>
            <a:xfrm>
              <a:off x="4102175" y="4333175"/>
              <a:ext cx="40300" cy="38075"/>
            </a:xfrm>
            <a:custGeom>
              <a:avLst/>
              <a:gdLst/>
              <a:ahLst/>
              <a:cxnLst/>
              <a:rect l="l" t="t" r="r" b="b"/>
              <a:pathLst>
                <a:path w="1612" h="1523" extrusionOk="0">
                  <a:moveTo>
                    <a:pt x="760" y="1"/>
                  </a:moveTo>
                  <a:cubicBezTo>
                    <a:pt x="365" y="1"/>
                    <a:pt x="31" y="305"/>
                    <a:pt x="31" y="700"/>
                  </a:cubicBezTo>
                  <a:cubicBezTo>
                    <a:pt x="0" y="1125"/>
                    <a:pt x="335" y="1460"/>
                    <a:pt x="760" y="1520"/>
                  </a:cubicBezTo>
                  <a:cubicBezTo>
                    <a:pt x="778" y="1522"/>
                    <a:pt x="796" y="1522"/>
                    <a:pt x="814" y="1522"/>
                  </a:cubicBezTo>
                  <a:cubicBezTo>
                    <a:pt x="1216" y="1522"/>
                    <a:pt x="1550" y="1199"/>
                    <a:pt x="1550" y="791"/>
                  </a:cubicBezTo>
                  <a:cubicBezTo>
                    <a:pt x="1611" y="365"/>
                    <a:pt x="1246" y="1"/>
                    <a:pt x="8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8" name="Google Shape;1542;p52">
              <a:extLst>
                <a:ext uri="{FF2B5EF4-FFF2-40B4-BE49-F238E27FC236}">
                  <a16:creationId xmlns:a16="http://schemas.microsoft.com/office/drawing/2014/main" id="{9FA4EC1D-400C-2C50-14E3-109F73172C0D}"/>
                </a:ext>
              </a:extLst>
            </p:cNvPr>
            <p:cNvSpPr/>
            <p:nvPr/>
          </p:nvSpPr>
          <p:spPr>
            <a:xfrm>
              <a:off x="4056575" y="4368125"/>
              <a:ext cx="32700" cy="12275"/>
            </a:xfrm>
            <a:custGeom>
              <a:avLst/>
              <a:gdLst/>
              <a:ahLst/>
              <a:cxnLst/>
              <a:rect l="l" t="t" r="r" b="b"/>
              <a:pathLst>
                <a:path w="1308" h="491" extrusionOk="0">
                  <a:moveTo>
                    <a:pt x="639" y="1"/>
                  </a:moveTo>
                  <a:cubicBezTo>
                    <a:pt x="426" y="1"/>
                    <a:pt x="152" y="1"/>
                    <a:pt x="0" y="31"/>
                  </a:cubicBezTo>
                  <a:cubicBezTo>
                    <a:pt x="152" y="274"/>
                    <a:pt x="426" y="457"/>
                    <a:pt x="730" y="487"/>
                  </a:cubicBezTo>
                  <a:cubicBezTo>
                    <a:pt x="749" y="489"/>
                    <a:pt x="769" y="490"/>
                    <a:pt x="788" y="490"/>
                  </a:cubicBezTo>
                  <a:cubicBezTo>
                    <a:pt x="1068" y="490"/>
                    <a:pt x="1307" y="285"/>
                    <a:pt x="13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9" name="Google Shape;1543;p52">
              <a:extLst>
                <a:ext uri="{FF2B5EF4-FFF2-40B4-BE49-F238E27FC236}">
                  <a16:creationId xmlns:a16="http://schemas.microsoft.com/office/drawing/2014/main" id="{F76C457F-057D-6019-1325-13FE40B5677D}"/>
                </a:ext>
              </a:extLst>
            </p:cNvPr>
            <p:cNvSpPr/>
            <p:nvPr/>
          </p:nvSpPr>
          <p:spPr>
            <a:xfrm>
              <a:off x="4072525" y="4368125"/>
              <a:ext cx="16750" cy="800"/>
            </a:xfrm>
            <a:custGeom>
              <a:avLst/>
              <a:gdLst/>
              <a:ahLst/>
              <a:cxnLst/>
              <a:rect l="l" t="t" r="r" b="b"/>
              <a:pathLst>
                <a:path w="670" h="32" extrusionOk="0">
                  <a:moveTo>
                    <a:pt x="669" y="1"/>
                  </a:moveTo>
                  <a:lnTo>
                    <a:pt x="1" y="31"/>
                  </a:lnTo>
                  <a:lnTo>
                    <a:pt x="1" y="3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0" name="Google Shape;1544;p52">
              <a:extLst>
                <a:ext uri="{FF2B5EF4-FFF2-40B4-BE49-F238E27FC236}">
                  <a16:creationId xmlns:a16="http://schemas.microsoft.com/office/drawing/2014/main" id="{6A96B755-E6B7-930C-2620-9585D354AAA8}"/>
                </a:ext>
              </a:extLst>
            </p:cNvPr>
            <p:cNvSpPr/>
            <p:nvPr/>
          </p:nvSpPr>
          <p:spPr>
            <a:xfrm>
              <a:off x="3938800" y="4395675"/>
              <a:ext cx="102600" cy="6050"/>
            </a:xfrm>
            <a:custGeom>
              <a:avLst/>
              <a:gdLst/>
              <a:ahLst/>
              <a:cxnLst/>
              <a:rect l="l" t="t" r="r" b="b"/>
              <a:pathLst>
                <a:path w="4104" h="242" extrusionOk="0">
                  <a:moveTo>
                    <a:pt x="3085" y="1"/>
                  </a:moveTo>
                  <a:cubicBezTo>
                    <a:pt x="2743" y="1"/>
                    <a:pt x="2401" y="8"/>
                    <a:pt x="2067" y="24"/>
                  </a:cubicBezTo>
                  <a:cubicBezTo>
                    <a:pt x="1368" y="24"/>
                    <a:pt x="699" y="24"/>
                    <a:pt x="0" y="115"/>
                  </a:cubicBezTo>
                  <a:cubicBezTo>
                    <a:pt x="615" y="197"/>
                    <a:pt x="1230" y="242"/>
                    <a:pt x="1845" y="242"/>
                  </a:cubicBezTo>
                  <a:cubicBezTo>
                    <a:pt x="2598" y="242"/>
                    <a:pt x="3351" y="174"/>
                    <a:pt x="4103" y="24"/>
                  </a:cubicBezTo>
                  <a:cubicBezTo>
                    <a:pt x="3769" y="8"/>
                    <a:pt x="3427" y="1"/>
                    <a:pt x="30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1" name="Google Shape;1545;p52">
              <a:extLst>
                <a:ext uri="{FF2B5EF4-FFF2-40B4-BE49-F238E27FC236}">
                  <a16:creationId xmlns:a16="http://schemas.microsoft.com/office/drawing/2014/main" id="{EA11654D-1186-FC3A-3DE9-CC7D5CCBBCDD}"/>
                </a:ext>
              </a:extLst>
            </p:cNvPr>
            <p:cNvSpPr/>
            <p:nvPr/>
          </p:nvSpPr>
          <p:spPr>
            <a:xfrm>
              <a:off x="3926625" y="4371925"/>
              <a:ext cx="105650" cy="14475"/>
            </a:xfrm>
            <a:custGeom>
              <a:avLst/>
              <a:gdLst/>
              <a:ahLst/>
              <a:cxnLst/>
              <a:rect l="l" t="t" r="r" b="b"/>
              <a:pathLst>
                <a:path w="4226" h="579" extrusionOk="0">
                  <a:moveTo>
                    <a:pt x="1" y="1"/>
                  </a:moveTo>
                  <a:lnTo>
                    <a:pt x="1" y="1"/>
                  </a:lnTo>
                  <a:cubicBezTo>
                    <a:pt x="669" y="183"/>
                    <a:pt x="1369" y="305"/>
                    <a:pt x="2068" y="366"/>
                  </a:cubicBezTo>
                  <a:cubicBezTo>
                    <a:pt x="2797" y="487"/>
                    <a:pt x="3496" y="578"/>
                    <a:pt x="4226" y="578"/>
                  </a:cubicBezTo>
                  <a:cubicBezTo>
                    <a:pt x="2858" y="214"/>
                    <a:pt x="1429" y="3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2" name="Google Shape;1546;p52">
              <a:extLst>
                <a:ext uri="{FF2B5EF4-FFF2-40B4-BE49-F238E27FC236}">
                  <a16:creationId xmlns:a16="http://schemas.microsoft.com/office/drawing/2014/main" id="{04B18719-D7C0-3723-66D7-80BAD7E72311}"/>
                </a:ext>
              </a:extLst>
            </p:cNvPr>
            <p:cNvSpPr/>
            <p:nvPr/>
          </p:nvSpPr>
          <p:spPr>
            <a:xfrm>
              <a:off x="4120400" y="4361300"/>
              <a:ext cx="110975" cy="18250"/>
            </a:xfrm>
            <a:custGeom>
              <a:avLst/>
              <a:gdLst/>
              <a:ahLst/>
              <a:cxnLst/>
              <a:rect l="l" t="t" r="r" b="b"/>
              <a:pathLst>
                <a:path w="4439" h="730" extrusionOk="0">
                  <a:moveTo>
                    <a:pt x="4438" y="0"/>
                  </a:moveTo>
                  <a:cubicBezTo>
                    <a:pt x="3679" y="0"/>
                    <a:pt x="2919" y="122"/>
                    <a:pt x="2189" y="274"/>
                  </a:cubicBezTo>
                  <a:cubicBezTo>
                    <a:pt x="1429" y="335"/>
                    <a:pt x="730" y="487"/>
                    <a:pt x="1" y="730"/>
                  </a:cubicBezTo>
                  <a:cubicBezTo>
                    <a:pt x="761" y="699"/>
                    <a:pt x="1520" y="608"/>
                    <a:pt x="2250" y="456"/>
                  </a:cubicBezTo>
                  <a:cubicBezTo>
                    <a:pt x="3010" y="395"/>
                    <a:pt x="3709" y="244"/>
                    <a:pt x="44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3" name="Google Shape;1547;p52">
              <a:extLst>
                <a:ext uri="{FF2B5EF4-FFF2-40B4-BE49-F238E27FC236}">
                  <a16:creationId xmlns:a16="http://schemas.microsoft.com/office/drawing/2014/main" id="{7EF0D66B-5420-4CD0-3405-B5D1A40A39B1}"/>
                </a:ext>
              </a:extLst>
            </p:cNvPr>
            <p:cNvSpPr/>
            <p:nvPr/>
          </p:nvSpPr>
          <p:spPr>
            <a:xfrm>
              <a:off x="4128775" y="4389550"/>
              <a:ext cx="112475" cy="6275"/>
            </a:xfrm>
            <a:custGeom>
              <a:avLst/>
              <a:gdLst/>
              <a:ahLst/>
              <a:cxnLst/>
              <a:rect l="l" t="t" r="r" b="b"/>
              <a:pathLst>
                <a:path w="4499" h="251" extrusionOk="0">
                  <a:moveTo>
                    <a:pt x="1582" y="0"/>
                  </a:moveTo>
                  <a:cubicBezTo>
                    <a:pt x="1047" y="0"/>
                    <a:pt x="516" y="43"/>
                    <a:pt x="0" y="86"/>
                  </a:cubicBezTo>
                  <a:cubicBezTo>
                    <a:pt x="630" y="187"/>
                    <a:pt x="1238" y="246"/>
                    <a:pt x="1861" y="246"/>
                  </a:cubicBezTo>
                  <a:cubicBezTo>
                    <a:pt x="1989" y="246"/>
                    <a:pt x="2119" y="243"/>
                    <a:pt x="2249" y="238"/>
                  </a:cubicBezTo>
                  <a:cubicBezTo>
                    <a:pt x="2453" y="246"/>
                    <a:pt x="2657" y="250"/>
                    <a:pt x="2860" y="250"/>
                  </a:cubicBezTo>
                  <a:cubicBezTo>
                    <a:pt x="3414" y="250"/>
                    <a:pt x="3965" y="222"/>
                    <a:pt x="4499" y="177"/>
                  </a:cubicBezTo>
                  <a:cubicBezTo>
                    <a:pt x="3739" y="56"/>
                    <a:pt x="3009" y="25"/>
                    <a:pt x="2249" y="25"/>
                  </a:cubicBezTo>
                  <a:cubicBezTo>
                    <a:pt x="2027" y="8"/>
                    <a:pt x="1804" y="0"/>
                    <a:pt x="15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4" name="Google Shape;1548;p52">
              <a:extLst>
                <a:ext uri="{FF2B5EF4-FFF2-40B4-BE49-F238E27FC236}">
                  <a16:creationId xmlns:a16="http://schemas.microsoft.com/office/drawing/2014/main" id="{780EBA56-2BA7-707A-8861-4F67DED11023}"/>
                </a:ext>
              </a:extLst>
            </p:cNvPr>
            <p:cNvSpPr/>
            <p:nvPr/>
          </p:nvSpPr>
          <p:spPr>
            <a:xfrm>
              <a:off x="3931200" y="4426650"/>
              <a:ext cx="103350" cy="83600"/>
            </a:xfrm>
            <a:custGeom>
              <a:avLst/>
              <a:gdLst/>
              <a:ahLst/>
              <a:cxnLst/>
              <a:rect l="l" t="t" r="r" b="b"/>
              <a:pathLst>
                <a:path w="4134" h="3344" extrusionOk="0">
                  <a:moveTo>
                    <a:pt x="3374" y="0"/>
                  </a:moveTo>
                  <a:lnTo>
                    <a:pt x="3374" y="0"/>
                  </a:lnTo>
                  <a:cubicBezTo>
                    <a:pt x="3344" y="61"/>
                    <a:pt x="3587" y="426"/>
                    <a:pt x="3860" y="1095"/>
                  </a:cubicBezTo>
                  <a:cubicBezTo>
                    <a:pt x="4012" y="1490"/>
                    <a:pt x="4012" y="1915"/>
                    <a:pt x="3952" y="2280"/>
                  </a:cubicBezTo>
                  <a:cubicBezTo>
                    <a:pt x="3830" y="2736"/>
                    <a:pt x="3465" y="3131"/>
                    <a:pt x="2949" y="3162"/>
                  </a:cubicBezTo>
                  <a:cubicBezTo>
                    <a:pt x="2432" y="3162"/>
                    <a:pt x="2006" y="2827"/>
                    <a:pt x="1672" y="2523"/>
                  </a:cubicBezTo>
                  <a:cubicBezTo>
                    <a:pt x="1338" y="2250"/>
                    <a:pt x="1034" y="1976"/>
                    <a:pt x="760" y="1672"/>
                  </a:cubicBezTo>
                  <a:cubicBezTo>
                    <a:pt x="274" y="1155"/>
                    <a:pt x="31" y="821"/>
                    <a:pt x="0" y="821"/>
                  </a:cubicBezTo>
                  <a:lnTo>
                    <a:pt x="0" y="821"/>
                  </a:lnTo>
                  <a:cubicBezTo>
                    <a:pt x="31" y="882"/>
                    <a:pt x="61" y="1003"/>
                    <a:pt x="152" y="1064"/>
                  </a:cubicBezTo>
                  <a:cubicBezTo>
                    <a:pt x="304" y="1307"/>
                    <a:pt x="456" y="1520"/>
                    <a:pt x="638" y="1763"/>
                  </a:cubicBezTo>
                  <a:cubicBezTo>
                    <a:pt x="912" y="2098"/>
                    <a:pt x="1216" y="2402"/>
                    <a:pt x="1520" y="2675"/>
                  </a:cubicBezTo>
                  <a:cubicBezTo>
                    <a:pt x="1702" y="2827"/>
                    <a:pt x="1885" y="2979"/>
                    <a:pt x="2128" y="3131"/>
                  </a:cubicBezTo>
                  <a:cubicBezTo>
                    <a:pt x="2371" y="3283"/>
                    <a:pt x="2675" y="3344"/>
                    <a:pt x="2918" y="3344"/>
                  </a:cubicBezTo>
                  <a:cubicBezTo>
                    <a:pt x="3496" y="3283"/>
                    <a:pt x="3952" y="2858"/>
                    <a:pt x="4073" y="2341"/>
                  </a:cubicBezTo>
                  <a:cubicBezTo>
                    <a:pt x="4134" y="1885"/>
                    <a:pt x="4104" y="1459"/>
                    <a:pt x="3952" y="1034"/>
                  </a:cubicBezTo>
                  <a:cubicBezTo>
                    <a:pt x="3830" y="760"/>
                    <a:pt x="3739" y="517"/>
                    <a:pt x="3587" y="274"/>
                  </a:cubicBezTo>
                  <a:cubicBezTo>
                    <a:pt x="3465" y="92"/>
                    <a:pt x="3374" y="0"/>
                    <a:pt x="33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5" name="Google Shape;1549;p52">
              <a:extLst>
                <a:ext uri="{FF2B5EF4-FFF2-40B4-BE49-F238E27FC236}">
                  <a16:creationId xmlns:a16="http://schemas.microsoft.com/office/drawing/2014/main" id="{3AD8EF0D-6AEC-E1A8-7EB3-C8E2254C6669}"/>
                </a:ext>
              </a:extLst>
            </p:cNvPr>
            <p:cNvSpPr/>
            <p:nvPr/>
          </p:nvSpPr>
          <p:spPr>
            <a:xfrm>
              <a:off x="3988175" y="4482800"/>
              <a:ext cx="19025" cy="23925"/>
            </a:xfrm>
            <a:custGeom>
              <a:avLst/>
              <a:gdLst/>
              <a:ahLst/>
              <a:cxnLst/>
              <a:rect l="l" t="t" r="r" b="b"/>
              <a:pathLst>
                <a:path w="761" h="957" extrusionOk="0">
                  <a:moveTo>
                    <a:pt x="83" y="0"/>
                  </a:moveTo>
                  <a:cubicBezTo>
                    <a:pt x="75" y="0"/>
                    <a:pt x="68" y="1"/>
                    <a:pt x="62" y="4"/>
                  </a:cubicBezTo>
                  <a:cubicBezTo>
                    <a:pt x="1" y="34"/>
                    <a:pt x="122" y="277"/>
                    <a:pt x="305" y="520"/>
                  </a:cubicBezTo>
                  <a:cubicBezTo>
                    <a:pt x="466" y="762"/>
                    <a:pt x="651" y="956"/>
                    <a:pt x="713" y="956"/>
                  </a:cubicBezTo>
                  <a:cubicBezTo>
                    <a:pt x="721" y="956"/>
                    <a:pt x="727" y="953"/>
                    <a:pt x="730" y="946"/>
                  </a:cubicBezTo>
                  <a:cubicBezTo>
                    <a:pt x="761" y="916"/>
                    <a:pt x="700" y="703"/>
                    <a:pt x="487" y="429"/>
                  </a:cubicBezTo>
                  <a:cubicBezTo>
                    <a:pt x="318" y="176"/>
                    <a:pt x="175" y="0"/>
                    <a:pt x="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6" name="Google Shape;1550;p52">
              <a:extLst>
                <a:ext uri="{FF2B5EF4-FFF2-40B4-BE49-F238E27FC236}">
                  <a16:creationId xmlns:a16="http://schemas.microsoft.com/office/drawing/2014/main" id="{17B4D79F-34D5-6EC3-BBB5-E42821BBCD87}"/>
                </a:ext>
              </a:extLst>
            </p:cNvPr>
            <p:cNvSpPr/>
            <p:nvPr/>
          </p:nvSpPr>
          <p:spPr>
            <a:xfrm>
              <a:off x="4007950" y="4475950"/>
              <a:ext cx="13700" cy="20725"/>
            </a:xfrm>
            <a:custGeom>
              <a:avLst/>
              <a:gdLst/>
              <a:ahLst/>
              <a:cxnLst/>
              <a:rect l="l" t="t" r="r" b="b"/>
              <a:pathLst>
                <a:path w="548" h="829" extrusionOk="0">
                  <a:moveTo>
                    <a:pt x="70" y="1"/>
                  </a:moveTo>
                  <a:cubicBezTo>
                    <a:pt x="66" y="1"/>
                    <a:pt x="63" y="2"/>
                    <a:pt x="61" y="4"/>
                  </a:cubicBezTo>
                  <a:cubicBezTo>
                    <a:pt x="0" y="65"/>
                    <a:pt x="91" y="247"/>
                    <a:pt x="213" y="460"/>
                  </a:cubicBezTo>
                  <a:cubicBezTo>
                    <a:pt x="296" y="682"/>
                    <a:pt x="431" y="829"/>
                    <a:pt x="499" y="829"/>
                  </a:cubicBezTo>
                  <a:cubicBezTo>
                    <a:pt x="506" y="829"/>
                    <a:pt x="512" y="827"/>
                    <a:pt x="517" y="825"/>
                  </a:cubicBezTo>
                  <a:cubicBezTo>
                    <a:pt x="547" y="764"/>
                    <a:pt x="456" y="551"/>
                    <a:pt x="365" y="369"/>
                  </a:cubicBezTo>
                  <a:cubicBezTo>
                    <a:pt x="252" y="172"/>
                    <a:pt x="114" y="1"/>
                    <a:pt x="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7" name="Google Shape;1551;p52">
              <a:extLst>
                <a:ext uri="{FF2B5EF4-FFF2-40B4-BE49-F238E27FC236}">
                  <a16:creationId xmlns:a16="http://schemas.microsoft.com/office/drawing/2014/main" id="{F4DAAD83-3759-C73A-29E3-A6BA77A59E79}"/>
                </a:ext>
              </a:extLst>
            </p:cNvPr>
            <p:cNvSpPr/>
            <p:nvPr/>
          </p:nvSpPr>
          <p:spPr>
            <a:xfrm>
              <a:off x="4117375" y="4416650"/>
              <a:ext cx="104875" cy="97225"/>
            </a:xfrm>
            <a:custGeom>
              <a:avLst/>
              <a:gdLst/>
              <a:ahLst/>
              <a:cxnLst/>
              <a:rect l="l" t="t" r="r" b="b"/>
              <a:pathLst>
                <a:path w="4195" h="3889" extrusionOk="0">
                  <a:moveTo>
                    <a:pt x="4185" y="1"/>
                  </a:moveTo>
                  <a:cubicBezTo>
                    <a:pt x="4118" y="1"/>
                    <a:pt x="3962" y="530"/>
                    <a:pt x="3587" y="1251"/>
                  </a:cubicBezTo>
                  <a:cubicBezTo>
                    <a:pt x="3374" y="1707"/>
                    <a:pt x="3161" y="2163"/>
                    <a:pt x="2888" y="2558"/>
                  </a:cubicBezTo>
                  <a:cubicBezTo>
                    <a:pt x="2614" y="3075"/>
                    <a:pt x="2128" y="3501"/>
                    <a:pt x="1550" y="3622"/>
                  </a:cubicBezTo>
                  <a:cubicBezTo>
                    <a:pt x="1464" y="3648"/>
                    <a:pt x="1378" y="3659"/>
                    <a:pt x="1294" y="3659"/>
                  </a:cubicBezTo>
                  <a:cubicBezTo>
                    <a:pt x="1081" y="3659"/>
                    <a:pt x="882" y="3588"/>
                    <a:pt x="730" y="3501"/>
                  </a:cubicBezTo>
                  <a:cubicBezTo>
                    <a:pt x="547" y="3349"/>
                    <a:pt x="334" y="3106"/>
                    <a:pt x="274" y="2832"/>
                  </a:cubicBezTo>
                  <a:cubicBezTo>
                    <a:pt x="122" y="2376"/>
                    <a:pt x="91" y="1890"/>
                    <a:pt x="182" y="1403"/>
                  </a:cubicBezTo>
                  <a:cubicBezTo>
                    <a:pt x="274" y="1099"/>
                    <a:pt x="304" y="735"/>
                    <a:pt x="334" y="400"/>
                  </a:cubicBezTo>
                  <a:cubicBezTo>
                    <a:pt x="395" y="279"/>
                    <a:pt x="395" y="127"/>
                    <a:pt x="334" y="36"/>
                  </a:cubicBezTo>
                  <a:cubicBezTo>
                    <a:pt x="334" y="127"/>
                    <a:pt x="304" y="279"/>
                    <a:pt x="304" y="400"/>
                  </a:cubicBezTo>
                  <a:cubicBezTo>
                    <a:pt x="274" y="644"/>
                    <a:pt x="182" y="978"/>
                    <a:pt x="122" y="1403"/>
                  </a:cubicBezTo>
                  <a:cubicBezTo>
                    <a:pt x="0" y="1890"/>
                    <a:pt x="0" y="2406"/>
                    <a:pt x="152" y="2923"/>
                  </a:cubicBezTo>
                  <a:cubicBezTo>
                    <a:pt x="243" y="3227"/>
                    <a:pt x="426" y="3501"/>
                    <a:pt x="699" y="3683"/>
                  </a:cubicBezTo>
                  <a:cubicBezTo>
                    <a:pt x="927" y="3820"/>
                    <a:pt x="1172" y="3888"/>
                    <a:pt x="1422" y="3888"/>
                  </a:cubicBezTo>
                  <a:cubicBezTo>
                    <a:pt x="1505" y="3888"/>
                    <a:pt x="1588" y="3881"/>
                    <a:pt x="1672" y="3865"/>
                  </a:cubicBezTo>
                  <a:cubicBezTo>
                    <a:pt x="2006" y="3805"/>
                    <a:pt x="2310" y="3653"/>
                    <a:pt x="2553" y="3410"/>
                  </a:cubicBezTo>
                  <a:cubicBezTo>
                    <a:pt x="2766" y="3197"/>
                    <a:pt x="2979" y="2954"/>
                    <a:pt x="3131" y="2680"/>
                  </a:cubicBezTo>
                  <a:cubicBezTo>
                    <a:pt x="3344" y="2224"/>
                    <a:pt x="3587" y="1768"/>
                    <a:pt x="3769" y="1312"/>
                  </a:cubicBezTo>
                  <a:cubicBezTo>
                    <a:pt x="3921" y="1008"/>
                    <a:pt x="4043" y="704"/>
                    <a:pt x="4103" y="370"/>
                  </a:cubicBezTo>
                  <a:cubicBezTo>
                    <a:pt x="4134" y="248"/>
                    <a:pt x="4195" y="96"/>
                    <a:pt x="4195" y="5"/>
                  </a:cubicBezTo>
                  <a:cubicBezTo>
                    <a:pt x="4192" y="2"/>
                    <a:pt x="4188" y="1"/>
                    <a:pt x="41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8" name="Google Shape;1552;p52">
              <a:extLst>
                <a:ext uri="{FF2B5EF4-FFF2-40B4-BE49-F238E27FC236}">
                  <a16:creationId xmlns:a16="http://schemas.microsoft.com/office/drawing/2014/main" id="{13B08EB7-1F78-705F-5288-8944656ABB09}"/>
                </a:ext>
              </a:extLst>
            </p:cNvPr>
            <p:cNvSpPr/>
            <p:nvPr/>
          </p:nvSpPr>
          <p:spPr>
            <a:xfrm>
              <a:off x="4064175" y="4387900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487" y="0"/>
                  </a:moveTo>
                  <a:cubicBezTo>
                    <a:pt x="456" y="243"/>
                    <a:pt x="244" y="395"/>
                    <a:pt x="0" y="456"/>
                  </a:cubicBezTo>
                  <a:lnTo>
                    <a:pt x="183" y="1307"/>
                  </a:lnTo>
                  <a:lnTo>
                    <a:pt x="943" y="1307"/>
                  </a:lnTo>
                  <a:lnTo>
                    <a:pt x="1095" y="456"/>
                  </a:lnTo>
                  <a:cubicBezTo>
                    <a:pt x="851" y="456"/>
                    <a:pt x="578" y="274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9" name="Google Shape;1553;p52">
              <a:extLst>
                <a:ext uri="{FF2B5EF4-FFF2-40B4-BE49-F238E27FC236}">
                  <a16:creationId xmlns:a16="http://schemas.microsoft.com/office/drawing/2014/main" id="{EB6625C3-BD28-256A-0FE8-C8AB4D117487}"/>
                </a:ext>
              </a:extLst>
            </p:cNvPr>
            <p:cNvSpPr/>
            <p:nvPr/>
          </p:nvSpPr>
          <p:spPr>
            <a:xfrm>
              <a:off x="4049725" y="4379525"/>
              <a:ext cx="29675" cy="22175"/>
            </a:xfrm>
            <a:custGeom>
              <a:avLst/>
              <a:gdLst/>
              <a:ahLst/>
              <a:cxnLst/>
              <a:rect l="l" t="t" r="r" b="b"/>
              <a:pathLst>
                <a:path w="1187" h="887" extrusionOk="0">
                  <a:moveTo>
                    <a:pt x="1125" y="1"/>
                  </a:moveTo>
                  <a:cubicBezTo>
                    <a:pt x="1065" y="1"/>
                    <a:pt x="1065" y="122"/>
                    <a:pt x="1034" y="214"/>
                  </a:cubicBezTo>
                  <a:cubicBezTo>
                    <a:pt x="974" y="366"/>
                    <a:pt x="882" y="518"/>
                    <a:pt x="730" y="609"/>
                  </a:cubicBezTo>
                  <a:cubicBezTo>
                    <a:pt x="623" y="652"/>
                    <a:pt x="500" y="695"/>
                    <a:pt x="384" y="695"/>
                  </a:cubicBezTo>
                  <a:cubicBezTo>
                    <a:pt x="336" y="695"/>
                    <a:pt x="289" y="687"/>
                    <a:pt x="244" y="670"/>
                  </a:cubicBezTo>
                  <a:cubicBezTo>
                    <a:pt x="147" y="670"/>
                    <a:pt x="49" y="631"/>
                    <a:pt x="14" y="631"/>
                  </a:cubicBezTo>
                  <a:cubicBezTo>
                    <a:pt x="6" y="631"/>
                    <a:pt x="1" y="633"/>
                    <a:pt x="1" y="639"/>
                  </a:cubicBezTo>
                  <a:cubicBezTo>
                    <a:pt x="1" y="670"/>
                    <a:pt x="62" y="761"/>
                    <a:pt x="214" y="822"/>
                  </a:cubicBezTo>
                  <a:cubicBezTo>
                    <a:pt x="312" y="864"/>
                    <a:pt x="418" y="887"/>
                    <a:pt x="520" y="887"/>
                  </a:cubicBezTo>
                  <a:cubicBezTo>
                    <a:pt x="639" y="887"/>
                    <a:pt x="754" y="856"/>
                    <a:pt x="852" y="791"/>
                  </a:cubicBezTo>
                  <a:cubicBezTo>
                    <a:pt x="1034" y="670"/>
                    <a:pt x="1186" y="487"/>
                    <a:pt x="1186" y="274"/>
                  </a:cubicBezTo>
                  <a:cubicBezTo>
                    <a:pt x="1186" y="62"/>
                    <a:pt x="1156" y="1"/>
                    <a:pt x="11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0" name="Google Shape;1554;p52">
              <a:extLst>
                <a:ext uri="{FF2B5EF4-FFF2-40B4-BE49-F238E27FC236}">
                  <a16:creationId xmlns:a16="http://schemas.microsoft.com/office/drawing/2014/main" id="{E1EB823D-C36E-C995-4DB0-C9A4D8C3E3E4}"/>
                </a:ext>
              </a:extLst>
            </p:cNvPr>
            <p:cNvSpPr/>
            <p:nvPr/>
          </p:nvSpPr>
          <p:spPr>
            <a:xfrm>
              <a:off x="4075575" y="4381050"/>
              <a:ext cx="32700" cy="19925"/>
            </a:xfrm>
            <a:custGeom>
              <a:avLst/>
              <a:gdLst/>
              <a:ahLst/>
              <a:cxnLst/>
              <a:rect l="l" t="t" r="r" b="b"/>
              <a:pathLst>
                <a:path w="1308" h="797" extrusionOk="0">
                  <a:moveTo>
                    <a:pt x="91" y="1"/>
                  </a:moveTo>
                  <a:cubicBezTo>
                    <a:pt x="31" y="1"/>
                    <a:pt x="0" y="92"/>
                    <a:pt x="31" y="274"/>
                  </a:cubicBezTo>
                  <a:cubicBezTo>
                    <a:pt x="91" y="517"/>
                    <a:pt x="274" y="700"/>
                    <a:pt x="487" y="761"/>
                  </a:cubicBezTo>
                  <a:cubicBezTo>
                    <a:pt x="554" y="786"/>
                    <a:pt x="623" y="797"/>
                    <a:pt x="691" y="797"/>
                  </a:cubicBezTo>
                  <a:cubicBezTo>
                    <a:pt x="871" y="797"/>
                    <a:pt x="1045" y="719"/>
                    <a:pt x="1155" y="609"/>
                  </a:cubicBezTo>
                  <a:cubicBezTo>
                    <a:pt x="1247" y="517"/>
                    <a:pt x="1307" y="396"/>
                    <a:pt x="1247" y="396"/>
                  </a:cubicBezTo>
                  <a:cubicBezTo>
                    <a:pt x="1216" y="396"/>
                    <a:pt x="1186" y="457"/>
                    <a:pt x="1064" y="517"/>
                  </a:cubicBezTo>
                  <a:cubicBezTo>
                    <a:pt x="953" y="562"/>
                    <a:pt x="825" y="590"/>
                    <a:pt x="705" y="590"/>
                  </a:cubicBezTo>
                  <a:cubicBezTo>
                    <a:pt x="661" y="590"/>
                    <a:pt x="619" y="586"/>
                    <a:pt x="578" y="578"/>
                  </a:cubicBezTo>
                  <a:cubicBezTo>
                    <a:pt x="426" y="517"/>
                    <a:pt x="274" y="396"/>
                    <a:pt x="183" y="244"/>
                  </a:cubicBezTo>
                  <a:cubicBezTo>
                    <a:pt x="122" y="92"/>
                    <a:pt x="122" y="1"/>
                    <a:pt x="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1" name="Google Shape;1555;p52">
              <a:extLst>
                <a:ext uri="{FF2B5EF4-FFF2-40B4-BE49-F238E27FC236}">
                  <a16:creationId xmlns:a16="http://schemas.microsoft.com/office/drawing/2014/main" id="{C38BF782-0815-B23A-D0FD-4580B953063F}"/>
                </a:ext>
              </a:extLst>
            </p:cNvPr>
            <p:cNvSpPr/>
            <p:nvPr/>
          </p:nvSpPr>
          <p:spPr>
            <a:xfrm>
              <a:off x="4133325" y="4477300"/>
              <a:ext cx="18250" cy="25600"/>
            </a:xfrm>
            <a:custGeom>
              <a:avLst/>
              <a:gdLst/>
              <a:ahLst/>
              <a:cxnLst/>
              <a:rect l="l" t="t" r="r" b="b"/>
              <a:pathLst>
                <a:path w="730" h="1024" extrusionOk="0">
                  <a:moveTo>
                    <a:pt x="667" y="0"/>
                  </a:moveTo>
                  <a:cubicBezTo>
                    <a:pt x="579" y="0"/>
                    <a:pt x="466" y="198"/>
                    <a:pt x="304" y="467"/>
                  </a:cubicBezTo>
                  <a:cubicBezTo>
                    <a:pt x="122" y="771"/>
                    <a:pt x="0" y="984"/>
                    <a:pt x="31" y="1014"/>
                  </a:cubicBezTo>
                  <a:cubicBezTo>
                    <a:pt x="37" y="1020"/>
                    <a:pt x="45" y="1023"/>
                    <a:pt x="54" y="1023"/>
                  </a:cubicBezTo>
                  <a:cubicBezTo>
                    <a:pt x="130" y="1023"/>
                    <a:pt x="293" y="803"/>
                    <a:pt x="456" y="558"/>
                  </a:cubicBezTo>
                  <a:cubicBezTo>
                    <a:pt x="639" y="315"/>
                    <a:pt x="730" y="41"/>
                    <a:pt x="699" y="11"/>
                  </a:cubicBezTo>
                  <a:cubicBezTo>
                    <a:pt x="689" y="4"/>
                    <a:pt x="678" y="0"/>
                    <a:pt x="6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2" name="Google Shape;1556;p52">
              <a:extLst>
                <a:ext uri="{FF2B5EF4-FFF2-40B4-BE49-F238E27FC236}">
                  <a16:creationId xmlns:a16="http://schemas.microsoft.com/office/drawing/2014/main" id="{E9FD6864-6678-45A5-9F60-AC779AB325C2}"/>
                </a:ext>
              </a:extLst>
            </p:cNvPr>
            <p:cNvSpPr/>
            <p:nvPr/>
          </p:nvSpPr>
          <p:spPr>
            <a:xfrm>
              <a:off x="4146250" y="4482875"/>
              <a:ext cx="23575" cy="27825"/>
            </a:xfrm>
            <a:custGeom>
              <a:avLst/>
              <a:gdLst/>
              <a:ahLst/>
              <a:cxnLst/>
              <a:rect l="l" t="t" r="r" b="b"/>
              <a:pathLst>
                <a:path w="943" h="1113" extrusionOk="0">
                  <a:moveTo>
                    <a:pt x="912" y="1"/>
                  </a:moveTo>
                  <a:cubicBezTo>
                    <a:pt x="851" y="1"/>
                    <a:pt x="760" y="305"/>
                    <a:pt x="517" y="609"/>
                  </a:cubicBezTo>
                  <a:cubicBezTo>
                    <a:pt x="304" y="913"/>
                    <a:pt x="0" y="1064"/>
                    <a:pt x="31" y="1095"/>
                  </a:cubicBezTo>
                  <a:cubicBezTo>
                    <a:pt x="36" y="1106"/>
                    <a:pt x="53" y="1112"/>
                    <a:pt x="78" y="1112"/>
                  </a:cubicBezTo>
                  <a:cubicBezTo>
                    <a:pt x="185" y="1112"/>
                    <a:pt x="447" y="1001"/>
                    <a:pt x="669" y="730"/>
                  </a:cubicBezTo>
                  <a:cubicBezTo>
                    <a:pt x="942" y="396"/>
                    <a:pt x="942" y="1"/>
                    <a:pt x="9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3" name="Google Shape;1557;p52">
              <a:extLst>
                <a:ext uri="{FF2B5EF4-FFF2-40B4-BE49-F238E27FC236}">
                  <a16:creationId xmlns:a16="http://schemas.microsoft.com/office/drawing/2014/main" id="{4E01F659-E6B8-21E0-6FE7-4C8DBF554A48}"/>
                </a:ext>
              </a:extLst>
            </p:cNvPr>
            <p:cNvSpPr/>
            <p:nvPr/>
          </p:nvSpPr>
          <p:spPr>
            <a:xfrm>
              <a:off x="3961575" y="4542150"/>
              <a:ext cx="68425" cy="129200"/>
            </a:xfrm>
            <a:custGeom>
              <a:avLst/>
              <a:gdLst/>
              <a:ahLst/>
              <a:cxnLst/>
              <a:rect l="l" t="t" r="r" b="b"/>
              <a:pathLst>
                <a:path w="2737" h="5168" extrusionOk="0">
                  <a:moveTo>
                    <a:pt x="275" y="0"/>
                  </a:moveTo>
                  <a:cubicBezTo>
                    <a:pt x="62" y="0"/>
                    <a:pt x="1" y="31"/>
                    <a:pt x="1" y="31"/>
                  </a:cubicBezTo>
                  <a:cubicBezTo>
                    <a:pt x="305" y="61"/>
                    <a:pt x="609" y="183"/>
                    <a:pt x="882" y="304"/>
                  </a:cubicBezTo>
                  <a:cubicBezTo>
                    <a:pt x="1186" y="456"/>
                    <a:pt x="1430" y="639"/>
                    <a:pt x="1673" y="912"/>
                  </a:cubicBezTo>
                  <a:cubicBezTo>
                    <a:pt x="1946" y="1216"/>
                    <a:pt x="2159" y="1581"/>
                    <a:pt x="2281" y="1976"/>
                  </a:cubicBezTo>
                  <a:cubicBezTo>
                    <a:pt x="2463" y="2675"/>
                    <a:pt x="2585" y="3435"/>
                    <a:pt x="2524" y="4195"/>
                  </a:cubicBezTo>
                  <a:cubicBezTo>
                    <a:pt x="2463" y="4499"/>
                    <a:pt x="2463" y="4864"/>
                    <a:pt x="2463" y="5168"/>
                  </a:cubicBezTo>
                  <a:cubicBezTo>
                    <a:pt x="2554" y="4864"/>
                    <a:pt x="2615" y="4499"/>
                    <a:pt x="2615" y="4195"/>
                  </a:cubicBezTo>
                  <a:cubicBezTo>
                    <a:pt x="2737" y="3405"/>
                    <a:pt x="2645" y="2645"/>
                    <a:pt x="2433" y="1885"/>
                  </a:cubicBezTo>
                  <a:cubicBezTo>
                    <a:pt x="2281" y="1520"/>
                    <a:pt x="2098" y="1125"/>
                    <a:pt x="1794" y="791"/>
                  </a:cubicBezTo>
                  <a:cubicBezTo>
                    <a:pt x="1551" y="517"/>
                    <a:pt x="1278" y="335"/>
                    <a:pt x="943" y="183"/>
                  </a:cubicBezTo>
                  <a:cubicBezTo>
                    <a:pt x="730" y="61"/>
                    <a:pt x="487" y="0"/>
                    <a:pt x="2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4" name="Google Shape;1558;p52">
              <a:extLst>
                <a:ext uri="{FF2B5EF4-FFF2-40B4-BE49-F238E27FC236}">
                  <a16:creationId xmlns:a16="http://schemas.microsoft.com/office/drawing/2014/main" id="{91022834-F693-723B-434A-C9BE164AB722}"/>
                </a:ext>
              </a:extLst>
            </p:cNvPr>
            <p:cNvSpPr/>
            <p:nvPr/>
          </p:nvSpPr>
          <p:spPr>
            <a:xfrm>
              <a:off x="4086200" y="4539100"/>
              <a:ext cx="52475" cy="128450"/>
            </a:xfrm>
            <a:custGeom>
              <a:avLst/>
              <a:gdLst/>
              <a:ahLst/>
              <a:cxnLst/>
              <a:rect l="l" t="t" r="r" b="b"/>
              <a:pathLst>
                <a:path w="2099" h="5138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825" y="122"/>
                    <a:pt x="1551" y="244"/>
                    <a:pt x="1369" y="487"/>
                  </a:cubicBezTo>
                  <a:cubicBezTo>
                    <a:pt x="882" y="943"/>
                    <a:pt x="487" y="1551"/>
                    <a:pt x="274" y="2250"/>
                  </a:cubicBezTo>
                  <a:cubicBezTo>
                    <a:pt x="31" y="2919"/>
                    <a:pt x="1" y="3648"/>
                    <a:pt x="153" y="4317"/>
                  </a:cubicBezTo>
                  <a:cubicBezTo>
                    <a:pt x="183" y="4591"/>
                    <a:pt x="305" y="4895"/>
                    <a:pt x="457" y="5138"/>
                  </a:cubicBezTo>
                  <a:cubicBezTo>
                    <a:pt x="457" y="5138"/>
                    <a:pt x="335" y="4834"/>
                    <a:pt x="305" y="4287"/>
                  </a:cubicBezTo>
                  <a:cubicBezTo>
                    <a:pt x="92" y="2919"/>
                    <a:pt x="518" y="1551"/>
                    <a:pt x="1460" y="548"/>
                  </a:cubicBezTo>
                  <a:cubicBezTo>
                    <a:pt x="1825" y="183"/>
                    <a:pt x="2098" y="31"/>
                    <a:pt x="209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1559;p52">
              <a:extLst>
                <a:ext uri="{FF2B5EF4-FFF2-40B4-BE49-F238E27FC236}">
                  <a16:creationId xmlns:a16="http://schemas.microsoft.com/office/drawing/2014/main" id="{36230AC0-8A1D-4C79-4A51-2FF2C0000D44}"/>
                </a:ext>
              </a:extLst>
            </p:cNvPr>
            <p:cNvSpPr/>
            <p:nvPr/>
          </p:nvSpPr>
          <p:spPr>
            <a:xfrm>
              <a:off x="3962350" y="4015550"/>
              <a:ext cx="48650" cy="177825"/>
            </a:xfrm>
            <a:custGeom>
              <a:avLst/>
              <a:gdLst/>
              <a:ahLst/>
              <a:cxnLst/>
              <a:rect l="l" t="t" r="r" b="b"/>
              <a:pathLst>
                <a:path w="1946" h="7113" extrusionOk="0">
                  <a:moveTo>
                    <a:pt x="669" y="0"/>
                  </a:moveTo>
                  <a:cubicBezTo>
                    <a:pt x="395" y="0"/>
                    <a:pt x="152" y="152"/>
                    <a:pt x="92" y="396"/>
                  </a:cubicBezTo>
                  <a:cubicBezTo>
                    <a:pt x="0" y="608"/>
                    <a:pt x="0" y="882"/>
                    <a:pt x="61" y="1095"/>
                  </a:cubicBezTo>
                  <a:cubicBezTo>
                    <a:pt x="244" y="3192"/>
                    <a:pt x="760" y="5198"/>
                    <a:pt x="1642" y="7113"/>
                  </a:cubicBezTo>
                  <a:lnTo>
                    <a:pt x="1672" y="7083"/>
                  </a:lnTo>
                  <a:cubicBezTo>
                    <a:pt x="1946" y="4955"/>
                    <a:pt x="1794" y="2827"/>
                    <a:pt x="1216" y="760"/>
                  </a:cubicBezTo>
                  <a:cubicBezTo>
                    <a:pt x="1155" y="426"/>
                    <a:pt x="973" y="31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6" name="Google Shape;1560;p52">
              <a:extLst>
                <a:ext uri="{FF2B5EF4-FFF2-40B4-BE49-F238E27FC236}">
                  <a16:creationId xmlns:a16="http://schemas.microsoft.com/office/drawing/2014/main" id="{36F9068E-F2A1-B18D-9F45-D15777D964F6}"/>
                </a:ext>
              </a:extLst>
            </p:cNvPr>
            <p:cNvSpPr/>
            <p:nvPr/>
          </p:nvSpPr>
          <p:spPr>
            <a:xfrm>
              <a:off x="4056575" y="3963350"/>
              <a:ext cx="110200" cy="257400"/>
            </a:xfrm>
            <a:custGeom>
              <a:avLst/>
              <a:gdLst/>
              <a:ahLst/>
              <a:cxnLst/>
              <a:rect l="l" t="t" r="r" b="b"/>
              <a:pathLst>
                <a:path w="4408" h="10296" extrusionOk="0">
                  <a:moveTo>
                    <a:pt x="1947" y="1"/>
                  </a:moveTo>
                  <a:cubicBezTo>
                    <a:pt x="1815" y="1"/>
                    <a:pt x="1681" y="28"/>
                    <a:pt x="1551" y="82"/>
                  </a:cubicBezTo>
                  <a:cubicBezTo>
                    <a:pt x="1216" y="295"/>
                    <a:pt x="1034" y="690"/>
                    <a:pt x="1003" y="1116"/>
                  </a:cubicBezTo>
                  <a:cubicBezTo>
                    <a:pt x="365" y="3791"/>
                    <a:pt x="0" y="7560"/>
                    <a:pt x="426" y="10295"/>
                  </a:cubicBezTo>
                  <a:lnTo>
                    <a:pt x="1429" y="10295"/>
                  </a:lnTo>
                  <a:cubicBezTo>
                    <a:pt x="3739" y="7833"/>
                    <a:pt x="4408" y="4338"/>
                    <a:pt x="3222" y="1207"/>
                  </a:cubicBezTo>
                  <a:cubicBezTo>
                    <a:pt x="3131" y="842"/>
                    <a:pt x="2888" y="538"/>
                    <a:pt x="2614" y="265"/>
                  </a:cubicBezTo>
                  <a:cubicBezTo>
                    <a:pt x="2419" y="89"/>
                    <a:pt x="2186" y="1"/>
                    <a:pt x="19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7" name="Google Shape;1561;p52">
              <a:extLst>
                <a:ext uri="{FF2B5EF4-FFF2-40B4-BE49-F238E27FC236}">
                  <a16:creationId xmlns:a16="http://schemas.microsoft.com/office/drawing/2014/main" id="{B084A72A-1AEA-5939-6B3E-FD32A58A1542}"/>
                </a:ext>
              </a:extLst>
            </p:cNvPr>
            <p:cNvSpPr/>
            <p:nvPr/>
          </p:nvSpPr>
          <p:spPr>
            <a:xfrm>
              <a:off x="4079375" y="4012500"/>
              <a:ext cx="48650" cy="177850"/>
            </a:xfrm>
            <a:custGeom>
              <a:avLst/>
              <a:gdLst/>
              <a:ahLst/>
              <a:cxnLst/>
              <a:rect l="l" t="t" r="r" b="b"/>
              <a:pathLst>
                <a:path w="1946" h="7114" extrusionOk="0">
                  <a:moveTo>
                    <a:pt x="1307" y="1"/>
                  </a:moveTo>
                  <a:cubicBezTo>
                    <a:pt x="1003" y="62"/>
                    <a:pt x="791" y="426"/>
                    <a:pt x="730" y="761"/>
                  </a:cubicBezTo>
                  <a:cubicBezTo>
                    <a:pt x="152" y="2828"/>
                    <a:pt x="0" y="4955"/>
                    <a:pt x="274" y="7083"/>
                  </a:cubicBezTo>
                  <a:lnTo>
                    <a:pt x="304" y="7113"/>
                  </a:lnTo>
                  <a:cubicBezTo>
                    <a:pt x="1186" y="5229"/>
                    <a:pt x="1702" y="3192"/>
                    <a:pt x="1915" y="1095"/>
                  </a:cubicBezTo>
                  <a:cubicBezTo>
                    <a:pt x="1946" y="882"/>
                    <a:pt x="1946" y="609"/>
                    <a:pt x="1854" y="396"/>
                  </a:cubicBezTo>
                  <a:cubicBezTo>
                    <a:pt x="1763" y="153"/>
                    <a:pt x="1550" y="1"/>
                    <a:pt x="1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8" name="Google Shape;1562;p52">
              <a:extLst>
                <a:ext uri="{FF2B5EF4-FFF2-40B4-BE49-F238E27FC236}">
                  <a16:creationId xmlns:a16="http://schemas.microsoft.com/office/drawing/2014/main" id="{A6A7942B-A3D6-E0BC-D3CC-95606A2C1CEB}"/>
                </a:ext>
              </a:extLst>
            </p:cNvPr>
            <p:cNvSpPr/>
            <p:nvPr/>
          </p:nvSpPr>
          <p:spPr>
            <a:xfrm>
              <a:off x="3871925" y="4223750"/>
              <a:ext cx="133750" cy="266750"/>
            </a:xfrm>
            <a:custGeom>
              <a:avLst/>
              <a:gdLst/>
              <a:ahLst/>
              <a:cxnLst/>
              <a:rect l="l" t="t" r="r" b="b"/>
              <a:pathLst>
                <a:path w="5350" h="10670" extrusionOk="0">
                  <a:moveTo>
                    <a:pt x="5350" y="1"/>
                  </a:moveTo>
                  <a:cubicBezTo>
                    <a:pt x="5198" y="31"/>
                    <a:pt x="5046" y="122"/>
                    <a:pt x="4894" y="183"/>
                  </a:cubicBezTo>
                  <a:cubicBezTo>
                    <a:pt x="4468" y="365"/>
                    <a:pt x="4073" y="609"/>
                    <a:pt x="3709" y="882"/>
                  </a:cubicBezTo>
                  <a:cubicBezTo>
                    <a:pt x="2493" y="1824"/>
                    <a:pt x="1581" y="3040"/>
                    <a:pt x="1003" y="4439"/>
                  </a:cubicBezTo>
                  <a:cubicBezTo>
                    <a:pt x="456" y="5806"/>
                    <a:pt x="122" y="7296"/>
                    <a:pt x="61" y="8815"/>
                  </a:cubicBezTo>
                  <a:cubicBezTo>
                    <a:pt x="0" y="9393"/>
                    <a:pt x="0" y="9849"/>
                    <a:pt x="0" y="10183"/>
                  </a:cubicBezTo>
                  <a:cubicBezTo>
                    <a:pt x="0" y="10335"/>
                    <a:pt x="0" y="10518"/>
                    <a:pt x="61" y="10670"/>
                  </a:cubicBezTo>
                  <a:cubicBezTo>
                    <a:pt x="91" y="10518"/>
                    <a:pt x="91" y="10335"/>
                    <a:pt x="91" y="10183"/>
                  </a:cubicBezTo>
                  <a:cubicBezTo>
                    <a:pt x="122" y="9879"/>
                    <a:pt x="152" y="9423"/>
                    <a:pt x="213" y="8846"/>
                  </a:cubicBezTo>
                  <a:cubicBezTo>
                    <a:pt x="335" y="7356"/>
                    <a:pt x="669" y="5897"/>
                    <a:pt x="1186" y="4530"/>
                  </a:cubicBezTo>
                  <a:cubicBezTo>
                    <a:pt x="1733" y="3162"/>
                    <a:pt x="2645" y="1946"/>
                    <a:pt x="3769" y="973"/>
                  </a:cubicBezTo>
                  <a:cubicBezTo>
                    <a:pt x="4286" y="609"/>
                    <a:pt x="4803" y="274"/>
                    <a:pt x="5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1563;p52">
              <a:extLst>
                <a:ext uri="{FF2B5EF4-FFF2-40B4-BE49-F238E27FC236}">
                  <a16:creationId xmlns:a16="http://schemas.microsoft.com/office/drawing/2014/main" id="{291EB2C2-6F20-E262-5A74-74AD408A5247}"/>
                </a:ext>
              </a:extLst>
            </p:cNvPr>
            <p:cNvSpPr/>
            <p:nvPr/>
          </p:nvSpPr>
          <p:spPr>
            <a:xfrm>
              <a:off x="4036050" y="4204550"/>
              <a:ext cx="19025" cy="5850"/>
            </a:xfrm>
            <a:custGeom>
              <a:avLst/>
              <a:gdLst/>
              <a:ahLst/>
              <a:cxnLst/>
              <a:rect l="l" t="t" r="r" b="b"/>
              <a:pathLst>
                <a:path w="761" h="234" extrusionOk="0">
                  <a:moveTo>
                    <a:pt x="494" y="1"/>
                  </a:moveTo>
                  <a:cubicBezTo>
                    <a:pt x="455" y="1"/>
                    <a:pt x="412" y="3"/>
                    <a:pt x="365" y="9"/>
                  </a:cubicBezTo>
                  <a:cubicBezTo>
                    <a:pt x="153" y="39"/>
                    <a:pt x="1" y="70"/>
                    <a:pt x="1" y="161"/>
                  </a:cubicBezTo>
                  <a:cubicBezTo>
                    <a:pt x="1" y="205"/>
                    <a:pt x="82" y="234"/>
                    <a:pt x="209" y="234"/>
                  </a:cubicBezTo>
                  <a:cubicBezTo>
                    <a:pt x="256" y="234"/>
                    <a:pt x="308" y="230"/>
                    <a:pt x="365" y="222"/>
                  </a:cubicBezTo>
                  <a:cubicBezTo>
                    <a:pt x="609" y="191"/>
                    <a:pt x="761" y="130"/>
                    <a:pt x="761" y="70"/>
                  </a:cubicBezTo>
                  <a:cubicBezTo>
                    <a:pt x="761" y="45"/>
                    <a:pt x="661" y="1"/>
                    <a:pt x="4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1564;p52">
              <a:extLst>
                <a:ext uri="{FF2B5EF4-FFF2-40B4-BE49-F238E27FC236}">
                  <a16:creationId xmlns:a16="http://schemas.microsoft.com/office/drawing/2014/main" id="{27A90CEC-377A-657B-0651-616E8F36FDA4}"/>
                </a:ext>
              </a:extLst>
            </p:cNvPr>
            <p:cNvSpPr/>
            <p:nvPr/>
          </p:nvSpPr>
          <p:spPr>
            <a:xfrm>
              <a:off x="3887875" y="4513275"/>
              <a:ext cx="19775" cy="65375"/>
            </a:xfrm>
            <a:custGeom>
              <a:avLst/>
              <a:gdLst/>
              <a:ahLst/>
              <a:cxnLst/>
              <a:rect l="l" t="t" r="r" b="b"/>
              <a:pathLst>
                <a:path w="791" h="2615" extrusionOk="0">
                  <a:moveTo>
                    <a:pt x="92" y="0"/>
                  </a:moveTo>
                  <a:cubicBezTo>
                    <a:pt x="1" y="456"/>
                    <a:pt x="31" y="912"/>
                    <a:pt x="183" y="1368"/>
                  </a:cubicBezTo>
                  <a:cubicBezTo>
                    <a:pt x="244" y="1824"/>
                    <a:pt x="457" y="2250"/>
                    <a:pt x="760" y="2614"/>
                  </a:cubicBezTo>
                  <a:cubicBezTo>
                    <a:pt x="791" y="2614"/>
                    <a:pt x="608" y="2037"/>
                    <a:pt x="396" y="1338"/>
                  </a:cubicBezTo>
                  <a:cubicBezTo>
                    <a:pt x="213" y="608"/>
                    <a:pt x="153" y="0"/>
                    <a:pt x="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1565;p52">
              <a:extLst>
                <a:ext uri="{FF2B5EF4-FFF2-40B4-BE49-F238E27FC236}">
                  <a16:creationId xmlns:a16="http://schemas.microsoft.com/office/drawing/2014/main" id="{0B4ADE81-FD2D-21F9-3C3F-114DF4026DB3}"/>
                </a:ext>
              </a:extLst>
            </p:cNvPr>
            <p:cNvSpPr/>
            <p:nvPr/>
          </p:nvSpPr>
          <p:spPr>
            <a:xfrm>
              <a:off x="3386350" y="4265900"/>
              <a:ext cx="371550" cy="470875"/>
            </a:xfrm>
            <a:custGeom>
              <a:avLst/>
              <a:gdLst/>
              <a:ahLst/>
              <a:cxnLst/>
              <a:rect l="l" t="t" r="r" b="b"/>
              <a:pathLst>
                <a:path w="14862" h="18835" extrusionOk="0">
                  <a:moveTo>
                    <a:pt x="7081" y="1"/>
                  </a:moveTo>
                  <a:cubicBezTo>
                    <a:pt x="6374" y="1"/>
                    <a:pt x="5670" y="168"/>
                    <a:pt x="5016" y="503"/>
                  </a:cubicBezTo>
                  <a:cubicBezTo>
                    <a:pt x="2949" y="1537"/>
                    <a:pt x="0" y="4060"/>
                    <a:pt x="0" y="9895"/>
                  </a:cubicBezTo>
                  <a:cubicBezTo>
                    <a:pt x="0" y="18832"/>
                    <a:pt x="6931" y="18832"/>
                    <a:pt x="6931" y="18832"/>
                  </a:cubicBezTo>
                  <a:cubicBezTo>
                    <a:pt x="6931" y="18832"/>
                    <a:pt x="6982" y="18835"/>
                    <a:pt x="7076" y="18835"/>
                  </a:cubicBezTo>
                  <a:cubicBezTo>
                    <a:pt x="8157" y="18835"/>
                    <a:pt x="14861" y="18449"/>
                    <a:pt x="14134" y="8832"/>
                  </a:cubicBezTo>
                  <a:cubicBezTo>
                    <a:pt x="13709" y="3452"/>
                    <a:pt x="10943" y="1263"/>
                    <a:pt x="8967" y="412"/>
                  </a:cubicBezTo>
                  <a:cubicBezTo>
                    <a:pt x="8361" y="138"/>
                    <a:pt x="7720" y="1"/>
                    <a:pt x="70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1566;p52">
              <a:extLst>
                <a:ext uri="{FF2B5EF4-FFF2-40B4-BE49-F238E27FC236}">
                  <a16:creationId xmlns:a16="http://schemas.microsoft.com/office/drawing/2014/main" id="{1154F08E-E2E5-12B9-AF30-EFC05954EEBC}"/>
                </a:ext>
              </a:extLst>
            </p:cNvPr>
            <p:cNvSpPr/>
            <p:nvPr/>
          </p:nvSpPr>
          <p:spPr>
            <a:xfrm>
              <a:off x="3383300" y="4303550"/>
              <a:ext cx="335900" cy="272825"/>
            </a:xfrm>
            <a:custGeom>
              <a:avLst/>
              <a:gdLst/>
              <a:ahLst/>
              <a:cxnLst/>
              <a:rect l="l" t="t" r="r" b="b"/>
              <a:pathLst>
                <a:path w="13436" h="10913" extrusionOk="0">
                  <a:moveTo>
                    <a:pt x="10913" y="0"/>
                  </a:moveTo>
                  <a:lnTo>
                    <a:pt x="518" y="4924"/>
                  </a:lnTo>
                  <a:cubicBezTo>
                    <a:pt x="122" y="6566"/>
                    <a:pt x="1" y="8268"/>
                    <a:pt x="183" y="9940"/>
                  </a:cubicBezTo>
                  <a:lnTo>
                    <a:pt x="335" y="10912"/>
                  </a:lnTo>
                  <a:lnTo>
                    <a:pt x="13436" y="3526"/>
                  </a:lnTo>
                  <a:cubicBezTo>
                    <a:pt x="13405" y="3526"/>
                    <a:pt x="12585" y="1277"/>
                    <a:pt x="1091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1567;p52">
              <a:extLst>
                <a:ext uri="{FF2B5EF4-FFF2-40B4-BE49-F238E27FC236}">
                  <a16:creationId xmlns:a16="http://schemas.microsoft.com/office/drawing/2014/main" id="{B30FC718-13EC-3363-88A5-34DA41265EE0}"/>
                </a:ext>
              </a:extLst>
            </p:cNvPr>
            <p:cNvSpPr/>
            <p:nvPr/>
          </p:nvSpPr>
          <p:spPr>
            <a:xfrm>
              <a:off x="3394700" y="4405325"/>
              <a:ext cx="329825" cy="187025"/>
            </a:xfrm>
            <a:custGeom>
              <a:avLst/>
              <a:gdLst/>
              <a:ahLst/>
              <a:cxnLst/>
              <a:rect l="l" t="t" r="r" b="b"/>
              <a:pathLst>
                <a:path w="13193" h="7481" extrusionOk="0">
                  <a:moveTo>
                    <a:pt x="13127" y="1"/>
                  </a:moveTo>
                  <a:cubicBezTo>
                    <a:pt x="12993" y="1"/>
                    <a:pt x="10087" y="1591"/>
                    <a:pt x="6536" y="3650"/>
                  </a:cubicBezTo>
                  <a:cubicBezTo>
                    <a:pt x="2919" y="5717"/>
                    <a:pt x="1" y="7449"/>
                    <a:pt x="31" y="7480"/>
                  </a:cubicBezTo>
                  <a:cubicBezTo>
                    <a:pt x="31" y="7480"/>
                    <a:pt x="32" y="7480"/>
                    <a:pt x="33" y="7480"/>
                  </a:cubicBezTo>
                  <a:cubicBezTo>
                    <a:pt x="118" y="7480"/>
                    <a:pt x="3074" y="5910"/>
                    <a:pt x="6627" y="3832"/>
                  </a:cubicBezTo>
                  <a:cubicBezTo>
                    <a:pt x="10244" y="1735"/>
                    <a:pt x="13192" y="33"/>
                    <a:pt x="13132" y="2"/>
                  </a:cubicBezTo>
                  <a:cubicBezTo>
                    <a:pt x="13131" y="1"/>
                    <a:pt x="13130" y="1"/>
                    <a:pt x="13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1568;p52">
              <a:extLst>
                <a:ext uri="{FF2B5EF4-FFF2-40B4-BE49-F238E27FC236}">
                  <a16:creationId xmlns:a16="http://schemas.microsoft.com/office/drawing/2014/main" id="{374E2121-FFC0-F07C-44EA-E8EF7FC97612}"/>
                </a:ext>
              </a:extLst>
            </p:cNvPr>
            <p:cNvSpPr/>
            <p:nvPr/>
          </p:nvSpPr>
          <p:spPr>
            <a:xfrm>
              <a:off x="3398500" y="4420575"/>
              <a:ext cx="324500" cy="184675"/>
            </a:xfrm>
            <a:custGeom>
              <a:avLst/>
              <a:gdLst/>
              <a:ahLst/>
              <a:cxnLst/>
              <a:rect l="l" t="t" r="r" b="b"/>
              <a:pathLst>
                <a:path w="12980" h="7387" extrusionOk="0">
                  <a:moveTo>
                    <a:pt x="12980" y="0"/>
                  </a:moveTo>
                  <a:lnTo>
                    <a:pt x="12980" y="0"/>
                  </a:lnTo>
                  <a:cubicBezTo>
                    <a:pt x="12797" y="61"/>
                    <a:pt x="12615" y="152"/>
                    <a:pt x="12493" y="243"/>
                  </a:cubicBezTo>
                  <a:lnTo>
                    <a:pt x="11095" y="1064"/>
                  </a:lnTo>
                  <a:lnTo>
                    <a:pt x="6505" y="3678"/>
                  </a:lnTo>
                  <a:lnTo>
                    <a:pt x="1885" y="6292"/>
                  </a:lnTo>
                  <a:lnTo>
                    <a:pt x="487" y="7082"/>
                  </a:lnTo>
                  <a:cubicBezTo>
                    <a:pt x="305" y="7174"/>
                    <a:pt x="153" y="7265"/>
                    <a:pt x="1" y="7386"/>
                  </a:cubicBezTo>
                  <a:cubicBezTo>
                    <a:pt x="183" y="7326"/>
                    <a:pt x="335" y="7234"/>
                    <a:pt x="517" y="7143"/>
                  </a:cubicBezTo>
                  <a:cubicBezTo>
                    <a:pt x="821" y="6930"/>
                    <a:pt x="1308" y="6687"/>
                    <a:pt x="1916" y="6383"/>
                  </a:cubicBezTo>
                  <a:cubicBezTo>
                    <a:pt x="3131" y="5775"/>
                    <a:pt x="4773" y="4803"/>
                    <a:pt x="6566" y="3830"/>
                  </a:cubicBezTo>
                  <a:cubicBezTo>
                    <a:pt x="8360" y="2827"/>
                    <a:pt x="9971" y="1885"/>
                    <a:pt x="11126" y="1155"/>
                  </a:cubicBezTo>
                  <a:cubicBezTo>
                    <a:pt x="11703" y="821"/>
                    <a:pt x="12189" y="517"/>
                    <a:pt x="12493" y="335"/>
                  </a:cubicBezTo>
                  <a:cubicBezTo>
                    <a:pt x="12676" y="213"/>
                    <a:pt x="12828" y="91"/>
                    <a:pt x="12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1569;p52">
              <a:extLst>
                <a:ext uri="{FF2B5EF4-FFF2-40B4-BE49-F238E27FC236}">
                  <a16:creationId xmlns:a16="http://schemas.microsoft.com/office/drawing/2014/main" id="{57A4588C-D014-16BA-7577-FCFB66136EC9}"/>
                </a:ext>
              </a:extLst>
            </p:cNvPr>
            <p:cNvSpPr/>
            <p:nvPr/>
          </p:nvSpPr>
          <p:spPr>
            <a:xfrm>
              <a:off x="3405350" y="4436525"/>
              <a:ext cx="332850" cy="225850"/>
            </a:xfrm>
            <a:custGeom>
              <a:avLst/>
              <a:gdLst/>
              <a:ahLst/>
              <a:cxnLst/>
              <a:rect l="l" t="t" r="r" b="b"/>
              <a:pathLst>
                <a:path w="13314" h="9034" extrusionOk="0">
                  <a:moveTo>
                    <a:pt x="13010" y="1"/>
                  </a:moveTo>
                  <a:lnTo>
                    <a:pt x="0" y="7599"/>
                  </a:lnTo>
                  <a:cubicBezTo>
                    <a:pt x="59" y="8008"/>
                    <a:pt x="706" y="9033"/>
                    <a:pt x="784" y="9033"/>
                  </a:cubicBezTo>
                  <a:cubicBezTo>
                    <a:pt x="787" y="9033"/>
                    <a:pt x="789" y="9032"/>
                    <a:pt x="791" y="9028"/>
                  </a:cubicBezTo>
                  <a:lnTo>
                    <a:pt x="13314" y="2007"/>
                  </a:lnTo>
                  <a:cubicBezTo>
                    <a:pt x="13283" y="1399"/>
                    <a:pt x="13010" y="1"/>
                    <a:pt x="130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1570;p52">
              <a:extLst>
                <a:ext uri="{FF2B5EF4-FFF2-40B4-BE49-F238E27FC236}">
                  <a16:creationId xmlns:a16="http://schemas.microsoft.com/office/drawing/2014/main" id="{D8DDF6CB-5DA7-A7B7-759F-28C5AFA9958F}"/>
                </a:ext>
              </a:extLst>
            </p:cNvPr>
            <p:cNvSpPr/>
            <p:nvPr/>
          </p:nvSpPr>
          <p:spPr>
            <a:xfrm>
              <a:off x="3403075" y="4273725"/>
              <a:ext cx="231775" cy="122550"/>
            </a:xfrm>
            <a:custGeom>
              <a:avLst/>
              <a:gdLst/>
              <a:ahLst/>
              <a:cxnLst/>
              <a:rect l="l" t="t" r="r" b="b"/>
              <a:pathLst>
                <a:path w="9271" h="4902" extrusionOk="0">
                  <a:moveTo>
                    <a:pt x="6224" y="127"/>
                  </a:moveTo>
                  <a:cubicBezTo>
                    <a:pt x="6236" y="127"/>
                    <a:pt x="6249" y="128"/>
                    <a:pt x="6262" y="129"/>
                  </a:cubicBezTo>
                  <a:cubicBezTo>
                    <a:pt x="6414" y="129"/>
                    <a:pt x="6535" y="190"/>
                    <a:pt x="6596" y="312"/>
                  </a:cubicBezTo>
                  <a:cubicBezTo>
                    <a:pt x="6687" y="464"/>
                    <a:pt x="6718" y="585"/>
                    <a:pt x="6718" y="737"/>
                  </a:cubicBezTo>
                  <a:cubicBezTo>
                    <a:pt x="6699" y="926"/>
                    <a:pt x="6645" y="1127"/>
                    <a:pt x="6563" y="1310"/>
                  </a:cubicBezTo>
                  <a:lnTo>
                    <a:pt x="6563" y="1310"/>
                  </a:lnTo>
                  <a:cubicBezTo>
                    <a:pt x="6471" y="1277"/>
                    <a:pt x="6381" y="1238"/>
                    <a:pt x="6292" y="1193"/>
                  </a:cubicBezTo>
                  <a:cubicBezTo>
                    <a:pt x="6079" y="1072"/>
                    <a:pt x="5927" y="889"/>
                    <a:pt x="5836" y="616"/>
                  </a:cubicBezTo>
                  <a:cubicBezTo>
                    <a:pt x="5807" y="413"/>
                    <a:pt x="5971" y="127"/>
                    <a:pt x="6224" y="127"/>
                  </a:cubicBezTo>
                  <a:close/>
                  <a:moveTo>
                    <a:pt x="4354" y="852"/>
                  </a:moveTo>
                  <a:cubicBezTo>
                    <a:pt x="4461" y="852"/>
                    <a:pt x="4564" y="924"/>
                    <a:pt x="4651" y="1011"/>
                  </a:cubicBezTo>
                  <a:cubicBezTo>
                    <a:pt x="4833" y="1315"/>
                    <a:pt x="4863" y="1680"/>
                    <a:pt x="4711" y="2014"/>
                  </a:cubicBezTo>
                  <a:cubicBezTo>
                    <a:pt x="4704" y="2037"/>
                    <a:pt x="4696" y="2060"/>
                    <a:pt x="4687" y="2083"/>
                  </a:cubicBezTo>
                  <a:lnTo>
                    <a:pt x="4687" y="2083"/>
                  </a:lnTo>
                  <a:cubicBezTo>
                    <a:pt x="4633" y="2063"/>
                    <a:pt x="4580" y="2040"/>
                    <a:pt x="4529" y="2014"/>
                  </a:cubicBezTo>
                  <a:cubicBezTo>
                    <a:pt x="4225" y="1923"/>
                    <a:pt x="3982" y="1619"/>
                    <a:pt x="3952" y="1254"/>
                  </a:cubicBezTo>
                  <a:cubicBezTo>
                    <a:pt x="3982" y="1102"/>
                    <a:pt x="4073" y="950"/>
                    <a:pt x="4225" y="889"/>
                  </a:cubicBezTo>
                  <a:cubicBezTo>
                    <a:pt x="4268" y="863"/>
                    <a:pt x="4311" y="852"/>
                    <a:pt x="4354" y="852"/>
                  </a:cubicBezTo>
                  <a:close/>
                  <a:moveTo>
                    <a:pt x="2189" y="1984"/>
                  </a:moveTo>
                  <a:cubicBezTo>
                    <a:pt x="2462" y="2014"/>
                    <a:pt x="2705" y="2227"/>
                    <a:pt x="2766" y="2470"/>
                  </a:cubicBezTo>
                  <a:cubicBezTo>
                    <a:pt x="2857" y="2743"/>
                    <a:pt x="2827" y="3017"/>
                    <a:pt x="2705" y="3230"/>
                  </a:cubicBezTo>
                  <a:cubicBezTo>
                    <a:pt x="2685" y="3271"/>
                    <a:pt x="2663" y="3313"/>
                    <a:pt x="2640" y="3353"/>
                  </a:cubicBezTo>
                  <a:lnTo>
                    <a:pt x="2640" y="3353"/>
                  </a:lnTo>
                  <a:cubicBezTo>
                    <a:pt x="2488" y="3331"/>
                    <a:pt x="2336" y="3290"/>
                    <a:pt x="2189" y="3230"/>
                  </a:cubicBezTo>
                  <a:cubicBezTo>
                    <a:pt x="1885" y="3139"/>
                    <a:pt x="1702" y="2835"/>
                    <a:pt x="1702" y="2531"/>
                  </a:cubicBezTo>
                  <a:cubicBezTo>
                    <a:pt x="1702" y="2227"/>
                    <a:pt x="1945" y="1984"/>
                    <a:pt x="2189" y="1984"/>
                  </a:cubicBezTo>
                  <a:close/>
                  <a:moveTo>
                    <a:pt x="6221" y="0"/>
                  </a:moveTo>
                  <a:cubicBezTo>
                    <a:pt x="6061" y="0"/>
                    <a:pt x="5942" y="64"/>
                    <a:pt x="5866" y="190"/>
                  </a:cubicBezTo>
                  <a:cubicBezTo>
                    <a:pt x="5745" y="312"/>
                    <a:pt x="5715" y="494"/>
                    <a:pt x="5745" y="646"/>
                  </a:cubicBezTo>
                  <a:cubicBezTo>
                    <a:pt x="5806" y="950"/>
                    <a:pt x="6018" y="1193"/>
                    <a:pt x="6262" y="1345"/>
                  </a:cubicBezTo>
                  <a:cubicBezTo>
                    <a:pt x="6337" y="1383"/>
                    <a:pt x="6415" y="1417"/>
                    <a:pt x="6494" y="1447"/>
                  </a:cubicBezTo>
                  <a:lnTo>
                    <a:pt x="6494" y="1447"/>
                  </a:lnTo>
                  <a:cubicBezTo>
                    <a:pt x="6460" y="1508"/>
                    <a:pt x="6423" y="1565"/>
                    <a:pt x="6383" y="1619"/>
                  </a:cubicBezTo>
                  <a:cubicBezTo>
                    <a:pt x="6170" y="1862"/>
                    <a:pt x="5897" y="2075"/>
                    <a:pt x="5532" y="2136"/>
                  </a:cubicBezTo>
                  <a:cubicBezTo>
                    <a:pt x="5425" y="2165"/>
                    <a:pt x="5315" y="2178"/>
                    <a:pt x="5204" y="2178"/>
                  </a:cubicBezTo>
                  <a:cubicBezTo>
                    <a:pt x="5114" y="2178"/>
                    <a:pt x="5023" y="2169"/>
                    <a:pt x="4935" y="2152"/>
                  </a:cubicBezTo>
                  <a:lnTo>
                    <a:pt x="4935" y="2152"/>
                  </a:lnTo>
                  <a:cubicBezTo>
                    <a:pt x="4941" y="2136"/>
                    <a:pt x="4948" y="2121"/>
                    <a:pt x="4955" y="2105"/>
                  </a:cubicBezTo>
                  <a:cubicBezTo>
                    <a:pt x="5015" y="1923"/>
                    <a:pt x="5046" y="1680"/>
                    <a:pt x="5046" y="1497"/>
                  </a:cubicBezTo>
                  <a:cubicBezTo>
                    <a:pt x="5046" y="1254"/>
                    <a:pt x="4985" y="1041"/>
                    <a:pt x="4833" y="889"/>
                  </a:cubicBezTo>
                  <a:cubicBezTo>
                    <a:pt x="4728" y="763"/>
                    <a:pt x="4565" y="695"/>
                    <a:pt x="4404" y="695"/>
                  </a:cubicBezTo>
                  <a:cubicBezTo>
                    <a:pt x="4332" y="695"/>
                    <a:pt x="4261" y="709"/>
                    <a:pt x="4195" y="737"/>
                  </a:cubicBezTo>
                  <a:cubicBezTo>
                    <a:pt x="3952" y="798"/>
                    <a:pt x="3800" y="1041"/>
                    <a:pt x="3800" y="1254"/>
                  </a:cubicBezTo>
                  <a:cubicBezTo>
                    <a:pt x="3800" y="1497"/>
                    <a:pt x="3891" y="1710"/>
                    <a:pt x="4043" y="1862"/>
                  </a:cubicBezTo>
                  <a:cubicBezTo>
                    <a:pt x="4195" y="2075"/>
                    <a:pt x="4347" y="2166"/>
                    <a:pt x="4529" y="2257"/>
                  </a:cubicBezTo>
                  <a:cubicBezTo>
                    <a:pt x="4552" y="2267"/>
                    <a:pt x="4575" y="2277"/>
                    <a:pt x="4598" y="2286"/>
                  </a:cubicBezTo>
                  <a:lnTo>
                    <a:pt x="4598" y="2286"/>
                  </a:lnTo>
                  <a:cubicBezTo>
                    <a:pt x="4475" y="2531"/>
                    <a:pt x="4306" y="2738"/>
                    <a:pt x="4104" y="2895"/>
                  </a:cubicBezTo>
                  <a:cubicBezTo>
                    <a:pt x="3788" y="3211"/>
                    <a:pt x="3357" y="3373"/>
                    <a:pt x="2910" y="3373"/>
                  </a:cubicBezTo>
                  <a:cubicBezTo>
                    <a:pt x="2876" y="3373"/>
                    <a:pt x="2842" y="3372"/>
                    <a:pt x="2807" y="3370"/>
                  </a:cubicBezTo>
                  <a:lnTo>
                    <a:pt x="2807" y="3370"/>
                  </a:lnTo>
                  <a:cubicBezTo>
                    <a:pt x="2824" y="3344"/>
                    <a:pt x="2841" y="3317"/>
                    <a:pt x="2857" y="3291"/>
                  </a:cubicBezTo>
                  <a:cubicBezTo>
                    <a:pt x="3009" y="3017"/>
                    <a:pt x="3040" y="2743"/>
                    <a:pt x="2979" y="2440"/>
                  </a:cubicBezTo>
                  <a:cubicBezTo>
                    <a:pt x="2857" y="2105"/>
                    <a:pt x="2584" y="1862"/>
                    <a:pt x="2249" y="1832"/>
                  </a:cubicBezTo>
                  <a:cubicBezTo>
                    <a:pt x="2219" y="1827"/>
                    <a:pt x="2188" y="1824"/>
                    <a:pt x="2156" y="1824"/>
                  </a:cubicBezTo>
                  <a:cubicBezTo>
                    <a:pt x="1999" y="1824"/>
                    <a:pt x="1839" y="1887"/>
                    <a:pt x="1763" y="2014"/>
                  </a:cubicBezTo>
                  <a:cubicBezTo>
                    <a:pt x="1641" y="2166"/>
                    <a:pt x="1550" y="2318"/>
                    <a:pt x="1550" y="2531"/>
                  </a:cubicBezTo>
                  <a:cubicBezTo>
                    <a:pt x="1550" y="2895"/>
                    <a:pt x="1793" y="3230"/>
                    <a:pt x="2128" y="3382"/>
                  </a:cubicBezTo>
                  <a:cubicBezTo>
                    <a:pt x="2265" y="3439"/>
                    <a:pt x="2406" y="3482"/>
                    <a:pt x="2548" y="3511"/>
                  </a:cubicBezTo>
                  <a:lnTo>
                    <a:pt x="2548" y="3511"/>
                  </a:lnTo>
                  <a:cubicBezTo>
                    <a:pt x="2353" y="3826"/>
                    <a:pt x="2106" y="4105"/>
                    <a:pt x="1824" y="4294"/>
                  </a:cubicBezTo>
                  <a:cubicBezTo>
                    <a:pt x="1520" y="4506"/>
                    <a:pt x="1216" y="4658"/>
                    <a:pt x="882" y="4750"/>
                  </a:cubicBezTo>
                  <a:cubicBezTo>
                    <a:pt x="608" y="4841"/>
                    <a:pt x="304" y="4871"/>
                    <a:pt x="0" y="4902"/>
                  </a:cubicBezTo>
                  <a:lnTo>
                    <a:pt x="213" y="4902"/>
                  </a:lnTo>
                  <a:cubicBezTo>
                    <a:pt x="456" y="4871"/>
                    <a:pt x="669" y="4871"/>
                    <a:pt x="912" y="4810"/>
                  </a:cubicBezTo>
                  <a:cubicBezTo>
                    <a:pt x="1307" y="4719"/>
                    <a:pt x="1611" y="4567"/>
                    <a:pt x="1915" y="4354"/>
                  </a:cubicBezTo>
                  <a:cubicBezTo>
                    <a:pt x="2228" y="4138"/>
                    <a:pt x="2484" y="3845"/>
                    <a:pt x="2697" y="3536"/>
                  </a:cubicBezTo>
                  <a:lnTo>
                    <a:pt x="2697" y="3536"/>
                  </a:lnTo>
                  <a:cubicBezTo>
                    <a:pt x="2787" y="3548"/>
                    <a:pt x="2877" y="3554"/>
                    <a:pt x="2967" y="3554"/>
                  </a:cubicBezTo>
                  <a:cubicBezTo>
                    <a:pt x="3437" y="3554"/>
                    <a:pt x="3894" y="3390"/>
                    <a:pt x="4256" y="3047"/>
                  </a:cubicBezTo>
                  <a:cubicBezTo>
                    <a:pt x="4489" y="2884"/>
                    <a:pt x="4686" y="2632"/>
                    <a:pt x="4834" y="2358"/>
                  </a:cubicBezTo>
                  <a:lnTo>
                    <a:pt x="4834" y="2358"/>
                  </a:lnTo>
                  <a:cubicBezTo>
                    <a:pt x="4983" y="2392"/>
                    <a:pt x="5139" y="2408"/>
                    <a:pt x="5294" y="2408"/>
                  </a:cubicBezTo>
                  <a:cubicBezTo>
                    <a:pt x="5417" y="2408"/>
                    <a:pt x="5538" y="2398"/>
                    <a:pt x="5654" y="2379"/>
                  </a:cubicBezTo>
                  <a:cubicBezTo>
                    <a:pt x="6018" y="2257"/>
                    <a:pt x="6353" y="2075"/>
                    <a:pt x="6566" y="1771"/>
                  </a:cubicBezTo>
                  <a:cubicBezTo>
                    <a:pt x="6632" y="1696"/>
                    <a:pt x="6690" y="1612"/>
                    <a:pt x="6738" y="1522"/>
                  </a:cubicBezTo>
                  <a:lnTo>
                    <a:pt x="6738" y="1522"/>
                  </a:lnTo>
                  <a:cubicBezTo>
                    <a:pt x="6895" y="1561"/>
                    <a:pt x="7058" y="1582"/>
                    <a:pt x="7226" y="1582"/>
                  </a:cubicBezTo>
                  <a:cubicBezTo>
                    <a:pt x="7377" y="1582"/>
                    <a:pt x="7532" y="1565"/>
                    <a:pt x="7690" y="1528"/>
                  </a:cubicBezTo>
                  <a:cubicBezTo>
                    <a:pt x="8025" y="1467"/>
                    <a:pt x="8329" y="1315"/>
                    <a:pt x="8632" y="1072"/>
                  </a:cubicBezTo>
                  <a:cubicBezTo>
                    <a:pt x="8815" y="950"/>
                    <a:pt x="8967" y="768"/>
                    <a:pt x="9119" y="616"/>
                  </a:cubicBezTo>
                  <a:cubicBezTo>
                    <a:pt x="9210" y="555"/>
                    <a:pt x="9240" y="494"/>
                    <a:pt x="9271" y="433"/>
                  </a:cubicBezTo>
                  <a:lnTo>
                    <a:pt x="9271" y="433"/>
                  </a:lnTo>
                  <a:cubicBezTo>
                    <a:pt x="9088" y="616"/>
                    <a:pt x="8845" y="798"/>
                    <a:pt x="8572" y="950"/>
                  </a:cubicBezTo>
                  <a:cubicBezTo>
                    <a:pt x="8268" y="1163"/>
                    <a:pt x="7964" y="1315"/>
                    <a:pt x="7629" y="1376"/>
                  </a:cubicBezTo>
                  <a:cubicBezTo>
                    <a:pt x="7490" y="1413"/>
                    <a:pt x="7351" y="1430"/>
                    <a:pt x="7212" y="1430"/>
                  </a:cubicBezTo>
                  <a:cubicBezTo>
                    <a:pt x="7075" y="1430"/>
                    <a:pt x="6939" y="1413"/>
                    <a:pt x="6805" y="1382"/>
                  </a:cubicBezTo>
                  <a:lnTo>
                    <a:pt x="6805" y="1382"/>
                  </a:lnTo>
                  <a:cubicBezTo>
                    <a:pt x="6889" y="1181"/>
                    <a:pt x="6930" y="964"/>
                    <a:pt x="6930" y="768"/>
                  </a:cubicBezTo>
                  <a:cubicBezTo>
                    <a:pt x="6930" y="616"/>
                    <a:pt x="6870" y="433"/>
                    <a:pt x="6778" y="281"/>
                  </a:cubicBezTo>
                  <a:cubicBezTo>
                    <a:pt x="6657" y="129"/>
                    <a:pt x="6505" y="38"/>
                    <a:pt x="6322" y="8"/>
                  </a:cubicBezTo>
                  <a:cubicBezTo>
                    <a:pt x="6287" y="3"/>
                    <a:pt x="6253" y="0"/>
                    <a:pt x="6221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1571;p52">
              <a:extLst>
                <a:ext uri="{FF2B5EF4-FFF2-40B4-BE49-F238E27FC236}">
                  <a16:creationId xmlns:a16="http://schemas.microsoft.com/office/drawing/2014/main" id="{4AF4F1AC-DCAF-7E1A-6266-E437560B4A97}"/>
                </a:ext>
              </a:extLst>
            </p:cNvPr>
            <p:cNvSpPr/>
            <p:nvPr/>
          </p:nvSpPr>
          <p:spPr>
            <a:xfrm>
              <a:off x="3438025" y="4502300"/>
              <a:ext cx="309300" cy="187850"/>
            </a:xfrm>
            <a:custGeom>
              <a:avLst/>
              <a:gdLst/>
              <a:ahLst/>
              <a:cxnLst/>
              <a:rect l="l" t="t" r="r" b="b"/>
              <a:pathLst>
                <a:path w="12372" h="7514" extrusionOk="0">
                  <a:moveTo>
                    <a:pt x="10916" y="1274"/>
                  </a:moveTo>
                  <a:cubicBezTo>
                    <a:pt x="10956" y="1287"/>
                    <a:pt x="10995" y="1303"/>
                    <a:pt x="11034" y="1321"/>
                  </a:cubicBezTo>
                  <a:cubicBezTo>
                    <a:pt x="11368" y="1503"/>
                    <a:pt x="11551" y="1898"/>
                    <a:pt x="11429" y="2263"/>
                  </a:cubicBezTo>
                  <a:cubicBezTo>
                    <a:pt x="11399" y="2415"/>
                    <a:pt x="11247" y="2537"/>
                    <a:pt x="11095" y="2567"/>
                  </a:cubicBezTo>
                  <a:cubicBezTo>
                    <a:pt x="10943" y="2567"/>
                    <a:pt x="10791" y="2537"/>
                    <a:pt x="10730" y="2385"/>
                  </a:cubicBezTo>
                  <a:cubicBezTo>
                    <a:pt x="10578" y="2111"/>
                    <a:pt x="10608" y="1807"/>
                    <a:pt x="10760" y="1534"/>
                  </a:cubicBezTo>
                  <a:cubicBezTo>
                    <a:pt x="10808" y="1450"/>
                    <a:pt x="10861" y="1361"/>
                    <a:pt x="10916" y="1274"/>
                  </a:cubicBezTo>
                  <a:close/>
                  <a:moveTo>
                    <a:pt x="9245" y="2353"/>
                  </a:moveTo>
                  <a:cubicBezTo>
                    <a:pt x="9518" y="2399"/>
                    <a:pt x="9780" y="2515"/>
                    <a:pt x="10000" y="2689"/>
                  </a:cubicBezTo>
                  <a:cubicBezTo>
                    <a:pt x="10183" y="2871"/>
                    <a:pt x="10213" y="3145"/>
                    <a:pt x="10183" y="3357"/>
                  </a:cubicBezTo>
                  <a:cubicBezTo>
                    <a:pt x="10122" y="3601"/>
                    <a:pt x="9879" y="3753"/>
                    <a:pt x="9666" y="3753"/>
                  </a:cubicBezTo>
                  <a:cubicBezTo>
                    <a:pt x="9423" y="3753"/>
                    <a:pt x="9241" y="3570"/>
                    <a:pt x="9210" y="3327"/>
                  </a:cubicBezTo>
                  <a:cubicBezTo>
                    <a:pt x="9149" y="3114"/>
                    <a:pt x="9149" y="2841"/>
                    <a:pt x="9210" y="2598"/>
                  </a:cubicBezTo>
                  <a:cubicBezTo>
                    <a:pt x="9216" y="2514"/>
                    <a:pt x="9228" y="2432"/>
                    <a:pt x="9245" y="2353"/>
                  </a:cubicBezTo>
                  <a:close/>
                  <a:moveTo>
                    <a:pt x="6962" y="3928"/>
                  </a:moveTo>
                  <a:cubicBezTo>
                    <a:pt x="7186" y="3934"/>
                    <a:pt x="7383" y="3997"/>
                    <a:pt x="7599" y="4117"/>
                  </a:cubicBezTo>
                  <a:cubicBezTo>
                    <a:pt x="7842" y="4330"/>
                    <a:pt x="7934" y="4634"/>
                    <a:pt x="7842" y="4877"/>
                  </a:cubicBezTo>
                  <a:cubicBezTo>
                    <a:pt x="7782" y="4938"/>
                    <a:pt x="7782" y="4968"/>
                    <a:pt x="7751" y="4999"/>
                  </a:cubicBezTo>
                  <a:cubicBezTo>
                    <a:pt x="7658" y="5110"/>
                    <a:pt x="7543" y="5176"/>
                    <a:pt x="7419" y="5176"/>
                  </a:cubicBezTo>
                  <a:cubicBezTo>
                    <a:pt x="7340" y="5176"/>
                    <a:pt x="7257" y="5149"/>
                    <a:pt x="7174" y="5090"/>
                  </a:cubicBezTo>
                  <a:cubicBezTo>
                    <a:pt x="6961" y="4877"/>
                    <a:pt x="6839" y="4573"/>
                    <a:pt x="6870" y="4330"/>
                  </a:cubicBezTo>
                  <a:cubicBezTo>
                    <a:pt x="6898" y="4191"/>
                    <a:pt x="6926" y="4057"/>
                    <a:pt x="6962" y="3928"/>
                  </a:cubicBezTo>
                  <a:close/>
                  <a:moveTo>
                    <a:pt x="4654" y="5064"/>
                  </a:moveTo>
                  <a:lnTo>
                    <a:pt x="4654" y="5064"/>
                  </a:lnTo>
                  <a:cubicBezTo>
                    <a:pt x="4928" y="5149"/>
                    <a:pt x="5171" y="5325"/>
                    <a:pt x="5350" y="5576"/>
                  </a:cubicBezTo>
                  <a:cubicBezTo>
                    <a:pt x="5472" y="5789"/>
                    <a:pt x="5472" y="6063"/>
                    <a:pt x="5350" y="6306"/>
                  </a:cubicBezTo>
                  <a:cubicBezTo>
                    <a:pt x="5268" y="6497"/>
                    <a:pt x="5064" y="6614"/>
                    <a:pt x="4825" y="6614"/>
                  </a:cubicBezTo>
                  <a:cubicBezTo>
                    <a:pt x="4798" y="6614"/>
                    <a:pt x="4770" y="6613"/>
                    <a:pt x="4742" y="6610"/>
                  </a:cubicBezTo>
                  <a:cubicBezTo>
                    <a:pt x="4499" y="6519"/>
                    <a:pt x="4347" y="6306"/>
                    <a:pt x="4286" y="6032"/>
                  </a:cubicBezTo>
                  <a:cubicBezTo>
                    <a:pt x="4286" y="5728"/>
                    <a:pt x="4377" y="5455"/>
                    <a:pt x="4529" y="5242"/>
                  </a:cubicBezTo>
                  <a:cubicBezTo>
                    <a:pt x="4569" y="5181"/>
                    <a:pt x="4610" y="5121"/>
                    <a:pt x="4654" y="5064"/>
                  </a:cubicBezTo>
                  <a:close/>
                  <a:moveTo>
                    <a:pt x="2617" y="5723"/>
                  </a:moveTo>
                  <a:cubicBezTo>
                    <a:pt x="2647" y="5734"/>
                    <a:pt x="2676" y="5746"/>
                    <a:pt x="2706" y="5759"/>
                  </a:cubicBezTo>
                  <a:cubicBezTo>
                    <a:pt x="3040" y="5911"/>
                    <a:pt x="3283" y="6184"/>
                    <a:pt x="3344" y="6519"/>
                  </a:cubicBezTo>
                  <a:cubicBezTo>
                    <a:pt x="3374" y="6701"/>
                    <a:pt x="3374" y="6914"/>
                    <a:pt x="3313" y="7066"/>
                  </a:cubicBezTo>
                  <a:cubicBezTo>
                    <a:pt x="3222" y="7218"/>
                    <a:pt x="3070" y="7370"/>
                    <a:pt x="2888" y="7400"/>
                  </a:cubicBezTo>
                  <a:cubicBezTo>
                    <a:pt x="2806" y="7427"/>
                    <a:pt x="2724" y="7442"/>
                    <a:pt x="2639" y="7442"/>
                  </a:cubicBezTo>
                  <a:cubicBezTo>
                    <a:pt x="2535" y="7442"/>
                    <a:pt x="2428" y="7420"/>
                    <a:pt x="2310" y="7370"/>
                  </a:cubicBezTo>
                  <a:cubicBezTo>
                    <a:pt x="2128" y="7248"/>
                    <a:pt x="2067" y="7005"/>
                    <a:pt x="2067" y="6823"/>
                  </a:cubicBezTo>
                  <a:cubicBezTo>
                    <a:pt x="2122" y="6408"/>
                    <a:pt x="2328" y="6019"/>
                    <a:pt x="2617" y="5723"/>
                  </a:cubicBezTo>
                  <a:close/>
                  <a:moveTo>
                    <a:pt x="12263" y="0"/>
                  </a:moveTo>
                  <a:cubicBezTo>
                    <a:pt x="12243" y="0"/>
                    <a:pt x="12219" y="4"/>
                    <a:pt x="12189" y="14"/>
                  </a:cubicBezTo>
                  <a:cubicBezTo>
                    <a:pt x="12098" y="75"/>
                    <a:pt x="12007" y="105"/>
                    <a:pt x="11946" y="136"/>
                  </a:cubicBezTo>
                  <a:cubicBezTo>
                    <a:pt x="11508" y="366"/>
                    <a:pt x="11140" y="684"/>
                    <a:pt x="10855" y="1076"/>
                  </a:cubicBezTo>
                  <a:lnTo>
                    <a:pt x="10855" y="1076"/>
                  </a:lnTo>
                  <a:cubicBezTo>
                    <a:pt x="10739" y="1038"/>
                    <a:pt x="10619" y="1019"/>
                    <a:pt x="10499" y="1019"/>
                  </a:cubicBezTo>
                  <a:cubicBezTo>
                    <a:pt x="10229" y="1019"/>
                    <a:pt x="9957" y="1113"/>
                    <a:pt x="9727" y="1291"/>
                  </a:cubicBezTo>
                  <a:cubicBezTo>
                    <a:pt x="9466" y="1508"/>
                    <a:pt x="9252" y="1803"/>
                    <a:pt x="9129" y="2132"/>
                  </a:cubicBezTo>
                  <a:lnTo>
                    <a:pt x="9129" y="2132"/>
                  </a:lnTo>
                  <a:cubicBezTo>
                    <a:pt x="9100" y="2131"/>
                    <a:pt x="9072" y="2130"/>
                    <a:pt x="9043" y="2130"/>
                  </a:cubicBezTo>
                  <a:cubicBezTo>
                    <a:pt x="8815" y="2130"/>
                    <a:pt x="8587" y="2164"/>
                    <a:pt x="8359" y="2233"/>
                  </a:cubicBezTo>
                  <a:cubicBezTo>
                    <a:pt x="7751" y="2415"/>
                    <a:pt x="7234" y="2841"/>
                    <a:pt x="6931" y="3357"/>
                  </a:cubicBezTo>
                  <a:cubicBezTo>
                    <a:pt x="6858" y="3467"/>
                    <a:pt x="6799" y="3586"/>
                    <a:pt x="6754" y="3709"/>
                  </a:cubicBezTo>
                  <a:lnTo>
                    <a:pt x="6754" y="3709"/>
                  </a:lnTo>
                  <a:cubicBezTo>
                    <a:pt x="6721" y="3712"/>
                    <a:pt x="6689" y="3716"/>
                    <a:pt x="6657" y="3722"/>
                  </a:cubicBezTo>
                  <a:cubicBezTo>
                    <a:pt x="6323" y="3753"/>
                    <a:pt x="6019" y="3813"/>
                    <a:pt x="5715" y="3935"/>
                  </a:cubicBezTo>
                  <a:cubicBezTo>
                    <a:pt x="5238" y="4126"/>
                    <a:pt x="4798" y="4410"/>
                    <a:pt x="4469" y="4788"/>
                  </a:cubicBezTo>
                  <a:lnTo>
                    <a:pt x="4469" y="4788"/>
                  </a:lnTo>
                  <a:cubicBezTo>
                    <a:pt x="4371" y="4772"/>
                    <a:pt x="4269" y="4761"/>
                    <a:pt x="4167" y="4761"/>
                  </a:cubicBezTo>
                  <a:cubicBezTo>
                    <a:pt x="4084" y="4761"/>
                    <a:pt x="4001" y="4768"/>
                    <a:pt x="3921" y="4786"/>
                  </a:cubicBezTo>
                  <a:cubicBezTo>
                    <a:pt x="3374" y="4847"/>
                    <a:pt x="2888" y="5090"/>
                    <a:pt x="2523" y="5455"/>
                  </a:cubicBezTo>
                  <a:cubicBezTo>
                    <a:pt x="2498" y="5480"/>
                    <a:pt x="2472" y="5506"/>
                    <a:pt x="2446" y="5533"/>
                  </a:cubicBezTo>
                  <a:lnTo>
                    <a:pt x="2446" y="5533"/>
                  </a:lnTo>
                  <a:cubicBezTo>
                    <a:pt x="2364" y="5518"/>
                    <a:pt x="2282" y="5511"/>
                    <a:pt x="2200" y="5511"/>
                  </a:cubicBezTo>
                  <a:cubicBezTo>
                    <a:pt x="2052" y="5511"/>
                    <a:pt x="1904" y="5534"/>
                    <a:pt x="1763" y="5576"/>
                  </a:cubicBezTo>
                  <a:cubicBezTo>
                    <a:pt x="1490" y="5637"/>
                    <a:pt x="1277" y="5759"/>
                    <a:pt x="1034" y="5911"/>
                  </a:cubicBezTo>
                  <a:cubicBezTo>
                    <a:pt x="730" y="6093"/>
                    <a:pt x="456" y="6367"/>
                    <a:pt x="243" y="6640"/>
                  </a:cubicBezTo>
                  <a:lnTo>
                    <a:pt x="31" y="6853"/>
                  </a:lnTo>
                  <a:cubicBezTo>
                    <a:pt x="0" y="6914"/>
                    <a:pt x="0" y="6944"/>
                    <a:pt x="0" y="6944"/>
                  </a:cubicBezTo>
                  <a:lnTo>
                    <a:pt x="91" y="6853"/>
                  </a:lnTo>
                  <a:lnTo>
                    <a:pt x="274" y="6671"/>
                  </a:lnTo>
                  <a:cubicBezTo>
                    <a:pt x="547" y="6397"/>
                    <a:pt x="791" y="6184"/>
                    <a:pt x="1095" y="6002"/>
                  </a:cubicBezTo>
                  <a:cubicBezTo>
                    <a:pt x="1338" y="5850"/>
                    <a:pt x="1550" y="5728"/>
                    <a:pt x="1824" y="5698"/>
                  </a:cubicBezTo>
                  <a:cubicBezTo>
                    <a:pt x="1932" y="5662"/>
                    <a:pt x="2049" y="5645"/>
                    <a:pt x="2169" y="5645"/>
                  </a:cubicBezTo>
                  <a:cubicBezTo>
                    <a:pt x="2223" y="5645"/>
                    <a:pt x="2277" y="5648"/>
                    <a:pt x="2331" y="5655"/>
                  </a:cubicBezTo>
                  <a:lnTo>
                    <a:pt x="2331" y="5655"/>
                  </a:lnTo>
                  <a:cubicBezTo>
                    <a:pt x="2234" y="5763"/>
                    <a:pt x="2140" y="5887"/>
                    <a:pt x="2067" y="6032"/>
                  </a:cubicBezTo>
                  <a:cubicBezTo>
                    <a:pt x="1915" y="6245"/>
                    <a:pt x="1824" y="6488"/>
                    <a:pt x="1824" y="6762"/>
                  </a:cubicBezTo>
                  <a:cubicBezTo>
                    <a:pt x="1824" y="7005"/>
                    <a:pt x="1946" y="7248"/>
                    <a:pt x="2158" y="7400"/>
                  </a:cubicBezTo>
                  <a:cubicBezTo>
                    <a:pt x="2306" y="7474"/>
                    <a:pt x="2442" y="7514"/>
                    <a:pt x="2580" y="7514"/>
                  </a:cubicBezTo>
                  <a:cubicBezTo>
                    <a:pt x="2670" y="7514"/>
                    <a:pt x="2762" y="7497"/>
                    <a:pt x="2858" y="7461"/>
                  </a:cubicBezTo>
                  <a:cubicBezTo>
                    <a:pt x="3040" y="7400"/>
                    <a:pt x="3222" y="7248"/>
                    <a:pt x="3344" y="7066"/>
                  </a:cubicBezTo>
                  <a:cubicBezTo>
                    <a:pt x="3435" y="6853"/>
                    <a:pt x="3435" y="6640"/>
                    <a:pt x="3374" y="6458"/>
                  </a:cubicBezTo>
                  <a:cubicBezTo>
                    <a:pt x="3315" y="6071"/>
                    <a:pt x="3052" y="5772"/>
                    <a:pt x="2728" y="5617"/>
                  </a:cubicBezTo>
                  <a:lnTo>
                    <a:pt x="2728" y="5617"/>
                  </a:lnTo>
                  <a:cubicBezTo>
                    <a:pt x="3089" y="5295"/>
                    <a:pt x="3537" y="5119"/>
                    <a:pt x="4043" y="5029"/>
                  </a:cubicBezTo>
                  <a:cubicBezTo>
                    <a:pt x="4122" y="5015"/>
                    <a:pt x="4201" y="5008"/>
                    <a:pt x="4278" y="5008"/>
                  </a:cubicBezTo>
                  <a:cubicBezTo>
                    <a:pt x="4285" y="5008"/>
                    <a:pt x="4291" y="5008"/>
                    <a:pt x="4298" y="5009"/>
                  </a:cubicBezTo>
                  <a:lnTo>
                    <a:pt x="4298" y="5009"/>
                  </a:lnTo>
                  <a:cubicBezTo>
                    <a:pt x="4273" y="5045"/>
                    <a:pt x="4249" y="5082"/>
                    <a:pt x="4225" y="5120"/>
                  </a:cubicBezTo>
                  <a:cubicBezTo>
                    <a:pt x="4043" y="5394"/>
                    <a:pt x="3952" y="5698"/>
                    <a:pt x="3982" y="6032"/>
                  </a:cubicBezTo>
                  <a:cubicBezTo>
                    <a:pt x="4043" y="6367"/>
                    <a:pt x="4256" y="6640"/>
                    <a:pt x="4590" y="6762"/>
                  </a:cubicBezTo>
                  <a:cubicBezTo>
                    <a:pt x="4621" y="6764"/>
                    <a:pt x="4651" y="6766"/>
                    <a:pt x="4681" y="6766"/>
                  </a:cubicBezTo>
                  <a:cubicBezTo>
                    <a:pt x="5010" y="6766"/>
                    <a:pt x="5302" y="6615"/>
                    <a:pt x="5441" y="6336"/>
                  </a:cubicBezTo>
                  <a:cubicBezTo>
                    <a:pt x="5624" y="6032"/>
                    <a:pt x="5593" y="5698"/>
                    <a:pt x="5441" y="5424"/>
                  </a:cubicBezTo>
                  <a:cubicBezTo>
                    <a:pt x="5301" y="5173"/>
                    <a:pt x="5059" y="4998"/>
                    <a:pt x="4808" y="4877"/>
                  </a:cubicBezTo>
                  <a:lnTo>
                    <a:pt x="4808" y="4877"/>
                  </a:lnTo>
                  <a:cubicBezTo>
                    <a:pt x="5103" y="4548"/>
                    <a:pt x="5466" y="4299"/>
                    <a:pt x="5897" y="4117"/>
                  </a:cubicBezTo>
                  <a:cubicBezTo>
                    <a:pt x="6141" y="4036"/>
                    <a:pt x="6410" y="3979"/>
                    <a:pt x="6681" y="3946"/>
                  </a:cubicBezTo>
                  <a:lnTo>
                    <a:pt x="6681" y="3946"/>
                  </a:lnTo>
                  <a:cubicBezTo>
                    <a:pt x="6655" y="4055"/>
                    <a:pt x="6637" y="4164"/>
                    <a:pt x="6627" y="4269"/>
                  </a:cubicBezTo>
                  <a:cubicBezTo>
                    <a:pt x="6566" y="4634"/>
                    <a:pt x="6748" y="4968"/>
                    <a:pt x="6991" y="5181"/>
                  </a:cubicBezTo>
                  <a:cubicBezTo>
                    <a:pt x="7107" y="5274"/>
                    <a:pt x="7241" y="5314"/>
                    <a:pt x="7393" y="5314"/>
                  </a:cubicBezTo>
                  <a:cubicBezTo>
                    <a:pt x="7440" y="5314"/>
                    <a:pt x="7488" y="5310"/>
                    <a:pt x="7538" y="5303"/>
                  </a:cubicBezTo>
                  <a:cubicBezTo>
                    <a:pt x="7721" y="5242"/>
                    <a:pt x="7842" y="5120"/>
                    <a:pt x="7903" y="4938"/>
                  </a:cubicBezTo>
                  <a:cubicBezTo>
                    <a:pt x="7994" y="4786"/>
                    <a:pt x="7994" y="4573"/>
                    <a:pt x="7934" y="4391"/>
                  </a:cubicBezTo>
                  <a:cubicBezTo>
                    <a:pt x="7903" y="4209"/>
                    <a:pt x="7782" y="4057"/>
                    <a:pt x="7630" y="3935"/>
                  </a:cubicBezTo>
                  <a:cubicBezTo>
                    <a:pt x="7440" y="3821"/>
                    <a:pt x="7239" y="3743"/>
                    <a:pt x="7033" y="3715"/>
                  </a:cubicBezTo>
                  <a:lnTo>
                    <a:pt x="7033" y="3715"/>
                  </a:lnTo>
                  <a:cubicBezTo>
                    <a:pt x="7064" y="3636"/>
                    <a:pt x="7100" y="3557"/>
                    <a:pt x="7143" y="3479"/>
                  </a:cubicBezTo>
                  <a:cubicBezTo>
                    <a:pt x="7447" y="2962"/>
                    <a:pt x="7903" y="2598"/>
                    <a:pt x="8481" y="2415"/>
                  </a:cubicBezTo>
                  <a:cubicBezTo>
                    <a:pt x="8643" y="2358"/>
                    <a:pt x="8812" y="2330"/>
                    <a:pt x="8980" y="2330"/>
                  </a:cubicBezTo>
                  <a:cubicBezTo>
                    <a:pt x="9009" y="2330"/>
                    <a:pt x="9037" y="2331"/>
                    <a:pt x="9066" y="2333"/>
                  </a:cubicBezTo>
                  <a:lnTo>
                    <a:pt x="9066" y="2333"/>
                  </a:lnTo>
                  <a:cubicBezTo>
                    <a:pt x="9049" y="2400"/>
                    <a:pt x="9036" y="2468"/>
                    <a:pt x="9028" y="2537"/>
                  </a:cubicBezTo>
                  <a:cubicBezTo>
                    <a:pt x="8967" y="2810"/>
                    <a:pt x="8967" y="3053"/>
                    <a:pt x="9028" y="3327"/>
                  </a:cubicBezTo>
                  <a:cubicBezTo>
                    <a:pt x="9058" y="3479"/>
                    <a:pt x="9089" y="3601"/>
                    <a:pt x="9210" y="3722"/>
                  </a:cubicBezTo>
                  <a:cubicBezTo>
                    <a:pt x="9332" y="3813"/>
                    <a:pt x="9484" y="3905"/>
                    <a:pt x="9636" y="3905"/>
                  </a:cubicBezTo>
                  <a:cubicBezTo>
                    <a:pt x="9940" y="3905"/>
                    <a:pt x="10244" y="3661"/>
                    <a:pt x="10304" y="3357"/>
                  </a:cubicBezTo>
                  <a:cubicBezTo>
                    <a:pt x="10396" y="3053"/>
                    <a:pt x="10304" y="2750"/>
                    <a:pt x="10092" y="2537"/>
                  </a:cubicBezTo>
                  <a:cubicBezTo>
                    <a:pt x="9858" y="2303"/>
                    <a:pt x="9596" y="2210"/>
                    <a:pt x="9307" y="2149"/>
                  </a:cubicBezTo>
                  <a:lnTo>
                    <a:pt x="9307" y="2149"/>
                  </a:lnTo>
                  <a:cubicBezTo>
                    <a:pt x="9409" y="1880"/>
                    <a:pt x="9590" y="1642"/>
                    <a:pt x="9849" y="1443"/>
                  </a:cubicBezTo>
                  <a:cubicBezTo>
                    <a:pt x="10044" y="1283"/>
                    <a:pt x="10280" y="1206"/>
                    <a:pt x="10522" y="1206"/>
                  </a:cubicBezTo>
                  <a:cubicBezTo>
                    <a:pt x="10598" y="1206"/>
                    <a:pt x="10675" y="1214"/>
                    <a:pt x="10751" y="1229"/>
                  </a:cubicBezTo>
                  <a:lnTo>
                    <a:pt x="10751" y="1229"/>
                  </a:lnTo>
                  <a:cubicBezTo>
                    <a:pt x="10700" y="1307"/>
                    <a:pt x="10653" y="1389"/>
                    <a:pt x="10608" y="1473"/>
                  </a:cubicBezTo>
                  <a:cubicBezTo>
                    <a:pt x="10517" y="1625"/>
                    <a:pt x="10487" y="1777"/>
                    <a:pt x="10456" y="1929"/>
                  </a:cubicBezTo>
                  <a:cubicBezTo>
                    <a:pt x="10456" y="2081"/>
                    <a:pt x="10456" y="2263"/>
                    <a:pt x="10578" y="2415"/>
                  </a:cubicBezTo>
                  <a:cubicBezTo>
                    <a:pt x="10660" y="2551"/>
                    <a:pt x="10839" y="2663"/>
                    <a:pt x="11006" y="2663"/>
                  </a:cubicBezTo>
                  <a:cubicBezTo>
                    <a:pt x="11026" y="2663"/>
                    <a:pt x="11045" y="2662"/>
                    <a:pt x="11064" y="2658"/>
                  </a:cubicBezTo>
                  <a:cubicBezTo>
                    <a:pt x="11277" y="2598"/>
                    <a:pt x="11429" y="2446"/>
                    <a:pt x="11520" y="2263"/>
                  </a:cubicBezTo>
                  <a:cubicBezTo>
                    <a:pt x="11642" y="1838"/>
                    <a:pt x="11429" y="1382"/>
                    <a:pt x="11064" y="1169"/>
                  </a:cubicBezTo>
                  <a:cubicBezTo>
                    <a:pt x="11045" y="1158"/>
                    <a:pt x="11025" y="1147"/>
                    <a:pt x="11006" y="1138"/>
                  </a:cubicBezTo>
                  <a:lnTo>
                    <a:pt x="11006" y="1138"/>
                  </a:lnTo>
                  <a:cubicBezTo>
                    <a:pt x="11064" y="1051"/>
                    <a:pt x="11125" y="968"/>
                    <a:pt x="11186" y="895"/>
                  </a:cubicBezTo>
                  <a:cubicBezTo>
                    <a:pt x="11399" y="622"/>
                    <a:pt x="11703" y="409"/>
                    <a:pt x="12007" y="227"/>
                  </a:cubicBezTo>
                  <a:cubicBezTo>
                    <a:pt x="12250" y="75"/>
                    <a:pt x="12371" y="14"/>
                    <a:pt x="12371" y="14"/>
                  </a:cubicBezTo>
                  <a:cubicBezTo>
                    <a:pt x="12331" y="14"/>
                    <a:pt x="12304" y="0"/>
                    <a:pt x="1226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1572;p52">
              <a:extLst>
                <a:ext uri="{FF2B5EF4-FFF2-40B4-BE49-F238E27FC236}">
                  <a16:creationId xmlns:a16="http://schemas.microsoft.com/office/drawing/2014/main" id="{E8A9BA01-2F65-4498-F0E5-3CACD18C9207}"/>
                </a:ext>
              </a:extLst>
            </p:cNvPr>
            <p:cNvSpPr/>
            <p:nvPr/>
          </p:nvSpPr>
          <p:spPr>
            <a:xfrm>
              <a:off x="3572525" y="4602950"/>
              <a:ext cx="158075" cy="85125"/>
            </a:xfrm>
            <a:custGeom>
              <a:avLst/>
              <a:gdLst/>
              <a:ahLst/>
              <a:cxnLst/>
              <a:rect l="l" t="t" r="r" b="b"/>
              <a:pathLst>
                <a:path w="6323" h="3405" extrusionOk="0">
                  <a:moveTo>
                    <a:pt x="6323" y="0"/>
                  </a:moveTo>
                  <a:lnTo>
                    <a:pt x="0" y="3404"/>
                  </a:lnTo>
                  <a:lnTo>
                    <a:pt x="4469" y="3404"/>
                  </a:lnTo>
                  <a:cubicBezTo>
                    <a:pt x="4469" y="3404"/>
                    <a:pt x="5958" y="2584"/>
                    <a:pt x="632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1573;p52">
              <a:extLst>
                <a:ext uri="{FF2B5EF4-FFF2-40B4-BE49-F238E27FC236}">
                  <a16:creationId xmlns:a16="http://schemas.microsoft.com/office/drawing/2014/main" id="{021E860A-71B4-4FFC-37DA-9A2F37253333}"/>
                </a:ext>
              </a:extLst>
            </p:cNvPr>
            <p:cNvSpPr/>
            <p:nvPr/>
          </p:nvSpPr>
          <p:spPr>
            <a:xfrm>
              <a:off x="3384825" y="4682725"/>
              <a:ext cx="355650" cy="72975"/>
            </a:xfrm>
            <a:custGeom>
              <a:avLst/>
              <a:gdLst/>
              <a:ahLst/>
              <a:cxnLst/>
              <a:rect l="l" t="t" r="r" b="b"/>
              <a:pathLst>
                <a:path w="14226" h="2919" extrusionOk="0">
                  <a:moveTo>
                    <a:pt x="1460" y="1"/>
                  </a:moveTo>
                  <a:cubicBezTo>
                    <a:pt x="669" y="1"/>
                    <a:pt x="1" y="669"/>
                    <a:pt x="1" y="1460"/>
                  </a:cubicBezTo>
                  <a:cubicBezTo>
                    <a:pt x="1" y="2280"/>
                    <a:pt x="700" y="2919"/>
                    <a:pt x="1490" y="2919"/>
                  </a:cubicBezTo>
                  <a:lnTo>
                    <a:pt x="12736" y="2919"/>
                  </a:lnTo>
                  <a:cubicBezTo>
                    <a:pt x="13587" y="2919"/>
                    <a:pt x="14226" y="2220"/>
                    <a:pt x="14195" y="1460"/>
                  </a:cubicBezTo>
                  <a:cubicBezTo>
                    <a:pt x="14195" y="639"/>
                    <a:pt x="13496" y="1"/>
                    <a:pt x="12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1574;p52">
              <a:extLst>
                <a:ext uri="{FF2B5EF4-FFF2-40B4-BE49-F238E27FC236}">
                  <a16:creationId xmlns:a16="http://schemas.microsoft.com/office/drawing/2014/main" id="{4057D0C5-5674-1378-8CEF-0358E5E6FF70}"/>
                </a:ext>
              </a:extLst>
            </p:cNvPr>
            <p:cNvSpPr/>
            <p:nvPr/>
          </p:nvSpPr>
          <p:spPr>
            <a:xfrm>
              <a:off x="3392425" y="4450975"/>
              <a:ext cx="15225" cy="98800"/>
            </a:xfrm>
            <a:custGeom>
              <a:avLst/>
              <a:gdLst/>
              <a:ahLst/>
              <a:cxnLst/>
              <a:rect l="l" t="t" r="r" b="b"/>
              <a:pathLst>
                <a:path w="609" h="3952" extrusionOk="0">
                  <a:moveTo>
                    <a:pt x="578" y="0"/>
                  </a:moveTo>
                  <a:cubicBezTo>
                    <a:pt x="61" y="1246"/>
                    <a:pt x="1" y="2644"/>
                    <a:pt x="457" y="3951"/>
                  </a:cubicBezTo>
                  <a:cubicBezTo>
                    <a:pt x="548" y="3951"/>
                    <a:pt x="396" y="3070"/>
                    <a:pt x="396" y="1976"/>
                  </a:cubicBezTo>
                  <a:cubicBezTo>
                    <a:pt x="396" y="851"/>
                    <a:pt x="608" y="0"/>
                    <a:pt x="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21" name="TextBox 720">
            <a:extLst>
              <a:ext uri="{FF2B5EF4-FFF2-40B4-BE49-F238E27FC236}">
                <a16:creationId xmlns:a16="http://schemas.microsoft.com/office/drawing/2014/main" id="{F8029E7F-E193-856C-528C-9FCEA32F8949}"/>
              </a:ext>
            </a:extLst>
          </p:cNvPr>
          <p:cNvSpPr txBox="1"/>
          <p:nvPr/>
        </p:nvSpPr>
        <p:spPr>
          <a:xfrm>
            <a:off x="9330784" y="1450311"/>
            <a:ext cx="194384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Ці розлади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виникають внаслідок дефектів генів, що кодують ензими. </a:t>
            </a:r>
            <a:endParaRPr lang="uk-UA" dirty="0"/>
          </a:p>
        </p:txBody>
      </p:sp>
      <p:sp>
        <p:nvSpPr>
          <p:cNvPr id="722" name="TextBox 721">
            <a:extLst>
              <a:ext uri="{FF2B5EF4-FFF2-40B4-BE49-F238E27FC236}">
                <a16:creationId xmlns:a16="http://schemas.microsoft.com/office/drawing/2014/main" id="{4BA98D5B-CB37-1B78-DBD5-6E1AAA90BF22}"/>
              </a:ext>
            </a:extLst>
          </p:cNvPr>
          <p:cNvSpPr txBox="1"/>
          <p:nvPr/>
        </p:nvSpPr>
        <p:spPr>
          <a:xfrm>
            <a:off x="6687821" y="5239431"/>
            <a:ext cx="217776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Прикладом спадкової ензимопатії є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фенілкетонурія, що виникає внаслідок дефекту гена, який відповідає за обробку фенілаланіну. 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8" name="Google Shape;1338;p52"/>
          <p:cNvGrpSpPr/>
          <p:nvPr/>
        </p:nvGrpSpPr>
        <p:grpSpPr>
          <a:xfrm>
            <a:off x="2756549" y="1768863"/>
            <a:ext cx="3630902" cy="2520173"/>
            <a:chOff x="657575" y="870775"/>
            <a:chExt cx="6285100" cy="4077950"/>
          </a:xfrm>
        </p:grpSpPr>
        <p:sp>
          <p:nvSpPr>
            <p:cNvPr id="1339" name="Google Shape;1339;p52"/>
            <p:cNvSpPr/>
            <p:nvPr/>
          </p:nvSpPr>
          <p:spPr>
            <a:xfrm>
              <a:off x="746475" y="873400"/>
              <a:ext cx="1193050" cy="1243200"/>
            </a:xfrm>
            <a:custGeom>
              <a:avLst/>
              <a:gdLst/>
              <a:ahLst/>
              <a:cxnLst/>
              <a:rect l="l" t="t" r="r" b="b"/>
              <a:pathLst>
                <a:path w="47722" h="49728" extrusionOk="0">
                  <a:moveTo>
                    <a:pt x="1" y="1"/>
                  </a:moveTo>
                  <a:lnTo>
                    <a:pt x="1" y="49728"/>
                  </a:lnTo>
                  <a:lnTo>
                    <a:pt x="47722" y="49728"/>
                  </a:lnTo>
                  <a:lnTo>
                    <a:pt x="47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0" name="Google Shape;1340;p52"/>
            <p:cNvSpPr/>
            <p:nvPr/>
          </p:nvSpPr>
          <p:spPr>
            <a:xfrm>
              <a:off x="665925" y="873400"/>
              <a:ext cx="1192300" cy="1243200"/>
            </a:xfrm>
            <a:custGeom>
              <a:avLst/>
              <a:gdLst/>
              <a:ahLst/>
              <a:cxnLst/>
              <a:rect l="l" t="t" r="r" b="b"/>
              <a:pathLst>
                <a:path w="47692" h="49728" extrusionOk="0">
                  <a:moveTo>
                    <a:pt x="1" y="1"/>
                  </a:moveTo>
                  <a:lnTo>
                    <a:pt x="1" y="49728"/>
                  </a:lnTo>
                  <a:lnTo>
                    <a:pt x="47692" y="49728"/>
                  </a:lnTo>
                  <a:lnTo>
                    <a:pt x="476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1" name="Google Shape;1341;p52"/>
            <p:cNvSpPr/>
            <p:nvPr/>
          </p:nvSpPr>
          <p:spPr>
            <a:xfrm>
              <a:off x="826275" y="1040575"/>
              <a:ext cx="871625" cy="908850"/>
            </a:xfrm>
            <a:custGeom>
              <a:avLst/>
              <a:gdLst/>
              <a:ahLst/>
              <a:cxnLst/>
              <a:rect l="l" t="t" r="r" b="b"/>
              <a:pathLst>
                <a:path w="34865" h="36354" extrusionOk="0">
                  <a:moveTo>
                    <a:pt x="0" y="1"/>
                  </a:moveTo>
                  <a:lnTo>
                    <a:pt x="0" y="36354"/>
                  </a:lnTo>
                  <a:lnTo>
                    <a:pt x="34864" y="36354"/>
                  </a:lnTo>
                  <a:lnTo>
                    <a:pt x="348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2" name="Google Shape;1342;p52"/>
            <p:cNvSpPr/>
            <p:nvPr/>
          </p:nvSpPr>
          <p:spPr>
            <a:xfrm>
              <a:off x="667450" y="1955475"/>
              <a:ext cx="158850" cy="156575"/>
            </a:xfrm>
            <a:custGeom>
              <a:avLst/>
              <a:gdLst/>
              <a:ahLst/>
              <a:cxnLst/>
              <a:rect l="l" t="t" r="r" b="b"/>
              <a:pathLst>
                <a:path w="6354" h="6263" extrusionOk="0">
                  <a:moveTo>
                    <a:pt x="6353" y="1"/>
                  </a:moveTo>
                  <a:lnTo>
                    <a:pt x="6353" y="1"/>
                  </a:lnTo>
                  <a:cubicBezTo>
                    <a:pt x="5958" y="275"/>
                    <a:pt x="5654" y="518"/>
                    <a:pt x="5411" y="822"/>
                  </a:cubicBezTo>
                  <a:cubicBezTo>
                    <a:pt x="4803" y="1399"/>
                    <a:pt x="4043" y="2159"/>
                    <a:pt x="3131" y="3041"/>
                  </a:cubicBezTo>
                  <a:cubicBezTo>
                    <a:pt x="2219" y="3922"/>
                    <a:pt x="1460" y="4712"/>
                    <a:pt x="882" y="5290"/>
                  </a:cubicBezTo>
                  <a:cubicBezTo>
                    <a:pt x="548" y="5594"/>
                    <a:pt x="274" y="5928"/>
                    <a:pt x="1" y="6262"/>
                  </a:cubicBezTo>
                  <a:cubicBezTo>
                    <a:pt x="335" y="6050"/>
                    <a:pt x="700" y="5746"/>
                    <a:pt x="1004" y="5442"/>
                  </a:cubicBezTo>
                  <a:cubicBezTo>
                    <a:pt x="1612" y="4864"/>
                    <a:pt x="2402" y="4104"/>
                    <a:pt x="3283" y="3223"/>
                  </a:cubicBezTo>
                  <a:cubicBezTo>
                    <a:pt x="4134" y="2341"/>
                    <a:pt x="4894" y="1551"/>
                    <a:pt x="5472" y="974"/>
                  </a:cubicBezTo>
                  <a:cubicBezTo>
                    <a:pt x="5806" y="670"/>
                    <a:pt x="6080" y="335"/>
                    <a:pt x="6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3" name="Google Shape;1343;p52"/>
            <p:cNvSpPr/>
            <p:nvPr/>
          </p:nvSpPr>
          <p:spPr>
            <a:xfrm>
              <a:off x="1697875" y="1953200"/>
              <a:ext cx="157325" cy="159600"/>
            </a:xfrm>
            <a:custGeom>
              <a:avLst/>
              <a:gdLst/>
              <a:ahLst/>
              <a:cxnLst/>
              <a:rect l="l" t="t" r="r" b="b"/>
              <a:pathLst>
                <a:path w="6293" h="6384" extrusionOk="0">
                  <a:moveTo>
                    <a:pt x="0" y="1"/>
                  </a:moveTo>
                  <a:lnTo>
                    <a:pt x="0" y="1"/>
                  </a:lnTo>
                  <a:cubicBezTo>
                    <a:pt x="243" y="396"/>
                    <a:pt x="547" y="700"/>
                    <a:pt x="851" y="1004"/>
                  </a:cubicBezTo>
                  <a:cubicBezTo>
                    <a:pt x="1398" y="1612"/>
                    <a:pt x="2158" y="2372"/>
                    <a:pt x="3040" y="3283"/>
                  </a:cubicBezTo>
                  <a:cubicBezTo>
                    <a:pt x="3921" y="4195"/>
                    <a:pt x="4711" y="4955"/>
                    <a:pt x="5289" y="5533"/>
                  </a:cubicBezTo>
                  <a:cubicBezTo>
                    <a:pt x="5593" y="5867"/>
                    <a:pt x="5927" y="6141"/>
                    <a:pt x="6292" y="6384"/>
                  </a:cubicBezTo>
                  <a:cubicBezTo>
                    <a:pt x="6049" y="6049"/>
                    <a:pt x="5745" y="5715"/>
                    <a:pt x="5441" y="5411"/>
                  </a:cubicBezTo>
                  <a:cubicBezTo>
                    <a:pt x="4863" y="4803"/>
                    <a:pt x="4104" y="4043"/>
                    <a:pt x="3222" y="3132"/>
                  </a:cubicBezTo>
                  <a:cubicBezTo>
                    <a:pt x="2371" y="2220"/>
                    <a:pt x="1550" y="1460"/>
                    <a:pt x="1003" y="882"/>
                  </a:cubicBezTo>
                  <a:cubicBezTo>
                    <a:pt x="699" y="578"/>
                    <a:pt x="365" y="274"/>
                    <a:pt x="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1695575" y="887075"/>
              <a:ext cx="159625" cy="156575"/>
            </a:xfrm>
            <a:custGeom>
              <a:avLst/>
              <a:gdLst/>
              <a:ahLst/>
              <a:cxnLst/>
              <a:rect l="l" t="t" r="r" b="b"/>
              <a:pathLst>
                <a:path w="6385" h="6263" extrusionOk="0">
                  <a:moveTo>
                    <a:pt x="6384" y="1"/>
                  </a:moveTo>
                  <a:cubicBezTo>
                    <a:pt x="6019" y="214"/>
                    <a:pt x="5685" y="518"/>
                    <a:pt x="5381" y="821"/>
                  </a:cubicBezTo>
                  <a:cubicBezTo>
                    <a:pt x="4773" y="1399"/>
                    <a:pt x="4013" y="2159"/>
                    <a:pt x="3101" y="3040"/>
                  </a:cubicBezTo>
                  <a:cubicBezTo>
                    <a:pt x="2189" y="3891"/>
                    <a:pt x="1430" y="4712"/>
                    <a:pt x="852" y="5259"/>
                  </a:cubicBezTo>
                  <a:cubicBezTo>
                    <a:pt x="518" y="5563"/>
                    <a:pt x="244" y="5928"/>
                    <a:pt x="1" y="6262"/>
                  </a:cubicBezTo>
                  <a:cubicBezTo>
                    <a:pt x="366" y="5989"/>
                    <a:pt x="700" y="5715"/>
                    <a:pt x="974" y="5411"/>
                  </a:cubicBezTo>
                  <a:cubicBezTo>
                    <a:pt x="1582" y="4834"/>
                    <a:pt x="2372" y="4074"/>
                    <a:pt x="3253" y="3223"/>
                  </a:cubicBezTo>
                  <a:lnTo>
                    <a:pt x="5503" y="973"/>
                  </a:lnTo>
                  <a:cubicBezTo>
                    <a:pt x="5837" y="669"/>
                    <a:pt x="6110" y="335"/>
                    <a:pt x="6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5" name="Google Shape;1345;p52"/>
            <p:cNvSpPr/>
            <p:nvPr/>
          </p:nvSpPr>
          <p:spPr>
            <a:xfrm>
              <a:off x="666700" y="887075"/>
              <a:ext cx="156550" cy="158100"/>
            </a:xfrm>
            <a:custGeom>
              <a:avLst/>
              <a:gdLst/>
              <a:ahLst/>
              <a:cxnLst/>
              <a:rect l="l" t="t" r="r" b="b"/>
              <a:pathLst>
                <a:path w="6262" h="6324" extrusionOk="0">
                  <a:moveTo>
                    <a:pt x="0" y="1"/>
                  </a:moveTo>
                  <a:cubicBezTo>
                    <a:pt x="213" y="335"/>
                    <a:pt x="517" y="669"/>
                    <a:pt x="821" y="973"/>
                  </a:cubicBezTo>
                  <a:cubicBezTo>
                    <a:pt x="1398" y="1581"/>
                    <a:pt x="2158" y="2372"/>
                    <a:pt x="3040" y="3253"/>
                  </a:cubicBezTo>
                  <a:cubicBezTo>
                    <a:pt x="3921" y="4135"/>
                    <a:pt x="4712" y="4894"/>
                    <a:pt x="5289" y="5472"/>
                  </a:cubicBezTo>
                  <a:cubicBezTo>
                    <a:pt x="5593" y="5776"/>
                    <a:pt x="5897" y="6080"/>
                    <a:pt x="6262" y="6323"/>
                  </a:cubicBezTo>
                  <a:cubicBezTo>
                    <a:pt x="6049" y="5958"/>
                    <a:pt x="5745" y="5654"/>
                    <a:pt x="5441" y="5381"/>
                  </a:cubicBezTo>
                  <a:cubicBezTo>
                    <a:pt x="4863" y="4773"/>
                    <a:pt x="4104" y="4013"/>
                    <a:pt x="3222" y="3101"/>
                  </a:cubicBezTo>
                  <a:cubicBezTo>
                    <a:pt x="2341" y="2189"/>
                    <a:pt x="1550" y="1429"/>
                    <a:pt x="973" y="852"/>
                  </a:cubicBezTo>
                  <a:cubicBezTo>
                    <a:pt x="669" y="518"/>
                    <a:pt x="365" y="244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6" name="Google Shape;1346;p52"/>
            <p:cNvSpPr/>
            <p:nvPr/>
          </p:nvSpPr>
          <p:spPr>
            <a:xfrm>
              <a:off x="823225" y="1036025"/>
              <a:ext cx="876175" cy="914925"/>
            </a:xfrm>
            <a:custGeom>
              <a:avLst/>
              <a:gdLst/>
              <a:ahLst/>
              <a:cxnLst/>
              <a:rect l="l" t="t" r="r" b="b"/>
              <a:pathLst>
                <a:path w="35047" h="36597" extrusionOk="0">
                  <a:moveTo>
                    <a:pt x="1" y="0"/>
                  </a:moveTo>
                  <a:lnTo>
                    <a:pt x="1" y="122"/>
                  </a:lnTo>
                  <a:lnTo>
                    <a:pt x="1" y="36475"/>
                  </a:lnTo>
                  <a:lnTo>
                    <a:pt x="1" y="36597"/>
                  </a:lnTo>
                  <a:lnTo>
                    <a:pt x="153" y="36597"/>
                  </a:lnTo>
                  <a:lnTo>
                    <a:pt x="25381" y="36536"/>
                  </a:lnTo>
                  <a:lnTo>
                    <a:pt x="32463" y="36505"/>
                  </a:lnTo>
                  <a:lnTo>
                    <a:pt x="32403" y="36505"/>
                  </a:lnTo>
                  <a:lnTo>
                    <a:pt x="25351" y="36475"/>
                  </a:lnTo>
                  <a:lnTo>
                    <a:pt x="274" y="36415"/>
                  </a:lnTo>
                  <a:lnTo>
                    <a:pt x="274" y="36415"/>
                  </a:lnTo>
                  <a:lnTo>
                    <a:pt x="274" y="304"/>
                  </a:lnTo>
                  <a:lnTo>
                    <a:pt x="34804" y="304"/>
                  </a:lnTo>
                  <a:cubicBezTo>
                    <a:pt x="34804" y="11132"/>
                    <a:pt x="34834" y="20116"/>
                    <a:pt x="34834" y="26475"/>
                  </a:cubicBezTo>
                  <a:cubicBezTo>
                    <a:pt x="34895" y="29666"/>
                    <a:pt x="34895" y="32159"/>
                    <a:pt x="34895" y="33891"/>
                  </a:cubicBezTo>
                  <a:lnTo>
                    <a:pt x="34895" y="35867"/>
                  </a:lnTo>
                  <a:lnTo>
                    <a:pt x="34895" y="36353"/>
                  </a:lnTo>
                  <a:lnTo>
                    <a:pt x="34895" y="36536"/>
                  </a:lnTo>
                  <a:cubicBezTo>
                    <a:pt x="34895" y="36536"/>
                    <a:pt x="34925" y="36475"/>
                    <a:pt x="34925" y="36353"/>
                  </a:cubicBezTo>
                  <a:lnTo>
                    <a:pt x="34925" y="35867"/>
                  </a:lnTo>
                  <a:lnTo>
                    <a:pt x="34925" y="33922"/>
                  </a:lnTo>
                  <a:cubicBezTo>
                    <a:pt x="34925" y="32220"/>
                    <a:pt x="34956" y="29758"/>
                    <a:pt x="34956" y="26566"/>
                  </a:cubicBezTo>
                  <a:cubicBezTo>
                    <a:pt x="34986" y="20183"/>
                    <a:pt x="34986" y="11095"/>
                    <a:pt x="35047" y="183"/>
                  </a:cubicBezTo>
                  <a:lnTo>
                    <a:pt x="350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1036750" y="1420525"/>
              <a:ext cx="244725" cy="224950"/>
            </a:xfrm>
            <a:custGeom>
              <a:avLst/>
              <a:gdLst/>
              <a:ahLst/>
              <a:cxnLst/>
              <a:rect l="l" t="t" r="r" b="b"/>
              <a:pathLst>
                <a:path w="9789" h="8998" extrusionOk="0">
                  <a:moveTo>
                    <a:pt x="761" y="0"/>
                  </a:moveTo>
                  <a:lnTo>
                    <a:pt x="761" y="0"/>
                  </a:lnTo>
                  <a:cubicBezTo>
                    <a:pt x="761" y="1"/>
                    <a:pt x="1" y="8998"/>
                    <a:pt x="9788" y="8998"/>
                  </a:cubicBezTo>
                  <a:cubicBezTo>
                    <a:pt x="9788" y="4195"/>
                    <a:pt x="5837" y="426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1277650" y="1420175"/>
              <a:ext cx="224950" cy="225300"/>
            </a:xfrm>
            <a:custGeom>
              <a:avLst/>
              <a:gdLst/>
              <a:ahLst/>
              <a:cxnLst/>
              <a:rect l="l" t="t" r="r" b="b"/>
              <a:pathLst>
                <a:path w="8998" h="9012" extrusionOk="0">
                  <a:moveTo>
                    <a:pt x="8551" y="1"/>
                  </a:moveTo>
                  <a:cubicBezTo>
                    <a:pt x="6736" y="1"/>
                    <a:pt x="0" y="570"/>
                    <a:pt x="0" y="9012"/>
                  </a:cubicBezTo>
                  <a:cubicBezTo>
                    <a:pt x="4772" y="9012"/>
                    <a:pt x="8572" y="5060"/>
                    <a:pt x="8997" y="14"/>
                  </a:cubicBezTo>
                  <a:cubicBezTo>
                    <a:pt x="8997" y="14"/>
                    <a:pt x="8834" y="1"/>
                    <a:pt x="85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9" name="Google Shape;1349;p52"/>
            <p:cNvSpPr/>
            <p:nvPr/>
          </p:nvSpPr>
          <p:spPr>
            <a:xfrm>
              <a:off x="1086150" y="1297425"/>
              <a:ext cx="284225" cy="348050"/>
            </a:xfrm>
            <a:custGeom>
              <a:avLst/>
              <a:gdLst/>
              <a:ahLst/>
              <a:cxnLst/>
              <a:rect l="l" t="t" r="r" b="b"/>
              <a:pathLst>
                <a:path w="11369" h="13922" extrusionOk="0">
                  <a:moveTo>
                    <a:pt x="7387" y="0"/>
                  </a:moveTo>
                  <a:cubicBezTo>
                    <a:pt x="7387" y="1"/>
                    <a:pt x="1" y="6596"/>
                    <a:pt x="7812" y="13922"/>
                  </a:cubicBezTo>
                  <a:cubicBezTo>
                    <a:pt x="11369" y="10092"/>
                    <a:pt x="11065" y="4104"/>
                    <a:pt x="7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0" name="Google Shape;1350;p52"/>
            <p:cNvSpPr/>
            <p:nvPr/>
          </p:nvSpPr>
          <p:spPr>
            <a:xfrm>
              <a:off x="3409900" y="2063400"/>
              <a:ext cx="221150" cy="322200"/>
            </a:xfrm>
            <a:custGeom>
              <a:avLst/>
              <a:gdLst/>
              <a:ahLst/>
              <a:cxnLst/>
              <a:rect l="l" t="t" r="r" b="b"/>
              <a:pathLst>
                <a:path w="8846" h="12888" extrusionOk="0">
                  <a:moveTo>
                    <a:pt x="5776" y="0"/>
                  </a:moveTo>
                  <a:cubicBezTo>
                    <a:pt x="4925" y="1611"/>
                    <a:pt x="1" y="11064"/>
                    <a:pt x="1" y="11064"/>
                  </a:cubicBezTo>
                  <a:cubicBezTo>
                    <a:pt x="1095" y="12219"/>
                    <a:pt x="3040" y="12888"/>
                    <a:pt x="3040" y="12888"/>
                  </a:cubicBezTo>
                  <a:cubicBezTo>
                    <a:pt x="4712" y="10882"/>
                    <a:pt x="8846" y="1581"/>
                    <a:pt x="8846" y="1581"/>
                  </a:cubicBezTo>
                  <a:lnTo>
                    <a:pt x="57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3387875" y="1759425"/>
              <a:ext cx="234825" cy="304000"/>
            </a:xfrm>
            <a:custGeom>
              <a:avLst/>
              <a:gdLst/>
              <a:ahLst/>
              <a:cxnLst/>
              <a:rect l="l" t="t" r="r" b="b"/>
              <a:pathLst>
                <a:path w="9393" h="12160" extrusionOk="0">
                  <a:moveTo>
                    <a:pt x="2857" y="1"/>
                  </a:moveTo>
                  <a:lnTo>
                    <a:pt x="0" y="1946"/>
                  </a:lnTo>
                  <a:lnTo>
                    <a:pt x="6201" y="12159"/>
                  </a:lnTo>
                  <a:lnTo>
                    <a:pt x="9392" y="10001"/>
                  </a:lnTo>
                  <a:cubicBezTo>
                    <a:pt x="9301" y="9819"/>
                    <a:pt x="2857" y="1"/>
                    <a:pt x="2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3391750" y="1577425"/>
              <a:ext cx="165600" cy="169125"/>
            </a:xfrm>
            <a:custGeom>
              <a:avLst/>
              <a:gdLst/>
              <a:ahLst/>
              <a:cxnLst/>
              <a:rect l="l" t="t" r="r" b="b"/>
              <a:pathLst>
                <a:path w="6624" h="6765" extrusionOk="0">
                  <a:moveTo>
                    <a:pt x="2684" y="0"/>
                  </a:moveTo>
                  <a:cubicBezTo>
                    <a:pt x="577" y="0"/>
                    <a:pt x="1" y="4445"/>
                    <a:pt x="240" y="5883"/>
                  </a:cubicBezTo>
                  <a:lnTo>
                    <a:pt x="2550" y="6764"/>
                  </a:lnTo>
                  <a:lnTo>
                    <a:pt x="2429" y="6643"/>
                  </a:lnTo>
                  <a:cubicBezTo>
                    <a:pt x="2429" y="6643"/>
                    <a:pt x="6623" y="1931"/>
                    <a:pt x="3675" y="290"/>
                  </a:cubicBezTo>
                  <a:cubicBezTo>
                    <a:pt x="3313" y="90"/>
                    <a:pt x="2983" y="0"/>
                    <a:pt x="2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3" name="Google Shape;1353;p52"/>
            <p:cNvSpPr/>
            <p:nvPr/>
          </p:nvSpPr>
          <p:spPr>
            <a:xfrm>
              <a:off x="3358225" y="2339225"/>
              <a:ext cx="129225" cy="129200"/>
            </a:xfrm>
            <a:custGeom>
              <a:avLst/>
              <a:gdLst/>
              <a:ahLst/>
              <a:cxnLst/>
              <a:rect l="l" t="t" r="r" b="b"/>
              <a:pathLst>
                <a:path w="5169" h="5168" extrusionOk="0">
                  <a:moveTo>
                    <a:pt x="2584" y="1"/>
                  </a:moveTo>
                  <a:cubicBezTo>
                    <a:pt x="1156" y="1"/>
                    <a:pt x="1" y="1156"/>
                    <a:pt x="1" y="2584"/>
                  </a:cubicBezTo>
                  <a:cubicBezTo>
                    <a:pt x="1" y="4013"/>
                    <a:pt x="1156" y="5168"/>
                    <a:pt x="2584" y="5168"/>
                  </a:cubicBezTo>
                  <a:cubicBezTo>
                    <a:pt x="4013" y="5168"/>
                    <a:pt x="5168" y="4013"/>
                    <a:pt x="5168" y="2584"/>
                  </a:cubicBezTo>
                  <a:cubicBezTo>
                    <a:pt x="5168" y="1156"/>
                    <a:pt x="4013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4" name="Google Shape;1354;p52"/>
            <p:cNvSpPr/>
            <p:nvPr/>
          </p:nvSpPr>
          <p:spPr>
            <a:xfrm>
              <a:off x="3554275" y="2017025"/>
              <a:ext cx="80575" cy="80675"/>
            </a:xfrm>
            <a:custGeom>
              <a:avLst/>
              <a:gdLst/>
              <a:ahLst/>
              <a:cxnLst/>
              <a:rect l="l" t="t" r="r" b="b"/>
              <a:pathLst>
                <a:path w="3223" h="3227" extrusionOk="0">
                  <a:moveTo>
                    <a:pt x="1581" y="1"/>
                  </a:moveTo>
                  <a:cubicBezTo>
                    <a:pt x="730" y="1"/>
                    <a:pt x="1" y="761"/>
                    <a:pt x="1" y="1642"/>
                  </a:cubicBezTo>
                  <a:cubicBezTo>
                    <a:pt x="1" y="2519"/>
                    <a:pt x="674" y="3226"/>
                    <a:pt x="1536" y="3226"/>
                  </a:cubicBezTo>
                  <a:cubicBezTo>
                    <a:pt x="1571" y="3226"/>
                    <a:pt x="1607" y="3225"/>
                    <a:pt x="1642" y="3223"/>
                  </a:cubicBezTo>
                  <a:cubicBezTo>
                    <a:pt x="2493" y="3223"/>
                    <a:pt x="3223" y="2463"/>
                    <a:pt x="3223" y="1582"/>
                  </a:cubicBezTo>
                  <a:cubicBezTo>
                    <a:pt x="3223" y="730"/>
                    <a:pt x="2463" y="1"/>
                    <a:pt x="1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3374950" y="1724300"/>
              <a:ext cx="82100" cy="73425"/>
            </a:xfrm>
            <a:custGeom>
              <a:avLst/>
              <a:gdLst/>
              <a:ahLst/>
              <a:cxnLst/>
              <a:rect l="l" t="t" r="r" b="b"/>
              <a:pathLst>
                <a:path w="3284" h="2937" extrusionOk="0">
                  <a:moveTo>
                    <a:pt x="1596" y="0"/>
                  </a:moveTo>
                  <a:cubicBezTo>
                    <a:pt x="1449" y="0"/>
                    <a:pt x="1301" y="22"/>
                    <a:pt x="1156" y="68"/>
                  </a:cubicBezTo>
                  <a:cubicBezTo>
                    <a:pt x="396" y="342"/>
                    <a:pt x="0" y="1193"/>
                    <a:pt x="244" y="1953"/>
                  </a:cubicBezTo>
                  <a:cubicBezTo>
                    <a:pt x="463" y="2562"/>
                    <a:pt x="1052" y="2936"/>
                    <a:pt x="1653" y="2936"/>
                  </a:cubicBezTo>
                  <a:cubicBezTo>
                    <a:pt x="1803" y="2936"/>
                    <a:pt x="1953" y="2913"/>
                    <a:pt x="2098" y="2865"/>
                  </a:cubicBezTo>
                  <a:cubicBezTo>
                    <a:pt x="2858" y="2591"/>
                    <a:pt x="3283" y="1771"/>
                    <a:pt x="3010" y="1011"/>
                  </a:cubicBezTo>
                  <a:cubicBezTo>
                    <a:pt x="2813" y="396"/>
                    <a:pt x="2218" y="0"/>
                    <a:pt x="15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6" name="Google Shape;1356;p52"/>
            <p:cNvSpPr/>
            <p:nvPr/>
          </p:nvSpPr>
          <p:spPr>
            <a:xfrm>
              <a:off x="3097600" y="3001100"/>
              <a:ext cx="121600" cy="121600"/>
            </a:xfrm>
            <a:custGeom>
              <a:avLst/>
              <a:gdLst/>
              <a:ahLst/>
              <a:cxnLst/>
              <a:rect l="l" t="t" r="r" b="b"/>
              <a:pathLst>
                <a:path w="4864" h="4864" extrusionOk="0">
                  <a:moveTo>
                    <a:pt x="2432" y="0"/>
                  </a:moveTo>
                  <a:cubicBezTo>
                    <a:pt x="1064" y="0"/>
                    <a:pt x="0" y="1095"/>
                    <a:pt x="0" y="2432"/>
                  </a:cubicBezTo>
                  <a:cubicBezTo>
                    <a:pt x="0" y="3800"/>
                    <a:pt x="1094" y="4864"/>
                    <a:pt x="2432" y="4864"/>
                  </a:cubicBezTo>
                  <a:cubicBezTo>
                    <a:pt x="3799" y="4864"/>
                    <a:pt x="4863" y="3769"/>
                    <a:pt x="4863" y="2432"/>
                  </a:cubicBezTo>
                  <a:cubicBezTo>
                    <a:pt x="4863" y="1095"/>
                    <a:pt x="3799" y="31"/>
                    <a:pt x="24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7" name="Google Shape;1357;p52"/>
            <p:cNvSpPr/>
            <p:nvPr/>
          </p:nvSpPr>
          <p:spPr>
            <a:xfrm>
              <a:off x="3129500" y="349047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03" y="0"/>
                  </a:moveTo>
                  <a:cubicBezTo>
                    <a:pt x="761" y="0"/>
                    <a:pt x="1" y="790"/>
                    <a:pt x="1" y="1733"/>
                  </a:cubicBezTo>
                  <a:cubicBezTo>
                    <a:pt x="1" y="2705"/>
                    <a:pt x="791" y="3465"/>
                    <a:pt x="1764" y="3465"/>
                  </a:cubicBezTo>
                  <a:cubicBezTo>
                    <a:pt x="2706" y="3465"/>
                    <a:pt x="3466" y="2644"/>
                    <a:pt x="3466" y="1702"/>
                  </a:cubicBezTo>
                  <a:cubicBezTo>
                    <a:pt x="3466" y="760"/>
                    <a:pt x="2706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095300" y="3998825"/>
              <a:ext cx="60825" cy="60825"/>
            </a:xfrm>
            <a:custGeom>
              <a:avLst/>
              <a:gdLst/>
              <a:ahLst/>
              <a:cxnLst/>
              <a:rect l="l" t="t" r="r" b="b"/>
              <a:pathLst>
                <a:path w="2433" h="2433" extrusionOk="0">
                  <a:moveTo>
                    <a:pt x="1217" y="1"/>
                  </a:moveTo>
                  <a:cubicBezTo>
                    <a:pt x="548" y="1"/>
                    <a:pt x="1" y="517"/>
                    <a:pt x="1" y="1216"/>
                  </a:cubicBezTo>
                  <a:cubicBezTo>
                    <a:pt x="1" y="1885"/>
                    <a:pt x="548" y="2432"/>
                    <a:pt x="1217" y="2432"/>
                  </a:cubicBezTo>
                  <a:cubicBezTo>
                    <a:pt x="1916" y="2432"/>
                    <a:pt x="2433" y="1885"/>
                    <a:pt x="2433" y="1216"/>
                  </a:cubicBezTo>
                  <a:cubicBezTo>
                    <a:pt x="2433" y="548"/>
                    <a:pt x="1916" y="1"/>
                    <a:pt x="121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277675" y="3001850"/>
              <a:ext cx="119325" cy="120100"/>
            </a:xfrm>
            <a:custGeom>
              <a:avLst/>
              <a:gdLst/>
              <a:ahLst/>
              <a:cxnLst/>
              <a:rect l="l" t="t" r="r" b="b"/>
              <a:pathLst>
                <a:path w="4773" h="4804" extrusionOk="0">
                  <a:moveTo>
                    <a:pt x="2402" y="1"/>
                  </a:moveTo>
                  <a:cubicBezTo>
                    <a:pt x="1065" y="1"/>
                    <a:pt x="1" y="1095"/>
                    <a:pt x="1" y="2402"/>
                  </a:cubicBezTo>
                  <a:cubicBezTo>
                    <a:pt x="1" y="3709"/>
                    <a:pt x="1065" y="4803"/>
                    <a:pt x="2402" y="4803"/>
                  </a:cubicBezTo>
                  <a:cubicBezTo>
                    <a:pt x="3709" y="4803"/>
                    <a:pt x="4773" y="3709"/>
                    <a:pt x="4773" y="2402"/>
                  </a:cubicBezTo>
                  <a:cubicBezTo>
                    <a:pt x="4773" y="1095"/>
                    <a:pt x="3709" y="1"/>
                    <a:pt x="2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510200" y="344640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64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705"/>
                    <a:pt x="761" y="3465"/>
                    <a:pt x="1733" y="3465"/>
                  </a:cubicBezTo>
                  <a:cubicBezTo>
                    <a:pt x="2706" y="3465"/>
                    <a:pt x="3466" y="2705"/>
                    <a:pt x="3466" y="1763"/>
                  </a:cubicBezTo>
                  <a:cubicBezTo>
                    <a:pt x="3466" y="760"/>
                    <a:pt x="2706" y="0"/>
                    <a:pt x="176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3363550" y="3931950"/>
              <a:ext cx="66900" cy="61600"/>
            </a:xfrm>
            <a:custGeom>
              <a:avLst/>
              <a:gdLst/>
              <a:ahLst/>
              <a:cxnLst/>
              <a:rect l="l" t="t" r="r" b="b"/>
              <a:pathLst>
                <a:path w="2676" h="2464" extrusionOk="0">
                  <a:moveTo>
                    <a:pt x="1338" y="0"/>
                  </a:moveTo>
                  <a:cubicBezTo>
                    <a:pt x="776" y="0"/>
                    <a:pt x="284" y="393"/>
                    <a:pt x="153" y="943"/>
                  </a:cubicBezTo>
                  <a:cubicBezTo>
                    <a:pt x="1" y="1642"/>
                    <a:pt x="365" y="2281"/>
                    <a:pt x="1064" y="2432"/>
                  </a:cubicBezTo>
                  <a:cubicBezTo>
                    <a:pt x="1156" y="2453"/>
                    <a:pt x="1248" y="2463"/>
                    <a:pt x="1337" y="2463"/>
                  </a:cubicBezTo>
                  <a:cubicBezTo>
                    <a:pt x="1899" y="2463"/>
                    <a:pt x="2392" y="2071"/>
                    <a:pt x="2523" y="1521"/>
                  </a:cubicBezTo>
                  <a:cubicBezTo>
                    <a:pt x="2675" y="852"/>
                    <a:pt x="2280" y="183"/>
                    <a:pt x="1612" y="31"/>
                  </a:cubicBezTo>
                  <a:cubicBezTo>
                    <a:pt x="1520" y="10"/>
                    <a:pt x="1428" y="0"/>
                    <a:pt x="133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125700" y="2604425"/>
              <a:ext cx="199875" cy="199125"/>
            </a:xfrm>
            <a:custGeom>
              <a:avLst/>
              <a:gdLst/>
              <a:ahLst/>
              <a:cxnLst/>
              <a:rect l="l" t="t" r="r" b="b"/>
              <a:pathLst>
                <a:path w="7995" h="7965" extrusionOk="0">
                  <a:moveTo>
                    <a:pt x="3983" y="1"/>
                  </a:moveTo>
                  <a:cubicBezTo>
                    <a:pt x="1794" y="1"/>
                    <a:pt x="1" y="1764"/>
                    <a:pt x="1" y="3983"/>
                  </a:cubicBezTo>
                  <a:cubicBezTo>
                    <a:pt x="1" y="6171"/>
                    <a:pt x="1794" y="7964"/>
                    <a:pt x="3983" y="7964"/>
                  </a:cubicBezTo>
                  <a:cubicBezTo>
                    <a:pt x="6201" y="7964"/>
                    <a:pt x="7995" y="6171"/>
                    <a:pt x="7995" y="3983"/>
                  </a:cubicBezTo>
                  <a:cubicBezTo>
                    <a:pt x="7995" y="1764"/>
                    <a:pt x="6201" y="1"/>
                    <a:pt x="39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3" name="Google Shape;1363;p52"/>
            <p:cNvSpPr/>
            <p:nvPr/>
          </p:nvSpPr>
          <p:spPr>
            <a:xfrm>
              <a:off x="3162175" y="2214600"/>
              <a:ext cx="129200" cy="129225"/>
            </a:xfrm>
            <a:custGeom>
              <a:avLst/>
              <a:gdLst/>
              <a:ahLst/>
              <a:cxnLst/>
              <a:rect l="l" t="t" r="r" b="b"/>
              <a:pathLst>
                <a:path w="5168" h="5169" extrusionOk="0">
                  <a:moveTo>
                    <a:pt x="2584" y="1"/>
                  </a:moveTo>
                  <a:cubicBezTo>
                    <a:pt x="1156" y="1"/>
                    <a:pt x="1" y="1156"/>
                    <a:pt x="1" y="2584"/>
                  </a:cubicBezTo>
                  <a:cubicBezTo>
                    <a:pt x="1" y="4013"/>
                    <a:pt x="1156" y="5168"/>
                    <a:pt x="2584" y="5168"/>
                  </a:cubicBezTo>
                  <a:cubicBezTo>
                    <a:pt x="3983" y="5168"/>
                    <a:pt x="5168" y="4013"/>
                    <a:pt x="5168" y="2584"/>
                  </a:cubicBezTo>
                  <a:cubicBezTo>
                    <a:pt x="5168" y="1156"/>
                    <a:pt x="3983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4" name="Google Shape;1364;p52"/>
            <p:cNvSpPr/>
            <p:nvPr/>
          </p:nvSpPr>
          <p:spPr>
            <a:xfrm>
              <a:off x="2944100" y="2339225"/>
              <a:ext cx="129200" cy="129200"/>
            </a:xfrm>
            <a:custGeom>
              <a:avLst/>
              <a:gdLst/>
              <a:ahLst/>
              <a:cxnLst/>
              <a:rect l="l" t="t" r="r" b="b"/>
              <a:pathLst>
                <a:path w="5168" h="5168" extrusionOk="0">
                  <a:moveTo>
                    <a:pt x="2584" y="1"/>
                  </a:moveTo>
                  <a:cubicBezTo>
                    <a:pt x="1155" y="1"/>
                    <a:pt x="0" y="1156"/>
                    <a:pt x="0" y="2584"/>
                  </a:cubicBezTo>
                  <a:cubicBezTo>
                    <a:pt x="0" y="4013"/>
                    <a:pt x="1155" y="5168"/>
                    <a:pt x="2584" y="5168"/>
                  </a:cubicBezTo>
                  <a:cubicBezTo>
                    <a:pt x="4012" y="5168"/>
                    <a:pt x="5167" y="4013"/>
                    <a:pt x="5167" y="2584"/>
                  </a:cubicBezTo>
                  <a:cubicBezTo>
                    <a:pt x="5167" y="1156"/>
                    <a:pt x="4012" y="1"/>
                    <a:pt x="2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5" name="Google Shape;1365;p52"/>
            <p:cNvSpPr/>
            <p:nvPr/>
          </p:nvSpPr>
          <p:spPr>
            <a:xfrm>
              <a:off x="2795900" y="2707775"/>
              <a:ext cx="82100" cy="81325"/>
            </a:xfrm>
            <a:custGeom>
              <a:avLst/>
              <a:gdLst/>
              <a:ahLst/>
              <a:cxnLst/>
              <a:rect l="l" t="t" r="r" b="b"/>
              <a:pathLst>
                <a:path w="3284" h="3253" extrusionOk="0">
                  <a:moveTo>
                    <a:pt x="1642" y="1"/>
                  </a:moveTo>
                  <a:cubicBezTo>
                    <a:pt x="730" y="1"/>
                    <a:pt x="1" y="730"/>
                    <a:pt x="1" y="1642"/>
                  </a:cubicBezTo>
                  <a:cubicBezTo>
                    <a:pt x="1" y="2554"/>
                    <a:pt x="761" y="3253"/>
                    <a:pt x="1642" y="3253"/>
                  </a:cubicBezTo>
                  <a:cubicBezTo>
                    <a:pt x="2554" y="3253"/>
                    <a:pt x="3284" y="2493"/>
                    <a:pt x="3284" y="1642"/>
                  </a:cubicBezTo>
                  <a:cubicBezTo>
                    <a:pt x="3284" y="730"/>
                    <a:pt x="2554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6" name="Google Shape;1366;p52"/>
            <p:cNvSpPr/>
            <p:nvPr/>
          </p:nvSpPr>
          <p:spPr>
            <a:xfrm>
              <a:off x="2974475" y="3008900"/>
              <a:ext cx="82875" cy="73025"/>
            </a:xfrm>
            <a:custGeom>
              <a:avLst/>
              <a:gdLst/>
              <a:ahLst/>
              <a:cxnLst/>
              <a:rect l="l" t="t" r="r" b="b"/>
              <a:pathLst>
                <a:path w="3315" h="2921" extrusionOk="0">
                  <a:moveTo>
                    <a:pt x="1660" y="0"/>
                  </a:moveTo>
                  <a:cubicBezTo>
                    <a:pt x="1503" y="0"/>
                    <a:pt x="1344" y="27"/>
                    <a:pt x="1186" y="83"/>
                  </a:cubicBezTo>
                  <a:cubicBezTo>
                    <a:pt x="426" y="296"/>
                    <a:pt x="1" y="1178"/>
                    <a:pt x="274" y="1938"/>
                  </a:cubicBezTo>
                  <a:cubicBezTo>
                    <a:pt x="469" y="2546"/>
                    <a:pt x="1054" y="2921"/>
                    <a:pt x="1670" y="2921"/>
                  </a:cubicBezTo>
                  <a:cubicBezTo>
                    <a:pt x="1823" y="2921"/>
                    <a:pt x="1977" y="2898"/>
                    <a:pt x="2129" y="2849"/>
                  </a:cubicBezTo>
                  <a:cubicBezTo>
                    <a:pt x="2889" y="2606"/>
                    <a:pt x="3314" y="1755"/>
                    <a:pt x="3040" y="995"/>
                  </a:cubicBezTo>
                  <a:cubicBezTo>
                    <a:pt x="2824" y="393"/>
                    <a:pt x="2262" y="0"/>
                    <a:pt x="1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7" name="Google Shape;1367;p52"/>
            <p:cNvSpPr/>
            <p:nvPr/>
          </p:nvSpPr>
          <p:spPr>
            <a:xfrm>
              <a:off x="3000325" y="4083175"/>
              <a:ext cx="509900" cy="161125"/>
            </a:xfrm>
            <a:custGeom>
              <a:avLst/>
              <a:gdLst/>
              <a:ahLst/>
              <a:cxnLst/>
              <a:rect l="l" t="t" r="r" b="b"/>
              <a:pathLst>
                <a:path w="20396" h="6445" extrusionOk="0">
                  <a:moveTo>
                    <a:pt x="6475" y="1"/>
                  </a:moveTo>
                  <a:cubicBezTo>
                    <a:pt x="2888" y="1"/>
                    <a:pt x="0" y="2888"/>
                    <a:pt x="0" y="6444"/>
                  </a:cubicBezTo>
                  <a:lnTo>
                    <a:pt x="20396" y="6444"/>
                  </a:lnTo>
                  <a:cubicBezTo>
                    <a:pt x="20396" y="2888"/>
                    <a:pt x="17508" y="1"/>
                    <a:pt x="13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8" name="Google Shape;1368;p52"/>
            <p:cNvSpPr/>
            <p:nvPr/>
          </p:nvSpPr>
          <p:spPr>
            <a:xfrm>
              <a:off x="3232100" y="2779200"/>
              <a:ext cx="6100" cy="1308550"/>
            </a:xfrm>
            <a:custGeom>
              <a:avLst/>
              <a:gdLst/>
              <a:ahLst/>
              <a:cxnLst/>
              <a:rect l="l" t="t" r="r" b="b"/>
              <a:pathLst>
                <a:path w="244" h="52342" extrusionOk="0">
                  <a:moveTo>
                    <a:pt x="122" y="1"/>
                  </a:moveTo>
                  <a:cubicBezTo>
                    <a:pt x="30" y="1"/>
                    <a:pt x="0" y="11703"/>
                    <a:pt x="0" y="26171"/>
                  </a:cubicBezTo>
                  <a:cubicBezTo>
                    <a:pt x="0" y="40640"/>
                    <a:pt x="30" y="52342"/>
                    <a:pt x="122" y="52342"/>
                  </a:cubicBezTo>
                  <a:cubicBezTo>
                    <a:pt x="182" y="52342"/>
                    <a:pt x="243" y="40609"/>
                    <a:pt x="243" y="26171"/>
                  </a:cubicBezTo>
                  <a:cubicBezTo>
                    <a:pt x="243" y="11733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9" name="Google Shape;1369;p52"/>
            <p:cNvSpPr/>
            <p:nvPr/>
          </p:nvSpPr>
          <p:spPr>
            <a:xfrm>
              <a:off x="3059600" y="2732100"/>
              <a:ext cx="348050" cy="294100"/>
            </a:xfrm>
            <a:custGeom>
              <a:avLst/>
              <a:gdLst/>
              <a:ahLst/>
              <a:cxnLst/>
              <a:rect l="l" t="t" r="r" b="b"/>
              <a:pathLst>
                <a:path w="13922" h="11764" extrusionOk="0">
                  <a:moveTo>
                    <a:pt x="10973" y="0"/>
                  </a:moveTo>
                  <a:lnTo>
                    <a:pt x="2371" y="243"/>
                  </a:lnTo>
                  <a:cubicBezTo>
                    <a:pt x="2371" y="243"/>
                    <a:pt x="0" y="4104"/>
                    <a:pt x="639" y="11763"/>
                  </a:cubicBezTo>
                  <a:lnTo>
                    <a:pt x="13162" y="11763"/>
                  </a:lnTo>
                  <a:cubicBezTo>
                    <a:pt x="13162" y="11763"/>
                    <a:pt x="13921" y="2645"/>
                    <a:pt x="10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0" name="Google Shape;1370;p52"/>
            <p:cNvSpPr/>
            <p:nvPr/>
          </p:nvSpPr>
          <p:spPr>
            <a:xfrm>
              <a:off x="3088475" y="3112050"/>
              <a:ext cx="143650" cy="405800"/>
            </a:xfrm>
            <a:custGeom>
              <a:avLst/>
              <a:gdLst/>
              <a:ahLst/>
              <a:cxnLst/>
              <a:rect l="l" t="t" r="r" b="b"/>
              <a:pathLst>
                <a:path w="5746" h="16232" extrusionOk="0">
                  <a:moveTo>
                    <a:pt x="0" y="0"/>
                  </a:moveTo>
                  <a:lnTo>
                    <a:pt x="1247" y="16231"/>
                  </a:lnTo>
                  <a:lnTo>
                    <a:pt x="5228" y="16231"/>
                  </a:lnTo>
                  <a:lnTo>
                    <a:pt x="57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1" name="Google Shape;1371;p52"/>
            <p:cNvSpPr/>
            <p:nvPr/>
          </p:nvSpPr>
          <p:spPr>
            <a:xfrm>
              <a:off x="3088475" y="3545175"/>
              <a:ext cx="136050" cy="478750"/>
            </a:xfrm>
            <a:custGeom>
              <a:avLst/>
              <a:gdLst/>
              <a:ahLst/>
              <a:cxnLst/>
              <a:rect l="l" t="t" r="r" b="b"/>
              <a:pathLst>
                <a:path w="5442" h="19150" extrusionOk="0">
                  <a:moveTo>
                    <a:pt x="1186" y="1"/>
                  </a:moveTo>
                  <a:lnTo>
                    <a:pt x="0" y="18603"/>
                  </a:lnTo>
                  <a:lnTo>
                    <a:pt x="2888" y="19150"/>
                  </a:lnTo>
                  <a:lnTo>
                    <a:pt x="5441" y="548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2" name="Google Shape;1372;p52"/>
            <p:cNvSpPr/>
            <p:nvPr/>
          </p:nvSpPr>
          <p:spPr>
            <a:xfrm>
              <a:off x="3057325" y="4023875"/>
              <a:ext cx="123875" cy="59325"/>
            </a:xfrm>
            <a:custGeom>
              <a:avLst/>
              <a:gdLst/>
              <a:ahLst/>
              <a:cxnLst/>
              <a:rect l="l" t="t" r="r" b="b"/>
              <a:pathLst>
                <a:path w="4955" h="2373" extrusionOk="0">
                  <a:moveTo>
                    <a:pt x="2456" y="1"/>
                  </a:moveTo>
                  <a:cubicBezTo>
                    <a:pt x="2428" y="1"/>
                    <a:pt x="2399" y="1"/>
                    <a:pt x="2371" y="2"/>
                  </a:cubicBezTo>
                  <a:cubicBezTo>
                    <a:pt x="30" y="93"/>
                    <a:pt x="0" y="2373"/>
                    <a:pt x="0" y="2373"/>
                  </a:cubicBezTo>
                  <a:lnTo>
                    <a:pt x="4955" y="2373"/>
                  </a:lnTo>
                  <a:cubicBezTo>
                    <a:pt x="4955" y="2373"/>
                    <a:pt x="4688" y="1"/>
                    <a:pt x="2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3" name="Google Shape;1373;p52"/>
            <p:cNvSpPr/>
            <p:nvPr/>
          </p:nvSpPr>
          <p:spPr>
            <a:xfrm>
              <a:off x="3297450" y="3068725"/>
              <a:ext cx="288025" cy="414925"/>
            </a:xfrm>
            <a:custGeom>
              <a:avLst/>
              <a:gdLst/>
              <a:ahLst/>
              <a:cxnLst/>
              <a:rect l="l" t="t" r="r" b="b"/>
              <a:pathLst>
                <a:path w="11521" h="16597" extrusionOk="0">
                  <a:moveTo>
                    <a:pt x="5259" y="0"/>
                  </a:moveTo>
                  <a:lnTo>
                    <a:pt x="0" y="2402"/>
                  </a:lnTo>
                  <a:lnTo>
                    <a:pt x="7903" y="16596"/>
                  </a:lnTo>
                  <a:lnTo>
                    <a:pt x="11520" y="14955"/>
                  </a:lnTo>
                  <a:lnTo>
                    <a:pt x="52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4" name="Google Shape;1374;p52"/>
            <p:cNvSpPr/>
            <p:nvPr/>
          </p:nvSpPr>
          <p:spPr>
            <a:xfrm>
              <a:off x="3365075" y="3490475"/>
              <a:ext cx="234075" cy="474950"/>
            </a:xfrm>
            <a:custGeom>
              <a:avLst/>
              <a:gdLst/>
              <a:ahLst/>
              <a:cxnLst/>
              <a:rect l="l" t="t" r="r" b="b"/>
              <a:pathLst>
                <a:path w="9363" h="18998" extrusionOk="0">
                  <a:moveTo>
                    <a:pt x="5320" y="0"/>
                  </a:moveTo>
                  <a:lnTo>
                    <a:pt x="0" y="17842"/>
                  </a:lnTo>
                  <a:lnTo>
                    <a:pt x="2706" y="18997"/>
                  </a:lnTo>
                  <a:lnTo>
                    <a:pt x="9362" y="1429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5" name="Google Shape;1375;p52"/>
            <p:cNvSpPr/>
            <p:nvPr/>
          </p:nvSpPr>
          <p:spPr>
            <a:xfrm>
              <a:off x="3333925" y="3965200"/>
              <a:ext cx="217350" cy="111150"/>
            </a:xfrm>
            <a:custGeom>
              <a:avLst/>
              <a:gdLst/>
              <a:ahLst/>
              <a:cxnLst/>
              <a:rect l="l" t="t" r="r" b="b"/>
              <a:pathLst>
                <a:path w="8694" h="4446" extrusionOk="0">
                  <a:moveTo>
                    <a:pt x="1722" y="0"/>
                  </a:moveTo>
                  <a:cubicBezTo>
                    <a:pt x="1106" y="0"/>
                    <a:pt x="538" y="356"/>
                    <a:pt x="274" y="951"/>
                  </a:cubicBezTo>
                  <a:cubicBezTo>
                    <a:pt x="213" y="981"/>
                    <a:pt x="213" y="1042"/>
                    <a:pt x="213" y="1102"/>
                  </a:cubicBezTo>
                  <a:lnTo>
                    <a:pt x="0" y="1589"/>
                  </a:lnTo>
                  <a:cubicBezTo>
                    <a:pt x="152" y="1862"/>
                    <a:pt x="7052" y="4446"/>
                    <a:pt x="7052" y="4446"/>
                  </a:cubicBezTo>
                  <a:cubicBezTo>
                    <a:pt x="7052" y="4446"/>
                    <a:pt x="8693" y="2957"/>
                    <a:pt x="3526" y="647"/>
                  </a:cubicBezTo>
                  <a:lnTo>
                    <a:pt x="2432" y="160"/>
                  </a:lnTo>
                  <a:cubicBezTo>
                    <a:pt x="2198" y="52"/>
                    <a:pt x="1957" y="0"/>
                    <a:pt x="1722" y="0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6" name="Google Shape;1376;p52"/>
            <p:cNvSpPr/>
            <p:nvPr/>
          </p:nvSpPr>
          <p:spPr>
            <a:xfrm>
              <a:off x="3061125" y="2296500"/>
              <a:ext cx="341125" cy="368875"/>
            </a:xfrm>
            <a:custGeom>
              <a:avLst/>
              <a:gdLst/>
              <a:ahLst/>
              <a:cxnLst/>
              <a:rect l="l" t="t" r="r" b="b"/>
              <a:pathLst>
                <a:path w="13645" h="14755" extrusionOk="0">
                  <a:moveTo>
                    <a:pt x="6418" y="1"/>
                  </a:moveTo>
                  <a:cubicBezTo>
                    <a:pt x="4583" y="1"/>
                    <a:pt x="2470" y="183"/>
                    <a:pt x="182" y="707"/>
                  </a:cubicBezTo>
                  <a:cubicBezTo>
                    <a:pt x="0" y="767"/>
                    <a:pt x="334" y="10980"/>
                    <a:pt x="2584" y="14749"/>
                  </a:cubicBezTo>
                  <a:cubicBezTo>
                    <a:pt x="2584" y="14749"/>
                    <a:pt x="6164" y="14628"/>
                    <a:pt x="8604" y="14628"/>
                  </a:cubicBezTo>
                  <a:cubicBezTo>
                    <a:pt x="9825" y="14628"/>
                    <a:pt x="10760" y="14658"/>
                    <a:pt x="10821" y="14749"/>
                  </a:cubicBezTo>
                  <a:cubicBezTo>
                    <a:pt x="10824" y="14753"/>
                    <a:pt x="10827" y="14754"/>
                    <a:pt x="10830" y="14754"/>
                  </a:cubicBezTo>
                  <a:cubicBezTo>
                    <a:pt x="11102" y="14754"/>
                    <a:pt x="13645" y="5780"/>
                    <a:pt x="13405" y="950"/>
                  </a:cubicBezTo>
                  <a:lnTo>
                    <a:pt x="13405" y="950"/>
                  </a:lnTo>
                  <a:cubicBezTo>
                    <a:pt x="13405" y="950"/>
                    <a:pt x="13404" y="950"/>
                    <a:pt x="13404" y="950"/>
                  </a:cubicBezTo>
                  <a:cubicBezTo>
                    <a:pt x="13345" y="950"/>
                    <a:pt x="10607" y="1"/>
                    <a:pt x="6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7" name="Google Shape;1377;p52"/>
            <p:cNvSpPr/>
            <p:nvPr/>
          </p:nvSpPr>
          <p:spPr>
            <a:xfrm>
              <a:off x="3071000" y="1918875"/>
              <a:ext cx="321750" cy="334375"/>
            </a:xfrm>
            <a:custGeom>
              <a:avLst/>
              <a:gdLst/>
              <a:ahLst/>
              <a:cxnLst/>
              <a:rect l="l" t="t" r="r" b="b"/>
              <a:pathLst>
                <a:path w="12870" h="13375" extrusionOk="0">
                  <a:moveTo>
                    <a:pt x="5370" y="1"/>
                  </a:moveTo>
                  <a:cubicBezTo>
                    <a:pt x="5284" y="1"/>
                    <a:pt x="5196" y="3"/>
                    <a:pt x="5107" y="6"/>
                  </a:cubicBezTo>
                  <a:cubicBezTo>
                    <a:pt x="5107" y="6"/>
                    <a:pt x="0" y="128"/>
                    <a:pt x="942" y="6663"/>
                  </a:cubicBezTo>
                  <a:cubicBezTo>
                    <a:pt x="1885" y="13198"/>
                    <a:pt x="2949" y="13198"/>
                    <a:pt x="2979" y="13350"/>
                  </a:cubicBezTo>
                  <a:cubicBezTo>
                    <a:pt x="2982" y="13367"/>
                    <a:pt x="3065" y="13374"/>
                    <a:pt x="3209" y="13374"/>
                  </a:cubicBezTo>
                  <a:cubicBezTo>
                    <a:pt x="4362" y="13374"/>
                    <a:pt x="9453" y="12894"/>
                    <a:pt x="9453" y="12894"/>
                  </a:cubicBezTo>
                  <a:cubicBezTo>
                    <a:pt x="9453" y="12894"/>
                    <a:pt x="12870" y="1"/>
                    <a:pt x="5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8" name="Google Shape;1378;p52"/>
            <p:cNvSpPr/>
            <p:nvPr/>
          </p:nvSpPr>
          <p:spPr>
            <a:xfrm>
              <a:off x="2801225" y="2420550"/>
              <a:ext cx="221150" cy="322200"/>
            </a:xfrm>
            <a:custGeom>
              <a:avLst/>
              <a:gdLst/>
              <a:ahLst/>
              <a:cxnLst/>
              <a:rect l="l" t="t" r="r" b="b"/>
              <a:pathLst>
                <a:path w="8846" h="12888" extrusionOk="0">
                  <a:moveTo>
                    <a:pt x="5806" y="0"/>
                  </a:moveTo>
                  <a:cubicBezTo>
                    <a:pt x="4135" y="2037"/>
                    <a:pt x="1" y="11338"/>
                    <a:pt x="1" y="11338"/>
                  </a:cubicBezTo>
                  <a:lnTo>
                    <a:pt x="3040" y="12888"/>
                  </a:lnTo>
                  <a:cubicBezTo>
                    <a:pt x="3891" y="11307"/>
                    <a:pt x="8846" y="1824"/>
                    <a:pt x="8846" y="1824"/>
                  </a:cubicBezTo>
                  <a:cubicBezTo>
                    <a:pt x="7752" y="699"/>
                    <a:pt x="5806" y="0"/>
                    <a:pt x="58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9" name="Google Shape;1379;p52"/>
            <p:cNvSpPr/>
            <p:nvPr/>
          </p:nvSpPr>
          <p:spPr>
            <a:xfrm>
              <a:off x="2809600" y="2741975"/>
              <a:ext cx="234050" cy="304725"/>
            </a:xfrm>
            <a:custGeom>
              <a:avLst/>
              <a:gdLst/>
              <a:ahLst/>
              <a:cxnLst/>
              <a:rect l="l" t="t" r="r" b="b"/>
              <a:pathLst>
                <a:path w="9362" h="12189" extrusionOk="0">
                  <a:moveTo>
                    <a:pt x="3192" y="0"/>
                  </a:moveTo>
                  <a:lnTo>
                    <a:pt x="0" y="2189"/>
                  </a:lnTo>
                  <a:cubicBezTo>
                    <a:pt x="61" y="2402"/>
                    <a:pt x="6535" y="12189"/>
                    <a:pt x="6535" y="12189"/>
                  </a:cubicBezTo>
                  <a:lnTo>
                    <a:pt x="9362" y="10213"/>
                  </a:lnTo>
                  <a:lnTo>
                    <a:pt x="31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0" name="Google Shape;1380;p52"/>
            <p:cNvSpPr/>
            <p:nvPr/>
          </p:nvSpPr>
          <p:spPr>
            <a:xfrm>
              <a:off x="2871150" y="3067200"/>
              <a:ext cx="165600" cy="168150"/>
            </a:xfrm>
            <a:custGeom>
              <a:avLst/>
              <a:gdLst/>
              <a:ahLst/>
              <a:cxnLst/>
              <a:rect l="l" t="t" r="r" b="b"/>
              <a:pathLst>
                <a:path w="6624" h="6726" extrusionOk="0">
                  <a:moveTo>
                    <a:pt x="4073" y="1"/>
                  </a:moveTo>
                  <a:lnTo>
                    <a:pt x="4195" y="122"/>
                  </a:lnTo>
                  <a:cubicBezTo>
                    <a:pt x="4195" y="122"/>
                    <a:pt x="0" y="4834"/>
                    <a:pt x="2918" y="6445"/>
                  </a:cubicBezTo>
                  <a:cubicBezTo>
                    <a:pt x="3276" y="6639"/>
                    <a:pt x="3603" y="6725"/>
                    <a:pt x="3900" y="6725"/>
                  </a:cubicBezTo>
                  <a:cubicBezTo>
                    <a:pt x="6021" y="6725"/>
                    <a:pt x="6623" y="2295"/>
                    <a:pt x="6383" y="882"/>
                  </a:cubicBezTo>
                  <a:lnTo>
                    <a:pt x="40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1" name="Google Shape;1381;p52"/>
            <p:cNvSpPr/>
            <p:nvPr/>
          </p:nvSpPr>
          <p:spPr>
            <a:xfrm>
              <a:off x="5137150" y="923550"/>
              <a:ext cx="1742450" cy="1302475"/>
            </a:xfrm>
            <a:custGeom>
              <a:avLst/>
              <a:gdLst/>
              <a:ahLst/>
              <a:cxnLst/>
              <a:rect l="l" t="t" r="r" b="b"/>
              <a:pathLst>
                <a:path w="69698" h="52099" extrusionOk="0">
                  <a:moveTo>
                    <a:pt x="69697" y="1"/>
                  </a:moveTo>
                  <a:lnTo>
                    <a:pt x="0" y="396"/>
                  </a:lnTo>
                  <a:lnTo>
                    <a:pt x="2462" y="52099"/>
                  </a:lnTo>
                  <a:lnTo>
                    <a:pt x="69697" y="52099"/>
                  </a:lnTo>
                  <a:lnTo>
                    <a:pt x="696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2" name="Google Shape;1382;p52"/>
            <p:cNvSpPr/>
            <p:nvPr/>
          </p:nvSpPr>
          <p:spPr>
            <a:xfrm>
              <a:off x="5137150" y="931150"/>
              <a:ext cx="1681650" cy="1294875"/>
            </a:xfrm>
            <a:custGeom>
              <a:avLst/>
              <a:gdLst/>
              <a:ahLst/>
              <a:cxnLst/>
              <a:rect l="l" t="t" r="r" b="b"/>
              <a:pathLst>
                <a:path w="67266" h="51795" extrusionOk="0">
                  <a:moveTo>
                    <a:pt x="0" y="1"/>
                  </a:moveTo>
                  <a:lnTo>
                    <a:pt x="0" y="51795"/>
                  </a:lnTo>
                  <a:lnTo>
                    <a:pt x="67266" y="51795"/>
                  </a:lnTo>
                  <a:lnTo>
                    <a:pt x="672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3" name="Google Shape;1383;p52"/>
            <p:cNvSpPr/>
            <p:nvPr/>
          </p:nvSpPr>
          <p:spPr>
            <a:xfrm>
              <a:off x="5131825" y="925075"/>
              <a:ext cx="1694575" cy="1307800"/>
            </a:xfrm>
            <a:custGeom>
              <a:avLst/>
              <a:gdLst/>
              <a:ahLst/>
              <a:cxnLst/>
              <a:rect l="l" t="t" r="r" b="b"/>
              <a:pathLst>
                <a:path w="67783" h="52312" extrusionOk="0">
                  <a:moveTo>
                    <a:pt x="67266" y="517"/>
                  </a:moveTo>
                  <a:lnTo>
                    <a:pt x="67266" y="51764"/>
                  </a:lnTo>
                  <a:lnTo>
                    <a:pt x="487" y="51764"/>
                  </a:lnTo>
                  <a:lnTo>
                    <a:pt x="487" y="517"/>
                  </a:lnTo>
                  <a:close/>
                  <a:moveTo>
                    <a:pt x="0" y="1"/>
                  </a:moveTo>
                  <a:lnTo>
                    <a:pt x="0" y="52311"/>
                  </a:lnTo>
                  <a:lnTo>
                    <a:pt x="67783" y="52311"/>
                  </a:lnTo>
                  <a:lnTo>
                    <a:pt x="677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4" name="Google Shape;1384;p52"/>
            <p:cNvSpPr/>
            <p:nvPr/>
          </p:nvSpPr>
          <p:spPr>
            <a:xfrm>
              <a:off x="5320275" y="1064125"/>
              <a:ext cx="1316925" cy="990925"/>
            </a:xfrm>
            <a:custGeom>
              <a:avLst/>
              <a:gdLst/>
              <a:ahLst/>
              <a:cxnLst/>
              <a:rect l="l" t="t" r="r" b="b"/>
              <a:pathLst>
                <a:path w="52677" h="39637" extrusionOk="0">
                  <a:moveTo>
                    <a:pt x="0" y="1"/>
                  </a:moveTo>
                  <a:lnTo>
                    <a:pt x="0" y="39637"/>
                  </a:lnTo>
                  <a:lnTo>
                    <a:pt x="52676" y="39637"/>
                  </a:lnTo>
                  <a:lnTo>
                    <a:pt x="526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5" name="Google Shape;1385;p52"/>
            <p:cNvSpPr/>
            <p:nvPr/>
          </p:nvSpPr>
          <p:spPr>
            <a:xfrm>
              <a:off x="5317225" y="1061100"/>
              <a:ext cx="1323000" cy="997750"/>
            </a:xfrm>
            <a:custGeom>
              <a:avLst/>
              <a:gdLst/>
              <a:ahLst/>
              <a:cxnLst/>
              <a:rect l="l" t="t" r="r" b="b"/>
              <a:pathLst>
                <a:path w="52920" h="39910" extrusionOk="0">
                  <a:moveTo>
                    <a:pt x="1" y="0"/>
                  </a:moveTo>
                  <a:lnTo>
                    <a:pt x="1" y="122"/>
                  </a:lnTo>
                  <a:lnTo>
                    <a:pt x="1" y="39758"/>
                  </a:lnTo>
                  <a:lnTo>
                    <a:pt x="1" y="39910"/>
                  </a:lnTo>
                  <a:lnTo>
                    <a:pt x="122" y="39910"/>
                  </a:lnTo>
                  <a:lnTo>
                    <a:pt x="52798" y="39849"/>
                  </a:lnTo>
                  <a:lnTo>
                    <a:pt x="52920" y="39849"/>
                  </a:lnTo>
                  <a:lnTo>
                    <a:pt x="52920" y="39727"/>
                  </a:lnTo>
                  <a:cubicBezTo>
                    <a:pt x="52889" y="27721"/>
                    <a:pt x="52859" y="17812"/>
                    <a:pt x="52859" y="10882"/>
                  </a:cubicBezTo>
                  <a:cubicBezTo>
                    <a:pt x="52798" y="7478"/>
                    <a:pt x="52798" y="4772"/>
                    <a:pt x="52798" y="2918"/>
                  </a:cubicBezTo>
                  <a:lnTo>
                    <a:pt x="52798" y="2949"/>
                  </a:lnTo>
                  <a:cubicBezTo>
                    <a:pt x="52798" y="4803"/>
                    <a:pt x="52768" y="7508"/>
                    <a:pt x="52768" y="10973"/>
                  </a:cubicBezTo>
                  <a:cubicBezTo>
                    <a:pt x="52738" y="17850"/>
                    <a:pt x="52737" y="27715"/>
                    <a:pt x="52707" y="39636"/>
                  </a:cubicBezTo>
                  <a:lnTo>
                    <a:pt x="52707" y="39636"/>
                  </a:lnTo>
                  <a:lnTo>
                    <a:pt x="214" y="39606"/>
                  </a:lnTo>
                  <a:lnTo>
                    <a:pt x="214" y="39606"/>
                  </a:lnTo>
                  <a:lnTo>
                    <a:pt x="214" y="243"/>
                  </a:lnTo>
                  <a:lnTo>
                    <a:pt x="214" y="243"/>
                  </a:lnTo>
                  <a:lnTo>
                    <a:pt x="38117" y="183"/>
                  </a:lnTo>
                  <a:lnTo>
                    <a:pt x="48938" y="122"/>
                  </a:lnTo>
                  <a:lnTo>
                    <a:pt x="48999" y="122"/>
                  </a:lnTo>
                  <a:lnTo>
                    <a:pt x="38208" y="9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6" name="Google Shape;1386;p52"/>
            <p:cNvSpPr/>
            <p:nvPr/>
          </p:nvSpPr>
          <p:spPr>
            <a:xfrm>
              <a:off x="5137150" y="928875"/>
              <a:ext cx="183150" cy="135275"/>
            </a:xfrm>
            <a:custGeom>
              <a:avLst/>
              <a:gdLst/>
              <a:ahLst/>
              <a:cxnLst/>
              <a:rect l="l" t="t" r="r" b="b"/>
              <a:pathLst>
                <a:path w="7326" h="5411" extrusionOk="0">
                  <a:moveTo>
                    <a:pt x="0" y="1"/>
                  </a:moveTo>
                  <a:lnTo>
                    <a:pt x="0" y="1"/>
                  </a:lnTo>
                  <a:cubicBezTo>
                    <a:pt x="365" y="335"/>
                    <a:pt x="699" y="639"/>
                    <a:pt x="1034" y="852"/>
                  </a:cubicBezTo>
                  <a:lnTo>
                    <a:pt x="3617" y="2767"/>
                  </a:lnTo>
                  <a:lnTo>
                    <a:pt x="6201" y="4651"/>
                  </a:lnTo>
                  <a:cubicBezTo>
                    <a:pt x="6566" y="4955"/>
                    <a:pt x="6930" y="5198"/>
                    <a:pt x="7325" y="5411"/>
                  </a:cubicBezTo>
                  <a:cubicBezTo>
                    <a:pt x="6991" y="5077"/>
                    <a:pt x="6657" y="4773"/>
                    <a:pt x="6322" y="4499"/>
                  </a:cubicBezTo>
                  <a:cubicBezTo>
                    <a:pt x="5684" y="3982"/>
                    <a:pt x="4803" y="3283"/>
                    <a:pt x="3769" y="2523"/>
                  </a:cubicBezTo>
                  <a:cubicBezTo>
                    <a:pt x="2766" y="1763"/>
                    <a:pt x="1824" y="1125"/>
                    <a:pt x="1155" y="669"/>
                  </a:cubicBezTo>
                  <a:cubicBezTo>
                    <a:pt x="821" y="396"/>
                    <a:pt x="426" y="183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7" name="Google Shape;1387;p52"/>
            <p:cNvSpPr/>
            <p:nvPr/>
          </p:nvSpPr>
          <p:spPr>
            <a:xfrm>
              <a:off x="6636400" y="931150"/>
              <a:ext cx="184675" cy="133125"/>
            </a:xfrm>
            <a:custGeom>
              <a:avLst/>
              <a:gdLst/>
              <a:ahLst/>
              <a:cxnLst/>
              <a:rect l="l" t="t" r="r" b="b"/>
              <a:pathLst>
                <a:path w="7387" h="5325" extrusionOk="0">
                  <a:moveTo>
                    <a:pt x="7324" y="0"/>
                  </a:moveTo>
                  <a:cubicBezTo>
                    <a:pt x="7250" y="0"/>
                    <a:pt x="5597" y="1085"/>
                    <a:pt x="3618" y="2554"/>
                  </a:cubicBezTo>
                  <a:cubicBezTo>
                    <a:pt x="1612" y="4043"/>
                    <a:pt x="1" y="5259"/>
                    <a:pt x="31" y="5320"/>
                  </a:cubicBezTo>
                  <a:cubicBezTo>
                    <a:pt x="33" y="5323"/>
                    <a:pt x="38" y="5325"/>
                    <a:pt x="45" y="5325"/>
                  </a:cubicBezTo>
                  <a:cubicBezTo>
                    <a:pt x="217" y="5325"/>
                    <a:pt x="1838" y="4202"/>
                    <a:pt x="3770" y="2797"/>
                  </a:cubicBezTo>
                  <a:cubicBezTo>
                    <a:pt x="5776" y="1308"/>
                    <a:pt x="7387" y="92"/>
                    <a:pt x="7326" y="1"/>
                  </a:cubicBezTo>
                  <a:cubicBezTo>
                    <a:pt x="7326" y="0"/>
                    <a:pt x="7325" y="0"/>
                    <a:pt x="7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8" name="Google Shape;1388;p52"/>
            <p:cNvSpPr/>
            <p:nvPr/>
          </p:nvSpPr>
          <p:spPr>
            <a:xfrm>
              <a:off x="6629575" y="2055775"/>
              <a:ext cx="191500" cy="170275"/>
            </a:xfrm>
            <a:custGeom>
              <a:avLst/>
              <a:gdLst/>
              <a:ahLst/>
              <a:cxnLst/>
              <a:rect l="l" t="t" r="r" b="b"/>
              <a:pathLst>
                <a:path w="7660" h="6811" extrusionOk="0">
                  <a:moveTo>
                    <a:pt x="62" y="1"/>
                  </a:moveTo>
                  <a:cubicBezTo>
                    <a:pt x="62" y="1"/>
                    <a:pt x="61" y="1"/>
                    <a:pt x="61" y="1"/>
                  </a:cubicBezTo>
                  <a:cubicBezTo>
                    <a:pt x="0" y="62"/>
                    <a:pt x="1642" y="1643"/>
                    <a:pt x="3739" y="3497"/>
                  </a:cubicBezTo>
                  <a:cubicBezTo>
                    <a:pt x="5815" y="5332"/>
                    <a:pt x="7534" y="6810"/>
                    <a:pt x="7598" y="6810"/>
                  </a:cubicBezTo>
                  <a:cubicBezTo>
                    <a:pt x="7598" y="6810"/>
                    <a:pt x="7599" y="6810"/>
                    <a:pt x="7599" y="6810"/>
                  </a:cubicBezTo>
                  <a:cubicBezTo>
                    <a:pt x="7660" y="6779"/>
                    <a:pt x="6019" y="5168"/>
                    <a:pt x="3921" y="3314"/>
                  </a:cubicBezTo>
                  <a:cubicBezTo>
                    <a:pt x="1845" y="1479"/>
                    <a:pt x="126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9" name="Google Shape;1389;p52"/>
            <p:cNvSpPr/>
            <p:nvPr/>
          </p:nvSpPr>
          <p:spPr>
            <a:xfrm>
              <a:off x="5136375" y="2063375"/>
              <a:ext cx="181650" cy="162675"/>
            </a:xfrm>
            <a:custGeom>
              <a:avLst/>
              <a:gdLst/>
              <a:ahLst/>
              <a:cxnLst/>
              <a:rect l="l" t="t" r="r" b="b"/>
              <a:pathLst>
                <a:path w="7266" h="6507" extrusionOk="0">
                  <a:moveTo>
                    <a:pt x="7233" y="1"/>
                  </a:moveTo>
                  <a:cubicBezTo>
                    <a:pt x="7169" y="1"/>
                    <a:pt x="5512" y="1388"/>
                    <a:pt x="3557" y="3162"/>
                  </a:cubicBezTo>
                  <a:cubicBezTo>
                    <a:pt x="1551" y="4956"/>
                    <a:pt x="1" y="6475"/>
                    <a:pt x="31" y="6506"/>
                  </a:cubicBezTo>
                  <a:cubicBezTo>
                    <a:pt x="32" y="6506"/>
                    <a:pt x="33" y="6506"/>
                    <a:pt x="35" y="6506"/>
                  </a:cubicBezTo>
                  <a:cubicBezTo>
                    <a:pt x="157" y="6506"/>
                    <a:pt x="1785" y="5119"/>
                    <a:pt x="3739" y="3345"/>
                  </a:cubicBezTo>
                  <a:cubicBezTo>
                    <a:pt x="5715" y="1582"/>
                    <a:pt x="7265" y="62"/>
                    <a:pt x="7235" y="1"/>
                  </a:cubicBezTo>
                  <a:cubicBezTo>
                    <a:pt x="7235" y="1"/>
                    <a:pt x="7234" y="1"/>
                    <a:pt x="7233" y="1"/>
                  </a:cubicBezTo>
                  <a:close/>
                </a:path>
              </a:pathLst>
            </a:custGeom>
            <a:solidFill>
              <a:srgbClr val="F3F1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0" name="Google Shape;1390;p52"/>
            <p:cNvSpPr/>
            <p:nvPr/>
          </p:nvSpPr>
          <p:spPr>
            <a:xfrm>
              <a:off x="5652350" y="1415950"/>
              <a:ext cx="316125" cy="405825"/>
            </a:xfrm>
            <a:custGeom>
              <a:avLst/>
              <a:gdLst/>
              <a:ahLst/>
              <a:cxnLst/>
              <a:rect l="l" t="t" r="r" b="b"/>
              <a:pathLst>
                <a:path w="12645" h="16233" extrusionOk="0">
                  <a:moveTo>
                    <a:pt x="7093" y="1"/>
                  </a:moveTo>
                  <a:cubicBezTo>
                    <a:pt x="7069" y="1"/>
                    <a:pt x="7046" y="1"/>
                    <a:pt x="7022" y="1"/>
                  </a:cubicBezTo>
                  <a:cubicBezTo>
                    <a:pt x="5988" y="1"/>
                    <a:pt x="4894" y="609"/>
                    <a:pt x="4073" y="1126"/>
                  </a:cubicBezTo>
                  <a:cubicBezTo>
                    <a:pt x="0" y="3922"/>
                    <a:pt x="1520" y="10032"/>
                    <a:pt x="4073" y="13162"/>
                  </a:cubicBezTo>
                  <a:cubicBezTo>
                    <a:pt x="4894" y="14165"/>
                    <a:pt x="5928" y="15047"/>
                    <a:pt x="7022" y="15685"/>
                  </a:cubicBezTo>
                  <a:cubicBezTo>
                    <a:pt x="7636" y="16032"/>
                    <a:pt x="8437" y="16233"/>
                    <a:pt x="9223" y="16233"/>
                  </a:cubicBezTo>
                  <a:cubicBezTo>
                    <a:pt x="10226" y="16233"/>
                    <a:pt x="11205" y="15905"/>
                    <a:pt x="11733" y="15138"/>
                  </a:cubicBezTo>
                  <a:cubicBezTo>
                    <a:pt x="12493" y="14074"/>
                    <a:pt x="12645" y="12676"/>
                    <a:pt x="12128" y="11460"/>
                  </a:cubicBezTo>
                  <a:cubicBezTo>
                    <a:pt x="11551" y="10214"/>
                    <a:pt x="11125" y="8816"/>
                    <a:pt x="10943" y="7357"/>
                  </a:cubicBezTo>
                  <a:cubicBezTo>
                    <a:pt x="10852" y="6840"/>
                    <a:pt x="10852" y="6263"/>
                    <a:pt x="10912" y="5685"/>
                  </a:cubicBezTo>
                  <a:cubicBezTo>
                    <a:pt x="10943" y="5047"/>
                    <a:pt x="10912" y="4378"/>
                    <a:pt x="10912" y="3709"/>
                  </a:cubicBezTo>
                  <a:cubicBezTo>
                    <a:pt x="10852" y="1423"/>
                    <a:pt x="9334" y="1"/>
                    <a:pt x="7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1" name="Google Shape;1391;p52"/>
            <p:cNvSpPr/>
            <p:nvPr/>
          </p:nvSpPr>
          <p:spPr>
            <a:xfrm>
              <a:off x="5846875" y="1297025"/>
              <a:ext cx="110225" cy="117850"/>
            </a:xfrm>
            <a:custGeom>
              <a:avLst/>
              <a:gdLst/>
              <a:ahLst/>
              <a:cxnLst/>
              <a:rect l="l" t="t" r="r" b="b"/>
              <a:pathLst>
                <a:path w="4409" h="4714" extrusionOk="0">
                  <a:moveTo>
                    <a:pt x="2476" y="0"/>
                  </a:moveTo>
                  <a:cubicBezTo>
                    <a:pt x="1621" y="0"/>
                    <a:pt x="785" y="727"/>
                    <a:pt x="426" y="1779"/>
                  </a:cubicBezTo>
                  <a:cubicBezTo>
                    <a:pt x="1" y="3056"/>
                    <a:pt x="487" y="4302"/>
                    <a:pt x="1490" y="4637"/>
                  </a:cubicBezTo>
                  <a:cubicBezTo>
                    <a:pt x="1646" y="4689"/>
                    <a:pt x="1805" y="4713"/>
                    <a:pt x="1963" y="4713"/>
                  </a:cubicBezTo>
                  <a:cubicBezTo>
                    <a:pt x="2818" y="4713"/>
                    <a:pt x="3654" y="3986"/>
                    <a:pt x="4013" y="2934"/>
                  </a:cubicBezTo>
                  <a:cubicBezTo>
                    <a:pt x="4408" y="1688"/>
                    <a:pt x="3922" y="412"/>
                    <a:pt x="2949" y="77"/>
                  </a:cubicBezTo>
                  <a:cubicBezTo>
                    <a:pt x="2793" y="25"/>
                    <a:pt x="2634" y="0"/>
                    <a:pt x="2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2" name="Google Shape;1392;p52"/>
            <p:cNvSpPr/>
            <p:nvPr/>
          </p:nvSpPr>
          <p:spPr>
            <a:xfrm>
              <a:off x="5765575" y="1321750"/>
              <a:ext cx="66125" cy="84350"/>
            </a:xfrm>
            <a:custGeom>
              <a:avLst/>
              <a:gdLst/>
              <a:ahLst/>
              <a:cxnLst/>
              <a:rect l="l" t="t" r="r" b="b"/>
              <a:pathLst>
                <a:path w="2645" h="3374" extrusionOk="0">
                  <a:moveTo>
                    <a:pt x="1338" y="0"/>
                  </a:moveTo>
                  <a:cubicBezTo>
                    <a:pt x="608" y="0"/>
                    <a:pt x="0" y="730"/>
                    <a:pt x="0" y="1672"/>
                  </a:cubicBezTo>
                  <a:cubicBezTo>
                    <a:pt x="0" y="2614"/>
                    <a:pt x="578" y="3374"/>
                    <a:pt x="1277" y="3374"/>
                  </a:cubicBezTo>
                  <a:cubicBezTo>
                    <a:pt x="2006" y="3374"/>
                    <a:pt x="2614" y="2614"/>
                    <a:pt x="2614" y="1702"/>
                  </a:cubicBezTo>
                  <a:cubicBezTo>
                    <a:pt x="2645" y="790"/>
                    <a:pt x="2037" y="0"/>
                    <a:pt x="1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3" name="Google Shape;1393;p52"/>
            <p:cNvSpPr/>
            <p:nvPr/>
          </p:nvSpPr>
          <p:spPr>
            <a:xfrm>
              <a:off x="5688050" y="1359750"/>
              <a:ext cx="71475" cy="71525"/>
            </a:xfrm>
            <a:custGeom>
              <a:avLst/>
              <a:gdLst/>
              <a:ahLst/>
              <a:cxnLst/>
              <a:rect l="l" t="t" r="r" b="b"/>
              <a:pathLst>
                <a:path w="2859" h="2861" extrusionOk="0">
                  <a:moveTo>
                    <a:pt x="1204" y="0"/>
                  </a:moveTo>
                  <a:cubicBezTo>
                    <a:pt x="1054" y="0"/>
                    <a:pt x="905" y="29"/>
                    <a:pt x="761" y="91"/>
                  </a:cubicBezTo>
                  <a:cubicBezTo>
                    <a:pt x="153" y="334"/>
                    <a:pt x="1" y="1185"/>
                    <a:pt x="366" y="1945"/>
                  </a:cubicBezTo>
                  <a:cubicBezTo>
                    <a:pt x="622" y="2528"/>
                    <a:pt x="1129" y="2860"/>
                    <a:pt x="1625" y="2860"/>
                  </a:cubicBezTo>
                  <a:cubicBezTo>
                    <a:pt x="1776" y="2860"/>
                    <a:pt x="1926" y="2830"/>
                    <a:pt x="2068" y="2766"/>
                  </a:cubicBezTo>
                  <a:cubicBezTo>
                    <a:pt x="2676" y="2523"/>
                    <a:pt x="2858" y="1672"/>
                    <a:pt x="2493" y="912"/>
                  </a:cubicBezTo>
                  <a:cubicBezTo>
                    <a:pt x="2234" y="346"/>
                    <a:pt x="1720" y="0"/>
                    <a:pt x="1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4" name="Google Shape;1394;p52"/>
            <p:cNvSpPr/>
            <p:nvPr/>
          </p:nvSpPr>
          <p:spPr>
            <a:xfrm>
              <a:off x="5637150" y="1422700"/>
              <a:ext cx="75250" cy="60250"/>
            </a:xfrm>
            <a:custGeom>
              <a:avLst/>
              <a:gdLst/>
              <a:ahLst/>
              <a:cxnLst/>
              <a:rect l="l" t="t" r="r" b="b"/>
              <a:pathLst>
                <a:path w="3010" h="2410" extrusionOk="0">
                  <a:moveTo>
                    <a:pt x="1201" y="1"/>
                  </a:moveTo>
                  <a:cubicBezTo>
                    <a:pt x="876" y="1"/>
                    <a:pt x="581" y="122"/>
                    <a:pt x="396" y="369"/>
                  </a:cubicBezTo>
                  <a:cubicBezTo>
                    <a:pt x="0" y="856"/>
                    <a:pt x="183" y="1616"/>
                    <a:pt x="852" y="2072"/>
                  </a:cubicBezTo>
                  <a:cubicBezTo>
                    <a:pt x="1166" y="2296"/>
                    <a:pt x="1509" y="2410"/>
                    <a:pt x="1820" y="2410"/>
                  </a:cubicBezTo>
                  <a:cubicBezTo>
                    <a:pt x="2142" y="2410"/>
                    <a:pt x="2429" y="2288"/>
                    <a:pt x="2615" y="2041"/>
                  </a:cubicBezTo>
                  <a:cubicBezTo>
                    <a:pt x="3010" y="1555"/>
                    <a:pt x="2766" y="795"/>
                    <a:pt x="2159" y="339"/>
                  </a:cubicBezTo>
                  <a:cubicBezTo>
                    <a:pt x="1860" y="115"/>
                    <a:pt x="1516" y="1"/>
                    <a:pt x="1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5" name="Google Shape;1395;p52"/>
            <p:cNvSpPr/>
            <p:nvPr/>
          </p:nvSpPr>
          <p:spPr>
            <a:xfrm>
              <a:off x="5624225" y="1493175"/>
              <a:ext cx="65375" cy="48850"/>
            </a:xfrm>
            <a:custGeom>
              <a:avLst/>
              <a:gdLst/>
              <a:ahLst/>
              <a:cxnLst/>
              <a:rect l="l" t="t" r="r" b="b"/>
              <a:pathLst>
                <a:path w="2615" h="1954" extrusionOk="0">
                  <a:moveTo>
                    <a:pt x="1139" y="0"/>
                  </a:moveTo>
                  <a:cubicBezTo>
                    <a:pt x="671" y="0"/>
                    <a:pt x="269" y="248"/>
                    <a:pt x="153" y="620"/>
                  </a:cubicBezTo>
                  <a:cubicBezTo>
                    <a:pt x="1" y="1137"/>
                    <a:pt x="365" y="1684"/>
                    <a:pt x="1004" y="1897"/>
                  </a:cubicBezTo>
                  <a:cubicBezTo>
                    <a:pt x="1146" y="1936"/>
                    <a:pt x="1286" y="1954"/>
                    <a:pt x="1421" y="1954"/>
                  </a:cubicBezTo>
                  <a:cubicBezTo>
                    <a:pt x="1921" y="1954"/>
                    <a:pt x="2343" y="1703"/>
                    <a:pt x="2463" y="1319"/>
                  </a:cubicBezTo>
                  <a:cubicBezTo>
                    <a:pt x="2615" y="833"/>
                    <a:pt x="2220" y="256"/>
                    <a:pt x="1581" y="73"/>
                  </a:cubicBezTo>
                  <a:cubicBezTo>
                    <a:pt x="1432" y="23"/>
                    <a:pt x="1282" y="0"/>
                    <a:pt x="1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6" name="Google Shape;1396;p52"/>
            <p:cNvSpPr/>
            <p:nvPr/>
          </p:nvSpPr>
          <p:spPr>
            <a:xfrm>
              <a:off x="6048250" y="1415950"/>
              <a:ext cx="316900" cy="405825"/>
            </a:xfrm>
            <a:custGeom>
              <a:avLst/>
              <a:gdLst/>
              <a:ahLst/>
              <a:cxnLst/>
              <a:rect l="l" t="t" r="r" b="b"/>
              <a:pathLst>
                <a:path w="12676" h="16233" extrusionOk="0">
                  <a:moveTo>
                    <a:pt x="5553" y="1"/>
                  </a:moveTo>
                  <a:cubicBezTo>
                    <a:pt x="3312" y="1"/>
                    <a:pt x="1794" y="1423"/>
                    <a:pt x="1764" y="3709"/>
                  </a:cubicBezTo>
                  <a:cubicBezTo>
                    <a:pt x="1764" y="4378"/>
                    <a:pt x="1733" y="5047"/>
                    <a:pt x="1764" y="5685"/>
                  </a:cubicBezTo>
                  <a:cubicBezTo>
                    <a:pt x="1794" y="6263"/>
                    <a:pt x="1794" y="6840"/>
                    <a:pt x="1733" y="7357"/>
                  </a:cubicBezTo>
                  <a:cubicBezTo>
                    <a:pt x="1520" y="8816"/>
                    <a:pt x="1156" y="10184"/>
                    <a:pt x="548" y="11460"/>
                  </a:cubicBezTo>
                  <a:cubicBezTo>
                    <a:pt x="1" y="12676"/>
                    <a:pt x="153" y="14074"/>
                    <a:pt x="912" y="15138"/>
                  </a:cubicBezTo>
                  <a:cubicBezTo>
                    <a:pt x="1458" y="15905"/>
                    <a:pt x="2434" y="16233"/>
                    <a:pt x="3433" y="16233"/>
                  </a:cubicBezTo>
                  <a:cubicBezTo>
                    <a:pt x="4214" y="16233"/>
                    <a:pt x="5010" y="16032"/>
                    <a:pt x="5624" y="15685"/>
                  </a:cubicBezTo>
                  <a:cubicBezTo>
                    <a:pt x="6748" y="15047"/>
                    <a:pt x="7751" y="14165"/>
                    <a:pt x="8603" y="13162"/>
                  </a:cubicBezTo>
                  <a:cubicBezTo>
                    <a:pt x="11156" y="10032"/>
                    <a:pt x="12676" y="3922"/>
                    <a:pt x="8603" y="1126"/>
                  </a:cubicBezTo>
                  <a:cubicBezTo>
                    <a:pt x="7751" y="609"/>
                    <a:pt x="6657" y="1"/>
                    <a:pt x="5624" y="1"/>
                  </a:cubicBezTo>
                  <a:cubicBezTo>
                    <a:pt x="5600" y="1"/>
                    <a:pt x="5576" y="1"/>
                    <a:pt x="5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7" name="Google Shape;1397;p52"/>
            <p:cNvSpPr/>
            <p:nvPr/>
          </p:nvSpPr>
          <p:spPr>
            <a:xfrm>
              <a:off x="6061175" y="1297025"/>
              <a:ext cx="108675" cy="117850"/>
            </a:xfrm>
            <a:custGeom>
              <a:avLst/>
              <a:gdLst/>
              <a:ahLst/>
              <a:cxnLst/>
              <a:rect l="l" t="t" r="r" b="b"/>
              <a:pathLst>
                <a:path w="4347" h="4714" extrusionOk="0">
                  <a:moveTo>
                    <a:pt x="1902" y="0"/>
                  </a:moveTo>
                  <a:cubicBezTo>
                    <a:pt x="1744" y="0"/>
                    <a:pt x="1585" y="25"/>
                    <a:pt x="1429" y="77"/>
                  </a:cubicBezTo>
                  <a:cubicBezTo>
                    <a:pt x="426" y="412"/>
                    <a:pt x="0" y="1688"/>
                    <a:pt x="365" y="2934"/>
                  </a:cubicBezTo>
                  <a:cubicBezTo>
                    <a:pt x="724" y="3986"/>
                    <a:pt x="1560" y="4713"/>
                    <a:pt x="2415" y="4713"/>
                  </a:cubicBezTo>
                  <a:cubicBezTo>
                    <a:pt x="2573" y="4713"/>
                    <a:pt x="2732" y="4689"/>
                    <a:pt x="2888" y="4637"/>
                  </a:cubicBezTo>
                  <a:cubicBezTo>
                    <a:pt x="3861" y="4302"/>
                    <a:pt x="4347" y="3056"/>
                    <a:pt x="3952" y="1779"/>
                  </a:cubicBezTo>
                  <a:cubicBezTo>
                    <a:pt x="3593" y="727"/>
                    <a:pt x="2757" y="0"/>
                    <a:pt x="1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8" name="Google Shape;1398;p52"/>
            <p:cNvSpPr/>
            <p:nvPr/>
          </p:nvSpPr>
          <p:spPr>
            <a:xfrm>
              <a:off x="6186550" y="1321750"/>
              <a:ext cx="66125" cy="84350"/>
            </a:xfrm>
            <a:custGeom>
              <a:avLst/>
              <a:gdLst/>
              <a:ahLst/>
              <a:cxnLst/>
              <a:rect l="l" t="t" r="r" b="b"/>
              <a:pathLst>
                <a:path w="2645" h="3374" extrusionOk="0">
                  <a:moveTo>
                    <a:pt x="1308" y="0"/>
                  </a:moveTo>
                  <a:cubicBezTo>
                    <a:pt x="578" y="0"/>
                    <a:pt x="1" y="790"/>
                    <a:pt x="31" y="1702"/>
                  </a:cubicBezTo>
                  <a:cubicBezTo>
                    <a:pt x="31" y="2614"/>
                    <a:pt x="639" y="3374"/>
                    <a:pt x="1338" y="3374"/>
                  </a:cubicBezTo>
                  <a:cubicBezTo>
                    <a:pt x="2067" y="3374"/>
                    <a:pt x="2645" y="2614"/>
                    <a:pt x="2645" y="1672"/>
                  </a:cubicBezTo>
                  <a:cubicBezTo>
                    <a:pt x="2645" y="730"/>
                    <a:pt x="2037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9" name="Google Shape;1399;p52"/>
            <p:cNvSpPr/>
            <p:nvPr/>
          </p:nvSpPr>
          <p:spPr>
            <a:xfrm>
              <a:off x="6257975" y="1359750"/>
              <a:ext cx="71450" cy="71525"/>
            </a:xfrm>
            <a:custGeom>
              <a:avLst/>
              <a:gdLst/>
              <a:ahLst/>
              <a:cxnLst/>
              <a:rect l="l" t="t" r="r" b="b"/>
              <a:pathLst>
                <a:path w="2858" h="2861" extrusionOk="0">
                  <a:moveTo>
                    <a:pt x="1671" y="0"/>
                  </a:moveTo>
                  <a:cubicBezTo>
                    <a:pt x="1170" y="0"/>
                    <a:pt x="655" y="346"/>
                    <a:pt x="396" y="912"/>
                  </a:cubicBezTo>
                  <a:cubicBezTo>
                    <a:pt x="1" y="1672"/>
                    <a:pt x="214" y="2523"/>
                    <a:pt x="821" y="2766"/>
                  </a:cubicBezTo>
                  <a:cubicBezTo>
                    <a:pt x="963" y="2830"/>
                    <a:pt x="1113" y="2860"/>
                    <a:pt x="1264" y="2860"/>
                  </a:cubicBezTo>
                  <a:cubicBezTo>
                    <a:pt x="1761" y="2860"/>
                    <a:pt x="2267" y="2528"/>
                    <a:pt x="2524" y="1945"/>
                  </a:cubicBezTo>
                  <a:cubicBezTo>
                    <a:pt x="2858" y="1185"/>
                    <a:pt x="2706" y="334"/>
                    <a:pt x="2098" y="91"/>
                  </a:cubicBezTo>
                  <a:cubicBezTo>
                    <a:pt x="1961" y="29"/>
                    <a:pt x="1817" y="0"/>
                    <a:pt x="1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0" name="Google Shape;1400;p52"/>
            <p:cNvSpPr/>
            <p:nvPr/>
          </p:nvSpPr>
          <p:spPr>
            <a:xfrm>
              <a:off x="6305850" y="1422700"/>
              <a:ext cx="75250" cy="60250"/>
            </a:xfrm>
            <a:custGeom>
              <a:avLst/>
              <a:gdLst/>
              <a:ahLst/>
              <a:cxnLst/>
              <a:rect l="l" t="t" r="r" b="b"/>
              <a:pathLst>
                <a:path w="3010" h="2410" extrusionOk="0">
                  <a:moveTo>
                    <a:pt x="1809" y="1"/>
                  </a:moveTo>
                  <a:cubicBezTo>
                    <a:pt x="1494" y="1"/>
                    <a:pt x="1151" y="115"/>
                    <a:pt x="852" y="339"/>
                  </a:cubicBezTo>
                  <a:cubicBezTo>
                    <a:pt x="244" y="795"/>
                    <a:pt x="1" y="1555"/>
                    <a:pt x="365" y="2041"/>
                  </a:cubicBezTo>
                  <a:cubicBezTo>
                    <a:pt x="566" y="2288"/>
                    <a:pt x="869" y="2410"/>
                    <a:pt x="1198" y="2410"/>
                  </a:cubicBezTo>
                  <a:cubicBezTo>
                    <a:pt x="1517" y="2410"/>
                    <a:pt x="1860" y="2296"/>
                    <a:pt x="2159" y="2072"/>
                  </a:cubicBezTo>
                  <a:cubicBezTo>
                    <a:pt x="2767" y="1616"/>
                    <a:pt x="3010" y="856"/>
                    <a:pt x="2615" y="369"/>
                  </a:cubicBezTo>
                  <a:cubicBezTo>
                    <a:pt x="2429" y="122"/>
                    <a:pt x="2134" y="1"/>
                    <a:pt x="18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1" name="Google Shape;1401;p52"/>
            <p:cNvSpPr/>
            <p:nvPr/>
          </p:nvSpPr>
          <p:spPr>
            <a:xfrm>
              <a:off x="6328650" y="1493175"/>
              <a:ext cx="65375" cy="48850"/>
            </a:xfrm>
            <a:custGeom>
              <a:avLst/>
              <a:gdLst/>
              <a:ahLst/>
              <a:cxnLst/>
              <a:rect l="l" t="t" r="r" b="b"/>
              <a:pathLst>
                <a:path w="2615" h="1954" extrusionOk="0">
                  <a:moveTo>
                    <a:pt x="1476" y="0"/>
                  </a:moveTo>
                  <a:cubicBezTo>
                    <a:pt x="1333" y="0"/>
                    <a:pt x="1183" y="23"/>
                    <a:pt x="1034" y="73"/>
                  </a:cubicBezTo>
                  <a:cubicBezTo>
                    <a:pt x="365" y="256"/>
                    <a:pt x="1" y="833"/>
                    <a:pt x="153" y="1319"/>
                  </a:cubicBezTo>
                  <a:cubicBezTo>
                    <a:pt x="272" y="1703"/>
                    <a:pt x="694" y="1954"/>
                    <a:pt x="1195" y="1954"/>
                  </a:cubicBezTo>
                  <a:cubicBezTo>
                    <a:pt x="1329" y="1954"/>
                    <a:pt x="1470" y="1936"/>
                    <a:pt x="1612" y="1897"/>
                  </a:cubicBezTo>
                  <a:cubicBezTo>
                    <a:pt x="2250" y="1684"/>
                    <a:pt x="2615" y="1137"/>
                    <a:pt x="2463" y="620"/>
                  </a:cubicBezTo>
                  <a:cubicBezTo>
                    <a:pt x="2346" y="248"/>
                    <a:pt x="1945" y="0"/>
                    <a:pt x="1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2" name="Google Shape;1402;p52"/>
            <p:cNvSpPr/>
            <p:nvPr/>
          </p:nvSpPr>
          <p:spPr>
            <a:xfrm>
              <a:off x="657575" y="4235925"/>
              <a:ext cx="6285100" cy="6100"/>
            </a:xfrm>
            <a:custGeom>
              <a:avLst/>
              <a:gdLst/>
              <a:ahLst/>
              <a:cxnLst/>
              <a:rect l="l" t="t" r="r" b="b"/>
              <a:pathLst>
                <a:path w="251404" h="244" extrusionOk="0">
                  <a:moveTo>
                    <a:pt x="125687" y="0"/>
                  </a:moveTo>
                  <a:cubicBezTo>
                    <a:pt x="56293" y="0"/>
                    <a:pt x="0" y="30"/>
                    <a:pt x="0" y="122"/>
                  </a:cubicBezTo>
                  <a:cubicBezTo>
                    <a:pt x="0" y="182"/>
                    <a:pt x="56293" y="243"/>
                    <a:pt x="125687" y="243"/>
                  </a:cubicBezTo>
                  <a:cubicBezTo>
                    <a:pt x="195110" y="243"/>
                    <a:pt x="251403" y="152"/>
                    <a:pt x="251403" y="122"/>
                  </a:cubicBezTo>
                  <a:cubicBezTo>
                    <a:pt x="251403" y="30"/>
                    <a:pt x="195110" y="0"/>
                    <a:pt x="125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3" name="Google Shape;1403;p52"/>
            <p:cNvSpPr/>
            <p:nvPr/>
          </p:nvSpPr>
          <p:spPr>
            <a:xfrm>
              <a:off x="3956275" y="2615900"/>
              <a:ext cx="2671800" cy="1623075"/>
            </a:xfrm>
            <a:custGeom>
              <a:avLst/>
              <a:gdLst/>
              <a:ahLst/>
              <a:cxnLst/>
              <a:rect l="l" t="t" r="r" b="b"/>
              <a:pathLst>
                <a:path w="106872" h="64923" extrusionOk="0">
                  <a:moveTo>
                    <a:pt x="52611" y="1"/>
                  </a:moveTo>
                  <a:cubicBezTo>
                    <a:pt x="39153" y="1"/>
                    <a:pt x="11794" y="1183"/>
                    <a:pt x="11794" y="1183"/>
                  </a:cubicBezTo>
                  <a:lnTo>
                    <a:pt x="1064" y="22946"/>
                  </a:lnTo>
                  <a:cubicBezTo>
                    <a:pt x="1064" y="23311"/>
                    <a:pt x="0" y="64923"/>
                    <a:pt x="0" y="64923"/>
                  </a:cubicBezTo>
                  <a:lnTo>
                    <a:pt x="103650" y="64923"/>
                  </a:lnTo>
                  <a:lnTo>
                    <a:pt x="105352" y="61123"/>
                  </a:lnTo>
                  <a:cubicBezTo>
                    <a:pt x="106720" y="56837"/>
                    <a:pt x="106871" y="51883"/>
                    <a:pt x="104318" y="48084"/>
                  </a:cubicBezTo>
                  <a:cubicBezTo>
                    <a:pt x="101826" y="44284"/>
                    <a:pt x="80093" y="13250"/>
                    <a:pt x="76810" y="9481"/>
                  </a:cubicBezTo>
                  <a:cubicBezTo>
                    <a:pt x="76445" y="9056"/>
                    <a:pt x="76081" y="8660"/>
                    <a:pt x="75746" y="8265"/>
                  </a:cubicBezTo>
                  <a:cubicBezTo>
                    <a:pt x="72494" y="4618"/>
                    <a:pt x="68117" y="2034"/>
                    <a:pt x="63314" y="940"/>
                  </a:cubicBezTo>
                  <a:cubicBezTo>
                    <a:pt x="61886" y="575"/>
                    <a:pt x="60396" y="332"/>
                    <a:pt x="58877" y="180"/>
                  </a:cubicBezTo>
                  <a:cubicBezTo>
                    <a:pt x="57661" y="53"/>
                    <a:pt x="55444" y="1"/>
                    <a:pt x="52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4" name="Google Shape;1404;p52"/>
            <p:cNvSpPr/>
            <p:nvPr/>
          </p:nvSpPr>
          <p:spPr>
            <a:xfrm>
              <a:off x="3217650" y="2644625"/>
              <a:ext cx="1033475" cy="1594350"/>
            </a:xfrm>
            <a:custGeom>
              <a:avLst/>
              <a:gdLst/>
              <a:ahLst/>
              <a:cxnLst/>
              <a:rect l="l" t="t" r="r" b="b"/>
              <a:pathLst>
                <a:path w="41339" h="63774" extrusionOk="0">
                  <a:moveTo>
                    <a:pt x="40694" y="1"/>
                  </a:moveTo>
                  <a:cubicBezTo>
                    <a:pt x="38515" y="1"/>
                    <a:pt x="31585" y="1112"/>
                    <a:pt x="27114" y="7846"/>
                  </a:cubicBezTo>
                  <a:cubicBezTo>
                    <a:pt x="24864" y="11250"/>
                    <a:pt x="5867" y="39032"/>
                    <a:pt x="5624" y="39427"/>
                  </a:cubicBezTo>
                  <a:cubicBezTo>
                    <a:pt x="5411" y="39792"/>
                    <a:pt x="1" y="51159"/>
                    <a:pt x="2037" y="56783"/>
                  </a:cubicBezTo>
                  <a:cubicBezTo>
                    <a:pt x="4043" y="62406"/>
                    <a:pt x="5411" y="63774"/>
                    <a:pt x="5411" y="63774"/>
                  </a:cubicBezTo>
                  <a:lnTo>
                    <a:pt x="28390" y="62284"/>
                  </a:lnTo>
                  <a:lnTo>
                    <a:pt x="41339" y="65"/>
                  </a:lnTo>
                  <a:cubicBezTo>
                    <a:pt x="41257" y="28"/>
                    <a:pt x="41033" y="1"/>
                    <a:pt x="406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5" name="Google Shape;1405;p52"/>
            <p:cNvSpPr/>
            <p:nvPr/>
          </p:nvSpPr>
          <p:spPr>
            <a:xfrm>
              <a:off x="4063400" y="2923575"/>
              <a:ext cx="34225" cy="1308575"/>
            </a:xfrm>
            <a:custGeom>
              <a:avLst/>
              <a:gdLst/>
              <a:ahLst/>
              <a:cxnLst/>
              <a:rect l="l" t="t" r="r" b="b"/>
              <a:pathLst>
                <a:path w="1369" h="52343" extrusionOk="0">
                  <a:moveTo>
                    <a:pt x="1278" y="1"/>
                  </a:moveTo>
                  <a:cubicBezTo>
                    <a:pt x="1278" y="31"/>
                    <a:pt x="1247" y="62"/>
                    <a:pt x="1217" y="123"/>
                  </a:cubicBezTo>
                  <a:lnTo>
                    <a:pt x="1217" y="518"/>
                  </a:lnTo>
                  <a:lnTo>
                    <a:pt x="1217" y="2037"/>
                  </a:lnTo>
                  <a:cubicBezTo>
                    <a:pt x="1217" y="3375"/>
                    <a:pt x="1217" y="5259"/>
                    <a:pt x="1186" y="7661"/>
                  </a:cubicBezTo>
                  <a:cubicBezTo>
                    <a:pt x="1126" y="12402"/>
                    <a:pt x="974" y="18998"/>
                    <a:pt x="791" y="26232"/>
                  </a:cubicBezTo>
                  <a:cubicBezTo>
                    <a:pt x="609" y="33497"/>
                    <a:pt x="366" y="40062"/>
                    <a:pt x="214" y="44804"/>
                  </a:cubicBezTo>
                  <a:cubicBezTo>
                    <a:pt x="153" y="47175"/>
                    <a:pt x="62" y="49120"/>
                    <a:pt x="31" y="50427"/>
                  </a:cubicBezTo>
                  <a:cubicBezTo>
                    <a:pt x="31" y="51096"/>
                    <a:pt x="1" y="51582"/>
                    <a:pt x="1" y="51947"/>
                  </a:cubicBezTo>
                  <a:lnTo>
                    <a:pt x="1" y="52342"/>
                  </a:lnTo>
                  <a:cubicBezTo>
                    <a:pt x="31" y="52251"/>
                    <a:pt x="31" y="52099"/>
                    <a:pt x="31" y="51947"/>
                  </a:cubicBezTo>
                  <a:lnTo>
                    <a:pt x="123" y="50427"/>
                  </a:lnTo>
                  <a:cubicBezTo>
                    <a:pt x="183" y="49120"/>
                    <a:pt x="275" y="47175"/>
                    <a:pt x="366" y="44804"/>
                  </a:cubicBezTo>
                  <a:cubicBezTo>
                    <a:pt x="578" y="40062"/>
                    <a:pt x="822" y="33497"/>
                    <a:pt x="1034" y="26232"/>
                  </a:cubicBezTo>
                  <a:cubicBezTo>
                    <a:pt x="1217" y="18998"/>
                    <a:pt x="1369" y="12402"/>
                    <a:pt x="1369" y="7661"/>
                  </a:cubicBezTo>
                  <a:cubicBezTo>
                    <a:pt x="1369" y="5320"/>
                    <a:pt x="1369" y="3375"/>
                    <a:pt x="1338" y="2037"/>
                  </a:cubicBezTo>
                  <a:cubicBezTo>
                    <a:pt x="1278" y="1399"/>
                    <a:pt x="1278" y="882"/>
                    <a:pt x="1278" y="518"/>
                  </a:cubicBezTo>
                  <a:lnTo>
                    <a:pt x="1278" y="123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6" name="Google Shape;1406;p52"/>
            <p:cNvSpPr/>
            <p:nvPr/>
          </p:nvSpPr>
          <p:spPr>
            <a:xfrm>
              <a:off x="3993500" y="3167825"/>
              <a:ext cx="769800" cy="1070400"/>
            </a:xfrm>
            <a:custGeom>
              <a:avLst/>
              <a:gdLst/>
              <a:ahLst/>
              <a:cxnLst/>
              <a:rect l="l" t="t" r="r" b="b"/>
              <a:pathLst>
                <a:path w="30792" h="42816" extrusionOk="0">
                  <a:moveTo>
                    <a:pt x="25463" y="1"/>
                  </a:moveTo>
                  <a:cubicBezTo>
                    <a:pt x="25254" y="1"/>
                    <a:pt x="25045" y="7"/>
                    <a:pt x="24834" y="18"/>
                  </a:cubicBezTo>
                  <a:cubicBezTo>
                    <a:pt x="22129" y="18"/>
                    <a:pt x="19271" y="49"/>
                    <a:pt x="16992" y="1477"/>
                  </a:cubicBezTo>
                  <a:cubicBezTo>
                    <a:pt x="14499" y="3027"/>
                    <a:pt x="13162" y="6037"/>
                    <a:pt x="12524" y="8924"/>
                  </a:cubicBezTo>
                  <a:cubicBezTo>
                    <a:pt x="11186" y="14760"/>
                    <a:pt x="11885" y="20991"/>
                    <a:pt x="9727" y="26584"/>
                  </a:cubicBezTo>
                  <a:cubicBezTo>
                    <a:pt x="7964" y="31265"/>
                    <a:pt x="3466" y="39198"/>
                    <a:pt x="1" y="42815"/>
                  </a:cubicBezTo>
                  <a:cubicBezTo>
                    <a:pt x="6779" y="40384"/>
                    <a:pt x="13344" y="37344"/>
                    <a:pt x="19575" y="33727"/>
                  </a:cubicBezTo>
                  <a:cubicBezTo>
                    <a:pt x="21673" y="32511"/>
                    <a:pt x="23800" y="31143"/>
                    <a:pt x="24895" y="28985"/>
                  </a:cubicBezTo>
                  <a:cubicBezTo>
                    <a:pt x="26384" y="25976"/>
                    <a:pt x="25381" y="22389"/>
                    <a:pt x="25229" y="19046"/>
                  </a:cubicBezTo>
                  <a:cubicBezTo>
                    <a:pt x="25047" y="14791"/>
                    <a:pt x="26232" y="10596"/>
                    <a:pt x="28664" y="7040"/>
                  </a:cubicBezTo>
                  <a:cubicBezTo>
                    <a:pt x="29576" y="5733"/>
                    <a:pt x="30791" y="4152"/>
                    <a:pt x="30335" y="2541"/>
                  </a:cubicBezTo>
                  <a:cubicBezTo>
                    <a:pt x="30032" y="1477"/>
                    <a:pt x="29089" y="717"/>
                    <a:pt x="28056" y="353"/>
                  </a:cubicBezTo>
                  <a:cubicBezTo>
                    <a:pt x="27197" y="107"/>
                    <a:pt x="26338" y="1"/>
                    <a:pt x="25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7" name="Google Shape;1407;p52"/>
            <p:cNvSpPr/>
            <p:nvPr/>
          </p:nvSpPr>
          <p:spPr>
            <a:xfrm>
              <a:off x="5780775" y="3434225"/>
              <a:ext cx="401250" cy="807775"/>
            </a:xfrm>
            <a:custGeom>
              <a:avLst/>
              <a:gdLst/>
              <a:ahLst/>
              <a:cxnLst/>
              <a:rect l="l" t="t" r="r" b="b"/>
              <a:pathLst>
                <a:path w="16050" h="32311" extrusionOk="0">
                  <a:moveTo>
                    <a:pt x="517" y="1"/>
                  </a:moveTo>
                  <a:lnTo>
                    <a:pt x="517" y="1"/>
                  </a:lnTo>
                  <a:cubicBezTo>
                    <a:pt x="335" y="1824"/>
                    <a:pt x="791" y="3648"/>
                    <a:pt x="1824" y="5138"/>
                  </a:cubicBezTo>
                  <a:cubicBezTo>
                    <a:pt x="2158" y="5624"/>
                    <a:pt x="2584" y="6110"/>
                    <a:pt x="2675" y="6718"/>
                  </a:cubicBezTo>
                  <a:cubicBezTo>
                    <a:pt x="2797" y="7539"/>
                    <a:pt x="2310" y="8238"/>
                    <a:pt x="1885" y="8967"/>
                  </a:cubicBezTo>
                  <a:cubicBezTo>
                    <a:pt x="61" y="12159"/>
                    <a:pt x="0" y="16080"/>
                    <a:pt x="1702" y="19302"/>
                  </a:cubicBezTo>
                  <a:cubicBezTo>
                    <a:pt x="2675" y="21126"/>
                    <a:pt x="4164" y="22645"/>
                    <a:pt x="5350" y="24378"/>
                  </a:cubicBezTo>
                  <a:cubicBezTo>
                    <a:pt x="6140" y="25563"/>
                    <a:pt x="6748" y="26810"/>
                    <a:pt x="7660" y="27934"/>
                  </a:cubicBezTo>
                  <a:cubicBezTo>
                    <a:pt x="9028" y="29545"/>
                    <a:pt x="10882" y="30670"/>
                    <a:pt x="12766" y="31734"/>
                  </a:cubicBezTo>
                  <a:cubicBezTo>
                    <a:pt x="13265" y="32005"/>
                    <a:pt x="13830" y="32311"/>
                    <a:pt x="14388" y="32311"/>
                  </a:cubicBezTo>
                  <a:cubicBezTo>
                    <a:pt x="14579" y="32311"/>
                    <a:pt x="14769" y="32275"/>
                    <a:pt x="14955" y="32190"/>
                  </a:cubicBezTo>
                  <a:cubicBezTo>
                    <a:pt x="15684" y="31825"/>
                    <a:pt x="15867" y="30913"/>
                    <a:pt x="15958" y="30153"/>
                  </a:cubicBezTo>
                  <a:cubicBezTo>
                    <a:pt x="16049" y="26901"/>
                    <a:pt x="15016" y="23709"/>
                    <a:pt x="13587" y="20791"/>
                  </a:cubicBezTo>
                  <a:cubicBezTo>
                    <a:pt x="12189" y="17873"/>
                    <a:pt x="10487" y="15077"/>
                    <a:pt x="9301" y="12037"/>
                  </a:cubicBezTo>
                  <a:cubicBezTo>
                    <a:pt x="8237" y="9302"/>
                    <a:pt x="7599" y="6384"/>
                    <a:pt x="6383" y="3679"/>
                  </a:cubicBezTo>
                  <a:cubicBezTo>
                    <a:pt x="5168" y="973"/>
                    <a:pt x="3283" y="973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8" name="Google Shape;1408;p52"/>
            <p:cNvSpPr/>
            <p:nvPr/>
          </p:nvSpPr>
          <p:spPr>
            <a:xfrm>
              <a:off x="5694900" y="3038325"/>
              <a:ext cx="33450" cy="1200650"/>
            </a:xfrm>
            <a:custGeom>
              <a:avLst/>
              <a:gdLst/>
              <a:ahLst/>
              <a:cxnLst/>
              <a:rect l="l" t="t" r="r" b="b"/>
              <a:pathLst>
                <a:path w="1338" h="48026" extrusionOk="0">
                  <a:moveTo>
                    <a:pt x="1308" y="1"/>
                  </a:moveTo>
                  <a:lnTo>
                    <a:pt x="1308" y="1"/>
                  </a:lnTo>
                  <a:cubicBezTo>
                    <a:pt x="1216" y="1"/>
                    <a:pt x="912" y="10761"/>
                    <a:pt x="578" y="24013"/>
                  </a:cubicBezTo>
                  <a:cubicBezTo>
                    <a:pt x="244" y="37266"/>
                    <a:pt x="1" y="48026"/>
                    <a:pt x="61" y="48026"/>
                  </a:cubicBezTo>
                  <a:cubicBezTo>
                    <a:pt x="92" y="48026"/>
                    <a:pt x="426" y="37266"/>
                    <a:pt x="760" y="24013"/>
                  </a:cubicBezTo>
                  <a:cubicBezTo>
                    <a:pt x="1125" y="10761"/>
                    <a:pt x="1338" y="1"/>
                    <a:pt x="1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9" name="Google Shape;1409;p52"/>
            <p:cNvSpPr/>
            <p:nvPr/>
          </p:nvSpPr>
          <p:spPr>
            <a:xfrm>
              <a:off x="3347600" y="3766375"/>
              <a:ext cx="481025" cy="196000"/>
            </a:xfrm>
            <a:custGeom>
              <a:avLst/>
              <a:gdLst/>
              <a:ahLst/>
              <a:cxnLst/>
              <a:rect l="l" t="t" r="r" b="b"/>
              <a:pathLst>
                <a:path w="19241" h="7840" extrusionOk="0">
                  <a:moveTo>
                    <a:pt x="15053" y="1"/>
                  </a:moveTo>
                  <a:cubicBezTo>
                    <a:pt x="14877" y="1"/>
                    <a:pt x="14702" y="28"/>
                    <a:pt x="14499" y="28"/>
                  </a:cubicBezTo>
                  <a:cubicBezTo>
                    <a:pt x="13830" y="28"/>
                    <a:pt x="13222" y="89"/>
                    <a:pt x="12614" y="180"/>
                  </a:cubicBezTo>
                  <a:cubicBezTo>
                    <a:pt x="9788" y="575"/>
                    <a:pt x="7082" y="1609"/>
                    <a:pt x="4712" y="3159"/>
                  </a:cubicBezTo>
                  <a:cubicBezTo>
                    <a:pt x="4225" y="3524"/>
                    <a:pt x="3739" y="3888"/>
                    <a:pt x="3253" y="4283"/>
                  </a:cubicBezTo>
                  <a:cubicBezTo>
                    <a:pt x="3009" y="4466"/>
                    <a:pt x="2797" y="4618"/>
                    <a:pt x="2584" y="4800"/>
                  </a:cubicBezTo>
                  <a:lnTo>
                    <a:pt x="2037" y="5347"/>
                  </a:lnTo>
                  <a:cubicBezTo>
                    <a:pt x="1733" y="5651"/>
                    <a:pt x="1429" y="5986"/>
                    <a:pt x="1125" y="6320"/>
                  </a:cubicBezTo>
                  <a:cubicBezTo>
                    <a:pt x="1003" y="6472"/>
                    <a:pt x="882" y="6624"/>
                    <a:pt x="791" y="6745"/>
                  </a:cubicBezTo>
                  <a:lnTo>
                    <a:pt x="517" y="7110"/>
                  </a:lnTo>
                  <a:lnTo>
                    <a:pt x="122" y="7657"/>
                  </a:lnTo>
                  <a:cubicBezTo>
                    <a:pt x="91" y="7718"/>
                    <a:pt x="61" y="7779"/>
                    <a:pt x="0" y="7840"/>
                  </a:cubicBezTo>
                  <a:cubicBezTo>
                    <a:pt x="61" y="7840"/>
                    <a:pt x="91" y="7809"/>
                    <a:pt x="122" y="7718"/>
                  </a:cubicBezTo>
                  <a:lnTo>
                    <a:pt x="547" y="7232"/>
                  </a:lnTo>
                  <a:lnTo>
                    <a:pt x="851" y="6897"/>
                  </a:lnTo>
                  <a:lnTo>
                    <a:pt x="1246" y="6502"/>
                  </a:lnTo>
                  <a:cubicBezTo>
                    <a:pt x="1490" y="6168"/>
                    <a:pt x="1794" y="5864"/>
                    <a:pt x="2128" y="5560"/>
                  </a:cubicBezTo>
                  <a:lnTo>
                    <a:pt x="2705" y="5043"/>
                  </a:lnTo>
                  <a:cubicBezTo>
                    <a:pt x="2888" y="4831"/>
                    <a:pt x="3131" y="4679"/>
                    <a:pt x="3344" y="4496"/>
                  </a:cubicBezTo>
                  <a:cubicBezTo>
                    <a:pt x="3769" y="4131"/>
                    <a:pt x="4316" y="3767"/>
                    <a:pt x="4833" y="3402"/>
                  </a:cubicBezTo>
                  <a:cubicBezTo>
                    <a:pt x="6049" y="2642"/>
                    <a:pt x="7295" y="2004"/>
                    <a:pt x="8602" y="1487"/>
                  </a:cubicBezTo>
                  <a:cubicBezTo>
                    <a:pt x="9940" y="1001"/>
                    <a:pt x="11307" y="666"/>
                    <a:pt x="12675" y="423"/>
                  </a:cubicBezTo>
                  <a:cubicBezTo>
                    <a:pt x="13314" y="362"/>
                    <a:pt x="13921" y="241"/>
                    <a:pt x="14499" y="241"/>
                  </a:cubicBezTo>
                  <a:cubicBezTo>
                    <a:pt x="14803" y="241"/>
                    <a:pt x="15046" y="210"/>
                    <a:pt x="15320" y="210"/>
                  </a:cubicBezTo>
                  <a:lnTo>
                    <a:pt x="16080" y="210"/>
                  </a:lnTo>
                  <a:cubicBezTo>
                    <a:pt x="16535" y="210"/>
                    <a:pt x="16961" y="241"/>
                    <a:pt x="17417" y="271"/>
                  </a:cubicBezTo>
                  <a:cubicBezTo>
                    <a:pt x="17599" y="271"/>
                    <a:pt x="17782" y="271"/>
                    <a:pt x="17934" y="332"/>
                  </a:cubicBezTo>
                  <a:lnTo>
                    <a:pt x="18390" y="393"/>
                  </a:lnTo>
                  <a:lnTo>
                    <a:pt x="18998" y="514"/>
                  </a:lnTo>
                  <a:cubicBezTo>
                    <a:pt x="19089" y="545"/>
                    <a:pt x="19150" y="545"/>
                    <a:pt x="19241" y="545"/>
                  </a:cubicBezTo>
                  <a:cubicBezTo>
                    <a:pt x="19150" y="514"/>
                    <a:pt x="19089" y="484"/>
                    <a:pt x="18998" y="484"/>
                  </a:cubicBezTo>
                  <a:lnTo>
                    <a:pt x="18390" y="332"/>
                  </a:lnTo>
                  <a:lnTo>
                    <a:pt x="17934" y="241"/>
                  </a:lnTo>
                  <a:cubicBezTo>
                    <a:pt x="17782" y="210"/>
                    <a:pt x="17599" y="210"/>
                    <a:pt x="17417" y="180"/>
                  </a:cubicBezTo>
                  <a:cubicBezTo>
                    <a:pt x="16961" y="119"/>
                    <a:pt x="16535" y="58"/>
                    <a:pt x="16080" y="58"/>
                  </a:cubicBezTo>
                  <a:lnTo>
                    <a:pt x="15320" y="28"/>
                  </a:lnTo>
                  <a:cubicBezTo>
                    <a:pt x="15228" y="8"/>
                    <a:pt x="15141" y="1"/>
                    <a:pt x="15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0" name="Google Shape;1410;p52"/>
            <p:cNvSpPr/>
            <p:nvPr/>
          </p:nvSpPr>
          <p:spPr>
            <a:xfrm>
              <a:off x="6374250" y="3793650"/>
              <a:ext cx="198350" cy="66200"/>
            </a:xfrm>
            <a:custGeom>
              <a:avLst/>
              <a:gdLst/>
              <a:ahLst/>
              <a:cxnLst/>
              <a:rect l="l" t="t" r="r" b="b"/>
              <a:pathLst>
                <a:path w="7934" h="2648" extrusionOk="0">
                  <a:moveTo>
                    <a:pt x="1247" y="1"/>
                  </a:moveTo>
                  <a:cubicBezTo>
                    <a:pt x="943" y="1"/>
                    <a:pt x="639" y="31"/>
                    <a:pt x="335" y="62"/>
                  </a:cubicBezTo>
                  <a:cubicBezTo>
                    <a:pt x="243" y="62"/>
                    <a:pt x="122" y="92"/>
                    <a:pt x="0" y="153"/>
                  </a:cubicBezTo>
                  <a:cubicBezTo>
                    <a:pt x="0" y="163"/>
                    <a:pt x="54" y="166"/>
                    <a:pt x="155" y="166"/>
                  </a:cubicBezTo>
                  <a:cubicBezTo>
                    <a:pt x="355" y="166"/>
                    <a:pt x="740" y="153"/>
                    <a:pt x="1247" y="153"/>
                  </a:cubicBezTo>
                  <a:cubicBezTo>
                    <a:pt x="2280" y="183"/>
                    <a:pt x="3253" y="335"/>
                    <a:pt x="4225" y="639"/>
                  </a:cubicBezTo>
                  <a:cubicBezTo>
                    <a:pt x="5168" y="943"/>
                    <a:pt x="6079" y="1399"/>
                    <a:pt x="6931" y="1916"/>
                  </a:cubicBezTo>
                  <a:cubicBezTo>
                    <a:pt x="7542" y="2323"/>
                    <a:pt x="7874" y="2647"/>
                    <a:pt x="7928" y="2647"/>
                  </a:cubicBezTo>
                  <a:cubicBezTo>
                    <a:pt x="7930" y="2647"/>
                    <a:pt x="7932" y="2647"/>
                    <a:pt x="7934" y="2645"/>
                  </a:cubicBezTo>
                  <a:cubicBezTo>
                    <a:pt x="7934" y="2645"/>
                    <a:pt x="7873" y="2584"/>
                    <a:pt x="7721" y="2311"/>
                  </a:cubicBezTo>
                  <a:cubicBezTo>
                    <a:pt x="7478" y="2129"/>
                    <a:pt x="7265" y="1916"/>
                    <a:pt x="6991" y="1733"/>
                  </a:cubicBezTo>
                  <a:cubicBezTo>
                    <a:pt x="6171" y="1156"/>
                    <a:pt x="5259" y="700"/>
                    <a:pt x="4256" y="396"/>
                  </a:cubicBezTo>
                  <a:cubicBezTo>
                    <a:pt x="3313" y="153"/>
                    <a:pt x="2280" y="1"/>
                    <a:pt x="1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1" name="Google Shape;1411;p52"/>
            <p:cNvSpPr/>
            <p:nvPr/>
          </p:nvSpPr>
          <p:spPr>
            <a:xfrm>
              <a:off x="3843800" y="870775"/>
              <a:ext cx="1522850" cy="1473850"/>
            </a:xfrm>
            <a:custGeom>
              <a:avLst/>
              <a:gdLst/>
              <a:ahLst/>
              <a:cxnLst/>
              <a:rect l="l" t="t" r="r" b="b"/>
              <a:pathLst>
                <a:path w="60914" h="58954" extrusionOk="0">
                  <a:moveTo>
                    <a:pt x="40720" y="0"/>
                  </a:moveTo>
                  <a:cubicBezTo>
                    <a:pt x="37425" y="0"/>
                    <a:pt x="34156" y="1479"/>
                    <a:pt x="31977" y="4300"/>
                  </a:cubicBezTo>
                  <a:cubicBezTo>
                    <a:pt x="28694" y="3297"/>
                    <a:pt x="25351" y="2264"/>
                    <a:pt x="21916" y="2203"/>
                  </a:cubicBezTo>
                  <a:cubicBezTo>
                    <a:pt x="21763" y="2199"/>
                    <a:pt x="21609" y="2197"/>
                    <a:pt x="21455" y="2197"/>
                  </a:cubicBezTo>
                  <a:cubicBezTo>
                    <a:pt x="18191" y="2197"/>
                    <a:pt x="14813" y="3130"/>
                    <a:pt x="12432" y="5394"/>
                  </a:cubicBezTo>
                  <a:cubicBezTo>
                    <a:pt x="9910" y="7735"/>
                    <a:pt x="8907" y="11778"/>
                    <a:pt x="10578" y="14787"/>
                  </a:cubicBezTo>
                  <a:cubicBezTo>
                    <a:pt x="4134" y="16367"/>
                    <a:pt x="1" y="24149"/>
                    <a:pt x="2311" y="30440"/>
                  </a:cubicBezTo>
                  <a:cubicBezTo>
                    <a:pt x="3375" y="33358"/>
                    <a:pt x="5776" y="35638"/>
                    <a:pt x="8633" y="36915"/>
                  </a:cubicBezTo>
                  <a:cubicBezTo>
                    <a:pt x="9393" y="37918"/>
                    <a:pt x="10305" y="38799"/>
                    <a:pt x="11338" y="39498"/>
                  </a:cubicBezTo>
                  <a:cubicBezTo>
                    <a:pt x="8359" y="45243"/>
                    <a:pt x="10335" y="52994"/>
                    <a:pt x="15624" y="56672"/>
                  </a:cubicBezTo>
                  <a:cubicBezTo>
                    <a:pt x="17818" y="58210"/>
                    <a:pt x="20473" y="58954"/>
                    <a:pt x="23139" y="58954"/>
                  </a:cubicBezTo>
                  <a:cubicBezTo>
                    <a:pt x="26899" y="58954"/>
                    <a:pt x="30680" y="57476"/>
                    <a:pt x="33223" y="54666"/>
                  </a:cubicBezTo>
                  <a:lnTo>
                    <a:pt x="46050" y="23237"/>
                  </a:lnTo>
                  <a:lnTo>
                    <a:pt x="60610" y="15911"/>
                  </a:lnTo>
                  <a:cubicBezTo>
                    <a:pt x="60914" y="14544"/>
                    <a:pt x="60792" y="13085"/>
                    <a:pt x="60245" y="11778"/>
                  </a:cubicBezTo>
                  <a:cubicBezTo>
                    <a:pt x="59179" y="9043"/>
                    <a:pt x="56558" y="7386"/>
                    <a:pt x="53797" y="7386"/>
                  </a:cubicBezTo>
                  <a:cubicBezTo>
                    <a:pt x="52937" y="7386"/>
                    <a:pt x="52062" y="7547"/>
                    <a:pt x="51217" y="7887"/>
                  </a:cubicBezTo>
                  <a:cubicBezTo>
                    <a:pt x="50579" y="5668"/>
                    <a:pt x="49211" y="3692"/>
                    <a:pt x="47327" y="2233"/>
                  </a:cubicBezTo>
                  <a:cubicBezTo>
                    <a:pt x="45358" y="729"/>
                    <a:pt x="43033" y="0"/>
                    <a:pt x="4072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2" name="Google Shape;1412;p52"/>
            <p:cNvSpPr/>
            <p:nvPr/>
          </p:nvSpPr>
          <p:spPr>
            <a:xfrm>
              <a:off x="4298975" y="1160600"/>
              <a:ext cx="1053250" cy="1837525"/>
            </a:xfrm>
            <a:custGeom>
              <a:avLst/>
              <a:gdLst/>
              <a:ahLst/>
              <a:cxnLst/>
              <a:rect l="l" t="t" r="r" b="b"/>
              <a:pathLst>
                <a:path w="42130" h="73501" extrusionOk="0">
                  <a:moveTo>
                    <a:pt x="14825" y="1"/>
                  </a:moveTo>
                  <a:cubicBezTo>
                    <a:pt x="8200" y="1"/>
                    <a:pt x="3267" y="8082"/>
                    <a:pt x="2280" y="14987"/>
                  </a:cubicBezTo>
                  <a:cubicBezTo>
                    <a:pt x="1095" y="23285"/>
                    <a:pt x="1" y="33437"/>
                    <a:pt x="487" y="39699"/>
                  </a:cubicBezTo>
                  <a:cubicBezTo>
                    <a:pt x="1508" y="52188"/>
                    <a:pt x="10713" y="54655"/>
                    <a:pt x="10939" y="54655"/>
                  </a:cubicBezTo>
                  <a:cubicBezTo>
                    <a:pt x="10940" y="54655"/>
                    <a:pt x="10940" y="54655"/>
                    <a:pt x="10941" y="54654"/>
                  </a:cubicBezTo>
                  <a:lnTo>
                    <a:pt x="10941" y="54654"/>
                  </a:lnTo>
                  <a:cubicBezTo>
                    <a:pt x="10924" y="54698"/>
                    <a:pt x="10797" y="55324"/>
                    <a:pt x="10487" y="59881"/>
                  </a:cubicBezTo>
                  <a:cubicBezTo>
                    <a:pt x="10001" y="67389"/>
                    <a:pt x="15776" y="73407"/>
                    <a:pt x="23314" y="73499"/>
                  </a:cubicBezTo>
                  <a:cubicBezTo>
                    <a:pt x="23373" y="73500"/>
                    <a:pt x="23433" y="73500"/>
                    <a:pt x="23492" y="73500"/>
                  </a:cubicBezTo>
                  <a:cubicBezTo>
                    <a:pt x="30228" y="73500"/>
                    <a:pt x="36208" y="66662"/>
                    <a:pt x="36931" y="59942"/>
                  </a:cubicBezTo>
                  <a:lnTo>
                    <a:pt x="38147" y="49243"/>
                  </a:lnTo>
                  <a:lnTo>
                    <a:pt x="42008" y="13589"/>
                  </a:lnTo>
                  <a:lnTo>
                    <a:pt x="41886" y="12525"/>
                  </a:lnTo>
                  <a:cubicBezTo>
                    <a:pt x="42129" y="10245"/>
                    <a:pt x="41491" y="8270"/>
                    <a:pt x="39241" y="7844"/>
                  </a:cubicBezTo>
                  <a:lnTo>
                    <a:pt x="16414" y="154"/>
                  </a:lnTo>
                  <a:cubicBezTo>
                    <a:pt x="15875" y="50"/>
                    <a:pt x="15345" y="1"/>
                    <a:pt x="1482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3" name="Google Shape;1413;p52"/>
            <p:cNvSpPr/>
            <p:nvPr/>
          </p:nvSpPr>
          <p:spPr>
            <a:xfrm>
              <a:off x="4389400" y="1799850"/>
              <a:ext cx="82100" cy="78025"/>
            </a:xfrm>
            <a:custGeom>
              <a:avLst/>
              <a:gdLst/>
              <a:ahLst/>
              <a:cxnLst/>
              <a:rect l="l" t="t" r="r" b="b"/>
              <a:pathLst>
                <a:path w="3284" h="3121" extrusionOk="0">
                  <a:moveTo>
                    <a:pt x="1552" y="1"/>
                  </a:moveTo>
                  <a:cubicBezTo>
                    <a:pt x="816" y="1"/>
                    <a:pt x="197" y="539"/>
                    <a:pt x="62" y="1271"/>
                  </a:cubicBezTo>
                  <a:lnTo>
                    <a:pt x="62" y="1363"/>
                  </a:lnTo>
                  <a:cubicBezTo>
                    <a:pt x="1" y="2244"/>
                    <a:pt x="639" y="3004"/>
                    <a:pt x="1460" y="3095"/>
                  </a:cubicBezTo>
                  <a:cubicBezTo>
                    <a:pt x="1555" y="3112"/>
                    <a:pt x="1650" y="3121"/>
                    <a:pt x="1742" y="3121"/>
                  </a:cubicBezTo>
                  <a:cubicBezTo>
                    <a:pt x="2474" y="3121"/>
                    <a:pt x="3088" y="2605"/>
                    <a:pt x="3223" y="1849"/>
                  </a:cubicBezTo>
                  <a:lnTo>
                    <a:pt x="3223" y="1788"/>
                  </a:lnTo>
                  <a:cubicBezTo>
                    <a:pt x="3283" y="907"/>
                    <a:pt x="2676" y="147"/>
                    <a:pt x="1824" y="25"/>
                  </a:cubicBezTo>
                  <a:cubicBezTo>
                    <a:pt x="1733" y="9"/>
                    <a:pt x="1642" y="1"/>
                    <a:pt x="1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4" name="Google Shape;1414;p52"/>
            <p:cNvSpPr/>
            <p:nvPr/>
          </p:nvSpPr>
          <p:spPr>
            <a:xfrm>
              <a:off x="4405375" y="1668000"/>
              <a:ext cx="163400" cy="48725"/>
            </a:xfrm>
            <a:custGeom>
              <a:avLst/>
              <a:gdLst/>
              <a:ahLst/>
              <a:cxnLst/>
              <a:rect l="l" t="t" r="r" b="b"/>
              <a:pathLst>
                <a:path w="6536" h="1949" extrusionOk="0">
                  <a:moveTo>
                    <a:pt x="3039" y="0"/>
                  </a:moveTo>
                  <a:cubicBezTo>
                    <a:pt x="2236" y="0"/>
                    <a:pt x="1465" y="213"/>
                    <a:pt x="790" y="618"/>
                  </a:cubicBezTo>
                  <a:cubicBezTo>
                    <a:pt x="213" y="983"/>
                    <a:pt x="0" y="1348"/>
                    <a:pt x="122" y="1469"/>
                  </a:cubicBezTo>
                  <a:cubicBezTo>
                    <a:pt x="143" y="1495"/>
                    <a:pt x="181" y="1506"/>
                    <a:pt x="233" y="1506"/>
                  </a:cubicBezTo>
                  <a:cubicBezTo>
                    <a:pt x="585" y="1506"/>
                    <a:pt x="1601" y="1001"/>
                    <a:pt x="2946" y="1001"/>
                  </a:cubicBezTo>
                  <a:cubicBezTo>
                    <a:pt x="3066" y="1001"/>
                    <a:pt x="3188" y="1005"/>
                    <a:pt x="3313" y="1013"/>
                  </a:cubicBezTo>
                  <a:cubicBezTo>
                    <a:pt x="4870" y="1125"/>
                    <a:pt x="6020" y="1948"/>
                    <a:pt x="6345" y="1948"/>
                  </a:cubicBezTo>
                  <a:cubicBezTo>
                    <a:pt x="6375" y="1948"/>
                    <a:pt x="6398" y="1941"/>
                    <a:pt x="6414" y="1925"/>
                  </a:cubicBezTo>
                  <a:cubicBezTo>
                    <a:pt x="6535" y="1834"/>
                    <a:pt x="6353" y="1439"/>
                    <a:pt x="5806" y="1013"/>
                  </a:cubicBezTo>
                  <a:cubicBezTo>
                    <a:pt x="5107" y="436"/>
                    <a:pt x="4255" y="102"/>
                    <a:pt x="3344" y="10"/>
                  </a:cubicBezTo>
                  <a:cubicBezTo>
                    <a:pt x="3242" y="4"/>
                    <a:pt x="3140" y="0"/>
                    <a:pt x="3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5" name="Google Shape;1415;p52"/>
            <p:cNvSpPr/>
            <p:nvPr/>
          </p:nvSpPr>
          <p:spPr>
            <a:xfrm>
              <a:off x="4784550" y="1808225"/>
              <a:ext cx="82100" cy="78750"/>
            </a:xfrm>
            <a:custGeom>
              <a:avLst/>
              <a:gdLst/>
              <a:ahLst/>
              <a:cxnLst/>
              <a:rect l="l" t="t" r="r" b="b"/>
              <a:pathLst>
                <a:path w="3284" h="3150" extrusionOk="0">
                  <a:moveTo>
                    <a:pt x="1553" y="0"/>
                  </a:moveTo>
                  <a:cubicBezTo>
                    <a:pt x="816" y="0"/>
                    <a:pt x="197" y="542"/>
                    <a:pt x="61" y="1301"/>
                  </a:cubicBezTo>
                  <a:lnTo>
                    <a:pt x="61" y="1362"/>
                  </a:lnTo>
                  <a:cubicBezTo>
                    <a:pt x="0" y="2243"/>
                    <a:pt x="639" y="3003"/>
                    <a:pt x="1459" y="3125"/>
                  </a:cubicBezTo>
                  <a:cubicBezTo>
                    <a:pt x="1551" y="3141"/>
                    <a:pt x="1642" y="3149"/>
                    <a:pt x="1731" y="3149"/>
                  </a:cubicBezTo>
                  <a:cubicBezTo>
                    <a:pt x="2467" y="3149"/>
                    <a:pt x="3087" y="2608"/>
                    <a:pt x="3222" y="1848"/>
                  </a:cubicBezTo>
                  <a:lnTo>
                    <a:pt x="3222" y="1788"/>
                  </a:lnTo>
                  <a:cubicBezTo>
                    <a:pt x="3283" y="906"/>
                    <a:pt x="2675" y="146"/>
                    <a:pt x="1824" y="25"/>
                  </a:cubicBezTo>
                  <a:cubicBezTo>
                    <a:pt x="1732" y="8"/>
                    <a:pt x="1642" y="0"/>
                    <a:pt x="15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6" name="Google Shape;1416;p52"/>
            <p:cNvSpPr/>
            <p:nvPr/>
          </p:nvSpPr>
          <p:spPr>
            <a:xfrm>
              <a:off x="4817225" y="1692100"/>
              <a:ext cx="162650" cy="48175"/>
            </a:xfrm>
            <a:custGeom>
              <a:avLst/>
              <a:gdLst/>
              <a:ahLst/>
              <a:cxnLst/>
              <a:rect l="l" t="t" r="r" b="b"/>
              <a:pathLst>
                <a:path w="6506" h="1927" extrusionOk="0">
                  <a:moveTo>
                    <a:pt x="2933" y="0"/>
                  </a:moveTo>
                  <a:cubicBezTo>
                    <a:pt x="2157" y="0"/>
                    <a:pt x="1414" y="235"/>
                    <a:pt x="760" y="627"/>
                  </a:cubicBezTo>
                  <a:cubicBezTo>
                    <a:pt x="213" y="961"/>
                    <a:pt x="1" y="1326"/>
                    <a:pt x="92" y="1448"/>
                  </a:cubicBezTo>
                  <a:cubicBezTo>
                    <a:pt x="115" y="1479"/>
                    <a:pt x="158" y="1493"/>
                    <a:pt x="219" y="1493"/>
                  </a:cubicBezTo>
                  <a:cubicBezTo>
                    <a:pt x="589" y="1493"/>
                    <a:pt x="1619" y="979"/>
                    <a:pt x="2933" y="979"/>
                  </a:cubicBezTo>
                  <a:cubicBezTo>
                    <a:pt x="3048" y="979"/>
                    <a:pt x="3165" y="983"/>
                    <a:pt x="3283" y="992"/>
                  </a:cubicBezTo>
                  <a:cubicBezTo>
                    <a:pt x="4840" y="1103"/>
                    <a:pt x="5990" y="1926"/>
                    <a:pt x="6315" y="1926"/>
                  </a:cubicBezTo>
                  <a:cubicBezTo>
                    <a:pt x="6345" y="1926"/>
                    <a:pt x="6368" y="1919"/>
                    <a:pt x="6384" y="1904"/>
                  </a:cubicBezTo>
                  <a:cubicBezTo>
                    <a:pt x="6505" y="1843"/>
                    <a:pt x="6323" y="1417"/>
                    <a:pt x="5776" y="992"/>
                  </a:cubicBezTo>
                  <a:cubicBezTo>
                    <a:pt x="5077" y="414"/>
                    <a:pt x="4226" y="80"/>
                    <a:pt x="3314" y="19"/>
                  </a:cubicBezTo>
                  <a:cubicBezTo>
                    <a:pt x="3186" y="6"/>
                    <a:pt x="3059" y="0"/>
                    <a:pt x="29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7" name="Google Shape;1417;p52"/>
            <p:cNvSpPr/>
            <p:nvPr/>
          </p:nvSpPr>
          <p:spPr>
            <a:xfrm>
              <a:off x="4530750" y="1664425"/>
              <a:ext cx="163400" cy="357300"/>
            </a:xfrm>
            <a:custGeom>
              <a:avLst/>
              <a:gdLst/>
              <a:ahLst/>
              <a:cxnLst/>
              <a:rect l="l" t="t" r="r" b="b"/>
              <a:pathLst>
                <a:path w="6536" h="14292" extrusionOk="0">
                  <a:moveTo>
                    <a:pt x="6347" y="1"/>
                  </a:moveTo>
                  <a:cubicBezTo>
                    <a:pt x="6110" y="1"/>
                    <a:pt x="4238" y="3656"/>
                    <a:pt x="2037" y="8208"/>
                  </a:cubicBezTo>
                  <a:lnTo>
                    <a:pt x="517" y="11491"/>
                  </a:lnTo>
                  <a:cubicBezTo>
                    <a:pt x="335" y="11977"/>
                    <a:pt x="0" y="12494"/>
                    <a:pt x="152" y="13193"/>
                  </a:cubicBezTo>
                  <a:cubicBezTo>
                    <a:pt x="274" y="13527"/>
                    <a:pt x="487" y="13771"/>
                    <a:pt x="821" y="13862"/>
                  </a:cubicBezTo>
                  <a:cubicBezTo>
                    <a:pt x="1064" y="13953"/>
                    <a:pt x="1338" y="14014"/>
                    <a:pt x="1581" y="14014"/>
                  </a:cubicBezTo>
                  <a:cubicBezTo>
                    <a:pt x="2894" y="14195"/>
                    <a:pt x="3835" y="14292"/>
                    <a:pt x="4231" y="14292"/>
                  </a:cubicBezTo>
                  <a:cubicBezTo>
                    <a:pt x="4367" y="14292"/>
                    <a:pt x="4438" y="14280"/>
                    <a:pt x="4438" y="14257"/>
                  </a:cubicBezTo>
                  <a:cubicBezTo>
                    <a:pt x="4438" y="14196"/>
                    <a:pt x="3405" y="13862"/>
                    <a:pt x="1702" y="13527"/>
                  </a:cubicBezTo>
                  <a:cubicBezTo>
                    <a:pt x="1277" y="13467"/>
                    <a:pt x="882" y="13345"/>
                    <a:pt x="791" y="13041"/>
                  </a:cubicBezTo>
                  <a:cubicBezTo>
                    <a:pt x="730" y="12737"/>
                    <a:pt x="943" y="12251"/>
                    <a:pt x="1186" y="11734"/>
                  </a:cubicBezTo>
                  <a:cubicBezTo>
                    <a:pt x="1672" y="10731"/>
                    <a:pt x="2189" y="9606"/>
                    <a:pt x="2736" y="8512"/>
                  </a:cubicBezTo>
                  <a:cubicBezTo>
                    <a:pt x="4894" y="3892"/>
                    <a:pt x="6535" y="93"/>
                    <a:pt x="6353" y="1"/>
                  </a:cubicBezTo>
                  <a:cubicBezTo>
                    <a:pt x="6351" y="1"/>
                    <a:pt x="6349" y="1"/>
                    <a:pt x="6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8" name="Google Shape;1418;p52"/>
            <p:cNvSpPr/>
            <p:nvPr/>
          </p:nvSpPr>
          <p:spPr>
            <a:xfrm>
              <a:off x="4566450" y="2448650"/>
              <a:ext cx="432425" cy="166675"/>
            </a:xfrm>
            <a:custGeom>
              <a:avLst/>
              <a:gdLst/>
              <a:ahLst/>
              <a:cxnLst/>
              <a:rect l="l" t="t" r="r" b="b"/>
              <a:pathLst>
                <a:path w="17297" h="6667" extrusionOk="0">
                  <a:moveTo>
                    <a:pt x="17296" y="1"/>
                  </a:moveTo>
                  <a:lnTo>
                    <a:pt x="17296" y="1"/>
                  </a:lnTo>
                  <a:cubicBezTo>
                    <a:pt x="12908" y="2169"/>
                    <a:pt x="8081" y="3271"/>
                    <a:pt x="3231" y="3271"/>
                  </a:cubicBezTo>
                  <a:cubicBezTo>
                    <a:pt x="2235" y="3271"/>
                    <a:pt x="1238" y="3225"/>
                    <a:pt x="244" y="3131"/>
                  </a:cubicBezTo>
                  <a:lnTo>
                    <a:pt x="1" y="6323"/>
                  </a:lnTo>
                  <a:cubicBezTo>
                    <a:pt x="1388" y="6561"/>
                    <a:pt x="2681" y="6667"/>
                    <a:pt x="3883" y="6667"/>
                  </a:cubicBezTo>
                  <a:cubicBezTo>
                    <a:pt x="13435" y="6667"/>
                    <a:pt x="17296" y="1"/>
                    <a:pt x="1729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9" name="Google Shape;1419;p52"/>
            <p:cNvSpPr/>
            <p:nvPr/>
          </p:nvSpPr>
          <p:spPr>
            <a:xfrm>
              <a:off x="4826350" y="1578200"/>
              <a:ext cx="201400" cy="57200"/>
            </a:xfrm>
            <a:custGeom>
              <a:avLst/>
              <a:gdLst/>
              <a:ahLst/>
              <a:cxnLst/>
              <a:rect l="l" t="t" r="r" b="b"/>
              <a:pathLst>
                <a:path w="8056" h="2288" extrusionOk="0">
                  <a:moveTo>
                    <a:pt x="3386" y="1"/>
                  </a:moveTo>
                  <a:cubicBezTo>
                    <a:pt x="2605" y="1"/>
                    <a:pt x="1824" y="137"/>
                    <a:pt x="1095" y="411"/>
                  </a:cubicBezTo>
                  <a:cubicBezTo>
                    <a:pt x="365" y="715"/>
                    <a:pt x="0" y="1110"/>
                    <a:pt x="61" y="1323"/>
                  </a:cubicBezTo>
                  <a:cubicBezTo>
                    <a:pt x="243" y="1779"/>
                    <a:pt x="1976" y="1566"/>
                    <a:pt x="3982" y="1779"/>
                  </a:cubicBezTo>
                  <a:cubicBezTo>
                    <a:pt x="5465" y="1958"/>
                    <a:pt x="6765" y="2288"/>
                    <a:pt x="7453" y="2288"/>
                  </a:cubicBezTo>
                  <a:cubicBezTo>
                    <a:pt x="7696" y="2288"/>
                    <a:pt x="7862" y="2247"/>
                    <a:pt x="7934" y="2143"/>
                  </a:cubicBezTo>
                  <a:cubicBezTo>
                    <a:pt x="8055" y="1931"/>
                    <a:pt x="7751" y="1475"/>
                    <a:pt x="7082" y="1019"/>
                  </a:cubicBezTo>
                  <a:cubicBezTo>
                    <a:pt x="6231" y="472"/>
                    <a:pt x="5198" y="107"/>
                    <a:pt x="4164" y="46"/>
                  </a:cubicBezTo>
                  <a:cubicBezTo>
                    <a:pt x="3906" y="16"/>
                    <a:pt x="3646" y="1"/>
                    <a:pt x="3386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0" name="Google Shape;1420;p52"/>
            <p:cNvSpPr/>
            <p:nvPr/>
          </p:nvSpPr>
          <p:spPr>
            <a:xfrm>
              <a:off x="4412950" y="1538775"/>
              <a:ext cx="180125" cy="52150"/>
            </a:xfrm>
            <a:custGeom>
              <a:avLst/>
              <a:gdLst/>
              <a:ahLst/>
              <a:cxnLst/>
              <a:rect l="l" t="t" r="r" b="b"/>
              <a:pathLst>
                <a:path w="7205" h="2086" extrusionOk="0">
                  <a:moveTo>
                    <a:pt x="3317" y="1"/>
                  </a:moveTo>
                  <a:cubicBezTo>
                    <a:pt x="2467" y="1"/>
                    <a:pt x="1628" y="190"/>
                    <a:pt x="882" y="590"/>
                  </a:cubicBezTo>
                  <a:cubicBezTo>
                    <a:pt x="214" y="1015"/>
                    <a:pt x="1" y="1380"/>
                    <a:pt x="153" y="1593"/>
                  </a:cubicBezTo>
                  <a:cubicBezTo>
                    <a:pt x="298" y="1764"/>
                    <a:pt x="644" y="1804"/>
                    <a:pt x="1131" y="1804"/>
                  </a:cubicBezTo>
                  <a:cubicBezTo>
                    <a:pt x="1551" y="1804"/>
                    <a:pt x="2075" y="1775"/>
                    <a:pt x="2666" y="1775"/>
                  </a:cubicBezTo>
                  <a:cubicBezTo>
                    <a:pt x="2968" y="1775"/>
                    <a:pt x="3287" y="1782"/>
                    <a:pt x="3618" y="1806"/>
                  </a:cubicBezTo>
                  <a:cubicBezTo>
                    <a:pt x="4781" y="1889"/>
                    <a:pt x="5787" y="2085"/>
                    <a:pt x="6425" y="2085"/>
                  </a:cubicBezTo>
                  <a:cubicBezTo>
                    <a:pt x="6721" y="2085"/>
                    <a:pt x="6937" y="2043"/>
                    <a:pt x="7053" y="1927"/>
                  </a:cubicBezTo>
                  <a:cubicBezTo>
                    <a:pt x="7205" y="1714"/>
                    <a:pt x="7022" y="1319"/>
                    <a:pt x="6414" y="894"/>
                  </a:cubicBezTo>
                  <a:cubicBezTo>
                    <a:pt x="5594" y="347"/>
                    <a:pt x="4621" y="43"/>
                    <a:pt x="3679" y="12"/>
                  </a:cubicBezTo>
                  <a:cubicBezTo>
                    <a:pt x="3558" y="5"/>
                    <a:pt x="3438" y="1"/>
                    <a:pt x="331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1" name="Google Shape;1421;p52"/>
            <p:cNvSpPr/>
            <p:nvPr/>
          </p:nvSpPr>
          <p:spPr>
            <a:xfrm>
              <a:off x="4124975" y="1066225"/>
              <a:ext cx="1014475" cy="570625"/>
            </a:xfrm>
            <a:custGeom>
              <a:avLst/>
              <a:gdLst/>
              <a:ahLst/>
              <a:cxnLst/>
              <a:rect l="l" t="t" r="r" b="b"/>
              <a:pathLst>
                <a:path w="40579" h="22825" extrusionOk="0">
                  <a:moveTo>
                    <a:pt x="32327" y="0"/>
                  </a:moveTo>
                  <a:cubicBezTo>
                    <a:pt x="32100" y="0"/>
                    <a:pt x="31872" y="13"/>
                    <a:pt x="31642" y="39"/>
                  </a:cubicBezTo>
                  <a:cubicBezTo>
                    <a:pt x="29818" y="251"/>
                    <a:pt x="28177" y="1285"/>
                    <a:pt x="26414" y="1589"/>
                  </a:cubicBezTo>
                  <a:cubicBezTo>
                    <a:pt x="25963" y="1668"/>
                    <a:pt x="25511" y="1699"/>
                    <a:pt x="25056" y="1699"/>
                  </a:cubicBezTo>
                  <a:cubicBezTo>
                    <a:pt x="23137" y="1699"/>
                    <a:pt x="21190" y="1130"/>
                    <a:pt x="19260" y="1130"/>
                  </a:cubicBezTo>
                  <a:cubicBezTo>
                    <a:pt x="19183" y="1130"/>
                    <a:pt x="19105" y="1131"/>
                    <a:pt x="19028" y="1133"/>
                  </a:cubicBezTo>
                  <a:cubicBezTo>
                    <a:pt x="15988" y="1254"/>
                    <a:pt x="13222" y="2805"/>
                    <a:pt x="11550" y="5327"/>
                  </a:cubicBezTo>
                  <a:cubicBezTo>
                    <a:pt x="10304" y="7242"/>
                    <a:pt x="9696" y="9765"/>
                    <a:pt x="7781" y="11042"/>
                  </a:cubicBezTo>
                  <a:cubicBezTo>
                    <a:pt x="6900" y="11650"/>
                    <a:pt x="5836" y="11923"/>
                    <a:pt x="4894" y="12470"/>
                  </a:cubicBezTo>
                  <a:cubicBezTo>
                    <a:pt x="3192" y="13413"/>
                    <a:pt x="2006" y="15084"/>
                    <a:pt x="1277" y="16908"/>
                  </a:cubicBezTo>
                  <a:cubicBezTo>
                    <a:pt x="578" y="18732"/>
                    <a:pt x="304" y="20677"/>
                    <a:pt x="0" y="22592"/>
                  </a:cubicBezTo>
                  <a:cubicBezTo>
                    <a:pt x="410" y="22752"/>
                    <a:pt x="827" y="22825"/>
                    <a:pt x="1244" y="22825"/>
                  </a:cubicBezTo>
                  <a:cubicBezTo>
                    <a:pt x="2961" y="22825"/>
                    <a:pt x="4680" y="21602"/>
                    <a:pt x="5927" y="20282"/>
                  </a:cubicBezTo>
                  <a:cubicBezTo>
                    <a:pt x="7477" y="18641"/>
                    <a:pt x="8997" y="16665"/>
                    <a:pt x="11216" y="16209"/>
                  </a:cubicBezTo>
                  <a:cubicBezTo>
                    <a:pt x="11601" y="16126"/>
                    <a:pt x="11996" y="16093"/>
                    <a:pt x="12396" y="16093"/>
                  </a:cubicBezTo>
                  <a:cubicBezTo>
                    <a:pt x="14013" y="16093"/>
                    <a:pt x="15725" y="16634"/>
                    <a:pt x="17284" y="16634"/>
                  </a:cubicBezTo>
                  <a:cubicBezTo>
                    <a:pt x="18174" y="16634"/>
                    <a:pt x="19013" y="16458"/>
                    <a:pt x="19757" y="15905"/>
                  </a:cubicBezTo>
                  <a:cubicBezTo>
                    <a:pt x="21399" y="14689"/>
                    <a:pt x="21642" y="12106"/>
                    <a:pt x="23466" y="11163"/>
                  </a:cubicBezTo>
                  <a:cubicBezTo>
                    <a:pt x="23935" y="10928"/>
                    <a:pt x="24420" y="10836"/>
                    <a:pt x="24915" y="10836"/>
                  </a:cubicBezTo>
                  <a:cubicBezTo>
                    <a:pt x="26275" y="10836"/>
                    <a:pt x="27706" y="11536"/>
                    <a:pt x="29089" y="11893"/>
                  </a:cubicBezTo>
                  <a:cubicBezTo>
                    <a:pt x="29605" y="12045"/>
                    <a:pt x="30122" y="12136"/>
                    <a:pt x="30669" y="12166"/>
                  </a:cubicBezTo>
                  <a:cubicBezTo>
                    <a:pt x="30859" y="12179"/>
                    <a:pt x="31047" y="12185"/>
                    <a:pt x="31235" y="12185"/>
                  </a:cubicBezTo>
                  <a:cubicBezTo>
                    <a:pt x="35705" y="12185"/>
                    <a:pt x="39497" y="8755"/>
                    <a:pt x="39818" y="4233"/>
                  </a:cubicBezTo>
                  <a:lnTo>
                    <a:pt x="40578" y="5054"/>
                  </a:lnTo>
                  <a:cubicBezTo>
                    <a:pt x="38419" y="2554"/>
                    <a:pt x="35569" y="0"/>
                    <a:pt x="3232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2" name="Google Shape;1422;p52"/>
            <p:cNvSpPr/>
            <p:nvPr/>
          </p:nvSpPr>
          <p:spPr>
            <a:xfrm>
              <a:off x="4814950" y="1110425"/>
              <a:ext cx="849575" cy="1282025"/>
            </a:xfrm>
            <a:custGeom>
              <a:avLst/>
              <a:gdLst/>
              <a:ahLst/>
              <a:cxnLst/>
              <a:rect l="l" t="t" r="r" b="b"/>
              <a:pathLst>
                <a:path w="33983" h="51281" extrusionOk="0">
                  <a:moveTo>
                    <a:pt x="14192" y="1"/>
                  </a:moveTo>
                  <a:cubicBezTo>
                    <a:pt x="11261" y="1"/>
                    <a:pt x="8369" y="1681"/>
                    <a:pt x="6535" y="4198"/>
                  </a:cubicBezTo>
                  <a:cubicBezTo>
                    <a:pt x="5563" y="5505"/>
                    <a:pt x="2310" y="6265"/>
                    <a:pt x="699" y="6599"/>
                  </a:cubicBezTo>
                  <a:cubicBezTo>
                    <a:pt x="0" y="6751"/>
                    <a:pt x="6262" y="9335"/>
                    <a:pt x="7782" y="9395"/>
                  </a:cubicBezTo>
                  <a:cubicBezTo>
                    <a:pt x="7386" y="11493"/>
                    <a:pt x="8025" y="16234"/>
                    <a:pt x="9058" y="18028"/>
                  </a:cubicBezTo>
                  <a:cubicBezTo>
                    <a:pt x="10092" y="19821"/>
                    <a:pt x="11520" y="21341"/>
                    <a:pt x="12949" y="22769"/>
                  </a:cubicBezTo>
                  <a:cubicBezTo>
                    <a:pt x="11868" y="24961"/>
                    <a:pt x="11770" y="32686"/>
                    <a:pt x="15544" y="32686"/>
                  </a:cubicBezTo>
                  <a:cubicBezTo>
                    <a:pt x="15696" y="32686"/>
                    <a:pt x="15854" y="32674"/>
                    <a:pt x="16019" y="32648"/>
                  </a:cubicBezTo>
                  <a:cubicBezTo>
                    <a:pt x="16292" y="32618"/>
                    <a:pt x="16536" y="32496"/>
                    <a:pt x="16809" y="32405"/>
                  </a:cubicBezTo>
                  <a:lnTo>
                    <a:pt x="17447" y="51280"/>
                  </a:lnTo>
                  <a:cubicBezTo>
                    <a:pt x="19241" y="51280"/>
                    <a:pt x="19818" y="45049"/>
                    <a:pt x="21976" y="44776"/>
                  </a:cubicBezTo>
                  <a:cubicBezTo>
                    <a:pt x="24256" y="44502"/>
                    <a:pt x="27782" y="44046"/>
                    <a:pt x="27296" y="40216"/>
                  </a:cubicBezTo>
                  <a:cubicBezTo>
                    <a:pt x="27296" y="40216"/>
                    <a:pt x="33983" y="37116"/>
                    <a:pt x="30670" y="31736"/>
                  </a:cubicBezTo>
                  <a:cubicBezTo>
                    <a:pt x="30001" y="30763"/>
                    <a:pt x="29150" y="29791"/>
                    <a:pt x="28299" y="28970"/>
                  </a:cubicBezTo>
                  <a:cubicBezTo>
                    <a:pt x="28755" y="27937"/>
                    <a:pt x="29241" y="26994"/>
                    <a:pt x="29819" y="26052"/>
                  </a:cubicBezTo>
                  <a:cubicBezTo>
                    <a:pt x="32250" y="22435"/>
                    <a:pt x="32706" y="17876"/>
                    <a:pt x="31095" y="13863"/>
                  </a:cubicBezTo>
                  <a:cubicBezTo>
                    <a:pt x="29515" y="9942"/>
                    <a:pt x="25806" y="7176"/>
                    <a:pt x="21824" y="6812"/>
                  </a:cubicBezTo>
                  <a:cubicBezTo>
                    <a:pt x="21338" y="3377"/>
                    <a:pt x="18633" y="581"/>
                    <a:pt x="15168" y="64"/>
                  </a:cubicBezTo>
                  <a:cubicBezTo>
                    <a:pt x="14843" y="21"/>
                    <a:pt x="14517" y="1"/>
                    <a:pt x="141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3" name="Google Shape;1423;p52"/>
            <p:cNvSpPr/>
            <p:nvPr/>
          </p:nvSpPr>
          <p:spPr>
            <a:xfrm>
              <a:off x="5200200" y="1863775"/>
              <a:ext cx="212800" cy="278775"/>
            </a:xfrm>
            <a:custGeom>
              <a:avLst/>
              <a:gdLst/>
              <a:ahLst/>
              <a:cxnLst/>
              <a:rect l="l" t="t" r="r" b="b"/>
              <a:pathLst>
                <a:path w="8512" h="11151" extrusionOk="0">
                  <a:moveTo>
                    <a:pt x="4565" y="0"/>
                  </a:moveTo>
                  <a:cubicBezTo>
                    <a:pt x="2821" y="0"/>
                    <a:pt x="1156" y="1347"/>
                    <a:pt x="913" y="3274"/>
                  </a:cubicBezTo>
                  <a:cubicBezTo>
                    <a:pt x="518" y="6374"/>
                    <a:pt x="1" y="10478"/>
                    <a:pt x="1" y="10630"/>
                  </a:cubicBezTo>
                  <a:cubicBezTo>
                    <a:pt x="1" y="10704"/>
                    <a:pt x="1214" y="11150"/>
                    <a:pt x="2711" y="11150"/>
                  </a:cubicBezTo>
                  <a:cubicBezTo>
                    <a:pt x="4895" y="11150"/>
                    <a:pt x="7685" y="10201"/>
                    <a:pt x="8208" y="5766"/>
                  </a:cubicBezTo>
                  <a:cubicBezTo>
                    <a:pt x="8512" y="2939"/>
                    <a:pt x="7691" y="1420"/>
                    <a:pt x="6475" y="599"/>
                  </a:cubicBezTo>
                  <a:cubicBezTo>
                    <a:pt x="5873" y="187"/>
                    <a:pt x="5214" y="0"/>
                    <a:pt x="4565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4" name="Google Shape;1424;p52"/>
            <p:cNvSpPr/>
            <p:nvPr/>
          </p:nvSpPr>
          <p:spPr>
            <a:xfrm>
              <a:off x="5264800" y="1921325"/>
              <a:ext cx="95025" cy="162975"/>
            </a:xfrm>
            <a:custGeom>
              <a:avLst/>
              <a:gdLst/>
              <a:ahLst/>
              <a:cxnLst/>
              <a:rect l="l" t="t" r="r" b="b"/>
              <a:pathLst>
                <a:path w="3801" h="6519" extrusionOk="0">
                  <a:moveTo>
                    <a:pt x="2022" y="0"/>
                  </a:moveTo>
                  <a:cubicBezTo>
                    <a:pt x="1840" y="0"/>
                    <a:pt x="1666" y="47"/>
                    <a:pt x="1520" y="151"/>
                  </a:cubicBezTo>
                  <a:cubicBezTo>
                    <a:pt x="1368" y="212"/>
                    <a:pt x="1247" y="364"/>
                    <a:pt x="1186" y="577"/>
                  </a:cubicBezTo>
                  <a:cubicBezTo>
                    <a:pt x="1073" y="859"/>
                    <a:pt x="1144" y="1036"/>
                    <a:pt x="1203" y="1036"/>
                  </a:cubicBezTo>
                  <a:cubicBezTo>
                    <a:pt x="1207" y="1036"/>
                    <a:pt x="1212" y="1035"/>
                    <a:pt x="1216" y="1033"/>
                  </a:cubicBezTo>
                  <a:cubicBezTo>
                    <a:pt x="1277" y="972"/>
                    <a:pt x="1247" y="820"/>
                    <a:pt x="1368" y="637"/>
                  </a:cubicBezTo>
                  <a:cubicBezTo>
                    <a:pt x="1482" y="432"/>
                    <a:pt x="1699" y="330"/>
                    <a:pt x="1928" y="330"/>
                  </a:cubicBezTo>
                  <a:cubicBezTo>
                    <a:pt x="2005" y="330"/>
                    <a:pt x="2083" y="341"/>
                    <a:pt x="2159" y="364"/>
                  </a:cubicBezTo>
                  <a:cubicBezTo>
                    <a:pt x="2615" y="577"/>
                    <a:pt x="2949" y="972"/>
                    <a:pt x="3040" y="1489"/>
                  </a:cubicBezTo>
                  <a:cubicBezTo>
                    <a:pt x="3223" y="2096"/>
                    <a:pt x="3253" y="2735"/>
                    <a:pt x="3192" y="3373"/>
                  </a:cubicBezTo>
                  <a:cubicBezTo>
                    <a:pt x="3010" y="4741"/>
                    <a:pt x="2219" y="5926"/>
                    <a:pt x="1368" y="6109"/>
                  </a:cubicBezTo>
                  <a:cubicBezTo>
                    <a:pt x="1276" y="6134"/>
                    <a:pt x="1182" y="6145"/>
                    <a:pt x="1087" y="6145"/>
                  </a:cubicBezTo>
                  <a:cubicBezTo>
                    <a:pt x="838" y="6145"/>
                    <a:pt x="586" y="6067"/>
                    <a:pt x="365" y="5957"/>
                  </a:cubicBezTo>
                  <a:cubicBezTo>
                    <a:pt x="186" y="5854"/>
                    <a:pt x="115" y="5730"/>
                    <a:pt x="60" y="5730"/>
                  </a:cubicBezTo>
                  <a:cubicBezTo>
                    <a:pt x="50" y="5730"/>
                    <a:pt x="41" y="5734"/>
                    <a:pt x="31" y="5744"/>
                  </a:cubicBezTo>
                  <a:cubicBezTo>
                    <a:pt x="1" y="5744"/>
                    <a:pt x="31" y="5926"/>
                    <a:pt x="213" y="6139"/>
                  </a:cubicBezTo>
                  <a:cubicBezTo>
                    <a:pt x="517" y="6392"/>
                    <a:pt x="842" y="6519"/>
                    <a:pt x="1189" y="6519"/>
                  </a:cubicBezTo>
                  <a:cubicBezTo>
                    <a:pt x="1258" y="6519"/>
                    <a:pt x="1328" y="6514"/>
                    <a:pt x="1399" y="6504"/>
                  </a:cubicBezTo>
                  <a:cubicBezTo>
                    <a:pt x="2493" y="6291"/>
                    <a:pt x="3466" y="5014"/>
                    <a:pt x="3678" y="3495"/>
                  </a:cubicBezTo>
                  <a:cubicBezTo>
                    <a:pt x="3800" y="2765"/>
                    <a:pt x="3739" y="2036"/>
                    <a:pt x="3496" y="1367"/>
                  </a:cubicBezTo>
                  <a:cubicBezTo>
                    <a:pt x="3314" y="759"/>
                    <a:pt x="2858" y="151"/>
                    <a:pt x="2280" y="30"/>
                  </a:cubicBezTo>
                  <a:cubicBezTo>
                    <a:pt x="2194" y="10"/>
                    <a:pt x="2107" y="0"/>
                    <a:pt x="202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5" name="Google Shape;1425;p52"/>
            <p:cNvSpPr/>
            <p:nvPr/>
          </p:nvSpPr>
          <p:spPr>
            <a:xfrm>
              <a:off x="4067975" y="1171950"/>
              <a:ext cx="952175" cy="646775"/>
            </a:xfrm>
            <a:custGeom>
              <a:avLst/>
              <a:gdLst/>
              <a:ahLst/>
              <a:cxnLst/>
              <a:rect l="l" t="t" r="r" b="b"/>
              <a:pathLst>
                <a:path w="38087" h="25871" extrusionOk="0">
                  <a:moveTo>
                    <a:pt x="38076" y="1"/>
                  </a:moveTo>
                  <a:cubicBezTo>
                    <a:pt x="37981" y="1"/>
                    <a:pt x="37776" y="794"/>
                    <a:pt x="36779" y="1615"/>
                  </a:cubicBezTo>
                  <a:cubicBezTo>
                    <a:pt x="35765" y="2480"/>
                    <a:pt x="33961" y="3257"/>
                    <a:pt x="31596" y="3257"/>
                  </a:cubicBezTo>
                  <a:cubicBezTo>
                    <a:pt x="31551" y="3257"/>
                    <a:pt x="31505" y="3257"/>
                    <a:pt x="31460" y="3256"/>
                  </a:cubicBezTo>
                  <a:cubicBezTo>
                    <a:pt x="30122" y="3196"/>
                    <a:pt x="28815" y="2983"/>
                    <a:pt x="27539" y="2649"/>
                  </a:cubicBezTo>
                  <a:cubicBezTo>
                    <a:pt x="26019" y="2284"/>
                    <a:pt x="24499" y="1980"/>
                    <a:pt x="22949" y="1767"/>
                  </a:cubicBezTo>
                  <a:cubicBezTo>
                    <a:pt x="22608" y="1744"/>
                    <a:pt x="22275" y="1729"/>
                    <a:pt x="21945" y="1729"/>
                  </a:cubicBezTo>
                  <a:cubicBezTo>
                    <a:pt x="21423" y="1729"/>
                    <a:pt x="20905" y="1765"/>
                    <a:pt x="20365" y="1858"/>
                  </a:cubicBezTo>
                  <a:cubicBezTo>
                    <a:pt x="19454" y="2010"/>
                    <a:pt x="18633" y="2345"/>
                    <a:pt x="17812" y="2801"/>
                  </a:cubicBezTo>
                  <a:cubicBezTo>
                    <a:pt x="16992" y="3287"/>
                    <a:pt x="16262" y="3956"/>
                    <a:pt x="15745" y="4746"/>
                  </a:cubicBezTo>
                  <a:cubicBezTo>
                    <a:pt x="15260" y="5435"/>
                    <a:pt x="14989" y="6275"/>
                    <a:pt x="15005" y="7139"/>
                  </a:cubicBezTo>
                  <a:lnTo>
                    <a:pt x="15005" y="7139"/>
                  </a:lnTo>
                  <a:cubicBezTo>
                    <a:pt x="14814" y="7055"/>
                    <a:pt x="14622" y="6971"/>
                    <a:pt x="14438" y="6904"/>
                  </a:cubicBezTo>
                  <a:cubicBezTo>
                    <a:pt x="14104" y="6782"/>
                    <a:pt x="13709" y="6691"/>
                    <a:pt x="13344" y="6600"/>
                  </a:cubicBezTo>
                  <a:cubicBezTo>
                    <a:pt x="12604" y="6452"/>
                    <a:pt x="11861" y="6380"/>
                    <a:pt x="11124" y="6380"/>
                  </a:cubicBezTo>
                  <a:cubicBezTo>
                    <a:pt x="7927" y="6380"/>
                    <a:pt x="4855" y="7741"/>
                    <a:pt x="2706" y="10187"/>
                  </a:cubicBezTo>
                  <a:cubicBezTo>
                    <a:pt x="1611" y="11494"/>
                    <a:pt x="851" y="13105"/>
                    <a:pt x="578" y="14776"/>
                  </a:cubicBezTo>
                  <a:cubicBezTo>
                    <a:pt x="0" y="18424"/>
                    <a:pt x="1307" y="22102"/>
                    <a:pt x="4043" y="24625"/>
                  </a:cubicBezTo>
                  <a:cubicBezTo>
                    <a:pt x="4438" y="24989"/>
                    <a:pt x="4955" y="25324"/>
                    <a:pt x="5441" y="25597"/>
                  </a:cubicBezTo>
                  <a:cubicBezTo>
                    <a:pt x="5624" y="25719"/>
                    <a:pt x="5776" y="25780"/>
                    <a:pt x="5958" y="25871"/>
                  </a:cubicBezTo>
                  <a:cubicBezTo>
                    <a:pt x="6019" y="25780"/>
                    <a:pt x="5259" y="25445"/>
                    <a:pt x="4195" y="24412"/>
                  </a:cubicBezTo>
                  <a:cubicBezTo>
                    <a:pt x="2706" y="22983"/>
                    <a:pt x="1642" y="21129"/>
                    <a:pt x="1186" y="19062"/>
                  </a:cubicBezTo>
                  <a:cubicBezTo>
                    <a:pt x="851" y="17694"/>
                    <a:pt x="791" y="16266"/>
                    <a:pt x="1034" y="14837"/>
                  </a:cubicBezTo>
                  <a:cubicBezTo>
                    <a:pt x="1338" y="13257"/>
                    <a:pt x="2006" y="11737"/>
                    <a:pt x="3070" y="10521"/>
                  </a:cubicBezTo>
                  <a:cubicBezTo>
                    <a:pt x="5131" y="8215"/>
                    <a:pt x="8022" y="6959"/>
                    <a:pt x="11026" y="6959"/>
                  </a:cubicBezTo>
                  <a:cubicBezTo>
                    <a:pt x="11745" y="6959"/>
                    <a:pt x="12470" y="7031"/>
                    <a:pt x="13192" y="7177"/>
                  </a:cubicBezTo>
                  <a:cubicBezTo>
                    <a:pt x="13526" y="7238"/>
                    <a:pt x="13861" y="7360"/>
                    <a:pt x="14226" y="7481"/>
                  </a:cubicBezTo>
                  <a:cubicBezTo>
                    <a:pt x="14560" y="7603"/>
                    <a:pt x="14864" y="7755"/>
                    <a:pt x="15168" y="7846"/>
                  </a:cubicBezTo>
                  <a:lnTo>
                    <a:pt x="15654" y="8059"/>
                  </a:lnTo>
                  <a:lnTo>
                    <a:pt x="15654" y="8059"/>
                  </a:lnTo>
                  <a:lnTo>
                    <a:pt x="15624" y="7542"/>
                  </a:lnTo>
                  <a:cubicBezTo>
                    <a:pt x="15502" y="6691"/>
                    <a:pt x="15745" y="5810"/>
                    <a:pt x="16232" y="5050"/>
                  </a:cubicBezTo>
                  <a:cubicBezTo>
                    <a:pt x="16718" y="4320"/>
                    <a:pt x="17356" y="3712"/>
                    <a:pt x="18116" y="3287"/>
                  </a:cubicBezTo>
                  <a:cubicBezTo>
                    <a:pt x="19316" y="2612"/>
                    <a:pt x="20661" y="2266"/>
                    <a:pt x="22030" y="2266"/>
                  </a:cubicBezTo>
                  <a:cubicBezTo>
                    <a:pt x="22326" y="2266"/>
                    <a:pt x="22622" y="2282"/>
                    <a:pt x="22919" y="2314"/>
                  </a:cubicBezTo>
                  <a:cubicBezTo>
                    <a:pt x="26065" y="2614"/>
                    <a:pt x="28887" y="3652"/>
                    <a:pt x="31355" y="3652"/>
                  </a:cubicBezTo>
                  <a:cubicBezTo>
                    <a:pt x="31390" y="3652"/>
                    <a:pt x="31425" y="3652"/>
                    <a:pt x="31460" y="3652"/>
                  </a:cubicBezTo>
                  <a:cubicBezTo>
                    <a:pt x="33983" y="3591"/>
                    <a:pt x="35958" y="2770"/>
                    <a:pt x="36931" y="1767"/>
                  </a:cubicBezTo>
                  <a:cubicBezTo>
                    <a:pt x="37326" y="1402"/>
                    <a:pt x="37661" y="977"/>
                    <a:pt x="37873" y="521"/>
                  </a:cubicBezTo>
                  <a:cubicBezTo>
                    <a:pt x="37965" y="369"/>
                    <a:pt x="38025" y="186"/>
                    <a:pt x="38086" y="4"/>
                  </a:cubicBezTo>
                  <a:cubicBezTo>
                    <a:pt x="38083" y="2"/>
                    <a:pt x="38080" y="1"/>
                    <a:pt x="38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6" name="Google Shape;1426;p52"/>
            <p:cNvSpPr/>
            <p:nvPr/>
          </p:nvSpPr>
          <p:spPr>
            <a:xfrm>
              <a:off x="4171325" y="1016650"/>
              <a:ext cx="816900" cy="181250"/>
            </a:xfrm>
            <a:custGeom>
              <a:avLst/>
              <a:gdLst/>
              <a:ahLst/>
              <a:cxnLst/>
              <a:rect l="l" t="t" r="r" b="b"/>
              <a:pathLst>
                <a:path w="32676" h="7250" extrusionOk="0">
                  <a:moveTo>
                    <a:pt x="16657" y="0"/>
                  </a:moveTo>
                  <a:cubicBezTo>
                    <a:pt x="16011" y="0"/>
                    <a:pt x="15365" y="76"/>
                    <a:pt x="14742" y="228"/>
                  </a:cubicBezTo>
                  <a:cubicBezTo>
                    <a:pt x="11435" y="1033"/>
                    <a:pt x="9054" y="3634"/>
                    <a:pt x="8291" y="6254"/>
                  </a:cubicBezTo>
                  <a:lnTo>
                    <a:pt x="8291" y="6254"/>
                  </a:lnTo>
                  <a:cubicBezTo>
                    <a:pt x="7427" y="5485"/>
                    <a:pt x="6348" y="4948"/>
                    <a:pt x="5198" y="4788"/>
                  </a:cubicBezTo>
                  <a:cubicBezTo>
                    <a:pt x="4888" y="4739"/>
                    <a:pt x="4571" y="4715"/>
                    <a:pt x="4254" y="4715"/>
                  </a:cubicBezTo>
                  <a:cubicBezTo>
                    <a:pt x="3575" y="4715"/>
                    <a:pt x="2891" y="4824"/>
                    <a:pt x="2249" y="5031"/>
                  </a:cubicBezTo>
                  <a:cubicBezTo>
                    <a:pt x="1642" y="5213"/>
                    <a:pt x="1064" y="5517"/>
                    <a:pt x="578" y="5943"/>
                  </a:cubicBezTo>
                  <a:cubicBezTo>
                    <a:pt x="152" y="6216"/>
                    <a:pt x="0" y="6398"/>
                    <a:pt x="0" y="6398"/>
                  </a:cubicBezTo>
                  <a:cubicBezTo>
                    <a:pt x="2" y="6401"/>
                    <a:pt x="6" y="6402"/>
                    <a:pt x="10" y="6402"/>
                  </a:cubicBezTo>
                  <a:cubicBezTo>
                    <a:pt x="111" y="6402"/>
                    <a:pt x="758" y="5683"/>
                    <a:pt x="2249" y="5274"/>
                  </a:cubicBezTo>
                  <a:cubicBezTo>
                    <a:pt x="2780" y="5132"/>
                    <a:pt x="3321" y="5053"/>
                    <a:pt x="3872" y="5053"/>
                  </a:cubicBezTo>
                  <a:cubicBezTo>
                    <a:pt x="4268" y="5053"/>
                    <a:pt x="4670" y="5094"/>
                    <a:pt x="5076" y="5183"/>
                  </a:cubicBezTo>
                  <a:cubicBezTo>
                    <a:pt x="6292" y="5365"/>
                    <a:pt x="7386" y="5973"/>
                    <a:pt x="8177" y="6885"/>
                  </a:cubicBezTo>
                  <a:lnTo>
                    <a:pt x="8511" y="7250"/>
                  </a:lnTo>
                  <a:lnTo>
                    <a:pt x="8633" y="6794"/>
                  </a:lnTo>
                  <a:cubicBezTo>
                    <a:pt x="9240" y="4271"/>
                    <a:pt x="11611" y="1596"/>
                    <a:pt x="14864" y="806"/>
                  </a:cubicBezTo>
                  <a:cubicBezTo>
                    <a:pt x="15440" y="662"/>
                    <a:pt x="16016" y="600"/>
                    <a:pt x="16587" y="600"/>
                  </a:cubicBezTo>
                  <a:cubicBezTo>
                    <a:pt x="18422" y="600"/>
                    <a:pt x="20195" y="1243"/>
                    <a:pt x="21703" y="1870"/>
                  </a:cubicBezTo>
                  <a:cubicBezTo>
                    <a:pt x="23678" y="2690"/>
                    <a:pt x="25624" y="3572"/>
                    <a:pt x="27296" y="3936"/>
                  </a:cubicBezTo>
                  <a:cubicBezTo>
                    <a:pt x="27916" y="4066"/>
                    <a:pt x="28551" y="4135"/>
                    <a:pt x="29189" y="4135"/>
                  </a:cubicBezTo>
                  <a:cubicBezTo>
                    <a:pt x="29895" y="4135"/>
                    <a:pt x="30606" y="4051"/>
                    <a:pt x="31308" y="3876"/>
                  </a:cubicBezTo>
                  <a:cubicBezTo>
                    <a:pt x="31642" y="3784"/>
                    <a:pt x="32007" y="3632"/>
                    <a:pt x="32341" y="3481"/>
                  </a:cubicBezTo>
                  <a:cubicBezTo>
                    <a:pt x="32554" y="3359"/>
                    <a:pt x="32676" y="3268"/>
                    <a:pt x="32645" y="3237"/>
                  </a:cubicBezTo>
                  <a:cubicBezTo>
                    <a:pt x="32644" y="3236"/>
                    <a:pt x="32641" y="3235"/>
                    <a:pt x="32637" y="3235"/>
                  </a:cubicBezTo>
                  <a:cubicBezTo>
                    <a:pt x="32566" y="3235"/>
                    <a:pt x="32113" y="3490"/>
                    <a:pt x="31277" y="3663"/>
                  </a:cubicBezTo>
                  <a:cubicBezTo>
                    <a:pt x="30752" y="3773"/>
                    <a:pt x="30227" y="3824"/>
                    <a:pt x="29703" y="3824"/>
                  </a:cubicBezTo>
                  <a:cubicBezTo>
                    <a:pt x="28925" y="3824"/>
                    <a:pt x="28150" y="3711"/>
                    <a:pt x="27387" y="3511"/>
                  </a:cubicBezTo>
                  <a:cubicBezTo>
                    <a:pt x="25776" y="3177"/>
                    <a:pt x="23982" y="2295"/>
                    <a:pt x="21915" y="1383"/>
                  </a:cubicBezTo>
                  <a:cubicBezTo>
                    <a:pt x="20852" y="897"/>
                    <a:pt x="19727" y="502"/>
                    <a:pt x="18572" y="228"/>
                  </a:cubicBezTo>
                  <a:cubicBezTo>
                    <a:pt x="17949" y="76"/>
                    <a:pt x="17303" y="0"/>
                    <a:pt x="166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7" name="Google Shape;1427;p52"/>
            <p:cNvSpPr/>
            <p:nvPr/>
          </p:nvSpPr>
          <p:spPr>
            <a:xfrm>
              <a:off x="4653100" y="2089975"/>
              <a:ext cx="125400" cy="104800"/>
            </a:xfrm>
            <a:custGeom>
              <a:avLst/>
              <a:gdLst/>
              <a:ahLst/>
              <a:cxnLst/>
              <a:rect l="l" t="t" r="r" b="b"/>
              <a:pathLst>
                <a:path w="5016" h="4192" extrusionOk="0">
                  <a:moveTo>
                    <a:pt x="2523" y="1"/>
                  </a:moveTo>
                  <a:cubicBezTo>
                    <a:pt x="1793" y="1"/>
                    <a:pt x="1094" y="305"/>
                    <a:pt x="608" y="852"/>
                  </a:cubicBezTo>
                  <a:cubicBezTo>
                    <a:pt x="0" y="1764"/>
                    <a:pt x="152" y="3010"/>
                    <a:pt x="1033" y="3709"/>
                  </a:cubicBezTo>
                  <a:cubicBezTo>
                    <a:pt x="1464" y="4032"/>
                    <a:pt x="1988" y="4192"/>
                    <a:pt x="2519" y="4192"/>
                  </a:cubicBezTo>
                  <a:cubicBezTo>
                    <a:pt x="3037" y="4192"/>
                    <a:pt x="3562" y="4040"/>
                    <a:pt x="4012" y="3740"/>
                  </a:cubicBezTo>
                  <a:cubicBezTo>
                    <a:pt x="4620" y="3375"/>
                    <a:pt x="4985" y="2737"/>
                    <a:pt x="5015" y="2068"/>
                  </a:cubicBezTo>
                  <a:cubicBezTo>
                    <a:pt x="4985" y="1764"/>
                    <a:pt x="4863" y="1490"/>
                    <a:pt x="4681" y="1278"/>
                  </a:cubicBezTo>
                  <a:lnTo>
                    <a:pt x="4711" y="1278"/>
                  </a:lnTo>
                  <a:lnTo>
                    <a:pt x="4651" y="1186"/>
                  </a:lnTo>
                  <a:lnTo>
                    <a:pt x="4590" y="1156"/>
                  </a:lnTo>
                  <a:cubicBezTo>
                    <a:pt x="4073" y="518"/>
                    <a:pt x="3344" y="92"/>
                    <a:pt x="252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8" name="Google Shape;1428;p52"/>
            <p:cNvSpPr/>
            <p:nvPr/>
          </p:nvSpPr>
          <p:spPr>
            <a:xfrm>
              <a:off x="4629525" y="2076175"/>
              <a:ext cx="152775" cy="83100"/>
            </a:xfrm>
            <a:custGeom>
              <a:avLst/>
              <a:gdLst/>
              <a:ahLst/>
              <a:cxnLst/>
              <a:rect l="l" t="t" r="r" b="b"/>
              <a:pathLst>
                <a:path w="6111" h="3324" extrusionOk="0">
                  <a:moveTo>
                    <a:pt x="6026" y="0"/>
                  </a:moveTo>
                  <a:cubicBezTo>
                    <a:pt x="5911" y="0"/>
                    <a:pt x="5783" y="406"/>
                    <a:pt x="5442" y="918"/>
                  </a:cubicBezTo>
                  <a:cubicBezTo>
                    <a:pt x="4986" y="1586"/>
                    <a:pt x="4287" y="2134"/>
                    <a:pt x="3527" y="2437"/>
                  </a:cubicBezTo>
                  <a:cubicBezTo>
                    <a:pt x="3042" y="2593"/>
                    <a:pt x="2533" y="2686"/>
                    <a:pt x="2015" y="2686"/>
                  </a:cubicBezTo>
                  <a:cubicBezTo>
                    <a:pt x="1720" y="2686"/>
                    <a:pt x="1423" y="2656"/>
                    <a:pt x="1125" y="2589"/>
                  </a:cubicBezTo>
                  <a:cubicBezTo>
                    <a:pt x="643" y="2469"/>
                    <a:pt x="314" y="2310"/>
                    <a:pt x="153" y="2310"/>
                  </a:cubicBezTo>
                  <a:cubicBezTo>
                    <a:pt x="111" y="2310"/>
                    <a:pt x="80" y="2321"/>
                    <a:pt x="62" y="2346"/>
                  </a:cubicBezTo>
                  <a:cubicBezTo>
                    <a:pt x="1" y="2468"/>
                    <a:pt x="305" y="2772"/>
                    <a:pt x="973" y="3045"/>
                  </a:cubicBezTo>
                  <a:cubicBezTo>
                    <a:pt x="1433" y="3234"/>
                    <a:pt x="1910" y="3323"/>
                    <a:pt x="2380" y="3323"/>
                  </a:cubicBezTo>
                  <a:cubicBezTo>
                    <a:pt x="3806" y="3323"/>
                    <a:pt x="5174" y="2502"/>
                    <a:pt x="5837" y="1130"/>
                  </a:cubicBezTo>
                  <a:cubicBezTo>
                    <a:pt x="6110" y="492"/>
                    <a:pt x="6110" y="36"/>
                    <a:pt x="6050" y="6"/>
                  </a:cubicBezTo>
                  <a:cubicBezTo>
                    <a:pt x="6042" y="2"/>
                    <a:pt x="6034" y="0"/>
                    <a:pt x="60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9" name="Google Shape;1429;p52"/>
            <p:cNvSpPr/>
            <p:nvPr/>
          </p:nvSpPr>
          <p:spPr>
            <a:xfrm>
              <a:off x="4928925" y="1826875"/>
              <a:ext cx="95025" cy="15425"/>
            </a:xfrm>
            <a:custGeom>
              <a:avLst/>
              <a:gdLst/>
              <a:ahLst/>
              <a:cxnLst/>
              <a:rect l="l" t="t" r="r" b="b"/>
              <a:pathLst>
                <a:path w="3801" h="617" extrusionOk="0">
                  <a:moveTo>
                    <a:pt x="3459" y="0"/>
                  </a:moveTo>
                  <a:cubicBezTo>
                    <a:pt x="2913" y="0"/>
                    <a:pt x="2389" y="59"/>
                    <a:pt x="1885" y="160"/>
                  </a:cubicBezTo>
                  <a:cubicBezTo>
                    <a:pt x="1247" y="251"/>
                    <a:pt x="609" y="403"/>
                    <a:pt x="1" y="616"/>
                  </a:cubicBezTo>
                  <a:cubicBezTo>
                    <a:pt x="1277" y="464"/>
                    <a:pt x="2524" y="282"/>
                    <a:pt x="3800" y="8"/>
                  </a:cubicBezTo>
                  <a:cubicBezTo>
                    <a:pt x="3685" y="3"/>
                    <a:pt x="3572" y="0"/>
                    <a:pt x="345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0" name="Google Shape;1430;p52"/>
            <p:cNvSpPr/>
            <p:nvPr/>
          </p:nvSpPr>
          <p:spPr>
            <a:xfrm>
              <a:off x="4947925" y="1847000"/>
              <a:ext cx="78300" cy="18125"/>
            </a:xfrm>
            <a:custGeom>
              <a:avLst/>
              <a:gdLst/>
              <a:ahLst/>
              <a:cxnLst/>
              <a:rect l="l" t="t" r="r" b="b"/>
              <a:pathLst>
                <a:path w="3132" h="725" extrusionOk="0">
                  <a:moveTo>
                    <a:pt x="806" y="1"/>
                  </a:moveTo>
                  <a:cubicBezTo>
                    <a:pt x="532" y="1"/>
                    <a:pt x="259" y="39"/>
                    <a:pt x="1" y="115"/>
                  </a:cubicBezTo>
                  <a:cubicBezTo>
                    <a:pt x="1" y="206"/>
                    <a:pt x="700" y="145"/>
                    <a:pt x="1581" y="297"/>
                  </a:cubicBezTo>
                  <a:cubicBezTo>
                    <a:pt x="2421" y="442"/>
                    <a:pt x="3040" y="725"/>
                    <a:pt x="3123" y="725"/>
                  </a:cubicBezTo>
                  <a:cubicBezTo>
                    <a:pt x="3127" y="725"/>
                    <a:pt x="3130" y="724"/>
                    <a:pt x="3131" y="723"/>
                  </a:cubicBezTo>
                  <a:cubicBezTo>
                    <a:pt x="2675" y="389"/>
                    <a:pt x="2189" y="145"/>
                    <a:pt x="1612" y="115"/>
                  </a:cubicBezTo>
                  <a:cubicBezTo>
                    <a:pt x="1353" y="39"/>
                    <a:pt x="1080" y="1"/>
                    <a:pt x="80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1" name="Google Shape;1431;p52"/>
            <p:cNvSpPr/>
            <p:nvPr/>
          </p:nvSpPr>
          <p:spPr>
            <a:xfrm>
              <a:off x="4817225" y="1654625"/>
              <a:ext cx="154275" cy="41775"/>
            </a:xfrm>
            <a:custGeom>
              <a:avLst/>
              <a:gdLst/>
              <a:ahLst/>
              <a:cxnLst/>
              <a:rect l="l" t="t" r="r" b="b"/>
              <a:pathLst>
                <a:path w="6171" h="1671" extrusionOk="0">
                  <a:moveTo>
                    <a:pt x="3180" y="0"/>
                  </a:moveTo>
                  <a:cubicBezTo>
                    <a:pt x="2300" y="0"/>
                    <a:pt x="1416" y="305"/>
                    <a:pt x="700" y="910"/>
                  </a:cubicBezTo>
                  <a:cubicBezTo>
                    <a:pt x="487" y="1062"/>
                    <a:pt x="304" y="1245"/>
                    <a:pt x="152" y="1427"/>
                  </a:cubicBezTo>
                  <a:cubicBezTo>
                    <a:pt x="61" y="1548"/>
                    <a:pt x="1" y="1670"/>
                    <a:pt x="1" y="1670"/>
                  </a:cubicBezTo>
                  <a:cubicBezTo>
                    <a:pt x="1" y="1670"/>
                    <a:pt x="274" y="1336"/>
                    <a:pt x="760" y="971"/>
                  </a:cubicBezTo>
                  <a:cubicBezTo>
                    <a:pt x="1460" y="430"/>
                    <a:pt x="2302" y="164"/>
                    <a:pt x="3150" y="164"/>
                  </a:cubicBezTo>
                  <a:cubicBezTo>
                    <a:pt x="3922" y="164"/>
                    <a:pt x="4700" y="384"/>
                    <a:pt x="5381" y="819"/>
                  </a:cubicBezTo>
                  <a:cubicBezTo>
                    <a:pt x="5831" y="1128"/>
                    <a:pt x="6099" y="1464"/>
                    <a:pt x="6160" y="1464"/>
                  </a:cubicBezTo>
                  <a:cubicBezTo>
                    <a:pt x="6165" y="1464"/>
                    <a:pt x="6169" y="1462"/>
                    <a:pt x="6171" y="1457"/>
                  </a:cubicBezTo>
                  <a:cubicBezTo>
                    <a:pt x="6140" y="1336"/>
                    <a:pt x="6080" y="1275"/>
                    <a:pt x="6019" y="1245"/>
                  </a:cubicBezTo>
                  <a:cubicBezTo>
                    <a:pt x="5867" y="1062"/>
                    <a:pt x="5654" y="910"/>
                    <a:pt x="5441" y="758"/>
                  </a:cubicBezTo>
                  <a:cubicBezTo>
                    <a:pt x="4776" y="252"/>
                    <a:pt x="3979" y="0"/>
                    <a:pt x="31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2" name="Google Shape;1432;p52"/>
            <p:cNvSpPr/>
            <p:nvPr/>
          </p:nvSpPr>
          <p:spPr>
            <a:xfrm>
              <a:off x="4390175" y="1649050"/>
              <a:ext cx="155025" cy="42175"/>
            </a:xfrm>
            <a:custGeom>
              <a:avLst/>
              <a:gdLst/>
              <a:ahLst/>
              <a:cxnLst/>
              <a:rect l="l" t="t" r="r" b="b"/>
              <a:pathLst>
                <a:path w="6201" h="1687" extrusionOk="0">
                  <a:moveTo>
                    <a:pt x="2796" y="0"/>
                  </a:moveTo>
                  <a:cubicBezTo>
                    <a:pt x="1998" y="0"/>
                    <a:pt x="1215" y="269"/>
                    <a:pt x="608" y="738"/>
                  </a:cubicBezTo>
                  <a:cubicBezTo>
                    <a:pt x="304" y="920"/>
                    <a:pt x="61" y="1285"/>
                    <a:pt x="0" y="1620"/>
                  </a:cubicBezTo>
                  <a:cubicBezTo>
                    <a:pt x="183" y="1316"/>
                    <a:pt x="426" y="1072"/>
                    <a:pt x="669" y="860"/>
                  </a:cubicBezTo>
                  <a:cubicBezTo>
                    <a:pt x="1297" y="450"/>
                    <a:pt x="2023" y="212"/>
                    <a:pt x="2781" y="212"/>
                  </a:cubicBezTo>
                  <a:cubicBezTo>
                    <a:pt x="2867" y="212"/>
                    <a:pt x="2953" y="215"/>
                    <a:pt x="3040" y="221"/>
                  </a:cubicBezTo>
                  <a:cubicBezTo>
                    <a:pt x="3860" y="252"/>
                    <a:pt x="4681" y="525"/>
                    <a:pt x="5350" y="1012"/>
                  </a:cubicBezTo>
                  <a:cubicBezTo>
                    <a:pt x="5856" y="1349"/>
                    <a:pt x="6076" y="1687"/>
                    <a:pt x="6130" y="1687"/>
                  </a:cubicBezTo>
                  <a:cubicBezTo>
                    <a:pt x="6135" y="1687"/>
                    <a:pt x="6138" y="1685"/>
                    <a:pt x="6140" y="1680"/>
                  </a:cubicBezTo>
                  <a:cubicBezTo>
                    <a:pt x="6201" y="1680"/>
                    <a:pt x="6110" y="1620"/>
                    <a:pt x="5988" y="1437"/>
                  </a:cubicBezTo>
                  <a:cubicBezTo>
                    <a:pt x="5806" y="1224"/>
                    <a:pt x="5623" y="1042"/>
                    <a:pt x="5441" y="890"/>
                  </a:cubicBezTo>
                  <a:cubicBezTo>
                    <a:pt x="4742" y="373"/>
                    <a:pt x="3921" y="69"/>
                    <a:pt x="3040" y="9"/>
                  </a:cubicBezTo>
                  <a:cubicBezTo>
                    <a:pt x="2959" y="3"/>
                    <a:pt x="2877" y="0"/>
                    <a:pt x="279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3" name="Google Shape;1433;p52"/>
            <p:cNvSpPr/>
            <p:nvPr/>
          </p:nvSpPr>
          <p:spPr>
            <a:xfrm>
              <a:off x="4380275" y="1893925"/>
              <a:ext cx="50950" cy="6125"/>
            </a:xfrm>
            <a:custGeom>
              <a:avLst/>
              <a:gdLst/>
              <a:ahLst/>
              <a:cxnLst/>
              <a:rect l="l" t="t" r="r" b="b"/>
              <a:pathLst>
                <a:path w="2038" h="245" extrusionOk="0">
                  <a:moveTo>
                    <a:pt x="2037" y="1"/>
                  </a:moveTo>
                  <a:cubicBezTo>
                    <a:pt x="1673" y="1"/>
                    <a:pt x="1338" y="1"/>
                    <a:pt x="1004" y="31"/>
                  </a:cubicBezTo>
                  <a:cubicBezTo>
                    <a:pt x="852" y="16"/>
                    <a:pt x="685" y="9"/>
                    <a:pt x="514" y="9"/>
                  </a:cubicBezTo>
                  <a:cubicBezTo>
                    <a:pt x="343" y="9"/>
                    <a:pt x="168" y="16"/>
                    <a:pt x="1" y="31"/>
                  </a:cubicBezTo>
                  <a:cubicBezTo>
                    <a:pt x="304" y="176"/>
                    <a:pt x="628" y="245"/>
                    <a:pt x="956" y="245"/>
                  </a:cubicBezTo>
                  <a:cubicBezTo>
                    <a:pt x="1319" y="245"/>
                    <a:pt x="1686" y="160"/>
                    <a:pt x="20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4" name="Google Shape;1434;p52"/>
            <p:cNvSpPr/>
            <p:nvPr/>
          </p:nvSpPr>
          <p:spPr>
            <a:xfrm>
              <a:off x="4786825" y="2036800"/>
              <a:ext cx="55500" cy="35725"/>
            </a:xfrm>
            <a:custGeom>
              <a:avLst/>
              <a:gdLst/>
              <a:ahLst/>
              <a:cxnLst/>
              <a:rect l="l" t="t" r="r" b="b"/>
              <a:pathLst>
                <a:path w="2220" h="1429" extrusionOk="0">
                  <a:moveTo>
                    <a:pt x="426" y="0"/>
                  </a:moveTo>
                  <a:cubicBezTo>
                    <a:pt x="153" y="0"/>
                    <a:pt x="1" y="61"/>
                    <a:pt x="1" y="91"/>
                  </a:cubicBezTo>
                  <a:cubicBezTo>
                    <a:pt x="913" y="91"/>
                    <a:pt x="1794" y="608"/>
                    <a:pt x="2220" y="1429"/>
                  </a:cubicBezTo>
                  <a:cubicBezTo>
                    <a:pt x="2220" y="1429"/>
                    <a:pt x="2220" y="1216"/>
                    <a:pt x="2128" y="1003"/>
                  </a:cubicBezTo>
                  <a:cubicBezTo>
                    <a:pt x="1946" y="699"/>
                    <a:pt x="1733" y="456"/>
                    <a:pt x="1429" y="274"/>
                  </a:cubicBezTo>
                  <a:cubicBezTo>
                    <a:pt x="1125" y="122"/>
                    <a:pt x="761" y="0"/>
                    <a:pt x="42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5" name="Google Shape;1435;p52"/>
            <p:cNvSpPr/>
            <p:nvPr/>
          </p:nvSpPr>
          <p:spPr>
            <a:xfrm>
              <a:off x="4803550" y="2002400"/>
              <a:ext cx="84375" cy="76225"/>
            </a:xfrm>
            <a:custGeom>
              <a:avLst/>
              <a:gdLst/>
              <a:ahLst/>
              <a:cxnLst/>
              <a:rect l="l" t="t" r="r" b="b"/>
              <a:pathLst>
                <a:path w="3375" h="3049" extrusionOk="0">
                  <a:moveTo>
                    <a:pt x="350" y="1"/>
                  </a:moveTo>
                  <a:cubicBezTo>
                    <a:pt x="228" y="1"/>
                    <a:pt x="107" y="24"/>
                    <a:pt x="0" y="69"/>
                  </a:cubicBezTo>
                  <a:cubicBezTo>
                    <a:pt x="0" y="100"/>
                    <a:pt x="304" y="69"/>
                    <a:pt x="699" y="160"/>
                  </a:cubicBezTo>
                  <a:cubicBezTo>
                    <a:pt x="1277" y="312"/>
                    <a:pt x="1824" y="586"/>
                    <a:pt x="2219" y="981"/>
                  </a:cubicBezTo>
                  <a:cubicBezTo>
                    <a:pt x="2645" y="1346"/>
                    <a:pt x="2949" y="1832"/>
                    <a:pt x="3131" y="2379"/>
                  </a:cubicBezTo>
                  <a:cubicBezTo>
                    <a:pt x="3283" y="2805"/>
                    <a:pt x="3283" y="3048"/>
                    <a:pt x="3344" y="3048"/>
                  </a:cubicBezTo>
                  <a:cubicBezTo>
                    <a:pt x="3374" y="2835"/>
                    <a:pt x="3374" y="2562"/>
                    <a:pt x="3222" y="2349"/>
                  </a:cubicBezTo>
                  <a:cubicBezTo>
                    <a:pt x="2918" y="1164"/>
                    <a:pt x="1915" y="252"/>
                    <a:pt x="699" y="69"/>
                  </a:cubicBezTo>
                  <a:cubicBezTo>
                    <a:pt x="593" y="24"/>
                    <a:pt x="472" y="1"/>
                    <a:pt x="35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6" name="Google Shape;1436;p52"/>
            <p:cNvSpPr/>
            <p:nvPr/>
          </p:nvSpPr>
          <p:spPr>
            <a:xfrm>
              <a:off x="5100675" y="2444850"/>
              <a:ext cx="38000" cy="179400"/>
            </a:xfrm>
            <a:custGeom>
              <a:avLst/>
              <a:gdLst/>
              <a:ahLst/>
              <a:cxnLst/>
              <a:rect l="l" t="t" r="r" b="b"/>
              <a:pathLst>
                <a:path w="1520" h="7176" extrusionOk="0">
                  <a:moveTo>
                    <a:pt x="486" y="1"/>
                  </a:moveTo>
                  <a:cubicBezTo>
                    <a:pt x="486" y="1"/>
                    <a:pt x="365" y="31"/>
                    <a:pt x="213" y="213"/>
                  </a:cubicBezTo>
                  <a:cubicBezTo>
                    <a:pt x="31" y="487"/>
                    <a:pt x="0" y="821"/>
                    <a:pt x="152" y="1125"/>
                  </a:cubicBezTo>
                  <a:cubicBezTo>
                    <a:pt x="274" y="1308"/>
                    <a:pt x="426" y="1460"/>
                    <a:pt x="608" y="1581"/>
                  </a:cubicBezTo>
                  <a:cubicBezTo>
                    <a:pt x="760" y="1703"/>
                    <a:pt x="790" y="1916"/>
                    <a:pt x="669" y="2128"/>
                  </a:cubicBezTo>
                  <a:cubicBezTo>
                    <a:pt x="578" y="2311"/>
                    <a:pt x="304" y="2432"/>
                    <a:pt x="182" y="2767"/>
                  </a:cubicBezTo>
                  <a:cubicBezTo>
                    <a:pt x="152" y="2949"/>
                    <a:pt x="182" y="3101"/>
                    <a:pt x="274" y="3253"/>
                  </a:cubicBezTo>
                  <a:cubicBezTo>
                    <a:pt x="334" y="3375"/>
                    <a:pt x="456" y="3496"/>
                    <a:pt x="578" y="3587"/>
                  </a:cubicBezTo>
                  <a:cubicBezTo>
                    <a:pt x="790" y="3739"/>
                    <a:pt x="1034" y="3952"/>
                    <a:pt x="1186" y="4165"/>
                  </a:cubicBezTo>
                  <a:cubicBezTo>
                    <a:pt x="1277" y="4408"/>
                    <a:pt x="1246" y="4651"/>
                    <a:pt x="1064" y="4803"/>
                  </a:cubicBezTo>
                  <a:cubicBezTo>
                    <a:pt x="882" y="5016"/>
                    <a:pt x="730" y="5229"/>
                    <a:pt x="638" y="5472"/>
                  </a:cubicBezTo>
                  <a:cubicBezTo>
                    <a:pt x="608" y="5685"/>
                    <a:pt x="638" y="5928"/>
                    <a:pt x="760" y="6110"/>
                  </a:cubicBezTo>
                  <a:cubicBezTo>
                    <a:pt x="821" y="6262"/>
                    <a:pt x="912" y="6414"/>
                    <a:pt x="942" y="6566"/>
                  </a:cubicBezTo>
                  <a:cubicBezTo>
                    <a:pt x="942" y="6688"/>
                    <a:pt x="942" y="6840"/>
                    <a:pt x="912" y="6931"/>
                  </a:cubicBezTo>
                  <a:cubicBezTo>
                    <a:pt x="821" y="7144"/>
                    <a:pt x="669" y="7144"/>
                    <a:pt x="669" y="7174"/>
                  </a:cubicBezTo>
                  <a:cubicBezTo>
                    <a:pt x="669" y="7174"/>
                    <a:pt x="682" y="7176"/>
                    <a:pt x="706" y="7176"/>
                  </a:cubicBezTo>
                  <a:cubicBezTo>
                    <a:pt x="777" y="7176"/>
                    <a:pt x="942" y="7159"/>
                    <a:pt x="1125" y="7022"/>
                  </a:cubicBezTo>
                  <a:cubicBezTo>
                    <a:pt x="1216" y="6870"/>
                    <a:pt x="1216" y="6749"/>
                    <a:pt x="1216" y="6597"/>
                  </a:cubicBezTo>
                  <a:cubicBezTo>
                    <a:pt x="1186" y="6445"/>
                    <a:pt x="1094" y="6262"/>
                    <a:pt x="1034" y="6110"/>
                  </a:cubicBezTo>
                  <a:cubicBezTo>
                    <a:pt x="912" y="5897"/>
                    <a:pt x="882" y="5715"/>
                    <a:pt x="912" y="5533"/>
                  </a:cubicBezTo>
                  <a:cubicBezTo>
                    <a:pt x="973" y="5320"/>
                    <a:pt x="1125" y="5107"/>
                    <a:pt x="1277" y="4955"/>
                  </a:cubicBezTo>
                  <a:cubicBezTo>
                    <a:pt x="1368" y="4834"/>
                    <a:pt x="1429" y="4742"/>
                    <a:pt x="1489" y="4590"/>
                  </a:cubicBezTo>
                  <a:cubicBezTo>
                    <a:pt x="1520" y="4438"/>
                    <a:pt x="1489" y="4286"/>
                    <a:pt x="1398" y="4135"/>
                  </a:cubicBezTo>
                  <a:cubicBezTo>
                    <a:pt x="1216" y="3891"/>
                    <a:pt x="973" y="3679"/>
                    <a:pt x="760" y="3527"/>
                  </a:cubicBezTo>
                  <a:cubicBezTo>
                    <a:pt x="578" y="3344"/>
                    <a:pt x="365" y="3101"/>
                    <a:pt x="456" y="2888"/>
                  </a:cubicBezTo>
                  <a:cubicBezTo>
                    <a:pt x="517" y="2645"/>
                    <a:pt x="760" y="2493"/>
                    <a:pt x="912" y="2280"/>
                  </a:cubicBezTo>
                  <a:cubicBezTo>
                    <a:pt x="973" y="2159"/>
                    <a:pt x="1034" y="2007"/>
                    <a:pt x="973" y="1855"/>
                  </a:cubicBezTo>
                  <a:cubicBezTo>
                    <a:pt x="942" y="1703"/>
                    <a:pt x="882" y="1581"/>
                    <a:pt x="760" y="1520"/>
                  </a:cubicBezTo>
                  <a:cubicBezTo>
                    <a:pt x="578" y="1399"/>
                    <a:pt x="426" y="1247"/>
                    <a:pt x="304" y="1095"/>
                  </a:cubicBezTo>
                  <a:cubicBezTo>
                    <a:pt x="152" y="821"/>
                    <a:pt x="152" y="517"/>
                    <a:pt x="304" y="244"/>
                  </a:cubicBezTo>
                  <a:cubicBezTo>
                    <a:pt x="365" y="62"/>
                    <a:pt x="486" y="1"/>
                    <a:pt x="48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7" name="Google Shape;1437;p52"/>
            <p:cNvSpPr/>
            <p:nvPr/>
          </p:nvSpPr>
          <p:spPr>
            <a:xfrm>
              <a:off x="5143225" y="2432700"/>
              <a:ext cx="38775" cy="172525"/>
            </a:xfrm>
            <a:custGeom>
              <a:avLst/>
              <a:gdLst/>
              <a:ahLst/>
              <a:cxnLst/>
              <a:rect l="l" t="t" r="r" b="b"/>
              <a:pathLst>
                <a:path w="1551" h="6901" extrusionOk="0">
                  <a:moveTo>
                    <a:pt x="578" y="0"/>
                  </a:moveTo>
                  <a:lnTo>
                    <a:pt x="335" y="244"/>
                  </a:lnTo>
                  <a:cubicBezTo>
                    <a:pt x="243" y="365"/>
                    <a:pt x="152" y="456"/>
                    <a:pt x="122" y="578"/>
                  </a:cubicBezTo>
                  <a:cubicBezTo>
                    <a:pt x="0" y="730"/>
                    <a:pt x="0" y="912"/>
                    <a:pt x="31" y="1125"/>
                  </a:cubicBezTo>
                  <a:cubicBezTo>
                    <a:pt x="122" y="1307"/>
                    <a:pt x="274" y="1490"/>
                    <a:pt x="456" y="1611"/>
                  </a:cubicBezTo>
                  <a:cubicBezTo>
                    <a:pt x="699" y="1733"/>
                    <a:pt x="882" y="1824"/>
                    <a:pt x="1064" y="2006"/>
                  </a:cubicBezTo>
                  <a:cubicBezTo>
                    <a:pt x="1246" y="2158"/>
                    <a:pt x="1307" y="2402"/>
                    <a:pt x="1186" y="2584"/>
                  </a:cubicBezTo>
                  <a:cubicBezTo>
                    <a:pt x="1064" y="2797"/>
                    <a:pt x="791" y="2979"/>
                    <a:pt x="699" y="3283"/>
                  </a:cubicBezTo>
                  <a:cubicBezTo>
                    <a:pt x="608" y="3435"/>
                    <a:pt x="608" y="3617"/>
                    <a:pt x="639" y="3769"/>
                  </a:cubicBezTo>
                  <a:cubicBezTo>
                    <a:pt x="730" y="3921"/>
                    <a:pt x="851" y="4043"/>
                    <a:pt x="1003" y="4134"/>
                  </a:cubicBezTo>
                  <a:cubicBezTo>
                    <a:pt x="1095" y="4165"/>
                    <a:pt x="1216" y="4225"/>
                    <a:pt x="1307" y="4317"/>
                  </a:cubicBezTo>
                  <a:cubicBezTo>
                    <a:pt x="1368" y="4377"/>
                    <a:pt x="1368" y="4499"/>
                    <a:pt x="1307" y="4590"/>
                  </a:cubicBezTo>
                  <a:cubicBezTo>
                    <a:pt x="1246" y="4681"/>
                    <a:pt x="1186" y="4772"/>
                    <a:pt x="1095" y="4894"/>
                  </a:cubicBezTo>
                  <a:cubicBezTo>
                    <a:pt x="1064" y="4985"/>
                    <a:pt x="1034" y="5107"/>
                    <a:pt x="1034" y="5259"/>
                  </a:cubicBezTo>
                  <a:cubicBezTo>
                    <a:pt x="1064" y="5502"/>
                    <a:pt x="1155" y="5684"/>
                    <a:pt x="1246" y="5867"/>
                  </a:cubicBezTo>
                  <a:cubicBezTo>
                    <a:pt x="1459" y="6110"/>
                    <a:pt x="1490" y="6353"/>
                    <a:pt x="1459" y="6657"/>
                  </a:cubicBezTo>
                  <a:cubicBezTo>
                    <a:pt x="1368" y="6870"/>
                    <a:pt x="1246" y="6870"/>
                    <a:pt x="1246" y="6900"/>
                  </a:cubicBezTo>
                  <a:cubicBezTo>
                    <a:pt x="1246" y="6900"/>
                    <a:pt x="1398" y="6900"/>
                    <a:pt x="1490" y="6687"/>
                  </a:cubicBezTo>
                  <a:cubicBezTo>
                    <a:pt x="1550" y="6383"/>
                    <a:pt x="1520" y="6049"/>
                    <a:pt x="1338" y="5776"/>
                  </a:cubicBezTo>
                  <a:cubicBezTo>
                    <a:pt x="1216" y="5593"/>
                    <a:pt x="1186" y="5411"/>
                    <a:pt x="1155" y="5228"/>
                  </a:cubicBezTo>
                  <a:cubicBezTo>
                    <a:pt x="1155" y="5137"/>
                    <a:pt x="1186" y="5016"/>
                    <a:pt x="1216" y="4955"/>
                  </a:cubicBezTo>
                  <a:cubicBezTo>
                    <a:pt x="1307" y="4833"/>
                    <a:pt x="1368" y="4772"/>
                    <a:pt x="1459" y="4651"/>
                  </a:cubicBezTo>
                  <a:cubicBezTo>
                    <a:pt x="1550" y="4529"/>
                    <a:pt x="1550" y="4347"/>
                    <a:pt x="1459" y="4195"/>
                  </a:cubicBezTo>
                  <a:cubicBezTo>
                    <a:pt x="1338" y="4104"/>
                    <a:pt x="1216" y="4013"/>
                    <a:pt x="1064" y="3952"/>
                  </a:cubicBezTo>
                  <a:cubicBezTo>
                    <a:pt x="1003" y="3921"/>
                    <a:pt x="882" y="3861"/>
                    <a:pt x="851" y="3739"/>
                  </a:cubicBezTo>
                  <a:cubicBezTo>
                    <a:pt x="791" y="3617"/>
                    <a:pt x="851" y="3496"/>
                    <a:pt x="882" y="3405"/>
                  </a:cubicBezTo>
                  <a:cubicBezTo>
                    <a:pt x="943" y="3162"/>
                    <a:pt x="1186" y="2979"/>
                    <a:pt x="1338" y="2706"/>
                  </a:cubicBezTo>
                  <a:cubicBezTo>
                    <a:pt x="1398" y="2554"/>
                    <a:pt x="1459" y="2402"/>
                    <a:pt x="1398" y="2250"/>
                  </a:cubicBezTo>
                  <a:cubicBezTo>
                    <a:pt x="1368" y="2098"/>
                    <a:pt x="1307" y="1976"/>
                    <a:pt x="1186" y="1885"/>
                  </a:cubicBezTo>
                  <a:cubicBezTo>
                    <a:pt x="943" y="1733"/>
                    <a:pt x="760" y="1611"/>
                    <a:pt x="547" y="1490"/>
                  </a:cubicBezTo>
                  <a:cubicBezTo>
                    <a:pt x="335" y="1368"/>
                    <a:pt x="243" y="1277"/>
                    <a:pt x="152" y="1064"/>
                  </a:cubicBezTo>
                  <a:cubicBezTo>
                    <a:pt x="122" y="912"/>
                    <a:pt x="122" y="760"/>
                    <a:pt x="183" y="608"/>
                  </a:cubicBezTo>
                  <a:cubicBezTo>
                    <a:pt x="274" y="517"/>
                    <a:pt x="304" y="396"/>
                    <a:pt x="395" y="274"/>
                  </a:cubicBezTo>
                  <a:cubicBezTo>
                    <a:pt x="456" y="213"/>
                    <a:pt x="547" y="122"/>
                    <a:pt x="578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8" name="Google Shape;1438;p52"/>
            <p:cNvSpPr/>
            <p:nvPr/>
          </p:nvSpPr>
          <p:spPr>
            <a:xfrm>
              <a:off x="4258700" y="1740275"/>
              <a:ext cx="305500" cy="294475"/>
            </a:xfrm>
            <a:custGeom>
              <a:avLst/>
              <a:gdLst/>
              <a:ahLst/>
              <a:cxnLst/>
              <a:rect l="l" t="t" r="r" b="b"/>
              <a:pathLst>
                <a:path w="12220" h="11779" extrusionOk="0">
                  <a:moveTo>
                    <a:pt x="6302" y="1"/>
                  </a:moveTo>
                  <a:cubicBezTo>
                    <a:pt x="5629" y="1"/>
                    <a:pt x="4969" y="128"/>
                    <a:pt x="4347" y="341"/>
                  </a:cubicBezTo>
                  <a:cubicBezTo>
                    <a:pt x="3223" y="737"/>
                    <a:pt x="2250" y="1466"/>
                    <a:pt x="1581" y="2408"/>
                  </a:cubicBezTo>
                  <a:cubicBezTo>
                    <a:pt x="1" y="4445"/>
                    <a:pt x="1" y="7302"/>
                    <a:pt x="1581" y="9399"/>
                  </a:cubicBezTo>
                  <a:cubicBezTo>
                    <a:pt x="2280" y="10342"/>
                    <a:pt x="3253" y="11071"/>
                    <a:pt x="4347" y="11436"/>
                  </a:cubicBezTo>
                  <a:cubicBezTo>
                    <a:pt x="4971" y="11670"/>
                    <a:pt x="5657" y="11778"/>
                    <a:pt x="6333" y="11778"/>
                  </a:cubicBezTo>
                  <a:cubicBezTo>
                    <a:pt x="6712" y="11778"/>
                    <a:pt x="7088" y="11744"/>
                    <a:pt x="7448" y="11679"/>
                  </a:cubicBezTo>
                  <a:cubicBezTo>
                    <a:pt x="8359" y="11527"/>
                    <a:pt x="9211" y="11132"/>
                    <a:pt x="9940" y="10585"/>
                  </a:cubicBezTo>
                  <a:cubicBezTo>
                    <a:pt x="10518" y="10129"/>
                    <a:pt x="11034" y="9551"/>
                    <a:pt x="11399" y="8913"/>
                  </a:cubicBezTo>
                  <a:cubicBezTo>
                    <a:pt x="11703" y="8396"/>
                    <a:pt x="11946" y="7910"/>
                    <a:pt x="12037" y="7332"/>
                  </a:cubicBezTo>
                  <a:cubicBezTo>
                    <a:pt x="12098" y="7150"/>
                    <a:pt x="12129" y="6937"/>
                    <a:pt x="12159" y="6724"/>
                  </a:cubicBezTo>
                  <a:cubicBezTo>
                    <a:pt x="12220" y="6603"/>
                    <a:pt x="12220" y="6451"/>
                    <a:pt x="12220" y="6268"/>
                  </a:cubicBezTo>
                  <a:lnTo>
                    <a:pt x="12220" y="6025"/>
                  </a:lnTo>
                  <a:lnTo>
                    <a:pt x="12220" y="5904"/>
                  </a:lnTo>
                  <a:cubicBezTo>
                    <a:pt x="12159" y="6390"/>
                    <a:pt x="12098" y="6907"/>
                    <a:pt x="12007" y="7393"/>
                  </a:cubicBezTo>
                  <a:cubicBezTo>
                    <a:pt x="11855" y="7910"/>
                    <a:pt x="11673" y="8457"/>
                    <a:pt x="11369" y="8913"/>
                  </a:cubicBezTo>
                  <a:cubicBezTo>
                    <a:pt x="10974" y="9551"/>
                    <a:pt x="10487" y="10068"/>
                    <a:pt x="9879" y="10524"/>
                  </a:cubicBezTo>
                  <a:cubicBezTo>
                    <a:pt x="9180" y="11071"/>
                    <a:pt x="8329" y="11436"/>
                    <a:pt x="7448" y="11588"/>
                  </a:cubicBezTo>
                  <a:cubicBezTo>
                    <a:pt x="7118" y="11660"/>
                    <a:pt x="6777" y="11694"/>
                    <a:pt x="6435" y="11694"/>
                  </a:cubicBezTo>
                  <a:cubicBezTo>
                    <a:pt x="5767" y="11694"/>
                    <a:pt x="5092" y="11566"/>
                    <a:pt x="4469" y="11345"/>
                  </a:cubicBezTo>
                  <a:cubicBezTo>
                    <a:pt x="3922" y="11132"/>
                    <a:pt x="3466" y="10889"/>
                    <a:pt x="3010" y="10524"/>
                  </a:cubicBezTo>
                  <a:cubicBezTo>
                    <a:pt x="2554" y="10190"/>
                    <a:pt x="2128" y="9764"/>
                    <a:pt x="1794" y="9308"/>
                  </a:cubicBezTo>
                  <a:cubicBezTo>
                    <a:pt x="305" y="7302"/>
                    <a:pt x="305" y="4566"/>
                    <a:pt x="1794" y="2560"/>
                  </a:cubicBezTo>
                  <a:cubicBezTo>
                    <a:pt x="2128" y="2104"/>
                    <a:pt x="2554" y="1679"/>
                    <a:pt x="3010" y="1344"/>
                  </a:cubicBezTo>
                  <a:cubicBezTo>
                    <a:pt x="3435" y="1010"/>
                    <a:pt x="3922" y="737"/>
                    <a:pt x="4469" y="554"/>
                  </a:cubicBezTo>
                  <a:cubicBezTo>
                    <a:pt x="5080" y="298"/>
                    <a:pt x="5729" y="182"/>
                    <a:pt x="6383" y="182"/>
                  </a:cubicBezTo>
                  <a:cubicBezTo>
                    <a:pt x="6738" y="182"/>
                    <a:pt x="7095" y="216"/>
                    <a:pt x="7448" y="281"/>
                  </a:cubicBezTo>
                  <a:cubicBezTo>
                    <a:pt x="9059" y="585"/>
                    <a:pt x="10487" y="1588"/>
                    <a:pt x="11338" y="2986"/>
                  </a:cubicBezTo>
                  <a:cubicBezTo>
                    <a:pt x="11581" y="3442"/>
                    <a:pt x="11825" y="3958"/>
                    <a:pt x="11977" y="4506"/>
                  </a:cubicBezTo>
                  <a:cubicBezTo>
                    <a:pt x="12098" y="4961"/>
                    <a:pt x="12159" y="5417"/>
                    <a:pt x="12220" y="5904"/>
                  </a:cubicBezTo>
                  <a:lnTo>
                    <a:pt x="12220" y="5782"/>
                  </a:lnTo>
                  <a:lnTo>
                    <a:pt x="12220" y="5509"/>
                  </a:lnTo>
                  <a:cubicBezTo>
                    <a:pt x="12220" y="5357"/>
                    <a:pt x="12220" y="5205"/>
                    <a:pt x="12159" y="5053"/>
                  </a:cubicBezTo>
                  <a:cubicBezTo>
                    <a:pt x="12129" y="4870"/>
                    <a:pt x="12098" y="4658"/>
                    <a:pt x="12037" y="4445"/>
                  </a:cubicBezTo>
                  <a:cubicBezTo>
                    <a:pt x="11916" y="3928"/>
                    <a:pt x="11703" y="3411"/>
                    <a:pt x="11399" y="2895"/>
                  </a:cubicBezTo>
                  <a:cubicBezTo>
                    <a:pt x="11034" y="2256"/>
                    <a:pt x="10548" y="1679"/>
                    <a:pt x="9940" y="1223"/>
                  </a:cubicBezTo>
                  <a:cubicBezTo>
                    <a:pt x="9211" y="706"/>
                    <a:pt x="8359" y="311"/>
                    <a:pt x="7448" y="129"/>
                  </a:cubicBezTo>
                  <a:cubicBezTo>
                    <a:pt x="7064" y="41"/>
                    <a:pt x="6681" y="1"/>
                    <a:pt x="6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9" name="Google Shape;1439;p52"/>
            <p:cNvSpPr/>
            <p:nvPr/>
          </p:nvSpPr>
          <p:spPr>
            <a:xfrm>
              <a:off x="4618900" y="1741400"/>
              <a:ext cx="304725" cy="294150"/>
            </a:xfrm>
            <a:custGeom>
              <a:avLst/>
              <a:gdLst/>
              <a:ahLst/>
              <a:cxnLst/>
              <a:rect l="l" t="t" r="r" b="b"/>
              <a:pathLst>
                <a:path w="12189" h="11766" extrusionOk="0">
                  <a:moveTo>
                    <a:pt x="6314" y="1"/>
                  </a:moveTo>
                  <a:cubicBezTo>
                    <a:pt x="5637" y="1"/>
                    <a:pt x="4973" y="122"/>
                    <a:pt x="4347" y="357"/>
                  </a:cubicBezTo>
                  <a:cubicBezTo>
                    <a:pt x="3769" y="540"/>
                    <a:pt x="3283" y="813"/>
                    <a:pt x="2827" y="1147"/>
                  </a:cubicBezTo>
                  <a:cubicBezTo>
                    <a:pt x="2310" y="1482"/>
                    <a:pt x="1915" y="1907"/>
                    <a:pt x="1550" y="2394"/>
                  </a:cubicBezTo>
                  <a:cubicBezTo>
                    <a:pt x="0" y="4461"/>
                    <a:pt x="0" y="7287"/>
                    <a:pt x="1550" y="9385"/>
                  </a:cubicBezTo>
                  <a:cubicBezTo>
                    <a:pt x="2250" y="10327"/>
                    <a:pt x="3192" y="11056"/>
                    <a:pt x="4286" y="11452"/>
                  </a:cubicBezTo>
                  <a:cubicBezTo>
                    <a:pt x="4921" y="11663"/>
                    <a:pt x="5593" y="11765"/>
                    <a:pt x="6263" y="11765"/>
                  </a:cubicBezTo>
                  <a:cubicBezTo>
                    <a:pt x="6651" y="11765"/>
                    <a:pt x="7038" y="11731"/>
                    <a:pt x="7417" y="11664"/>
                  </a:cubicBezTo>
                  <a:cubicBezTo>
                    <a:pt x="9028" y="11330"/>
                    <a:pt x="10517" y="10327"/>
                    <a:pt x="11368" y="8868"/>
                  </a:cubicBezTo>
                  <a:cubicBezTo>
                    <a:pt x="11672" y="8351"/>
                    <a:pt x="11885" y="7865"/>
                    <a:pt x="12007" y="7287"/>
                  </a:cubicBezTo>
                  <a:cubicBezTo>
                    <a:pt x="12037" y="7105"/>
                    <a:pt x="12067" y="6892"/>
                    <a:pt x="12128" y="6679"/>
                  </a:cubicBezTo>
                  <a:cubicBezTo>
                    <a:pt x="12159" y="6558"/>
                    <a:pt x="12159" y="6406"/>
                    <a:pt x="12159" y="6223"/>
                  </a:cubicBezTo>
                  <a:lnTo>
                    <a:pt x="12159" y="5980"/>
                  </a:lnTo>
                  <a:lnTo>
                    <a:pt x="12159" y="5859"/>
                  </a:lnTo>
                  <a:cubicBezTo>
                    <a:pt x="12128" y="6345"/>
                    <a:pt x="12037" y="6862"/>
                    <a:pt x="11946" y="7348"/>
                  </a:cubicBezTo>
                  <a:cubicBezTo>
                    <a:pt x="11794" y="7865"/>
                    <a:pt x="11581" y="8412"/>
                    <a:pt x="11277" y="8868"/>
                  </a:cubicBezTo>
                  <a:cubicBezTo>
                    <a:pt x="10912" y="9506"/>
                    <a:pt x="10426" y="10023"/>
                    <a:pt x="9818" y="10479"/>
                  </a:cubicBezTo>
                  <a:cubicBezTo>
                    <a:pt x="9089" y="11026"/>
                    <a:pt x="8237" y="11391"/>
                    <a:pt x="7386" y="11573"/>
                  </a:cubicBezTo>
                  <a:cubicBezTo>
                    <a:pt x="7071" y="11631"/>
                    <a:pt x="6749" y="11658"/>
                    <a:pt x="6426" y="11658"/>
                  </a:cubicBezTo>
                  <a:cubicBezTo>
                    <a:pt x="5725" y="11658"/>
                    <a:pt x="5023" y="11529"/>
                    <a:pt x="4377" y="11300"/>
                  </a:cubicBezTo>
                  <a:cubicBezTo>
                    <a:pt x="3313" y="10874"/>
                    <a:pt x="2401" y="10205"/>
                    <a:pt x="1702" y="9263"/>
                  </a:cubicBezTo>
                  <a:cubicBezTo>
                    <a:pt x="243" y="7257"/>
                    <a:pt x="243" y="4521"/>
                    <a:pt x="1702" y="2515"/>
                  </a:cubicBezTo>
                  <a:cubicBezTo>
                    <a:pt x="2401" y="1603"/>
                    <a:pt x="3313" y="874"/>
                    <a:pt x="4377" y="509"/>
                  </a:cubicBezTo>
                  <a:cubicBezTo>
                    <a:pt x="4988" y="253"/>
                    <a:pt x="5637" y="137"/>
                    <a:pt x="6300" y="137"/>
                  </a:cubicBezTo>
                  <a:cubicBezTo>
                    <a:pt x="6659" y="137"/>
                    <a:pt x="7023" y="171"/>
                    <a:pt x="7386" y="236"/>
                  </a:cubicBezTo>
                  <a:cubicBezTo>
                    <a:pt x="8237" y="388"/>
                    <a:pt x="9089" y="752"/>
                    <a:pt x="9818" y="1299"/>
                  </a:cubicBezTo>
                  <a:cubicBezTo>
                    <a:pt x="10426" y="1755"/>
                    <a:pt x="10912" y="2302"/>
                    <a:pt x="11277" y="2941"/>
                  </a:cubicBezTo>
                  <a:cubicBezTo>
                    <a:pt x="11581" y="3397"/>
                    <a:pt x="11794" y="3913"/>
                    <a:pt x="11946" y="4461"/>
                  </a:cubicBezTo>
                  <a:cubicBezTo>
                    <a:pt x="12037" y="4916"/>
                    <a:pt x="12128" y="5372"/>
                    <a:pt x="12159" y="5859"/>
                  </a:cubicBezTo>
                  <a:cubicBezTo>
                    <a:pt x="12159" y="5828"/>
                    <a:pt x="12159" y="5828"/>
                    <a:pt x="12189" y="5828"/>
                  </a:cubicBezTo>
                  <a:lnTo>
                    <a:pt x="12189" y="5555"/>
                  </a:lnTo>
                  <a:cubicBezTo>
                    <a:pt x="12189" y="5403"/>
                    <a:pt x="12189" y="5251"/>
                    <a:pt x="12159" y="5099"/>
                  </a:cubicBezTo>
                  <a:cubicBezTo>
                    <a:pt x="12128" y="4916"/>
                    <a:pt x="12098" y="4673"/>
                    <a:pt x="12037" y="4491"/>
                  </a:cubicBezTo>
                  <a:cubicBezTo>
                    <a:pt x="11885" y="3944"/>
                    <a:pt x="11703" y="3427"/>
                    <a:pt x="11399" y="2941"/>
                  </a:cubicBezTo>
                  <a:cubicBezTo>
                    <a:pt x="10578" y="1451"/>
                    <a:pt x="9119" y="418"/>
                    <a:pt x="7447" y="114"/>
                  </a:cubicBezTo>
                  <a:cubicBezTo>
                    <a:pt x="7068" y="38"/>
                    <a:pt x="6689" y="1"/>
                    <a:pt x="6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0" name="Google Shape;1440;p52"/>
            <p:cNvSpPr/>
            <p:nvPr/>
          </p:nvSpPr>
          <p:spPr>
            <a:xfrm>
              <a:off x="4555825" y="1828425"/>
              <a:ext cx="82850" cy="24600"/>
            </a:xfrm>
            <a:custGeom>
              <a:avLst/>
              <a:gdLst/>
              <a:ahLst/>
              <a:cxnLst/>
              <a:rect l="l" t="t" r="r" b="b"/>
              <a:pathLst>
                <a:path w="3314" h="984" extrusionOk="0">
                  <a:moveTo>
                    <a:pt x="1919" y="1"/>
                  </a:moveTo>
                  <a:cubicBezTo>
                    <a:pt x="1803" y="1"/>
                    <a:pt x="1690" y="12"/>
                    <a:pt x="1581" y="37"/>
                  </a:cubicBezTo>
                  <a:cubicBezTo>
                    <a:pt x="1155" y="98"/>
                    <a:pt x="730" y="280"/>
                    <a:pt x="396" y="554"/>
                  </a:cubicBezTo>
                  <a:cubicBezTo>
                    <a:pt x="122" y="797"/>
                    <a:pt x="0" y="949"/>
                    <a:pt x="61" y="980"/>
                  </a:cubicBezTo>
                  <a:cubicBezTo>
                    <a:pt x="64" y="982"/>
                    <a:pt x="67" y="983"/>
                    <a:pt x="71" y="983"/>
                  </a:cubicBezTo>
                  <a:cubicBezTo>
                    <a:pt x="114" y="983"/>
                    <a:pt x="234" y="842"/>
                    <a:pt x="456" y="676"/>
                  </a:cubicBezTo>
                  <a:cubicBezTo>
                    <a:pt x="821" y="432"/>
                    <a:pt x="1186" y="280"/>
                    <a:pt x="1611" y="220"/>
                  </a:cubicBezTo>
                  <a:cubicBezTo>
                    <a:pt x="1755" y="184"/>
                    <a:pt x="1909" y="167"/>
                    <a:pt x="2066" y="167"/>
                  </a:cubicBezTo>
                  <a:cubicBezTo>
                    <a:pt x="2307" y="167"/>
                    <a:pt x="2558" y="207"/>
                    <a:pt x="2797" y="280"/>
                  </a:cubicBezTo>
                  <a:cubicBezTo>
                    <a:pt x="2949" y="311"/>
                    <a:pt x="3131" y="402"/>
                    <a:pt x="3283" y="432"/>
                  </a:cubicBezTo>
                  <a:cubicBezTo>
                    <a:pt x="3314" y="432"/>
                    <a:pt x="3162" y="280"/>
                    <a:pt x="2858" y="189"/>
                  </a:cubicBezTo>
                  <a:cubicBezTo>
                    <a:pt x="2549" y="79"/>
                    <a:pt x="2225" y="1"/>
                    <a:pt x="19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1" name="Google Shape;1441;p52"/>
            <p:cNvSpPr/>
            <p:nvPr/>
          </p:nvSpPr>
          <p:spPr>
            <a:xfrm>
              <a:off x="4922100" y="1892425"/>
              <a:ext cx="326000" cy="4575"/>
            </a:xfrm>
            <a:custGeom>
              <a:avLst/>
              <a:gdLst/>
              <a:ahLst/>
              <a:cxnLst/>
              <a:rect l="l" t="t" r="r" b="b"/>
              <a:pathLst>
                <a:path w="13040" h="183" extrusionOk="0">
                  <a:moveTo>
                    <a:pt x="6505" y="0"/>
                  </a:moveTo>
                  <a:cubicBezTo>
                    <a:pt x="4711" y="0"/>
                    <a:pt x="3070" y="0"/>
                    <a:pt x="1885" y="61"/>
                  </a:cubicBezTo>
                  <a:lnTo>
                    <a:pt x="486" y="91"/>
                  </a:lnTo>
                  <a:cubicBezTo>
                    <a:pt x="334" y="91"/>
                    <a:pt x="152" y="91"/>
                    <a:pt x="0" y="122"/>
                  </a:cubicBezTo>
                  <a:cubicBezTo>
                    <a:pt x="182" y="152"/>
                    <a:pt x="334" y="152"/>
                    <a:pt x="517" y="152"/>
                  </a:cubicBezTo>
                  <a:lnTo>
                    <a:pt x="1915" y="182"/>
                  </a:lnTo>
                  <a:lnTo>
                    <a:pt x="6535" y="182"/>
                  </a:lnTo>
                  <a:cubicBezTo>
                    <a:pt x="8329" y="182"/>
                    <a:pt x="9940" y="152"/>
                    <a:pt x="11125" y="152"/>
                  </a:cubicBezTo>
                  <a:lnTo>
                    <a:pt x="12523" y="122"/>
                  </a:lnTo>
                  <a:cubicBezTo>
                    <a:pt x="12675" y="122"/>
                    <a:pt x="12888" y="122"/>
                    <a:pt x="13040" y="91"/>
                  </a:cubicBezTo>
                  <a:cubicBezTo>
                    <a:pt x="12933" y="76"/>
                    <a:pt x="12842" y="69"/>
                    <a:pt x="12755" y="69"/>
                  </a:cubicBezTo>
                  <a:cubicBezTo>
                    <a:pt x="12668" y="69"/>
                    <a:pt x="12584" y="76"/>
                    <a:pt x="12493" y="91"/>
                  </a:cubicBezTo>
                  <a:lnTo>
                    <a:pt x="11095" y="61"/>
                  </a:lnTo>
                  <a:cubicBezTo>
                    <a:pt x="9909" y="0"/>
                    <a:pt x="8268" y="0"/>
                    <a:pt x="65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2" name="Google Shape;1442;p52"/>
            <p:cNvSpPr/>
            <p:nvPr/>
          </p:nvSpPr>
          <p:spPr>
            <a:xfrm>
              <a:off x="4279225" y="1838475"/>
              <a:ext cx="51700" cy="134525"/>
            </a:xfrm>
            <a:custGeom>
              <a:avLst/>
              <a:gdLst/>
              <a:ahLst/>
              <a:cxnLst/>
              <a:rect l="l" t="t" r="r" b="b"/>
              <a:pathLst>
                <a:path w="2068" h="5381" extrusionOk="0">
                  <a:moveTo>
                    <a:pt x="669" y="0"/>
                  </a:moveTo>
                  <a:lnTo>
                    <a:pt x="669" y="0"/>
                  </a:lnTo>
                  <a:cubicBezTo>
                    <a:pt x="487" y="243"/>
                    <a:pt x="365" y="486"/>
                    <a:pt x="335" y="790"/>
                  </a:cubicBezTo>
                  <a:cubicBezTo>
                    <a:pt x="0" y="2249"/>
                    <a:pt x="365" y="3769"/>
                    <a:pt x="1368" y="4833"/>
                  </a:cubicBezTo>
                  <a:cubicBezTo>
                    <a:pt x="1551" y="5046"/>
                    <a:pt x="1763" y="5228"/>
                    <a:pt x="2037" y="5380"/>
                  </a:cubicBezTo>
                  <a:cubicBezTo>
                    <a:pt x="2067" y="5350"/>
                    <a:pt x="1824" y="5137"/>
                    <a:pt x="1520" y="4711"/>
                  </a:cubicBezTo>
                  <a:cubicBezTo>
                    <a:pt x="1064" y="4195"/>
                    <a:pt x="760" y="3587"/>
                    <a:pt x="547" y="2888"/>
                  </a:cubicBezTo>
                  <a:cubicBezTo>
                    <a:pt x="365" y="2189"/>
                    <a:pt x="365" y="1520"/>
                    <a:pt x="487" y="821"/>
                  </a:cubicBezTo>
                  <a:cubicBezTo>
                    <a:pt x="547" y="334"/>
                    <a:pt x="699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3" name="Google Shape;1443;p52"/>
            <p:cNvSpPr/>
            <p:nvPr/>
          </p:nvSpPr>
          <p:spPr>
            <a:xfrm>
              <a:off x="4310375" y="1770825"/>
              <a:ext cx="53975" cy="37300"/>
            </a:xfrm>
            <a:custGeom>
              <a:avLst/>
              <a:gdLst/>
              <a:ahLst/>
              <a:cxnLst/>
              <a:rect l="l" t="t" r="r" b="b"/>
              <a:pathLst>
                <a:path w="2159" h="1492" extrusionOk="0">
                  <a:moveTo>
                    <a:pt x="2159" y="1"/>
                  </a:moveTo>
                  <a:lnTo>
                    <a:pt x="2159" y="1"/>
                  </a:lnTo>
                  <a:cubicBezTo>
                    <a:pt x="1247" y="122"/>
                    <a:pt x="457" y="670"/>
                    <a:pt x="1" y="1490"/>
                  </a:cubicBezTo>
                  <a:cubicBezTo>
                    <a:pt x="2" y="1491"/>
                    <a:pt x="3" y="1492"/>
                    <a:pt x="5" y="1492"/>
                  </a:cubicBezTo>
                  <a:cubicBezTo>
                    <a:pt x="58" y="1492"/>
                    <a:pt x="475" y="1052"/>
                    <a:pt x="1034" y="670"/>
                  </a:cubicBezTo>
                  <a:cubicBezTo>
                    <a:pt x="1581" y="244"/>
                    <a:pt x="2159" y="62"/>
                    <a:pt x="21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4" name="Google Shape;1444;p52"/>
            <p:cNvSpPr/>
            <p:nvPr/>
          </p:nvSpPr>
          <p:spPr>
            <a:xfrm>
              <a:off x="4644725" y="1774625"/>
              <a:ext cx="65375" cy="193050"/>
            </a:xfrm>
            <a:custGeom>
              <a:avLst/>
              <a:gdLst/>
              <a:ahLst/>
              <a:cxnLst/>
              <a:rect l="l" t="t" r="r" b="b"/>
              <a:pathLst>
                <a:path w="2615" h="7722" extrusionOk="0">
                  <a:moveTo>
                    <a:pt x="2584" y="1"/>
                  </a:moveTo>
                  <a:cubicBezTo>
                    <a:pt x="2554" y="1"/>
                    <a:pt x="2463" y="62"/>
                    <a:pt x="2280" y="214"/>
                  </a:cubicBezTo>
                  <a:cubicBezTo>
                    <a:pt x="2007" y="396"/>
                    <a:pt x="1794" y="609"/>
                    <a:pt x="1581" y="852"/>
                  </a:cubicBezTo>
                  <a:cubicBezTo>
                    <a:pt x="213" y="2524"/>
                    <a:pt x="1" y="4803"/>
                    <a:pt x="973" y="6688"/>
                  </a:cubicBezTo>
                  <a:cubicBezTo>
                    <a:pt x="1125" y="6992"/>
                    <a:pt x="1338" y="7265"/>
                    <a:pt x="1520" y="7509"/>
                  </a:cubicBezTo>
                  <a:cubicBezTo>
                    <a:pt x="1551" y="7569"/>
                    <a:pt x="1672" y="7660"/>
                    <a:pt x="1733" y="7721"/>
                  </a:cubicBezTo>
                  <a:cubicBezTo>
                    <a:pt x="1794" y="7721"/>
                    <a:pt x="1490" y="7357"/>
                    <a:pt x="1125" y="6657"/>
                  </a:cubicBezTo>
                  <a:cubicBezTo>
                    <a:pt x="274" y="4803"/>
                    <a:pt x="487" y="2584"/>
                    <a:pt x="1733" y="973"/>
                  </a:cubicBezTo>
                  <a:cubicBezTo>
                    <a:pt x="2189" y="305"/>
                    <a:pt x="2615" y="1"/>
                    <a:pt x="25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5" name="Google Shape;1445;p52"/>
            <p:cNvSpPr/>
            <p:nvPr/>
          </p:nvSpPr>
          <p:spPr>
            <a:xfrm>
              <a:off x="4714650" y="1993275"/>
              <a:ext cx="50925" cy="16925"/>
            </a:xfrm>
            <a:custGeom>
              <a:avLst/>
              <a:gdLst/>
              <a:ahLst/>
              <a:cxnLst/>
              <a:rect l="l" t="t" r="r" b="b"/>
              <a:pathLst>
                <a:path w="2037" h="677" extrusionOk="0">
                  <a:moveTo>
                    <a:pt x="23" y="1"/>
                  </a:moveTo>
                  <a:cubicBezTo>
                    <a:pt x="13" y="1"/>
                    <a:pt x="5" y="3"/>
                    <a:pt x="0" y="9"/>
                  </a:cubicBezTo>
                  <a:cubicBezTo>
                    <a:pt x="213" y="343"/>
                    <a:pt x="547" y="525"/>
                    <a:pt x="912" y="617"/>
                  </a:cubicBezTo>
                  <a:cubicBezTo>
                    <a:pt x="1076" y="654"/>
                    <a:pt x="1234" y="677"/>
                    <a:pt x="1389" y="677"/>
                  </a:cubicBezTo>
                  <a:cubicBezTo>
                    <a:pt x="1609" y="677"/>
                    <a:pt x="1823" y="632"/>
                    <a:pt x="2037" y="525"/>
                  </a:cubicBezTo>
                  <a:cubicBezTo>
                    <a:pt x="1976" y="465"/>
                    <a:pt x="1489" y="556"/>
                    <a:pt x="973" y="404"/>
                  </a:cubicBezTo>
                  <a:cubicBezTo>
                    <a:pt x="474" y="265"/>
                    <a:pt x="127" y="1"/>
                    <a:pt x="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6" name="Google Shape;1446;p52"/>
            <p:cNvSpPr/>
            <p:nvPr/>
          </p:nvSpPr>
          <p:spPr>
            <a:xfrm>
              <a:off x="3854450" y="3056575"/>
              <a:ext cx="1422525" cy="114000"/>
            </a:xfrm>
            <a:custGeom>
              <a:avLst/>
              <a:gdLst/>
              <a:ahLst/>
              <a:cxnLst/>
              <a:rect l="l" t="t" r="r" b="b"/>
              <a:pathLst>
                <a:path w="56901" h="4560" extrusionOk="0">
                  <a:moveTo>
                    <a:pt x="56901" y="0"/>
                  </a:moveTo>
                  <a:cubicBezTo>
                    <a:pt x="56901" y="0"/>
                    <a:pt x="3313" y="2432"/>
                    <a:pt x="0" y="3435"/>
                  </a:cubicBezTo>
                  <a:lnTo>
                    <a:pt x="0" y="4559"/>
                  </a:lnTo>
                  <a:lnTo>
                    <a:pt x="56901" y="2219"/>
                  </a:lnTo>
                  <a:lnTo>
                    <a:pt x="569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7" name="Google Shape;1447;p52"/>
            <p:cNvSpPr/>
            <p:nvPr/>
          </p:nvSpPr>
          <p:spPr>
            <a:xfrm>
              <a:off x="5518600" y="3038325"/>
              <a:ext cx="150500" cy="65375"/>
            </a:xfrm>
            <a:custGeom>
              <a:avLst/>
              <a:gdLst/>
              <a:ahLst/>
              <a:cxnLst/>
              <a:rect l="l" t="t" r="r" b="b"/>
              <a:pathLst>
                <a:path w="6020" h="2615" extrusionOk="0">
                  <a:moveTo>
                    <a:pt x="6019" y="1"/>
                  </a:moveTo>
                  <a:lnTo>
                    <a:pt x="1" y="1247"/>
                  </a:lnTo>
                  <a:lnTo>
                    <a:pt x="1" y="2159"/>
                  </a:lnTo>
                  <a:lnTo>
                    <a:pt x="6019" y="2615"/>
                  </a:lnTo>
                  <a:lnTo>
                    <a:pt x="6019" y="1"/>
                  </a:ln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8" name="Google Shape;1448;p52"/>
            <p:cNvSpPr/>
            <p:nvPr/>
          </p:nvSpPr>
          <p:spPr>
            <a:xfrm>
              <a:off x="5221500" y="3055375"/>
              <a:ext cx="297125" cy="58975"/>
            </a:xfrm>
            <a:custGeom>
              <a:avLst/>
              <a:gdLst/>
              <a:ahLst/>
              <a:cxnLst/>
              <a:rect l="l" t="t" r="r" b="b"/>
              <a:pathLst>
                <a:path w="11885" h="2359" extrusionOk="0">
                  <a:moveTo>
                    <a:pt x="1504" y="0"/>
                  </a:moveTo>
                  <a:cubicBezTo>
                    <a:pt x="913" y="0"/>
                    <a:pt x="398" y="15"/>
                    <a:pt x="0" y="48"/>
                  </a:cubicBezTo>
                  <a:lnTo>
                    <a:pt x="182" y="2358"/>
                  </a:lnTo>
                  <a:lnTo>
                    <a:pt x="11885" y="1477"/>
                  </a:lnTo>
                  <a:lnTo>
                    <a:pt x="11885" y="565"/>
                  </a:lnTo>
                  <a:cubicBezTo>
                    <a:pt x="11885" y="565"/>
                    <a:pt x="5198" y="0"/>
                    <a:pt x="150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9" name="Google Shape;1449;p52"/>
            <p:cNvSpPr/>
            <p:nvPr/>
          </p:nvSpPr>
          <p:spPr>
            <a:xfrm>
              <a:off x="4090775" y="3036950"/>
              <a:ext cx="600325" cy="794825"/>
            </a:xfrm>
            <a:custGeom>
              <a:avLst/>
              <a:gdLst/>
              <a:ahLst/>
              <a:cxnLst/>
              <a:rect l="l" t="t" r="r" b="b"/>
              <a:pathLst>
                <a:path w="24013" h="31793" extrusionOk="0">
                  <a:moveTo>
                    <a:pt x="13956" y="1"/>
                  </a:moveTo>
                  <a:cubicBezTo>
                    <a:pt x="11667" y="1"/>
                    <a:pt x="8785" y="785"/>
                    <a:pt x="8785" y="785"/>
                  </a:cubicBezTo>
                  <a:lnTo>
                    <a:pt x="3526" y="2609"/>
                  </a:lnTo>
                  <a:cubicBezTo>
                    <a:pt x="3526" y="2609"/>
                    <a:pt x="335" y="9022"/>
                    <a:pt x="122" y="10421"/>
                  </a:cubicBezTo>
                  <a:cubicBezTo>
                    <a:pt x="0" y="11332"/>
                    <a:pt x="61" y="12244"/>
                    <a:pt x="395" y="13126"/>
                  </a:cubicBezTo>
                  <a:cubicBezTo>
                    <a:pt x="395" y="13126"/>
                    <a:pt x="639" y="16074"/>
                    <a:pt x="1186" y="16804"/>
                  </a:cubicBezTo>
                  <a:cubicBezTo>
                    <a:pt x="1550" y="17290"/>
                    <a:pt x="2006" y="17685"/>
                    <a:pt x="2553" y="17989"/>
                  </a:cubicBezTo>
                  <a:cubicBezTo>
                    <a:pt x="2736" y="19418"/>
                    <a:pt x="3587" y="20755"/>
                    <a:pt x="4803" y="21515"/>
                  </a:cubicBezTo>
                  <a:lnTo>
                    <a:pt x="5745" y="26013"/>
                  </a:lnTo>
                  <a:cubicBezTo>
                    <a:pt x="5745" y="26013"/>
                    <a:pt x="12587" y="31793"/>
                    <a:pt x="15359" y="31793"/>
                  </a:cubicBezTo>
                  <a:cubicBezTo>
                    <a:pt x="15588" y="31793"/>
                    <a:pt x="15790" y="31753"/>
                    <a:pt x="15958" y="31667"/>
                  </a:cubicBezTo>
                  <a:cubicBezTo>
                    <a:pt x="18146" y="30512"/>
                    <a:pt x="18511" y="27837"/>
                    <a:pt x="18511" y="24068"/>
                  </a:cubicBezTo>
                  <a:cubicBezTo>
                    <a:pt x="18511" y="21637"/>
                    <a:pt x="18359" y="19205"/>
                    <a:pt x="18086" y="16804"/>
                  </a:cubicBezTo>
                  <a:cubicBezTo>
                    <a:pt x="18086" y="16804"/>
                    <a:pt x="20244" y="15588"/>
                    <a:pt x="20669" y="15162"/>
                  </a:cubicBezTo>
                  <a:cubicBezTo>
                    <a:pt x="21095" y="14767"/>
                    <a:pt x="20730" y="12183"/>
                    <a:pt x="19575" y="11910"/>
                  </a:cubicBezTo>
                  <a:cubicBezTo>
                    <a:pt x="19575" y="11910"/>
                    <a:pt x="23678" y="10755"/>
                    <a:pt x="23800" y="9843"/>
                  </a:cubicBezTo>
                  <a:cubicBezTo>
                    <a:pt x="23891" y="8931"/>
                    <a:pt x="22827" y="7259"/>
                    <a:pt x="22827" y="7259"/>
                  </a:cubicBezTo>
                  <a:cubicBezTo>
                    <a:pt x="22827" y="7259"/>
                    <a:pt x="24013" y="5284"/>
                    <a:pt x="22159" y="4341"/>
                  </a:cubicBezTo>
                  <a:cubicBezTo>
                    <a:pt x="21733" y="4159"/>
                    <a:pt x="16140" y="3855"/>
                    <a:pt x="16140" y="3855"/>
                  </a:cubicBezTo>
                  <a:cubicBezTo>
                    <a:pt x="16140" y="3855"/>
                    <a:pt x="17873" y="998"/>
                    <a:pt x="15715" y="238"/>
                  </a:cubicBezTo>
                  <a:cubicBezTo>
                    <a:pt x="15236" y="67"/>
                    <a:pt x="14621" y="1"/>
                    <a:pt x="1395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0" name="Google Shape;1450;p52"/>
            <p:cNvSpPr/>
            <p:nvPr/>
          </p:nvSpPr>
          <p:spPr>
            <a:xfrm>
              <a:off x="4200200" y="3134825"/>
              <a:ext cx="304725" cy="161125"/>
            </a:xfrm>
            <a:custGeom>
              <a:avLst/>
              <a:gdLst/>
              <a:ahLst/>
              <a:cxnLst/>
              <a:rect l="l" t="t" r="r" b="b"/>
              <a:pathLst>
                <a:path w="12189" h="6445" extrusionOk="0">
                  <a:moveTo>
                    <a:pt x="12189" y="1"/>
                  </a:moveTo>
                  <a:cubicBezTo>
                    <a:pt x="12007" y="1"/>
                    <a:pt x="11855" y="62"/>
                    <a:pt x="11611" y="62"/>
                  </a:cubicBezTo>
                  <a:cubicBezTo>
                    <a:pt x="11277" y="92"/>
                    <a:pt x="10760" y="122"/>
                    <a:pt x="10092" y="214"/>
                  </a:cubicBezTo>
                  <a:cubicBezTo>
                    <a:pt x="9453" y="274"/>
                    <a:pt x="8693" y="305"/>
                    <a:pt x="7812" y="457"/>
                  </a:cubicBezTo>
                  <a:cubicBezTo>
                    <a:pt x="6870" y="578"/>
                    <a:pt x="5958" y="882"/>
                    <a:pt x="5137" y="1338"/>
                  </a:cubicBezTo>
                  <a:cubicBezTo>
                    <a:pt x="4712" y="1612"/>
                    <a:pt x="4316" y="1916"/>
                    <a:pt x="3982" y="2281"/>
                  </a:cubicBezTo>
                  <a:lnTo>
                    <a:pt x="3040" y="3253"/>
                  </a:lnTo>
                  <a:cubicBezTo>
                    <a:pt x="2432" y="3861"/>
                    <a:pt x="1885" y="4378"/>
                    <a:pt x="1429" y="4864"/>
                  </a:cubicBezTo>
                  <a:lnTo>
                    <a:pt x="365" y="6019"/>
                  </a:lnTo>
                  <a:cubicBezTo>
                    <a:pt x="213" y="6141"/>
                    <a:pt x="122" y="6293"/>
                    <a:pt x="0" y="6445"/>
                  </a:cubicBezTo>
                  <a:cubicBezTo>
                    <a:pt x="152" y="6323"/>
                    <a:pt x="304" y="6202"/>
                    <a:pt x="426" y="6050"/>
                  </a:cubicBezTo>
                  <a:lnTo>
                    <a:pt x="1520" y="4986"/>
                  </a:lnTo>
                  <a:lnTo>
                    <a:pt x="3161" y="3344"/>
                  </a:lnTo>
                  <a:lnTo>
                    <a:pt x="4104" y="2402"/>
                  </a:lnTo>
                  <a:cubicBezTo>
                    <a:pt x="4438" y="2068"/>
                    <a:pt x="4772" y="1764"/>
                    <a:pt x="5198" y="1490"/>
                  </a:cubicBezTo>
                  <a:cubicBezTo>
                    <a:pt x="5988" y="1065"/>
                    <a:pt x="6900" y="761"/>
                    <a:pt x="7812" y="670"/>
                  </a:cubicBezTo>
                  <a:cubicBezTo>
                    <a:pt x="8663" y="518"/>
                    <a:pt x="9453" y="426"/>
                    <a:pt x="10092" y="366"/>
                  </a:cubicBezTo>
                  <a:cubicBezTo>
                    <a:pt x="10760" y="274"/>
                    <a:pt x="11277" y="214"/>
                    <a:pt x="11611" y="122"/>
                  </a:cubicBezTo>
                  <a:cubicBezTo>
                    <a:pt x="11824" y="122"/>
                    <a:pt x="12007" y="92"/>
                    <a:pt x="1218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1" name="Google Shape;1451;p52"/>
            <p:cNvSpPr/>
            <p:nvPr/>
          </p:nvSpPr>
          <p:spPr>
            <a:xfrm>
              <a:off x="3343025" y="3596850"/>
              <a:ext cx="1148225" cy="641375"/>
            </a:xfrm>
            <a:custGeom>
              <a:avLst/>
              <a:gdLst/>
              <a:ahLst/>
              <a:cxnLst/>
              <a:rect l="l" t="t" r="r" b="b"/>
              <a:pathLst>
                <a:path w="45929" h="25655" extrusionOk="0">
                  <a:moveTo>
                    <a:pt x="36324" y="0"/>
                  </a:moveTo>
                  <a:cubicBezTo>
                    <a:pt x="35989" y="122"/>
                    <a:pt x="7995" y="12371"/>
                    <a:pt x="7995" y="12371"/>
                  </a:cubicBezTo>
                  <a:cubicBezTo>
                    <a:pt x="7995" y="12371"/>
                    <a:pt x="1" y="22007"/>
                    <a:pt x="396" y="25654"/>
                  </a:cubicBezTo>
                  <a:lnTo>
                    <a:pt x="26050" y="25654"/>
                  </a:lnTo>
                  <a:lnTo>
                    <a:pt x="45929" y="9271"/>
                  </a:lnTo>
                  <a:lnTo>
                    <a:pt x="36324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2" name="Google Shape;1452;p52"/>
            <p:cNvSpPr/>
            <p:nvPr/>
          </p:nvSpPr>
          <p:spPr>
            <a:xfrm>
              <a:off x="4271625" y="3220700"/>
              <a:ext cx="391375" cy="162650"/>
            </a:xfrm>
            <a:custGeom>
              <a:avLst/>
              <a:gdLst/>
              <a:ahLst/>
              <a:cxnLst/>
              <a:rect l="l" t="t" r="r" b="b"/>
              <a:pathLst>
                <a:path w="15655" h="6506" extrusionOk="0">
                  <a:moveTo>
                    <a:pt x="15441" y="1"/>
                  </a:moveTo>
                  <a:lnTo>
                    <a:pt x="14925" y="31"/>
                  </a:lnTo>
                  <a:lnTo>
                    <a:pt x="13010" y="213"/>
                  </a:lnTo>
                  <a:cubicBezTo>
                    <a:pt x="11429" y="365"/>
                    <a:pt x="9210" y="639"/>
                    <a:pt x="6779" y="943"/>
                  </a:cubicBezTo>
                  <a:cubicBezTo>
                    <a:pt x="6171" y="1034"/>
                    <a:pt x="5624" y="1216"/>
                    <a:pt x="5076" y="1551"/>
                  </a:cubicBezTo>
                  <a:cubicBezTo>
                    <a:pt x="4621" y="1855"/>
                    <a:pt x="4195" y="2250"/>
                    <a:pt x="3830" y="2645"/>
                  </a:cubicBezTo>
                  <a:lnTo>
                    <a:pt x="1824" y="4621"/>
                  </a:lnTo>
                  <a:lnTo>
                    <a:pt x="456" y="5958"/>
                  </a:lnTo>
                  <a:lnTo>
                    <a:pt x="92" y="6353"/>
                  </a:lnTo>
                  <a:cubicBezTo>
                    <a:pt x="61" y="6384"/>
                    <a:pt x="31" y="6444"/>
                    <a:pt x="0" y="6505"/>
                  </a:cubicBezTo>
                  <a:cubicBezTo>
                    <a:pt x="0" y="6505"/>
                    <a:pt x="31" y="6444"/>
                    <a:pt x="92" y="6414"/>
                  </a:cubicBezTo>
                  <a:lnTo>
                    <a:pt x="487" y="6080"/>
                  </a:lnTo>
                  <a:lnTo>
                    <a:pt x="1855" y="4773"/>
                  </a:lnTo>
                  <a:cubicBezTo>
                    <a:pt x="2432" y="4226"/>
                    <a:pt x="3131" y="3557"/>
                    <a:pt x="3891" y="2858"/>
                  </a:cubicBezTo>
                  <a:cubicBezTo>
                    <a:pt x="4286" y="2463"/>
                    <a:pt x="4712" y="2098"/>
                    <a:pt x="5168" y="1794"/>
                  </a:cubicBezTo>
                  <a:cubicBezTo>
                    <a:pt x="5654" y="1429"/>
                    <a:pt x="6232" y="1247"/>
                    <a:pt x="6779" y="1186"/>
                  </a:cubicBezTo>
                  <a:cubicBezTo>
                    <a:pt x="9210" y="882"/>
                    <a:pt x="11429" y="609"/>
                    <a:pt x="13010" y="365"/>
                  </a:cubicBezTo>
                  <a:lnTo>
                    <a:pt x="14925" y="122"/>
                  </a:lnTo>
                  <a:lnTo>
                    <a:pt x="15441" y="31"/>
                  </a:lnTo>
                  <a:cubicBezTo>
                    <a:pt x="15533" y="31"/>
                    <a:pt x="15593" y="31"/>
                    <a:pt x="1565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3" name="Google Shape;1453;p52"/>
            <p:cNvSpPr/>
            <p:nvPr/>
          </p:nvSpPr>
          <p:spPr>
            <a:xfrm>
              <a:off x="4336975" y="3336975"/>
              <a:ext cx="248500" cy="128425"/>
            </a:xfrm>
            <a:custGeom>
              <a:avLst/>
              <a:gdLst/>
              <a:ahLst/>
              <a:cxnLst/>
              <a:rect l="l" t="t" r="r" b="b"/>
              <a:pathLst>
                <a:path w="9940" h="5137" extrusionOk="0">
                  <a:moveTo>
                    <a:pt x="9545" y="0"/>
                  </a:moveTo>
                  <a:cubicBezTo>
                    <a:pt x="9271" y="61"/>
                    <a:pt x="8846" y="91"/>
                    <a:pt x="8329" y="152"/>
                  </a:cubicBezTo>
                  <a:cubicBezTo>
                    <a:pt x="6931" y="365"/>
                    <a:pt x="5654" y="851"/>
                    <a:pt x="4529" y="1611"/>
                  </a:cubicBezTo>
                  <a:cubicBezTo>
                    <a:pt x="3861" y="2037"/>
                    <a:pt x="3253" y="2523"/>
                    <a:pt x="2736" y="2948"/>
                  </a:cubicBezTo>
                  <a:lnTo>
                    <a:pt x="1277" y="4073"/>
                  </a:lnTo>
                  <a:lnTo>
                    <a:pt x="335" y="4833"/>
                  </a:lnTo>
                  <a:cubicBezTo>
                    <a:pt x="213" y="4924"/>
                    <a:pt x="122" y="5015"/>
                    <a:pt x="0" y="5137"/>
                  </a:cubicBezTo>
                  <a:cubicBezTo>
                    <a:pt x="152" y="5107"/>
                    <a:pt x="274" y="5015"/>
                    <a:pt x="365" y="4924"/>
                  </a:cubicBezTo>
                  <a:lnTo>
                    <a:pt x="1368" y="4195"/>
                  </a:lnTo>
                  <a:lnTo>
                    <a:pt x="2797" y="3100"/>
                  </a:lnTo>
                  <a:cubicBezTo>
                    <a:pt x="3374" y="2675"/>
                    <a:pt x="3952" y="2189"/>
                    <a:pt x="4590" y="1763"/>
                  </a:cubicBezTo>
                  <a:cubicBezTo>
                    <a:pt x="5684" y="1003"/>
                    <a:pt x="6961" y="517"/>
                    <a:pt x="8268" y="274"/>
                  </a:cubicBezTo>
                  <a:cubicBezTo>
                    <a:pt x="8815" y="213"/>
                    <a:pt x="9180" y="122"/>
                    <a:pt x="9484" y="91"/>
                  </a:cubicBezTo>
                  <a:cubicBezTo>
                    <a:pt x="9636" y="91"/>
                    <a:pt x="9788" y="61"/>
                    <a:pt x="9940" y="31"/>
                  </a:cubicBezTo>
                  <a:cubicBezTo>
                    <a:pt x="9884" y="8"/>
                    <a:pt x="9828" y="2"/>
                    <a:pt x="9774" y="2"/>
                  </a:cubicBezTo>
                  <a:cubicBezTo>
                    <a:pt x="9716" y="2"/>
                    <a:pt x="9662" y="9"/>
                    <a:pt x="9615" y="9"/>
                  </a:cubicBezTo>
                  <a:cubicBezTo>
                    <a:pt x="9589" y="9"/>
                    <a:pt x="9565" y="7"/>
                    <a:pt x="954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4" name="Google Shape;1454;p52"/>
            <p:cNvSpPr/>
            <p:nvPr/>
          </p:nvSpPr>
          <p:spPr>
            <a:xfrm>
              <a:off x="4214625" y="3575575"/>
              <a:ext cx="27375" cy="167200"/>
            </a:xfrm>
            <a:custGeom>
              <a:avLst/>
              <a:gdLst/>
              <a:ahLst/>
              <a:cxnLst/>
              <a:rect l="l" t="t" r="r" b="b"/>
              <a:pathLst>
                <a:path w="1095" h="6688" extrusionOk="0">
                  <a:moveTo>
                    <a:pt x="31" y="0"/>
                  </a:moveTo>
                  <a:lnTo>
                    <a:pt x="31" y="0"/>
                  </a:lnTo>
                  <a:cubicBezTo>
                    <a:pt x="1" y="365"/>
                    <a:pt x="31" y="669"/>
                    <a:pt x="92" y="1003"/>
                  </a:cubicBezTo>
                  <a:cubicBezTo>
                    <a:pt x="183" y="1611"/>
                    <a:pt x="335" y="2493"/>
                    <a:pt x="487" y="3344"/>
                  </a:cubicBezTo>
                  <a:cubicBezTo>
                    <a:pt x="639" y="4225"/>
                    <a:pt x="791" y="5016"/>
                    <a:pt x="913" y="5715"/>
                  </a:cubicBezTo>
                  <a:cubicBezTo>
                    <a:pt x="943" y="6049"/>
                    <a:pt x="1004" y="6383"/>
                    <a:pt x="1095" y="6687"/>
                  </a:cubicBezTo>
                  <a:lnTo>
                    <a:pt x="1095" y="5715"/>
                  </a:lnTo>
                  <a:cubicBezTo>
                    <a:pt x="1004" y="5076"/>
                    <a:pt x="852" y="4225"/>
                    <a:pt x="700" y="3313"/>
                  </a:cubicBezTo>
                  <a:cubicBezTo>
                    <a:pt x="548" y="2402"/>
                    <a:pt x="365" y="1581"/>
                    <a:pt x="244" y="973"/>
                  </a:cubicBezTo>
                  <a:cubicBezTo>
                    <a:pt x="213" y="669"/>
                    <a:pt x="153" y="304"/>
                    <a:pt x="3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5" name="Google Shape;1455;p52"/>
            <p:cNvSpPr/>
            <p:nvPr/>
          </p:nvSpPr>
          <p:spPr>
            <a:xfrm>
              <a:off x="4473750" y="3457800"/>
              <a:ext cx="79050" cy="54750"/>
            </a:xfrm>
            <a:custGeom>
              <a:avLst/>
              <a:gdLst/>
              <a:ahLst/>
              <a:cxnLst/>
              <a:rect l="l" t="t" r="r" b="b"/>
              <a:pathLst>
                <a:path w="3162" h="2190" extrusionOk="0">
                  <a:moveTo>
                    <a:pt x="3162" y="0"/>
                  </a:moveTo>
                  <a:lnTo>
                    <a:pt x="3162" y="0"/>
                  </a:lnTo>
                  <a:cubicBezTo>
                    <a:pt x="2493" y="122"/>
                    <a:pt x="1885" y="334"/>
                    <a:pt x="1368" y="790"/>
                  </a:cubicBezTo>
                  <a:cubicBezTo>
                    <a:pt x="791" y="1155"/>
                    <a:pt x="335" y="1611"/>
                    <a:pt x="1" y="2188"/>
                  </a:cubicBezTo>
                  <a:cubicBezTo>
                    <a:pt x="1" y="2189"/>
                    <a:pt x="2" y="2190"/>
                    <a:pt x="4" y="2190"/>
                  </a:cubicBezTo>
                  <a:cubicBezTo>
                    <a:pt x="58" y="2190"/>
                    <a:pt x="629" y="1567"/>
                    <a:pt x="1490" y="973"/>
                  </a:cubicBezTo>
                  <a:cubicBezTo>
                    <a:pt x="2341" y="334"/>
                    <a:pt x="3162" y="61"/>
                    <a:pt x="316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6" name="Google Shape;1456;p52"/>
            <p:cNvSpPr/>
            <p:nvPr/>
          </p:nvSpPr>
          <p:spPr>
            <a:xfrm>
              <a:off x="5792175" y="3070875"/>
              <a:ext cx="447150" cy="567900"/>
            </a:xfrm>
            <a:custGeom>
              <a:avLst/>
              <a:gdLst/>
              <a:ahLst/>
              <a:cxnLst/>
              <a:rect l="l" t="t" r="r" b="b"/>
              <a:pathLst>
                <a:path w="17886" h="22716" extrusionOk="0">
                  <a:moveTo>
                    <a:pt x="8568" y="0"/>
                  </a:moveTo>
                  <a:cubicBezTo>
                    <a:pt x="7715" y="0"/>
                    <a:pt x="6864" y="199"/>
                    <a:pt x="6079" y="583"/>
                  </a:cubicBezTo>
                  <a:cubicBezTo>
                    <a:pt x="3617" y="1860"/>
                    <a:pt x="0" y="4899"/>
                    <a:pt x="0" y="11921"/>
                  </a:cubicBezTo>
                  <a:cubicBezTo>
                    <a:pt x="0" y="22711"/>
                    <a:pt x="8359" y="22711"/>
                    <a:pt x="8359" y="22711"/>
                  </a:cubicBezTo>
                  <a:cubicBezTo>
                    <a:pt x="8359" y="22711"/>
                    <a:pt x="8427" y="22715"/>
                    <a:pt x="8550" y="22715"/>
                  </a:cubicBezTo>
                  <a:cubicBezTo>
                    <a:pt x="9896" y="22715"/>
                    <a:pt x="17885" y="22231"/>
                    <a:pt x="17022" y="10675"/>
                  </a:cubicBezTo>
                  <a:cubicBezTo>
                    <a:pt x="16535" y="4200"/>
                    <a:pt x="13192" y="1556"/>
                    <a:pt x="10821" y="492"/>
                  </a:cubicBezTo>
                  <a:cubicBezTo>
                    <a:pt x="10102" y="161"/>
                    <a:pt x="9334" y="0"/>
                    <a:pt x="856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7" name="Google Shape;1457;p52"/>
            <p:cNvSpPr/>
            <p:nvPr/>
          </p:nvSpPr>
          <p:spPr>
            <a:xfrm>
              <a:off x="5791400" y="3070875"/>
              <a:ext cx="426325" cy="364500"/>
            </a:xfrm>
            <a:custGeom>
              <a:avLst/>
              <a:gdLst/>
              <a:ahLst/>
              <a:cxnLst/>
              <a:rect l="l" t="t" r="r" b="b"/>
              <a:pathLst>
                <a:path w="17053" h="14580" extrusionOk="0">
                  <a:moveTo>
                    <a:pt x="8558" y="0"/>
                  </a:moveTo>
                  <a:cubicBezTo>
                    <a:pt x="7701" y="0"/>
                    <a:pt x="6848" y="199"/>
                    <a:pt x="6080" y="583"/>
                  </a:cubicBezTo>
                  <a:cubicBezTo>
                    <a:pt x="3587" y="1860"/>
                    <a:pt x="1" y="4899"/>
                    <a:pt x="1" y="11921"/>
                  </a:cubicBezTo>
                  <a:cubicBezTo>
                    <a:pt x="1" y="11921"/>
                    <a:pt x="169" y="14580"/>
                    <a:pt x="1713" y="14580"/>
                  </a:cubicBezTo>
                  <a:cubicBezTo>
                    <a:pt x="1778" y="14580"/>
                    <a:pt x="1846" y="14575"/>
                    <a:pt x="1916" y="14565"/>
                  </a:cubicBezTo>
                  <a:cubicBezTo>
                    <a:pt x="3852" y="14357"/>
                    <a:pt x="4008" y="8979"/>
                    <a:pt x="4013" y="8766"/>
                  </a:cubicBezTo>
                  <a:lnTo>
                    <a:pt x="4013" y="8766"/>
                  </a:lnTo>
                  <a:cubicBezTo>
                    <a:pt x="4010" y="8884"/>
                    <a:pt x="3995" y="10561"/>
                    <a:pt x="5036" y="10561"/>
                  </a:cubicBezTo>
                  <a:cubicBezTo>
                    <a:pt x="5078" y="10561"/>
                    <a:pt x="5122" y="10559"/>
                    <a:pt x="5168" y="10553"/>
                  </a:cubicBezTo>
                  <a:cubicBezTo>
                    <a:pt x="6384" y="10401"/>
                    <a:pt x="6749" y="7696"/>
                    <a:pt x="7812" y="7270"/>
                  </a:cubicBezTo>
                  <a:cubicBezTo>
                    <a:pt x="7871" y="7247"/>
                    <a:pt x="7925" y="7235"/>
                    <a:pt x="7974" y="7235"/>
                  </a:cubicBezTo>
                  <a:cubicBezTo>
                    <a:pt x="8810" y="7235"/>
                    <a:pt x="8305" y="10482"/>
                    <a:pt x="9971" y="10826"/>
                  </a:cubicBezTo>
                  <a:cubicBezTo>
                    <a:pt x="10032" y="10838"/>
                    <a:pt x="10091" y="10843"/>
                    <a:pt x="10147" y="10843"/>
                  </a:cubicBezTo>
                  <a:cubicBezTo>
                    <a:pt x="11703" y="10843"/>
                    <a:pt x="11360" y="6627"/>
                    <a:pt x="12342" y="6627"/>
                  </a:cubicBezTo>
                  <a:cubicBezTo>
                    <a:pt x="12361" y="6627"/>
                    <a:pt x="12381" y="6628"/>
                    <a:pt x="12402" y="6632"/>
                  </a:cubicBezTo>
                  <a:cubicBezTo>
                    <a:pt x="13527" y="6814"/>
                    <a:pt x="12554" y="10553"/>
                    <a:pt x="14500" y="11343"/>
                  </a:cubicBezTo>
                  <a:cubicBezTo>
                    <a:pt x="14921" y="11514"/>
                    <a:pt x="15280" y="11582"/>
                    <a:pt x="15583" y="11582"/>
                  </a:cubicBezTo>
                  <a:cubicBezTo>
                    <a:pt x="16680" y="11582"/>
                    <a:pt x="17053" y="10705"/>
                    <a:pt x="17053" y="10705"/>
                  </a:cubicBezTo>
                  <a:cubicBezTo>
                    <a:pt x="16566" y="4200"/>
                    <a:pt x="13223" y="1525"/>
                    <a:pt x="10822" y="492"/>
                  </a:cubicBezTo>
                  <a:cubicBezTo>
                    <a:pt x="10102" y="161"/>
                    <a:pt x="9328" y="0"/>
                    <a:pt x="8558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8" name="Google Shape;1458;p52"/>
            <p:cNvSpPr/>
            <p:nvPr/>
          </p:nvSpPr>
          <p:spPr>
            <a:xfrm>
              <a:off x="5903875" y="3364675"/>
              <a:ext cx="44100" cy="46475"/>
            </a:xfrm>
            <a:custGeom>
              <a:avLst/>
              <a:gdLst/>
              <a:ahLst/>
              <a:cxnLst/>
              <a:rect l="l" t="t" r="r" b="b"/>
              <a:pathLst>
                <a:path w="1764" h="1859" extrusionOk="0">
                  <a:moveTo>
                    <a:pt x="878" y="1"/>
                  </a:moveTo>
                  <a:cubicBezTo>
                    <a:pt x="764" y="1"/>
                    <a:pt x="651" y="26"/>
                    <a:pt x="547" y="78"/>
                  </a:cubicBezTo>
                  <a:cubicBezTo>
                    <a:pt x="396" y="169"/>
                    <a:pt x="244" y="321"/>
                    <a:pt x="152" y="503"/>
                  </a:cubicBezTo>
                  <a:cubicBezTo>
                    <a:pt x="61" y="746"/>
                    <a:pt x="0" y="989"/>
                    <a:pt x="92" y="1263"/>
                  </a:cubicBezTo>
                  <a:cubicBezTo>
                    <a:pt x="122" y="1537"/>
                    <a:pt x="304" y="1719"/>
                    <a:pt x="547" y="1840"/>
                  </a:cubicBezTo>
                  <a:cubicBezTo>
                    <a:pt x="607" y="1852"/>
                    <a:pt x="667" y="1858"/>
                    <a:pt x="725" y="1858"/>
                  </a:cubicBezTo>
                  <a:cubicBezTo>
                    <a:pt x="966" y="1858"/>
                    <a:pt x="1191" y="1756"/>
                    <a:pt x="1338" y="1537"/>
                  </a:cubicBezTo>
                  <a:cubicBezTo>
                    <a:pt x="1642" y="1233"/>
                    <a:pt x="1763" y="837"/>
                    <a:pt x="1642" y="503"/>
                  </a:cubicBezTo>
                  <a:cubicBezTo>
                    <a:pt x="1642" y="473"/>
                    <a:pt x="1642" y="473"/>
                    <a:pt x="1611" y="442"/>
                  </a:cubicBezTo>
                  <a:cubicBezTo>
                    <a:pt x="1459" y="159"/>
                    <a:pt x="1166" y="1"/>
                    <a:pt x="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9" name="Google Shape;1459;p52"/>
            <p:cNvSpPr/>
            <p:nvPr/>
          </p:nvSpPr>
          <p:spPr>
            <a:xfrm>
              <a:off x="5814975" y="3091525"/>
              <a:ext cx="158075" cy="216600"/>
            </a:xfrm>
            <a:custGeom>
              <a:avLst/>
              <a:gdLst/>
              <a:ahLst/>
              <a:cxnLst/>
              <a:rect l="l" t="t" r="r" b="b"/>
              <a:pathLst>
                <a:path w="6323" h="8664" extrusionOk="0">
                  <a:moveTo>
                    <a:pt x="6322" y="0"/>
                  </a:moveTo>
                  <a:cubicBezTo>
                    <a:pt x="6201" y="31"/>
                    <a:pt x="6049" y="61"/>
                    <a:pt x="5988" y="92"/>
                  </a:cubicBezTo>
                  <a:lnTo>
                    <a:pt x="5532" y="335"/>
                  </a:lnTo>
                  <a:cubicBezTo>
                    <a:pt x="5350" y="456"/>
                    <a:pt x="5107" y="547"/>
                    <a:pt x="4924" y="669"/>
                  </a:cubicBezTo>
                  <a:cubicBezTo>
                    <a:pt x="4438" y="973"/>
                    <a:pt x="3952" y="1368"/>
                    <a:pt x="3496" y="1733"/>
                  </a:cubicBezTo>
                  <a:cubicBezTo>
                    <a:pt x="2948" y="2219"/>
                    <a:pt x="2462" y="2766"/>
                    <a:pt x="2006" y="3374"/>
                  </a:cubicBezTo>
                  <a:cubicBezTo>
                    <a:pt x="1550" y="3982"/>
                    <a:pt x="1155" y="4590"/>
                    <a:pt x="882" y="5259"/>
                  </a:cubicBezTo>
                  <a:cubicBezTo>
                    <a:pt x="608" y="5836"/>
                    <a:pt x="395" y="6414"/>
                    <a:pt x="243" y="6991"/>
                  </a:cubicBezTo>
                  <a:cubicBezTo>
                    <a:pt x="182" y="7204"/>
                    <a:pt x="152" y="7447"/>
                    <a:pt x="122" y="7660"/>
                  </a:cubicBezTo>
                  <a:cubicBezTo>
                    <a:pt x="61" y="7842"/>
                    <a:pt x="30" y="7994"/>
                    <a:pt x="30" y="8207"/>
                  </a:cubicBezTo>
                  <a:cubicBezTo>
                    <a:pt x="0" y="8359"/>
                    <a:pt x="0" y="8511"/>
                    <a:pt x="0" y="8663"/>
                  </a:cubicBezTo>
                  <a:cubicBezTo>
                    <a:pt x="30" y="8663"/>
                    <a:pt x="91" y="8055"/>
                    <a:pt x="365" y="7052"/>
                  </a:cubicBezTo>
                  <a:cubicBezTo>
                    <a:pt x="517" y="6475"/>
                    <a:pt x="699" y="5927"/>
                    <a:pt x="973" y="5380"/>
                  </a:cubicBezTo>
                  <a:cubicBezTo>
                    <a:pt x="1277" y="4742"/>
                    <a:pt x="1672" y="4104"/>
                    <a:pt x="2067" y="3526"/>
                  </a:cubicBezTo>
                  <a:cubicBezTo>
                    <a:pt x="2493" y="2949"/>
                    <a:pt x="2979" y="2432"/>
                    <a:pt x="3526" y="1915"/>
                  </a:cubicBezTo>
                  <a:cubicBezTo>
                    <a:pt x="3982" y="1520"/>
                    <a:pt x="4438" y="1125"/>
                    <a:pt x="4924" y="821"/>
                  </a:cubicBezTo>
                  <a:cubicBezTo>
                    <a:pt x="5775" y="244"/>
                    <a:pt x="6322" y="31"/>
                    <a:pt x="6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0" name="Google Shape;1460;p52"/>
            <p:cNvSpPr/>
            <p:nvPr/>
          </p:nvSpPr>
          <p:spPr>
            <a:xfrm>
              <a:off x="5805850" y="3359000"/>
              <a:ext cx="14450" cy="31475"/>
            </a:xfrm>
            <a:custGeom>
              <a:avLst/>
              <a:gdLst/>
              <a:ahLst/>
              <a:cxnLst/>
              <a:rect l="l" t="t" r="r" b="b"/>
              <a:pathLst>
                <a:path w="578" h="1259" extrusionOk="0">
                  <a:moveTo>
                    <a:pt x="213" y="1"/>
                  </a:moveTo>
                  <a:cubicBezTo>
                    <a:pt x="183" y="1"/>
                    <a:pt x="0" y="274"/>
                    <a:pt x="122" y="700"/>
                  </a:cubicBezTo>
                  <a:cubicBezTo>
                    <a:pt x="228" y="1072"/>
                    <a:pt x="451" y="1258"/>
                    <a:pt x="525" y="1258"/>
                  </a:cubicBezTo>
                  <a:cubicBezTo>
                    <a:pt x="536" y="1258"/>
                    <a:pt x="544" y="1254"/>
                    <a:pt x="547" y="1247"/>
                  </a:cubicBezTo>
                  <a:cubicBezTo>
                    <a:pt x="578" y="1216"/>
                    <a:pt x="426" y="912"/>
                    <a:pt x="335" y="608"/>
                  </a:cubicBezTo>
                  <a:cubicBezTo>
                    <a:pt x="213" y="305"/>
                    <a:pt x="243" y="1"/>
                    <a:pt x="2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1" name="Google Shape;1461;p52"/>
            <p:cNvSpPr/>
            <p:nvPr/>
          </p:nvSpPr>
          <p:spPr>
            <a:xfrm>
              <a:off x="5819525" y="3389875"/>
              <a:ext cx="618575" cy="637100"/>
            </a:xfrm>
            <a:custGeom>
              <a:avLst/>
              <a:gdLst/>
              <a:ahLst/>
              <a:cxnLst/>
              <a:rect l="l" t="t" r="r" b="b"/>
              <a:pathLst>
                <a:path w="24743" h="25484" extrusionOk="0">
                  <a:moveTo>
                    <a:pt x="7434" y="0"/>
                  </a:moveTo>
                  <a:cubicBezTo>
                    <a:pt x="7164" y="0"/>
                    <a:pt x="6874" y="75"/>
                    <a:pt x="6566" y="255"/>
                  </a:cubicBezTo>
                  <a:cubicBezTo>
                    <a:pt x="4529" y="1410"/>
                    <a:pt x="5532" y="4298"/>
                    <a:pt x="5532" y="4298"/>
                  </a:cubicBezTo>
                  <a:cubicBezTo>
                    <a:pt x="3162" y="5301"/>
                    <a:pt x="3253" y="8310"/>
                    <a:pt x="3253" y="8310"/>
                  </a:cubicBezTo>
                  <a:cubicBezTo>
                    <a:pt x="3137" y="8297"/>
                    <a:pt x="3025" y="8290"/>
                    <a:pt x="2917" y="8290"/>
                  </a:cubicBezTo>
                  <a:cubicBezTo>
                    <a:pt x="0" y="8290"/>
                    <a:pt x="0" y="12869"/>
                    <a:pt x="0" y="12869"/>
                  </a:cubicBezTo>
                  <a:cubicBezTo>
                    <a:pt x="608" y="14480"/>
                    <a:pt x="1064" y="16061"/>
                    <a:pt x="1399" y="17732"/>
                  </a:cubicBezTo>
                  <a:cubicBezTo>
                    <a:pt x="1794" y="19951"/>
                    <a:pt x="7478" y="25483"/>
                    <a:pt x="7478" y="25483"/>
                  </a:cubicBezTo>
                  <a:lnTo>
                    <a:pt x="19454" y="18432"/>
                  </a:lnTo>
                  <a:cubicBezTo>
                    <a:pt x="19454" y="18432"/>
                    <a:pt x="23739" y="14814"/>
                    <a:pt x="24256" y="11623"/>
                  </a:cubicBezTo>
                  <a:cubicBezTo>
                    <a:pt x="24743" y="8431"/>
                    <a:pt x="21217" y="6668"/>
                    <a:pt x="21217" y="6668"/>
                  </a:cubicBezTo>
                  <a:cubicBezTo>
                    <a:pt x="21217" y="6668"/>
                    <a:pt x="16870" y="2991"/>
                    <a:pt x="14226" y="1167"/>
                  </a:cubicBezTo>
                  <a:cubicBezTo>
                    <a:pt x="13267" y="517"/>
                    <a:pt x="12480" y="283"/>
                    <a:pt x="11844" y="283"/>
                  </a:cubicBezTo>
                  <a:cubicBezTo>
                    <a:pt x="10218" y="283"/>
                    <a:pt x="9575" y="1805"/>
                    <a:pt x="9575" y="1805"/>
                  </a:cubicBezTo>
                  <a:cubicBezTo>
                    <a:pt x="9575" y="1805"/>
                    <a:pt x="8757" y="0"/>
                    <a:pt x="7434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2" name="Google Shape;1462;p52"/>
            <p:cNvSpPr/>
            <p:nvPr/>
          </p:nvSpPr>
          <p:spPr>
            <a:xfrm>
              <a:off x="6004925" y="3798975"/>
              <a:ext cx="506125" cy="439250"/>
            </a:xfrm>
            <a:custGeom>
              <a:avLst/>
              <a:gdLst/>
              <a:ahLst/>
              <a:cxnLst/>
              <a:rect l="l" t="t" r="r" b="b"/>
              <a:pathLst>
                <a:path w="20245" h="17570" extrusionOk="0">
                  <a:moveTo>
                    <a:pt x="11612" y="1"/>
                  </a:moveTo>
                  <a:lnTo>
                    <a:pt x="1" y="9089"/>
                  </a:lnTo>
                  <a:lnTo>
                    <a:pt x="4652" y="17569"/>
                  </a:lnTo>
                  <a:cubicBezTo>
                    <a:pt x="4652" y="17569"/>
                    <a:pt x="4638" y="17529"/>
                    <a:pt x="6574" y="17529"/>
                  </a:cubicBezTo>
                  <a:cubicBezTo>
                    <a:pt x="7543" y="17529"/>
                    <a:pt x="8998" y="17539"/>
                    <a:pt x="11187" y="17569"/>
                  </a:cubicBezTo>
                  <a:cubicBezTo>
                    <a:pt x="11207" y="17569"/>
                    <a:pt x="11228" y="17570"/>
                    <a:pt x="11249" y="17570"/>
                  </a:cubicBezTo>
                  <a:cubicBezTo>
                    <a:pt x="17791" y="17570"/>
                    <a:pt x="19181" y="8025"/>
                    <a:pt x="19181" y="8025"/>
                  </a:cubicBezTo>
                  <a:cubicBezTo>
                    <a:pt x="20245" y="1520"/>
                    <a:pt x="15837" y="1"/>
                    <a:pt x="1264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3" name="Google Shape;1463;p52"/>
            <p:cNvSpPr/>
            <p:nvPr/>
          </p:nvSpPr>
          <p:spPr>
            <a:xfrm>
              <a:off x="6058900" y="3431200"/>
              <a:ext cx="256100" cy="261425"/>
            </a:xfrm>
            <a:custGeom>
              <a:avLst/>
              <a:gdLst/>
              <a:ahLst/>
              <a:cxnLst/>
              <a:rect l="l" t="t" r="r" b="b"/>
              <a:pathLst>
                <a:path w="10244" h="10457" extrusionOk="0">
                  <a:moveTo>
                    <a:pt x="182" y="0"/>
                  </a:moveTo>
                  <a:lnTo>
                    <a:pt x="91" y="122"/>
                  </a:lnTo>
                  <a:cubicBezTo>
                    <a:pt x="0" y="274"/>
                    <a:pt x="0" y="426"/>
                    <a:pt x="0" y="578"/>
                  </a:cubicBezTo>
                  <a:cubicBezTo>
                    <a:pt x="152" y="1155"/>
                    <a:pt x="426" y="1642"/>
                    <a:pt x="790" y="2067"/>
                  </a:cubicBezTo>
                  <a:cubicBezTo>
                    <a:pt x="1034" y="2310"/>
                    <a:pt x="1216" y="2614"/>
                    <a:pt x="1489" y="2979"/>
                  </a:cubicBezTo>
                  <a:cubicBezTo>
                    <a:pt x="1763" y="3313"/>
                    <a:pt x="2006" y="3648"/>
                    <a:pt x="2310" y="3982"/>
                  </a:cubicBezTo>
                  <a:cubicBezTo>
                    <a:pt x="2918" y="4681"/>
                    <a:pt x="3617" y="5441"/>
                    <a:pt x="4255" y="6262"/>
                  </a:cubicBezTo>
                  <a:cubicBezTo>
                    <a:pt x="4894" y="7113"/>
                    <a:pt x="5350" y="8025"/>
                    <a:pt x="5958" y="8754"/>
                  </a:cubicBezTo>
                  <a:cubicBezTo>
                    <a:pt x="6505" y="9392"/>
                    <a:pt x="7204" y="9879"/>
                    <a:pt x="8025" y="10122"/>
                  </a:cubicBezTo>
                  <a:cubicBezTo>
                    <a:pt x="8541" y="10274"/>
                    <a:pt x="9088" y="10365"/>
                    <a:pt x="9636" y="10426"/>
                  </a:cubicBezTo>
                  <a:cubicBezTo>
                    <a:pt x="9848" y="10456"/>
                    <a:pt x="10061" y="10456"/>
                    <a:pt x="10243" y="10456"/>
                  </a:cubicBezTo>
                  <a:cubicBezTo>
                    <a:pt x="10031" y="10426"/>
                    <a:pt x="9848" y="10395"/>
                    <a:pt x="9727" y="10335"/>
                  </a:cubicBezTo>
                  <a:cubicBezTo>
                    <a:pt x="9210" y="10274"/>
                    <a:pt x="8663" y="10152"/>
                    <a:pt x="8146" y="9970"/>
                  </a:cubicBezTo>
                  <a:cubicBezTo>
                    <a:pt x="7751" y="9848"/>
                    <a:pt x="7417" y="9666"/>
                    <a:pt x="7113" y="9484"/>
                  </a:cubicBezTo>
                  <a:cubicBezTo>
                    <a:pt x="6718" y="9240"/>
                    <a:pt x="6414" y="8936"/>
                    <a:pt x="6170" y="8602"/>
                  </a:cubicBezTo>
                  <a:cubicBezTo>
                    <a:pt x="5563" y="7903"/>
                    <a:pt x="5107" y="6961"/>
                    <a:pt x="4438" y="6140"/>
                  </a:cubicBezTo>
                  <a:cubicBezTo>
                    <a:pt x="3800" y="5289"/>
                    <a:pt x="3070" y="4529"/>
                    <a:pt x="2462" y="3860"/>
                  </a:cubicBezTo>
                  <a:cubicBezTo>
                    <a:pt x="2158" y="3496"/>
                    <a:pt x="1885" y="3192"/>
                    <a:pt x="1641" y="2857"/>
                  </a:cubicBezTo>
                  <a:cubicBezTo>
                    <a:pt x="1368" y="2523"/>
                    <a:pt x="1155" y="2219"/>
                    <a:pt x="912" y="1945"/>
                  </a:cubicBezTo>
                  <a:cubicBezTo>
                    <a:pt x="547" y="1581"/>
                    <a:pt x="243" y="1094"/>
                    <a:pt x="91" y="578"/>
                  </a:cubicBezTo>
                  <a:cubicBezTo>
                    <a:pt x="30" y="395"/>
                    <a:pt x="91" y="213"/>
                    <a:pt x="18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4" name="Google Shape;1464;p52"/>
            <p:cNvSpPr/>
            <p:nvPr/>
          </p:nvSpPr>
          <p:spPr>
            <a:xfrm>
              <a:off x="5952500" y="3436500"/>
              <a:ext cx="262200" cy="392150"/>
            </a:xfrm>
            <a:custGeom>
              <a:avLst/>
              <a:gdLst/>
              <a:ahLst/>
              <a:cxnLst/>
              <a:rect l="l" t="t" r="r" b="b"/>
              <a:pathLst>
                <a:path w="10488" h="15686" extrusionOk="0">
                  <a:moveTo>
                    <a:pt x="183" y="1"/>
                  </a:moveTo>
                  <a:cubicBezTo>
                    <a:pt x="153" y="62"/>
                    <a:pt x="153" y="92"/>
                    <a:pt x="122" y="183"/>
                  </a:cubicBezTo>
                  <a:cubicBezTo>
                    <a:pt x="31" y="366"/>
                    <a:pt x="1" y="609"/>
                    <a:pt x="1" y="791"/>
                  </a:cubicBezTo>
                  <a:cubicBezTo>
                    <a:pt x="1" y="1521"/>
                    <a:pt x="153" y="2281"/>
                    <a:pt x="396" y="2949"/>
                  </a:cubicBezTo>
                  <a:cubicBezTo>
                    <a:pt x="457" y="3192"/>
                    <a:pt x="487" y="3405"/>
                    <a:pt x="578" y="3648"/>
                  </a:cubicBezTo>
                  <a:cubicBezTo>
                    <a:pt x="639" y="3892"/>
                    <a:pt x="730" y="4135"/>
                    <a:pt x="791" y="4408"/>
                  </a:cubicBezTo>
                  <a:cubicBezTo>
                    <a:pt x="1034" y="4925"/>
                    <a:pt x="1247" y="5472"/>
                    <a:pt x="1520" y="5989"/>
                  </a:cubicBezTo>
                  <a:cubicBezTo>
                    <a:pt x="2128" y="7053"/>
                    <a:pt x="2463" y="8360"/>
                    <a:pt x="2979" y="9667"/>
                  </a:cubicBezTo>
                  <a:cubicBezTo>
                    <a:pt x="3375" y="10974"/>
                    <a:pt x="4043" y="12159"/>
                    <a:pt x="4894" y="13162"/>
                  </a:cubicBezTo>
                  <a:cubicBezTo>
                    <a:pt x="5624" y="13983"/>
                    <a:pt x="6536" y="14652"/>
                    <a:pt x="7569" y="15077"/>
                  </a:cubicBezTo>
                  <a:cubicBezTo>
                    <a:pt x="8238" y="15381"/>
                    <a:pt x="8967" y="15563"/>
                    <a:pt x="9697" y="15655"/>
                  </a:cubicBezTo>
                  <a:cubicBezTo>
                    <a:pt x="9910" y="15685"/>
                    <a:pt x="10122" y="15685"/>
                    <a:pt x="10305" y="15685"/>
                  </a:cubicBezTo>
                  <a:lnTo>
                    <a:pt x="10487" y="15685"/>
                  </a:lnTo>
                  <a:cubicBezTo>
                    <a:pt x="10487" y="15655"/>
                    <a:pt x="10183" y="15655"/>
                    <a:pt x="9606" y="15563"/>
                  </a:cubicBezTo>
                  <a:cubicBezTo>
                    <a:pt x="7843" y="15290"/>
                    <a:pt x="6201" y="14378"/>
                    <a:pt x="4986" y="13071"/>
                  </a:cubicBezTo>
                  <a:cubicBezTo>
                    <a:pt x="4104" y="12068"/>
                    <a:pt x="3496" y="10883"/>
                    <a:pt x="3071" y="9636"/>
                  </a:cubicBezTo>
                  <a:cubicBezTo>
                    <a:pt x="2615" y="8299"/>
                    <a:pt x="2250" y="6992"/>
                    <a:pt x="1642" y="5928"/>
                  </a:cubicBezTo>
                  <a:cubicBezTo>
                    <a:pt x="1368" y="5381"/>
                    <a:pt x="1156" y="4864"/>
                    <a:pt x="913" y="4317"/>
                  </a:cubicBezTo>
                  <a:cubicBezTo>
                    <a:pt x="852" y="4044"/>
                    <a:pt x="761" y="3831"/>
                    <a:pt x="700" y="3557"/>
                  </a:cubicBezTo>
                  <a:lnTo>
                    <a:pt x="487" y="2889"/>
                  </a:lnTo>
                  <a:cubicBezTo>
                    <a:pt x="274" y="2189"/>
                    <a:pt x="122" y="1460"/>
                    <a:pt x="92" y="761"/>
                  </a:cubicBezTo>
                  <a:cubicBezTo>
                    <a:pt x="92" y="487"/>
                    <a:pt x="122" y="214"/>
                    <a:pt x="18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5" name="Google Shape;1465;p52"/>
            <p:cNvSpPr/>
            <p:nvPr/>
          </p:nvSpPr>
          <p:spPr>
            <a:xfrm>
              <a:off x="5903875" y="3592300"/>
              <a:ext cx="83600" cy="236350"/>
            </a:xfrm>
            <a:custGeom>
              <a:avLst/>
              <a:gdLst/>
              <a:ahLst/>
              <a:cxnLst/>
              <a:rect l="l" t="t" r="r" b="b"/>
              <a:pathLst>
                <a:path w="3344" h="9454" extrusionOk="0">
                  <a:moveTo>
                    <a:pt x="0" y="0"/>
                  </a:moveTo>
                  <a:cubicBezTo>
                    <a:pt x="0" y="91"/>
                    <a:pt x="31" y="243"/>
                    <a:pt x="92" y="365"/>
                  </a:cubicBezTo>
                  <a:cubicBezTo>
                    <a:pt x="152" y="638"/>
                    <a:pt x="244" y="973"/>
                    <a:pt x="365" y="1429"/>
                  </a:cubicBezTo>
                  <a:cubicBezTo>
                    <a:pt x="578" y="2310"/>
                    <a:pt x="912" y="3526"/>
                    <a:pt x="1338" y="4863"/>
                  </a:cubicBezTo>
                  <a:cubicBezTo>
                    <a:pt x="1733" y="5988"/>
                    <a:pt x="2128" y="7082"/>
                    <a:pt x="2645" y="8146"/>
                  </a:cubicBezTo>
                  <a:cubicBezTo>
                    <a:pt x="2766" y="8450"/>
                    <a:pt x="2918" y="8815"/>
                    <a:pt x="3131" y="9119"/>
                  </a:cubicBezTo>
                  <a:lnTo>
                    <a:pt x="3344" y="9453"/>
                  </a:lnTo>
                  <a:cubicBezTo>
                    <a:pt x="3344" y="9423"/>
                    <a:pt x="3040" y="8906"/>
                    <a:pt x="2706" y="8085"/>
                  </a:cubicBezTo>
                  <a:cubicBezTo>
                    <a:pt x="2371" y="7234"/>
                    <a:pt x="1915" y="6079"/>
                    <a:pt x="1490" y="4772"/>
                  </a:cubicBezTo>
                  <a:cubicBezTo>
                    <a:pt x="1064" y="3496"/>
                    <a:pt x="730" y="2280"/>
                    <a:pt x="456" y="1398"/>
                  </a:cubicBezTo>
                  <a:cubicBezTo>
                    <a:pt x="335" y="1003"/>
                    <a:pt x="244" y="669"/>
                    <a:pt x="152" y="365"/>
                  </a:cubicBezTo>
                  <a:cubicBezTo>
                    <a:pt x="122" y="243"/>
                    <a:pt x="92" y="91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6" name="Google Shape;1466;p52"/>
            <p:cNvSpPr/>
            <p:nvPr/>
          </p:nvSpPr>
          <p:spPr>
            <a:xfrm>
              <a:off x="6205550" y="3679675"/>
              <a:ext cx="220400" cy="275875"/>
            </a:xfrm>
            <a:custGeom>
              <a:avLst/>
              <a:gdLst/>
              <a:ahLst/>
              <a:cxnLst/>
              <a:rect l="l" t="t" r="r" b="b"/>
              <a:pathLst>
                <a:path w="8816" h="11035" extrusionOk="0">
                  <a:moveTo>
                    <a:pt x="8815" y="1"/>
                  </a:moveTo>
                  <a:cubicBezTo>
                    <a:pt x="8724" y="183"/>
                    <a:pt x="8694" y="335"/>
                    <a:pt x="8663" y="548"/>
                  </a:cubicBezTo>
                  <a:cubicBezTo>
                    <a:pt x="8450" y="1004"/>
                    <a:pt x="8268" y="1490"/>
                    <a:pt x="8055" y="1946"/>
                  </a:cubicBezTo>
                  <a:cubicBezTo>
                    <a:pt x="7751" y="2645"/>
                    <a:pt x="7356" y="3283"/>
                    <a:pt x="6900" y="3891"/>
                  </a:cubicBezTo>
                  <a:cubicBezTo>
                    <a:pt x="6627" y="4256"/>
                    <a:pt x="6323" y="4590"/>
                    <a:pt x="6019" y="4894"/>
                  </a:cubicBezTo>
                  <a:lnTo>
                    <a:pt x="5016" y="5928"/>
                  </a:lnTo>
                  <a:cubicBezTo>
                    <a:pt x="3587" y="7326"/>
                    <a:pt x="2341" y="8602"/>
                    <a:pt x="1429" y="9514"/>
                  </a:cubicBezTo>
                  <a:lnTo>
                    <a:pt x="365" y="10609"/>
                  </a:lnTo>
                  <a:cubicBezTo>
                    <a:pt x="213" y="10730"/>
                    <a:pt x="92" y="10882"/>
                    <a:pt x="0" y="11034"/>
                  </a:cubicBezTo>
                  <a:cubicBezTo>
                    <a:pt x="152" y="10943"/>
                    <a:pt x="304" y="10821"/>
                    <a:pt x="396" y="10669"/>
                  </a:cubicBezTo>
                  <a:lnTo>
                    <a:pt x="1520" y="9606"/>
                  </a:lnTo>
                  <a:cubicBezTo>
                    <a:pt x="2432" y="8694"/>
                    <a:pt x="3709" y="7447"/>
                    <a:pt x="5107" y="6019"/>
                  </a:cubicBezTo>
                  <a:lnTo>
                    <a:pt x="6140" y="5016"/>
                  </a:lnTo>
                  <a:cubicBezTo>
                    <a:pt x="6444" y="4712"/>
                    <a:pt x="6748" y="4347"/>
                    <a:pt x="7022" y="3982"/>
                  </a:cubicBezTo>
                  <a:cubicBezTo>
                    <a:pt x="7478" y="3374"/>
                    <a:pt x="7843" y="2675"/>
                    <a:pt x="8147" y="2007"/>
                  </a:cubicBezTo>
                  <a:cubicBezTo>
                    <a:pt x="8359" y="1551"/>
                    <a:pt x="8542" y="1064"/>
                    <a:pt x="8694" y="548"/>
                  </a:cubicBezTo>
                  <a:cubicBezTo>
                    <a:pt x="8754" y="365"/>
                    <a:pt x="8815" y="213"/>
                    <a:pt x="8815" y="152"/>
                  </a:cubicBezTo>
                  <a:lnTo>
                    <a:pt x="8815" y="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7" name="Google Shape;1467;p52"/>
            <p:cNvSpPr/>
            <p:nvPr/>
          </p:nvSpPr>
          <p:spPr>
            <a:xfrm>
              <a:off x="1113500" y="1507200"/>
              <a:ext cx="1642150" cy="1386275"/>
            </a:xfrm>
            <a:custGeom>
              <a:avLst/>
              <a:gdLst/>
              <a:ahLst/>
              <a:cxnLst/>
              <a:rect l="l" t="t" r="r" b="b"/>
              <a:pathLst>
                <a:path w="65686" h="55451" extrusionOk="0">
                  <a:moveTo>
                    <a:pt x="39134" y="0"/>
                  </a:moveTo>
                  <a:cubicBezTo>
                    <a:pt x="37775" y="0"/>
                    <a:pt x="36404" y="393"/>
                    <a:pt x="35199" y="1214"/>
                  </a:cubicBezTo>
                  <a:cubicBezTo>
                    <a:pt x="34439" y="1701"/>
                    <a:pt x="33801" y="2339"/>
                    <a:pt x="33315" y="3069"/>
                  </a:cubicBezTo>
                  <a:cubicBezTo>
                    <a:pt x="31754" y="1788"/>
                    <a:pt x="29877" y="1163"/>
                    <a:pt x="28015" y="1163"/>
                  </a:cubicBezTo>
                  <a:cubicBezTo>
                    <a:pt x="25635" y="1163"/>
                    <a:pt x="23280" y="2184"/>
                    <a:pt x="21643" y="4163"/>
                  </a:cubicBezTo>
                  <a:cubicBezTo>
                    <a:pt x="20761" y="5196"/>
                    <a:pt x="20184" y="6412"/>
                    <a:pt x="19940" y="7749"/>
                  </a:cubicBezTo>
                  <a:cubicBezTo>
                    <a:pt x="19275" y="7604"/>
                    <a:pt x="18610" y="7534"/>
                    <a:pt x="17954" y="7534"/>
                  </a:cubicBezTo>
                  <a:cubicBezTo>
                    <a:pt x="13671" y="7534"/>
                    <a:pt x="9799" y="10512"/>
                    <a:pt x="8876" y="14862"/>
                  </a:cubicBezTo>
                  <a:cubicBezTo>
                    <a:pt x="8724" y="15622"/>
                    <a:pt x="8633" y="16382"/>
                    <a:pt x="8694" y="17142"/>
                  </a:cubicBezTo>
                  <a:cubicBezTo>
                    <a:pt x="8755" y="18965"/>
                    <a:pt x="9302" y="20941"/>
                    <a:pt x="8299" y="22461"/>
                  </a:cubicBezTo>
                  <a:cubicBezTo>
                    <a:pt x="7539" y="23616"/>
                    <a:pt x="6050" y="24133"/>
                    <a:pt x="4925" y="24923"/>
                  </a:cubicBezTo>
                  <a:cubicBezTo>
                    <a:pt x="1703" y="27172"/>
                    <a:pt x="1156" y="32400"/>
                    <a:pt x="3892" y="35257"/>
                  </a:cubicBezTo>
                  <a:cubicBezTo>
                    <a:pt x="730" y="37537"/>
                    <a:pt x="1" y="41914"/>
                    <a:pt x="2250" y="45045"/>
                  </a:cubicBezTo>
                  <a:cubicBezTo>
                    <a:pt x="3010" y="46109"/>
                    <a:pt x="4043" y="46960"/>
                    <a:pt x="5259" y="47446"/>
                  </a:cubicBezTo>
                  <a:cubicBezTo>
                    <a:pt x="4816" y="51520"/>
                    <a:pt x="8474" y="55451"/>
                    <a:pt x="12500" y="55451"/>
                  </a:cubicBezTo>
                  <a:cubicBezTo>
                    <a:pt x="12619" y="55451"/>
                    <a:pt x="12738" y="55447"/>
                    <a:pt x="12858" y="55440"/>
                  </a:cubicBezTo>
                  <a:lnTo>
                    <a:pt x="50245" y="52704"/>
                  </a:lnTo>
                  <a:cubicBezTo>
                    <a:pt x="50703" y="52756"/>
                    <a:pt x="51160" y="52782"/>
                    <a:pt x="51615" y="52782"/>
                  </a:cubicBezTo>
                  <a:cubicBezTo>
                    <a:pt x="55414" y="52782"/>
                    <a:pt x="59029" y="50994"/>
                    <a:pt x="61309" y="47872"/>
                  </a:cubicBezTo>
                  <a:cubicBezTo>
                    <a:pt x="62707" y="45926"/>
                    <a:pt x="63467" y="43647"/>
                    <a:pt x="64197" y="41367"/>
                  </a:cubicBezTo>
                  <a:cubicBezTo>
                    <a:pt x="64865" y="39270"/>
                    <a:pt x="65564" y="37142"/>
                    <a:pt x="65625" y="34953"/>
                  </a:cubicBezTo>
                  <a:cubicBezTo>
                    <a:pt x="65686" y="32036"/>
                    <a:pt x="64653" y="29209"/>
                    <a:pt x="62768" y="27051"/>
                  </a:cubicBezTo>
                  <a:cubicBezTo>
                    <a:pt x="64653" y="24072"/>
                    <a:pt x="63741" y="20181"/>
                    <a:pt x="60762" y="18297"/>
                  </a:cubicBezTo>
                  <a:cubicBezTo>
                    <a:pt x="59781" y="17687"/>
                    <a:pt x="58614" y="17331"/>
                    <a:pt x="57445" y="17331"/>
                  </a:cubicBezTo>
                  <a:cubicBezTo>
                    <a:pt x="57274" y="17331"/>
                    <a:pt x="57103" y="17339"/>
                    <a:pt x="56932" y="17354"/>
                  </a:cubicBezTo>
                  <a:cubicBezTo>
                    <a:pt x="57662" y="13433"/>
                    <a:pt x="55139" y="9148"/>
                    <a:pt x="51339" y="7901"/>
                  </a:cubicBezTo>
                  <a:cubicBezTo>
                    <a:pt x="51064" y="5263"/>
                    <a:pt x="48529" y="3147"/>
                    <a:pt x="45911" y="3147"/>
                  </a:cubicBezTo>
                  <a:cubicBezTo>
                    <a:pt x="45633" y="3147"/>
                    <a:pt x="45355" y="3171"/>
                    <a:pt x="45078" y="3220"/>
                  </a:cubicBezTo>
                  <a:cubicBezTo>
                    <a:pt x="43719" y="1134"/>
                    <a:pt x="41444" y="0"/>
                    <a:pt x="39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8" name="Google Shape;1468;p52"/>
            <p:cNvSpPr/>
            <p:nvPr/>
          </p:nvSpPr>
          <p:spPr>
            <a:xfrm>
              <a:off x="1504100" y="1797000"/>
              <a:ext cx="1019800" cy="1693925"/>
            </a:xfrm>
            <a:custGeom>
              <a:avLst/>
              <a:gdLst/>
              <a:ahLst/>
              <a:cxnLst/>
              <a:rect l="l" t="t" r="r" b="b"/>
              <a:pathLst>
                <a:path w="40792" h="67757" extrusionOk="0">
                  <a:moveTo>
                    <a:pt x="23611" y="0"/>
                  </a:moveTo>
                  <a:cubicBezTo>
                    <a:pt x="22746" y="0"/>
                    <a:pt x="21891" y="103"/>
                    <a:pt x="21064" y="322"/>
                  </a:cubicBezTo>
                  <a:lnTo>
                    <a:pt x="0" y="7890"/>
                  </a:lnTo>
                  <a:lnTo>
                    <a:pt x="639" y="11507"/>
                  </a:lnTo>
                  <a:lnTo>
                    <a:pt x="9089" y="56006"/>
                  </a:lnTo>
                  <a:cubicBezTo>
                    <a:pt x="9089" y="56006"/>
                    <a:pt x="12525" y="67756"/>
                    <a:pt x="22278" y="67756"/>
                  </a:cubicBezTo>
                  <a:cubicBezTo>
                    <a:pt x="23222" y="67756"/>
                    <a:pt x="24225" y="67646"/>
                    <a:pt x="25289" y="67405"/>
                  </a:cubicBezTo>
                  <a:cubicBezTo>
                    <a:pt x="36110" y="64912"/>
                    <a:pt x="33679" y="53453"/>
                    <a:pt x="33679" y="53453"/>
                  </a:cubicBezTo>
                  <a:lnTo>
                    <a:pt x="32007" y="45094"/>
                  </a:lnTo>
                  <a:cubicBezTo>
                    <a:pt x="32007" y="45094"/>
                    <a:pt x="40761" y="43331"/>
                    <a:pt x="40761" y="31872"/>
                  </a:cubicBezTo>
                  <a:cubicBezTo>
                    <a:pt x="40791" y="26127"/>
                    <a:pt x="39059" y="18164"/>
                    <a:pt x="37387" y="10778"/>
                  </a:cubicBezTo>
                  <a:cubicBezTo>
                    <a:pt x="36112" y="4959"/>
                    <a:pt x="29612" y="0"/>
                    <a:pt x="23611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9" name="Google Shape;1469;p52"/>
            <p:cNvSpPr/>
            <p:nvPr/>
          </p:nvSpPr>
          <p:spPr>
            <a:xfrm>
              <a:off x="2323250" y="2316950"/>
              <a:ext cx="76025" cy="70725"/>
            </a:xfrm>
            <a:custGeom>
              <a:avLst/>
              <a:gdLst/>
              <a:ahLst/>
              <a:cxnLst/>
              <a:rect l="l" t="t" r="r" b="b"/>
              <a:pathLst>
                <a:path w="3041" h="2829" extrusionOk="0">
                  <a:moveTo>
                    <a:pt x="1581" y="1"/>
                  </a:moveTo>
                  <a:cubicBezTo>
                    <a:pt x="1471" y="1"/>
                    <a:pt x="1360" y="14"/>
                    <a:pt x="1247" y="41"/>
                  </a:cubicBezTo>
                  <a:cubicBezTo>
                    <a:pt x="487" y="193"/>
                    <a:pt x="1" y="953"/>
                    <a:pt x="122" y="1712"/>
                  </a:cubicBezTo>
                  <a:lnTo>
                    <a:pt x="122" y="1773"/>
                  </a:lnTo>
                  <a:cubicBezTo>
                    <a:pt x="274" y="2406"/>
                    <a:pt x="806" y="2829"/>
                    <a:pt x="1419" y="2829"/>
                  </a:cubicBezTo>
                  <a:cubicBezTo>
                    <a:pt x="1542" y="2829"/>
                    <a:pt x="1668" y="2812"/>
                    <a:pt x="1794" y="2776"/>
                  </a:cubicBezTo>
                  <a:cubicBezTo>
                    <a:pt x="2554" y="2624"/>
                    <a:pt x="3040" y="1864"/>
                    <a:pt x="2919" y="1104"/>
                  </a:cubicBezTo>
                  <a:cubicBezTo>
                    <a:pt x="2763" y="431"/>
                    <a:pt x="2211" y="1"/>
                    <a:pt x="15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0" name="Google Shape;1470;p52"/>
            <p:cNvSpPr/>
            <p:nvPr/>
          </p:nvSpPr>
          <p:spPr>
            <a:xfrm>
              <a:off x="2270825" y="2194475"/>
              <a:ext cx="144400" cy="50375"/>
            </a:xfrm>
            <a:custGeom>
              <a:avLst/>
              <a:gdLst/>
              <a:ahLst/>
              <a:cxnLst/>
              <a:rect l="l" t="t" r="r" b="b"/>
              <a:pathLst>
                <a:path w="5776" h="2015" extrusionOk="0">
                  <a:moveTo>
                    <a:pt x="3307" y="0"/>
                  </a:moveTo>
                  <a:cubicBezTo>
                    <a:pt x="3105" y="0"/>
                    <a:pt x="2903" y="16"/>
                    <a:pt x="2706" y="46"/>
                  </a:cubicBezTo>
                  <a:cubicBezTo>
                    <a:pt x="1915" y="168"/>
                    <a:pt x="1156" y="532"/>
                    <a:pt x="548" y="1110"/>
                  </a:cubicBezTo>
                  <a:cubicBezTo>
                    <a:pt x="122" y="1566"/>
                    <a:pt x="1" y="1900"/>
                    <a:pt x="92" y="1991"/>
                  </a:cubicBezTo>
                  <a:cubicBezTo>
                    <a:pt x="108" y="2007"/>
                    <a:pt x="130" y="2015"/>
                    <a:pt x="159" y="2015"/>
                  </a:cubicBezTo>
                  <a:cubicBezTo>
                    <a:pt x="458" y="2015"/>
                    <a:pt x="1440" y="1208"/>
                    <a:pt x="2827" y="958"/>
                  </a:cubicBezTo>
                  <a:cubicBezTo>
                    <a:pt x="3094" y="910"/>
                    <a:pt x="3351" y="891"/>
                    <a:pt x="3595" y="891"/>
                  </a:cubicBezTo>
                  <a:cubicBezTo>
                    <a:pt x="4520" y="891"/>
                    <a:pt x="5251" y="1164"/>
                    <a:pt x="5565" y="1164"/>
                  </a:cubicBezTo>
                  <a:cubicBezTo>
                    <a:pt x="5640" y="1164"/>
                    <a:pt x="5691" y="1148"/>
                    <a:pt x="5715" y="1110"/>
                  </a:cubicBezTo>
                  <a:cubicBezTo>
                    <a:pt x="5776" y="1049"/>
                    <a:pt x="5563" y="745"/>
                    <a:pt x="5046" y="411"/>
                  </a:cubicBezTo>
                  <a:cubicBezTo>
                    <a:pt x="4522" y="137"/>
                    <a:pt x="3912" y="0"/>
                    <a:pt x="33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1" name="Google Shape;1471;p52"/>
            <p:cNvSpPr/>
            <p:nvPr/>
          </p:nvSpPr>
          <p:spPr>
            <a:xfrm>
              <a:off x="1994975" y="2357225"/>
              <a:ext cx="76775" cy="70425"/>
            </a:xfrm>
            <a:custGeom>
              <a:avLst/>
              <a:gdLst/>
              <a:ahLst/>
              <a:cxnLst/>
              <a:rect l="l" t="t" r="r" b="b"/>
              <a:pathLst>
                <a:path w="3071" h="2817" extrusionOk="0">
                  <a:moveTo>
                    <a:pt x="1602" y="1"/>
                  </a:moveTo>
                  <a:cubicBezTo>
                    <a:pt x="1494" y="1"/>
                    <a:pt x="1386" y="14"/>
                    <a:pt x="1277" y="41"/>
                  </a:cubicBezTo>
                  <a:cubicBezTo>
                    <a:pt x="518" y="193"/>
                    <a:pt x="1" y="952"/>
                    <a:pt x="122" y="1712"/>
                  </a:cubicBezTo>
                  <a:lnTo>
                    <a:pt x="122" y="1743"/>
                  </a:lnTo>
                  <a:cubicBezTo>
                    <a:pt x="304" y="2390"/>
                    <a:pt x="837" y="2816"/>
                    <a:pt x="1461" y="2816"/>
                  </a:cubicBezTo>
                  <a:cubicBezTo>
                    <a:pt x="1570" y="2816"/>
                    <a:pt x="1681" y="2803"/>
                    <a:pt x="1794" y="2776"/>
                  </a:cubicBezTo>
                  <a:cubicBezTo>
                    <a:pt x="2554" y="2624"/>
                    <a:pt x="3071" y="1864"/>
                    <a:pt x="2949" y="1104"/>
                  </a:cubicBezTo>
                  <a:cubicBezTo>
                    <a:pt x="2794" y="431"/>
                    <a:pt x="2219" y="1"/>
                    <a:pt x="160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2" name="Google Shape;1472;p52"/>
            <p:cNvSpPr/>
            <p:nvPr/>
          </p:nvSpPr>
          <p:spPr>
            <a:xfrm>
              <a:off x="1916725" y="2257100"/>
              <a:ext cx="144400" cy="50225"/>
            </a:xfrm>
            <a:custGeom>
              <a:avLst/>
              <a:gdLst/>
              <a:ahLst/>
              <a:cxnLst/>
              <a:rect l="l" t="t" r="r" b="b"/>
              <a:pathLst>
                <a:path w="5776" h="2009" extrusionOk="0">
                  <a:moveTo>
                    <a:pt x="3259" y="1"/>
                  </a:moveTo>
                  <a:cubicBezTo>
                    <a:pt x="3074" y="1"/>
                    <a:pt x="2889" y="12"/>
                    <a:pt x="2705" y="33"/>
                  </a:cubicBezTo>
                  <a:cubicBezTo>
                    <a:pt x="1885" y="155"/>
                    <a:pt x="1125" y="550"/>
                    <a:pt x="517" y="1097"/>
                  </a:cubicBezTo>
                  <a:cubicBezTo>
                    <a:pt x="122" y="1584"/>
                    <a:pt x="0" y="1918"/>
                    <a:pt x="61" y="1979"/>
                  </a:cubicBezTo>
                  <a:cubicBezTo>
                    <a:pt x="82" y="1999"/>
                    <a:pt x="110" y="2009"/>
                    <a:pt x="145" y="2009"/>
                  </a:cubicBezTo>
                  <a:cubicBezTo>
                    <a:pt x="474" y="2009"/>
                    <a:pt x="1425" y="1195"/>
                    <a:pt x="2797" y="976"/>
                  </a:cubicBezTo>
                  <a:cubicBezTo>
                    <a:pt x="3073" y="926"/>
                    <a:pt x="3340" y="906"/>
                    <a:pt x="3592" y="906"/>
                  </a:cubicBezTo>
                  <a:cubicBezTo>
                    <a:pt x="4519" y="906"/>
                    <a:pt x="5249" y="1172"/>
                    <a:pt x="5550" y="1172"/>
                  </a:cubicBezTo>
                  <a:cubicBezTo>
                    <a:pt x="5616" y="1172"/>
                    <a:pt x="5662" y="1159"/>
                    <a:pt x="5684" y="1128"/>
                  </a:cubicBezTo>
                  <a:cubicBezTo>
                    <a:pt x="5775" y="1006"/>
                    <a:pt x="5593" y="702"/>
                    <a:pt x="5046" y="429"/>
                  </a:cubicBezTo>
                  <a:cubicBezTo>
                    <a:pt x="4486" y="125"/>
                    <a:pt x="3872" y="1"/>
                    <a:pt x="32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3" name="Google Shape;1473;p52"/>
            <p:cNvSpPr/>
            <p:nvPr/>
          </p:nvSpPr>
          <p:spPr>
            <a:xfrm>
              <a:off x="2160650" y="2277625"/>
              <a:ext cx="155800" cy="270125"/>
            </a:xfrm>
            <a:custGeom>
              <a:avLst/>
              <a:gdLst/>
              <a:ahLst/>
              <a:cxnLst/>
              <a:rect l="l" t="t" r="r" b="b"/>
              <a:pathLst>
                <a:path w="6232" h="10805" extrusionOk="0">
                  <a:moveTo>
                    <a:pt x="9" y="0"/>
                  </a:moveTo>
                  <a:cubicBezTo>
                    <a:pt x="6" y="0"/>
                    <a:pt x="3" y="1"/>
                    <a:pt x="0" y="3"/>
                  </a:cubicBezTo>
                  <a:cubicBezTo>
                    <a:pt x="122" y="489"/>
                    <a:pt x="3040" y="5383"/>
                    <a:pt x="3617" y="6234"/>
                  </a:cubicBezTo>
                  <a:cubicBezTo>
                    <a:pt x="4195" y="7054"/>
                    <a:pt x="4681" y="7814"/>
                    <a:pt x="5167" y="8574"/>
                  </a:cubicBezTo>
                  <a:cubicBezTo>
                    <a:pt x="5441" y="8909"/>
                    <a:pt x="5623" y="9304"/>
                    <a:pt x="5593" y="9516"/>
                  </a:cubicBezTo>
                  <a:cubicBezTo>
                    <a:pt x="5563" y="9760"/>
                    <a:pt x="5167" y="9881"/>
                    <a:pt x="4803" y="9972"/>
                  </a:cubicBezTo>
                  <a:cubicBezTo>
                    <a:pt x="3283" y="10398"/>
                    <a:pt x="2310" y="10702"/>
                    <a:pt x="2371" y="10793"/>
                  </a:cubicBezTo>
                  <a:cubicBezTo>
                    <a:pt x="2375" y="10801"/>
                    <a:pt x="2394" y="10805"/>
                    <a:pt x="2429" y="10805"/>
                  </a:cubicBezTo>
                  <a:cubicBezTo>
                    <a:pt x="2657" y="10805"/>
                    <a:pt x="3546" y="10636"/>
                    <a:pt x="4894" y="10398"/>
                  </a:cubicBezTo>
                  <a:cubicBezTo>
                    <a:pt x="5137" y="10368"/>
                    <a:pt x="5319" y="10276"/>
                    <a:pt x="5563" y="10216"/>
                  </a:cubicBezTo>
                  <a:cubicBezTo>
                    <a:pt x="5806" y="10094"/>
                    <a:pt x="6018" y="9881"/>
                    <a:pt x="6110" y="9608"/>
                  </a:cubicBezTo>
                  <a:cubicBezTo>
                    <a:pt x="6231" y="9061"/>
                    <a:pt x="5897" y="8665"/>
                    <a:pt x="5715" y="8301"/>
                  </a:cubicBezTo>
                  <a:lnTo>
                    <a:pt x="4225" y="5930"/>
                  </a:lnTo>
                  <a:cubicBezTo>
                    <a:pt x="2103" y="2642"/>
                    <a:pt x="216" y="0"/>
                    <a:pt x="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4" name="Google Shape;1474;p52"/>
            <p:cNvSpPr/>
            <p:nvPr/>
          </p:nvSpPr>
          <p:spPr>
            <a:xfrm>
              <a:off x="1915950" y="2884075"/>
              <a:ext cx="402775" cy="126150"/>
            </a:xfrm>
            <a:custGeom>
              <a:avLst/>
              <a:gdLst/>
              <a:ahLst/>
              <a:cxnLst/>
              <a:rect l="l" t="t" r="r" b="b"/>
              <a:pathLst>
                <a:path w="16111" h="504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520" y="5045"/>
                    <a:pt x="11123" y="5045"/>
                  </a:cubicBezTo>
                  <a:cubicBezTo>
                    <a:pt x="12625" y="5045"/>
                    <a:pt x="14286" y="4848"/>
                    <a:pt x="16110" y="4377"/>
                  </a:cubicBezTo>
                  <a:lnTo>
                    <a:pt x="15594" y="1642"/>
                  </a:lnTo>
                  <a:cubicBezTo>
                    <a:pt x="13978" y="1924"/>
                    <a:pt x="12342" y="2063"/>
                    <a:pt x="10707" y="2063"/>
                  </a:cubicBezTo>
                  <a:cubicBezTo>
                    <a:pt x="7052" y="2063"/>
                    <a:pt x="3403" y="1365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5" name="Google Shape;1475;p52"/>
            <p:cNvSpPr/>
            <p:nvPr/>
          </p:nvSpPr>
          <p:spPr>
            <a:xfrm>
              <a:off x="2099100" y="2568700"/>
              <a:ext cx="145150" cy="97950"/>
            </a:xfrm>
            <a:custGeom>
              <a:avLst/>
              <a:gdLst/>
              <a:ahLst/>
              <a:cxnLst/>
              <a:rect l="l" t="t" r="r" b="b"/>
              <a:pathLst>
                <a:path w="5806" h="3918" extrusionOk="0">
                  <a:moveTo>
                    <a:pt x="219" y="1"/>
                  </a:moveTo>
                  <a:cubicBezTo>
                    <a:pt x="217" y="1"/>
                    <a:pt x="215" y="1"/>
                    <a:pt x="213" y="1"/>
                  </a:cubicBezTo>
                  <a:cubicBezTo>
                    <a:pt x="122" y="1"/>
                    <a:pt x="0" y="457"/>
                    <a:pt x="152" y="1126"/>
                  </a:cubicBezTo>
                  <a:cubicBezTo>
                    <a:pt x="365" y="2068"/>
                    <a:pt x="973" y="2828"/>
                    <a:pt x="1824" y="3314"/>
                  </a:cubicBezTo>
                  <a:cubicBezTo>
                    <a:pt x="2493" y="3729"/>
                    <a:pt x="3214" y="3917"/>
                    <a:pt x="3961" y="3917"/>
                  </a:cubicBezTo>
                  <a:cubicBezTo>
                    <a:pt x="4199" y="3917"/>
                    <a:pt x="4439" y="3898"/>
                    <a:pt x="4681" y="3861"/>
                  </a:cubicBezTo>
                  <a:cubicBezTo>
                    <a:pt x="5441" y="3709"/>
                    <a:pt x="5806" y="3436"/>
                    <a:pt x="5775" y="3314"/>
                  </a:cubicBezTo>
                  <a:cubicBezTo>
                    <a:pt x="5766" y="3250"/>
                    <a:pt x="5593" y="3247"/>
                    <a:pt x="5312" y="3247"/>
                  </a:cubicBezTo>
                  <a:cubicBezTo>
                    <a:pt x="5286" y="3247"/>
                    <a:pt x="5258" y="3247"/>
                    <a:pt x="5229" y="3247"/>
                  </a:cubicBezTo>
                  <a:cubicBezTo>
                    <a:pt x="4570" y="3247"/>
                    <a:pt x="3415" y="3233"/>
                    <a:pt x="2341" y="2585"/>
                  </a:cubicBezTo>
                  <a:cubicBezTo>
                    <a:pt x="774" y="1651"/>
                    <a:pt x="462" y="1"/>
                    <a:pt x="2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6" name="Google Shape;1476;p52"/>
            <p:cNvSpPr/>
            <p:nvPr/>
          </p:nvSpPr>
          <p:spPr>
            <a:xfrm>
              <a:off x="1868850" y="2127725"/>
              <a:ext cx="158075" cy="66775"/>
            </a:xfrm>
            <a:custGeom>
              <a:avLst/>
              <a:gdLst/>
              <a:ahLst/>
              <a:cxnLst/>
              <a:rect l="l" t="t" r="r" b="b"/>
              <a:pathLst>
                <a:path w="6323" h="2671" extrusionOk="0">
                  <a:moveTo>
                    <a:pt x="3859" y="1"/>
                  </a:moveTo>
                  <a:cubicBezTo>
                    <a:pt x="3554" y="1"/>
                    <a:pt x="3249" y="35"/>
                    <a:pt x="2949" y="102"/>
                  </a:cubicBezTo>
                  <a:cubicBezTo>
                    <a:pt x="2097" y="254"/>
                    <a:pt x="1307" y="710"/>
                    <a:pt x="699" y="1318"/>
                  </a:cubicBezTo>
                  <a:cubicBezTo>
                    <a:pt x="213" y="1834"/>
                    <a:pt x="0" y="2290"/>
                    <a:pt x="122" y="2534"/>
                  </a:cubicBezTo>
                  <a:cubicBezTo>
                    <a:pt x="177" y="2630"/>
                    <a:pt x="284" y="2671"/>
                    <a:pt x="436" y="2671"/>
                  </a:cubicBezTo>
                  <a:cubicBezTo>
                    <a:pt x="949" y="2671"/>
                    <a:pt x="1971" y="2207"/>
                    <a:pt x="3192" y="1926"/>
                  </a:cubicBezTo>
                  <a:cubicBezTo>
                    <a:pt x="4803" y="1531"/>
                    <a:pt x="6171" y="1683"/>
                    <a:pt x="6292" y="1196"/>
                  </a:cubicBezTo>
                  <a:cubicBezTo>
                    <a:pt x="6322" y="983"/>
                    <a:pt x="6019" y="619"/>
                    <a:pt x="5411" y="315"/>
                  </a:cubicBezTo>
                  <a:cubicBezTo>
                    <a:pt x="4910" y="103"/>
                    <a:pt x="4385" y="1"/>
                    <a:pt x="38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7" name="Google Shape;1477;p52"/>
            <p:cNvSpPr/>
            <p:nvPr/>
          </p:nvSpPr>
          <p:spPr>
            <a:xfrm>
              <a:off x="2254100" y="2056775"/>
              <a:ext cx="141375" cy="62850"/>
            </a:xfrm>
            <a:custGeom>
              <a:avLst/>
              <a:gdLst/>
              <a:ahLst/>
              <a:cxnLst/>
              <a:rect l="l" t="t" r="r" b="b"/>
              <a:pathLst>
                <a:path w="5655" h="2514" extrusionOk="0">
                  <a:moveTo>
                    <a:pt x="3235" y="0"/>
                  </a:moveTo>
                  <a:cubicBezTo>
                    <a:pt x="2191" y="0"/>
                    <a:pt x="1174" y="451"/>
                    <a:pt x="457" y="1268"/>
                  </a:cubicBezTo>
                  <a:cubicBezTo>
                    <a:pt x="62" y="1755"/>
                    <a:pt x="1" y="2210"/>
                    <a:pt x="153" y="2393"/>
                  </a:cubicBezTo>
                  <a:cubicBezTo>
                    <a:pt x="231" y="2479"/>
                    <a:pt x="350" y="2514"/>
                    <a:pt x="503" y="2514"/>
                  </a:cubicBezTo>
                  <a:cubicBezTo>
                    <a:pt x="1002" y="2514"/>
                    <a:pt x="1865" y="2139"/>
                    <a:pt x="2888" y="1906"/>
                  </a:cubicBezTo>
                  <a:cubicBezTo>
                    <a:pt x="4195" y="1603"/>
                    <a:pt x="5381" y="1785"/>
                    <a:pt x="5563" y="1299"/>
                  </a:cubicBezTo>
                  <a:cubicBezTo>
                    <a:pt x="5654" y="1116"/>
                    <a:pt x="5411" y="691"/>
                    <a:pt x="4864" y="387"/>
                  </a:cubicBezTo>
                  <a:cubicBezTo>
                    <a:pt x="4340" y="125"/>
                    <a:pt x="3784" y="0"/>
                    <a:pt x="32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8" name="Google Shape;1478;p52"/>
            <p:cNvSpPr/>
            <p:nvPr/>
          </p:nvSpPr>
          <p:spPr>
            <a:xfrm>
              <a:off x="1859725" y="2560000"/>
              <a:ext cx="177850" cy="167700"/>
            </a:xfrm>
            <a:custGeom>
              <a:avLst/>
              <a:gdLst/>
              <a:ahLst/>
              <a:cxnLst/>
              <a:rect l="l" t="t" r="r" b="b"/>
              <a:pathLst>
                <a:path w="7114" h="6708" extrusionOk="0">
                  <a:moveTo>
                    <a:pt x="5739" y="0"/>
                  </a:moveTo>
                  <a:cubicBezTo>
                    <a:pt x="5530" y="0"/>
                    <a:pt x="5322" y="54"/>
                    <a:pt x="5137" y="167"/>
                  </a:cubicBezTo>
                  <a:cubicBezTo>
                    <a:pt x="4925" y="349"/>
                    <a:pt x="4742" y="562"/>
                    <a:pt x="4560" y="775"/>
                  </a:cubicBezTo>
                  <a:cubicBezTo>
                    <a:pt x="4377" y="1018"/>
                    <a:pt x="4104" y="1109"/>
                    <a:pt x="3830" y="1109"/>
                  </a:cubicBezTo>
                  <a:lnTo>
                    <a:pt x="3921" y="1079"/>
                  </a:lnTo>
                  <a:cubicBezTo>
                    <a:pt x="3794" y="569"/>
                    <a:pt x="3347" y="252"/>
                    <a:pt x="2847" y="252"/>
                  </a:cubicBezTo>
                  <a:cubicBezTo>
                    <a:pt x="2751" y="252"/>
                    <a:pt x="2652" y="264"/>
                    <a:pt x="2554" y="288"/>
                  </a:cubicBezTo>
                  <a:cubicBezTo>
                    <a:pt x="1946" y="440"/>
                    <a:pt x="1581" y="1048"/>
                    <a:pt x="1733" y="1656"/>
                  </a:cubicBezTo>
                  <a:cubicBezTo>
                    <a:pt x="1794" y="1808"/>
                    <a:pt x="1855" y="1930"/>
                    <a:pt x="1946" y="2021"/>
                  </a:cubicBezTo>
                  <a:cubicBezTo>
                    <a:pt x="1894" y="2018"/>
                    <a:pt x="1843" y="2016"/>
                    <a:pt x="1792" y="2016"/>
                  </a:cubicBezTo>
                  <a:cubicBezTo>
                    <a:pt x="1332" y="2016"/>
                    <a:pt x="897" y="2139"/>
                    <a:pt x="487" y="2386"/>
                  </a:cubicBezTo>
                  <a:cubicBezTo>
                    <a:pt x="122" y="2690"/>
                    <a:pt x="0" y="3358"/>
                    <a:pt x="426" y="3632"/>
                  </a:cubicBezTo>
                  <a:cubicBezTo>
                    <a:pt x="608" y="3753"/>
                    <a:pt x="882" y="3753"/>
                    <a:pt x="1095" y="3845"/>
                  </a:cubicBezTo>
                  <a:cubicBezTo>
                    <a:pt x="1429" y="4088"/>
                    <a:pt x="1672" y="4513"/>
                    <a:pt x="1642" y="4909"/>
                  </a:cubicBezTo>
                  <a:cubicBezTo>
                    <a:pt x="1581" y="5334"/>
                    <a:pt x="1642" y="5760"/>
                    <a:pt x="1733" y="6124"/>
                  </a:cubicBezTo>
                  <a:cubicBezTo>
                    <a:pt x="1852" y="6435"/>
                    <a:pt x="2159" y="6707"/>
                    <a:pt x="2476" y="6707"/>
                  </a:cubicBezTo>
                  <a:cubicBezTo>
                    <a:pt x="2563" y="6707"/>
                    <a:pt x="2651" y="6687"/>
                    <a:pt x="2736" y="6641"/>
                  </a:cubicBezTo>
                  <a:cubicBezTo>
                    <a:pt x="3101" y="6398"/>
                    <a:pt x="3070" y="5760"/>
                    <a:pt x="3405" y="5425"/>
                  </a:cubicBezTo>
                  <a:cubicBezTo>
                    <a:pt x="3587" y="5304"/>
                    <a:pt x="3792" y="5243"/>
                    <a:pt x="3994" y="5243"/>
                  </a:cubicBezTo>
                  <a:cubicBezTo>
                    <a:pt x="4195" y="5243"/>
                    <a:pt x="4393" y="5304"/>
                    <a:pt x="4560" y="5425"/>
                  </a:cubicBezTo>
                  <a:cubicBezTo>
                    <a:pt x="4894" y="5608"/>
                    <a:pt x="5198" y="5942"/>
                    <a:pt x="5532" y="6124"/>
                  </a:cubicBezTo>
                  <a:cubicBezTo>
                    <a:pt x="5699" y="6235"/>
                    <a:pt x="5890" y="6289"/>
                    <a:pt x="6078" y="6289"/>
                  </a:cubicBezTo>
                  <a:cubicBezTo>
                    <a:pt x="6303" y="6289"/>
                    <a:pt x="6522" y="6212"/>
                    <a:pt x="6687" y="6064"/>
                  </a:cubicBezTo>
                  <a:cubicBezTo>
                    <a:pt x="7022" y="5668"/>
                    <a:pt x="6718" y="5060"/>
                    <a:pt x="6414" y="4665"/>
                  </a:cubicBezTo>
                  <a:cubicBezTo>
                    <a:pt x="6110" y="4240"/>
                    <a:pt x="5684" y="3784"/>
                    <a:pt x="5806" y="3298"/>
                  </a:cubicBezTo>
                  <a:cubicBezTo>
                    <a:pt x="5928" y="2902"/>
                    <a:pt x="6292" y="2690"/>
                    <a:pt x="6566" y="2386"/>
                  </a:cubicBezTo>
                  <a:cubicBezTo>
                    <a:pt x="7022" y="1869"/>
                    <a:pt x="7113" y="1170"/>
                    <a:pt x="6809" y="592"/>
                  </a:cubicBezTo>
                  <a:cubicBezTo>
                    <a:pt x="6567" y="209"/>
                    <a:pt x="6152" y="0"/>
                    <a:pt x="5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9" name="Google Shape;1479;p52"/>
            <p:cNvSpPr/>
            <p:nvPr/>
          </p:nvSpPr>
          <p:spPr>
            <a:xfrm>
              <a:off x="1230525" y="1633300"/>
              <a:ext cx="1117075" cy="1367875"/>
            </a:xfrm>
            <a:custGeom>
              <a:avLst/>
              <a:gdLst/>
              <a:ahLst/>
              <a:cxnLst/>
              <a:rect l="l" t="t" r="r" b="b"/>
              <a:pathLst>
                <a:path w="44683" h="54715" extrusionOk="0">
                  <a:moveTo>
                    <a:pt x="43923" y="0"/>
                  </a:moveTo>
                  <a:lnTo>
                    <a:pt x="20974" y="1642"/>
                  </a:lnTo>
                  <a:lnTo>
                    <a:pt x="7964" y="11551"/>
                  </a:lnTo>
                  <a:lnTo>
                    <a:pt x="5411" y="26262"/>
                  </a:lnTo>
                  <a:lnTo>
                    <a:pt x="1" y="39666"/>
                  </a:lnTo>
                  <a:lnTo>
                    <a:pt x="2250" y="44560"/>
                  </a:lnTo>
                  <a:cubicBezTo>
                    <a:pt x="1642" y="47387"/>
                    <a:pt x="3405" y="50123"/>
                    <a:pt x="6202" y="50761"/>
                  </a:cubicBezTo>
                  <a:cubicBezTo>
                    <a:pt x="6566" y="50837"/>
                    <a:pt x="6939" y="50875"/>
                    <a:pt x="7311" y="50875"/>
                  </a:cubicBezTo>
                  <a:cubicBezTo>
                    <a:pt x="7683" y="50875"/>
                    <a:pt x="8056" y="50837"/>
                    <a:pt x="8420" y="50761"/>
                  </a:cubicBezTo>
                  <a:lnTo>
                    <a:pt x="8420" y="50761"/>
                  </a:lnTo>
                  <a:cubicBezTo>
                    <a:pt x="8177" y="51916"/>
                    <a:pt x="8876" y="53132"/>
                    <a:pt x="9819" y="53800"/>
                  </a:cubicBezTo>
                  <a:cubicBezTo>
                    <a:pt x="10747" y="54410"/>
                    <a:pt x="11869" y="54714"/>
                    <a:pt x="13000" y="54714"/>
                  </a:cubicBezTo>
                  <a:cubicBezTo>
                    <a:pt x="13054" y="54714"/>
                    <a:pt x="13108" y="54714"/>
                    <a:pt x="13162" y="54712"/>
                  </a:cubicBezTo>
                  <a:cubicBezTo>
                    <a:pt x="13200" y="54713"/>
                    <a:pt x="13238" y="54713"/>
                    <a:pt x="13276" y="54713"/>
                  </a:cubicBezTo>
                  <a:cubicBezTo>
                    <a:pt x="19121" y="54713"/>
                    <a:pt x="23862" y="50084"/>
                    <a:pt x="23953" y="44226"/>
                  </a:cubicBezTo>
                  <a:cubicBezTo>
                    <a:pt x="23983" y="42736"/>
                    <a:pt x="23679" y="41247"/>
                    <a:pt x="23102" y="39940"/>
                  </a:cubicBezTo>
                  <a:cubicBezTo>
                    <a:pt x="25533" y="38785"/>
                    <a:pt x="26749" y="35897"/>
                    <a:pt x="26688" y="33223"/>
                  </a:cubicBezTo>
                  <a:cubicBezTo>
                    <a:pt x="26597" y="30517"/>
                    <a:pt x="25533" y="27964"/>
                    <a:pt x="24469" y="25502"/>
                  </a:cubicBezTo>
                  <a:cubicBezTo>
                    <a:pt x="28208" y="23374"/>
                    <a:pt x="30336" y="19271"/>
                    <a:pt x="29941" y="15016"/>
                  </a:cubicBezTo>
                  <a:lnTo>
                    <a:pt x="29941" y="15016"/>
                  </a:lnTo>
                  <a:cubicBezTo>
                    <a:pt x="30880" y="15246"/>
                    <a:pt x="31821" y="15356"/>
                    <a:pt x="32746" y="15356"/>
                  </a:cubicBezTo>
                  <a:cubicBezTo>
                    <a:pt x="38045" y="15356"/>
                    <a:pt x="42846" y="11740"/>
                    <a:pt x="44166" y="6383"/>
                  </a:cubicBezTo>
                  <a:cubicBezTo>
                    <a:pt x="44682" y="4286"/>
                    <a:pt x="44622" y="2037"/>
                    <a:pt x="439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0" name="Google Shape;1480;p52"/>
            <p:cNvSpPr/>
            <p:nvPr/>
          </p:nvSpPr>
          <p:spPr>
            <a:xfrm>
              <a:off x="896175" y="3058500"/>
              <a:ext cx="762200" cy="1243050"/>
            </a:xfrm>
            <a:custGeom>
              <a:avLst/>
              <a:gdLst/>
              <a:ahLst/>
              <a:cxnLst/>
              <a:rect l="l" t="t" r="r" b="b"/>
              <a:pathLst>
                <a:path w="30488" h="49722" extrusionOk="0">
                  <a:moveTo>
                    <a:pt x="25359" y="1"/>
                  </a:moveTo>
                  <a:cubicBezTo>
                    <a:pt x="22951" y="1"/>
                    <a:pt x="19225" y="847"/>
                    <a:pt x="15928" y="5182"/>
                  </a:cubicBezTo>
                  <a:cubicBezTo>
                    <a:pt x="14013" y="7704"/>
                    <a:pt x="4986" y="33115"/>
                    <a:pt x="4986" y="33115"/>
                  </a:cubicBezTo>
                  <a:cubicBezTo>
                    <a:pt x="4986" y="33115"/>
                    <a:pt x="1" y="45304"/>
                    <a:pt x="8025" y="48586"/>
                  </a:cubicBezTo>
                  <a:cubicBezTo>
                    <a:pt x="10065" y="49413"/>
                    <a:pt x="12092" y="49721"/>
                    <a:pt x="13982" y="49721"/>
                  </a:cubicBezTo>
                  <a:cubicBezTo>
                    <a:pt x="19529" y="49721"/>
                    <a:pt x="23892" y="47067"/>
                    <a:pt x="23892" y="47067"/>
                  </a:cubicBezTo>
                  <a:lnTo>
                    <a:pt x="30488" y="40440"/>
                  </a:lnTo>
                  <a:lnTo>
                    <a:pt x="25807" y="26307"/>
                  </a:lnTo>
                  <a:lnTo>
                    <a:pt x="27904" y="349"/>
                  </a:lnTo>
                  <a:cubicBezTo>
                    <a:pt x="27904" y="349"/>
                    <a:pt x="26902" y="1"/>
                    <a:pt x="2535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1" name="Google Shape;1481;p52"/>
            <p:cNvSpPr/>
            <p:nvPr/>
          </p:nvSpPr>
          <p:spPr>
            <a:xfrm>
              <a:off x="2470675" y="3080125"/>
              <a:ext cx="563875" cy="1171875"/>
            </a:xfrm>
            <a:custGeom>
              <a:avLst/>
              <a:gdLst/>
              <a:ahLst/>
              <a:cxnLst/>
              <a:rect l="l" t="t" r="r" b="b"/>
              <a:pathLst>
                <a:path w="22555" h="46875" extrusionOk="0">
                  <a:moveTo>
                    <a:pt x="1" y="0"/>
                  </a:moveTo>
                  <a:cubicBezTo>
                    <a:pt x="1" y="2"/>
                    <a:pt x="1" y="3"/>
                    <a:pt x="1" y="5"/>
                  </a:cubicBezTo>
                  <a:lnTo>
                    <a:pt x="1" y="5"/>
                  </a:lnTo>
                  <a:cubicBezTo>
                    <a:pt x="1" y="2"/>
                    <a:pt x="1" y="0"/>
                    <a:pt x="1" y="0"/>
                  </a:cubicBezTo>
                  <a:close/>
                  <a:moveTo>
                    <a:pt x="1" y="5"/>
                  </a:moveTo>
                  <a:cubicBezTo>
                    <a:pt x="63" y="522"/>
                    <a:pt x="5565" y="46875"/>
                    <a:pt x="5982" y="46875"/>
                  </a:cubicBezTo>
                  <a:cubicBezTo>
                    <a:pt x="5984" y="46875"/>
                    <a:pt x="5987" y="46873"/>
                    <a:pt x="5989" y="46870"/>
                  </a:cubicBezTo>
                  <a:cubicBezTo>
                    <a:pt x="6120" y="46708"/>
                    <a:pt x="8005" y="46654"/>
                    <a:pt x="10459" y="46654"/>
                  </a:cubicBezTo>
                  <a:cubicBezTo>
                    <a:pt x="15367" y="46654"/>
                    <a:pt x="22554" y="46870"/>
                    <a:pt x="22554" y="46870"/>
                  </a:cubicBezTo>
                  <a:cubicBezTo>
                    <a:pt x="22554" y="46870"/>
                    <a:pt x="15229" y="16140"/>
                    <a:pt x="13922" y="12919"/>
                  </a:cubicBezTo>
                  <a:cubicBezTo>
                    <a:pt x="9322" y="1388"/>
                    <a:pt x="81" y="344"/>
                    <a:pt x="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1297400" y="3013250"/>
              <a:ext cx="1379225" cy="1234075"/>
            </a:xfrm>
            <a:custGeom>
              <a:avLst/>
              <a:gdLst/>
              <a:ahLst/>
              <a:cxnLst/>
              <a:rect l="l" t="t" r="r" b="b"/>
              <a:pathLst>
                <a:path w="55169" h="49363" extrusionOk="0">
                  <a:moveTo>
                    <a:pt x="15958" y="1"/>
                  </a:moveTo>
                  <a:lnTo>
                    <a:pt x="6566" y="2159"/>
                  </a:lnTo>
                  <a:lnTo>
                    <a:pt x="1" y="26293"/>
                  </a:lnTo>
                  <a:lnTo>
                    <a:pt x="2858" y="49363"/>
                  </a:lnTo>
                  <a:lnTo>
                    <a:pt x="53771" y="49363"/>
                  </a:lnTo>
                  <a:cubicBezTo>
                    <a:pt x="53771" y="49363"/>
                    <a:pt x="54926" y="22433"/>
                    <a:pt x="55047" y="21977"/>
                  </a:cubicBezTo>
                  <a:cubicBezTo>
                    <a:pt x="55169" y="21521"/>
                    <a:pt x="48391" y="3131"/>
                    <a:pt x="48391" y="3131"/>
                  </a:cubicBezTo>
                  <a:lnTo>
                    <a:pt x="41096" y="791"/>
                  </a:lnTo>
                  <a:cubicBezTo>
                    <a:pt x="38443" y="3763"/>
                    <a:pt x="33992" y="5227"/>
                    <a:pt x="29398" y="5227"/>
                  </a:cubicBezTo>
                  <a:cubicBezTo>
                    <a:pt x="24362" y="5227"/>
                    <a:pt x="19154" y="3466"/>
                    <a:pt x="15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2544375" y="3409150"/>
              <a:ext cx="116300" cy="279675"/>
            </a:xfrm>
            <a:custGeom>
              <a:avLst/>
              <a:gdLst/>
              <a:ahLst/>
              <a:cxnLst/>
              <a:rect l="l" t="t" r="r" b="b"/>
              <a:pathLst>
                <a:path w="4652" h="11187" extrusionOk="0">
                  <a:moveTo>
                    <a:pt x="1" y="1"/>
                  </a:moveTo>
                  <a:lnTo>
                    <a:pt x="1" y="1"/>
                  </a:lnTo>
                  <a:cubicBezTo>
                    <a:pt x="62" y="183"/>
                    <a:pt x="153" y="274"/>
                    <a:pt x="214" y="426"/>
                  </a:cubicBezTo>
                  <a:lnTo>
                    <a:pt x="822" y="1581"/>
                  </a:lnTo>
                  <a:cubicBezTo>
                    <a:pt x="1338" y="2554"/>
                    <a:pt x="2007" y="3891"/>
                    <a:pt x="2676" y="5442"/>
                  </a:cubicBezTo>
                  <a:cubicBezTo>
                    <a:pt x="3314" y="7022"/>
                    <a:pt x="3770" y="8420"/>
                    <a:pt x="4104" y="9484"/>
                  </a:cubicBezTo>
                  <a:cubicBezTo>
                    <a:pt x="4256" y="9970"/>
                    <a:pt x="4378" y="10396"/>
                    <a:pt x="4500" y="10730"/>
                  </a:cubicBezTo>
                  <a:cubicBezTo>
                    <a:pt x="4530" y="10882"/>
                    <a:pt x="4560" y="11034"/>
                    <a:pt x="4652" y="11186"/>
                  </a:cubicBezTo>
                  <a:cubicBezTo>
                    <a:pt x="4652" y="11034"/>
                    <a:pt x="4591" y="10882"/>
                    <a:pt x="4560" y="10670"/>
                  </a:cubicBezTo>
                  <a:cubicBezTo>
                    <a:pt x="4530" y="10366"/>
                    <a:pt x="4408" y="9940"/>
                    <a:pt x="4256" y="9393"/>
                  </a:cubicBezTo>
                  <a:cubicBezTo>
                    <a:pt x="3496" y="6627"/>
                    <a:pt x="2402" y="4013"/>
                    <a:pt x="943" y="1490"/>
                  </a:cubicBezTo>
                  <a:cubicBezTo>
                    <a:pt x="670" y="1034"/>
                    <a:pt x="427" y="669"/>
                    <a:pt x="275" y="396"/>
                  </a:cubicBezTo>
                  <a:cubicBezTo>
                    <a:pt x="183" y="244"/>
                    <a:pt x="123" y="12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4" name="Google Shape;1484;p52"/>
            <p:cNvSpPr/>
            <p:nvPr/>
          </p:nvSpPr>
          <p:spPr>
            <a:xfrm>
              <a:off x="1540575" y="3664650"/>
              <a:ext cx="654275" cy="518100"/>
            </a:xfrm>
            <a:custGeom>
              <a:avLst/>
              <a:gdLst/>
              <a:ahLst/>
              <a:cxnLst/>
              <a:rect l="l" t="t" r="r" b="b"/>
              <a:pathLst>
                <a:path w="26171" h="20724" extrusionOk="0">
                  <a:moveTo>
                    <a:pt x="23675" y="1"/>
                  </a:moveTo>
                  <a:cubicBezTo>
                    <a:pt x="23402" y="1"/>
                    <a:pt x="23127" y="15"/>
                    <a:pt x="22858" y="24"/>
                  </a:cubicBezTo>
                  <a:cubicBezTo>
                    <a:pt x="21186" y="85"/>
                    <a:pt x="19514" y="237"/>
                    <a:pt x="17903" y="510"/>
                  </a:cubicBezTo>
                  <a:cubicBezTo>
                    <a:pt x="15836" y="845"/>
                    <a:pt x="13830" y="1513"/>
                    <a:pt x="12159" y="2760"/>
                  </a:cubicBezTo>
                  <a:cubicBezTo>
                    <a:pt x="10213" y="4188"/>
                    <a:pt x="8967" y="6285"/>
                    <a:pt x="7630" y="8292"/>
                  </a:cubicBezTo>
                  <a:cubicBezTo>
                    <a:pt x="6292" y="10328"/>
                    <a:pt x="4864" y="12334"/>
                    <a:pt x="2736" y="13459"/>
                  </a:cubicBezTo>
                  <a:lnTo>
                    <a:pt x="3709" y="14219"/>
                  </a:lnTo>
                  <a:cubicBezTo>
                    <a:pt x="4620" y="14918"/>
                    <a:pt x="4164" y="16134"/>
                    <a:pt x="3526" y="17015"/>
                  </a:cubicBezTo>
                  <a:lnTo>
                    <a:pt x="0" y="20723"/>
                  </a:lnTo>
                  <a:cubicBezTo>
                    <a:pt x="1824" y="20450"/>
                    <a:pt x="4164" y="18261"/>
                    <a:pt x="5259" y="16802"/>
                  </a:cubicBezTo>
                  <a:cubicBezTo>
                    <a:pt x="6383" y="15374"/>
                    <a:pt x="7295" y="13732"/>
                    <a:pt x="8511" y="12365"/>
                  </a:cubicBezTo>
                  <a:cubicBezTo>
                    <a:pt x="10213" y="10419"/>
                    <a:pt x="12493" y="9112"/>
                    <a:pt x="14742" y="7836"/>
                  </a:cubicBezTo>
                  <a:cubicBezTo>
                    <a:pt x="16900" y="6620"/>
                    <a:pt x="19058" y="5404"/>
                    <a:pt x="21216" y="4249"/>
                  </a:cubicBezTo>
                  <a:cubicBezTo>
                    <a:pt x="21976" y="3793"/>
                    <a:pt x="22827" y="3489"/>
                    <a:pt x="23648" y="3246"/>
                  </a:cubicBezTo>
                  <a:cubicBezTo>
                    <a:pt x="24590" y="3064"/>
                    <a:pt x="25715" y="2942"/>
                    <a:pt x="26019" y="2061"/>
                  </a:cubicBezTo>
                  <a:cubicBezTo>
                    <a:pt x="26171" y="1453"/>
                    <a:pt x="25989" y="845"/>
                    <a:pt x="25502" y="510"/>
                  </a:cubicBezTo>
                  <a:cubicBezTo>
                    <a:pt x="24967" y="82"/>
                    <a:pt x="24326" y="1"/>
                    <a:pt x="23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5" name="Google Shape;1485;p52"/>
            <p:cNvSpPr/>
            <p:nvPr/>
          </p:nvSpPr>
          <p:spPr>
            <a:xfrm>
              <a:off x="1219125" y="3714950"/>
              <a:ext cx="235600" cy="72650"/>
            </a:xfrm>
            <a:custGeom>
              <a:avLst/>
              <a:gdLst/>
              <a:ahLst/>
              <a:cxnLst/>
              <a:rect l="l" t="t" r="r" b="b"/>
              <a:pathLst>
                <a:path w="9424" h="2906" extrusionOk="0">
                  <a:moveTo>
                    <a:pt x="6064" y="0"/>
                  </a:moveTo>
                  <a:cubicBezTo>
                    <a:pt x="5597" y="0"/>
                    <a:pt x="5140" y="61"/>
                    <a:pt x="4682" y="200"/>
                  </a:cubicBezTo>
                  <a:cubicBezTo>
                    <a:pt x="4013" y="444"/>
                    <a:pt x="3344" y="717"/>
                    <a:pt x="2736" y="1082"/>
                  </a:cubicBezTo>
                  <a:cubicBezTo>
                    <a:pt x="2189" y="1386"/>
                    <a:pt x="1733" y="1720"/>
                    <a:pt x="1308" y="1994"/>
                  </a:cubicBezTo>
                  <a:lnTo>
                    <a:pt x="366" y="2632"/>
                  </a:lnTo>
                  <a:cubicBezTo>
                    <a:pt x="244" y="2723"/>
                    <a:pt x="122" y="2784"/>
                    <a:pt x="1" y="2906"/>
                  </a:cubicBezTo>
                  <a:cubicBezTo>
                    <a:pt x="153" y="2875"/>
                    <a:pt x="274" y="2784"/>
                    <a:pt x="396" y="2723"/>
                  </a:cubicBezTo>
                  <a:cubicBezTo>
                    <a:pt x="609" y="2571"/>
                    <a:pt x="974" y="2359"/>
                    <a:pt x="1369" y="2115"/>
                  </a:cubicBezTo>
                  <a:cubicBezTo>
                    <a:pt x="2433" y="1386"/>
                    <a:pt x="3588" y="778"/>
                    <a:pt x="4773" y="352"/>
                  </a:cubicBezTo>
                  <a:cubicBezTo>
                    <a:pt x="5211" y="227"/>
                    <a:pt x="5663" y="145"/>
                    <a:pt x="6130" y="145"/>
                  </a:cubicBezTo>
                  <a:cubicBezTo>
                    <a:pt x="6343" y="145"/>
                    <a:pt x="6560" y="162"/>
                    <a:pt x="6779" y="200"/>
                  </a:cubicBezTo>
                  <a:cubicBezTo>
                    <a:pt x="7357" y="322"/>
                    <a:pt x="7843" y="565"/>
                    <a:pt x="8299" y="900"/>
                  </a:cubicBezTo>
                  <a:cubicBezTo>
                    <a:pt x="8694" y="1204"/>
                    <a:pt x="9089" y="1568"/>
                    <a:pt x="9424" y="1963"/>
                  </a:cubicBezTo>
                  <a:cubicBezTo>
                    <a:pt x="9393" y="1842"/>
                    <a:pt x="9332" y="1720"/>
                    <a:pt x="9241" y="1629"/>
                  </a:cubicBezTo>
                  <a:cubicBezTo>
                    <a:pt x="8968" y="1325"/>
                    <a:pt x="8694" y="1021"/>
                    <a:pt x="8420" y="778"/>
                  </a:cubicBezTo>
                  <a:cubicBezTo>
                    <a:pt x="7904" y="444"/>
                    <a:pt x="7387" y="170"/>
                    <a:pt x="6809" y="49"/>
                  </a:cubicBezTo>
                  <a:cubicBezTo>
                    <a:pt x="6558" y="17"/>
                    <a:pt x="6309" y="0"/>
                    <a:pt x="6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6" name="Google Shape;1486;p52"/>
            <p:cNvSpPr/>
            <p:nvPr/>
          </p:nvSpPr>
          <p:spPr>
            <a:xfrm>
              <a:off x="1336150" y="3687725"/>
              <a:ext cx="135300" cy="66450"/>
            </a:xfrm>
            <a:custGeom>
              <a:avLst/>
              <a:gdLst/>
              <a:ahLst/>
              <a:cxnLst/>
              <a:rect l="l" t="t" r="r" b="b"/>
              <a:pathLst>
                <a:path w="5412" h="2658" extrusionOk="0">
                  <a:moveTo>
                    <a:pt x="680" y="1"/>
                  </a:moveTo>
                  <a:cubicBezTo>
                    <a:pt x="446" y="1"/>
                    <a:pt x="223" y="29"/>
                    <a:pt x="1" y="74"/>
                  </a:cubicBezTo>
                  <a:cubicBezTo>
                    <a:pt x="335" y="104"/>
                    <a:pt x="639" y="165"/>
                    <a:pt x="943" y="165"/>
                  </a:cubicBezTo>
                  <a:cubicBezTo>
                    <a:pt x="1703" y="195"/>
                    <a:pt x="2432" y="347"/>
                    <a:pt x="3162" y="621"/>
                  </a:cubicBezTo>
                  <a:cubicBezTo>
                    <a:pt x="3527" y="773"/>
                    <a:pt x="3891" y="955"/>
                    <a:pt x="4226" y="1168"/>
                  </a:cubicBezTo>
                  <a:cubicBezTo>
                    <a:pt x="4499" y="1381"/>
                    <a:pt x="4743" y="1593"/>
                    <a:pt x="4955" y="1867"/>
                  </a:cubicBezTo>
                  <a:cubicBezTo>
                    <a:pt x="5259" y="2323"/>
                    <a:pt x="5350" y="2657"/>
                    <a:pt x="5411" y="2657"/>
                  </a:cubicBezTo>
                  <a:cubicBezTo>
                    <a:pt x="5411" y="2566"/>
                    <a:pt x="5350" y="2475"/>
                    <a:pt x="5320" y="2414"/>
                  </a:cubicBezTo>
                  <a:cubicBezTo>
                    <a:pt x="5290" y="2323"/>
                    <a:pt x="5259" y="2201"/>
                    <a:pt x="5198" y="2141"/>
                  </a:cubicBezTo>
                  <a:cubicBezTo>
                    <a:pt x="5168" y="2019"/>
                    <a:pt x="5107" y="1897"/>
                    <a:pt x="5016" y="1806"/>
                  </a:cubicBezTo>
                  <a:cubicBezTo>
                    <a:pt x="4834" y="1502"/>
                    <a:pt x="4560" y="1259"/>
                    <a:pt x="4287" y="1046"/>
                  </a:cubicBezTo>
                  <a:cubicBezTo>
                    <a:pt x="3952" y="773"/>
                    <a:pt x="3587" y="590"/>
                    <a:pt x="3192" y="438"/>
                  </a:cubicBezTo>
                  <a:cubicBezTo>
                    <a:pt x="2463" y="165"/>
                    <a:pt x="1703" y="13"/>
                    <a:pt x="943" y="13"/>
                  </a:cubicBezTo>
                  <a:cubicBezTo>
                    <a:pt x="853" y="5"/>
                    <a:pt x="766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7" name="Google Shape;1487;p52"/>
            <p:cNvSpPr/>
            <p:nvPr/>
          </p:nvSpPr>
          <p:spPr>
            <a:xfrm>
              <a:off x="1525375" y="3476025"/>
              <a:ext cx="72200" cy="231800"/>
            </a:xfrm>
            <a:custGeom>
              <a:avLst/>
              <a:gdLst/>
              <a:ahLst/>
              <a:cxnLst/>
              <a:rect l="l" t="t" r="r" b="b"/>
              <a:pathLst>
                <a:path w="2888" h="9272" extrusionOk="0">
                  <a:moveTo>
                    <a:pt x="2858" y="1"/>
                  </a:moveTo>
                  <a:cubicBezTo>
                    <a:pt x="2797" y="1"/>
                    <a:pt x="2128" y="2007"/>
                    <a:pt x="1368" y="4590"/>
                  </a:cubicBezTo>
                  <a:cubicBezTo>
                    <a:pt x="608" y="7174"/>
                    <a:pt x="0" y="9271"/>
                    <a:pt x="61" y="9271"/>
                  </a:cubicBezTo>
                  <a:cubicBezTo>
                    <a:pt x="152" y="9271"/>
                    <a:pt x="791" y="7265"/>
                    <a:pt x="1551" y="4681"/>
                  </a:cubicBezTo>
                  <a:cubicBezTo>
                    <a:pt x="2310" y="2098"/>
                    <a:pt x="2888" y="1"/>
                    <a:pt x="2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8" name="Google Shape;1488;p52"/>
            <p:cNvSpPr/>
            <p:nvPr/>
          </p:nvSpPr>
          <p:spPr>
            <a:xfrm>
              <a:off x="1438750" y="4017825"/>
              <a:ext cx="209750" cy="240150"/>
            </a:xfrm>
            <a:custGeom>
              <a:avLst/>
              <a:gdLst/>
              <a:ahLst/>
              <a:cxnLst/>
              <a:rect l="l" t="t" r="r" b="b"/>
              <a:pathLst>
                <a:path w="8390" h="9606" extrusionOk="0">
                  <a:moveTo>
                    <a:pt x="7690" y="1"/>
                  </a:moveTo>
                  <a:cubicBezTo>
                    <a:pt x="7782" y="92"/>
                    <a:pt x="7903" y="244"/>
                    <a:pt x="8025" y="396"/>
                  </a:cubicBezTo>
                  <a:cubicBezTo>
                    <a:pt x="8237" y="821"/>
                    <a:pt x="8237" y="1277"/>
                    <a:pt x="8085" y="1733"/>
                  </a:cubicBezTo>
                  <a:cubicBezTo>
                    <a:pt x="7842" y="2371"/>
                    <a:pt x="7447" y="2979"/>
                    <a:pt x="6961" y="3496"/>
                  </a:cubicBezTo>
                  <a:cubicBezTo>
                    <a:pt x="6414" y="4104"/>
                    <a:pt x="5806" y="4742"/>
                    <a:pt x="5167" y="5381"/>
                  </a:cubicBezTo>
                  <a:cubicBezTo>
                    <a:pt x="4073" y="6475"/>
                    <a:pt x="2857" y="7508"/>
                    <a:pt x="1611" y="8451"/>
                  </a:cubicBezTo>
                  <a:cubicBezTo>
                    <a:pt x="1094" y="8846"/>
                    <a:pt x="669" y="9119"/>
                    <a:pt x="426" y="9302"/>
                  </a:cubicBezTo>
                  <a:cubicBezTo>
                    <a:pt x="274" y="9362"/>
                    <a:pt x="122" y="9484"/>
                    <a:pt x="0" y="9606"/>
                  </a:cubicBezTo>
                  <a:cubicBezTo>
                    <a:pt x="152" y="9514"/>
                    <a:pt x="304" y="9454"/>
                    <a:pt x="456" y="9332"/>
                  </a:cubicBezTo>
                  <a:cubicBezTo>
                    <a:pt x="760" y="9150"/>
                    <a:pt x="1186" y="8876"/>
                    <a:pt x="1672" y="8542"/>
                  </a:cubicBezTo>
                  <a:cubicBezTo>
                    <a:pt x="2979" y="7630"/>
                    <a:pt x="4195" y="6596"/>
                    <a:pt x="5289" y="5502"/>
                  </a:cubicBezTo>
                  <a:cubicBezTo>
                    <a:pt x="5958" y="4864"/>
                    <a:pt x="6535" y="4195"/>
                    <a:pt x="7082" y="3587"/>
                  </a:cubicBezTo>
                  <a:cubicBezTo>
                    <a:pt x="7569" y="3071"/>
                    <a:pt x="7933" y="2463"/>
                    <a:pt x="8207" y="1763"/>
                  </a:cubicBezTo>
                  <a:cubicBezTo>
                    <a:pt x="8389" y="1308"/>
                    <a:pt x="8329" y="791"/>
                    <a:pt x="8055" y="365"/>
                  </a:cubicBezTo>
                  <a:cubicBezTo>
                    <a:pt x="7994" y="244"/>
                    <a:pt x="7903" y="122"/>
                    <a:pt x="7782" y="61"/>
                  </a:cubicBezTo>
                  <a:cubicBezTo>
                    <a:pt x="7721" y="1"/>
                    <a:pt x="7690" y="1"/>
                    <a:pt x="76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9" name="Google Shape;1489;p52"/>
            <p:cNvSpPr/>
            <p:nvPr/>
          </p:nvSpPr>
          <p:spPr>
            <a:xfrm>
              <a:off x="1362750" y="3767075"/>
              <a:ext cx="192275" cy="357725"/>
            </a:xfrm>
            <a:custGeom>
              <a:avLst/>
              <a:gdLst/>
              <a:ahLst/>
              <a:cxnLst/>
              <a:rect l="l" t="t" r="r" b="b"/>
              <a:pathLst>
                <a:path w="7691" h="14309" extrusionOk="0">
                  <a:moveTo>
                    <a:pt x="2706" y="0"/>
                  </a:moveTo>
                  <a:lnTo>
                    <a:pt x="2706" y="0"/>
                  </a:lnTo>
                  <a:cubicBezTo>
                    <a:pt x="2645" y="61"/>
                    <a:pt x="2645" y="91"/>
                    <a:pt x="2615" y="182"/>
                  </a:cubicBezTo>
                  <a:cubicBezTo>
                    <a:pt x="2554" y="334"/>
                    <a:pt x="2463" y="517"/>
                    <a:pt x="2402" y="760"/>
                  </a:cubicBezTo>
                  <a:cubicBezTo>
                    <a:pt x="2189" y="1246"/>
                    <a:pt x="1976" y="1976"/>
                    <a:pt x="1703" y="2827"/>
                  </a:cubicBezTo>
                  <a:cubicBezTo>
                    <a:pt x="1429" y="3708"/>
                    <a:pt x="1156" y="4772"/>
                    <a:pt x="882" y="5988"/>
                  </a:cubicBezTo>
                  <a:cubicBezTo>
                    <a:pt x="609" y="7204"/>
                    <a:pt x="396" y="8511"/>
                    <a:pt x="122" y="9909"/>
                  </a:cubicBezTo>
                  <a:cubicBezTo>
                    <a:pt x="1" y="10578"/>
                    <a:pt x="31" y="11307"/>
                    <a:pt x="183" y="12006"/>
                  </a:cubicBezTo>
                  <a:cubicBezTo>
                    <a:pt x="274" y="12341"/>
                    <a:pt x="457" y="12645"/>
                    <a:pt x="669" y="12918"/>
                  </a:cubicBezTo>
                  <a:cubicBezTo>
                    <a:pt x="913" y="13131"/>
                    <a:pt x="1186" y="13313"/>
                    <a:pt x="1490" y="13465"/>
                  </a:cubicBezTo>
                  <a:cubicBezTo>
                    <a:pt x="2007" y="13739"/>
                    <a:pt x="2584" y="13921"/>
                    <a:pt x="3162" y="14043"/>
                  </a:cubicBezTo>
                  <a:cubicBezTo>
                    <a:pt x="3648" y="14164"/>
                    <a:pt x="4165" y="14225"/>
                    <a:pt x="4682" y="14286"/>
                  </a:cubicBezTo>
                  <a:cubicBezTo>
                    <a:pt x="5046" y="14301"/>
                    <a:pt x="5419" y="14309"/>
                    <a:pt x="5787" y="14309"/>
                  </a:cubicBezTo>
                  <a:cubicBezTo>
                    <a:pt x="6156" y="14309"/>
                    <a:pt x="6521" y="14301"/>
                    <a:pt x="6870" y="14286"/>
                  </a:cubicBezTo>
                  <a:cubicBezTo>
                    <a:pt x="7144" y="14225"/>
                    <a:pt x="7326" y="14195"/>
                    <a:pt x="7478" y="14195"/>
                  </a:cubicBezTo>
                  <a:cubicBezTo>
                    <a:pt x="7508" y="14195"/>
                    <a:pt x="7600" y="14195"/>
                    <a:pt x="7691" y="14164"/>
                  </a:cubicBezTo>
                  <a:cubicBezTo>
                    <a:pt x="7600" y="14164"/>
                    <a:pt x="7569" y="14164"/>
                    <a:pt x="7356" y="14073"/>
                  </a:cubicBezTo>
                  <a:lnTo>
                    <a:pt x="6748" y="14134"/>
                  </a:lnTo>
                  <a:cubicBezTo>
                    <a:pt x="6049" y="14134"/>
                    <a:pt x="5320" y="14134"/>
                    <a:pt x="4590" y="14043"/>
                  </a:cubicBezTo>
                  <a:cubicBezTo>
                    <a:pt x="4104" y="14012"/>
                    <a:pt x="3618" y="13921"/>
                    <a:pt x="3101" y="13830"/>
                  </a:cubicBezTo>
                  <a:cubicBezTo>
                    <a:pt x="2584" y="13708"/>
                    <a:pt x="2007" y="13526"/>
                    <a:pt x="1520" y="13252"/>
                  </a:cubicBezTo>
                  <a:cubicBezTo>
                    <a:pt x="943" y="13009"/>
                    <a:pt x="487" y="12523"/>
                    <a:pt x="335" y="11915"/>
                  </a:cubicBezTo>
                  <a:cubicBezTo>
                    <a:pt x="183" y="11277"/>
                    <a:pt x="183" y="10578"/>
                    <a:pt x="305" y="9909"/>
                  </a:cubicBezTo>
                  <a:cubicBezTo>
                    <a:pt x="548" y="8511"/>
                    <a:pt x="761" y="7204"/>
                    <a:pt x="1034" y="5988"/>
                  </a:cubicBezTo>
                  <a:cubicBezTo>
                    <a:pt x="1277" y="4772"/>
                    <a:pt x="1551" y="3708"/>
                    <a:pt x="1824" y="2827"/>
                  </a:cubicBezTo>
                  <a:cubicBezTo>
                    <a:pt x="2098" y="1976"/>
                    <a:pt x="2311" y="1246"/>
                    <a:pt x="2463" y="760"/>
                  </a:cubicBezTo>
                  <a:lnTo>
                    <a:pt x="2675" y="182"/>
                  </a:lnTo>
                  <a:cubicBezTo>
                    <a:pt x="2675" y="152"/>
                    <a:pt x="2706" y="61"/>
                    <a:pt x="2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0" name="Google Shape;1490;p52"/>
            <p:cNvSpPr/>
            <p:nvPr/>
          </p:nvSpPr>
          <p:spPr>
            <a:xfrm>
              <a:off x="2484350" y="3844575"/>
              <a:ext cx="348050" cy="402750"/>
            </a:xfrm>
            <a:custGeom>
              <a:avLst/>
              <a:gdLst/>
              <a:ahLst/>
              <a:cxnLst/>
              <a:rect l="l" t="t" r="r" b="b"/>
              <a:pathLst>
                <a:path w="13922" h="16110" extrusionOk="0">
                  <a:moveTo>
                    <a:pt x="365" y="0"/>
                  </a:moveTo>
                  <a:lnTo>
                    <a:pt x="365" y="0"/>
                  </a:lnTo>
                  <a:cubicBezTo>
                    <a:pt x="1" y="3952"/>
                    <a:pt x="2979" y="7447"/>
                    <a:pt x="6931" y="7782"/>
                  </a:cubicBezTo>
                  <a:cubicBezTo>
                    <a:pt x="7150" y="7809"/>
                    <a:pt x="7380" y="7824"/>
                    <a:pt x="7613" y="7824"/>
                  </a:cubicBezTo>
                  <a:cubicBezTo>
                    <a:pt x="7897" y="7824"/>
                    <a:pt x="8183" y="7801"/>
                    <a:pt x="8451" y="7751"/>
                  </a:cubicBezTo>
                  <a:cubicBezTo>
                    <a:pt x="8937" y="8967"/>
                    <a:pt x="9423" y="10274"/>
                    <a:pt x="9089" y="11520"/>
                  </a:cubicBezTo>
                  <a:cubicBezTo>
                    <a:pt x="8876" y="12311"/>
                    <a:pt x="8329" y="12979"/>
                    <a:pt x="8056" y="13739"/>
                  </a:cubicBezTo>
                  <a:cubicBezTo>
                    <a:pt x="7812" y="14499"/>
                    <a:pt x="7873" y="15532"/>
                    <a:pt x="8603" y="15958"/>
                  </a:cubicBezTo>
                  <a:cubicBezTo>
                    <a:pt x="8783" y="16063"/>
                    <a:pt x="8979" y="16109"/>
                    <a:pt x="9180" y="16109"/>
                  </a:cubicBezTo>
                  <a:cubicBezTo>
                    <a:pt x="9791" y="16109"/>
                    <a:pt x="10455" y="15686"/>
                    <a:pt x="10913" y="15229"/>
                  </a:cubicBezTo>
                  <a:cubicBezTo>
                    <a:pt x="13162" y="13010"/>
                    <a:pt x="13922" y="9666"/>
                    <a:pt x="12858" y="6657"/>
                  </a:cubicBezTo>
                  <a:cubicBezTo>
                    <a:pt x="11703" y="3648"/>
                    <a:pt x="9028" y="1551"/>
                    <a:pt x="5837" y="1247"/>
                  </a:cubicBezTo>
                  <a:cubicBezTo>
                    <a:pt x="5449" y="1213"/>
                    <a:pt x="5056" y="1206"/>
                    <a:pt x="4662" y="1206"/>
                  </a:cubicBezTo>
                  <a:cubicBezTo>
                    <a:pt x="4410" y="1206"/>
                    <a:pt x="4157" y="1209"/>
                    <a:pt x="3906" y="1209"/>
                  </a:cubicBezTo>
                  <a:cubicBezTo>
                    <a:pt x="2794" y="1209"/>
                    <a:pt x="1704" y="1156"/>
                    <a:pt x="761" y="578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1" name="Google Shape;1491;p52"/>
            <p:cNvSpPr/>
            <p:nvPr/>
          </p:nvSpPr>
          <p:spPr>
            <a:xfrm>
              <a:off x="2680400" y="3616525"/>
              <a:ext cx="373150" cy="553650"/>
            </a:xfrm>
            <a:custGeom>
              <a:avLst/>
              <a:gdLst/>
              <a:ahLst/>
              <a:cxnLst/>
              <a:rect l="l" t="t" r="r" b="b"/>
              <a:pathLst>
                <a:path w="14926" h="22146" extrusionOk="0">
                  <a:moveTo>
                    <a:pt x="7792" y="1"/>
                  </a:moveTo>
                  <a:cubicBezTo>
                    <a:pt x="6900" y="1"/>
                    <a:pt x="5826" y="136"/>
                    <a:pt x="5411" y="733"/>
                  </a:cubicBezTo>
                  <a:cubicBezTo>
                    <a:pt x="4651" y="1827"/>
                    <a:pt x="5837" y="2527"/>
                    <a:pt x="5837" y="2527"/>
                  </a:cubicBezTo>
                  <a:cubicBezTo>
                    <a:pt x="6135" y="2744"/>
                    <a:pt x="7911" y="3058"/>
                    <a:pt x="8311" y="3058"/>
                  </a:cubicBezTo>
                  <a:cubicBezTo>
                    <a:pt x="8359" y="3058"/>
                    <a:pt x="8387" y="3053"/>
                    <a:pt x="8390" y="3043"/>
                  </a:cubicBezTo>
                  <a:lnTo>
                    <a:pt x="8390" y="3043"/>
                  </a:lnTo>
                  <a:lnTo>
                    <a:pt x="8208" y="7846"/>
                  </a:lnTo>
                  <a:lnTo>
                    <a:pt x="5107" y="13074"/>
                  </a:lnTo>
                  <a:lnTo>
                    <a:pt x="3040" y="10916"/>
                  </a:lnTo>
                  <a:lnTo>
                    <a:pt x="2189" y="11372"/>
                  </a:lnTo>
                  <a:lnTo>
                    <a:pt x="1" y="13165"/>
                  </a:lnTo>
                  <a:lnTo>
                    <a:pt x="3192" y="18332"/>
                  </a:lnTo>
                  <a:cubicBezTo>
                    <a:pt x="3192" y="18332"/>
                    <a:pt x="3861" y="21281"/>
                    <a:pt x="4895" y="21828"/>
                  </a:cubicBezTo>
                  <a:cubicBezTo>
                    <a:pt x="5321" y="22041"/>
                    <a:pt x="6328" y="22146"/>
                    <a:pt x="7430" y="22146"/>
                  </a:cubicBezTo>
                  <a:cubicBezTo>
                    <a:pt x="8997" y="22146"/>
                    <a:pt x="10755" y="21934"/>
                    <a:pt x="11308" y="21524"/>
                  </a:cubicBezTo>
                  <a:cubicBezTo>
                    <a:pt x="12250" y="20794"/>
                    <a:pt x="13436" y="16053"/>
                    <a:pt x="13436" y="16053"/>
                  </a:cubicBezTo>
                  <a:cubicBezTo>
                    <a:pt x="13436" y="16053"/>
                    <a:pt x="14621" y="14442"/>
                    <a:pt x="14803" y="13256"/>
                  </a:cubicBezTo>
                  <a:cubicBezTo>
                    <a:pt x="14925" y="12587"/>
                    <a:pt x="14925" y="11828"/>
                    <a:pt x="14743" y="11128"/>
                  </a:cubicBezTo>
                  <a:cubicBezTo>
                    <a:pt x="14864" y="10369"/>
                    <a:pt x="14864" y="9578"/>
                    <a:pt x="14743" y="8788"/>
                  </a:cubicBezTo>
                  <a:cubicBezTo>
                    <a:pt x="14530" y="7268"/>
                    <a:pt x="12949" y="5809"/>
                    <a:pt x="12949" y="5809"/>
                  </a:cubicBezTo>
                  <a:lnTo>
                    <a:pt x="12949" y="2253"/>
                  </a:lnTo>
                  <a:cubicBezTo>
                    <a:pt x="12949" y="1554"/>
                    <a:pt x="12524" y="946"/>
                    <a:pt x="11886" y="733"/>
                  </a:cubicBezTo>
                  <a:lnTo>
                    <a:pt x="9150" y="95"/>
                  </a:lnTo>
                  <a:cubicBezTo>
                    <a:pt x="9150" y="95"/>
                    <a:pt x="8534" y="1"/>
                    <a:pt x="779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2" name="Google Shape;1492;p52"/>
            <p:cNvSpPr/>
            <p:nvPr/>
          </p:nvSpPr>
          <p:spPr>
            <a:xfrm>
              <a:off x="2438750" y="3661200"/>
              <a:ext cx="433925" cy="307350"/>
            </a:xfrm>
            <a:custGeom>
              <a:avLst/>
              <a:gdLst/>
              <a:ahLst/>
              <a:cxnLst/>
              <a:rect l="l" t="t" r="r" b="b"/>
              <a:pathLst>
                <a:path w="17357" h="12294" extrusionOk="0">
                  <a:moveTo>
                    <a:pt x="11231" y="1"/>
                  </a:moveTo>
                  <a:cubicBezTo>
                    <a:pt x="10619" y="1"/>
                    <a:pt x="9946" y="93"/>
                    <a:pt x="9211" y="314"/>
                  </a:cubicBezTo>
                  <a:cubicBezTo>
                    <a:pt x="5168" y="1530"/>
                    <a:pt x="1" y="5481"/>
                    <a:pt x="3101" y="10041"/>
                  </a:cubicBezTo>
                  <a:cubicBezTo>
                    <a:pt x="4235" y="11724"/>
                    <a:pt x="5837" y="12293"/>
                    <a:pt x="7479" y="12293"/>
                  </a:cubicBezTo>
                  <a:cubicBezTo>
                    <a:pt x="10284" y="12293"/>
                    <a:pt x="13204" y="10635"/>
                    <a:pt x="14105" y="10041"/>
                  </a:cubicBezTo>
                  <a:cubicBezTo>
                    <a:pt x="16475" y="8551"/>
                    <a:pt x="17357" y="4873"/>
                    <a:pt x="15928" y="2502"/>
                  </a:cubicBezTo>
                  <a:cubicBezTo>
                    <a:pt x="15928" y="2502"/>
                    <a:pt x="14410" y="1"/>
                    <a:pt x="1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3" name="Google Shape;1493;p52"/>
            <p:cNvSpPr/>
            <p:nvPr/>
          </p:nvSpPr>
          <p:spPr>
            <a:xfrm>
              <a:off x="2503350" y="3661200"/>
              <a:ext cx="358700" cy="233300"/>
            </a:xfrm>
            <a:custGeom>
              <a:avLst/>
              <a:gdLst/>
              <a:ahLst/>
              <a:cxnLst/>
              <a:rect l="l" t="t" r="r" b="b"/>
              <a:pathLst>
                <a:path w="14348" h="9332" extrusionOk="0">
                  <a:moveTo>
                    <a:pt x="8647" y="1"/>
                  </a:moveTo>
                  <a:cubicBezTo>
                    <a:pt x="8035" y="1"/>
                    <a:pt x="7362" y="93"/>
                    <a:pt x="6627" y="314"/>
                  </a:cubicBezTo>
                  <a:cubicBezTo>
                    <a:pt x="4165" y="1043"/>
                    <a:pt x="1308" y="2776"/>
                    <a:pt x="122" y="5056"/>
                  </a:cubicBezTo>
                  <a:cubicBezTo>
                    <a:pt x="92" y="5147"/>
                    <a:pt x="61" y="5208"/>
                    <a:pt x="1" y="5238"/>
                  </a:cubicBezTo>
                  <a:cubicBezTo>
                    <a:pt x="1" y="5238"/>
                    <a:pt x="222" y="7289"/>
                    <a:pt x="1089" y="7289"/>
                  </a:cubicBezTo>
                  <a:cubicBezTo>
                    <a:pt x="1130" y="7289"/>
                    <a:pt x="1172" y="7284"/>
                    <a:pt x="1216" y="7275"/>
                  </a:cubicBezTo>
                  <a:cubicBezTo>
                    <a:pt x="2196" y="7037"/>
                    <a:pt x="3435" y="4078"/>
                    <a:pt x="4059" y="4078"/>
                  </a:cubicBezTo>
                  <a:cubicBezTo>
                    <a:pt x="4075" y="4078"/>
                    <a:pt x="4089" y="4079"/>
                    <a:pt x="4104" y="4083"/>
                  </a:cubicBezTo>
                  <a:cubicBezTo>
                    <a:pt x="4691" y="4230"/>
                    <a:pt x="2559" y="9331"/>
                    <a:pt x="4952" y="9331"/>
                  </a:cubicBezTo>
                  <a:cubicBezTo>
                    <a:pt x="5038" y="9331"/>
                    <a:pt x="5130" y="9325"/>
                    <a:pt x="5229" y="9311"/>
                  </a:cubicBezTo>
                  <a:cubicBezTo>
                    <a:pt x="7946" y="8957"/>
                    <a:pt x="7018" y="5503"/>
                    <a:pt x="7912" y="5503"/>
                  </a:cubicBezTo>
                  <a:cubicBezTo>
                    <a:pt x="7938" y="5503"/>
                    <a:pt x="7965" y="5506"/>
                    <a:pt x="7995" y="5512"/>
                  </a:cubicBezTo>
                  <a:cubicBezTo>
                    <a:pt x="8924" y="5730"/>
                    <a:pt x="8551" y="7719"/>
                    <a:pt x="9439" y="7719"/>
                  </a:cubicBezTo>
                  <a:cubicBezTo>
                    <a:pt x="9538" y="7719"/>
                    <a:pt x="9653" y="7694"/>
                    <a:pt x="9788" y="7639"/>
                  </a:cubicBezTo>
                  <a:cubicBezTo>
                    <a:pt x="11095" y="7123"/>
                    <a:pt x="12189" y="3354"/>
                    <a:pt x="12189" y="3354"/>
                  </a:cubicBezTo>
                  <a:lnTo>
                    <a:pt x="13952" y="5755"/>
                  </a:lnTo>
                  <a:cubicBezTo>
                    <a:pt x="13952" y="5755"/>
                    <a:pt x="14347" y="3657"/>
                    <a:pt x="13344" y="2502"/>
                  </a:cubicBezTo>
                  <a:cubicBezTo>
                    <a:pt x="13344" y="2502"/>
                    <a:pt x="11826" y="1"/>
                    <a:pt x="8647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4" name="Google Shape;1494;p52"/>
            <p:cNvSpPr/>
            <p:nvPr/>
          </p:nvSpPr>
          <p:spPr>
            <a:xfrm>
              <a:off x="2738925" y="3710825"/>
              <a:ext cx="297900" cy="385300"/>
            </a:xfrm>
            <a:custGeom>
              <a:avLst/>
              <a:gdLst/>
              <a:ahLst/>
              <a:cxnLst/>
              <a:rect l="l" t="t" r="r" b="b"/>
              <a:pathLst>
                <a:path w="11916" h="15412" extrusionOk="0">
                  <a:moveTo>
                    <a:pt x="7143" y="1"/>
                  </a:moveTo>
                  <a:lnTo>
                    <a:pt x="882" y="214"/>
                  </a:lnTo>
                  <a:cubicBezTo>
                    <a:pt x="882" y="214"/>
                    <a:pt x="669" y="2159"/>
                    <a:pt x="2128" y="2584"/>
                  </a:cubicBezTo>
                  <a:cubicBezTo>
                    <a:pt x="3313" y="2888"/>
                    <a:pt x="4560" y="3071"/>
                    <a:pt x="5775" y="3192"/>
                  </a:cubicBezTo>
                  <a:lnTo>
                    <a:pt x="7417" y="5198"/>
                  </a:lnTo>
                  <a:lnTo>
                    <a:pt x="426" y="4742"/>
                  </a:lnTo>
                  <a:lnTo>
                    <a:pt x="426" y="4742"/>
                  </a:lnTo>
                  <a:cubicBezTo>
                    <a:pt x="0" y="5533"/>
                    <a:pt x="122" y="6536"/>
                    <a:pt x="730" y="7174"/>
                  </a:cubicBezTo>
                  <a:cubicBezTo>
                    <a:pt x="1459" y="7873"/>
                    <a:pt x="2402" y="8268"/>
                    <a:pt x="3435" y="8329"/>
                  </a:cubicBezTo>
                  <a:lnTo>
                    <a:pt x="1520" y="8420"/>
                  </a:lnTo>
                  <a:cubicBezTo>
                    <a:pt x="1429" y="8998"/>
                    <a:pt x="1642" y="9606"/>
                    <a:pt x="2098" y="9940"/>
                  </a:cubicBezTo>
                  <a:cubicBezTo>
                    <a:pt x="3101" y="10639"/>
                    <a:pt x="4104" y="11277"/>
                    <a:pt x="5168" y="11855"/>
                  </a:cubicBezTo>
                  <a:cubicBezTo>
                    <a:pt x="5168" y="11855"/>
                    <a:pt x="5441" y="14347"/>
                    <a:pt x="5897" y="14895"/>
                  </a:cubicBezTo>
                  <a:cubicBezTo>
                    <a:pt x="6353" y="15411"/>
                    <a:pt x="9362" y="15411"/>
                    <a:pt x="9362" y="15411"/>
                  </a:cubicBezTo>
                  <a:lnTo>
                    <a:pt x="11915" y="8238"/>
                  </a:lnTo>
                  <a:lnTo>
                    <a:pt x="10639" y="2098"/>
                  </a:lnTo>
                  <a:lnTo>
                    <a:pt x="7143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5" name="Google Shape;1495;p52"/>
            <p:cNvSpPr/>
            <p:nvPr/>
          </p:nvSpPr>
          <p:spPr>
            <a:xfrm>
              <a:off x="2760950" y="3708550"/>
              <a:ext cx="243950" cy="54750"/>
            </a:xfrm>
            <a:custGeom>
              <a:avLst/>
              <a:gdLst/>
              <a:ahLst/>
              <a:cxnLst/>
              <a:rect l="l" t="t" r="r" b="b"/>
              <a:pathLst>
                <a:path w="9758" h="2190" extrusionOk="0">
                  <a:moveTo>
                    <a:pt x="6262" y="1"/>
                  </a:moveTo>
                  <a:lnTo>
                    <a:pt x="5168" y="61"/>
                  </a:lnTo>
                  <a:cubicBezTo>
                    <a:pt x="3770" y="92"/>
                    <a:pt x="2463" y="153"/>
                    <a:pt x="1521" y="213"/>
                  </a:cubicBezTo>
                  <a:cubicBezTo>
                    <a:pt x="1065" y="244"/>
                    <a:pt x="700" y="244"/>
                    <a:pt x="426" y="274"/>
                  </a:cubicBezTo>
                  <a:cubicBezTo>
                    <a:pt x="274" y="274"/>
                    <a:pt x="153" y="274"/>
                    <a:pt x="1" y="305"/>
                  </a:cubicBezTo>
                  <a:cubicBezTo>
                    <a:pt x="153" y="365"/>
                    <a:pt x="274" y="365"/>
                    <a:pt x="426" y="365"/>
                  </a:cubicBezTo>
                  <a:lnTo>
                    <a:pt x="1521" y="365"/>
                  </a:lnTo>
                  <a:cubicBezTo>
                    <a:pt x="2432" y="305"/>
                    <a:pt x="3739" y="274"/>
                    <a:pt x="5168" y="244"/>
                  </a:cubicBezTo>
                  <a:lnTo>
                    <a:pt x="6233" y="214"/>
                  </a:lnTo>
                  <a:lnTo>
                    <a:pt x="6233" y="214"/>
                  </a:lnTo>
                  <a:cubicBezTo>
                    <a:pt x="7236" y="761"/>
                    <a:pt x="8086" y="1308"/>
                    <a:pt x="8755" y="1642"/>
                  </a:cubicBezTo>
                  <a:cubicBezTo>
                    <a:pt x="9089" y="1824"/>
                    <a:pt x="9423" y="2037"/>
                    <a:pt x="9758" y="2189"/>
                  </a:cubicBezTo>
                  <a:cubicBezTo>
                    <a:pt x="9454" y="1915"/>
                    <a:pt x="9119" y="1672"/>
                    <a:pt x="8815" y="1520"/>
                  </a:cubicBezTo>
                  <a:cubicBezTo>
                    <a:pt x="8208" y="1156"/>
                    <a:pt x="7326" y="608"/>
                    <a:pt x="635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6" name="Google Shape;1496;p52"/>
            <p:cNvSpPr/>
            <p:nvPr/>
          </p:nvSpPr>
          <p:spPr>
            <a:xfrm>
              <a:off x="2748050" y="3827850"/>
              <a:ext cx="292575" cy="119325"/>
            </a:xfrm>
            <a:custGeom>
              <a:avLst/>
              <a:gdLst/>
              <a:ahLst/>
              <a:cxnLst/>
              <a:rect l="l" t="t" r="r" b="b"/>
              <a:pathLst>
                <a:path w="11703" h="4773" extrusionOk="0">
                  <a:moveTo>
                    <a:pt x="0" y="1"/>
                  </a:moveTo>
                  <a:cubicBezTo>
                    <a:pt x="152" y="31"/>
                    <a:pt x="334" y="61"/>
                    <a:pt x="517" y="61"/>
                  </a:cubicBezTo>
                  <a:lnTo>
                    <a:pt x="2006" y="213"/>
                  </a:lnTo>
                  <a:cubicBezTo>
                    <a:pt x="3283" y="335"/>
                    <a:pt x="4985" y="487"/>
                    <a:pt x="6930" y="578"/>
                  </a:cubicBezTo>
                  <a:cubicBezTo>
                    <a:pt x="8663" y="1581"/>
                    <a:pt x="10213" y="2463"/>
                    <a:pt x="11307" y="3071"/>
                  </a:cubicBezTo>
                  <a:lnTo>
                    <a:pt x="11398" y="3071"/>
                  </a:lnTo>
                  <a:cubicBezTo>
                    <a:pt x="11459" y="3071"/>
                    <a:pt x="11581" y="3162"/>
                    <a:pt x="11581" y="3283"/>
                  </a:cubicBezTo>
                  <a:lnTo>
                    <a:pt x="11581" y="3679"/>
                  </a:lnTo>
                  <a:cubicBezTo>
                    <a:pt x="11550" y="3891"/>
                    <a:pt x="11490" y="4104"/>
                    <a:pt x="11459" y="4286"/>
                  </a:cubicBezTo>
                  <a:cubicBezTo>
                    <a:pt x="11455" y="4308"/>
                    <a:pt x="11451" y="4330"/>
                    <a:pt x="11446" y="4352"/>
                  </a:cubicBezTo>
                  <a:lnTo>
                    <a:pt x="11446" y="4352"/>
                  </a:lnTo>
                  <a:cubicBezTo>
                    <a:pt x="11464" y="4298"/>
                    <a:pt x="11477" y="4247"/>
                    <a:pt x="11490" y="4195"/>
                  </a:cubicBezTo>
                  <a:cubicBezTo>
                    <a:pt x="11581" y="4013"/>
                    <a:pt x="11611" y="3800"/>
                    <a:pt x="11642" y="3587"/>
                  </a:cubicBezTo>
                  <a:cubicBezTo>
                    <a:pt x="11702" y="3496"/>
                    <a:pt x="11702" y="3344"/>
                    <a:pt x="11642" y="3223"/>
                  </a:cubicBezTo>
                  <a:cubicBezTo>
                    <a:pt x="11642" y="3040"/>
                    <a:pt x="11490" y="2888"/>
                    <a:pt x="11307" y="2888"/>
                  </a:cubicBezTo>
                  <a:lnTo>
                    <a:pt x="11338" y="2888"/>
                  </a:lnTo>
                  <a:cubicBezTo>
                    <a:pt x="10274" y="2220"/>
                    <a:pt x="8724" y="1368"/>
                    <a:pt x="7021" y="365"/>
                  </a:cubicBezTo>
                  <a:lnTo>
                    <a:pt x="6991" y="365"/>
                  </a:lnTo>
                  <a:cubicBezTo>
                    <a:pt x="5046" y="244"/>
                    <a:pt x="3283" y="122"/>
                    <a:pt x="2037" y="61"/>
                  </a:cubicBezTo>
                  <a:lnTo>
                    <a:pt x="547" y="1"/>
                  </a:lnTo>
                  <a:close/>
                  <a:moveTo>
                    <a:pt x="11446" y="4352"/>
                  </a:moveTo>
                  <a:cubicBezTo>
                    <a:pt x="11422" y="4425"/>
                    <a:pt x="11390" y="4503"/>
                    <a:pt x="11338" y="4590"/>
                  </a:cubicBezTo>
                  <a:cubicBezTo>
                    <a:pt x="11356" y="4637"/>
                    <a:pt x="11363" y="4672"/>
                    <a:pt x="11364" y="4698"/>
                  </a:cubicBezTo>
                  <a:lnTo>
                    <a:pt x="11364" y="4698"/>
                  </a:lnTo>
                  <a:cubicBezTo>
                    <a:pt x="11401" y="4586"/>
                    <a:pt x="11425" y="4464"/>
                    <a:pt x="11446" y="4352"/>
                  </a:cubicBezTo>
                  <a:close/>
                  <a:moveTo>
                    <a:pt x="11364" y="4698"/>
                  </a:moveTo>
                  <a:cubicBezTo>
                    <a:pt x="11356" y="4724"/>
                    <a:pt x="11347" y="4749"/>
                    <a:pt x="11338" y="4773"/>
                  </a:cubicBezTo>
                  <a:cubicBezTo>
                    <a:pt x="11338" y="4773"/>
                    <a:pt x="11367" y="4758"/>
                    <a:pt x="11364" y="4698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7" name="Google Shape;1497;p52"/>
            <p:cNvSpPr/>
            <p:nvPr/>
          </p:nvSpPr>
          <p:spPr>
            <a:xfrm>
              <a:off x="2882550" y="3793650"/>
              <a:ext cx="53975" cy="54750"/>
            </a:xfrm>
            <a:custGeom>
              <a:avLst/>
              <a:gdLst/>
              <a:ahLst/>
              <a:cxnLst/>
              <a:rect l="l" t="t" r="r" b="b"/>
              <a:pathLst>
                <a:path w="2159" h="2190" extrusionOk="0">
                  <a:moveTo>
                    <a:pt x="0" y="1"/>
                  </a:moveTo>
                  <a:lnTo>
                    <a:pt x="0" y="1"/>
                  </a:lnTo>
                  <a:cubicBezTo>
                    <a:pt x="426" y="335"/>
                    <a:pt x="912" y="639"/>
                    <a:pt x="1459" y="852"/>
                  </a:cubicBezTo>
                  <a:cubicBezTo>
                    <a:pt x="1641" y="974"/>
                    <a:pt x="1824" y="1065"/>
                    <a:pt x="1915" y="1217"/>
                  </a:cubicBezTo>
                  <a:cubicBezTo>
                    <a:pt x="1945" y="1369"/>
                    <a:pt x="1976" y="1551"/>
                    <a:pt x="1976" y="1703"/>
                  </a:cubicBezTo>
                  <a:cubicBezTo>
                    <a:pt x="1976" y="2007"/>
                    <a:pt x="2097" y="2189"/>
                    <a:pt x="2128" y="2189"/>
                  </a:cubicBezTo>
                  <a:cubicBezTo>
                    <a:pt x="2158" y="2159"/>
                    <a:pt x="2097" y="2007"/>
                    <a:pt x="2128" y="1703"/>
                  </a:cubicBezTo>
                  <a:cubicBezTo>
                    <a:pt x="2158" y="1521"/>
                    <a:pt x="2128" y="1308"/>
                    <a:pt x="2097" y="1125"/>
                  </a:cubicBezTo>
                  <a:cubicBezTo>
                    <a:pt x="2067" y="974"/>
                    <a:pt x="1976" y="913"/>
                    <a:pt x="1854" y="822"/>
                  </a:cubicBezTo>
                  <a:cubicBezTo>
                    <a:pt x="1763" y="791"/>
                    <a:pt x="1672" y="700"/>
                    <a:pt x="1550" y="670"/>
                  </a:cubicBezTo>
                  <a:cubicBezTo>
                    <a:pt x="1064" y="396"/>
                    <a:pt x="547" y="153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8" name="Google Shape;1498;p52"/>
            <p:cNvSpPr/>
            <p:nvPr/>
          </p:nvSpPr>
          <p:spPr>
            <a:xfrm>
              <a:off x="2756400" y="3890175"/>
              <a:ext cx="192275" cy="98050"/>
            </a:xfrm>
            <a:custGeom>
              <a:avLst/>
              <a:gdLst/>
              <a:ahLst/>
              <a:cxnLst/>
              <a:rect l="l" t="t" r="r" b="b"/>
              <a:pathLst>
                <a:path w="7691" h="3922" extrusionOk="0">
                  <a:moveTo>
                    <a:pt x="0" y="0"/>
                  </a:moveTo>
                  <a:lnTo>
                    <a:pt x="0" y="0"/>
                  </a:lnTo>
                  <a:cubicBezTo>
                    <a:pt x="61" y="122"/>
                    <a:pt x="152" y="182"/>
                    <a:pt x="274" y="274"/>
                  </a:cubicBezTo>
                  <a:cubicBezTo>
                    <a:pt x="517" y="486"/>
                    <a:pt x="821" y="638"/>
                    <a:pt x="1125" y="790"/>
                  </a:cubicBezTo>
                  <a:cubicBezTo>
                    <a:pt x="2158" y="1246"/>
                    <a:pt x="3253" y="1489"/>
                    <a:pt x="4377" y="1489"/>
                  </a:cubicBezTo>
                  <a:cubicBezTo>
                    <a:pt x="4560" y="1500"/>
                    <a:pt x="4742" y="1503"/>
                    <a:pt x="4922" y="1503"/>
                  </a:cubicBezTo>
                  <a:cubicBezTo>
                    <a:pt x="5268" y="1503"/>
                    <a:pt x="5606" y="1491"/>
                    <a:pt x="5920" y="1490"/>
                  </a:cubicBezTo>
                  <a:lnTo>
                    <a:pt x="5920" y="1490"/>
                  </a:lnTo>
                  <a:cubicBezTo>
                    <a:pt x="6426" y="2178"/>
                    <a:pt x="6844" y="2833"/>
                    <a:pt x="7174" y="3222"/>
                  </a:cubicBezTo>
                  <a:cubicBezTo>
                    <a:pt x="7326" y="3496"/>
                    <a:pt x="7508" y="3739"/>
                    <a:pt x="7690" y="3921"/>
                  </a:cubicBezTo>
                  <a:cubicBezTo>
                    <a:pt x="7569" y="3648"/>
                    <a:pt x="7417" y="3435"/>
                    <a:pt x="7295" y="3131"/>
                  </a:cubicBezTo>
                  <a:cubicBezTo>
                    <a:pt x="6991" y="2675"/>
                    <a:pt x="6535" y="2067"/>
                    <a:pt x="6049" y="1307"/>
                  </a:cubicBezTo>
                  <a:lnTo>
                    <a:pt x="5988" y="1246"/>
                  </a:lnTo>
                  <a:lnTo>
                    <a:pt x="4377" y="1246"/>
                  </a:lnTo>
                  <a:cubicBezTo>
                    <a:pt x="3253" y="1246"/>
                    <a:pt x="2189" y="1064"/>
                    <a:pt x="1186" y="638"/>
                  </a:cubicBezTo>
                  <a:cubicBezTo>
                    <a:pt x="760" y="456"/>
                    <a:pt x="365" y="243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9" name="Google Shape;1499;p52"/>
            <p:cNvSpPr/>
            <p:nvPr/>
          </p:nvSpPr>
          <p:spPr>
            <a:xfrm>
              <a:off x="2775400" y="3921025"/>
              <a:ext cx="126150" cy="176625"/>
            </a:xfrm>
            <a:custGeom>
              <a:avLst/>
              <a:gdLst/>
              <a:ahLst/>
              <a:cxnLst/>
              <a:rect l="l" t="t" r="r" b="b"/>
              <a:pathLst>
                <a:path w="5046" h="7065" extrusionOk="0">
                  <a:moveTo>
                    <a:pt x="359" y="0"/>
                  </a:moveTo>
                  <a:cubicBezTo>
                    <a:pt x="349" y="0"/>
                    <a:pt x="326" y="29"/>
                    <a:pt x="304" y="73"/>
                  </a:cubicBezTo>
                  <a:cubicBezTo>
                    <a:pt x="213" y="134"/>
                    <a:pt x="183" y="225"/>
                    <a:pt x="152" y="286"/>
                  </a:cubicBezTo>
                  <a:cubicBezTo>
                    <a:pt x="31" y="590"/>
                    <a:pt x="0" y="924"/>
                    <a:pt x="122" y="1289"/>
                  </a:cubicBezTo>
                  <a:cubicBezTo>
                    <a:pt x="304" y="1745"/>
                    <a:pt x="639" y="2140"/>
                    <a:pt x="1064" y="2414"/>
                  </a:cubicBezTo>
                  <a:cubicBezTo>
                    <a:pt x="1520" y="2718"/>
                    <a:pt x="2037" y="2991"/>
                    <a:pt x="2553" y="3356"/>
                  </a:cubicBezTo>
                  <a:cubicBezTo>
                    <a:pt x="3009" y="3751"/>
                    <a:pt x="3313" y="4237"/>
                    <a:pt x="3496" y="4815"/>
                  </a:cubicBezTo>
                  <a:cubicBezTo>
                    <a:pt x="3648" y="5271"/>
                    <a:pt x="3830" y="5727"/>
                    <a:pt x="4073" y="6152"/>
                  </a:cubicBezTo>
                  <a:cubicBezTo>
                    <a:pt x="4225" y="6456"/>
                    <a:pt x="4438" y="6699"/>
                    <a:pt x="4712" y="6912"/>
                  </a:cubicBezTo>
                  <a:cubicBezTo>
                    <a:pt x="4803" y="6973"/>
                    <a:pt x="4924" y="7003"/>
                    <a:pt x="5046" y="7064"/>
                  </a:cubicBezTo>
                  <a:cubicBezTo>
                    <a:pt x="4651" y="6791"/>
                    <a:pt x="4408" y="6456"/>
                    <a:pt x="4164" y="6061"/>
                  </a:cubicBezTo>
                  <a:cubicBezTo>
                    <a:pt x="3952" y="5635"/>
                    <a:pt x="3800" y="5180"/>
                    <a:pt x="3648" y="4724"/>
                  </a:cubicBezTo>
                  <a:cubicBezTo>
                    <a:pt x="3465" y="4116"/>
                    <a:pt x="3101" y="3629"/>
                    <a:pt x="2645" y="3204"/>
                  </a:cubicBezTo>
                  <a:cubicBezTo>
                    <a:pt x="2128" y="2778"/>
                    <a:pt x="1581" y="2566"/>
                    <a:pt x="1125" y="2262"/>
                  </a:cubicBezTo>
                  <a:cubicBezTo>
                    <a:pt x="730" y="2049"/>
                    <a:pt x="426" y="1654"/>
                    <a:pt x="213" y="1228"/>
                  </a:cubicBezTo>
                  <a:cubicBezTo>
                    <a:pt x="122" y="924"/>
                    <a:pt x="122" y="620"/>
                    <a:pt x="213" y="316"/>
                  </a:cubicBezTo>
                  <a:cubicBezTo>
                    <a:pt x="274" y="195"/>
                    <a:pt x="304" y="134"/>
                    <a:pt x="365" y="12"/>
                  </a:cubicBezTo>
                  <a:cubicBezTo>
                    <a:pt x="365" y="4"/>
                    <a:pt x="363" y="0"/>
                    <a:pt x="35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0" name="Google Shape;1500;p52"/>
            <p:cNvSpPr/>
            <p:nvPr/>
          </p:nvSpPr>
          <p:spPr>
            <a:xfrm>
              <a:off x="2882550" y="3693225"/>
              <a:ext cx="90450" cy="10975"/>
            </a:xfrm>
            <a:custGeom>
              <a:avLst/>
              <a:gdLst/>
              <a:ahLst/>
              <a:cxnLst/>
              <a:rect l="l" t="t" r="r" b="b"/>
              <a:pathLst>
                <a:path w="3618" h="439" extrusionOk="0">
                  <a:moveTo>
                    <a:pt x="26" y="1"/>
                  </a:moveTo>
                  <a:cubicBezTo>
                    <a:pt x="9" y="1"/>
                    <a:pt x="0" y="2"/>
                    <a:pt x="0" y="6"/>
                  </a:cubicBezTo>
                  <a:cubicBezTo>
                    <a:pt x="578" y="249"/>
                    <a:pt x="1185" y="370"/>
                    <a:pt x="1793" y="401"/>
                  </a:cubicBezTo>
                  <a:cubicBezTo>
                    <a:pt x="2029" y="424"/>
                    <a:pt x="2264" y="439"/>
                    <a:pt x="2500" y="439"/>
                  </a:cubicBezTo>
                  <a:cubicBezTo>
                    <a:pt x="2872" y="439"/>
                    <a:pt x="3245" y="403"/>
                    <a:pt x="3617" y="310"/>
                  </a:cubicBezTo>
                  <a:cubicBezTo>
                    <a:pt x="3617" y="279"/>
                    <a:pt x="2857" y="310"/>
                    <a:pt x="1824" y="218"/>
                  </a:cubicBezTo>
                  <a:cubicBezTo>
                    <a:pt x="899" y="110"/>
                    <a:pt x="170" y="1"/>
                    <a:pt x="2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1" name="Google Shape;1501;p52"/>
            <p:cNvSpPr/>
            <p:nvPr/>
          </p:nvSpPr>
          <p:spPr>
            <a:xfrm>
              <a:off x="2505625" y="3659625"/>
              <a:ext cx="250025" cy="127975"/>
            </a:xfrm>
            <a:custGeom>
              <a:avLst/>
              <a:gdLst/>
              <a:ahLst/>
              <a:cxnLst/>
              <a:rect l="l" t="t" r="r" b="b"/>
              <a:pathLst>
                <a:path w="10001" h="5119" extrusionOk="0">
                  <a:moveTo>
                    <a:pt x="9962" y="219"/>
                  </a:moveTo>
                  <a:cubicBezTo>
                    <a:pt x="9988" y="225"/>
                    <a:pt x="10001" y="225"/>
                    <a:pt x="10001" y="225"/>
                  </a:cubicBezTo>
                  <a:cubicBezTo>
                    <a:pt x="9988" y="223"/>
                    <a:pt x="9975" y="221"/>
                    <a:pt x="9962" y="219"/>
                  </a:cubicBezTo>
                  <a:close/>
                  <a:moveTo>
                    <a:pt x="8552" y="1"/>
                  </a:moveTo>
                  <a:cubicBezTo>
                    <a:pt x="8449" y="1"/>
                    <a:pt x="8344" y="5"/>
                    <a:pt x="8238" y="12"/>
                  </a:cubicBezTo>
                  <a:cubicBezTo>
                    <a:pt x="5411" y="225"/>
                    <a:pt x="2797" y="1532"/>
                    <a:pt x="973" y="3690"/>
                  </a:cubicBezTo>
                  <a:cubicBezTo>
                    <a:pt x="730" y="4024"/>
                    <a:pt x="457" y="4359"/>
                    <a:pt x="214" y="4693"/>
                  </a:cubicBezTo>
                  <a:cubicBezTo>
                    <a:pt x="122" y="4845"/>
                    <a:pt x="31" y="4967"/>
                    <a:pt x="1" y="5119"/>
                  </a:cubicBezTo>
                  <a:cubicBezTo>
                    <a:pt x="31" y="5119"/>
                    <a:pt x="366" y="4602"/>
                    <a:pt x="1095" y="3781"/>
                  </a:cubicBezTo>
                  <a:cubicBezTo>
                    <a:pt x="2037" y="2778"/>
                    <a:pt x="3162" y="1927"/>
                    <a:pt x="4378" y="1319"/>
                  </a:cubicBezTo>
                  <a:cubicBezTo>
                    <a:pt x="5594" y="711"/>
                    <a:pt x="6901" y="347"/>
                    <a:pt x="8268" y="195"/>
                  </a:cubicBezTo>
                  <a:cubicBezTo>
                    <a:pt x="8528" y="167"/>
                    <a:pt x="8788" y="152"/>
                    <a:pt x="9047" y="152"/>
                  </a:cubicBezTo>
                  <a:cubicBezTo>
                    <a:pt x="9352" y="152"/>
                    <a:pt x="9657" y="173"/>
                    <a:pt x="9962" y="219"/>
                  </a:cubicBezTo>
                  <a:lnTo>
                    <a:pt x="9962" y="219"/>
                  </a:lnTo>
                  <a:cubicBezTo>
                    <a:pt x="9932" y="212"/>
                    <a:pt x="9884" y="197"/>
                    <a:pt x="9819" y="164"/>
                  </a:cubicBezTo>
                  <a:cubicBezTo>
                    <a:pt x="9727" y="134"/>
                    <a:pt x="9606" y="134"/>
                    <a:pt x="9484" y="103"/>
                  </a:cubicBezTo>
                  <a:cubicBezTo>
                    <a:pt x="9165" y="35"/>
                    <a:pt x="8863" y="1"/>
                    <a:pt x="8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2" name="Google Shape;1502;p52"/>
            <p:cNvSpPr/>
            <p:nvPr/>
          </p:nvSpPr>
          <p:spPr>
            <a:xfrm>
              <a:off x="2525400" y="3670550"/>
              <a:ext cx="227225" cy="114125"/>
            </a:xfrm>
            <a:custGeom>
              <a:avLst/>
              <a:gdLst/>
              <a:ahLst/>
              <a:cxnLst/>
              <a:rect l="l" t="t" r="r" b="b"/>
              <a:pathLst>
                <a:path w="9089" h="4565" extrusionOk="0">
                  <a:moveTo>
                    <a:pt x="7477" y="1"/>
                  </a:moveTo>
                  <a:cubicBezTo>
                    <a:pt x="6201" y="62"/>
                    <a:pt x="4985" y="366"/>
                    <a:pt x="3830" y="973"/>
                  </a:cubicBezTo>
                  <a:cubicBezTo>
                    <a:pt x="2736" y="1521"/>
                    <a:pt x="1702" y="2341"/>
                    <a:pt x="882" y="3283"/>
                  </a:cubicBezTo>
                  <a:lnTo>
                    <a:pt x="182" y="4195"/>
                  </a:lnTo>
                  <a:cubicBezTo>
                    <a:pt x="122" y="4317"/>
                    <a:pt x="30" y="4408"/>
                    <a:pt x="0" y="4560"/>
                  </a:cubicBezTo>
                  <a:cubicBezTo>
                    <a:pt x="0" y="4563"/>
                    <a:pt x="1" y="4565"/>
                    <a:pt x="3" y="4565"/>
                  </a:cubicBezTo>
                  <a:cubicBezTo>
                    <a:pt x="35" y="4565"/>
                    <a:pt x="367" y="4040"/>
                    <a:pt x="973" y="3405"/>
                  </a:cubicBezTo>
                  <a:cubicBezTo>
                    <a:pt x="1824" y="2493"/>
                    <a:pt x="2857" y="1733"/>
                    <a:pt x="3952" y="1156"/>
                  </a:cubicBezTo>
                  <a:cubicBezTo>
                    <a:pt x="5046" y="578"/>
                    <a:pt x="6262" y="244"/>
                    <a:pt x="7508" y="153"/>
                  </a:cubicBezTo>
                  <a:cubicBezTo>
                    <a:pt x="8055" y="153"/>
                    <a:pt x="8572" y="153"/>
                    <a:pt x="9088" y="244"/>
                  </a:cubicBezTo>
                  <a:cubicBezTo>
                    <a:pt x="8936" y="153"/>
                    <a:pt x="8815" y="122"/>
                    <a:pt x="8632" y="122"/>
                  </a:cubicBezTo>
                  <a:cubicBezTo>
                    <a:pt x="8237" y="62"/>
                    <a:pt x="7873" y="1"/>
                    <a:pt x="7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3" name="Google Shape;1503;p52"/>
            <p:cNvSpPr/>
            <p:nvPr/>
          </p:nvSpPr>
          <p:spPr>
            <a:xfrm>
              <a:off x="2710050" y="4068750"/>
              <a:ext cx="300925" cy="178575"/>
            </a:xfrm>
            <a:custGeom>
              <a:avLst/>
              <a:gdLst/>
              <a:ahLst/>
              <a:cxnLst/>
              <a:rect l="l" t="t" r="r" b="b"/>
              <a:pathLst>
                <a:path w="12037" h="7143" extrusionOk="0">
                  <a:moveTo>
                    <a:pt x="11307" y="0"/>
                  </a:moveTo>
                  <a:lnTo>
                    <a:pt x="6262" y="2097"/>
                  </a:lnTo>
                  <a:lnTo>
                    <a:pt x="2006" y="274"/>
                  </a:lnTo>
                  <a:lnTo>
                    <a:pt x="0" y="7143"/>
                  </a:lnTo>
                  <a:lnTo>
                    <a:pt x="12037" y="7143"/>
                  </a:lnTo>
                  <a:lnTo>
                    <a:pt x="11307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4" name="Google Shape;1504;p52"/>
            <p:cNvSpPr/>
            <p:nvPr/>
          </p:nvSpPr>
          <p:spPr>
            <a:xfrm>
              <a:off x="2764750" y="4076350"/>
              <a:ext cx="126175" cy="108675"/>
            </a:xfrm>
            <a:custGeom>
              <a:avLst/>
              <a:gdLst/>
              <a:ahLst/>
              <a:cxnLst/>
              <a:rect l="l" t="t" r="r" b="b"/>
              <a:pathLst>
                <a:path w="5047" h="4347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304"/>
                    <a:pt x="305" y="608"/>
                    <a:pt x="487" y="881"/>
                  </a:cubicBezTo>
                  <a:cubicBezTo>
                    <a:pt x="913" y="1550"/>
                    <a:pt x="1399" y="2219"/>
                    <a:pt x="1976" y="2827"/>
                  </a:cubicBezTo>
                  <a:cubicBezTo>
                    <a:pt x="2554" y="3435"/>
                    <a:pt x="3283" y="3891"/>
                    <a:pt x="4043" y="4134"/>
                  </a:cubicBezTo>
                  <a:cubicBezTo>
                    <a:pt x="4256" y="4255"/>
                    <a:pt x="4499" y="4286"/>
                    <a:pt x="4742" y="4347"/>
                  </a:cubicBezTo>
                  <a:lnTo>
                    <a:pt x="5016" y="4347"/>
                  </a:lnTo>
                  <a:cubicBezTo>
                    <a:pt x="5046" y="4286"/>
                    <a:pt x="4651" y="4255"/>
                    <a:pt x="4104" y="4043"/>
                  </a:cubicBezTo>
                  <a:cubicBezTo>
                    <a:pt x="3344" y="3739"/>
                    <a:pt x="2706" y="3283"/>
                    <a:pt x="2128" y="2705"/>
                  </a:cubicBezTo>
                  <a:cubicBezTo>
                    <a:pt x="1551" y="2097"/>
                    <a:pt x="1065" y="1489"/>
                    <a:pt x="609" y="790"/>
                  </a:cubicBezTo>
                  <a:cubicBezTo>
                    <a:pt x="426" y="517"/>
                    <a:pt x="244" y="274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5" name="Google Shape;1505;p52"/>
            <p:cNvSpPr/>
            <p:nvPr/>
          </p:nvSpPr>
          <p:spPr>
            <a:xfrm>
              <a:off x="1716875" y="3268575"/>
              <a:ext cx="850325" cy="427075"/>
            </a:xfrm>
            <a:custGeom>
              <a:avLst/>
              <a:gdLst/>
              <a:ahLst/>
              <a:cxnLst/>
              <a:rect l="l" t="t" r="r" b="b"/>
              <a:pathLst>
                <a:path w="34013" h="17083" extrusionOk="0">
                  <a:moveTo>
                    <a:pt x="495" y="1"/>
                  </a:moveTo>
                  <a:cubicBezTo>
                    <a:pt x="351" y="1"/>
                    <a:pt x="203" y="82"/>
                    <a:pt x="122" y="244"/>
                  </a:cubicBezTo>
                  <a:cubicBezTo>
                    <a:pt x="0" y="426"/>
                    <a:pt x="91" y="700"/>
                    <a:pt x="304" y="821"/>
                  </a:cubicBezTo>
                  <a:cubicBezTo>
                    <a:pt x="4164" y="2675"/>
                    <a:pt x="33375" y="17083"/>
                    <a:pt x="33375" y="17083"/>
                  </a:cubicBezTo>
                  <a:lnTo>
                    <a:pt x="34013" y="15715"/>
                  </a:lnTo>
                  <a:lnTo>
                    <a:pt x="699" y="61"/>
                  </a:lnTo>
                  <a:cubicBezTo>
                    <a:pt x="638" y="21"/>
                    <a:pt x="567" y="1"/>
                    <a:pt x="495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6" name="Google Shape;1506;p52"/>
            <p:cNvSpPr/>
            <p:nvPr/>
          </p:nvSpPr>
          <p:spPr>
            <a:xfrm>
              <a:off x="2551225" y="3643950"/>
              <a:ext cx="100325" cy="66150"/>
            </a:xfrm>
            <a:custGeom>
              <a:avLst/>
              <a:gdLst/>
              <a:ahLst/>
              <a:cxnLst/>
              <a:rect l="l" t="t" r="r" b="b"/>
              <a:pathLst>
                <a:path w="4013" h="2646" extrusionOk="0">
                  <a:moveTo>
                    <a:pt x="3922" y="1"/>
                  </a:moveTo>
                  <a:cubicBezTo>
                    <a:pt x="3466" y="639"/>
                    <a:pt x="639" y="700"/>
                    <a:pt x="639" y="700"/>
                  </a:cubicBezTo>
                  <a:lnTo>
                    <a:pt x="1" y="2068"/>
                  </a:lnTo>
                  <a:lnTo>
                    <a:pt x="1247" y="2645"/>
                  </a:lnTo>
                  <a:lnTo>
                    <a:pt x="4013" y="1460"/>
                  </a:lnTo>
                  <a:lnTo>
                    <a:pt x="3922" y="1"/>
                  </a:ln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7" name="Google Shape;1507;p52"/>
            <p:cNvSpPr/>
            <p:nvPr/>
          </p:nvSpPr>
          <p:spPr>
            <a:xfrm>
              <a:off x="2406075" y="3594575"/>
              <a:ext cx="161125" cy="101075"/>
            </a:xfrm>
            <a:custGeom>
              <a:avLst/>
              <a:gdLst/>
              <a:ahLst/>
              <a:cxnLst/>
              <a:rect l="l" t="t" r="r" b="b"/>
              <a:pathLst>
                <a:path w="6445" h="4043" extrusionOk="0">
                  <a:moveTo>
                    <a:pt x="822" y="0"/>
                  </a:moveTo>
                  <a:lnTo>
                    <a:pt x="1" y="1155"/>
                  </a:lnTo>
                  <a:lnTo>
                    <a:pt x="5807" y="4043"/>
                  </a:lnTo>
                  <a:lnTo>
                    <a:pt x="6445" y="2675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8" name="Google Shape;1508;p52"/>
            <p:cNvSpPr/>
            <p:nvPr/>
          </p:nvSpPr>
          <p:spPr>
            <a:xfrm>
              <a:off x="1358200" y="3340250"/>
              <a:ext cx="907325" cy="780625"/>
            </a:xfrm>
            <a:custGeom>
              <a:avLst/>
              <a:gdLst/>
              <a:ahLst/>
              <a:cxnLst/>
              <a:rect l="l" t="t" r="r" b="b"/>
              <a:pathLst>
                <a:path w="36293" h="31225" extrusionOk="0">
                  <a:moveTo>
                    <a:pt x="27839" y="1"/>
                  </a:moveTo>
                  <a:cubicBezTo>
                    <a:pt x="25274" y="1"/>
                    <a:pt x="20771" y="538"/>
                    <a:pt x="20213" y="933"/>
                  </a:cubicBezTo>
                  <a:cubicBezTo>
                    <a:pt x="19484" y="1480"/>
                    <a:pt x="15046" y="9930"/>
                    <a:pt x="15046" y="9930"/>
                  </a:cubicBezTo>
                  <a:lnTo>
                    <a:pt x="2857" y="17590"/>
                  </a:lnTo>
                  <a:cubicBezTo>
                    <a:pt x="2857" y="17590"/>
                    <a:pt x="0" y="25614"/>
                    <a:pt x="426" y="28623"/>
                  </a:cubicBezTo>
                  <a:cubicBezTo>
                    <a:pt x="738" y="30978"/>
                    <a:pt x="4392" y="31224"/>
                    <a:pt x="5910" y="31224"/>
                  </a:cubicBezTo>
                  <a:cubicBezTo>
                    <a:pt x="6313" y="31224"/>
                    <a:pt x="6566" y="31207"/>
                    <a:pt x="6566" y="31207"/>
                  </a:cubicBezTo>
                  <a:lnTo>
                    <a:pt x="19119" y="19079"/>
                  </a:lnTo>
                  <a:cubicBezTo>
                    <a:pt x="19590" y="19216"/>
                    <a:pt x="20084" y="19284"/>
                    <a:pt x="20578" y="19284"/>
                  </a:cubicBezTo>
                  <a:cubicBezTo>
                    <a:pt x="21072" y="19284"/>
                    <a:pt x="21566" y="19216"/>
                    <a:pt x="22037" y="19079"/>
                  </a:cubicBezTo>
                  <a:cubicBezTo>
                    <a:pt x="23435" y="18623"/>
                    <a:pt x="26657" y="15280"/>
                    <a:pt x="26657" y="15280"/>
                  </a:cubicBezTo>
                  <a:cubicBezTo>
                    <a:pt x="26657" y="15280"/>
                    <a:pt x="31946" y="14976"/>
                    <a:pt x="32584" y="14854"/>
                  </a:cubicBezTo>
                  <a:cubicBezTo>
                    <a:pt x="33223" y="14733"/>
                    <a:pt x="32828" y="13517"/>
                    <a:pt x="32828" y="13517"/>
                  </a:cubicBezTo>
                  <a:lnTo>
                    <a:pt x="32828" y="13517"/>
                  </a:lnTo>
                  <a:cubicBezTo>
                    <a:pt x="33025" y="13562"/>
                    <a:pt x="33246" y="13585"/>
                    <a:pt x="33466" y="13585"/>
                  </a:cubicBezTo>
                  <a:cubicBezTo>
                    <a:pt x="33686" y="13585"/>
                    <a:pt x="33907" y="13562"/>
                    <a:pt x="34104" y="13517"/>
                  </a:cubicBezTo>
                  <a:cubicBezTo>
                    <a:pt x="34864" y="13365"/>
                    <a:pt x="34469" y="11754"/>
                    <a:pt x="34469" y="11754"/>
                  </a:cubicBezTo>
                  <a:lnTo>
                    <a:pt x="34469" y="11754"/>
                  </a:lnTo>
                  <a:cubicBezTo>
                    <a:pt x="34508" y="11763"/>
                    <a:pt x="34547" y="11767"/>
                    <a:pt x="34587" y="11767"/>
                  </a:cubicBezTo>
                  <a:cubicBezTo>
                    <a:pt x="35334" y="11767"/>
                    <a:pt x="36293" y="10234"/>
                    <a:pt x="36293" y="10234"/>
                  </a:cubicBezTo>
                  <a:lnTo>
                    <a:pt x="33800" y="7529"/>
                  </a:lnTo>
                  <a:lnTo>
                    <a:pt x="33800" y="7529"/>
                  </a:lnTo>
                  <a:cubicBezTo>
                    <a:pt x="33881" y="7542"/>
                    <a:pt x="33957" y="7548"/>
                    <a:pt x="34028" y="7548"/>
                  </a:cubicBezTo>
                  <a:cubicBezTo>
                    <a:pt x="35107" y="7548"/>
                    <a:pt x="35107" y="6131"/>
                    <a:pt x="35107" y="6131"/>
                  </a:cubicBezTo>
                  <a:cubicBezTo>
                    <a:pt x="35107" y="6131"/>
                    <a:pt x="30548" y="720"/>
                    <a:pt x="29484" y="173"/>
                  </a:cubicBezTo>
                  <a:cubicBezTo>
                    <a:pt x="29234" y="51"/>
                    <a:pt x="28628" y="1"/>
                    <a:pt x="2783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9" name="Google Shape;1509;p52"/>
            <p:cNvSpPr/>
            <p:nvPr/>
          </p:nvSpPr>
          <p:spPr>
            <a:xfrm>
              <a:off x="1942550" y="3433275"/>
              <a:ext cx="262200" cy="95200"/>
            </a:xfrm>
            <a:custGeom>
              <a:avLst/>
              <a:gdLst/>
              <a:ahLst/>
              <a:cxnLst/>
              <a:rect l="l" t="t" r="r" b="b"/>
              <a:pathLst>
                <a:path w="10488" h="3808" extrusionOk="0">
                  <a:moveTo>
                    <a:pt x="3963" y="0"/>
                  </a:moveTo>
                  <a:cubicBezTo>
                    <a:pt x="3827" y="0"/>
                    <a:pt x="3691" y="3"/>
                    <a:pt x="3557" y="8"/>
                  </a:cubicBezTo>
                  <a:cubicBezTo>
                    <a:pt x="2888" y="39"/>
                    <a:pt x="2219" y="39"/>
                    <a:pt x="1703" y="69"/>
                  </a:cubicBezTo>
                  <a:cubicBezTo>
                    <a:pt x="1156" y="130"/>
                    <a:pt x="760" y="160"/>
                    <a:pt x="457" y="191"/>
                  </a:cubicBezTo>
                  <a:cubicBezTo>
                    <a:pt x="305" y="191"/>
                    <a:pt x="153" y="221"/>
                    <a:pt x="1" y="282"/>
                  </a:cubicBezTo>
                  <a:cubicBezTo>
                    <a:pt x="77" y="297"/>
                    <a:pt x="153" y="305"/>
                    <a:pt x="232" y="305"/>
                  </a:cubicBezTo>
                  <a:cubicBezTo>
                    <a:pt x="312" y="305"/>
                    <a:pt x="396" y="297"/>
                    <a:pt x="487" y="282"/>
                  </a:cubicBezTo>
                  <a:lnTo>
                    <a:pt x="1733" y="221"/>
                  </a:lnTo>
                  <a:cubicBezTo>
                    <a:pt x="2280" y="191"/>
                    <a:pt x="2888" y="191"/>
                    <a:pt x="3587" y="191"/>
                  </a:cubicBezTo>
                  <a:cubicBezTo>
                    <a:pt x="4347" y="191"/>
                    <a:pt x="5107" y="221"/>
                    <a:pt x="5867" y="343"/>
                  </a:cubicBezTo>
                  <a:cubicBezTo>
                    <a:pt x="6596" y="525"/>
                    <a:pt x="7235" y="920"/>
                    <a:pt x="7812" y="1407"/>
                  </a:cubicBezTo>
                  <a:cubicBezTo>
                    <a:pt x="8359" y="1832"/>
                    <a:pt x="8846" y="2258"/>
                    <a:pt x="9210" y="2622"/>
                  </a:cubicBezTo>
                  <a:cubicBezTo>
                    <a:pt x="9606" y="3018"/>
                    <a:pt x="9910" y="3321"/>
                    <a:pt x="10122" y="3504"/>
                  </a:cubicBezTo>
                  <a:cubicBezTo>
                    <a:pt x="10244" y="3625"/>
                    <a:pt x="10365" y="3717"/>
                    <a:pt x="10487" y="3808"/>
                  </a:cubicBezTo>
                  <a:cubicBezTo>
                    <a:pt x="10365" y="3656"/>
                    <a:pt x="10274" y="3534"/>
                    <a:pt x="10183" y="3413"/>
                  </a:cubicBezTo>
                  <a:cubicBezTo>
                    <a:pt x="9970" y="3200"/>
                    <a:pt x="9666" y="2896"/>
                    <a:pt x="9302" y="2501"/>
                  </a:cubicBezTo>
                  <a:cubicBezTo>
                    <a:pt x="8846" y="2045"/>
                    <a:pt x="8390" y="1650"/>
                    <a:pt x="7903" y="1255"/>
                  </a:cubicBezTo>
                  <a:cubicBezTo>
                    <a:pt x="7326" y="738"/>
                    <a:pt x="6627" y="343"/>
                    <a:pt x="5867" y="130"/>
                  </a:cubicBezTo>
                  <a:cubicBezTo>
                    <a:pt x="5242" y="55"/>
                    <a:pt x="4596" y="0"/>
                    <a:pt x="3963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0" name="Google Shape;1510;p52"/>
            <p:cNvSpPr/>
            <p:nvPr/>
          </p:nvSpPr>
          <p:spPr>
            <a:xfrm>
              <a:off x="1959275" y="3528450"/>
              <a:ext cx="261425" cy="106425"/>
            </a:xfrm>
            <a:custGeom>
              <a:avLst/>
              <a:gdLst/>
              <a:ahLst/>
              <a:cxnLst/>
              <a:rect l="l" t="t" r="r" b="b"/>
              <a:pathLst>
                <a:path w="10457" h="4257" extrusionOk="0">
                  <a:moveTo>
                    <a:pt x="456" y="1"/>
                  </a:moveTo>
                  <a:cubicBezTo>
                    <a:pt x="304" y="1"/>
                    <a:pt x="152" y="1"/>
                    <a:pt x="0" y="31"/>
                  </a:cubicBezTo>
                  <a:cubicBezTo>
                    <a:pt x="152" y="62"/>
                    <a:pt x="304" y="62"/>
                    <a:pt x="456" y="62"/>
                  </a:cubicBezTo>
                  <a:lnTo>
                    <a:pt x="1702" y="122"/>
                  </a:lnTo>
                  <a:cubicBezTo>
                    <a:pt x="2250" y="153"/>
                    <a:pt x="2888" y="183"/>
                    <a:pt x="3557" y="274"/>
                  </a:cubicBezTo>
                  <a:cubicBezTo>
                    <a:pt x="4316" y="335"/>
                    <a:pt x="5046" y="487"/>
                    <a:pt x="5775" y="730"/>
                  </a:cubicBezTo>
                  <a:cubicBezTo>
                    <a:pt x="6475" y="1065"/>
                    <a:pt x="7113" y="1429"/>
                    <a:pt x="7660" y="1946"/>
                  </a:cubicBezTo>
                  <a:cubicBezTo>
                    <a:pt x="8207" y="2341"/>
                    <a:pt x="8754" y="2767"/>
                    <a:pt x="9119" y="3101"/>
                  </a:cubicBezTo>
                  <a:cubicBezTo>
                    <a:pt x="9514" y="3466"/>
                    <a:pt x="9818" y="3709"/>
                    <a:pt x="10061" y="3952"/>
                  </a:cubicBezTo>
                  <a:cubicBezTo>
                    <a:pt x="10183" y="4074"/>
                    <a:pt x="10304" y="4165"/>
                    <a:pt x="10456" y="4256"/>
                  </a:cubicBezTo>
                  <a:cubicBezTo>
                    <a:pt x="10335" y="4135"/>
                    <a:pt x="10274" y="4013"/>
                    <a:pt x="10152" y="3922"/>
                  </a:cubicBezTo>
                  <a:cubicBezTo>
                    <a:pt x="9940" y="3679"/>
                    <a:pt x="9666" y="3375"/>
                    <a:pt x="9241" y="3040"/>
                  </a:cubicBezTo>
                  <a:cubicBezTo>
                    <a:pt x="8815" y="2706"/>
                    <a:pt x="8359" y="2280"/>
                    <a:pt x="7782" y="1825"/>
                  </a:cubicBezTo>
                  <a:cubicBezTo>
                    <a:pt x="7204" y="1308"/>
                    <a:pt x="6535" y="913"/>
                    <a:pt x="5836" y="548"/>
                  </a:cubicBezTo>
                  <a:cubicBezTo>
                    <a:pt x="5137" y="335"/>
                    <a:pt x="4316" y="183"/>
                    <a:pt x="3557" y="122"/>
                  </a:cubicBezTo>
                  <a:cubicBezTo>
                    <a:pt x="2888" y="31"/>
                    <a:pt x="2250" y="1"/>
                    <a:pt x="170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1" name="Google Shape;1511;p52"/>
            <p:cNvSpPr/>
            <p:nvPr/>
          </p:nvSpPr>
          <p:spPr>
            <a:xfrm>
              <a:off x="1957750" y="3634075"/>
              <a:ext cx="221925" cy="45625"/>
            </a:xfrm>
            <a:custGeom>
              <a:avLst/>
              <a:gdLst/>
              <a:ahLst/>
              <a:cxnLst/>
              <a:rect l="l" t="t" r="r" b="b"/>
              <a:pathLst>
                <a:path w="8877" h="1825" extrusionOk="0">
                  <a:moveTo>
                    <a:pt x="335" y="1"/>
                  </a:moveTo>
                  <a:cubicBezTo>
                    <a:pt x="213" y="1"/>
                    <a:pt x="92" y="1"/>
                    <a:pt x="0" y="31"/>
                  </a:cubicBezTo>
                  <a:cubicBezTo>
                    <a:pt x="456" y="92"/>
                    <a:pt x="852" y="153"/>
                    <a:pt x="1307" y="183"/>
                  </a:cubicBezTo>
                  <a:cubicBezTo>
                    <a:pt x="2159" y="214"/>
                    <a:pt x="3253" y="335"/>
                    <a:pt x="4499" y="518"/>
                  </a:cubicBezTo>
                  <a:cubicBezTo>
                    <a:pt x="5107" y="609"/>
                    <a:pt x="5684" y="700"/>
                    <a:pt x="6262" y="852"/>
                  </a:cubicBezTo>
                  <a:cubicBezTo>
                    <a:pt x="6748" y="1004"/>
                    <a:pt x="7174" y="1156"/>
                    <a:pt x="7630" y="1369"/>
                  </a:cubicBezTo>
                  <a:cubicBezTo>
                    <a:pt x="8055" y="1551"/>
                    <a:pt x="8450" y="1703"/>
                    <a:pt x="8876" y="1825"/>
                  </a:cubicBezTo>
                  <a:cubicBezTo>
                    <a:pt x="8511" y="1581"/>
                    <a:pt x="8086" y="1399"/>
                    <a:pt x="7660" y="1247"/>
                  </a:cubicBezTo>
                  <a:cubicBezTo>
                    <a:pt x="7204" y="1065"/>
                    <a:pt x="6748" y="852"/>
                    <a:pt x="6292" y="700"/>
                  </a:cubicBezTo>
                  <a:cubicBezTo>
                    <a:pt x="5715" y="548"/>
                    <a:pt x="5168" y="396"/>
                    <a:pt x="4560" y="335"/>
                  </a:cubicBezTo>
                  <a:cubicBezTo>
                    <a:pt x="3496" y="183"/>
                    <a:pt x="2371" y="62"/>
                    <a:pt x="1307" y="31"/>
                  </a:cubicBezTo>
                  <a:cubicBezTo>
                    <a:pt x="912" y="1"/>
                    <a:pt x="548" y="1"/>
                    <a:pt x="33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2" name="Google Shape;1512;p52"/>
            <p:cNvSpPr/>
            <p:nvPr/>
          </p:nvSpPr>
          <p:spPr>
            <a:xfrm>
              <a:off x="1649225" y="4397775"/>
              <a:ext cx="1142900" cy="285750"/>
            </a:xfrm>
            <a:custGeom>
              <a:avLst/>
              <a:gdLst/>
              <a:ahLst/>
              <a:cxnLst/>
              <a:rect l="l" t="t" r="r" b="b"/>
              <a:pathLst>
                <a:path w="45716" h="11430" extrusionOk="0">
                  <a:moveTo>
                    <a:pt x="9393" y="0"/>
                  </a:moveTo>
                  <a:cubicBezTo>
                    <a:pt x="9089" y="0"/>
                    <a:pt x="8846" y="92"/>
                    <a:pt x="8633" y="335"/>
                  </a:cubicBezTo>
                  <a:lnTo>
                    <a:pt x="335" y="9301"/>
                  </a:lnTo>
                  <a:cubicBezTo>
                    <a:pt x="183" y="9484"/>
                    <a:pt x="62" y="9757"/>
                    <a:pt x="1" y="10031"/>
                  </a:cubicBezTo>
                  <a:cubicBezTo>
                    <a:pt x="1" y="10578"/>
                    <a:pt x="518" y="11095"/>
                    <a:pt x="1065" y="11095"/>
                  </a:cubicBezTo>
                  <a:lnTo>
                    <a:pt x="38056" y="11429"/>
                  </a:lnTo>
                  <a:cubicBezTo>
                    <a:pt x="38391" y="11429"/>
                    <a:pt x="38725" y="11247"/>
                    <a:pt x="38938" y="10973"/>
                  </a:cubicBezTo>
                  <a:lnTo>
                    <a:pt x="45534" y="1672"/>
                  </a:lnTo>
                  <a:cubicBezTo>
                    <a:pt x="45655" y="1459"/>
                    <a:pt x="45716" y="1277"/>
                    <a:pt x="45716" y="1064"/>
                  </a:cubicBezTo>
                  <a:cubicBezTo>
                    <a:pt x="45716" y="487"/>
                    <a:pt x="45230" y="0"/>
                    <a:pt x="446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3" name="Google Shape;1513;p52"/>
            <p:cNvSpPr/>
            <p:nvPr/>
          </p:nvSpPr>
          <p:spPr>
            <a:xfrm>
              <a:off x="1647725" y="4395500"/>
              <a:ext cx="1149725" cy="288775"/>
            </a:xfrm>
            <a:custGeom>
              <a:avLst/>
              <a:gdLst/>
              <a:ahLst/>
              <a:cxnLst/>
              <a:rect l="l" t="t" r="r" b="b"/>
              <a:pathLst>
                <a:path w="45989" h="11551" extrusionOk="0">
                  <a:moveTo>
                    <a:pt x="395" y="9392"/>
                  </a:moveTo>
                  <a:lnTo>
                    <a:pt x="304" y="9423"/>
                  </a:lnTo>
                  <a:cubicBezTo>
                    <a:pt x="274" y="9453"/>
                    <a:pt x="243" y="9484"/>
                    <a:pt x="182" y="9575"/>
                  </a:cubicBezTo>
                  <a:cubicBezTo>
                    <a:pt x="30" y="9788"/>
                    <a:pt x="0" y="10061"/>
                    <a:pt x="91" y="10335"/>
                  </a:cubicBezTo>
                  <a:cubicBezTo>
                    <a:pt x="150" y="10776"/>
                    <a:pt x="465" y="11075"/>
                    <a:pt x="898" y="11149"/>
                  </a:cubicBezTo>
                  <a:lnTo>
                    <a:pt x="898" y="11149"/>
                  </a:lnTo>
                  <a:cubicBezTo>
                    <a:pt x="538" y="11027"/>
                    <a:pt x="260" y="10744"/>
                    <a:pt x="152" y="10365"/>
                  </a:cubicBezTo>
                  <a:cubicBezTo>
                    <a:pt x="91" y="10122"/>
                    <a:pt x="122" y="9848"/>
                    <a:pt x="243" y="9605"/>
                  </a:cubicBezTo>
                  <a:cubicBezTo>
                    <a:pt x="304" y="9453"/>
                    <a:pt x="395" y="9392"/>
                    <a:pt x="395" y="9392"/>
                  </a:cubicBezTo>
                  <a:close/>
                  <a:moveTo>
                    <a:pt x="898" y="11149"/>
                  </a:moveTo>
                  <a:cubicBezTo>
                    <a:pt x="942" y="11163"/>
                    <a:pt x="987" y="11176"/>
                    <a:pt x="1033" y="11186"/>
                  </a:cubicBezTo>
                  <a:cubicBezTo>
                    <a:pt x="1188" y="11195"/>
                    <a:pt x="1352" y="11199"/>
                    <a:pt x="1525" y="11199"/>
                  </a:cubicBezTo>
                  <a:lnTo>
                    <a:pt x="1525" y="11199"/>
                  </a:lnTo>
                  <a:cubicBezTo>
                    <a:pt x="1326" y="11190"/>
                    <a:pt x="1132" y="11176"/>
                    <a:pt x="942" y="11155"/>
                  </a:cubicBezTo>
                  <a:cubicBezTo>
                    <a:pt x="928" y="11153"/>
                    <a:pt x="913" y="11151"/>
                    <a:pt x="898" y="11149"/>
                  </a:cubicBezTo>
                  <a:close/>
                  <a:moveTo>
                    <a:pt x="9666" y="0"/>
                  </a:moveTo>
                  <a:cubicBezTo>
                    <a:pt x="9514" y="0"/>
                    <a:pt x="9392" y="0"/>
                    <a:pt x="9240" y="31"/>
                  </a:cubicBezTo>
                  <a:cubicBezTo>
                    <a:pt x="9088" y="31"/>
                    <a:pt x="8967" y="122"/>
                    <a:pt x="8845" y="183"/>
                  </a:cubicBezTo>
                  <a:cubicBezTo>
                    <a:pt x="8754" y="274"/>
                    <a:pt x="8632" y="335"/>
                    <a:pt x="8541" y="456"/>
                  </a:cubicBezTo>
                  <a:lnTo>
                    <a:pt x="8298" y="760"/>
                  </a:lnTo>
                  <a:lnTo>
                    <a:pt x="6262" y="2918"/>
                  </a:lnTo>
                  <a:lnTo>
                    <a:pt x="3070" y="6414"/>
                  </a:lnTo>
                  <a:lnTo>
                    <a:pt x="1064" y="8632"/>
                  </a:lnTo>
                  <a:lnTo>
                    <a:pt x="547" y="9210"/>
                  </a:lnTo>
                  <a:lnTo>
                    <a:pt x="395" y="9392"/>
                  </a:lnTo>
                  <a:lnTo>
                    <a:pt x="395" y="9392"/>
                  </a:lnTo>
                  <a:lnTo>
                    <a:pt x="578" y="9271"/>
                  </a:lnTo>
                  <a:lnTo>
                    <a:pt x="1094" y="8693"/>
                  </a:lnTo>
                  <a:lnTo>
                    <a:pt x="3161" y="6505"/>
                  </a:lnTo>
                  <a:lnTo>
                    <a:pt x="6383" y="3040"/>
                  </a:lnTo>
                  <a:lnTo>
                    <a:pt x="8389" y="882"/>
                  </a:lnTo>
                  <a:lnTo>
                    <a:pt x="8663" y="578"/>
                  </a:lnTo>
                  <a:cubicBezTo>
                    <a:pt x="8754" y="456"/>
                    <a:pt x="8815" y="365"/>
                    <a:pt x="8936" y="304"/>
                  </a:cubicBezTo>
                  <a:cubicBezTo>
                    <a:pt x="9113" y="203"/>
                    <a:pt x="9331" y="144"/>
                    <a:pt x="9556" y="144"/>
                  </a:cubicBezTo>
                  <a:cubicBezTo>
                    <a:pt x="9602" y="144"/>
                    <a:pt x="9649" y="147"/>
                    <a:pt x="9696" y="152"/>
                  </a:cubicBezTo>
                  <a:lnTo>
                    <a:pt x="11398" y="152"/>
                  </a:lnTo>
                  <a:lnTo>
                    <a:pt x="27691" y="183"/>
                  </a:lnTo>
                  <a:lnTo>
                    <a:pt x="44378" y="183"/>
                  </a:lnTo>
                  <a:cubicBezTo>
                    <a:pt x="44621" y="183"/>
                    <a:pt x="44834" y="183"/>
                    <a:pt x="45016" y="243"/>
                  </a:cubicBezTo>
                  <a:cubicBezTo>
                    <a:pt x="45411" y="304"/>
                    <a:pt x="45715" y="638"/>
                    <a:pt x="45746" y="1064"/>
                  </a:cubicBezTo>
                  <a:cubicBezTo>
                    <a:pt x="45746" y="1246"/>
                    <a:pt x="45715" y="1459"/>
                    <a:pt x="45594" y="1642"/>
                  </a:cubicBezTo>
                  <a:cubicBezTo>
                    <a:pt x="45472" y="1793"/>
                    <a:pt x="45320" y="1976"/>
                    <a:pt x="45229" y="2158"/>
                  </a:cubicBezTo>
                  <a:cubicBezTo>
                    <a:pt x="43162" y="5015"/>
                    <a:pt x="41156" y="7842"/>
                    <a:pt x="39210" y="10578"/>
                  </a:cubicBezTo>
                  <a:cubicBezTo>
                    <a:pt x="39059" y="10730"/>
                    <a:pt x="38937" y="10912"/>
                    <a:pt x="38846" y="11064"/>
                  </a:cubicBezTo>
                  <a:cubicBezTo>
                    <a:pt x="38724" y="11216"/>
                    <a:pt x="38572" y="11338"/>
                    <a:pt x="38390" y="11368"/>
                  </a:cubicBezTo>
                  <a:cubicBezTo>
                    <a:pt x="38147" y="11398"/>
                    <a:pt x="37964" y="11398"/>
                    <a:pt x="37782" y="11398"/>
                  </a:cubicBezTo>
                  <a:lnTo>
                    <a:pt x="34742" y="11398"/>
                  </a:lnTo>
                  <a:lnTo>
                    <a:pt x="30031" y="11368"/>
                  </a:lnTo>
                  <a:lnTo>
                    <a:pt x="13708" y="11247"/>
                  </a:lnTo>
                  <a:lnTo>
                    <a:pt x="2736" y="11186"/>
                  </a:lnTo>
                  <a:cubicBezTo>
                    <a:pt x="2310" y="11186"/>
                    <a:pt x="1912" y="11199"/>
                    <a:pt x="1549" y="11199"/>
                  </a:cubicBezTo>
                  <a:cubicBezTo>
                    <a:pt x="1541" y="11199"/>
                    <a:pt x="1533" y="11199"/>
                    <a:pt x="1525" y="11199"/>
                  </a:cubicBezTo>
                  <a:lnTo>
                    <a:pt x="1525" y="11199"/>
                  </a:lnTo>
                  <a:cubicBezTo>
                    <a:pt x="1898" y="11216"/>
                    <a:pt x="2289" y="11216"/>
                    <a:pt x="2705" y="11216"/>
                  </a:cubicBezTo>
                  <a:lnTo>
                    <a:pt x="13678" y="11307"/>
                  </a:lnTo>
                  <a:lnTo>
                    <a:pt x="29970" y="11459"/>
                  </a:lnTo>
                  <a:lnTo>
                    <a:pt x="34682" y="11520"/>
                  </a:lnTo>
                  <a:lnTo>
                    <a:pt x="37113" y="11550"/>
                  </a:lnTo>
                  <a:lnTo>
                    <a:pt x="38025" y="11550"/>
                  </a:lnTo>
                  <a:cubicBezTo>
                    <a:pt x="38147" y="11550"/>
                    <a:pt x="38268" y="11550"/>
                    <a:pt x="38390" y="11520"/>
                  </a:cubicBezTo>
                  <a:cubicBezTo>
                    <a:pt x="38603" y="11490"/>
                    <a:pt x="38785" y="11368"/>
                    <a:pt x="38937" y="11186"/>
                  </a:cubicBezTo>
                  <a:cubicBezTo>
                    <a:pt x="39089" y="10973"/>
                    <a:pt x="39210" y="10821"/>
                    <a:pt x="39332" y="10639"/>
                  </a:cubicBezTo>
                  <a:lnTo>
                    <a:pt x="45320" y="2280"/>
                  </a:lnTo>
                  <a:cubicBezTo>
                    <a:pt x="45442" y="2128"/>
                    <a:pt x="45594" y="1945"/>
                    <a:pt x="45715" y="1763"/>
                  </a:cubicBezTo>
                  <a:cubicBezTo>
                    <a:pt x="45746" y="1672"/>
                    <a:pt x="45776" y="1550"/>
                    <a:pt x="45837" y="1459"/>
                  </a:cubicBezTo>
                  <a:cubicBezTo>
                    <a:pt x="45989" y="851"/>
                    <a:pt x="45594" y="183"/>
                    <a:pt x="44986" y="31"/>
                  </a:cubicBezTo>
                  <a:cubicBezTo>
                    <a:pt x="44773" y="0"/>
                    <a:pt x="44530" y="0"/>
                    <a:pt x="44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4" name="Google Shape;1514;p52"/>
            <p:cNvSpPr/>
            <p:nvPr/>
          </p:nvSpPr>
          <p:spPr>
            <a:xfrm>
              <a:off x="1448625" y="4658275"/>
              <a:ext cx="1149750" cy="290450"/>
            </a:xfrm>
            <a:custGeom>
              <a:avLst/>
              <a:gdLst/>
              <a:ahLst/>
              <a:cxnLst/>
              <a:rect l="l" t="t" r="r" b="b"/>
              <a:pathLst>
                <a:path w="45990" h="11618" extrusionOk="0">
                  <a:moveTo>
                    <a:pt x="396" y="9398"/>
                  </a:moveTo>
                  <a:cubicBezTo>
                    <a:pt x="395" y="9398"/>
                    <a:pt x="360" y="9451"/>
                    <a:pt x="303" y="9544"/>
                  </a:cubicBezTo>
                  <a:lnTo>
                    <a:pt x="303" y="9544"/>
                  </a:lnTo>
                  <a:cubicBezTo>
                    <a:pt x="326" y="9521"/>
                    <a:pt x="350" y="9505"/>
                    <a:pt x="365" y="9489"/>
                  </a:cubicBezTo>
                  <a:lnTo>
                    <a:pt x="396" y="9398"/>
                  </a:lnTo>
                  <a:close/>
                  <a:moveTo>
                    <a:pt x="303" y="9544"/>
                  </a:moveTo>
                  <a:lnTo>
                    <a:pt x="303" y="9544"/>
                  </a:lnTo>
                  <a:cubicBezTo>
                    <a:pt x="280" y="9567"/>
                    <a:pt x="258" y="9597"/>
                    <a:pt x="244" y="9641"/>
                  </a:cubicBezTo>
                  <a:cubicBezTo>
                    <a:pt x="265" y="9606"/>
                    <a:pt x="285" y="9573"/>
                    <a:pt x="303" y="9544"/>
                  </a:cubicBezTo>
                  <a:close/>
                  <a:moveTo>
                    <a:pt x="9620" y="0"/>
                  </a:moveTo>
                  <a:cubicBezTo>
                    <a:pt x="9376" y="0"/>
                    <a:pt x="9118" y="86"/>
                    <a:pt x="8906" y="219"/>
                  </a:cubicBezTo>
                  <a:cubicBezTo>
                    <a:pt x="8815" y="310"/>
                    <a:pt x="8694" y="401"/>
                    <a:pt x="8602" y="523"/>
                  </a:cubicBezTo>
                  <a:cubicBezTo>
                    <a:pt x="8542" y="614"/>
                    <a:pt x="8420" y="736"/>
                    <a:pt x="8359" y="827"/>
                  </a:cubicBezTo>
                  <a:lnTo>
                    <a:pt x="6323" y="2985"/>
                  </a:lnTo>
                  <a:lnTo>
                    <a:pt x="3131" y="6450"/>
                  </a:lnTo>
                  <a:lnTo>
                    <a:pt x="1125" y="8638"/>
                  </a:lnTo>
                  <a:lnTo>
                    <a:pt x="608" y="9216"/>
                  </a:lnTo>
                  <a:lnTo>
                    <a:pt x="396" y="9398"/>
                  </a:lnTo>
                  <a:cubicBezTo>
                    <a:pt x="396" y="9398"/>
                    <a:pt x="487" y="9368"/>
                    <a:pt x="578" y="9277"/>
                  </a:cubicBezTo>
                  <a:lnTo>
                    <a:pt x="1125" y="8669"/>
                  </a:lnTo>
                  <a:cubicBezTo>
                    <a:pt x="1611" y="8182"/>
                    <a:pt x="2310" y="7453"/>
                    <a:pt x="3162" y="6511"/>
                  </a:cubicBezTo>
                  <a:lnTo>
                    <a:pt x="6414" y="3046"/>
                  </a:lnTo>
                  <a:lnTo>
                    <a:pt x="8420" y="887"/>
                  </a:lnTo>
                  <a:cubicBezTo>
                    <a:pt x="8572" y="675"/>
                    <a:pt x="8754" y="523"/>
                    <a:pt x="8967" y="310"/>
                  </a:cubicBezTo>
                  <a:cubicBezTo>
                    <a:pt x="9144" y="183"/>
                    <a:pt x="9364" y="120"/>
                    <a:pt x="9590" y="120"/>
                  </a:cubicBezTo>
                  <a:cubicBezTo>
                    <a:pt x="9636" y="120"/>
                    <a:pt x="9681" y="123"/>
                    <a:pt x="9727" y="128"/>
                  </a:cubicBezTo>
                  <a:lnTo>
                    <a:pt x="11460" y="128"/>
                  </a:lnTo>
                  <a:lnTo>
                    <a:pt x="27752" y="249"/>
                  </a:lnTo>
                  <a:lnTo>
                    <a:pt x="37387" y="280"/>
                  </a:lnTo>
                  <a:lnTo>
                    <a:pt x="42463" y="310"/>
                  </a:lnTo>
                  <a:cubicBezTo>
                    <a:pt x="43314" y="371"/>
                    <a:pt x="44226" y="371"/>
                    <a:pt x="45047" y="371"/>
                  </a:cubicBezTo>
                  <a:cubicBezTo>
                    <a:pt x="45472" y="371"/>
                    <a:pt x="45776" y="675"/>
                    <a:pt x="45807" y="1070"/>
                  </a:cubicBezTo>
                  <a:cubicBezTo>
                    <a:pt x="45807" y="1495"/>
                    <a:pt x="45472" y="1799"/>
                    <a:pt x="45229" y="2195"/>
                  </a:cubicBezTo>
                  <a:lnTo>
                    <a:pt x="39241" y="10584"/>
                  </a:lnTo>
                  <a:cubicBezTo>
                    <a:pt x="39089" y="10736"/>
                    <a:pt x="38968" y="10918"/>
                    <a:pt x="38846" y="11070"/>
                  </a:cubicBezTo>
                  <a:cubicBezTo>
                    <a:pt x="38694" y="11192"/>
                    <a:pt x="38542" y="11313"/>
                    <a:pt x="38360" y="11344"/>
                  </a:cubicBezTo>
                  <a:cubicBezTo>
                    <a:pt x="38147" y="11374"/>
                    <a:pt x="37934" y="11374"/>
                    <a:pt x="37752" y="11374"/>
                  </a:cubicBezTo>
                  <a:lnTo>
                    <a:pt x="34712" y="11374"/>
                  </a:lnTo>
                  <a:lnTo>
                    <a:pt x="30001" y="11344"/>
                  </a:lnTo>
                  <a:lnTo>
                    <a:pt x="13709" y="11222"/>
                  </a:lnTo>
                  <a:lnTo>
                    <a:pt x="2736" y="11161"/>
                  </a:lnTo>
                  <a:cubicBezTo>
                    <a:pt x="2290" y="11161"/>
                    <a:pt x="1898" y="11175"/>
                    <a:pt x="1534" y="11175"/>
                  </a:cubicBezTo>
                  <a:cubicBezTo>
                    <a:pt x="1351" y="11175"/>
                    <a:pt x="1176" y="11171"/>
                    <a:pt x="1003" y="11161"/>
                  </a:cubicBezTo>
                  <a:lnTo>
                    <a:pt x="669" y="11040"/>
                  </a:lnTo>
                  <a:cubicBezTo>
                    <a:pt x="183" y="10766"/>
                    <a:pt x="0" y="10128"/>
                    <a:pt x="244" y="9641"/>
                  </a:cubicBezTo>
                  <a:lnTo>
                    <a:pt x="244" y="9641"/>
                  </a:lnTo>
                  <a:cubicBezTo>
                    <a:pt x="92" y="9854"/>
                    <a:pt x="61" y="10128"/>
                    <a:pt x="152" y="10401"/>
                  </a:cubicBezTo>
                  <a:cubicBezTo>
                    <a:pt x="213" y="10796"/>
                    <a:pt x="547" y="11161"/>
                    <a:pt x="1003" y="11222"/>
                  </a:cubicBezTo>
                  <a:cubicBezTo>
                    <a:pt x="1520" y="11252"/>
                    <a:pt x="2067" y="11252"/>
                    <a:pt x="2736" y="11252"/>
                  </a:cubicBezTo>
                  <a:lnTo>
                    <a:pt x="13709" y="11374"/>
                  </a:lnTo>
                  <a:lnTo>
                    <a:pt x="30001" y="11526"/>
                  </a:lnTo>
                  <a:lnTo>
                    <a:pt x="34712" y="11556"/>
                  </a:lnTo>
                  <a:lnTo>
                    <a:pt x="37144" y="11617"/>
                  </a:lnTo>
                  <a:lnTo>
                    <a:pt x="37752" y="11617"/>
                  </a:lnTo>
                  <a:cubicBezTo>
                    <a:pt x="37995" y="11617"/>
                    <a:pt x="38177" y="11617"/>
                    <a:pt x="38390" y="11556"/>
                  </a:cubicBezTo>
                  <a:cubicBezTo>
                    <a:pt x="38633" y="11496"/>
                    <a:pt x="38816" y="11374"/>
                    <a:pt x="38968" y="11222"/>
                  </a:cubicBezTo>
                  <a:cubicBezTo>
                    <a:pt x="39120" y="11070"/>
                    <a:pt x="39241" y="10918"/>
                    <a:pt x="39363" y="10736"/>
                  </a:cubicBezTo>
                  <a:lnTo>
                    <a:pt x="45381" y="2286"/>
                  </a:lnTo>
                  <a:lnTo>
                    <a:pt x="45776" y="1769"/>
                  </a:lnTo>
                  <a:cubicBezTo>
                    <a:pt x="45928" y="1587"/>
                    <a:pt x="45989" y="1313"/>
                    <a:pt x="45989" y="1070"/>
                  </a:cubicBezTo>
                  <a:cubicBezTo>
                    <a:pt x="45989" y="857"/>
                    <a:pt x="45898" y="584"/>
                    <a:pt x="45685" y="432"/>
                  </a:cubicBezTo>
                  <a:cubicBezTo>
                    <a:pt x="45503" y="280"/>
                    <a:pt x="45290" y="158"/>
                    <a:pt x="45047" y="158"/>
                  </a:cubicBezTo>
                  <a:lnTo>
                    <a:pt x="42433" y="158"/>
                  </a:lnTo>
                  <a:lnTo>
                    <a:pt x="37326" y="128"/>
                  </a:lnTo>
                  <a:lnTo>
                    <a:pt x="27721" y="97"/>
                  </a:lnTo>
                  <a:lnTo>
                    <a:pt x="11429" y="6"/>
                  </a:lnTo>
                  <a:lnTo>
                    <a:pt x="9727" y="6"/>
                  </a:lnTo>
                  <a:cubicBezTo>
                    <a:pt x="9692" y="2"/>
                    <a:pt x="9656" y="0"/>
                    <a:pt x="9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5" name="Google Shape;1515;p52"/>
            <p:cNvSpPr/>
            <p:nvPr/>
          </p:nvSpPr>
          <p:spPr>
            <a:xfrm>
              <a:off x="1784500" y="4533025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6" name="Google Shape;1516;p52"/>
            <p:cNvSpPr/>
            <p:nvPr/>
          </p:nvSpPr>
          <p:spPr>
            <a:xfrm>
              <a:off x="1889350" y="4427400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9" y="1"/>
                  </a:moveTo>
                  <a:cubicBezTo>
                    <a:pt x="1308" y="1"/>
                    <a:pt x="1" y="669"/>
                    <a:pt x="1" y="1490"/>
                  </a:cubicBezTo>
                  <a:cubicBezTo>
                    <a:pt x="1" y="2311"/>
                    <a:pt x="1308" y="2980"/>
                    <a:pt x="2919" y="2980"/>
                  </a:cubicBezTo>
                  <a:cubicBezTo>
                    <a:pt x="4530" y="2980"/>
                    <a:pt x="5837" y="2311"/>
                    <a:pt x="5837" y="1490"/>
                  </a:cubicBezTo>
                  <a:cubicBezTo>
                    <a:pt x="5837" y="669"/>
                    <a:pt x="4530" y="1"/>
                    <a:pt x="29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7" name="Google Shape;1517;p52"/>
            <p:cNvSpPr/>
            <p:nvPr/>
          </p:nvSpPr>
          <p:spPr>
            <a:xfrm>
              <a:off x="1994225" y="4533025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9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49" y="2980"/>
                  </a:cubicBezTo>
                  <a:cubicBezTo>
                    <a:pt x="4560" y="2980"/>
                    <a:pt x="5867" y="2311"/>
                    <a:pt x="5867" y="1490"/>
                  </a:cubicBezTo>
                  <a:cubicBezTo>
                    <a:pt x="5867" y="669"/>
                    <a:pt x="4560" y="1"/>
                    <a:pt x="2949" y="1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8" name="Google Shape;1518;p52"/>
            <p:cNvSpPr/>
            <p:nvPr/>
          </p:nvSpPr>
          <p:spPr>
            <a:xfrm>
              <a:off x="2099850" y="4427400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9" name="Google Shape;1519;p52"/>
            <p:cNvSpPr/>
            <p:nvPr/>
          </p:nvSpPr>
          <p:spPr>
            <a:xfrm>
              <a:off x="2205475" y="4533025"/>
              <a:ext cx="145925" cy="74500"/>
            </a:xfrm>
            <a:custGeom>
              <a:avLst/>
              <a:gdLst/>
              <a:ahLst/>
              <a:cxnLst/>
              <a:rect l="l" t="t" r="r" b="b"/>
              <a:pathLst>
                <a:path w="583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36" y="2311"/>
                    <a:pt x="5836" y="1490"/>
                  </a:cubicBezTo>
                  <a:cubicBezTo>
                    <a:pt x="583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0" name="Google Shape;1520;p52"/>
            <p:cNvSpPr/>
            <p:nvPr/>
          </p:nvSpPr>
          <p:spPr>
            <a:xfrm>
              <a:off x="2310350" y="4427400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8" y="1"/>
                  </a:moveTo>
                  <a:cubicBezTo>
                    <a:pt x="1337" y="1"/>
                    <a:pt x="0" y="669"/>
                    <a:pt x="0" y="1490"/>
                  </a:cubicBezTo>
                  <a:cubicBezTo>
                    <a:pt x="0" y="2311"/>
                    <a:pt x="1337" y="2980"/>
                    <a:pt x="2948" y="2980"/>
                  </a:cubicBezTo>
                  <a:cubicBezTo>
                    <a:pt x="4559" y="2980"/>
                    <a:pt x="5866" y="2311"/>
                    <a:pt x="5866" y="1490"/>
                  </a:cubicBezTo>
                  <a:cubicBezTo>
                    <a:pt x="5866" y="669"/>
                    <a:pt x="4559" y="1"/>
                    <a:pt x="2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1" name="Google Shape;1521;p52"/>
            <p:cNvSpPr/>
            <p:nvPr/>
          </p:nvSpPr>
          <p:spPr>
            <a:xfrm>
              <a:off x="2415975" y="4533025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4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48" y="2980"/>
                  </a:cubicBezTo>
                  <a:cubicBezTo>
                    <a:pt x="4559" y="2980"/>
                    <a:pt x="5866" y="2311"/>
                    <a:pt x="5866" y="1490"/>
                  </a:cubicBezTo>
                  <a:cubicBezTo>
                    <a:pt x="5866" y="669"/>
                    <a:pt x="4559" y="1"/>
                    <a:pt x="2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2" name="Google Shape;1522;p52"/>
            <p:cNvSpPr/>
            <p:nvPr/>
          </p:nvSpPr>
          <p:spPr>
            <a:xfrm>
              <a:off x="2521600" y="4427400"/>
              <a:ext cx="146675" cy="74500"/>
            </a:xfrm>
            <a:custGeom>
              <a:avLst/>
              <a:gdLst/>
              <a:ahLst/>
              <a:cxnLst/>
              <a:rect l="l" t="t" r="r" b="b"/>
              <a:pathLst>
                <a:path w="5867" h="2980" extrusionOk="0">
                  <a:moveTo>
                    <a:pt x="2918" y="1"/>
                  </a:moveTo>
                  <a:cubicBezTo>
                    <a:pt x="1307" y="1"/>
                    <a:pt x="0" y="669"/>
                    <a:pt x="0" y="1490"/>
                  </a:cubicBezTo>
                  <a:cubicBezTo>
                    <a:pt x="0" y="2311"/>
                    <a:pt x="1307" y="2980"/>
                    <a:pt x="2918" y="2980"/>
                  </a:cubicBezTo>
                  <a:cubicBezTo>
                    <a:pt x="4529" y="2980"/>
                    <a:pt x="5866" y="2311"/>
                    <a:pt x="5866" y="1490"/>
                  </a:cubicBezTo>
                  <a:cubicBezTo>
                    <a:pt x="5866" y="669"/>
                    <a:pt x="4529" y="1"/>
                    <a:pt x="29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3" name="Google Shape;1523;p52"/>
            <p:cNvSpPr/>
            <p:nvPr/>
          </p:nvSpPr>
          <p:spPr>
            <a:xfrm>
              <a:off x="1701675" y="4402350"/>
              <a:ext cx="1080575" cy="246975"/>
            </a:xfrm>
            <a:custGeom>
              <a:avLst/>
              <a:gdLst/>
              <a:ahLst/>
              <a:cxnLst/>
              <a:rect l="l" t="t" r="r" b="b"/>
              <a:pathLst>
                <a:path w="43223" h="9879" extrusionOk="0">
                  <a:moveTo>
                    <a:pt x="43222" y="0"/>
                  </a:moveTo>
                  <a:lnTo>
                    <a:pt x="43222" y="0"/>
                  </a:lnTo>
                  <a:cubicBezTo>
                    <a:pt x="43162" y="61"/>
                    <a:pt x="43101" y="152"/>
                    <a:pt x="43010" y="182"/>
                  </a:cubicBezTo>
                  <a:lnTo>
                    <a:pt x="42645" y="699"/>
                  </a:lnTo>
                  <a:lnTo>
                    <a:pt x="41156" y="2675"/>
                  </a:lnTo>
                  <a:lnTo>
                    <a:pt x="35950" y="9726"/>
                  </a:lnTo>
                  <a:lnTo>
                    <a:pt x="35950" y="9726"/>
                  </a:lnTo>
                  <a:cubicBezTo>
                    <a:pt x="32190" y="9726"/>
                    <a:pt x="27796" y="9696"/>
                    <a:pt x="23070" y="9635"/>
                  </a:cubicBezTo>
                  <a:cubicBezTo>
                    <a:pt x="16171" y="9574"/>
                    <a:pt x="9879" y="9483"/>
                    <a:pt x="5380" y="9483"/>
                  </a:cubicBezTo>
                  <a:lnTo>
                    <a:pt x="0" y="9483"/>
                  </a:lnTo>
                  <a:lnTo>
                    <a:pt x="5380" y="9574"/>
                  </a:lnTo>
                  <a:lnTo>
                    <a:pt x="23070" y="9787"/>
                  </a:lnTo>
                  <a:cubicBezTo>
                    <a:pt x="27812" y="9878"/>
                    <a:pt x="32280" y="9878"/>
                    <a:pt x="35989" y="9878"/>
                  </a:cubicBezTo>
                  <a:lnTo>
                    <a:pt x="36019" y="9878"/>
                  </a:lnTo>
                  <a:lnTo>
                    <a:pt x="36080" y="9817"/>
                  </a:lnTo>
                  <a:cubicBezTo>
                    <a:pt x="38238" y="6900"/>
                    <a:pt x="40001" y="4437"/>
                    <a:pt x="41277" y="2735"/>
                  </a:cubicBezTo>
                  <a:lnTo>
                    <a:pt x="42706" y="699"/>
                  </a:lnTo>
                  <a:lnTo>
                    <a:pt x="43101" y="182"/>
                  </a:lnTo>
                  <a:cubicBezTo>
                    <a:pt x="43132" y="122"/>
                    <a:pt x="43162" y="61"/>
                    <a:pt x="43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4" name="Google Shape;1524;p52"/>
            <p:cNvSpPr/>
            <p:nvPr/>
          </p:nvSpPr>
          <p:spPr>
            <a:xfrm>
              <a:off x="1649225" y="4734750"/>
              <a:ext cx="298675" cy="152800"/>
            </a:xfrm>
            <a:custGeom>
              <a:avLst/>
              <a:gdLst/>
              <a:ahLst/>
              <a:cxnLst/>
              <a:rect l="l" t="t" r="r" b="b"/>
              <a:pathLst>
                <a:path w="11947" h="6112" extrusionOk="0">
                  <a:moveTo>
                    <a:pt x="8652" y="1"/>
                  </a:moveTo>
                  <a:cubicBezTo>
                    <a:pt x="7820" y="1"/>
                    <a:pt x="7004" y="624"/>
                    <a:pt x="6191" y="624"/>
                  </a:cubicBezTo>
                  <a:cubicBezTo>
                    <a:pt x="6093" y="624"/>
                    <a:pt x="5995" y="615"/>
                    <a:pt x="5898" y="594"/>
                  </a:cubicBezTo>
                  <a:cubicBezTo>
                    <a:pt x="5563" y="503"/>
                    <a:pt x="5229" y="351"/>
                    <a:pt x="4864" y="199"/>
                  </a:cubicBezTo>
                  <a:cubicBezTo>
                    <a:pt x="4725" y="136"/>
                    <a:pt x="4570" y="104"/>
                    <a:pt x="4418" y="104"/>
                  </a:cubicBezTo>
                  <a:cubicBezTo>
                    <a:pt x="4207" y="104"/>
                    <a:pt x="4003" y="166"/>
                    <a:pt x="3861" y="291"/>
                  </a:cubicBezTo>
                  <a:cubicBezTo>
                    <a:pt x="3648" y="534"/>
                    <a:pt x="3618" y="838"/>
                    <a:pt x="3496" y="1111"/>
                  </a:cubicBezTo>
                  <a:cubicBezTo>
                    <a:pt x="3405" y="1354"/>
                    <a:pt x="3132" y="1415"/>
                    <a:pt x="2767" y="1598"/>
                  </a:cubicBezTo>
                  <a:cubicBezTo>
                    <a:pt x="2402" y="1628"/>
                    <a:pt x="2098" y="1750"/>
                    <a:pt x="1855" y="1901"/>
                  </a:cubicBezTo>
                  <a:cubicBezTo>
                    <a:pt x="1551" y="2053"/>
                    <a:pt x="1338" y="2357"/>
                    <a:pt x="1338" y="2692"/>
                  </a:cubicBezTo>
                  <a:cubicBezTo>
                    <a:pt x="1338" y="2996"/>
                    <a:pt x="1612" y="3269"/>
                    <a:pt x="1946" y="3269"/>
                  </a:cubicBezTo>
                  <a:lnTo>
                    <a:pt x="2037" y="3269"/>
                  </a:lnTo>
                  <a:lnTo>
                    <a:pt x="578" y="4303"/>
                  </a:lnTo>
                  <a:cubicBezTo>
                    <a:pt x="366" y="4394"/>
                    <a:pt x="153" y="4637"/>
                    <a:pt x="92" y="4911"/>
                  </a:cubicBezTo>
                  <a:cubicBezTo>
                    <a:pt x="1" y="5306"/>
                    <a:pt x="457" y="5671"/>
                    <a:pt x="852" y="5671"/>
                  </a:cubicBezTo>
                  <a:cubicBezTo>
                    <a:pt x="1277" y="5610"/>
                    <a:pt x="1642" y="5458"/>
                    <a:pt x="1977" y="5215"/>
                  </a:cubicBezTo>
                  <a:cubicBezTo>
                    <a:pt x="2341" y="4971"/>
                    <a:pt x="2706" y="4819"/>
                    <a:pt x="3132" y="4819"/>
                  </a:cubicBezTo>
                  <a:cubicBezTo>
                    <a:pt x="3861" y="4911"/>
                    <a:pt x="4256" y="5671"/>
                    <a:pt x="4925" y="5975"/>
                  </a:cubicBezTo>
                  <a:cubicBezTo>
                    <a:pt x="5198" y="6066"/>
                    <a:pt x="5487" y="6111"/>
                    <a:pt x="5780" y="6111"/>
                  </a:cubicBezTo>
                  <a:cubicBezTo>
                    <a:pt x="6072" y="6111"/>
                    <a:pt x="6369" y="6066"/>
                    <a:pt x="6657" y="5975"/>
                  </a:cubicBezTo>
                  <a:cubicBezTo>
                    <a:pt x="7113" y="5883"/>
                    <a:pt x="7539" y="5671"/>
                    <a:pt x="7843" y="5306"/>
                  </a:cubicBezTo>
                  <a:cubicBezTo>
                    <a:pt x="8116" y="4941"/>
                    <a:pt x="8056" y="4303"/>
                    <a:pt x="7661" y="4151"/>
                  </a:cubicBezTo>
                  <a:lnTo>
                    <a:pt x="10761" y="3604"/>
                  </a:lnTo>
                  <a:cubicBezTo>
                    <a:pt x="11034" y="3573"/>
                    <a:pt x="11308" y="3482"/>
                    <a:pt x="11551" y="3330"/>
                  </a:cubicBezTo>
                  <a:cubicBezTo>
                    <a:pt x="11794" y="3178"/>
                    <a:pt x="11946" y="2874"/>
                    <a:pt x="11855" y="2631"/>
                  </a:cubicBezTo>
                  <a:cubicBezTo>
                    <a:pt x="11764" y="2266"/>
                    <a:pt x="11338" y="2175"/>
                    <a:pt x="11004" y="2084"/>
                  </a:cubicBezTo>
                  <a:lnTo>
                    <a:pt x="8451" y="1658"/>
                  </a:lnTo>
                  <a:cubicBezTo>
                    <a:pt x="8603" y="1202"/>
                    <a:pt x="9393" y="1294"/>
                    <a:pt x="9575" y="838"/>
                  </a:cubicBezTo>
                  <a:cubicBezTo>
                    <a:pt x="9727" y="503"/>
                    <a:pt x="9363" y="108"/>
                    <a:pt x="9028" y="47"/>
                  </a:cubicBezTo>
                  <a:cubicBezTo>
                    <a:pt x="8902" y="15"/>
                    <a:pt x="8777" y="1"/>
                    <a:pt x="8652" y="1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5" name="Google Shape;1525;p52"/>
            <p:cNvSpPr/>
            <p:nvPr/>
          </p:nvSpPr>
          <p:spPr>
            <a:xfrm>
              <a:off x="2009425" y="4740500"/>
              <a:ext cx="299425" cy="152375"/>
            </a:xfrm>
            <a:custGeom>
              <a:avLst/>
              <a:gdLst/>
              <a:ahLst/>
              <a:cxnLst/>
              <a:rect l="l" t="t" r="r" b="b"/>
              <a:pathLst>
                <a:path w="11977" h="6095" extrusionOk="0">
                  <a:moveTo>
                    <a:pt x="8691" y="0"/>
                  </a:moveTo>
                  <a:cubicBezTo>
                    <a:pt x="7846" y="0"/>
                    <a:pt x="7049" y="637"/>
                    <a:pt x="6204" y="637"/>
                  </a:cubicBezTo>
                  <a:cubicBezTo>
                    <a:pt x="6102" y="637"/>
                    <a:pt x="6000" y="628"/>
                    <a:pt x="5897" y="608"/>
                  </a:cubicBezTo>
                  <a:cubicBezTo>
                    <a:pt x="5563" y="486"/>
                    <a:pt x="5198" y="334"/>
                    <a:pt x="4864" y="182"/>
                  </a:cubicBezTo>
                  <a:cubicBezTo>
                    <a:pt x="4729" y="121"/>
                    <a:pt x="4579" y="89"/>
                    <a:pt x="4431" y="89"/>
                  </a:cubicBezTo>
                  <a:cubicBezTo>
                    <a:pt x="4211" y="89"/>
                    <a:pt x="3994" y="159"/>
                    <a:pt x="3830" y="304"/>
                  </a:cubicBezTo>
                  <a:cubicBezTo>
                    <a:pt x="3617" y="516"/>
                    <a:pt x="3617" y="820"/>
                    <a:pt x="3465" y="1094"/>
                  </a:cubicBezTo>
                  <a:cubicBezTo>
                    <a:pt x="3314" y="1368"/>
                    <a:pt x="3101" y="1428"/>
                    <a:pt x="2736" y="1580"/>
                  </a:cubicBezTo>
                  <a:cubicBezTo>
                    <a:pt x="2402" y="1641"/>
                    <a:pt x="2098" y="1732"/>
                    <a:pt x="1824" y="1884"/>
                  </a:cubicBezTo>
                  <a:cubicBezTo>
                    <a:pt x="1520" y="2036"/>
                    <a:pt x="1338" y="2340"/>
                    <a:pt x="1338" y="2705"/>
                  </a:cubicBezTo>
                  <a:cubicBezTo>
                    <a:pt x="1338" y="3009"/>
                    <a:pt x="1611" y="3252"/>
                    <a:pt x="1946" y="3252"/>
                  </a:cubicBezTo>
                  <a:lnTo>
                    <a:pt x="2007" y="3252"/>
                  </a:lnTo>
                  <a:lnTo>
                    <a:pt x="578" y="4286"/>
                  </a:lnTo>
                  <a:cubicBezTo>
                    <a:pt x="335" y="4407"/>
                    <a:pt x="152" y="4620"/>
                    <a:pt x="92" y="4893"/>
                  </a:cubicBezTo>
                  <a:cubicBezTo>
                    <a:pt x="0" y="5319"/>
                    <a:pt x="456" y="5653"/>
                    <a:pt x="851" y="5653"/>
                  </a:cubicBezTo>
                  <a:cubicBezTo>
                    <a:pt x="1247" y="5623"/>
                    <a:pt x="1642" y="5471"/>
                    <a:pt x="1976" y="5197"/>
                  </a:cubicBezTo>
                  <a:cubicBezTo>
                    <a:pt x="2310" y="4985"/>
                    <a:pt x="2706" y="4833"/>
                    <a:pt x="3131" y="4833"/>
                  </a:cubicBezTo>
                  <a:cubicBezTo>
                    <a:pt x="3830" y="4893"/>
                    <a:pt x="4256" y="5653"/>
                    <a:pt x="4894" y="5957"/>
                  </a:cubicBezTo>
                  <a:cubicBezTo>
                    <a:pt x="5183" y="6048"/>
                    <a:pt x="5479" y="6094"/>
                    <a:pt x="5776" y="6094"/>
                  </a:cubicBezTo>
                  <a:cubicBezTo>
                    <a:pt x="6072" y="6094"/>
                    <a:pt x="6368" y="6048"/>
                    <a:pt x="6657" y="5957"/>
                  </a:cubicBezTo>
                  <a:cubicBezTo>
                    <a:pt x="7113" y="5896"/>
                    <a:pt x="7539" y="5653"/>
                    <a:pt x="7873" y="5319"/>
                  </a:cubicBezTo>
                  <a:cubicBezTo>
                    <a:pt x="8146" y="4924"/>
                    <a:pt x="8086" y="4286"/>
                    <a:pt x="7690" y="4134"/>
                  </a:cubicBezTo>
                  <a:lnTo>
                    <a:pt x="10791" y="3617"/>
                  </a:lnTo>
                  <a:cubicBezTo>
                    <a:pt x="11064" y="3556"/>
                    <a:pt x="11338" y="3495"/>
                    <a:pt x="11581" y="3343"/>
                  </a:cubicBezTo>
                  <a:cubicBezTo>
                    <a:pt x="11824" y="3191"/>
                    <a:pt x="11976" y="2887"/>
                    <a:pt x="11885" y="2614"/>
                  </a:cubicBezTo>
                  <a:cubicBezTo>
                    <a:pt x="11794" y="2279"/>
                    <a:pt x="11368" y="2158"/>
                    <a:pt x="11034" y="2097"/>
                  </a:cubicBezTo>
                  <a:lnTo>
                    <a:pt x="8481" y="1671"/>
                  </a:lnTo>
                  <a:cubicBezTo>
                    <a:pt x="8663" y="1216"/>
                    <a:pt x="9423" y="1276"/>
                    <a:pt x="9605" y="820"/>
                  </a:cubicBezTo>
                  <a:cubicBezTo>
                    <a:pt x="9757" y="486"/>
                    <a:pt x="9393" y="121"/>
                    <a:pt x="8998" y="30"/>
                  </a:cubicBezTo>
                  <a:cubicBezTo>
                    <a:pt x="8894" y="10"/>
                    <a:pt x="8792" y="0"/>
                    <a:pt x="8691" y="0"/>
                  </a:cubicBezTo>
                  <a:close/>
                </a:path>
              </a:pathLst>
            </a:custGeom>
            <a:solidFill>
              <a:srgbClr val="615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6" name="Google Shape;1526;p52"/>
            <p:cNvSpPr/>
            <p:nvPr/>
          </p:nvSpPr>
          <p:spPr>
            <a:xfrm>
              <a:off x="4941850" y="3990325"/>
              <a:ext cx="408850" cy="411100"/>
            </a:xfrm>
            <a:custGeom>
              <a:avLst/>
              <a:gdLst/>
              <a:ahLst/>
              <a:cxnLst/>
              <a:rect l="l" t="t" r="r" b="b"/>
              <a:pathLst>
                <a:path w="16354" h="16444" extrusionOk="0">
                  <a:moveTo>
                    <a:pt x="9690" y="0"/>
                  </a:moveTo>
                  <a:cubicBezTo>
                    <a:pt x="8108" y="0"/>
                    <a:pt x="5722" y="549"/>
                    <a:pt x="3952" y="3380"/>
                  </a:cubicBezTo>
                  <a:cubicBezTo>
                    <a:pt x="1399" y="7423"/>
                    <a:pt x="0" y="14687"/>
                    <a:pt x="6080" y="16238"/>
                  </a:cubicBezTo>
                  <a:cubicBezTo>
                    <a:pt x="6618" y="16378"/>
                    <a:pt x="7131" y="16443"/>
                    <a:pt x="7620" y="16443"/>
                  </a:cubicBezTo>
                  <a:cubicBezTo>
                    <a:pt x="12619" y="16443"/>
                    <a:pt x="15032" y="9659"/>
                    <a:pt x="15502" y="7970"/>
                  </a:cubicBezTo>
                  <a:cubicBezTo>
                    <a:pt x="16353" y="4991"/>
                    <a:pt x="14317" y="1161"/>
                    <a:pt x="11368" y="219"/>
                  </a:cubicBezTo>
                  <a:cubicBezTo>
                    <a:pt x="11368" y="219"/>
                    <a:pt x="10690" y="0"/>
                    <a:pt x="9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7" name="Google Shape;1527;p52"/>
            <p:cNvSpPr/>
            <p:nvPr/>
          </p:nvSpPr>
          <p:spPr>
            <a:xfrm>
              <a:off x="4984400" y="3989700"/>
              <a:ext cx="352625" cy="414300"/>
            </a:xfrm>
            <a:custGeom>
              <a:avLst/>
              <a:gdLst/>
              <a:ahLst/>
              <a:cxnLst/>
              <a:rect l="l" t="t" r="r" b="b"/>
              <a:pathLst>
                <a:path w="14105" h="16572" extrusionOk="0">
                  <a:moveTo>
                    <a:pt x="7843" y="1"/>
                  </a:moveTo>
                  <a:cubicBezTo>
                    <a:pt x="6080" y="1"/>
                    <a:pt x="4469" y="761"/>
                    <a:pt x="3283" y="2037"/>
                  </a:cubicBezTo>
                  <a:cubicBezTo>
                    <a:pt x="2493" y="2888"/>
                    <a:pt x="1794" y="3892"/>
                    <a:pt x="1338" y="4986"/>
                  </a:cubicBezTo>
                  <a:cubicBezTo>
                    <a:pt x="760" y="6202"/>
                    <a:pt x="396" y="7539"/>
                    <a:pt x="153" y="8876"/>
                  </a:cubicBezTo>
                  <a:cubicBezTo>
                    <a:pt x="61" y="9576"/>
                    <a:pt x="1" y="10335"/>
                    <a:pt x="61" y="11065"/>
                  </a:cubicBezTo>
                  <a:cubicBezTo>
                    <a:pt x="122" y="11825"/>
                    <a:pt x="274" y="12585"/>
                    <a:pt x="578" y="13314"/>
                  </a:cubicBezTo>
                  <a:cubicBezTo>
                    <a:pt x="882" y="14044"/>
                    <a:pt x="1368" y="14712"/>
                    <a:pt x="1976" y="15199"/>
                  </a:cubicBezTo>
                  <a:cubicBezTo>
                    <a:pt x="2645" y="15715"/>
                    <a:pt x="3344" y="16080"/>
                    <a:pt x="4165" y="16323"/>
                  </a:cubicBezTo>
                  <a:cubicBezTo>
                    <a:pt x="4726" y="16480"/>
                    <a:pt x="5320" y="16571"/>
                    <a:pt x="5936" y="16571"/>
                  </a:cubicBezTo>
                  <a:cubicBezTo>
                    <a:pt x="6154" y="16571"/>
                    <a:pt x="6374" y="16560"/>
                    <a:pt x="6596" y="16536"/>
                  </a:cubicBezTo>
                  <a:cubicBezTo>
                    <a:pt x="7387" y="16415"/>
                    <a:pt x="8147" y="16171"/>
                    <a:pt x="8815" y="15746"/>
                  </a:cubicBezTo>
                  <a:cubicBezTo>
                    <a:pt x="10092" y="14956"/>
                    <a:pt x="11156" y="13801"/>
                    <a:pt x="11916" y="12524"/>
                  </a:cubicBezTo>
                  <a:cubicBezTo>
                    <a:pt x="12584" y="11369"/>
                    <a:pt x="13192" y="10153"/>
                    <a:pt x="13618" y="8876"/>
                  </a:cubicBezTo>
                  <a:cubicBezTo>
                    <a:pt x="13831" y="8299"/>
                    <a:pt x="13952" y="7691"/>
                    <a:pt x="14043" y="7083"/>
                  </a:cubicBezTo>
                  <a:cubicBezTo>
                    <a:pt x="14104" y="6506"/>
                    <a:pt x="14074" y="5928"/>
                    <a:pt x="13952" y="5381"/>
                  </a:cubicBezTo>
                  <a:cubicBezTo>
                    <a:pt x="13770" y="4378"/>
                    <a:pt x="13435" y="3466"/>
                    <a:pt x="12858" y="2676"/>
                  </a:cubicBezTo>
                  <a:cubicBezTo>
                    <a:pt x="12432" y="2068"/>
                    <a:pt x="11916" y="1521"/>
                    <a:pt x="11338" y="1065"/>
                  </a:cubicBezTo>
                  <a:cubicBezTo>
                    <a:pt x="10943" y="822"/>
                    <a:pt x="10548" y="578"/>
                    <a:pt x="10122" y="396"/>
                  </a:cubicBezTo>
                  <a:lnTo>
                    <a:pt x="9788" y="274"/>
                  </a:lnTo>
                  <a:lnTo>
                    <a:pt x="9666" y="244"/>
                  </a:lnTo>
                  <a:lnTo>
                    <a:pt x="9666" y="244"/>
                  </a:lnTo>
                  <a:cubicBezTo>
                    <a:pt x="10244" y="457"/>
                    <a:pt x="10761" y="761"/>
                    <a:pt x="11247" y="1156"/>
                  </a:cubicBezTo>
                  <a:cubicBezTo>
                    <a:pt x="11824" y="1612"/>
                    <a:pt x="12311" y="2129"/>
                    <a:pt x="12706" y="2737"/>
                  </a:cubicBezTo>
                  <a:cubicBezTo>
                    <a:pt x="13223" y="3527"/>
                    <a:pt x="13618" y="4439"/>
                    <a:pt x="13770" y="5411"/>
                  </a:cubicBezTo>
                  <a:cubicBezTo>
                    <a:pt x="13983" y="6536"/>
                    <a:pt x="13891" y="7752"/>
                    <a:pt x="13435" y="8816"/>
                  </a:cubicBezTo>
                  <a:cubicBezTo>
                    <a:pt x="13010" y="10123"/>
                    <a:pt x="12432" y="11338"/>
                    <a:pt x="11703" y="12463"/>
                  </a:cubicBezTo>
                  <a:cubicBezTo>
                    <a:pt x="11004" y="13740"/>
                    <a:pt x="9970" y="14834"/>
                    <a:pt x="8724" y="15624"/>
                  </a:cubicBezTo>
                  <a:cubicBezTo>
                    <a:pt x="8055" y="16050"/>
                    <a:pt x="7296" y="16263"/>
                    <a:pt x="6536" y="16384"/>
                  </a:cubicBezTo>
                  <a:cubicBezTo>
                    <a:pt x="6336" y="16403"/>
                    <a:pt x="6136" y="16413"/>
                    <a:pt x="5935" y="16413"/>
                  </a:cubicBezTo>
                  <a:cubicBezTo>
                    <a:pt x="4547" y="16413"/>
                    <a:pt x="3156" y="15957"/>
                    <a:pt x="2067" y="15108"/>
                  </a:cubicBezTo>
                  <a:cubicBezTo>
                    <a:pt x="1460" y="14560"/>
                    <a:pt x="1004" y="13952"/>
                    <a:pt x="700" y="13223"/>
                  </a:cubicBezTo>
                  <a:cubicBezTo>
                    <a:pt x="396" y="12554"/>
                    <a:pt x="244" y="11825"/>
                    <a:pt x="213" y="11065"/>
                  </a:cubicBezTo>
                  <a:cubicBezTo>
                    <a:pt x="153" y="10335"/>
                    <a:pt x="213" y="9636"/>
                    <a:pt x="305" y="8907"/>
                  </a:cubicBezTo>
                  <a:cubicBezTo>
                    <a:pt x="548" y="7569"/>
                    <a:pt x="912" y="6293"/>
                    <a:pt x="1490" y="5077"/>
                  </a:cubicBezTo>
                  <a:cubicBezTo>
                    <a:pt x="1946" y="4013"/>
                    <a:pt x="2554" y="3010"/>
                    <a:pt x="3344" y="2129"/>
                  </a:cubicBezTo>
                  <a:cubicBezTo>
                    <a:pt x="4530" y="882"/>
                    <a:pt x="6140" y="122"/>
                    <a:pt x="7843" y="92"/>
                  </a:cubicBezTo>
                  <a:cubicBezTo>
                    <a:pt x="7965" y="84"/>
                    <a:pt x="8087" y="80"/>
                    <a:pt x="8209" y="80"/>
                  </a:cubicBezTo>
                  <a:cubicBezTo>
                    <a:pt x="8543" y="80"/>
                    <a:pt x="8877" y="108"/>
                    <a:pt x="9210" y="153"/>
                  </a:cubicBezTo>
                  <a:lnTo>
                    <a:pt x="9545" y="244"/>
                  </a:lnTo>
                  <a:lnTo>
                    <a:pt x="9666" y="244"/>
                  </a:lnTo>
                  <a:cubicBezTo>
                    <a:pt x="9575" y="244"/>
                    <a:pt x="9545" y="244"/>
                    <a:pt x="9545" y="214"/>
                  </a:cubicBezTo>
                  <a:cubicBezTo>
                    <a:pt x="9484" y="214"/>
                    <a:pt x="9362" y="153"/>
                    <a:pt x="9210" y="122"/>
                  </a:cubicBezTo>
                  <a:cubicBezTo>
                    <a:pt x="8755" y="62"/>
                    <a:pt x="8299" y="1"/>
                    <a:pt x="7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8" name="Google Shape;1528;p52"/>
            <p:cNvSpPr/>
            <p:nvPr/>
          </p:nvSpPr>
          <p:spPr>
            <a:xfrm>
              <a:off x="4862050" y="4191100"/>
              <a:ext cx="493200" cy="348750"/>
            </a:xfrm>
            <a:custGeom>
              <a:avLst/>
              <a:gdLst/>
              <a:ahLst/>
              <a:cxnLst/>
              <a:rect l="l" t="t" r="r" b="b"/>
              <a:pathLst>
                <a:path w="19728" h="13950" extrusionOk="0">
                  <a:moveTo>
                    <a:pt x="12763" y="0"/>
                  </a:moveTo>
                  <a:cubicBezTo>
                    <a:pt x="12065" y="0"/>
                    <a:pt x="11297" y="108"/>
                    <a:pt x="10457" y="364"/>
                  </a:cubicBezTo>
                  <a:cubicBezTo>
                    <a:pt x="5837" y="1732"/>
                    <a:pt x="1" y="6231"/>
                    <a:pt x="3496" y="11398"/>
                  </a:cubicBezTo>
                  <a:cubicBezTo>
                    <a:pt x="4787" y="13306"/>
                    <a:pt x="6612" y="13950"/>
                    <a:pt x="8483" y="13950"/>
                  </a:cubicBezTo>
                  <a:cubicBezTo>
                    <a:pt x="11681" y="13950"/>
                    <a:pt x="15014" y="12069"/>
                    <a:pt x="16050" y="11398"/>
                  </a:cubicBezTo>
                  <a:cubicBezTo>
                    <a:pt x="18694" y="9726"/>
                    <a:pt x="19728" y="5532"/>
                    <a:pt x="18086" y="2857"/>
                  </a:cubicBezTo>
                  <a:cubicBezTo>
                    <a:pt x="18086" y="2857"/>
                    <a:pt x="16359" y="0"/>
                    <a:pt x="12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9" name="Google Shape;1529;p52"/>
            <p:cNvSpPr/>
            <p:nvPr/>
          </p:nvSpPr>
          <p:spPr>
            <a:xfrm>
              <a:off x="4919050" y="4189700"/>
              <a:ext cx="417200" cy="353225"/>
            </a:xfrm>
            <a:custGeom>
              <a:avLst/>
              <a:gdLst/>
              <a:ahLst/>
              <a:cxnLst/>
              <a:rect l="l" t="t" r="r" b="b"/>
              <a:pathLst>
                <a:path w="16688" h="14129" extrusionOk="0">
                  <a:moveTo>
                    <a:pt x="15538" y="2645"/>
                  </a:moveTo>
                  <a:cubicBezTo>
                    <a:pt x="15586" y="2716"/>
                    <a:pt x="15634" y="2791"/>
                    <a:pt x="15654" y="2852"/>
                  </a:cubicBezTo>
                  <a:cubicBezTo>
                    <a:pt x="15683" y="2910"/>
                    <a:pt x="15796" y="2913"/>
                    <a:pt x="15806" y="2913"/>
                  </a:cubicBezTo>
                  <a:lnTo>
                    <a:pt x="15806" y="2913"/>
                  </a:lnTo>
                  <a:cubicBezTo>
                    <a:pt x="15775" y="2912"/>
                    <a:pt x="15715" y="2882"/>
                    <a:pt x="15685" y="2852"/>
                  </a:cubicBezTo>
                  <a:cubicBezTo>
                    <a:pt x="15660" y="2779"/>
                    <a:pt x="15617" y="2726"/>
                    <a:pt x="15538" y="2645"/>
                  </a:cubicBezTo>
                  <a:close/>
                  <a:moveTo>
                    <a:pt x="15806" y="2913"/>
                  </a:moveTo>
                  <a:lnTo>
                    <a:pt x="15806" y="2913"/>
                  </a:lnTo>
                  <a:cubicBezTo>
                    <a:pt x="15806" y="2913"/>
                    <a:pt x="15806" y="2913"/>
                    <a:pt x="15806" y="2913"/>
                  </a:cubicBezTo>
                  <a:cubicBezTo>
                    <a:pt x="15806" y="2913"/>
                    <a:pt x="15806" y="2913"/>
                    <a:pt x="15806" y="2913"/>
                  </a:cubicBezTo>
                  <a:close/>
                  <a:moveTo>
                    <a:pt x="10335" y="0"/>
                  </a:moveTo>
                  <a:cubicBezTo>
                    <a:pt x="10144" y="0"/>
                    <a:pt x="9951" y="9"/>
                    <a:pt x="9758" y="25"/>
                  </a:cubicBezTo>
                  <a:cubicBezTo>
                    <a:pt x="8603" y="147"/>
                    <a:pt x="7447" y="481"/>
                    <a:pt x="6384" y="968"/>
                  </a:cubicBezTo>
                  <a:cubicBezTo>
                    <a:pt x="5137" y="1545"/>
                    <a:pt x="3982" y="2244"/>
                    <a:pt x="2919" y="3095"/>
                  </a:cubicBezTo>
                  <a:cubicBezTo>
                    <a:pt x="2371" y="3551"/>
                    <a:pt x="1855" y="4098"/>
                    <a:pt x="1399" y="4676"/>
                  </a:cubicBezTo>
                  <a:cubicBezTo>
                    <a:pt x="912" y="5284"/>
                    <a:pt x="548" y="5952"/>
                    <a:pt x="304" y="6682"/>
                  </a:cubicBezTo>
                  <a:cubicBezTo>
                    <a:pt x="92" y="7442"/>
                    <a:pt x="1" y="8232"/>
                    <a:pt x="122" y="9022"/>
                  </a:cubicBezTo>
                  <a:cubicBezTo>
                    <a:pt x="426" y="10664"/>
                    <a:pt x="1368" y="12123"/>
                    <a:pt x="2706" y="13095"/>
                  </a:cubicBezTo>
                  <a:cubicBezTo>
                    <a:pt x="3344" y="13551"/>
                    <a:pt x="4104" y="13855"/>
                    <a:pt x="4894" y="14007"/>
                  </a:cubicBezTo>
                  <a:cubicBezTo>
                    <a:pt x="5391" y="14088"/>
                    <a:pt x="5891" y="14129"/>
                    <a:pt x="6390" y="14129"/>
                  </a:cubicBezTo>
                  <a:cubicBezTo>
                    <a:pt x="7390" y="14129"/>
                    <a:pt x="8390" y="13967"/>
                    <a:pt x="9362" y="13643"/>
                  </a:cubicBezTo>
                  <a:cubicBezTo>
                    <a:pt x="10639" y="13217"/>
                    <a:pt x="11885" y="12670"/>
                    <a:pt x="13071" y="12001"/>
                  </a:cubicBezTo>
                  <a:cubicBezTo>
                    <a:pt x="13618" y="11697"/>
                    <a:pt x="14135" y="11363"/>
                    <a:pt x="14590" y="10937"/>
                  </a:cubicBezTo>
                  <a:cubicBezTo>
                    <a:pt x="15016" y="10542"/>
                    <a:pt x="15381" y="10086"/>
                    <a:pt x="15654" y="9600"/>
                  </a:cubicBezTo>
                  <a:cubicBezTo>
                    <a:pt x="16141" y="8779"/>
                    <a:pt x="16505" y="7867"/>
                    <a:pt x="16597" y="6864"/>
                  </a:cubicBezTo>
                  <a:cubicBezTo>
                    <a:pt x="16688" y="6135"/>
                    <a:pt x="16688" y="5375"/>
                    <a:pt x="16536" y="4676"/>
                  </a:cubicBezTo>
                  <a:cubicBezTo>
                    <a:pt x="16414" y="4220"/>
                    <a:pt x="16262" y="3764"/>
                    <a:pt x="16080" y="3338"/>
                  </a:cubicBezTo>
                  <a:lnTo>
                    <a:pt x="15897" y="3035"/>
                  </a:lnTo>
                  <a:cubicBezTo>
                    <a:pt x="15837" y="2943"/>
                    <a:pt x="15806" y="2913"/>
                    <a:pt x="15806" y="2913"/>
                  </a:cubicBezTo>
                  <a:lnTo>
                    <a:pt x="15806" y="2913"/>
                  </a:lnTo>
                  <a:cubicBezTo>
                    <a:pt x="16080" y="3460"/>
                    <a:pt x="16262" y="4068"/>
                    <a:pt x="16353" y="4706"/>
                  </a:cubicBezTo>
                  <a:cubicBezTo>
                    <a:pt x="16505" y="5405"/>
                    <a:pt x="16505" y="6135"/>
                    <a:pt x="16384" y="6864"/>
                  </a:cubicBezTo>
                  <a:cubicBezTo>
                    <a:pt x="16262" y="7807"/>
                    <a:pt x="15928" y="8718"/>
                    <a:pt x="15442" y="9570"/>
                  </a:cubicBezTo>
                  <a:cubicBezTo>
                    <a:pt x="14864" y="10542"/>
                    <a:pt x="13983" y="11393"/>
                    <a:pt x="12919" y="11880"/>
                  </a:cubicBezTo>
                  <a:cubicBezTo>
                    <a:pt x="11733" y="12579"/>
                    <a:pt x="10517" y="13095"/>
                    <a:pt x="9241" y="13491"/>
                  </a:cubicBezTo>
                  <a:cubicBezTo>
                    <a:pt x="8289" y="13801"/>
                    <a:pt x="7281" y="13970"/>
                    <a:pt x="6275" y="13970"/>
                  </a:cubicBezTo>
                  <a:cubicBezTo>
                    <a:pt x="5802" y="13970"/>
                    <a:pt x="5330" y="13933"/>
                    <a:pt x="4864" y="13855"/>
                  </a:cubicBezTo>
                  <a:cubicBezTo>
                    <a:pt x="4104" y="13703"/>
                    <a:pt x="3374" y="13399"/>
                    <a:pt x="2736" y="12974"/>
                  </a:cubicBezTo>
                  <a:cubicBezTo>
                    <a:pt x="1399" y="12032"/>
                    <a:pt x="548" y="10633"/>
                    <a:pt x="244" y="9022"/>
                  </a:cubicBezTo>
                  <a:cubicBezTo>
                    <a:pt x="122" y="8263"/>
                    <a:pt x="183" y="7472"/>
                    <a:pt x="426" y="6743"/>
                  </a:cubicBezTo>
                  <a:cubicBezTo>
                    <a:pt x="639" y="6044"/>
                    <a:pt x="1034" y="5345"/>
                    <a:pt x="1490" y="4767"/>
                  </a:cubicBezTo>
                  <a:cubicBezTo>
                    <a:pt x="1946" y="4220"/>
                    <a:pt x="2432" y="3673"/>
                    <a:pt x="3010" y="3217"/>
                  </a:cubicBezTo>
                  <a:cubicBezTo>
                    <a:pt x="4043" y="2396"/>
                    <a:pt x="5198" y="1667"/>
                    <a:pt x="6414" y="1120"/>
                  </a:cubicBezTo>
                  <a:cubicBezTo>
                    <a:pt x="7478" y="633"/>
                    <a:pt x="8603" y="329"/>
                    <a:pt x="9758" y="177"/>
                  </a:cubicBezTo>
                  <a:cubicBezTo>
                    <a:pt x="9964" y="159"/>
                    <a:pt x="10169" y="150"/>
                    <a:pt x="10373" y="150"/>
                  </a:cubicBezTo>
                  <a:cubicBezTo>
                    <a:pt x="11883" y="150"/>
                    <a:pt x="13317" y="646"/>
                    <a:pt x="14469" y="1636"/>
                  </a:cubicBezTo>
                  <a:cubicBezTo>
                    <a:pt x="14864" y="1879"/>
                    <a:pt x="15168" y="2244"/>
                    <a:pt x="15472" y="2579"/>
                  </a:cubicBezTo>
                  <a:cubicBezTo>
                    <a:pt x="15496" y="2603"/>
                    <a:pt x="15518" y="2625"/>
                    <a:pt x="15538" y="2645"/>
                  </a:cubicBezTo>
                  <a:lnTo>
                    <a:pt x="15538" y="2645"/>
                  </a:lnTo>
                  <a:cubicBezTo>
                    <a:pt x="15515" y="2611"/>
                    <a:pt x="15492" y="2578"/>
                    <a:pt x="15472" y="2548"/>
                  </a:cubicBezTo>
                  <a:cubicBezTo>
                    <a:pt x="15198" y="2183"/>
                    <a:pt x="14864" y="1849"/>
                    <a:pt x="14530" y="1545"/>
                  </a:cubicBezTo>
                  <a:cubicBezTo>
                    <a:pt x="13366" y="544"/>
                    <a:pt x="11889" y="0"/>
                    <a:pt x="10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0" name="Google Shape;1530;p52"/>
            <p:cNvSpPr/>
            <p:nvPr/>
          </p:nvSpPr>
          <p:spPr>
            <a:xfrm>
              <a:off x="5446425" y="4198500"/>
              <a:ext cx="409600" cy="410950"/>
            </a:xfrm>
            <a:custGeom>
              <a:avLst/>
              <a:gdLst/>
              <a:ahLst/>
              <a:cxnLst/>
              <a:rect l="l" t="t" r="r" b="b"/>
              <a:pathLst>
                <a:path w="16384" h="16438" extrusionOk="0">
                  <a:moveTo>
                    <a:pt x="9678" y="0"/>
                  </a:moveTo>
                  <a:cubicBezTo>
                    <a:pt x="8096" y="0"/>
                    <a:pt x="5717" y="545"/>
                    <a:pt x="3952" y="3351"/>
                  </a:cubicBezTo>
                  <a:cubicBezTo>
                    <a:pt x="1398" y="7424"/>
                    <a:pt x="0" y="14689"/>
                    <a:pt x="6079" y="16239"/>
                  </a:cubicBezTo>
                  <a:cubicBezTo>
                    <a:pt x="6613" y="16375"/>
                    <a:pt x="7121" y="16438"/>
                    <a:pt x="7605" y="16438"/>
                  </a:cubicBezTo>
                  <a:cubicBezTo>
                    <a:pt x="12627" y="16438"/>
                    <a:pt x="14975" y="9663"/>
                    <a:pt x="15502" y="7971"/>
                  </a:cubicBezTo>
                  <a:cubicBezTo>
                    <a:pt x="16383" y="4993"/>
                    <a:pt x="14347" y="1163"/>
                    <a:pt x="11368" y="220"/>
                  </a:cubicBezTo>
                  <a:cubicBezTo>
                    <a:pt x="11368" y="220"/>
                    <a:pt x="10684" y="0"/>
                    <a:pt x="9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1" name="Google Shape;1531;p52"/>
            <p:cNvSpPr/>
            <p:nvPr/>
          </p:nvSpPr>
          <p:spPr>
            <a:xfrm>
              <a:off x="5488200" y="4197150"/>
              <a:ext cx="353375" cy="414850"/>
            </a:xfrm>
            <a:custGeom>
              <a:avLst/>
              <a:gdLst/>
              <a:ahLst/>
              <a:cxnLst/>
              <a:rect l="l" t="t" r="r" b="b"/>
              <a:pathLst>
                <a:path w="14135" h="16594" extrusionOk="0">
                  <a:moveTo>
                    <a:pt x="9625" y="274"/>
                  </a:moveTo>
                  <a:lnTo>
                    <a:pt x="9625" y="274"/>
                  </a:lnTo>
                  <a:cubicBezTo>
                    <a:pt x="9634" y="282"/>
                    <a:pt x="9645" y="286"/>
                    <a:pt x="9657" y="286"/>
                  </a:cubicBezTo>
                  <a:cubicBezTo>
                    <a:pt x="9669" y="286"/>
                    <a:pt x="9682" y="282"/>
                    <a:pt x="9697" y="274"/>
                  </a:cubicBezTo>
                  <a:close/>
                  <a:moveTo>
                    <a:pt x="7873" y="1"/>
                  </a:moveTo>
                  <a:cubicBezTo>
                    <a:pt x="6110" y="1"/>
                    <a:pt x="4469" y="761"/>
                    <a:pt x="3314" y="2007"/>
                  </a:cubicBezTo>
                  <a:cubicBezTo>
                    <a:pt x="2463" y="2888"/>
                    <a:pt x="1825" y="3861"/>
                    <a:pt x="1369" y="4986"/>
                  </a:cubicBezTo>
                  <a:cubicBezTo>
                    <a:pt x="761" y="6232"/>
                    <a:pt x="366" y="7509"/>
                    <a:pt x="153" y="8846"/>
                  </a:cubicBezTo>
                  <a:cubicBezTo>
                    <a:pt x="31" y="9576"/>
                    <a:pt x="1" y="10335"/>
                    <a:pt x="31" y="11065"/>
                  </a:cubicBezTo>
                  <a:cubicBezTo>
                    <a:pt x="62" y="11825"/>
                    <a:pt x="214" y="12585"/>
                    <a:pt x="518" y="13284"/>
                  </a:cubicBezTo>
                  <a:cubicBezTo>
                    <a:pt x="822" y="14013"/>
                    <a:pt x="1308" y="14712"/>
                    <a:pt x="1916" y="15199"/>
                  </a:cubicBezTo>
                  <a:cubicBezTo>
                    <a:pt x="3093" y="16108"/>
                    <a:pt x="4505" y="16594"/>
                    <a:pt x="5966" y="16594"/>
                  </a:cubicBezTo>
                  <a:cubicBezTo>
                    <a:pt x="6165" y="16594"/>
                    <a:pt x="6366" y="16585"/>
                    <a:pt x="6566" y="16566"/>
                  </a:cubicBezTo>
                  <a:cubicBezTo>
                    <a:pt x="7357" y="16445"/>
                    <a:pt x="8177" y="16171"/>
                    <a:pt x="8846" y="15776"/>
                  </a:cubicBezTo>
                  <a:cubicBezTo>
                    <a:pt x="10092" y="14956"/>
                    <a:pt x="11156" y="13831"/>
                    <a:pt x="11916" y="12524"/>
                  </a:cubicBezTo>
                  <a:cubicBezTo>
                    <a:pt x="12615" y="11399"/>
                    <a:pt x="13223" y="10183"/>
                    <a:pt x="13649" y="8876"/>
                  </a:cubicBezTo>
                  <a:cubicBezTo>
                    <a:pt x="13831" y="8329"/>
                    <a:pt x="13983" y="7721"/>
                    <a:pt x="14044" y="7113"/>
                  </a:cubicBezTo>
                  <a:cubicBezTo>
                    <a:pt x="14135" y="6536"/>
                    <a:pt x="14074" y="5958"/>
                    <a:pt x="13983" y="5381"/>
                  </a:cubicBezTo>
                  <a:cubicBezTo>
                    <a:pt x="13831" y="4408"/>
                    <a:pt x="13436" y="3496"/>
                    <a:pt x="12889" y="2706"/>
                  </a:cubicBezTo>
                  <a:cubicBezTo>
                    <a:pt x="12463" y="2098"/>
                    <a:pt x="11977" y="1551"/>
                    <a:pt x="11369" y="1095"/>
                  </a:cubicBezTo>
                  <a:cubicBezTo>
                    <a:pt x="10974" y="822"/>
                    <a:pt x="10548" y="609"/>
                    <a:pt x="10153" y="426"/>
                  </a:cubicBezTo>
                  <a:lnTo>
                    <a:pt x="9788" y="305"/>
                  </a:lnTo>
                  <a:cubicBezTo>
                    <a:pt x="9758" y="274"/>
                    <a:pt x="9728" y="274"/>
                    <a:pt x="9697" y="274"/>
                  </a:cubicBezTo>
                  <a:cubicBezTo>
                    <a:pt x="10244" y="487"/>
                    <a:pt x="10822" y="791"/>
                    <a:pt x="11278" y="1095"/>
                  </a:cubicBezTo>
                  <a:cubicBezTo>
                    <a:pt x="11855" y="1551"/>
                    <a:pt x="12342" y="2098"/>
                    <a:pt x="12737" y="2706"/>
                  </a:cubicBezTo>
                  <a:cubicBezTo>
                    <a:pt x="13253" y="3496"/>
                    <a:pt x="13588" y="4408"/>
                    <a:pt x="13801" y="5351"/>
                  </a:cubicBezTo>
                  <a:cubicBezTo>
                    <a:pt x="14013" y="6506"/>
                    <a:pt x="13892" y="7721"/>
                    <a:pt x="13436" y="8785"/>
                  </a:cubicBezTo>
                  <a:cubicBezTo>
                    <a:pt x="13041" y="10031"/>
                    <a:pt x="12463" y="11247"/>
                    <a:pt x="11734" y="12372"/>
                  </a:cubicBezTo>
                  <a:cubicBezTo>
                    <a:pt x="11004" y="13679"/>
                    <a:pt x="10001" y="14773"/>
                    <a:pt x="8724" y="15563"/>
                  </a:cubicBezTo>
                  <a:cubicBezTo>
                    <a:pt x="8086" y="15989"/>
                    <a:pt x="7326" y="16232"/>
                    <a:pt x="6566" y="16323"/>
                  </a:cubicBezTo>
                  <a:cubicBezTo>
                    <a:pt x="6367" y="16343"/>
                    <a:pt x="6167" y="16352"/>
                    <a:pt x="5966" y="16352"/>
                  </a:cubicBezTo>
                  <a:cubicBezTo>
                    <a:pt x="4578" y="16352"/>
                    <a:pt x="3187" y="15897"/>
                    <a:pt x="2098" y="15047"/>
                  </a:cubicBezTo>
                  <a:cubicBezTo>
                    <a:pt x="1490" y="14560"/>
                    <a:pt x="1034" y="13952"/>
                    <a:pt x="730" y="13223"/>
                  </a:cubicBezTo>
                  <a:cubicBezTo>
                    <a:pt x="457" y="12524"/>
                    <a:pt x="274" y="11825"/>
                    <a:pt x="214" y="11065"/>
                  </a:cubicBezTo>
                  <a:cubicBezTo>
                    <a:pt x="183" y="10335"/>
                    <a:pt x="214" y="9606"/>
                    <a:pt x="335" y="8876"/>
                  </a:cubicBezTo>
                  <a:cubicBezTo>
                    <a:pt x="578" y="7569"/>
                    <a:pt x="943" y="6262"/>
                    <a:pt x="1521" y="5047"/>
                  </a:cubicBezTo>
                  <a:cubicBezTo>
                    <a:pt x="1977" y="3983"/>
                    <a:pt x="2585" y="3010"/>
                    <a:pt x="3375" y="2129"/>
                  </a:cubicBezTo>
                  <a:cubicBezTo>
                    <a:pt x="4013" y="1429"/>
                    <a:pt x="4834" y="882"/>
                    <a:pt x="5746" y="518"/>
                  </a:cubicBezTo>
                  <a:cubicBezTo>
                    <a:pt x="6414" y="305"/>
                    <a:pt x="7144" y="153"/>
                    <a:pt x="7873" y="122"/>
                  </a:cubicBezTo>
                  <a:cubicBezTo>
                    <a:pt x="8007" y="105"/>
                    <a:pt x="8140" y="97"/>
                    <a:pt x="8274" y="97"/>
                  </a:cubicBezTo>
                  <a:cubicBezTo>
                    <a:pt x="8596" y="97"/>
                    <a:pt x="8919" y="140"/>
                    <a:pt x="9241" y="183"/>
                  </a:cubicBezTo>
                  <a:cubicBezTo>
                    <a:pt x="9393" y="214"/>
                    <a:pt x="9484" y="274"/>
                    <a:pt x="9576" y="274"/>
                  </a:cubicBezTo>
                  <a:lnTo>
                    <a:pt x="9625" y="274"/>
                  </a:lnTo>
                  <a:cubicBezTo>
                    <a:pt x="9606" y="259"/>
                    <a:pt x="9591" y="229"/>
                    <a:pt x="9576" y="183"/>
                  </a:cubicBezTo>
                  <a:cubicBezTo>
                    <a:pt x="9484" y="183"/>
                    <a:pt x="9393" y="153"/>
                    <a:pt x="9241" y="122"/>
                  </a:cubicBezTo>
                  <a:cubicBezTo>
                    <a:pt x="8755" y="31"/>
                    <a:pt x="8329" y="1"/>
                    <a:pt x="7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2" name="Google Shape;1532;p52"/>
            <p:cNvSpPr/>
            <p:nvPr/>
          </p:nvSpPr>
          <p:spPr>
            <a:xfrm>
              <a:off x="4732125" y="4108500"/>
              <a:ext cx="359500" cy="423150"/>
            </a:xfrm>
            <a:custGeom>
              <a:avLst/>
              <a:gdLst/>
              <a:ahLst/>
              <a:cxnLst/>
              <a:rect l="l" t="t" r="r" b="b"/>
              <a:pathLst>
                <a:path w="14380" h="16926" extrusionOk="0">
                  <a:moveTo>
                    <a:pt x="7676" y="0"/>
                  </a:moveTo>
                  <a:cubicBezTo>
                    <a:pt x="7176" y="0"/>
                    <a:pt x="6644" y="65"/>
                    <a:pt x="6079" y="203"/>
                  </a:cubicBezTo>
                  <a:cubicBezTo>
                    <a:pt x="0" y="1693"/>
                    <a:pt x="1338" y="10082"/>
                    <a:pt x="1794" y="11966"/>
                  </a:cubicBezTo>
                  <a:cubicBezTo>
                    <a:pt x="2391" y="14737"/>
                    <a:pt x="5319" y="16925"/>
                    <a:pt x="8126" y="16925"/>
                  </a:cubicBezTo>
                  <a:cubicBezTo>
                    <a:pt x="8460" y="16925"/>
                    <a:pt x="8793" y="16894"/>
                    <a:pt x="9119" y="16830"/>
                  </a:cubicBezTo>
                  <a:cubicBezTo>
                    <a:pt x="9119" y="16830"/>
                    <a:pt x="13800" y="15918"/>
                    <a:pt x="14104" y="10538"/>
                  </a:cubicBezTo>
                  <a:cubicBezTo>
                    <a:pt x="14380" y="6182"/>
                    <a:pt x="12555" y="0"/>
                    <a:pt x="7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3" name="Google Shape;1533;p52"/>
            <p:cNvSpPr/>
            <p:nvPr/>
          </p:nvSpPr>
          <p:spPr>
            <a:xfrm>
              <a:off x="4762525" y="4107000"/>
              <a:ext cx="326775" cy="425025"/>
            </a:xfrm>
            <a:custGeom>
              <a:avLst/>
              <a:gdLst/>
              <a:ahLst/>
              <a:cxnLst/>
              <a:rect l="l" t="t" r="r" b="b"/>
              <a:pathLst>
                <a:path w="13071" h="17001" extrusionOk="0">
                  <a:moveTo>
                    <a:pt x="7903" y="16890"/>
                  </a:moveTo>
                  <a:cubicBezTo>
                    <a:pt x="7900" y="16890"/>
                    <a:pt x="7897" y="16890"/>
                    <a:pt x="7894" y="16891"/>
                  </a:cubicBezTo>
                  <a:lnTo>
                    <a:pt x="7894" y="16891"/>
                  </a:lnTo>
                  <a:cubicBezTo>
                    <a:pt x="7897" y="16891"/>
                    <a:pt x="7900" y="16890"/>
                    <a:pt x="7903" y="16890"/>
                  </a:cubicBezTo>
                  <a:close/>
                  <a:moveTo>
                    <a:pt x="6322" y="1"/>
                  </a:moveTo>
                  <a:cubicBezTo>
                    <a:pt x="5889" y="1"/>
                    <a:pt x="5459" y="46"/>
                    <a:pt x="5046" y="142"/>
                  </a:cubicBezTo>
                  <a:cubicBezTo>
                    <a:pt x="4255" y="294"/>
                    <a:pt x="3496" y="628"/>
                    <a:pt x="2796" y="1084"/>
                  </a:cubicBezTo>
                  <a:cubicBezTo>
                    <a:pt x="2158" y="1540"/>
                    <a:pt x="1641" y="2148"/>
                    <a:pt x="1216" y="2847"/>
                  </a:cubicBezTo>
                  <a:cubicBezTo>
                    <a:pt x="486" y="4184"/>
                    <a:pt x="122" y="5643"/>
                    <a:pt x="61" y="7163"/>
                  </a:cubicBezTo>
                  <a:cubicBezTo>
                    <a:pt x="0" y="8501"/>
                    <a:pt x="61" y="9868"/>
                    <a:pt x="304" y="11206"/>
                  </a:cubicBezTo>
                  <a:cubicBezTo>
                    <a:pt x="426" y="11814"/>
                    <a:pt x="578" y="12422"/>
                    <a:pt x="790" y="12999"/>
                  </a:cubicBezTo>
                  <a:cubicBezTo>
                    <a:pt x="1033" y="13485"/>
                    <a:pt x="1337" y="13972"/>
                    <a:pt x="1702" y="14428"/>
                  </a:cubicBezTo>
                  <a:cubicBezTo>
                    <a:pt x="2340" y="15188"/>
                    <a:pt x="3100" y="15796"/>
                    <a:pt x="3982" y="16251"/>
                  </a:cubicBezTo>
                  <a:cubicBezTo>
                    <a:pt x="4620" y="16586"/>
                    <a:pt x="5350" y="16829"/>
                    <a:pt x="6079" y="16951"/>
                  </a:cubicBezTo>
                  <a:cubicBezTo>
                    <a:pt x="6346" y="16986"/>
                    <a:pt x="6613" y="17001"/>
                    <a:pt x="6880" y="17001"/>
                  </a:cubicBezTo>
                  <a:cubicBezTo>
                    <a:pt x="7069" y="17001"/>
                    <a:pt x="7258" y="16994"/>
                    <a:pt x="7447" y="16981"/>
                  </a:cubicBezTo>
                  <a:lnTo>
                    <a:pt x="7781" y="16951"/>
                  </a:lnTo>
                  <a:cubicBezTo>
                    <a:pt x="7809" y="16951"/>
                    <a:pt x="7862" y="16900"/>
                    <a:pt x="7894" y="16891"/>
                  </a:cubicBezTo>
                  <a:lnTo>
                    <a:pt x="7894" y="16891"/>
                  </a:lnTo>
                  <a:cubicBezTo>
                    <a:pt x="7593" y="16936"/>
                    <a:pt x="7285" y="16958"/>
                    <a:pt x="6976" y="16958"/>
                  </a:cubicBezTo>
                  <a:cubicBezTo>
                    <a:pt x="6664" y="16958"/>
                    <a:pt x="6353" y="16935"/>
                    <a:pt x="6049" y="16890"/>
                  </a:cubicBezTo>
                  <a:cubicBezTo>
                    <a:pt x="5319" y="16738"/>
                    <a:pt x="4620" y="16525"/>
                    <a:pt x="3982" y="16191"/>
                  </a:cubicBezTo>
                  <a:cubicBezTo>
                    <a:pt x="3161" y="15735"/>
                    <a:pt x="2401" y="15127"/>
                    <a:pt x="1793" y="14367"/>
                  </a:cubicBezTo>
                  <a:cubicBezTo>
                    <a:pt x="1033" y="13455"/>
                    <a:pt x="578" y="12391"/>
                    <a:pt x="456" y="11206"/>
                  </a:cubicBezTo>
                  <a:cubicBezTo>
                    <a:pt x="213" y="9899"/>
                    <a:pt x="152" y="8531"/>
                    <a:pt x="213" y="7224"/>
                  </a:cubicBezTo>
                  <a:cubicBezTo>
                    <a:pt x="274" y="5735"/>
                    <a:pt x="669" y="4276"/>
                    <a:pt x="1368" y="2999"/>
                  </a:cubicBezTo>
                  <a:cubicBezTo>
                    <a:pt x="1793" y="2300"/>
                    <a:pt x="2280" y="1753"/>
                    <a:pt x="2918" y="1297"/>
                  </a:cubicBezTo>
                  <a:cubicBezTo>
                    <a:pt x="3955" y="567"/>
                    <a:pt x="5174" y="201"/>
                    <a:pt x="6405" y="201"/>
                  </a:cubicBezTo>
                  <a:cubicBezTo>
                    <a:pt x="6763" y="201"/>
                    <a:pt x="7122" y="232"/>
                    <a:pt x="7477" y="294"/>
                  </a:cubicBezTo>
                  <a:cubicBezTo>
                    <a:pt x="8237" y="446"/>
                    <a:pt x="8967" y="750"/>
                    <a:pt x="9575" y="1236"/>
                  </a:cubicBezTo>
                  <a:cubicBezTo>
                    <a:pt x="10183" y="1692"/>
                    <a:pt x="10669" y="2270"/>
                    <a:pt x="11064" y="2908"/>
                  </a:cubicBezTo>
                  <a:cubicBezTo>
                    <a:pt x="11429" y="3516"/>
                    <a:pt x="11763" y="4154"/>
                    <a:pt x="12006" y="4853"/>
                  </a:cubicBezTo>
                  <a:cubicBezTo>
                    <a:pt x="12462" y="6099"/>
                    <a:pt x="12736" y="7437"/>
                    <a:pt x="12797" y="8774"/>
                  </a:cubicBezTo>
                  <a:cubicBezTo>
                    <a:pt x="12918" y="9899"/>
                    <a:pt x="12827" y="11084"/>
                    <a:pt x="12584" y="12239"/>
                  </a:cubicBezTo>
                  <a:cubicBezTo>
                    <a:pt x="12341" y="13182"/>
                    <a:pt x="11885" y="14063"/>
                    <a:pt x="11277" y="14762"/>
                  </a:cubicBezTo>
                  <a:cubicBezTo>
                    <a:pt x="10790" y="15340"/>
                    <a:pt x="10213" y="15796"/>
                    <a:pt x="9605" y="16191"/>
                  </a:cubicBezTo>
                  <a:cubicBezTo>
                    <a:pt x="9180" y="16403"/>
                    <a:pt x="8784" y="16586"/>
                    <a:pt x="8359" y="16738"/>
                  </a:cubicBezTo>
                  <a:lnTo>
                    <a:pt x="8024" y="16859"/>
                  </a:lnTo>
                  <a:lnTo>
                    <a:pt x="7903" y="16890"/>
                  </a:lnTo>
                  <a:cubicBezTo>
                    <a:pt x="7933" y="16890"/>
                    <a:pt x="7964" y="16890"/>
                    <a:pt x="8055" y="16859"/>
                  </a:cubicBezTo>
                  <a:cubicBezTo>
                    <a:pt x="8116" y="16859"/>
                    <a:pt x="8237" y="16829"/>
                    <a:pt x="8389" y="16768"/>
                  </a:cubicBezTo>
                  <a:cubicBezTo>
                    <a:pt x="10487" y="16099"/>
                    <a:pt x="12128" y="14397"/>
                    <a:pt x="12675" y="12270"/>
                  </a:cubicBezTo>
                  <a:cubicBezTo>
                    <a:pt x="12949" y="11084"/>
                    <a:pt x="13070" y="9899"/>
                    <a:pt x="12949" y="8713"/>
                  </a:cubicBezTo>
                  <a:cubicBezTo>
                    <a:pt x="12857" y="7406"/>
                    <a:pt x="12614" y="6069"/>
                    <a:pt x="12158" y="4792"/>
                  </a:cubicBezTo>
                  <a:cubicBezTo>
                    <a:pt x="11915" y="4093"/>
                    <a:pt x="11581" y="3425"/>
                    <a:pt x="11186" y="2817"/>
                  </a:cubicBezTo>
                  <a:cubicBezTo>
                    <a:pt x="10790" y="2148"/>
                    <a:pt x="10304" y="1601"/>
                    <a:pt x="9666" y="1084"/>
                  </a:cubicBezTo>
                  <a:cubicBezTo>
                    <a:pt x="9028" y="598"/>
                    <a:pt x="8328" y="263"/>
                    <a:pt x="7508" y="111"/>
                  </a:cubicBezTo>
                  <a:cubicBezTo>
                    <a:pt x="7116" y="39"/>
                    <a:pt x="6718" y="1"/>
                    <a:pt x="6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4" name="Google Shape;1534;p52"/>
            <p:cNvSpPr/>
            <p:nvPr/>
          </p:nvSpPr>
          <p:spPr>
            <a:xfrm>
              <a:off x="5238975" y="4090550"/>
              <a:ext cx="340600" cy="422000"/>
            </a:xfrm>
            <a:custGeom>
              <a:avLst/>
              <a:gdLst/>
              <a:ahLst/>
              <a:cxnLst/>
              <a:rect l="l" t="t" r="r" b="b"/>
              <a:pathLst>
                <a:path w="13624" h="16880" extrusionOk="0">
                  <a:moveTo>
                    <a:pt x="6967" y="0"/>
                  </a:moveTo>
                  <a:cubicBezTo>
                    <a:pt x="6845" y="0"/>
                    <a:pt x="6722" y="3"/>
                    <a:pt x="6596" y="10"/>
                  </a:cubicBezTo>
                  <a:cubicBezTo>
                    <a:pt x="365" y="313"/>
                    <a:pt x="0" y="8733"/>
                    <a:pt x="61" y="10709"/>
                  </a:cubicBezTo>
                  <a:cubicBezTo>
                    <a:pt x="122" y="13809"/>
                    <a:pt x="3192" y="16879"/>
                    <a:pt x="6322" y="16879"/>
                  </a:cubicBezTo>
                  <a:cubicBezTo>
                    <a:pt x="6322" y="16879"/>
                    <a:pt x="11064" y="16879"/>
                    <a:pt x="12432" y="11681"/>
                  </a:cubicBezTo>
                  <a:cubicBezTo>
                    <a:pt x="13623" y="7125"/>
                    <a:pt x="12859" y="0"/>
                    <a:pt x="6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5" name="Google Shape;1535;p52"/>
            <p:cNvSpPr/>
            <p:nvPr/>
          </p:nvSpPr>
          <p:spPr>
            <a:xfrm>
              <a:off x="5237450" y="4087425"/>
              <a:ext cx="327525" cy="425875"/>
            </a:xfrm>
            <a:custGeom>
              <a:avLst/>
              <a:gdLst/>
              <a:ahLst/>
              <a:cxnLst/>
              <a:rect l="l" t="t" r="r" b="b"/>
              <a:pathLst>
                <a:path w="13101" h="17035" extrusionOk="0">
                  <a:moveTo>
                    <a:pt x="6934" y="1"/>
                  </a:moveTo>
                  <a:cubicBezTo>
                    <a:pt x="6079" y="1"/>
                    <a:pt x="5226" y="168"/>
                    <a:pt x="4438" y="499"/>
                  </a:cubicBezTo>
                  <a:cubicBezTo>
                    <a:pt x="3709" y="864"/>
                    <a:pt x="3070" y="1320"/>
                    <a:pt x="2554" y="1928"/>
                  </a:cubicBezTo>
                  <a:cubicBezTo>
                    <a:pt x="1581" y="3053"/>
                    <a:pt x="912" y="4420"/>
                    <a:pt x="578" y="5910"/>
                  </a:cubicBezTo>
                  <a:cubicBezTo>
                    <a:pt x="274" y="7247"/>
                    <a:pt x="61" y="8554"/>
                    <a:pt x="31" y="9922"/>
                  </a:cubicBezTo>
                  <a:cubicBezTo>
                    <a:pt x="0" y="10530"/>
                    <a:pt x="31" y="11138"/>
                    <a:pt x="152" y="11746"/>
                  </a:cubicBezTo>
                  <a:cubicBezTo>
                    <a:pt x="274" y="12323"/>
                    <a:pt x="487" y="12870"/>
                    <a:pt x="760" y="13357"/>
                  </a:cubicBezTo>
                  <a:cubicBezTo>
                    <a:pt x="1216" y="14238"/>
                    <a:pt x="1854" y="14998"/>
                    <a:pt x="2614" y="15606"/>
                  </a:cubicBezTo>
                  <a:cubicBezTo>
                    <a:pt x="3192" y="16092"/>
                    <a:pt x="3830" y="16427"/>
                    <a:pt x="4529" y="16700"/>
                  </a:cubicBezTo>
                  <a:cubicBezTo>
                    <a:pt x="4985" y="16852"/>
                    <a:pt x="5441" y="16974"/>
                    <a:pt x="5897" y="17004"/>
                  </a:cubicBezTo>
                  <a:lnTo>
                    <a:pt x="6383" y="17004"/>
                  </a:lnTo>
                  <a:cubicBezTo>
                    <a:pt x="5776" y="16974"/>
                    <a:pt x="5107" y="16852"/>
                    <a:pt x="4469" y="16609"/>
                  </a:cubicBezTo>
                  <a:cubicBezTo>
                    <a:pt x="3800" y="16335"/>
                    <a:pt x="3192" y="15971"/>
                    <a:pt x="2614" y="15515"/>
                  </a:cubicBezTo>
                  <a:cubicBezTo>
                    <a:pt x="1854" y="14907"/>
                    <a:pt x="1247" y="14147"/>
                    <a:pt x="791" y="13296"/>
                  </a:cubicBezTo>
                  <a:cubicBezTo>
                    <a:pt x="213" y="12262"/>
                    <a:pt x="0" y="11107"/>
                    <a:pt x="122" y="9922"/>
                  </a:cubicBezTo>
                  <a:cubicBezTo>
                    <a:pt x="152" y="8554"/>
                    <a:pt x="335" y="7217"/>
                    <a:pt x="669" y="5940"/>
                  </a:cubicBezTo>
                  <a:cubicBezTo>
                    <a:pt x="1034" y="4511"/>
                    <a:pt x="1672" y="3174"/>
                    <a:pt x="2614" y="2019"/>
                  </a:cubicBezTo>
                  <a:cubicBezTo>
                    <a:pt x="3161" y="1472"/>
                    <a:pt x="3769" y="955"/>
                    <a:pt x="4469" y="651"/>
                  </a:cubicBezTo>
                  <a:cubicBezTo>
                    <a:pt x="5242" y="336"/>
                    <a:pt x="6064" y="176"/>
                    <a:pt x="6889" y="176"/>
                  </a:cubicBezTo>
                  <a:cubicBezTo>
                    <a:pt x="7653" y="176"/>
                    <a:pt x="8419" y="313"/>
                    <a:pt x="9149" y="590"/>
                  </a:cubicBezTo>
                  <a:cubicBezTo>
                    <a:pt x="9879" y="894"/>
                    <a:pt x="10517" y="1350"/>
                    <a:pt x="11004" y="1958"/>
                  </a:cubicBezTo>
                  <a:cubicBezTo>
                    <a:pt x="11520" y="2536"/>
                    <a:pt x="11885" y="3174"/>
                    <a:pt x="12159" y="3904"/>
                  </a:cubicBezTo>
                  <a:cubicBezTo>
                    <a:pt x="12371" y="4572"/>
                    <a:pt x="12584" y="5302"/>
                    <a:pt x="12645" y="6031"/>
                  </a:cubicBezTo>
                  <a:cubicBezTo>
                    <a:pt x="12827" y="7338"/>
                    <a:pt x="12888" y="8676"/>
                    <a:pt x="12675" y="10013"/>
                  </a:cubicBezTo>
                  <a:cubicBezTo>
                    <a:pt x="12584" y="11138"/>
                    <a:pt x="12280" y="12293"/>
                    <a:pt x="11763" y="13357"/>
                  </a:cubicBezTo>
                  <a:cubicBezTo>
                    <a:pt x="11399" y="14238"/>
                    <a:pt x="10791" y="14998"/>
                    <a:pt x="10031" y="15606"/>
                  </a:cubicBezTo>
                  <a:cubicBezTo>
                    <a:pt x="9453" y="16062"/>
                    <a:pt x="8815" y="16427"/>
                    <a:pt x="8116" y="16670"/>
                  </a:cubicBezTo>
                  <a:cubicBezTo>
                    <a:pt x="7721" y="16822"/>
                    <a:pt x="7265" y="16913"/>
                    <a:pt x="6809" y="17004"/>
                  </a:cubicBezTo>
                  <a:lnTo>
                    <a:pt x="6802" y="17005"/>
                  </a:lnTo>
                  <a:lnTo>
                    <a:pt x="6802" y="17005"/>
                  </a:lnTo>
                  <a:cubicBezTo>
                    <a:pt x="6814" y="17004"/>
                    <a:pt x="6827" y="17004"/>
                    <a:pt x="6839" y="17004"/>
                  </a:cubicBezTo>
                  <a:cubicBezTo>
                    <a:pt x="7295" y="16974"/>
                    <a:pt x="7751" y="16852"/>
                    <a:pt x="8207" y="16700"/>
                  </a:cubicBezTo>
                  <a:cubicBezTo>
                    <a:pt x="8876" y="16457"/>
                    <a:pt x="9575" y="16123"/>
                    <a:pt x="10152" y="15667"/>
                  </a:cubicBezTo>
                  <a:cubicBezTo>
                    <a:pt x="10912" y="15028"/>
                    <a:pt x="11551" y="14268"/>
                    <a:pt x="11976" y="13387"/>
                  </a:cubicBezTo>
                  <a:cubicBezTo>
                    <a:pt x="12463" y="12323"/>
                    <a:pt x="12797" y="11199"/>
                    <a:pt x="12919" y="10013"/>
                  </a:cubicBezTo>
                  <a:cubicBezTo>
                    <a:pt x="13101" y="8645"/>
                    <a:pt x="13101" y="7277"/>
                    <a:pt x="12919" y="5940"/>
                  </a:cubicBezTo>
                  <a:cubicBezTo>
                    <a:pt x="12797" y="5211"/>
                    <a:pt x="12615" y="4511"/>
                    <a:pt x="12341" y="3812"/>
                  </a:cubicBezTo>
                  <a:cubicBezTo>
                    <a:pt x="12067" y="3083"/>
                    <a:pt x="11703" y="2445"/>
                    <a:pt x="11216" y="1837"/>
                  </a:cubicBezTo>
                  <a:cubicBezTo>
                    <a:pt x="10669" y="1229"/>
                    <a:pt x="10031" y="742"/>
                    <a:pt x="9271" y="438"/>
                  </a:cubicBezTo>
                  <a:cubicBezTo>
                    <a:pt x="8524" y="146"/>
                    <a:pt x="7728" y="1"/>
                    <a:pt x="6934" y="1"/>
                  </a:cubicBezTo>
                  <a:close/>
                  <a:moveTo>
                    <a:pt x="6802" y="17005"/>
                  </a:moveTo>
                  <a:cubicBezTo>
                    <a:pt x="6744" y="17007"/>
                    <a:pt x="6691" y="17012"/>
                    <a:pt x="6640" y="17018"/>
                  </a:cubicBezTo>
                  <a:lnTo>
                    <a:pt x="6640" y="17018"/>
                  </a:lnTo>
                  <a:lnTo>
                    <a:pt x="6802" y="17005"/>
                  </a:lnTo>
                  <a:close/>
                  <a:moveTo>
                    <a:pt x="6640" y="17018"/>
                  </a:moveTo>
                  <a:lnTo>
                    <a:pt x="6444" y="17034"/>
                  </a:lnTo>
                  <a:cubicBezTo>
                    <a:pt x="6508" y="17034"/>
                    <a:pt x="6572" y="17026"/>
                    <a:pt x="6640" y="170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6" name="Google Shape;1536;p52"/>
            <p:cNvSpPr/>
            <p:nvPr/>
          </p:nvSpPr>
          <p:spPr>
            <a:xfrm>
              <a:off x="4743525" y="4352175"/>
              <a:ext cx="1120850" cy="488625"/>
            </a:xfrm>
            <a:custGeom>
              <a:avLst/>
              <a:gdLst/>
              <a:ahLst/>
              <a:cxnLst/>
              <a:rect l="l" t="t" r="r" b="b"/>
              <a:pathLst>
                <a:path w="44834" h="19545" extrusionOk="0">
                  <a:moveTo>
                    <a:pt x="669" y="1"/>
                  </a:moveTo>
                  <a:cubicBezTo>
                    <a:pt x="669" y="1"/>
                    <a:pt x="0" y="19545"/>
                    <a:pt x="23830" y="19545"/>
                  </a:cubicBezTo>
                  <a:cubicBezTo>
                    <a:pt x="44834" y="19545"/>
                    <a:pt x="44834" y="244"/>
                    <a:pt x="44834" y="244"/>
                  </a:cubicBez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7" name="Google Shape;1537;p52"/>
            <p:cNvSpPr/>
            <p:nvPr/>
          </p:nvSpPr>
          <p:spPr>
            <a:xfrm>
              <a:off x="3923600" y="3965075"/>
              <a:ext cx="110200" cy="257950"/>
            </a:xfrm>
            <a:custGeom>
              <a:avLst/>
              <a:gdLst/>
              <a:ahLst/>
              <a:cxnLst/>
              <a:rect l="l" t="t" r="r" b="b"/>
              <a:pathLst>
                <a:path w="4408" h="10318" extrusionOk="0">
                  <a:moveTo>
                    <a:pt x="2502" y="1"/>
                  </a:moveTo>
                  <a:cubicBezTo>
                    <a:pt x="2245" y="1"/>
                    <a:pt x="1978" y="102"/>
                    <a:pt x="1794" y="287"/>
                  </a:cubicBezTo>
                  <a:cubicBezTo>
                    <a:pt x="1520" y="530"/>
                    <a:pt x="1307" y="895"/>
                    <a:pt x="1186" y="1229"/>
                  </a:cubicBezTo>
                  <a:cubicBezTo>
                    <a:pt x="0" y="4329"/>
                    <a:pt x="669" y="7886"/>
                    <a:pt x="2949" y="10317"/>
                  </a:cubicBezTo>
                  <a:lnTo>
                    <a:pt x="3982" y="10317"/>
                  </a:lnTo>
                  <a:cubicBezTo>
                    <a:pt x="4408" y="7582"/>
                    <a:pt x="4043" y="3813"/>
                    <a:pt x="3435" y="1107"/>
                  </a:cubicBezTo>
                  <a:cubicBezTo>
                    <a:pt x="3374" y="682"/>
                    <a:pt x="3161" y="348"/>
                    <a:pt x="2857" y="74"/>
                  </a:cubicBezTo>
                  <a:cubicBezTo>
                    <a:pt x="2748" y="25"/>
                    <a:pt x="2627" y="1"/>
                    <a:pt x="2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8" name="Google Shape;1538;p52"/>
            <p:cNvSpPr/>
            <p:nvPr/>
          </p:nvSpPr>
          <p:spPr>
            <a:xfrm>
              <a:off x="3862800" y="4192275"/>
              <a:ext cx="426700" cy="541475"/>
            </a:xfrm>
            <a:custGeom>
              <a:avLst/>
              <a:gdLst/>
              <a:ahLst/>
              <a:cxnLst/>
              <a:rect l="l" t="t" r="r" b="b"/>
              <a:pathLst>
                <a:path w="17068" h="21659" extrusionOk="0">
                  <a:moveTo>
                    <a:pt x="8146" y="1"/>
                  </a:moveTo>
                  <a:cubicBezTo>
                    <a:pt x="7328" y="1"/>
                    <a:pt x="6514" y="192"/>
                    <a:pt x="5776" y="561"/>
                  </a:cubicBezTo>
                  <a:cubicBezTo>
                    <a:pt x="3435" y="1746"/>
                    <a:pt x="1" y="4634"/>
                    <a:pt x="1" y="11351"/>
                  </a:cubicBezTo>
                  <a:cubicBezTo>
                    <a:pt x="1" y="21655"/>
                    <a:pt x="7995" y="21655"/>
                    <a:pt x="7995" y="21655"/>
                  </a:cubicBezTo>
                  <a:cubicBezTo>
                    <a:pt x="7995" y="21655"/>
                    <a:pt x="8058" y="21659"/>
                    <a:pt x="8175" y="21659"/>
                  </a:cubicBezTo>
                  <a:cubicBezTo>
                    <a:pt x="9453" y="21659"/>
                    <a:pt x="17068" y="21199"/>
                    <a:pt x="16232" y="10196"/>
                  </a:cubicBezTo>
                  <a:cubicBezTo>
                    <a:pt x="15745" y="3995"/>
                    <a:pt x="12554" y="1473"/>
                    <a:pt x="10305" y="469"/>
                  </a:cubicBezTo>
                  <a:cubicBezTo>
                    <a:pt x="9616" y="154"/>
                    <a:pt x="8879" y="1"/>
                    <a:pt x="8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9" name="Google Shape;1539;p52"/>
            <p:cNvSpPr/>
            <p:nvPr/>
          </p:nvSpPr>
          <p:spPr>
            <a:xfrm>
              <a:off x="3862800" y="4672100"/>
              <a:ext cx="406575" cy="83600"/>
            </a:xfrm>
            <a:custGeom>
              <a:avLst/>
              <a:gdLst/>
              <a:ahLst/>
              <a:cxnLst/>
              <a:rect l="l" t="t" r="r" b="b"/>
              <a:pathLst>
                <a:path w="16263" h="3344" extrusionOk="0">
                  <a:moveTo>
                    <a:pt x="1672" y="0"/>
                  </a:moveTo>
                  <a:cubicBezTo>
                    <a:pt x="760" y="0"/>
                    <a:pt x="1" y="760"/>
                    <a:pt x="1" y="1672"/>
                  </a:cubicBezTo>
                  <a:cubicBezTo>
                    <a:pt x="1" y="2584"/>
                    <a:pt x="760" y="3344"/>
                    <a:pt x="1672" y="3344"/>
                  </a:cubicBezTo>
                  <a:lnTo>
                    <a:pt x="14590" y="3344"/>
                  </a:lnTo>
                  <a:cubicBezTo>
                    <a:pt x="15533" y="3344"/>
                    <a:pt x="16262" y="2584"/>
                    <a:pt x="16262" y="1672"/>
                  </a:cubicBezTo>
                  <a:cubicBezTo>
                    <a:pt x="16262" y="760"/>
                    <a:pt x="15502" y="0"/>
                    <a:pt x="14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0" name="Google Shape;1540;p52"/>
            <p:cNvSpPr/>
            <p:nvPr/>
          </p:nvSpPr>
          <p:spPr>
            <a:xfrm>
              <a:off x="3982100" y="4333175"/>
              <a:ext cx="40300" cy="38075"/>
            </a:xfrm>
            <a:custGeom>
              <a:avLst/>
              <a:gdLst/>
              <a:ahLst/>
              <a:cxnLst/>
              <a:rect l="l" t="t" r="r" b="b"/>
              <a:pathLst>
                <a:path w="1612" h="1523" extrusionOk="0">
                  <a:moveTo>
                    <a:pt x="761" y="1"/>
                  </a:moveTo>
                  <a:cubicBezTo>
                    <a:pt x="396" y="1"/>
                    <a:pt x="61" y="305"/>
                    <a:pt x="61" y="700"/>
                  </a:cubicBezTo>
                  <a:cubicBezTo>
                    <a:pt x="1" y="1125"/>
                    <a:pt x="365" y="1460"/>
                    <a:pt x="761" y="1520"/>
                  </a:cubicBezTo>
                  <a:cubicBezTo>
                    <a:pt x="779" y="1522"/>
                    <a:pt x="797" y="1522"/>
                    <a:pt x="814" y="1522"/>
                  </a:cubicBezTo>
                  <a:cubicBezTo>
                    <a:pt x="1219" y="1522"/>
                    <a:pt x="1581" y="1199"/>
                    <a:pt x="1581" y="791"/>
                  </a:cubicBezTo>
                  <a:cubicBezTo>
                    <a:pt x="1612" y="365"/>
                    <a:pt x="1277" y="1"/>
                    <a:pt x="8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1" name="Google Shape;1541;p52"/>
            <p:cNvSpPr/>
            <p:nvPr/>
          </p:nvSpPr>
          <p:spPr>
            <a:xfrm>
              <a:off x="4102175" y="4333175"/>
              <a:ext cx="40300" cy="38075"/>
            </a:xfrm>
            <a:custGeom>
              <a:avLst/>
              <a:gdLst/>
              <a:ahLst/>
              <a:cxnLst/>
              <a:rect l="l" t="t" r="r" b="b"/>
              <a:pathLst>
                <a:path w="1612" h="1523" extrusionOk="0">
                  <a:moveTo>
                    <a:pt x="760" y="1"/>
                  </a:moveTo>
                  <a:cubicBezTo>
                    <a:pt x="365" y="1"/>
                    <a:pt x="31" y="305"/>
                    <a:pt x="31" y="700"/>
                  </a:cubicBezTo>
                  <a:cubicBezTo>
                    <a:pt x="0" y="1125"/>
                    <a:pt x="335" y="1460"/>
                    <a:pt x="760" y="1520"/>
                  </a:cubicBezTo>
                  <a:cubicBezTo>
                    <a:pt x="778" y="1522"/>
                    <a:pt x="796" y="1522"/>
                    <a:pt x="814" y="1522"/>
                  </a:cubicBezTo>
                  <a:cubicBezTo>
                    <a:pt x="1216" y="1522"/>
                    <a:pt x="1550" y="1199"/>
                    <a:pt x="1550" y="791"/>
                  </a:cubicBezTo>
                  <a:cubicBezTo>
                    <a:pt x="1611" y="365"/>
                    <a:pt x="1246" y="1"/>
                    <a:pt x="8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2" name="Google Shape;1542;p52"/>
            <p:cNvSpPr/>
            <p:nvPr/>
          </p:nvSpPr>
          <p:spPr>
            <a:xfrm>
              <a:off x="4056575" y="4368125"/>
              <a:ext cx="32700" cy="12275"/>
            </a:xfrm>
            <a:custGeom>
              <a:avLst/>
              <a:gdLst/>
              <a:ahLst/>
              <a:cxnLst/>
              <a:rect l="l" t="t" r="r" b="b"/>
              <a:pathLst>
                <a:path w="1308" h="491" extrusionOk="0">
                  <a:moveTo>
                    <a:pt x="639" y="1"/>
                  </a:moveTo>
                  <a:cubicBezTo>
                    <a:pt x="426" y="1"/>
                    <a:pt x="152" y="1"/>
                    <a:pt x="0" y="31"/>
                  </a:cubicBezTo>
                  <a:cubicBezTo>
                    <a:pt x="152" y="274"/>
                    <a:pt x="426" y="457"/>
                    <a:pt x="730" y="487"/>
                  </a:cubicBezTo>
                  <a:cubicBezTo>
                    <a:pt x="749" y="489"/>
                    <a:pt x="769" y="490"/>
                    <a:pt x="788" y="490"/>
                  </a:cubicBezTo>
                  <a:cubicBezTo>
                    <a:pt x="1068" y="490"/>
                    <a:pt x="1307" y="285"/>
                    <a:pt x="13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3" name="Google Shape;1543;p52"/>
            <p:cNvSpPr/>
            <p:nvPr/>
          </p:nvSpPr>
          <p:spPr>
            <a:xfrm>
              <a:off x="4072525" y="4368125"/>
              <a:ext cx="16750" cy="800"/>
            </a:xfrm>
            <a:custGeom>
              <a:avLst/>
              <a:gdLst/>
              <a:ahLst/>
              <a:cxnLst/>
              <a:rect l="l" t="t" r="r" b="b"/>
              <a:pathLst>
                <a:path w="670" h="32" extrusionOk="0">
                  <a:moveTo>
                    <a:pt x="669" y="1"/>
                  </a:moveTo>
                  <a:lnTo>
                    <a:pt x="1" y="31"/>
                  </a:lnTo>
                  <a:lnTo>
                    <a:pt x="1" y="3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4" name="Google Shape;1544;p52"/>
            <p:cNvSpPr/>
            <p:nvPr/>
          </p:nvSpPr>
          <p:spPr>
            <a:xfrm>
              <a:off x="3938800" y="4395675"/>
              <a:ext cx="102600" cy="6050"/>
            </a:xfrm>
            <a:custGeom>
              <a:avLst/>
              <a:gdLst/>
              <a:ahLst/>
              <a:cxnLst/>
              <a:rect l="l" t="t" r="r" b="b"/>
              <a:pathLst>
                <a:path w="4104" h="242" extrusionOk="0">
                  <a:moveTo>
                    <a:pt x="3085" y="1"/>
                  </a:moveTo>
                  <a:cubicBezTo>
                    <a:pt x="2743" y="1"/>
                    <a:pt x="2401" y="8"/>
                    <a:pt x="2067" y="24"/>
                  </a:cubicBezTo>
                  <a:cubicBezTo>
                    <a:pt x="1368" y="24"/>
                    <a:pt x="699" y="24"/>
                    <a:pt x="0" y="115"/>
                  </a:cubicBezTo>
                  <a:cubicBezTo>
                    <a:pt x="615" y="197"/>
                    <a:pt x="1230" y="242"/>
                    <a:pt x="1845" y="242"/>
                  </a:cubicBezTo>
                  <a:cubicBezTo>
                    <a:pt x="2598" y="242"/>
                    <a:pt x="3351" y="174"/>
                    <a:pt x="4103" y="24"/>
                  </a:cubicBezTo>
                  <a:cubicBezTo>
                    <a:pt x="3769" y="8"/>
                    <a:pt x="3427" y="1"/>
                    <a:pt x="30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5" name="Google Shape;1545;p52"/>
            <p:cNvSpPr/>
            <p:nvPr/>
          </p:nvSpPr>
          <p:spPr>
            <a:xfrm>
              <a:off x="3926625" y="4371925"/>
              <a:ext cx="105650" cy="14475"/>
            </a:xfrm>
            <a:custGeom>
              <a:avLst/>
              <a:gdLst/>
              <a:ahLst/>
              <a:cxnLst/>
              <a:rect l="l" t="t" r="r" b="b"/>
              <a:pathLst>
                <a:path w="4226" h="579" extrusionOk="0">
                  <a:moveTo>
                    <a:pt x="1" y="1"/>
                  </a:moveTo>
                  <a:lnTo>
                    <a:pt x="1" y="1"/>
                  </a:lnTo>
                  <a:cubicBezTo>
                    <a:pt x="669" y="183"/>
                    <a:pt x="1369" y="305"/>
                    <a:pt x="2068" y="366"/>
                  </a:cubicBezTo>
                  <a:cubicBezTo>
                    <a:pt x="2797" y="487"/>
                    <a:pt x="3496" y="578"/>
                    <a:pt x="4226" y="578"/>
                  </a:cubicBezTo>
                  <a:cubicBezTo>
                    <a:pt x="2858" y="214"/>
                    <a:pt x="1429" y="3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6" name="Google Shape;1546;p52"/>
            <p:cNvSpPr/>
            <p:nvPr/>
          </p:nvSpPr>
          <p:spPr>
            <a:xfrm>
              <a:off x="4120400" y="4361300"/>
              <a:ext cx="110975" cy="18250"/>
            </a:xfrm>
            <a:custGeom>
              <a:avLst/>
              <a:gdLst/>
              <a:ahLst/>
              <a:cxnLst/>
              <a:rect l="l" t="t" r="r" b="b"/>
              <a:pathLst>
                <a:path w="4439" h="730" extrusionOk="0">
                  <a:moveTo>
                    <a:pt x="4438" y="0"/>
                  </a:moveTo>
                  <a:cubicBezTo>
                    <a:pt x="3679" y="0"/>
                    <a:pt x="2919" y="122"/>
                    <a:pt x="2189" y="274"/>
                  </a:cubicBezTo>
                  <a:cubicBezTo>
                    <a:pt x="1429" y="335"/>
                    <a:pt x="730" y="487"/>
                    <a:pt x="1" y="730"/>
                  </a:cubicBezTo>
                  <a:cubicBezTo>
                    <a:pt x="761" y="699"/>
                    <a:pt x="1520" y="608"/>
                    <a:pt x="2250" y="456"/>
                  </a:cubicBezTo>
                  <a:cubicBezTo>
                    <a:pt x="3010" y="395"/>
                    <a:pt x="3709" y="244"/>
                    <a:pt x="44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7" name="Google Shape;1547;p52"/>
            <p:cNvSpPr/>
            <p:nvPr/>
          </p:nvSpPr>
          <p:spPr>
            <a:xfrm>
              <a:off x="4128775" y="4389550"/>
              <a:ext cx="112475" cy="6275"/>
            </a:xfrm>
            <a:custGeom>
              <a:avLst/>
              <a:gdLst/>
              <a:ahLst/>
              <a:cxnLst/>
              <a:rect l="l" t="t" r="r" b="b"/>
              <a:pathLst>
                <a:path w="4499" h="251" extrusionOk="0">
                  <a:moveTo>
                    <a:pt x="1582" y="0"/>
                  </a:moveTo>
                  <a:cubicBezTo>
                    <a:pt x="1047" y="0"/>
                    <a:pt x="516" y="43"/>
                    <a:pt x="0" y="86"/>
                  </a:cubicBezTo>
                  <a:cubicBezTo>
                    <a:pt x="630" y="187"/>
                    <a:pt x="1238" y="246"/>
                    <a:pt x="1861" y="246"/>
                  </a:cubicBezTo>
                  <a:cubicBezTo>
                    <a:pt x="1989" y="246"/>
                    <a:pt x="2119" y="243"/>
                    <a:pt x="2249" y="238"/>
                  </a:cubicBezTo>
                  <a:cubicBezTo>
                    <a:pt x="2453" y="246"/>
                    <a:pt x="2657" y="250"/>
                    <a:pt x="2860" y="250"/>
                  </a:cubicBezTo>
                  <a:cubicBezTo>
                    <a:pt x="3414" y="250"/>
                    <a:pt x="3965" y="222"/>
                    <a:pt x="4499" y="177"/>
                  </a:cubicBezTo>
                  <a:cubicBezTo>
                    <a:pt x="3739" y="56"/>
                    <a:pt x="3009" y="25"/>
                    <a:pt x="2249" y="25"/>
                  </a:cubicBezTo>
                  <a:cubicBezTo>
                    <a:pt x="2027" y="8"/>
                    <a:pt x="1804" y="0"/>
                    <a:pt x="15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8" name="Google Shape;1548;p52"/>
            <p:cNvSpPr/>
            <p:nvPr/>
          </p:nvSpPr>
          <p:spPr>
            <a:xfrm>
              <a:off x="3931200" y="4426650"/>
              <a:ext cx="103350" cy="83600"/>
            </a:xfrm>
            <a:custGeom>
              <a:avLst/>
              <a:gdLst/>
              <a:ahLst/>
              <a:cxnLst/>
              <a:rect l="l" t="t" r="r" b="b"/>
              <a:pathLst>
                <a:path w="4134" h="3344" extrusionOk="0">
                  <a:moveTo>
                    <a:pt x="3374" y="0"/>
                  </a:moveTo>
                  <a:lnTo>
                    <a:pt x="3374" y="0"/>
                  </a:lnTo>
                  <a:cubicBezTo>
                    <a:pt x="3344" y="61"/>
                    <a:pt x="3587" y="426"/>
                    <a:pt x="3860" y="1095"/>
                  </a:cubicBezTo>
                  <a:cubicBezTo>
                    <a:pt x="4012" y="1490"/>
                    <a:pt x="4012" y="1915"/>
                    <a:pt x="3952" y="2280"/>
                  </a:cubicBezTo>
                  <a:cubicBezTo>
                    <a:pt x="3830" y="2736"/>
                    <a:pt x="3465" y="3131"/>
                    <a:pt x="2949" y="3162"/>
                  </a:cubicBezTo>
                  <a:cubicBezTo>
                    <a:pt x="2432" y="3162"/>
                    <a:pt x="2006" y="2827"/>
                    <a:pt x="1672" y="2523"/>
                  </a:cubicBezTo>
                  <a:cubicBezTo>
                    <a:pt x="1338" y="2250"/>
                    <a:pt x="1034" y="1976"/>
                    <a:pt x="760" y="1672"/>
                  </a:cubicBezTo>
                  <a:cubicBezTo>
                    <a:pt x="274" y="1155"/>
                    <a:pt x="31" y="821"/>
                    <a:pt x="0" y="821"/>
                  </a:cubicBezTo>
                  <a:lnTo>
                    <a:pt x="0" y="821"/>
                  </a:lnTo>
                  <a:cubicBezTo>
                    <a:pt x="31" y="882"/>
                    <a:pt x="61" y="1003"/>
                    <a:pt x="152" y="1064"/>
                  </a:cubicBezTo>
                  <a:cubicBezTo>
                    <a:pt x="304" y="1307"/>
                    <a:pt x="456" y="1520"/>
                    <a:pt x="638" y="1763"/>
                  </a:cubicBezTo>
                  <a:cubicBezTo>
                    <a:pt x="912" y="2098"/>
                    <a:pt x="1216" y="2402"/>
                    <a:pt x="1520" y="2675"/>
                  </a:cubicBezTo>
                  <a:cubicBezTo>
                    <a:pt x="1702" y="2827"/>
                    <a:pt x="1885" y="2979"/>
                    <a:pt x="2128" y="3131"/>
                  </a:cubicBezTo>
                  <a:cubicBezTo>
                    <a:pt x="2371" y="3283"/>
                    <a:pt x="2675" y="3344"/>
                    <a:pt x="2918" y="3344"/>
                  </a:cubicBezTo>
                  <a:cubicBezTo>
                    <a:pt x="3496" y="3283"/>
                    <a:pt x="3952" y="2858"/>
                    <a:pt x="4073" y="2341"/>
                  </a:cubicBezTo>
                  <a:cubicBezTo>
                    <a:pt x="4134" y="1885"/>
                    <a:pt x="4104" y="1459"/>
                    <a:pt x="3952" y="1034"/>
                  </a:cubicBezTo>
                  <a:cubicBezTo>
                    <a:pt x="3830" y="760"/>
                    <a:pt x="3739" y="517"/>
                    <a:pt x="3587" y="274"/>
                  </a:cubicBezTo>
                  <a:cubicBezTo>
                    <a:pt x="3465" y="92"/>
                    <a:pt x="3374" y="0"/>
                    <a:pt x="33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9" name="Google Shape;1549;p52"/>
            <p:cNvSpPr/>
            <p:nvPr/>
          </p:nvSpPr>
          <p:spPr>
            <a:xfrm>
              <a:off x="3988175" y="4482800"/>
              <a:ext cx="19025" cy="23925"/>
            </a:xfrm>
            <a:custGeom>
              <a:avLst/>
              <a:gdLst/>
              <a:ahLst/>
              <a:cxnLst/>
              <a:rect l="l" t="t" r="r" b="b"/>
              <a:pathLst>
                <a:path w="761" h="957" extrusionOk="0">
                  <a:moveTo>
                    <a:pt x="83" y="0"/>
                  </a:moveTo>
                  <a:cubicBezTo>
                    <a:pt x="75" y="0"/>
                    <a:pt x="68" y="1"/>
                    <a:pt x="62" y="4"/>
                  </a:cubicBezTo>
                  <a:cubicBezTo>
                    <a:pt x="1" y="34"/>
                    <a:pt x="122" y="277"/>
                    <a:pt x="305" y="520"/>
                  </a:cubicBezTo>
                  <a:cubicBezTo>
                    <a:pt x="466" y="762"/>
                    <a:pt x="651" y="956"/>
                    <a:pt x="713" y="956"/>
                  </a:cubicBezTo>
                  <a:cubicBezTo>
                    <a:pt x="721" y="956"/>
                    <a:pt x="727" y="953"/>
                    <a:pt x="730" y="946"/>
                  </a:cubicBezTo>
                  <a:cubicBezTo>
                    <a:pt x="761" y="916"/>
                    <a:pt x="700" y="703"/>
                    <a:pt x="487" y="429"/>
                  </a:cubicBezTo>
                  <a:cubicBezTo>
                    <a:pt x="318" y="176"/>
                    <a:pt x="175" y="0"/>
                    <a:pt x="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0" name="Google Shape;1550;p52"/>
            <p:cNvSpPr/>
            <p:nvPr/>
          </p:nvSpPr>
          <p:spPr>
            <a:xfrm>
              <a:off x="4007950" y="4475950"/>
              <a:ext cx="13700" cy="20725"/>
            </a:xfrm>
            <a:custGeom>
              <a:avLst/>
              <a:gdLst/>
              <a:ahLst/>
              <a:cxnLst/>
              <a:rect l="l" t="t" r="r" b="b"/>
              <a:pathLst>
                <a:path w="548" h="829" extrusionOk="0">
                  <a:moveTo>
                    <a:pt x="70" y="1"/>
                  </a:moveTo>
                  <a:cubicBezTo>
                    <a:pt x="66" y="1"/>
                    <a:pt x="63" y="2"/>
                    <a:pt x="61" y="4"/>
                  </a:cubicBezTo>
                  <a:cubicBezTo>
                    <a:pt x="0" y="65"/>
                    <a:pt x="91" y="247"/>
                    <a:pt x="213" y="460"/>
                  </a:cubicBezTo>
                  <a:cubicBezTo>
                    <a:pt x="296" y="682"/>
                    <a:pt x="431" y="829"/>
                    <a:pt x="499" y="829"/>
                  </a:cubicBezTo>
                  <a:cubicBezTo>
                    <a:pt x="506" y="829"/>
                    <a:pt x="512" y="827"/>
                    <a:pt x="517" y="825"/>
                  </a:cubicBezTo>
                  <a:cubicBezTo>
                    <a:pt x="547" y="764"/>
                    <a:pt x="456" y="551"/>
                    <a:pt x="365" y="369"/>
                  </a:cubicBezTo>
                  <a:cubicBezTo>
                    <a:pt x="252" y="172"/>
                    <a:pt x="114" y="1"/>
                    <a:pt x="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1" name="Google Shape;1551;p52"/>
            <p:cNvSpPr/>
            <p:nvPr/>
          </p:nvSpPr>
          <p:spPr>
            <a:xfrm>
              <a:off x="4117375" y="4416650"/>
              <a:ext cx="104875" cy="97225"/>
            </a:xfrm>
            <a:custGeom>
              <a:avLst/>
              <a:gdLst/>
              <a:ahLst/>
              <a:cxnLst/>
              <a:rect l="l" t="t" r="r" b="b"/>
              <a:pathLst>
                <a:path w="4195" h="3889" extrusionOk="0">
                  <a:moveTo>
                    <a:pt x="4185" y="1"/>
                  </a:moveTo>
                  <a:cubicBezTo>
                    <a:pt x="4118" y="1"/>
                    <a:pt x="3962" y="530"/>
                    <a:pt x="3587" y="1251"/>
                  </a:cubicBezTo>
                  <a:cubicBezTo>
                    <a:pt x="3374" y="1707"/>
                    <a:pt x="3161" y="2163"/>
                    <a:pt x="2888" y="2558"/>
                  </a:cubicBezTo>
                  <a:cubicBezTo>
                    <a:pt x="2614" y="3075"/>
                    <a:pt x="2128" y="3501"/>
                    <a:pt x="1550" y="3622"/>
                  </a:cubicBezTo>
                  <a:cubicBezTo>
                    <a:pt x="1464" y="3648"/>
                    <a:pt x="1378" y="3659"/>
                    <a:pt x="1294" y="3659"/>
                  </a:cubicBezTo>
                  <a:cubicBezTo>
                    <a:pt x="1081" y="3659"/>
                    <a:pt x="882" y="3588"/>
                    <a:pt x="730" y="3501"/>
                  </a:cubicBezTo>
                  <a:cubicBezTo>
                    <a:pt x="547" y="3349"/>
                    <a:pt x="334" y="3106"/>
                    <a:pt x="274" y="2832"/>
                  </a:cubicBezTo>
                  <a:cubicBezTo>
                    <a:pt x="122" y="2376"/>
                    <a:pt x="91" y="1890"/>
                    <a:pt x="182" y="1403"/>
                  </a:cubicBezTo>
                  <a:cubicBezTo>
                    <a:pt x="274" y="1099"/>
                    <a:pt x="304" y="735"/>
                    <a:pt x="334" y="400"/>
                  </a:cubicBezTo>
                  <a:cubicBezTo>
                    <a:pt x="395" y="279"/>
                    <a:pt x="395" y="127"/>
                    <a:pt x="334" y="36"/>
                  </a:cubicBezTo>
                  <a:cubicBezTo>
                    <a:pt x="334" y="127"/>
                    <a:pt x="304" y="279"/>
                    <a:pt x="304" y="400"/>
                  </a:cubicBezTo>
                  <a:cubicBezTo>
                    <a:pt x="274" y="644"/>
                    <a:pt x="182" y="978"/>
                    <a:pt x="122" y="1403"/>
                  </a:cubicBezTo>
                  <a:cubicBezTo>
                    <a:pt x="0" y="1890"/>
                    <a:pt x="0" y="2406"/>
                    <a:pt x="152" y="2923"/>
                  </a:cubicBezTo>
                  <a:cubicBezTo>
                    <a:pt x="243" y="3227"/>
                    <a:pt x="426" y="3501"/>
                    <a:pt x="699" y="3683"/>
                  </a:cubicBezTo>
                  <a:cubicBezTo>
                    <a:pt x="927" y="3820"/>
                    <a:pt x="1172" y="3888"/>
                    <a:pt x="1422" y="3888"/>
                  </a:cubicBezTo>
                  <a:cubicBezTo>
                    <a:pt x="1505" y="3888"/>
                    <a:pt x="1588" y="3881"/>
                    <a:pt x="1672" y="3865"/>
                  </a:cubicBezTo>
                  <a:cubicBezTo>
                    <a:pt x="2006" y="3805"/>
                    <a:pt x="2310" y="3653"/>
                    <a:pt x="2553" y="3410"/>
                  </a:cubicBezTo>
                  <a:cubicBezTo>
                    <a:pt x="2766" y="3197"/>
                    <a:pt x="2979" y="2954"/>
                    <a:pt x="3131" y="2680"/>
                  </a:cubicBezTo>
                  <a:cubicBezTo>
                    <a:pt x="3344" y="2224"/>
                    <a:pt x="3587" y="1768"/>
                    <a:pt x="3769" y="1312"/>
                  </a:cubicBezTo>
                  <a:cubicBezTo>
                    <a:pt x="3921" y="1008"/>
                    <a:pt x="4043" y="704"/>
                    <a:pt x="4103" y="370"/>
                  </a:cubicBezTo>
                  <a:cubicBezTo>
                    <a:pt x="4134" y="248"/>
                    <a:pt x="4195" y="96"/>
                    <a:pt x="4195" y="5"/>
                  </a:cubicBezTo>
                  <a:cubicBezTo>
                    <a:pt x="4192" y="2"/>
                    <a:pt x="4188" y="1"/>
                    <a:pt x="41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2" name="Google Shape;1552;p52"/>
            <p:cNvSpPr/>
            <p:nvPr/>
          </p:nvSpPr>
          <p:spPr>
            <a:xfrm>
              <a:off x="4064175" y="4387900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487" y="0"/>
                  </a:moveTo>
                  <a:cubicBezTo>
                    <a:pt x="456" y="243"/>
                    <a:pt x="244" y="395"/>
                    <a:pt x="0" y="456"/>
                  </a:cubicBezTo>
                  <a:lnTo>
                    <a:pt x="183" y="1307"/>
                  </a:lnTo>
                  <a:lnTo>
                    <a:pt x="943" y="1307"/>
                  </a:lnTo>
                  <a:lnTo>
                    <a:pt x="1095" y="456"/>
                  </a:lnTo>
                  <a:cubicBezTo>
                    <a:pt x="851" y="456"/>
                    <a:pt x="578" y="274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3" name="Google Shape;1553;p52"/>
            <p:cNvSpPr/>
            <p:nvPr/>
          </p:nvSpPr>
          <p:spPr>
            <a:xfrm>
              <a:off x="4049725" y="4379525"/>
              <a:ext cx="29675" cy="22175"/>
            </a:xfrm>
            <a:custGeom>
              <a:avLst/>
              <a:gdLst/>
              <a:ahLst/>
              <a:cxnLst/>
              <a:rect l="l" t="t" r="r" b="b"/>
              <a:pathLst>
                <a:path w="1187" h="887" extrusionOk="0">
                  <a:moveTo>
                    <a:pt x="1125" y="1"/>
                  </a:moveTo>
                  <a:cubicBezTo>
                    <a:pt x="1065" y="1"/>
                    <a:pt x="1065" y="122"/>
                    <a:pt x="1034" y="214"/>
                  </a:cubicBezTo>
                  <a:cubicBezTo>
                    <a:pt x="974" y="366"/>
                    <a:pt x="882" y="518"/>
                    <a:pt x="730" y="609"/>
                  </a:cubicBezTo>
                  <a:cubicBezTo>
                    <a:pt x="623" y="652"/>
                    <a:pt x="500" y="695"/>
                    <a:pt x="384" y="695"/>
                  </a:cubicBezTo>
                  <a:cubicBezTo>
                    <a:pt x="336" y="695"/>
                    <a:pt x="289" y="687"/>
                    <a:pt x="244" y="670"/>
                  </a:cubicBezTo>
                  <a:cubicBezTo>
                    <a:pt x="147" y="670"/>
                    <a:pt x="49" y="631"/>
                    <a:pt x="14" y="631"/>
                  </a:cubicBezTo>
                  <a:cubicBezTo>
                    <a:pt x="6" y="631"/>
                    <a:pt x="1" y="633"/>
                    <a:pt x="1" y="639"/>
                  </a:cubicBezTo>
                  <a:cubicBezTo>
                    <a:pt x="1" y="670"/>
                    <a:pt x="62" y="761"/>
                    <a:pt x="214" y="822"/>
                  </a:cubicBezTo>
                  <a:cubicBezTo>
                    <a:pt x="312" y="864"/>
                    <a:pt x="418" y="887"/>
                    <a:pt x="520" y="887"/>
                  </a:cubicBezTo>
                  <a:cubicBezTo>
                    <a:pt x="639" y="887"/>
                    <a:pt x="754" y="856"/>
                    <a:pt x="852" y="791"/>
                  </a:cubicBezTo>
                  <a:cubicBezTo>
                    <a:pt x="1034" y="670"/>
                    <a:pt x="1186" y="487"/>
                    <a:pt x="1186" y="274"/>
                  </a:cubicBezTo>
                  <a:cubicBezTo>
                    <a:pt x="1186" y="62"/>
                    <a:pt x="1156" y="1"/>
                    <a:pt x="11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4" name="Google Shape;1554;p52"/>
            <p:cNvSpPr/>
            <p:nvPr/>
          </p:nvSpPr>
          <p:spPr>
            <a:xfrm>
              <a:off x="4075575" y="4381050"/>
              <a:ext cx="32700" cy="19925"/>
            </a:xfrm>
            <a:custGeom>
              <a:avLst/>
              <a:gdLst/>
              <a:ahLst/>
              <a:cxnLst/>
              <a:rect l="l" t="t" r="r" b="b"/>
              <a:pathLst>
                <a:path w="1308" h="797" extrusionOk="0">
                  <a:moveTo>
                    <a:pt x="91" y="1"/>
                  </a:moveTo>
                  <a:cubicBezTo>
                    <a:pt x="31" y="1"/>
                    <a:pt x="0" y="92"/>
                    <a:pt x="31" y="274"/>
                  </a:cubicBezTo>
                  <a:cubicBezTo>
                    <a:pt x="91" y="517"/>
                    <a:pt x="274" y="700"/>
                    <a:pt x="487" y="761"/>
                  </a:cubicBezTo>
                  <a:cubicBezTo>
                    <a:pt x="554" y="786"/>
                    <a:pt x="623" y="797"/>
                    <a:pt x="691" y="797"/>
                  </a:cubicBezTo>
                  <a:cubicBezTo>
                    <a:pt x="871" y="797"/>
                    <a:pt x="1045" y="719"/>
                    <a:pt x="1155" y="609"/>
                  </a:cubicBezTo>
                  <a:cubicBezTo>
                    <a:pt x="1247" y="517"/>
                    <a:pt x="1307" y="396"/>
                    <a:pt x="1247" y="396"/>
                  </a:cubicBezTo>
                  <a:cubicBezTo>
                    <a:pt x="1216" y="396"/>
                    <a:pt x="1186" y="457"/>
                    <a:pt x="1064" y="517"/>
                  </a:cubicBezTo>
                  <a:cubicBezTo>
                    <a:pt x="953" y="562"/>
                    <a:pt x="825" y="590"/>
                    <a:pt x="705" y="590"/>
                  </a:cubicBezTo>
                  <a:cubicBezTo>
                    <a:pt x="661" y="590"/>
                    <a:pt x="619" y="586"/>
                    <a:pt x="578" y="578"/>
                  </a:cubicBezTo>
                  <a:cubicBezTo>
                    <a:pt x="426" y="517"/>
                    <a:pt x="274" y="396"/>
                    <a:pt x="183" y="244"/>
                  </a:cubicBezTo>
                  <a:cubicBezTo>
                    <a:pt x="122" y="92"/>
                    <a:pt x="122" y="1"/>
                    <a:pt x="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5" name="Google Shape;1555;p52"/>
            <p:cNvSpPr/>
            <p:nvPr/>
          </p:nvSpPr>
          <p:spPr>
            <a:xfrm>
              <a:off x="4133325" y="4477300"/>
              <a:ext cx="18250" cy="25600"/>
            </a:xfrm>
            <a:custGeom>
              <a:avLst/>
              <a:gdLst/>
              <a:ahLst/>
              <a:cxnLst/>
              <a:rect l="l" t="t" r="r" b="b"/>
              <a:pathLst>
                <a:path w="730" h="1024" extrusionOk="0">
                  <a:moveTo>
                    <a:pt x="667" y="0"/>
                  </a:moveTo>
                  <a:cubicBezTo>
                    <a:pt x="579" y="0"/>
                    <a:pt x="466" y="198"/>
                    <a:pt x="304" y="467"/>
                  </a:cubicBezTo>
                  <a:cubicBezTo>
                    <a:pt x="122" y="771"/>
                    <a:pt x="0" y="984"/>
                    <a:pt x="31" y="1014"/>
                  </a:cubicBezTo>
                  <a:cubicBezTo>
                    <a:pt x="37" y="1020"/>
                    <a:pt x="45" y="1023"/>
                    <a:pt x="54" y="1023"/>
                  </a:cubicBezTo>
                  <a:cubicBezTo>
                    <a:pt x="130" y="1023"/>
                    <a:pt x="293" y="803"/>
                    <a:pt x="456" y="558"/>
                  </a:cubicBezTo>
                  <a:cubicBezTo>
                    <a:pt x="639" y="315"/>
                    <a:pt x="730" y="41"/>
                    <a:pt x="699" y="11"/>
                  </a:cubicBezTo>
                  <a:cubicBezTo>
                    <a:pt x="689" y="4"/>
                    <a:pt x="678" y="0"/>
                    <a:pt x="6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6" name="Google Shape;1556;p52"/>
            <p:cNvSpPr/>
            <p:nvPr/>
          </p:nvSpPr>
          <p:spPr>
            <a:xfrm>
              <a:off x="4146250" y="4482875"/>
              <a:ext cx="23575" cy="27825"/>
            </a:xfrm>
            <a:custGeom>
              <a:avLst/>
              <a:gdLst/>
              <a:ahLst/>
              <a:cxnLst/>
              <a:rect l="l" t="t" r="r" b="b"/>
              <a:pathLst>
                <a:path w="943" h="1113" extrusionOk="0">
                  <a:moveTo>
                    <a:pt x="912" y="1"/>
                  </a:moveTo>
                  <a:cubicBezTo>
                    <a:pt x="851" y="1"/>
                    <a:pt x="760" y="305"/>
                    <a:pt x="517" y="609"/>
                  </a:cubicBezTo>
                  <a:cubicBezTo>
                    <a:pt x="304" y="913"/>
                    <a:pt x="0" y="1064"/>
                    <a:pt x="31" y="1095"/>
                  </a:cubicBezTo>
                  <a:cubicBezTo>
                    <a:pt x="36" y="1106"/>
                    <a:pt x="53" y="1112"/>
                    <a:pt x="78" y="1112"/>
                  </a:cubicBezTo>
                  <a:cubicBezTo>
                    <a:pt x="185" y="1112"/>
                    <a:pt x="447" y="1001"/>
                    <a:pt x="669" y="730"/>
                  </a:cubicBezTo>
                  <a:cubicBezTo>
                    <a:pt x="942" y="396"/>
                    <a:pt x="942" y="1"/>
                    <a:pt x="9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7" name="Google Shape;1557;p52"/>
            <p:cNvSpPr/>
            <p:nvPr/>
          </p:nvSpPr>
          <p:spPr>
            <a:xfrm>
              <a:off x="3961575" y="4542150"/>
              <a:ext cx="68425" cy="129200"/>
            </a:xfrm>
            <a:custGeom>
              <a:avLst/>
              <a:gdLst/>
              <a:ahLst/>
              <a:cxnLst/>
              <a:rect l="l" t="t" r="r" b="b"/>
              <a:pathLst>
                <a:path w="2737" h="5168" extrusionOk="0">
                  <a:moveTo>
                    <a:pt x="275" y="0"/>
                  </a:moveTo>
                  <a:cubicBezTo>
                    <a:pt x="62" y="0"/>
                    <a:pt x="1" y="31"/>
                    <a:pt x="1" y="31"/>
                  </a:cubicBezTo>
                  <a:cubicBezTo>
                    <a:pt x="305" y="61"/>
                    <a:pt x="609" y="183"/>
                    <a:pt x="882" y="304"/>
                  </a:cubicBezTo>
                  <a:cubicBezTo>
                    <a:pt x="1186" y="456"/>
                    <a:pt x="1430" y="639"/>
                    <a:pt x="1673" y="912"/>
                  </a:cubicBezTo>
                  <a:cubicBezTo>
                    <a:pt x="1946" y="1216"/>
                    <a:pt x="2159" y="1581"/>
                    <a:pt x="2281" y="1976"/>
                  </a:cubicBezTo>
                  <a:cubicBezTo>
                    <a:pt x="2463" y="2675"/>
                    <a:pt x="2585" y="3435"/>
                    <a:pt x="2524" y="4195"/>
                  </a:cubicBezTo>
                  <a:cubicBezTo>
                    <a:pt x="2463" y="4499"/>
                    <a:pt x="2463" y="4864"/>
                    <a:pt x="2463" y="5168"/>
                  </a:cubicBezTo>
                  <a:cubicBezTo>
                    <a:pt x="2554" y="4864"/>
                    <a:pt x="2615" y="4499"/>
                    <a:pt x="2615" y="4195"/>
                  </a:cubicBezTo>
                  <a:cubicBezTo>
                    <a:pt x="2737" y="3405"/>
                    <a:pt x="2645" y="2645"/>
                    <a:pt x="2433" y="1885"/>
                  </a:cubicBezTo>
                  <a:cubicBezTo>
                    <a:pt x="2281" y="1520"/>
                    <a:pt x="2098" y="1125"/>
                    <a:pt x="1794" y="791"/>
                  </a:cubicBezTo>
                  <a:cubicBezTo>
                    <a:pt x="1551" y="517"/>
                    <a:pt x="1278" y="335"/>
                    <a:pt x="943" y="183"/>
                  </a:cubicBezTo>
                  <a:cubicBezTo>
                    <a:pt x="730" y="61"/>
                    <a:pt x="487" y="0"/>
                    <a:pt x="2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8" name="Google Shape;1558;p52"/>
            <p:cNvSpPr/>
            <p:nvPr/>
          </p:nvSpPr>
          <p:spPr>
            <a:xfrm>
              <a:off x="4086200" y="4539100"/>
              <a:ext cx="52475" cy="128450"/>
            </a:xfrm>
            <a:custGeom>
              <a:avLst/>
              <a:gdLst/>
              <a:ahLst/>
              <a:cxnLst/>
              <a:rect l="l" t="t" r="r" b="b"/>
              <a:pathLst>
                <a:path w="2099" h="5138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825" y="122"/>
                    <a:pt x="1551" y="244"/>
                    <a:pt x="1369" y="487"/>
                  </a:cubicBezTo>
                  <a:cubicBezTo>
                    <a:pt x="882" y="943"/>
                    <a:pt x="487" y="1551"/>
                    <a:pt x="274" y="2250"/>
                  </a:cubicBezTo>
                  <a:cubicBezTo>
                    <a:pt x="31" y="2919"/>
                    <a:pt x="1" y="3648"/>
                    <a:pt x="153" y="4317"/>
                  </a:cubicBezTo>
                  <a:cubicBezTo>
                    <a:pt x="183" y="4591"/>
                    <a:pt x="305" y="4895"/>
                    <a:pt x="457" y="5138"/>
                  </a:cubicBezTo>
                  <a:cubicBezTo>
                    <a:pt x="457" y="5138"/>
                    <a:pt x="335" y="4834"/>
                    <a:pt x="305" y="4287"/>
                  </a:cubicBezTo>
                  <a:cubicBezTo>
                    <a:pt x="92" y="2919"/>
                    <a:pt x="518" y="1551"/>
                    <a:pt x="1460" y="548"/>
                  </a:cubicBezTo>
                  <a:cubicBezTo>
                    <a:pt x="1825" y="183"/>
                    <a:pt x="2098" y="31"/>
                    <a:pt x="209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9" name="Google Shape;1559;p52"/>
            <p:cNvSpPr/>
            <p:nvPr/>
          </p:nvSpPr>
          <p:spPr>
            <a:xfrm>
              <a:off x="3962350" y="4015550"/>
              <a:ext cx="48650" cy="177825"/>
            </a:xfrm>
            <a:custGeom>
              <a:avLst/>
              <a:gdLst/>
              <a:ahLst/>
              <a:cxnLst/>
              <a:rect l="l" t="t" r="r" b="b"/>
              <a:pathLst>
                <a:path w="1946" h="7113" extrusionOk="0">
                  <a:moveTo>
                    <a:pt x="669" y="0"/>
                  </a:moveTo>
                  <a:cubicBezTo>
                    <a:pt x="395" y="0"/>
                    <a:pt x="152" y="152"/>
                    <a:pt x="92" y="396"/>
                  </a:cubicBezTo>
                  <a:cubicBezTo>
                    <a:pt x="0" y="608"/>
                    <a:pt x="0" y="882"/>
                    <a:pt x="61" y="1095"/>
                  </a:cubicBezTo>
                  <a:cubicBezTo>
                    <a:pt x="244" y="3192"/>
                    <a:pt x="760" y="5198"/>
                    <a:pt x="1642" y="7113"/>
                  </a:cubicBezTo>
                  <a:lnTo>
                    <a:pt x="1672" y="7083"/>
                  </a:lnTo>
                  <a:cubicBezTo>
                    <a:pt x="1946" y="4955"/>
                    <a:pt x="1794" y="2827"/>
                    <a:pt x="1216" y="760"/>
                  </a:cubicBezTo>
                  <a:cubicBezTo>
                    <a:pt x="1155" y="426"/>
                    <a:pt x="973" y="31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0" name="Google Shape;1560;p52"/>
            <p:cNvSpPr/>
            <p:nvPr/>
          </p:nvSpPr>
          <p:spPr>
            <a:xfrm>
              <a:off x="4056575" y="3963350"/>
              <a:ext cx="110200" cy="257400"/>
            </a:xfrm>
            <a:custGeom>
              <a:avLst/>
              <a:gdLst/>
              <a:ahLst/>
              <a:cxnLst/>
              <a:rect l="l" t="t" r="r" b="b"/>
              <a:pathLst>
                <a:path w="4408" h="10296" extrusionOk="0">
                  <a:moveTo>
                    <a:pt x="1947" y="1"/>
                  </a:moveTo>
                  <a:cubicBezTo>
                    <a:pt x="1815" y="1"/>
                    <a:pt x="1681" y="28"/>
                    <a:pt x="1551" y="82"/>
                  </a:cubicBezTo>
                  <a:cubicBezTo>
                    <a:pt x="1216" y="295"/>
                    <a:pt x="1034" y="690"/>
                    <a:pt x="1003" y="1116"/>
                  </a:cubicBezTo>
                  <a:cubicBezTo>
                    <a:pt x="365" y="3791"/>
                    <a:pt x="0" y="7560"/>
                    <a:pt x="426" y="10295"/>
                  </a:cubicBezTo>
                  <a:lnTo>
                    <a:pt x="1429" y="10295"/>
                  </a:lnTo>
                  <a:cubicBezTo>
                    <a:pt x="3739" y="7833"/>
                    <a:pt x="4408" y="4338"/>
                    <a:pt x="3222" y="1207"/>
                  </a:cubicBezTo>
                  <a:cubicBezTo>
                    <a:pt x="3131" y="842"/>
                    <a:pt x="2888" y="538"/>
                    <a:pt x="2614" y="265"/>
                  </a:cubicBezTo>
                  <a:cubicBezTo>
                    <a:pt x="2419" y="89"/>
                    <a:pt x="2186" y="1"/>
                    <a:pt x="19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1" name="Google Shape;1561;p52"/>
            <p:cNvSpPr/>
            <p:nvPr/>
          </p:nvSpPr>
          <p:spPr>
            <a:xfrm>
              <a:off x="4079375" y="4012500"/>
              <a:ext cx="48650" cy="177850"/>
            </a:xfrm>
            <a:custGeom>
              <a:avLst/>
              <a:gdLst/>
              <a:ahLst/>
              <a:cxnLst/>
              <a:rect l="l" t="t" r="r" b="b"/>
              <a:pathLst>
                <a:path w="1946" h="7114" extrusionOk="0">
                  <a:moveTo>
                    <a:pt x="1307" y="1"/>
                  </a:moveTo>
                  <a:cubicBezTo>
                    <a:pt x="1003" y="62"/>
                    <a:pt x="791" y="426"/>
                    <a:pt x="730" y="761"/>
                  </a:cubicBezTo>
                  <a:cubicBezTo>
                    <a:pt x="152" y="2828"/>
                    <a:pt x="0" y="4955"/>
                    <a:pt x="274" y="7083"/>
                  </a:cubicBezTo>
                  <a:lnTo>
                    <a:pt x="304" y="7113"/>
                  </a:lnTo>
                  <a:cubicBezTo>
                    <a:pt x="1186" y="5229"/>
                    <a:pt x="1702" y="3192"/>
                    <a:pt x="1915" y="1095"/>
                  </a:cubicBezTo>
                  <a:cubicBezTo>
                    <a:pt x="1946" y="882"/>
                    <a:pt x="1946" y="609"/>
                    <a:pt x="1854" y="396"/>
                  </a:cubicBezTo>
                  <a:cubicBezTo>
                    <a:pt x="1763" y="153"/>
                    <a:pt x="1550" y="1"/>
                    <a:pt x="1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2" name="Google Shape;1562;p52"/>
            <p:cNvSpPr/>
            <p:nvPr/>
          </p:nvSpPr>
          <p:spPr>
            <a:xfrm>
              <a:off x="3871925" y="4223750"/>
              <a:ext cx="133750" cy="266750"/>
            </a:xfrm>
            <a:custGeom>
              <a:avLst/>
              <a:gdLst/>
              <a:ahLst/>
              <a:cxnLst/>
              <a:rect l="l" t="t" r="r" b="b"/>
              <a:pathLst>
                <a:path w="5350" h="10670" extrusionOk="0">
                  <a:moveTo>
                    <a:pt x="5350" y="1"/>
                  </a:moveTo>
                  <a:cubicBezTo>
                    <a:pt x="5198" y="31"/>
                    <a:pt x="5046" y="122"/>
                    <a:pt x="4894" y="183"/>
                  </a:cubicBezTo>
                  <a:cubicBezTo>
                    <a:pt x="4468" y="365"/>
                    <a:pt x="4073" y="609"/>
                    <a:pt x="3709" y="882"/>
                  </a:cubicBezTo>
                  <a:cubicBezTo>
                    <a:pt x="2493" y="1824"/>
                    <a:pt x="1581" y="3040"/>
                    <a:pt x="1003" y="4439"/>
                  </a:cubicBezTo>
                  <a:cubicBezTo>
                    <a:pt x="456" y="5806"/>
                    <a:pt x="122" y="7296"/>
                    <a:pt x="61" y="8815"/>
                  </a:cubicBezTo>
                  <a:cubicBezTo>
                    <a:pt x="0" y="9393"/>
                    <a:pt x="0" y="9849"/>
                    <a:pt x="0" y="10183"/>
                  </a:cubicBezTo>
                  <a:cubicBezTo>
                    <a:pt x="0" y="10335"/>
                    <a:pt x="0" y="10518"/>
                    <a:pt x="61" y="10670"/>
                  </a:cubicBezTo>
                  <a:cubicBezTo>
                    <a:pt x="91" y="10518"/>
                    <a:pt x="91" y="10335"/>
                    <a:pt x="91" y="10183"/>
                  </a:cubicBezTo>
                  <a:cubicBezTo>
                    <a:pt x="122" y="9879"/>
                    <a:pt x="152" y="9423"/>
                    <a:pt x="213" y="8846"/>
                  </a:cubicBezTo>
                  <a:cubicBezTo>
                    <a:pt x="335" y="7356"/>
                    <a:pt x="669" y="5897"/>
                    <a:pt x="1186" y="4530"/>
                  </a:cubicBezTo>
                  <a:cubicBezTo>
                    <a:pt x="1733" y="3162"/>
                    <a:pt x="2645" y="1946"/>
                    <a:pt x="3769" y="973"/>
                  </a:cubicBezTo>
                  <a:cubicBezTo>
                    <a:pt x="4286" y="609"/>
                    <a:pt x="4803" y="274"/>
                    <a:pt x="5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3" name="Google Shape;1563;p52"/>
            <p:cNvSpPr/>
            <p:nvPr/>
          </p:nvSpPr>
          <p:spPr>
            <a:xfrm>
              <a:off x="4036050" y="4204550"/>
              <a:ext cx="19025" cy="5850"/>
            </a:xfrm>
            <a:custGeom>
              <a:avLst/>
              <a:gdLst/>
              <a:ahLst/>
              <a:cxnLst/>
              <a:rect l="l" t="t" r="r" b="b"/>
              <a:pathLst>
                <a:path w="761" h="234" extrusionOk="0">
                  <a:moveTo>
                    <a:pt x="494" y="1"/>
                  </a:moveTo>
                  <a:cubicBezTo>
                    <a:pt x="455" y="1"/>
                    <a:pt x="412" y="3"/>
                    <a:pt x="365" y="9"/>
                  </a:cubicBezTo>
                  <a:cubicBezTo>
                    <a:pt x="153" y="39"/>
                    <a:pt x="1" y="70"/>
                    <a:pt x="1" y="161"/>
                  </a:cubicBezTo>
                  <a:cubicBezTo>
                    <a:pt x="1" y="205"/>
                    <a:pt x="82" y="234"/>
                    <a:pt x="209" y="234"/>
                  </a:cubicBezTo>
                  <a:cubicBezTo>
                    <a:pt x="256" y="234"/>
                    <a:pt x="308" y="230"/>
                    <a:pt x="365" y="222"/>
                  </a:cubicBezTo>
                  <a:cubicBezTo>
                    <a:pt x="609" y="191"/>
                    <a:pt x="761" y="130"/>
                    <a:pt x="761" y="70"/>
                  </a:cubicBezTo>
                  <a:cubicBezTo>
                    <a:pt x="761" y="45"/>
                    <a:pt x="661" y="1"/>
                    <a:pt x="4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4" name="Google Shape;1564;p52"/>
            <p:cNvSpPr/>
            <p:nvPr/>
          </p:nvSpPr>
          <p:spPr>
            <a:xfrm>
              <a:off x="3887875" y="4513275"/>
              <a:ext cx="19775" cy="65375"/>
            </a:xfrm>
            <a:custGeom>
              <a:avLst/>
              <a:gdLst/>
              <a:ahLst/>
              <a:cxnLst/>
              <a:rect l="l" t="t" r="r" b="b"/>
              <a:pathLst>
                <a:path w="791" h="2615" extrusionOk="0">
                  <a:moveTo>
                    <a:pt x="92" y="0"/>
                  </a:moveTo>
                  <a:cubicBezTo>
                    <a:pt x="1" y="456"/>
                    <a:pt x="31" y="912"/>
                    <a:pt x="183" y="1368"/>
                  </a:cubicBezTo>
                  <a:cubicBezTo>
                    <a:pt x="244" y="1824"/>
                    <a:pt x="457" y="2250"/>
                    <a:pt x="760" y="2614"/>
                  </a:cubicBezTo>
                  <a:cubicBezTo>
                    <a:pt x="791" y="2614"/>
                    <a:pt x="608" y="2037"/>
                    <a:pt x="396" y="1338"/>
                  </a:cubicBezTo>
                  <a:cubicBezTo>
                    <a:pt x="213" y="608"/>
                    <a:pt x="153" y="0"/>
                    <a:pt x="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5" name="Google Shape;1565;p52"/>
            <p:cNvSpPr/>
            <p:nvPr/>
          </p:nvSpPr>
          <p:spPr>
            <a:xfrm>
              <a:off x="3386350" y="4265900"/>
              <a:ext cx="371550" cy="470875"/>
            </a:xfrm>
            <a:custGeom>
              <a:avLst/>
              <a:gdLst/>
              <a:ahLst/>
              <a:cxnLst/>
              <a:rect l="l" t="t" r="r" b="b"/>
              <a:pathLst>
                <a:path w="14862" h="18835" extrusionOk="0">
                  <a:moveTo>
                    <a:pt x="7081" y="1"/>
                  </a:moveTo>
                  <a:cubicBezTo>
                    <a:pt x="6374" y="1"/>
                    <a:pt x="5670" y="168"/>
                    <a:pt x="5016" y="503"/>
                  </a:cubicBezTo>
                  <a:cubicBezTo>
                    <a:pt x="2949" y="1537"/>
                    <a:pt x="0" y="4060"/>
                    <a:pt x="0" y="9895"/>
                  </a:cubicBezTo>
                  <a:cubicBezTo>
                    <a:pt x="0" y="18832"/>
                    <a:pt x="6931" y="18832"/>
                    <a:pt x="6931" y="18832"/>
                  </a:cubicBezTo>
                  <a:cubicBezTo>
                    <a:pt x="6931" y="18832"/>
                    <a:pt x="6982" y="18835"/>
                    <a:pt x="7076" y="18835"/>
                  </a:cubicBezTo>
                  <a:cubicBezTo>
                    <a:pt x="8157" y="18835"/>
                    <a:pt x="14861" y="18449"/>
                    <a:pt x="14134" y="8832"/>
                  </a:cubicBezTo>
                  <a:cubicBezTo>
                    <a:pt x="13709" y="3452"/>
                    <a:pt x="10943" y="1263"/>
                    <a:pt x="8967" y="412"/>
                  </a:cubicBezTo>
                  <a:cubicBezTo>
                    <a:pt x="8361" y="138"/>
                    <a:pt x="7720" y="1"/>
                    <a:pt x="70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6" name="Google Shape;1566;p52"/>
            <p:cNvSpPr/>
            <p:nvPr/>
          </p:nvSpPr>
          <p:spPr>
            <a:xfrm>
              <a:off x="3383300" y="4303550"/>
              <a:ext cx="335900" cy="272825"/>
            </a:xfrm>
            <a:custGeom>
              <a:avLst/>
              <a:gdLst/>
              <a:ahLst/>
              <a:cxnLst/>
              <a:rect l="l" t="t" r="r" b="b"/>
              <a:pathLst>
                <a:path w="13436" h="10913" extrusionOk="0">
                  <a:moveTo>
                    <a:pt x="10913" y="0"/>
                  </a:moveTo>
                  <a:lnTo>
                    <a:pt x="518" y="4924"/>
                  </a:lnTo>
                  <a:cubicBezTo>
                    <a:pt x="122" y="6566"/>
                    <a:pt x="1" y="8268"/>
                    <a:pt x="183" y="9940"/>
                  </a:cubicBezTo>
                  <a:lnTo>
                    <a:pt x="335" y="10912"/>
                  </a:lnTo>
                  <a:lnTo>
                    <a:pt x="13436" y="3526"/>
                  </a:lnTo>
                  <a:cubicBezTo>
                    <a:pt x="13405" y="3526"/>
                    <a:pt x="12585" y="1277"/>
                    <a:pt x="1091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7" name="Google Shape;1567;p52"/>
            <p:cNvSpPr/>
            <p:nvPr/>
          </p:nvSpPr>
          <p:spPr>
            <a:xfrm>
              <a:off x="3394700" y="4405325"/>
              <a:ext cx="329825" cy="187025"/>
            </a:xfrm>
            <a:custGeom>
              <a:avLst/>
              <a:gdLst/>
              <a:ahLst/>
              <a:cxnLst/>
              <a:rect l="l" t="t" r="r" b="b"/>
              <a:pathLst>
                <a:path w="13193" h="7481" extrusionOk="0">
                  <a:moveTo>
                    <a:pt x="13127" y="1"/>
                  </a:moveTo>
                  <a:cubicBezTo>
                    <a:pt x="12993" y="1"/>
                    <a:pt x="10087" y="1591"/>
                    <a:pt x="6536" y="3650"/>
                  </a:cubicBezTo>
                  <a:cubicBezTo>
                    <a:pt x="2919" y="5717"/>
                    <a:pt x="1" y="7449"/>
                    <a:pt x="31" y="7480"/>
                  </a:cubicBezTo>
                  <a:cubicBezTo>
                    <a:pt x="31" y="7480"/>
                    <a:pt x="32" y="7480"/>
                    <a:pt x="33" y="7480"/>
                  </a:cubicBezTo>
                  <a:cubicBezTo>
                    <a:pt x="118" y="7480"/>
                    <a:pt x="3074" y="5910"/>
                    <a:pt x="6627" y="3832"/>
                  </a:cubicBezTo>
                  <a:cubicBezTo>
                    <a:pt x="10244" y="1735"/>
                    <a:pt x="13192" y="33"/>
                    <a:pt x="13132" y="2"/>
                  </a:cubicBezTo>
                  <a:cubicBezTo>
                    <a:pt x="13131" y="1"/>
                    <a:pt x="13130" y="1"/>
                    <a:pt x="13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8" name="Google Shape;1568;p52"/>
            <p:cNvSpPr/>
            <p:nvPr/>
          </p:nvSpPr>
          <p:spPr>
            <a:xfrm>
              <a:off x="3398500" y="4420575"/>
              <a:ext cx="324500" cy="184675"/>
            </a:xfrm>
            <a:custGeom>
              <a:avLst/>
              <a:gdLst/>
              <a:ahLst/>
              <a:cxnLst/>
              <a:rect l="l" t="t" r="r" b="b"/>
              <a:pathLst>
                <a:path w="12980" h="7387" extrusionOk="0">
                  <a:moveTo>
                    <a:pt x="12980" y="0"/>
                  </a:moveTo>
                  <a:lnTo>
                    <a:pt x="12980" y="0"/>
                  </a:lnTo>
                  <a:cubicBezTo>
                    <a:pt x="12797" y="61"/>
                    <a:pt x="12615" y="152"/>
                    <a:pt x="12493" y="243"/>
                  </a:cubicBezTo>
                  <a:lnTo>
                    <a:pt x="11095" y="1064"/>
                  </a:lnTo>
                  <a:lnTo>
                    <a:pt x="6505" y="3678"/>
                  </a:lnTo>
                  <a:lnTo>
                    <a:pt x="1885" y="6292"/>
                  </a:lnTo>
                  <a:lnTo>
                    <a:pt x="487" y="7082"/>
                  </a:lnTo>
                  <a:cubicBezTo>
                    <a:pt x="305" y="7174"/>
                    <a:pt x="153" y="7265"/>
                    <a:pt x="1" y="7386"/>
                  </a:cubicBezTo>
                  <a:cubicBezTo>
                    <a:pt x="183" y="7326"/>
                    <a:pt x="335" y="7234"/>
                    <a:pt x="517" y="7143"/>
                  </a:cubicBezTo>
                  <a:cubicBezTo>
                    <a:pt x="821" y="6930"/>
                    <a:pt x="1308" y="6687"/>
                    <a:pt x="1916" y="6383"/>
                  </a:cubicBezTo>
                  <a:cubicBezTo>
                    <a:pt x="3131" y="5775"/>
                    <a:pt x="4773" y="4803"/>
                    <a:pt x="6566" y="3830"/>
                  </a:cubicBezTo>
                  <a:cubicBezTo>
                    <a:pt x="8360" y="2827"/>
                    <a:pt x="9971" y="1885"/>
                    <a:pt x="11126" y="1155"/>
                  </a:cubicBezTo>
                  <a:cubicBezTo>
                    <a:pt x="11703" y="821"/>
                    <a:pt x="12189" y="517"/>
                    <a:pt x="12493" y="335"/>
                  </a:cubicBezTo>
                  <a:cubicBezTo>
                    <a:pt x="12676" y="213"/>
                    <a:pt x="12828" y="91"/>
                    <a:pt x="12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9" name="Google Shape;1569;p52"/>
            <p:cNvSpPr/>
            <p:nvPr/>
          </p:nvSpPr>
          <p:spPr>
            <a:xfrm>
              <a:off x="3405350" y="4436525"/>
              <a:ext cx="332850" cy="225850"/>
            </a:xfrm>
            <a:custGeom>
              <a:avLst/>
              <a:gdLst/>
              <a:ahLst/>
              <a:cxnLst/>
              <a:rect l="l" t="t" r="r" b="b"/>
              <a:pathLst>
                <a:path w="13314" h="9034" extrusionOk="0">
                  <a:moveTo>
                    <a:pt x="13010" y="1"/>
                  </a:moveTo>
                  <a:lnTo>
                    <a:pt x="0" y="7599"/>
                  </a:lnTo>
                  <a:cubicBezTo>
                    <a:pt x="59" y="8008"/>
                    <a:pt x="706" y="9033"/>
                    <a:pt x="784" y="9033"/>
                  </a:cubicBezTo>
                  <a:cubicBezTo>
                    <a:pt x="787" y="9033"/>
                    <a:pt x="789" y="9032"/>
                    <a:pt x="791" y="9028"/>
                  </a:cubicBezTo>
                  <a:lnTo>
                    <a:pt x="13314" y="2007"/>
                  </a:lnTo>
                  <a:cubicBezTo>
                    <a:pt x="13283" y="1399"/>
                    <a:pt x="13010" y="1"/>
                    <a:pt x="130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0" name="Google Shape;1570;p52"/>
            <p:cNvSpPr/>
            <p:nvPr/>
          </p:nvSpPr>
          <p:spPr>
            <a:xfrm>
              <a:off x="3403075" y="4273725"/>
              <a:ext cx="231775" cy="122550"/>
            </a:xfrm>
            <a:custGeom>
              <a:avLst/>
              <a:gdLst/>
              <a:ahLst/>
              <a:cxnLst/>
              <a:rect l="l" t="t" r="r" b="b"/>
              <a:pathLst>
                <a:path w="9271" h="4902" extrusionOk="0">
                  <a:moveTo>
                    <a:pt x="6224" y="127"/>
                  </a:moveTo>
                  <a:cubicBezTo>
                    <a:pt x="6236" y="127"/>
                    <a:pt x="6249" y="128"/>
                    <a:pt x="6262" y="129"/>
                  </a:cubicBezTo>
                  <a:cubicBezTo>
                    <a:pt x="6414" y="129"/>
                    <a:pt x="6535" y="190"/>
                    <a:pt x="6596" y="312"/>
                  </a:cubicBezTo>
                  <a:cubicBezTo>
                    <a:pt x="6687" y="464"/>
                    <a:pt x="6718" y="585"/>
                    <a:pt x="6718" y="737"/>
                  </a:cubicBezTo>
                  <a:cubicBezTo>
                    <a:pt x="6699" y="926"/>
                    <a:pt x="6645" y="1127"/>
                    <a:pt x="6563" y="1310"/>
                  </a:cubicBezTo>
                  <a:lnTo>
                    <a:pt x="6563" y="1310"/>
                  </a:lnTo>
                  <a:cubicBezTo>
                    <a:pt x="6471" y="1277"/>
                    <a:pt x="6381" y="1238"/>
                    <a:pt x="6292" y="1193"/>
                  </a:cubicBezTo>
                  <a:cubicBezTo>
                    <a:pt x="6079" y="1072"/>
                    <a:pt x="5927" y="889"/>
                    <a:pt x="5836" y="616"/>
                  </a:cubicBezTo>
                  <a:cubicBezTo>
                    <a:pt x="5807" y="413"/>
                    <a:pt x="5971" y="127"/>
                    <a:pt x="6224" y="127"/>
                  </a:cubicBezTo>
                  <a:close/>
                  <a:moveTo>
                    <a:pt x="4354" y="852"/>
                  </a:moveTo>
                  <a:cubicBezTo>
                    <a:pt x="4461" y="852"/>
                    <a:pt x="4564" y="924"/>
                    <a:pt x="4651" y="1011"/>
                  </a:cubicBezTo>
                  <a:cubicBezTo>
                    <a:pt x="4833" y="1315"/>
                    <a:pt x="4863" y="1680"/>
                    <a:pt x="4711" y="2014"/>
                  </a:cubicBezTo>
                  <a:cubicBezTo>
                    <a:pt x="4704" y="2037"/>
                    <a:pt x="4696" y="2060"/>
                    <a:pt x="4687" y="2083"/>
                  </a:cubicBezTo>
                  <a:lnTo>
                    <a:pt x="4687" y="2083"/>
                  </a:lnTo>
                  <a:cubicBezTo>
                    <a:pt x="4633" y="2063"/>
                    <a:pt x="4580" y="2040"/>
                    <a:pt x="4529" y="2014"/>
                  </a:cubicBezTo>
                  <a:cubicBezTo>
                    <a:pt x="4225" y="1923"/>
                    <a:pt x="3982" y="1619"/>
                    <a:pt x="3952" y="1254"/>
                  </a:cubicBezTo>
                  <a:cubicBezTo>
                    <a:pt x="3982" y="1102"/>
                    <a:pt x="4073" y="950"/>
                    <a:pt x="4225" y="889"/>
                  </a:cubicBezTo>
                  <a:cubicBezTo>
                    <a:pt x="4268" y="863"/>
                    <a:pt x="4311" y="852"/>
                    <a:pt x="4354" y="852"/>
                  </a:cubicBezTo>
                  <a:close/>
                  <a:moveTo>
                    <a:pt x="2189" y="1984"/>
                  </a:moveTo>
                  <a:cubicBezTo>
                    <a:pt x="2462" y="2014"/>
                    <a:pt x="2705" y="2227"/>
                    <a:pt x="2766" y="2470"/>
                  </a:cubicBezTo>
                  <a:cubicBezTo>
                    <a:pt x="2857" y="2743"/>
                    <a:pt x="2827" y="3017"/>
                    <a:pt x="2705" y="3230"/>
                  </a:cubicBezTo>
                  <a:cubicBezTo>
                    <a:pt x="2685" y="3271"/>
                    <a:pt x="2663" y="3313"/>
                    <a:pt x="2640" y="3353"/>
                  </a:cubicBezTo>
                  <a:lnTo>
                    <a:pt x="2640" y="3353"/>
                  </a:lnTo>
                  <a:cubicBezTo>
                    <a:pt x="2488" y="3331"/>
                    <a:pt x="2336" y="3290"/>
                    <a:pt x="2189" y="3230"/>
                  </a:cubicBezTo>
                  <a:cubicBezTo>
                    <a:pt x="1885" y="3139"/>
                    <a:pt x="1702" y="2835"/>
                    <a:pt x="1702" y="2531"/>
                  </a:cubicBezTo>
                  <a:cubicBezTo>
                    <a:pt x="1702" y="2227"/>
                    <a:pt x="1945" y="1984"/>
                    <a:pt x="2189" y="1984"/>
                  </a:cubicBezTo>
                  <a:close/>
                  <a:moveTo>
                    <a:pt x="6221" y="0"/>
                  </a:moveTo>
                  <a:cubicBezTo>
                    <a:pt x="6061" y="0"/>
                    <a:pt x="5942" y="64"/>
                    <a:pt x="5866" y="190"/>
                  </a:cubicBezTo>
                  <a:cubicBezTo>
                    <a:pt x="5745" y="312"/>
                    <a:pt x="5715" y="494"/>
                    <a:pt x="5745" y="646"/>
                  </a:cubicBezTo>
                  <a:cubicBezTo>
                    <a:pt x="5806" y="950"/>
                    <a:pt x="6018" y="1193"/>
                    <a:pt x="6262" y="1345"/>
                  </a:cubicBezTo>
                  <a:cubicBezTo>
                    <a:pt x="6337" y="1383"/>
                    <a:pt x="6415" y="1417"/>
                    <a:pt x="6494" y="1447"/>
                  </a:cubicBezTo>
                  <a:lnTo>
                    <a:pt x="6494" y="1447"/>
                  </a:lnTo>
                  <a:cubicBezTo>
                    <a:pt x="6460" y="1508"/>
                    <a:pt x="6423" y="1565"/>
                    <a:pt x="6383" y="1619"/>
                  </a:cubicBezTo>
                  <a:cubicBezTo>
                    <a:pt x="6170" y="1862"/>
                    <a:pt x="5897" y="2075"/>
                    <a:pt x="5532" y="2136"/>
                  </a:cubicBezTo>
                  <a:cubicBezTo>
                    <a:pt x="5425" y="2165"/>
                    <a:pt x="5315" y="2178"/>
                    <a:pt x="5204" y="2178"/>
                  </a:cubicBezTo>
                  <a:cubicBezTo>
                    <a:pt x="5114" y="2178"/>
                    <a:pt x="5023" y="2169"/>
                    <a:pt x="4935" y="2152"/>
                  </a:cubicBezTo>
                  <a:lnTo>
                    <a:pt x="4935" y="2152"/>
                  </a:lnTo>
                  <a:cubicBezTo>
                    <a:pt x="4941" y="2136"/>
                    <a:pt x="4948" y="2121"/>
                    <a:pt x="4955" y="2105"/>
                  </a:cubicBezTo>
                  <a:cubicBezTo>
                    <a:pt x="5015" y="1923"/>
                    <a:pt x="5046" y="1680"/>
                    <a:pt x="5046" y="1497"/>
                  </a:cubicBezTo>
                  <a:cubicBezTo>
                    <a:pt x="5046" y="1254"/>
                    <a:pt x="4985" y="1041"/>
                    <a:pt x="4833" y="889"/>
                  </a:cubicBezTo>
                  <a:cubicBezTo>
                    <a:pt x="4728" y="763"/>
                    <a:pt x="4565" y="695"/>
                    <a:pt x="4404" y="695"/>
                  </a:cubicBezTo>
                  <a:cubicBezTo>
                    <a:pt x="4332" y="695"/>
                    <a:pt x="4261" y="709"/>
                    <a:pt x="4195" y="737"/>
                  </a:cubicBezTo>
                  <a:cubicBezTo>
                    <a:pt x="3952" y="798"/>
                    <a:pt x="3800" y="1041"/>
                    <a:pt x="3800" y="1254"/>
                  </a:cubicBezTo>
                  <a:cubicBezTo>
                    <a:pt x="3800" y="1497"/>
                    <a:pt x="3891" y="1710"/>
                    <a:pt x="4043" y="1862"/>
                  </a:cubicBezTo>
                  <a:cubicBezTo>
                    <a:pt x="4195" y="2075"/>
                    <a:pt x="4347" y="2166"/>
                    <a:pt x="4529" y="2257"/>
                  </a:cubicBezTo>
                  <a:cubicBezTo>
                    <a:pt x="4552" y="2267"/>
                    <a:pt x="4575" y="2277"/>
                    <a:pt x="4598" y="2286"/>
                  </a:cubicBezTo>
                  <a:lnTo>
                    <a:pt x="4598" y="2286"/>
                  </a:lnTo>
                  <a:cubicBezTo>
                    <a:pt x="4475" y="2531"/>
                    <a:pt x="4306" y="2738"/>
                    <a:pt x="4104" y="2895"/>
                  </a:cubicBezTo>
                  <a:cubicBezTo>
                    <a:pt x="3788" y="3211"/>
                    <a:pt x="3357" y="3373"/>
                    <a:pt x="2910" y="3373"/>
                  </a:cubicBezTo>
                  <a:cubicBezTo>
                    <a:pt x="2876" y="3373"/>
                    <a:pt x="2842" y="3372"/>
                    <a:pt x="2807" y="3370"/>
                  </a:cubicBezTo>
                  <a:lnTo>
                    <a:pt x="2807" y="3370"/>
                  </a:lnTo>
                  <a:cubicBezTo>
                    <a:pt x="2824" y="3344"/>
                    <a:pt x="2841" y="3317"/>
                    <a:pt x="2857" y="3291"/>
                  </a:cubicBezTo>
                  <a:cubicBezTo>
                    <a:pt x="3009" y="3017"/>
                    <a:pt x="3040" y="2743"/>
                    <a:pt x="2979" y="2440"/>
                  </a:cubicBezTo>
                  <a:cubicBezTo>
                    <a:pt x="2857" y="2105"/>
                    <a:pt x="2584" y="1862"/>
                    <a:pt x="2249" y="1832"/>
                  </a:cubicBezTo>
                  <a:cubicBezTo>
                    <a:pt x="2219" y="1827"/>
                    <a:pt x="2188" y="1824"/>
                    <a:pt x="2156" y="1824"/>
                  </a:cubicBezTo>
                  <a:cubicBezTo>
                    <a:pt x="1999" y="1824"/>
                    <a:pt x="1839" y="1887"/>
                    <a:pt x="1763" y="2014"/>
                  </a:cubicBezTo>
                  <a:cubicBezTo>
                    <a:pt x="1641" y="2166"/>
                    <a:pt x="1550" y="2318"/>
                    <a:pt x="1550" y="2531"/>
                  </a:cubicBezTo>
                  <a:cubicBezTo>
                    <a:pt x="1550" y="2895"/>
                    <a:pt x="1793" y="3230"/>
                    <a:pt x="2128" y="3382"/>
                  </a:cubicBezTo>
                  <a:cubicBezTo>
                    <a:pt x="2265" y="3439"/>
                    <a:pt x="2406" y="3482"/>
                    <a:pt x="2548" y="3511"/>
                  </a:cubicBezTo>
                  <a:lnTo>
                    <a:pt x="2548" y="3511"/>
                  </a:lnTo>
                  <a:cubicBezTo>
                    <a:pt x="2353" y="3826"/>
                    <a:pt x="2106" y="4105"/>
                    <a:pt x="1824" y="4294"/>
                  </a:cubicBezTo>
                  <a:cubicBezTo>
                    <a:pt x="1520" y="4506"/>
                    <a:pt x="1216" y="4658"/>
                    <a:pt x="882" y="4750"/>
                  </a:cubicBezTo>
                  <a:cubicBezTo>
                    <a:pt x="608" y="4841"/>
                    <a:pt x="304" y="4871"/>
                    <a:pt x="0" y="4902"/>
                  </a:cubicBezTo>
                  <a:lnTo>
                    <a:pt x="213" y="4902"/>
                  </a:lnTo>
                  <a:cubicBezTo>
                    <a:pt x="456" y="4871"/>
                    <a:pt x="669" y="4871"/>
                    <a:pt x="912" y="4810"/>
                  </a:cubicBezTo>
                  <a:cubicBezTo>
                    <a:pt x="1307" y="4719"/>
                    <a:pt x="1611" y="4567"/>
                    <a:pt x="1915" y="4354"/>
                  </a:cubicBezTo>
                  <a:cubicBezTo>
                    <a:pt x="2228" y="4138"/>
                    <a:pt x="2484" y="3845"/>
                    <a:pt x="2697" y="3536"/>
                  </a:cubicBezTo>
                  <a:lnTo>
                    <a:pt x="2697" y="3536"/>
                  </a:lnTo>
                  <a:cubicBezTo>
                    <a:pt x="2787" y="3548"/>
                    <a:pt x="2877" y="3554"/>
                    <a:pt x="2967" y="3554"/>
                  </a:cubicBezTo>
                  <a:cubicBezTo>
                    <a:pt x="3437" y="3554"/>
                    <a:pt x="3894" y="3390"/>
                    <a:pt x="4256" y="3047"/>
                  </a:cubicBezTo>
                  <a:cubicBezTo>
                    <a:pt x="4489" y="2884"/>
                    <a:pt x="4686" y="2632"/>
                    <a:pt x="4834" y="2358"/>
                  </a:cubicBezTo>
                  <a:lnTo>
                    <a:pt x="4834" y="2358"/>
                  </a:lnTo>
                  <a:cubicBezTo>
                    <a:pt x="4983" y="2392"/>
                    <a:pt x="5139" y="2408"/>
                    <a:pt x="5294" y="2408"/>
                  </a:cubicBezTo>
                  <a:cubicBezTo>
                    <a:pt x="5417" y="2408"/>
                    <a:pt x="5538" y="2398"/>
                    <a:pt x="5654" y="2379"/>
                  </a:cubicBezTo>
                  <a:cubicBezTo>
                    <a:pt x="6018" y="2257"/>
                    <a:pt x="6353" y="2075"/>
                    <a:pt x="6566" y="1771"/>
                  </a:cubicBezTo>
                  <a:cubicBezTo>
                    <a:pt x="6632" y="1696"/>
                    <a:pt x="6690" y="1612"/>
                    <a:pt x="6738" y="1522"/>
                  </a:cubicBezTo>
                  <a:lnTo>
                    <a:pt x="6738" y="1522"/>
                  </a:lnTo>
                  <a:cubicBezTo>
                    <a:pt x="6895" y="1561"/>
                    <a:pt x="7058" y="1582"/>
                    <a:pt x="7226" y="1582"/>
                  </a:cubicBezTo>
                  <a:cubicBezTo>
                    <a:pt x="7377" y="1582"/>
                    <a:pt x="7532" y="1565"/>
                    <a:pt x="7690" y="1528"/>
                  </a:cubicBezTo>
                  <a:cubicBezTo>
                    <a:pt x="8025" y="1467"/>
                    <a:pt x="8329" y="1315"/>
                    <a:pt x="8632" y="1072"/>
                  </a:cubicBezTo>
                  <a:cubicBezTo>
                    <a:pt x="8815" y="950"/>
                    <a:pt x="8967" y="768"/>
                    <a:pt x="9119" y="616"/>
                  </a:cubicBezTo>
                  <a:cubicBezTo>
                    <a:pt x="9210" y="555"/>
                    <a:pt x="9240" y="494"/>
                    <a:pt x="9271" y="433"/>
                  </a:cubicBezTo>
                  <a:lnTo>
                    <a:pt x="9271" y="433"/>
                  </a:lnTo>
                  <a:cubicBezTo>
                    <a:pt x="9088" y="616"/>
                    <a:pt x="8845" y="798"/>
                    <a:pt x="8572" y="950"/>
                  </a:cubicBezTo>
                  <a:cubicBezTo>
                    <a:pt x="8268" y="1163"/>
                    <a:pt x="7964" y="1315"/>
                    <a:pt x="7629" y="1376"/>
                  </a:cubicBezTo>
                  <a:cubicBezTo>
                    <a:pt x="7490" y="1413"/>
                    <a:pt x="7351" y="1430"/>
                    <a:pt x="7212" y="1430"/>
                  </a:cubicBezTo>
                  <a:cubicBezTo>
                    <a:pt x="7075" y="1430"/>
                    <a:pt x="6939" y="1413"/>
                    <a:pt x="6805" y="1382"/>
                  </a:cubicBezTo>
                  <a:lnTo>
                    <a:pt x="6805" y="1382"/>
                  </a:lnTo>
                  <a:cubicBezTo>
                    <a:pt x="6889" y="1181"/>
                    <a:pt x="6930" y="964"/>
                    <a:pt x="6930" y="768"/>
                  </a:cubicBezTo>
                  <a:cubicBezTo>
                    <a:pt x="6930" y="616"/>
                    <a:pt x="6870" y="433"/>
                    <a:pt x="6778" y="281"/>
                  </a:cubicBezTo>
                  <a:cubicBezTo>
                    <a:pt x="6657" y="129"/>
                    <a:pt x="6505" y="38"/>
                    <a:pt x="6322" y="8"/>
                  </a:cubicBezTo>
                  <a:cubicBezTo>
                    <a:pt x="6287" y="3"/>
                    <a:pt x="6253" y="0"/>
                    <a:pt x="6221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1" name="Google Shape;1571;p52"/>
            <p:cNvSpPr/>
            <p:nvPr/>
          </p:nvSpPr>
          <p:spPr>
            <a:xfrm>
              <a:off x="3438025" y="4502300"/>
              <a:ext cx="309300" cy="187850"/>
            </a:xfrm>
            <a:custGeom>
              <a:avLst/>
              <a:gdLst/>
              <a:ahLst/>
              <a:cxnLst/>
              <a:rect l="l" t="t" r="r" b="b"/>
              <a:pathLst>
                <a:path w="12372" h="7514" extrusionOk="0">
                  <a:moveTo>
                    <a:pt x="10916" y="1274"/>
                  </a:moveTo>
                  <a:cubicBezTo>
                    <a:pt x="10956" y="1287"/>
                    <a:pt x="10995" y="1303"/>
                    <a:pt x="11034" y="1321"/>
                  </a:cubicBezTo>
                  <a:cubicBezTo>
                    <a:pt x="11368" y="1503"/>
                    <a:pt x="11551" y="1898"/>
                    <a:pt x="11429" y="2263"/>
                  </a:cubicBezTo>
                  <a:cubicBezTo>
                    <a:pt x="11399" y="2415"/>
                    <a:pt x="11247" y="2537"/>
                    <a:pt x="11095" y="2567"/>
                  </a:cubicBezTo>
                  <a:cubicBezTo>
                    <a:pt x="10943" y="2567"/>
                    <a:pt x="10791" y="2537"/>
                    <a:pt x="10730" y="2385"/>
                  </a:cubicBezTo>
                  <a:cubicBezTo>
                    <a:pt x="10578" y="2111"/>
                    <a:pt x="10608" y="1807"/>
                    <a:pt x="10760" y="1534"/>
                  </a:cubicBezTo>
                  <a:cubicBezTo>
                    <a:pt x="10808" y="1450"/>
                    <a:pt x="10861" y="1361"/>
                    <a:pt x="10916" y="1274"/>
                  </a:cubicBezTo>
                  <a:close/>
                  <a:moveTo>
                    <a:pt x="9245" y="2353"/>
                  </a:moveTo>
                  <a:cubicBezTo>
                    <a:pt x="9518" y="2399"/>
                    <a:pt x="9780" y="2515"/>
                    <a:pt x="10000" y="2689"/>
                  </a:cubicBezTo>
                  <a:cubicBezTo>
                    <a:pt x="10183" y="2871"/>
                    <a:pt x="10213" y="3145"/>
                    <a:pt x="10183" y="3357"/>
                  </a:cubicBezTo>
                  <a:cubicBezTo>
                    <a:pt x="10122" y="3601"/>
                    <a:pt x="9879" y="3753"/>
                    <a:pt x="9666" y="3753"/>
                  </a:cubicBezTo>
                  <a:cubicBezTo>
                    <a:pt x="9423" y="3753"/>
                    <a:pt x="9241" y="3570"/>
                    <a:pt x="9210" y="3327"/>
                  </a:cubicBezTo>
                  <a:cubicBezTo>
                    <a:pt x="9149" y="3114"/>
                    <a:pt x="9149" y="2841"/>
                    <a:pt x="9210" y="2598"/>
                  </a:cubicBezTo>
                  <a:cubicBezTo>
                    <a:pt x="9216" y="2514"/>
                    <a:pt x="9228" y="2432"/>
                    <a:pt x="9245" y="2353"/>
                  </a:cubicBezTo>
                  <a:close/>
                  <a:moveTo>
                    <a:pt x="6962" y="3928"/>
                  </a:moveTo>
                  <a:cubicBezTo>
                    <a:pt x="7186" y="3934"/>
                    <a:pt x="7383" y="3997"/>
                    <a:pt x="7599" y="4117"/>
                  </a:cubicBezTo>
                  <a:cubicBezTo>
                    <a:pt x="7842" y="4330"/>
                    <a:pt x="7934" y="4634"/>
                    <a:pt x="7842" y="4877"/>
                  </a:cubicBezTo>
                  <a:cubicBezTo>
                    <a:pt x="7782" y="4938"/>
                    <a:pt x="7782" y="4968"/>
                    <a:pt x="7751" y="4999"/>
                  </a:cubicBezTo>
                  <a:cubicBezTo>
                    <a:pt x="7658" y="5110"/>
                    <a:pt x="7543" y="5176"/>
                    <a:pt x="7419" y="5176"/>
                  </a:cubicBezTo>
                  <a:cubicBezTo>
                    <a:pt x="7340" y="5176"/>
                    <a:pt x="7257" y="5149"/>
                    <a:pt x="7174" y="5090"/>
                  </a:cubicBezTo>
                  <a:cubicBezTo>
                    <a:pt x="6961" y="4877"/>
                    <a:pt x="6839" y="4573"/>
                    <a:pt x="6870" y="4330"/>
                  </a:cubicBezTo>
                  <a:cubicBezTo>
                    <a:pt x="6898" y="4191"/>
                    <a:pt x="6926" y="4057"/>
                    <a:pt x="6962" y="3928"/>
                  </a:cubicBezTo>
                  <a:close/>
                  <a:moveTo>
                    <a:pt x="4654" y="5064"/>
                  </a:moveTo>
                  <a:lnTo>
                    <a:pt x="4654" y="5064"/>
                  </a:lnTo>
                  <a:cubicBezTo>
                    <a:pt x="4928" y="5149"/>
                    <a:pt x="5171" y="5325"/>
                    <a:pt x="5350" y="5576"/>
                  </a:cubicBezTo>
                  <a:cubicBezTo>
                    <a:pt x="5472" y="5789"/>
                    <a:pt x="5472" y="6063"/>
                    <a:pt x="5350" y="6306"/>
                  </a:cubicBezTo>
                  <a:cubicBezTo>
                    <a:pt x="5268" y="6497"/>
                    <a:pt x="5064" y="6614"/>
                    <a:pt x="4825" y="6614"/>
                  </a:cubicBezTo>
                  <a:cubicBezTo>
                    <a:pt x="4798" y="6614"/>
                    <a:pt x="4770" y="6613"/>
                    <a:pt x="4742" y="6610"/>
                  </a:cubicBezTo>
                  <a:cubicBezTo>
                    <a:pt x="4499" y="6519"/>
                    <a:pt x="4347" y="6306"/>
                    <a:pt x="4286" y="6032"/>
                  </a:cubicBezTo>
                  <a:cubicBezTo>
                    <a:pt x="4286" y="5728"/>
                    <a:pt x="4377" y="5455"/>
                    <a:pt x="4529" y="5242"/>
                  </a:cubicBezTo>
                  <a:cubicBezTo>
                    <a:pt x="4569" y="5181"/>
                    <a:pt x="4610" y="5121"/>
                    <a:pt x="4654" y="5064"/>
                  </a:cubicBezTo>
                  <a:close/>
                  <a:moveTo>
                    <a:pt x="2617" y="5723"/>
                  </a:moveTo>
                  <a:cubicBezTo>
                    <a:pt x="2647" y="5734"/>
                    <a:pt x="2676" y="5746"/>
                    <a:pt x="2706" y="5759"/>
                  </a:cubicBezTo>
                  <a:cubicBezTo>
                    <a:pt x="3040" y="5911"/>
                    <a:pt x="3283" y="6184"/>
                    <a:pt x="3344" y="6519"/>
                  </a:cubicBezTo>
                  <a:cubicBezTo>
                    <a:pt x="3374" y="6701"/>
                    <a:pt x="3374" y="6914"/>
                    <a:pt x="3313" y="7066"/>
                  </a:cubicBezTo>
                  <a:cubicBezTo>
                    <a:pt x="3222" y="7218"/>
                    <a:pt x="3070" y="7370"/>
                    <a:pt x="2888" y="7400"/>
                  </a:cubicBezTo>
                  <a:cubicBezTo>
                    <a:pt x="2806" y="7427"/>
                    <a:pt x="2724" y="7442"/>
                    <a:pt x="2639" y="7442"/>
                  </a:cubicBezTo>
                  <a:cubicBezTo>
                    <a:pt x="2535" y="7442"/>
                    <a:pt x="2428" y="7420"/>
                    <a:pt x="2310" y="7370"/>
                  </a:cubicBezTo>
                  <a:cubicBezTo>
                    <a:pt x="2128" y="7248"/>
                    <a:pt x="2067" y="7005"/>
                    <a:pt x="2067" y="6823"/>
                  </a:cubicBezTo>
                  <a:cubicBezTo>
                    <a:pt x="2122" y="6408"/>
                    <a:pt x="2328" y="6019"/>
                    <a:pt x="2617" y="5723"/>
                  </a:cubicBezTo>
                  <a:close/>
                  <a:moveTo>
                    <a:pt x="12263" y="0"/>
                  </a:moveTo>
                  <a:cubicBezTo>
                    <a:pt x="12243" y="0"/>
                    <a:pt x="12219" y="4"/>
                    <a:pt x="12189" y="14"/>
                  </a:cubicBezTo>
                  <a:cubicBezTo>
                    <a:pt x="12098" y="75"/>
                    <a:pt x="12007" y="105"/>
                    <a:pt x="11946" y="136"/>
                  </a:cubicBezTo>
                  <a:cubicBezTo>
                    <a:pt x="11508" y="366"/>
                    <a:pt x="11140" y="684"/>
                    <a:pt x="10855" y="1076"/>
                  </a:cubicBezTo>
                  <a:lnTo>
                    <a:pt x="10855" y="1076"/>
                  </a:lnTo>
                  <a:cubicBezTo>
                    <a:pt x="10739" y="1038"/>
                    <a:pt x="10619" y="1019"/>
                    <a:pt x="10499" y="1019"/>
                  </a:cubicBezTo>
                  <a:cubicBezTo>
                    <a:pt x="10229" y="1019"/>
                    <a:pt x="9957" y="1113"/>
                    <a:pt x="9727" y="1291"/>
                  </a:cubicBezTo>
                  <a:cubicBezTo>
                    <a:pt x="9466" y="1508"/>
                    <a:pt x="9252" y="1803"/>
                    <a:pt x="9129" y="2132"/>
                  </a:cubicBezTo>
                  <a:lnTo>
                    <a:pt x="9129" y="2132"/>
                  </a:lnTo>
                  <a:cubicBezTo>
                    <a:pt x="9100" y="2131"/>
                    <a:pt x="9072" y="2130"/>
                    <a:pt x="9043" y="2130"/>
                  </a:cubicBezTo>
                  <a:cubicBezTo>
                    <a:pt x="8815" y="2130"/>
                    <a:pt x="8587" y="2164"/>
                    <a:pt x="8359" y="2233"/>
                  </a:cubicBezTo>
                  <a:cubicBezTo>
                    <a:pt x="7751" y="2415"/>
                    <a:pt x="7234" y="2841"/>
                    <a:pt x="6931" y="3357"/>
                  </a:cubicBezTo>
                  <a:cubicBezTo>
                    <a:pt x="6858" y="3467"/>
                    <a:pt x="6799" y="3586"/>
                    <a:pt x="6754" y="3709"/>
                  </a:cubicBezTo>
                  <a:lnTo>
                    <a:pt x="6754" y="3709"/>
                  </a:lnTo>
                  <a:cubicBezTo>
                    <a:pt x="6721" y="3712"/>
                    <a:pt x="6689" y="3716"/>
                    <a:pt x="6657" y="3722"/>
                  </a:cubicBezTo>
                  <a:cubicBezTo>
                    <a:pt x="6323" y="3753"/>
                    <a:pt x="6019" y="3813"/>
                    <a:pt x="5715" y="3935"/>
                  </a:cubicBezTo>
                  <a:cubicBezTo>
                    <a:pt x="5238" y="4126"/>
                    <a:pt x="4798" y="4410"/>
                    <a:pt x="4469" y="4788"/>
                  </a:cubicBezTo>
                  <a:lnTo>
                    <a:pt x="4469" y="4788"/>
                  </a:lnTo>
                  <a:cubicBezTo>
                    <a:pt x="4371" y="4772"/>
                    <a:pt x="4269" y="4761"/>
                    <a:pt x="4167" y="4761"/>
                  </a:cubicBezTo>
                  <a:cubicBezTo>
                    <a:pt x="4084" y="4761"/>
                    <a:pt x="4001" y="4768"/>
                    <a:pt x="3921" y="4786"/>
                  </a:cubicBezTo>
                  <a:cubicBezTo>
                    <a:pt x="3374" y="4847"/>
                    <a:pt x="2888" y="5090"/>
                    <a:pt x="2523" y="5455"/>
                  </a:cubicBezTo>
                  <a:cubicBezTo>
                    <a:pt x="2498" y="5480"/>
                    <a:pt x="2472" y="5506"/>
                    <a:pt x="2446" y="5533"/>
                  </a:cubicBezTo>
                  <a:lnTo>
                    <a:pt x="2446" y="5533"/>
                  </a:lnTo>
                  <a:cubicBezTo>
                    <a:pt x="2364" y="5518"/>
                    <a:pt x="2282" y="5511"/>
                    <a:pt x="2200" y="5511"/>
                  </a:cubicBezTo>
                  <a:cubicBezTo>
                    <a:pt x="2052" y="5511"/>
                    <a:pt x="1904" y="5534"/>
                    <a:pt x="1763" y="5576"/>
                  </a:cubicBezTo>
                  <a:cubicBezTo>
                    <a:pt x="1490" y="5637"/>
                    <a:pt x="1277" y="5759"/>
                    <a:pt x="1034" y="5911"/>
                  </a:cubicBezTo>
                  <a:cubicBezTo>
                    <a:pt x="730" y="6093"/>
                    <a:pt x="456" y="6367"/>
                    <a:pt x="243" y="6640"/>
                  </a:cubicBezTo>
                  <a:lnTo>
                    <a:pt x="31" y="6853"/>
                  </a:lnTo>
                  <a:cubicBezTo>
                    <a:pt x="0" y="6914"/>
                    <a:pt x="0" y="6944"/>
                    <a:pt x="0" y="6944"/>
                  </a:cubicBezTo>
                  <a:lnTo>
                    <a:pt x="91" y="6853"/>
                  </a:lnTo>
                  <a:lnTo>
                    <a:pt x="274" y="6671"/>
                  </a:lnTo>
                  <a:cubicBezTo>
                    <a:pt x="547" y="6397"/>
                    <a:pt x="791" y="6184"/>
                    <a:pt x="1095" y="6002"/>
                  </a:cubicBezTo>
                  <a:cubicBezTo>
                    <a:pt x="1338" y="5850"/>
                    <a:pt x="1550" y="5728"/>
                    <a:pt x="1824" y="5698"/>
                  </a:cubicBezTo>
                  <a:cubicBezTo>
                    <a:pt x="1932" y="5662"/>
                    <a:pt x="2049" y="5645"/>
                    <a:pt x="2169" y="5645"/>
                  </a:cubicBezTo>
                  <a:cubicBezTo>
                    <a:pt x="2223" y="5645"/>
                    <a:pt x="2277" y="5648"/>
                    <a:pt x="2331" y="5655"/>
                  </a:cubicBezTo>
                  <a:lnTo>
                    <a:pt x="2331" y="5655"/>
                  </a:lnTo>
                  <a:cubicBezTo>
                    <a:pt x="2234" y="5763"/>
                    <a:pt x="2140" y="5887"/>
                    <a:pt x="2067" y="6032"/>
                  </a:cubicBezTo>
                  <a:cubicBezTo>
                    <a:pt x="1915" y="6245"/>
                    <a:pt x="1824" y="6488"/>
                    <a:pt x="1824" y="6762"/>
                  </a:cubicBezTo>
                  <a:cubicBezTo>
                    <a:pt x="1824" y="7005"/>
                    <a:pt x="1946" y="7248"/>
                    <a:pt x="2158" y="7400"/>
                  </a:cubicBezTo>
                  <a:cubicBezTo>
                    <a:pt x="2306" y="7474"/>
                    <a:pt x="2442" y="7514"/>
                    <a:pt x="2580" y="7514"/>
                  </a:cubicBezTo>
                  <a:cubicBezTo>
                    <a:pt x="2670" y="7514"/>
                    <a:pt x="2762" y="7497"/>
                    <a:pt x="2858" y="7461"/>
                  </a:cubicBezTo>
                  <a:cubicBezTo>
                    <a:pt x="3040" y="7400"/>
                    <a:pt x="3222" y="7248"/>
                    <a:pt x="3344" y="7066"/>
                  </a:cubicBezTo>
                  <a:cubicBezTo>
                    <a:pt x="3435" y="6853"/>
                    <a:pt x="3435" y="6640"/>
                    <a:pt x="3374" y="6458"/>
                  </a:cubicBezTo>
                  <a:cubicBezTo>
                    <a:pt x="3315" y="6071"/>
                    <a:pt x="3052" y="5772"/>
                    <a:pt x="2728" y="5617"/>
                  </a:cubicBezTo>
                  <a:lnTo>
                    <a:pt x="2728" y="5617"/>
                  </a:lnTo>
                  <a:cubicBezTo>
                    <a:pt x="3089" y="5295"/>
                    <a:pt x="3537" y="5119"/>
                    <a:pt x="4043" y="5029"/>
                  </a:cubicBezTo>
                  <a:cubicBezTo>
                    <a:pt x="4122" y="5015"/>
                    <a:pt x="4201" y="5008"/>
                    <a:pt x="4278" y="5008"/>
                  </a:cubicBezTo>
                  <a:cubicBezTo>
                    <a:pt x="4285" y="5008"/>
                    <a:pt x="4291" y="5008"/>
                    <a:pt x="4298" y="5009"/>
                  </a:cubicBezTo>
                  <a:lnTo>
                    <a:pt x="4298" y="5009"/>
                  </a:lnTo>
                  <a:cubicBezTo>
                    <a:pt x="4273" y="5045"/>
                    <a:pt x="4249" y="5082"/>
                    <a:pt x="4225" y="5120"/>
                  </a:cubicBezTo>
                  <a:cubicBezTo>
                    <a:pt x="4043" y="5394"/>
                    <a:pt x="3952" y="5698"/>
                    <a:pt x="3982" y="6032"/>
                  </a:cubicBezTo>
                  <a:cubicBezTo>
                    <a:pt x="4043" y="6367"/>
                    <a:pt x="4256" y="6640"/>
                    <a:pt x="4590" y="6762"/>
                  </a:cubicBezTo>
                  <a:cubicBezTo>
                    <a:pt x="4621" y="6764"/>
                    <a:pt x="4651" y="6766"/>
                    <a:pt x="4681" y="6766"/>
                  </a:cubicBezTo>
                  <a:cubicBezTo>
                    <a:pt x="5010" y="6766"/>
                    <a:pt x="5302" y="6615"/>
                    <a:pt x="5441" y="6336"/>
                  </a:cubicBezTo>
                  <a:cubicBezTo>
                    <a:pt x="5624" y="6032"/>
                    <a:pt x="5593" y="5698"/>
                    <a:pt x="5441" y="5424"/>
                  </a:cubicBezTo>
                  <a:cubicBezTo>
                    <a:pt x="5301" y="5173"/>
                    <a:pt x="5059" y="4998"/>
                    <a:pt x="4808" y="4877"/>
                  </a:cubicBezTo>
                  <a:lnTo>
                    <a:pt x="4808" y="4877"/>
                  </a:lnTo>
                  <a:cubicBezTo>
                    <a:pt x="5103" y="4548"/>
                    <a:pt x="5466" y="4299"/>
                    <a:pt x="5897" y="4117"/>
                  </a:cubicBezTo>
                  <a:cubicBezTo>
                    <a:pt x="6141" y="4036"/>
                    <a:pt x="6410" y="3979"/>
                    <a:pt x="6681" y="3946"/>
                  </a:cubicBezTo>
                  <a:lnTo>
                    <a:pt x="6681" y="3946"/>
                  </a:lnTo>
                  <a:cubicBezTo>
                    <a:pt x="6655" y="4055"/>
                    <a:pt x="6637" y="4164"/>
                    <a:pt x="6627" y="4269"/>
                  </a:cubicBezTo>
                  <a:cubicBezTo>
                    <a:pt x="6566" y="4634"/>
                    <a:pt x="6748" y="4968"/>
                    <a:pt x="6991" y="5181"/>
                  </a:cubicBezTo>
                  <a:cubicBezTo>
                    <a:pt x="7107" y="5274"/>
                    <a:pt x="7241" y="5314"/>
                    <a:pt x="7393" y="5314"/>
                  </a:cubicBezTo>
                  <a:cubicBezTo>
                    <a:pt x="7440" y="5314"/>
                    <a:pt x="7488" y="5310"/>
                    <a:pt x="7538" y="5303"/>
                  </a:cubicBezTo>
                  <a:cubicBezTo>
                    <a:pt x="7721" y="5242"/>
                    <a:pt x="7842" y="5120"/>
                    <a:pt x="7903" y="4938"/>
                  </a:cubicBezTo>
                  <a:cubicBezTo>
                    <a:pt x="7994" y="4786"/>
                    <a:pt x="7994" y="4573"/>
                    <a:pt x="7934" y="4391"/>
                  </a:cubicBezTo>
                  <a:cubicBezTo>
                    <a:pt x="7903" y="4209"/>
                    <a:pt x="7782" y="4057"/>
                    <a:pt x="7630" y="3935"/>
                  </a:cubicBezTo>
                  <a:cubicBezTo>
                    <a:pt x="7440" y="3821"/>
                    <a:pt x="7239" y="3743"/>
                    <a:pt x="7033" y="3715"/>
                  </a:cubicBezTo>
                  <a:lnTo>
                    <a:pt x="7033" y="3715"/>
                  </a:lnTo>
                  <a:cubicBezTo>
                    <a:pt x="7064" y="3636"/>
                    <a:pt x="7100" y="3557"/>
                    <a:pt x="7143" y="3479"/>
                  </a:cubicBezTo>
                  <a:cubicBezTo>
                    <a:pt x="7447" y="2962"/>
                    <a:pt x="7903" y="2598"/>
                    <a:pt x="8481" y="2415"/>
                  </a:cubicBezTo>
                  <a:cubicBezTo>
                    <a:pt x="8643" y="2358"/>
                    <a:pt x="8812" y="2330"/>
                    <a:pt x="8980" y="2330"/>
                  </a:cubicBezTo>
                  <a:cubicBezTo>
                    <a:pt x="9009" y="2330"/>
                    <a:pt x="9037" y="2331"/>
                    <a:pt x="9066" y="2333"/>
                  </a:cubicBezTo>
                  <a:lnTo>
                    <a:pt x="9066" y="2333"/>
                  </a:lnTo>
                  <a:cubicBezTo>
                    <a:pt x="9049" y="2400"/>
                    <a:pt x="9036" y="2468"/>
                    <a:pt x="9028" y="2537"/>
                  </a:cubicBezTo>
                  <a:cubicBezTo>
                    <a:pt x="8967" y="2810"/>
                    <a:pt x="8967" y="3053"/>
                    <a:pt x="9028" y="3327"/>
                  </a:cubicBezTo>
                  <a:cubicBezTo>
                    <a:pt x="9058" y="3479"/>
                    <a:pt x="9089" y="3601"/>
                    <a:pt x="9210" y="3722"/>
                  </a:cubicBezTo>
                  <a:cubicBezTo>
                    <a:pt x="9332" y="3813"/>
                    <a:pt x="9484" y="3905"/>
                    <a:pt x="9636" y="3905"/>
                  </a:cubicBezTo>
                  <a:cubicBezTo>
                    <a:pt x="9940" y="3905"/>
                    <a:pt x="10244" y="3661"/>
                    <a:pt x="10304" y="3357"/>
                  </a:cubicBezTo>
                  <a:cubicBezTo>
                    <a:pt x="10396" y="3053"/>
                    <a:pt x="10304" y="2750"/>
                    <a:pt x="10092" y="2537"/>
                  </a:cubicBezTo>
                  <a:cubicBezTo>
                    <a:pt x="9858" y="2303"/>
                    <a:pt x="9596" y="2210"/>
                    <a:pt x="9307" y="2149"/>
                  </a:cubicBezTo>
                  <a:lnTo>
                    <a:pt x="9307" y="2149"/>
                  </a:lnTo>
                  <a:cubicBezTo>
                    <a:pt x="9409" y="1880"/>
                    <a:pt x="9590" y="1642"/>
                    <a:pt x="9849" y="1443"/>
                  </a:cubicBezTo>
                  <a:cubicBezTo>
                    <a:pt x="10044" y="1283"/>
                    <a:pt x="10280" y="1206"/>
                    <a:pt x="10522" y="1206"/>
                  </a:cubicBezTo>
                  <a:cubicBezTo>
                    <a:pt x="10598" y="1206"/>
                    <a:pt x="10675" y="1214"/>
                    <a:pt x="10751" y="1229"/>
                  </a:cubicBezTo>
                  <a:lnTo>
                    <a:pt x="10751" y="1229"/>
                  </a:lnTo>
                  <a:cubicBezTo>
                    <a:pt x="10700" y="1307"/>
                    <a:pt x="10653" y="1389"/>
                    <a:pt x="10608" y="1473"/>
                  </a:cubicBezTo>
                  <a:cubicBezTo>
                    <a:pt x="10517" y="1625"/>
                    <a:pt x="10487" y="1777"/>
                    <a:pt x="10456" y="1929"/>
                  </a:cubicBezTo>
                  <a:cubicBezTo>
                    <a:pt x="10456" y="2081"/>
                    <a:pt x="10456" y="2263"/>
                    <a:pt x="10578" y="2415"/>
                  </a:cubicBezTo>
                  <a:cubicBezTo>
                    <a:pt x="10660" y="2551"/>
                    <a:pt x="10839" y="2663"/>
                    <a:pt x="11006" y="2663"/>
                  </a:cubicBezTo>
                  <a:cubicBezTo>
                    <a:pt x="11026" y="2663"/>
                    <a:pt x="11045" y="2662"/>
                    <a:pt x="11064" y="2658"/>
                  </a:cubicBezTo>
                  <a:cubicBezTo>
                    <a:pt x="11277" y="2598"/>
                    <a:pt x="11429" y="2446"/>
                    <a:pt x="11520" y="2263"/>
                  </a:cubicBezTo>
                  <a:cubicBezTo>
                    <a:pt x="11642" y="1838"/>
                    <a:pt x="11429" y="1382"/>
                    <a:pt x="11064" y="1169"/>
                  </a:cubicBezTo>
                  <a:cubicBezTo>
                    <a:pt x="11045" y="1158"/>
                    <a:pt x="11025" y="1147"/>
                    <a:pt x="11006" y="1138"/>
                  </a:cubicBezTo>
                  <a:lnTo>
                    <a:pt x="11006" y="1138"/>
                  </a:lnTo>
                  <a:cubicBezTo>
                    <a:pt x="11064" y="1051"/>
                    <a:pt x="11125" y="968"/>
                    <a:pt x="11186" y="895"/>
                  </a:cubicBezTo>
                  <a:cubicBezTo>
                    <a:pt x="11399" y="622"/>
                    <a:pt x="11703" y="409"/>
                    <a:pt x="12007" y="227"/>
                  </a:cubicBezTo>
                  <a:cubicBezTo>
                    <a:pt x="12250" y="75"/>
                    <a:pt x="12371" y="14"/>
                    <a:pt x="12371" y="14"/>
                  </a:cubicBezTo>
                  <a:cubicBezTo>
                    <a:pt x="12331" y="14"/>
                    <a:pt x="12304" y="0"/>
                    <a:pt x="1226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2" name="Google Shape;1572;p52"/>
            <p:cNvSpPr/>
            <p:nvPr/>
          </p:nvSpPr>
          <p:spPr>
            <a:xfrm>
              <a:off x="3572525" y="4602950"/>
              <a:ext cx="158075" cy="85125"/>
            </a:xfrm>
            <a:custGeom>
              <a:avLst/>
              <a:gdLst/>
              <a:ahLst/>
              <a:cxnLst/>
              <a:rect l="l" t="t" r="r" b="b"/>
              <a:pathLst>
                <a:path w="6323" h="3405" extrusionOk="0">
                  <a:moveTo>
                    <a:pt x="6323" y="0"/>
                  </a:moveTo>
                  <a:lnTo>
                    <a:pt x="0" y="3404"/>
                  </a:lnTo>
                  <a:lnTo>
                    <a:pt x="4469" y="3404"/>
                  </a:lnTo>
                  <a:cubicBezTo>
                    <a:pt x="4469" y="3404"/>
                    <a:pt x="5958" y="2584"/>
                    <a:pt x="6323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3" name="Google Shape;1573;p52"/>
            <p:cNvSpPr/>
            <p:nvPr/>
          </p:nvSpPr>
          <p:spPr>
            <a:xfrm>
              <a:off x="3384825" y="4682725"/>
              <a:ext cx="355650" cy="72975"/>
            </a:xfrm>
            <a:custGeom>
              <a:avLst/>
              <a:gdLst/>
              <a:ahLst/>
              <a:cxnLst/>
              <a:rect l="l" t="t" r="r" b="b"/>
              <a:pathLst>
                <a:path w="14226" h="2919" extrusionOk="0">
                  <a:moveTo>
                    <a:pt x="1460" y="1"/>
                  </a:moveTo>
                  <a:cubicBezTo>
                    <a:pt x="669" y="1"/>
                    <a:pt x="1" y="669"/>
                    <a:pt x="1" y="1460"/>
                  </a:cubicBezTo>
                  <a:cubicBezTo>
                    <a:pt x="1" y="2280"/>
                    <a:pt x="700" y="2919"/>
                    <a:pt x="1490" y="2919"/>
                  </a:cubicBezTo>
                  <a:lnTo>
                    <a:pt x="12736" y="2919"/>
                  </a:lnTo>
                  <a:cubicBezTo>
                    <a:pt x="13587" y="2919"/>
                    <a:pt x="14226" y="2220"/>
                    <a:pt x="14195" y="1460"/>
                  </a:cubicBezTo>
                  <a:cubicBezTo>
                    <a:pt x="14195" y="639"/>
                    <a:pt x="13496" y="1"/>
                    <a:pt x="12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4" name="Google Shape;1574;p52"/>
            <p:cNvSpPr/>
            <p:nvPr/>
          </p:nvSpPr>
          <p:spPr>
            <a:xfrm>
              <a:off x="3392425" y="4450975"/>
              <a:ext cx="15225" cy="98800"/>
            </a:xfrm>
            <a:custGeom>
              <a:avLst/>
              <a:gdLst/>
              <a:ahLst/>
              <a:cxnLst/>
              <a:rect l="l" t="t" r="r" b="b"/>
              <a:pathLst>
                <a:path w="609" h="3952" extrusionOk="0">
                  <a:moveTo>
                    <a:pt x="578" y="0"/>
                  </a:moveTo>
                  <a:cubicBezTo>
                    <a:pt x="61" y="1246"/>
                    <a:pt x="1" y="2644"/>
                    <a:pt x="457" y="3951"/>
                  </a:cubicBezTo>
                  <a:cubicBezTo>
                    <a:pt x="548" y="3951"/>
                    <a:pt x="396" y="3070"/>
                    <a:pt x="396" y="1976"/>
                  </a:cubicBezTo>
                  <a:cubicBezTo>
                    <a:pt x="396" y="851"/>
                    <a:pt x="608" y="0"/>
                    <a:pt x="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576" name="Google Shape;1576;p52"/>
          <p:cNvSpPr/>
          <p:nvPr/>
        </p:nvSpPr>
        <p:spPr>
          <a:xfrm rot="-5400000">
            <a:off x="482989" y="1940813"/>
            <a:ext cx="2021162" cy="2193361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8" name="Google Shape;1578;p52"/>
          <p:cNvSpPr/>
          <p:nvPr/>
        </p:nvSpPr>
        <p:spPr>
          <a:xfrm rot="5400000" flipH="1">
            <a:off x="6705207" y="2522502"/>
            <a:ext cx="1884221" cy="2519734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9" name="Google Shape;1579;p52"/>
          <p:cNvSpPr/>
          <p:nvPr/>
        </p:nvSpPr>
        <p:spPr>
          <a:xfrm rot="-5400000" flipH="1">
            <a:off x="7092922" y="926550"/>
            <a:ext cx="1168459" cy="2278382"/>
          </a:xfrm>
          <a:custGeom>
            <a:avLst/>
            <a:gdLst/>
            <a:ahLst/>
            <a:cxnLst/>
            <a:rect l="l" t="t" r="r" b="b"/>
            <a:pathLst>
              <a:path w="14910" h="22743" extrusionOk="0">
                <a:moveTo>
                  <a:pt x="7449" y="0"/>
                </a:moveTo>
                <a:cubicBezTo>
                  <a:pt x="7363" y="0"/>
                  <a:pt x="7277" y="40"/>
                  <a:pt x="7219" y="121"/>
                </a:cubicBezTo>
                <a:lnTo>
                  <a:pt x="4981" y="3220"/>
                </a:lnTo>
                <a:lnTo>
                  <a:pt x="1079" y="3220"/>
                </a:lnTo>
                <a:cubicBezTo>
                  <a:pt x="482" y="3220"/>
                  <a:pt x="0" y="3702"/>
                  <a:pt x="0" y="4298"/>
                </a:cubicBezTo>
                <a:lnTo>
                  <a:pt x="0" y="21652"/>
                </a:lnTo>
                <a:cubicBezTo>
                  <a:pt x="0" y="22249"/>
                  <a:pt x="482" y="22742"/>
                  <a:pt x="1079" y="22742"/>
                </a:cubicBezTo>
                <a:lnTo>
                  <a:pt x="13830" y="22742"/>
                </a:lnTo>
                <a:cubicBezTo>
                  <a:pt x="14427" y="22742"/>
                  <a:pt x="14909" y="22249"/>
                  <a:pt x="14909" y="21652"/>
                </a:cubicBezTo>
                <a:lnTo>
                  <a:pt x="14909" y="4298"/>
                </a:lnTo>
                <a:cubicBezTo>
                  <a:pt x="14909" y="3708"/>
                  <a:pt x="14438" y="3219"/>
                  <a:pt x="13851" y="3219"/>
                </a:cubicBezTo>
                <a:cubicBezTo>
                  <a:pt x="13844" y="3219"/>
                  <a:pt x="13837" y="3219"/>
                  <a:pt x="13830" y="3220"/>
                </a:cubicBezTo>
                <a:lnTo>
                  <a:pt x="9916" y="3220"/>
                </a:lnTo>
                <a:lnTo>
                  <a:pt x="7678" y="121"/>
                </a:lnTo>
                <a:cubicBezTo>
                  <a:pt x="7621" y="40"/>
                  <a:pt x="7535" y="0"/>
                  <a:pt x="74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3FF00A-8424-EDAD-0674-704ABCDE8DF1}"/>
              </a:ext>
            </a:extLst>
          </p:cNvPr>
          <p:cNvSpPr txBox="1"/>
          <p:nvPr/>
        </p:nvSpPr>
        <p:spPr>
          <a:xfrm>
            <a:off x="524480" y="2044674"/>
            <a:ext cx="17422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Спадкові ензимопатії, натомість, передаються </a:t>
            </a:r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від батьків до дітей через генетичний спадок.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BB1DFD-A9A5-FB5A-2897-27180AE6868B}"/>
              </a:ext>
            </a:extLst>
          </p:cNvPr>
          <p:cNvSpPr txBox="1"/>
          <p:nvPr/>
        </p:nvSpPr>
        <p:spPr>
          <a:xfrm>
            <a:off x="6848328" y="1488854"/>
            <a:ext cx="194384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Ці розлади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виникають внаслідок дефектів генів, що кодують ензими. </a:t>
            </a:r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F7C84-C943-F4DD-C0EE-7425E7B8D7E4}"/>
              </a:ext>
            </a:extLst>
          </p:cNvPr>
          <p:cNvSpPr txBox="1"/>
          <p:nvPr/>
        </p:nvSpPr>
        <p:spPr>
          <a:xfrm>
            <a:off x="6657857" y="2977205"/>
            <a:ext cx="217776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Прикладом спадкової ензимопатії є 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фенілкетонурія, що виникає внаслідок дефекту гена, який відповідає за обробку фенілаланіну. 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2" name="Google Shape;2642;p73"/>
          <p:cNvGrpSpPr/>
          <p:nvPr/>
        </p:nvGrpSpPr>
        <p:grpSpPr>
          <a:xfrm>
            <a:off x="5146098" y="1251756"/>
            <a:ext cx="3237169" cy="3890232"/>
            <a:chOff x="4483988" y="1270627"/>
            <a:chExt cx="3237169" cy="3890232"/>
          </a:xfrm>
        </p:grpSpPr>
        <p:sp>
          <p:nvSpPr>
            <p:cNvPr id="2643" name="Google Shape;2643;p73"/>
            <p:cNvSpPr/>
            <p:nvPr/>
          </p:nvSpPr>
          <p:spPr>
            <a:xfrm>
              <a:off x="4483988" y="2008956"/>
              <a:ext cx="1594898" cy="1775059"/>
            </a:xfrm>
            <a:custGeom>
              <a:avLst/>
              <a:gdLst/>
              <a:ahLst/>
              <a:cxnLst/>
              <a:rect l="l" t="t" r="r" b="b"/>
              <a:pathLst>
                <a:path w="51248" h="57037" extrusionOk="0">
                  <a:moveTo>
                    <a:pt x="30453" y="1"/>
                  </a:moveTo>
                  <a:cubicBezTo>
                    <a:pt x="30323" y="1"/>
                    <a:pt x="30190" y="29"/>
                    <a:pt x="30061" y="89"/>
                  </a:cubicBezTo>
                  <a:lnTo>
                    <a:pt x="638" y="14284"/>
                  </a:lnTo>
                  <a:cubicBezTo>
                    <a:pt x="182" y="14497"/>
                    <a:pt x="0" y="15074"/>
                    <a:pt x="213" y="15469"/>
                  </a:cubicBezTo>
                  <a:lnTo>
                    <a:pt x="19970" y="56534"/>
                  </a:lnTo>
                  <a:cubicBezTo>
                    <a:pt x="20140" y="56852"/>
                    <a:pt x="20443" y="57037"/>
                    <a:pt x="20765" y="57037"/>
                  </a:cubicBezTo>
                  <a:cubicBezTo>
                    <a:pt x="20905" y="57037"/>
                    <a:pt x="21048" y="57002"/>
                    <a:pt x="21186" y="56929"/>
                  </a:cubicBezTo>
                  <a:lnTo>
                    <a:pt x="50609" y="42765"/>
                  </a:lnTo>
                  <a:cubicBezTo>
                    <a:pt x="51065" y="42552"/>
                    <a:pt x="51247" y="42005"/>
                    <a:pt x="51034" y="41549"/>
                  </a:cubicBezTo>
                  <a:lnTo>
                    <a:pt x="31277" y="515"/>
                  </a:lnTo>
                  <a:cubicBezTo>
                    <a:pt x="31103" y="187"/>
                    <a:pt x="30787" y="1"/>
                    <a:pt x="30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4" name="Google Shape;2644;p73"/>
            <p:cNvSpPr/>
            <p:nvPr/>
          </p:nvSpPr>
          <p:spPr>
            <a:xfrm>
              <a:off x="4545455" y="2055236"/>
              <a:ext cx="1453950" cy="1649765"/>
            </a:xfrm>
            <a:custGeom>
              <a:avLst/>
              <a:gdLst/>
              <a:ahLst/>
              <a:cxnLst/>
              <a:rect l="l" t="t" r="r" b="b"/>
              <a:pathLst>
                <a:path w="46719" h="53011" extrusionOk="0">
                  <a:moveTo>
                    <a:pt x="27600" y="0"/>
                  </a:moveTo>
                  <a:lnTo>
                    <a:pt x="1" y="13283"/>
                  </a:lnTo>
                  <a:lnTo>
                    <a:pt x="19120" y="53010"/>
                  </a:lnTo>
                  <a:lnTo>
                    <a:pt x="46719" y="39727"/>
                  </a:lnTo>
                  <a:lnTo>
                    <a:pt x="27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5" name="Google Shape;2645;p73"/>
            <p:cNvSpPr/>
            <p:nvPr/>
          </p:nvSpPr>
          <p:spPr>
            <a:xfrm>
              <a:off x="4810341" y="2086141"/>
              <a:ext cx="373672" cy="307757"/>
            </a:xfrm>
            <a:custGeom>
              <a:avLst/>
              <a:gdLst/>
              <a:ahLst/>
              <a:cxnLst/>
              <a:rect l="l" t="t" r="r" b="b"/>
              <a:pathLst>
                <a:path w="12007" h="9889" extrusionOk="0">
                  <a:moveTo>
                    <a:pt x="4228" y="1162"/>
                  </a:moveTo>
                  <a:cubicBezTo>
                    <a:pt x="4736" y="1162"/>
                    <a:pt x="5234" y="1459"/>
                    <a:pt x="5472" y="1956"/>
                  </a:cubicBezTo>
                  <a:cubicBezTo>
                    <a:pt x="5776" y="2624"/>
                    <a:pt x="5502" y="3476"/>
                    <a:pt x="4834" y="3810"/>
                  </a:cubicBezTo>
                  <a:cubicBezTo>
                    <a:pt x="4639" y="3903"/>
                    <a:pt x="4435" y="3947"/>
                    <a:pt x="4234" y="3947"/>
                  </a:cubicBezTo>
                  <a:cubicBezTo>
                    <a:pt x="3713" y="3947"/>
                    <a:pt x="3212" y="3654"/>
                    <a:pt x="2949" y="3172"/>
                  </a:cubicBezTo>
                  <a:cubicBezTo>
                    <a:pt x="2615" y="2472"/>
                    <a:pt x="2919" y="1652"/>
                    <a:pt x="3618" y="1317"/>
                  </a:cubicBezTo>
                  <a:cubicBezTo>
                    <a:pt x="3812" y="1212"/>
                    <a:pt x="4021" y="1162"/>
                    <a:pt x="4228" y="1162"/>
                  </a:cubicBezTo>
                  <a:close/>
                  <a:moveTo>
                    <a:pt x="4153" y="0"/>
                  </a:moveTo>
                  <a:cubicBezTo>
                    <a:pt x="3780" y="0"/>
                    <a:pt x="3400" y="82"/>
                    <a:pt x="3040" y="254"/>
                  </a:cubicBezTo>
                  <a:cubicBezTo>
                    <a:pt x="1733" y="862"/>
                    <a:pt x="1216" y="2412"/>
                    <a:pt x="1824" y="3658"/>
                  </a:cubicBezTo>
                  <a:lnTo>
                    <a:pt x="2645" y="5421"/>
                  </a:lnTo>
                  <a:lnTo>
                    <a:pt x="2037" y="5725"/>
                  </a:lnTo>
                  <a:cubicBezTo>
                    <a:pt x="791" y="6363"/>
                    <a:pt x="1" y="7609"/>
                    <a:pt x="1" y="9008"/>
                  </a:cubicBezTo>
                  <a:lnTo>
                    <a:pt x="1" y="9889"/>
                  </a:lnTo>
                  <a:lnTo>
                    <a:pt x="12007" y="4114"/>
                  </a:lnTo>
                  <a:lnTo>
                    <a:pt x="11217" y="3536"/>
                  </a:lnTo>
                  <a:cubicBezTo>
                    <a:pt x="10531" y="3031"/>
                    <a:pt x="9717" y="2772"/>
                    <a:pt x="8909" y="2772"/>
                  </a:cubicBezTo>
                  <a:cubicBezTo>
                    <a:pt x="8354" y="2772"/>
                    <a:pt x="7802" y="2894"/>
                    <a:pt x="7296" y="3141"/>
                  </a:cubicBezTo>
                  <a:lnTo>
                    <a:pt x="6444" y="1469"/>
                  </a:lnTo>
                  <a:cubicBezTo>
                    <a:pt x="6008" y="531"/>
                    <a:pt x="5102" y="0"/>
                    <a:pt x="4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6" name="Google Shape;2646;p73"/>
            <p:cNvSpPr/>
            <p:nvPr/>
          </p:nvSpPr>
          <p:spPr>
            <a:xfrm>
              <a:off x="4714794" y="2489432"/>
              <a:ext cx="234623" cy="112628"/>
            </a:xfrm>
            <a:custGeom>
              <a:avLst/>
              <a:gdLst/>
              <a:ahLst/>
              <a:cxnLst/>
              <a:rect l="l" t="t" r="r" b="b"/>
              <a:pathLst>
                <a:path w="7539" h="3619" extrusionOk="0">
                  <a:moveTo>
                    <a:pt x="7506" y="0"/>
                  </a:moveTo>
                  <a:cubicBezTo>
                    <a:pt x="7441" y="0"/>
                    <a:pt x="5736" y="750"/>
                    <a:pt x="3709" y="1733"/>
                  </a:cubicBezTo>
                  <a:cubicBezTo>
                    <a:pt x="1672" y="2706"/>
                    <a:pt x="1" y="3588"/>
                    <a:pt x="31" y="3618"/>
                  </a:cubicBezTo>
                  <a:cubicBezTo>
                    <a:pt x="32" y="3619"/>
                    <a:pt x="33" y="3619"/>
                    <a:pt x="35" y="3619"/>
                  </a:cubicBezTo>
                  <a:cubicBezTo>
                    <a:pt x="127" y="3619"/>
                    <a:pt x="1804" y="2870"/>
                    <a:pt x="3830" y="1916"/>
                  </a:cubicBezTo>
                  <a:cubicBezTo>
                    <a:pt x="5867" y="913"/>
                    <a:pt x="7539" y="62"/>
                    <a:pt x="7508" y="1"/>
                  </a:cubicBezTo>
                  <a:cubicBezTo>
                    <a:pt x="7508" y="0"/>
                    <a:pt x="7508" y="0"/>
                    <a:pt x="75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7" name="Google Shape;2647;p73"/>
            <p:cNvSpPr/>
            <p:nvPr/>
          </p:nvSpPr>
          <p:spPr>
            <a:xfrm>
              <a:off x="4734651" y="2587843"/>
              <a:ext cx="112628" cy="52999"/>
            </a:xfrm>
            <a:custGeom>
              <a:avLst/>
              <a:gdLst/>
              <a:ahLst/>
              <a:cxnLst/>
              <a:rect l="l" t="t" r="r" b="b"/>
              <a:pathLst>
                <a:path w="3619" h="1703" extrusionOk="0">
                  <a:moveTo>
                    <a:pt x="3618" y="0"/>
                  </a:moveTo>
                  <a:lnTo>
                    <a:pt x="3618" y="0"/>
                  </a:lnTo>
                  <a:cubicBezTo>
                    <a:pt x="3010" y="182"/>
                    <a:pt x="2341" y="456"/>
                    <a:pt x="1794" y="760"/>
                  </a:cubicBezTo>
                  <a:cubicBezTo>
                    <a:pt x="1126" y="1034"/>
                    <a:pt x="578" y="1337"/>
                    <a:pt x="1" y="1702"/>
                  </a:cubicBezTo>
                  <a:cubicBezTo>
                    <a:pt x="639" y="1520"/>
                    <a:pt x="1278" y="1246"/>
                    <a:pt x="1855" y="942"/>
                  </a:cubicBezTo>
                  <a:cubicBezTo>
                    <a:pt x="2463" y="699"/>
                    <a:pt x="3041" y="395"/>
                    <a:pt x="3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8" name="Google Shape;2648;p73"/>
            <p:cNvSpPr/>
            <p:nvPr/>
          </p:nvSpPr>
          <p:spPr>
            <a:xfrm>
              <a:off x="4799946" y="2434500"/>
              <a:ext cx="648939" cy="312270"/>
            </a:xfrm>
            <a:custGeom>
              <a:avLst/>
              <a:gdLst/>
              <a:ahLst/>
              <a:cxnLst/>
              <a:rect l="l" t="t" r="r" b="b"/>
              <a:pathLst>
                <a:path w="20852" h="10034" extrusionOk="0">
                  <a:moveTo>
                    <a:pt x="20812" y="0"/>
                  </a:moveTo>
                  <a:cubicBezTo>
                    <a:pt x="20574" y="0"/>
                    <a:pt x="15966" y="2186"/>
                    <a:pt x="10365" y="4897"/>
                  </a:cubicBezTo>
                  <a:cubicBezTo>
                    <a:pt x="4620" y="7663"/>
                    <a:pt x="0" y="9973"/>
                    <a:pt x="0" y="10034"/>
                  </a:cubicBezTo>
                  <a:cubicBezTo>
                    <a:pt x="0" y="10034"/>
                    <a:pt x="0" y="10034"/>
                    <a:pt x="1" y="10034"/>
                  </a:cubicBezTo>
                  <a:cubicBezTo>
                    <a:pt x="64" y="10034"/>
                    <a:pt x="4750" y="7826"/>
                    <a:pt x="10426" y="5079"/>
                  </a:cubicBezTo>
                  <a:cubicBezTo>
                    <a:pt x="16171" y="2313"/>
                    <a:pt x="20852" y="33"/>
                    <a:pt x="20821" y="3"/>
                  </a:cubicBezTo>
                  <a:cubicBezTo>
                    <a:pt x="20820" y="1"/>
                    <a:pt x="20817" y="0"/>
                    <a:pt x="20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9" name="Google Shape;2649;p73"/>
            <p:cNvSpPr/>
            <p:nvPr/>
          </p:nvSpPr>
          <p:spPr>
            <a:xfrm>
              <a:off x="4829264" y="2495999"/>
              <a:ext cx="648939" cy="312270"/>
            </a:xfrm>
            <a:custGeom>
              <a:avLst/>
              <a:gdLst/>
              <a:ahLst/>
              <a:cxnLst/>
              <a:rect l="l" t="t" r="r" b="b"/>
              <a:pathLst>
                <a:path w="20852" h="10034" extrusionOk="0">
                  <a:moveTo>
                    <a:pt x="20814" y="0"/>
                  </a:moveTo>
                  <a:cubicBezTo>
                    <a:pt x="20607" y="0"/>
                    <a:pt x="15997" y="2215"/>
                    <a:pt x="10365" y="4927"/>
                  </a:cubicBezTo>
                  <a:cubicBezTo>
                    <a:pt x="4621" y="7693"/>
                    <a:pt x="1" y="9972"/>
                    <a:pt x="1" y="10033"/>
                  </a:cubicBezTo>
                  <a:cubicBezTo>
                    <a:pt x="1" y="10033"/>
                    <a:pt x="1" y="10034"/>
                    <a:pt x="1" y="10034"/>
                  </a:cubicBezTo>
                  <a:cubicBezTo>
                    <a:pt x="64" y="10034"/>
                    <a:pt x="4751" y="7826"/>
                    <a:pt x="10457" y="5079"/>
                  </a:cubicBezTo>
                  <a:cubicBezTo>
                    <a:pt x="16171" y="2313"/>
                    <a:pt x="20852" y="33"/>
                    <a:pt x="20822" y="3"/>
                  </a:cubicBezTo>
                  <a:cubicBezTo>
                    <a:pt x="20821" y="1"/>
                    <a:pt x="20819" y="0"/>
                    <a:pt x="208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0" name="Google Shape;2650;p73"/>
            <p:cNvSpPr/>
            <p:nvPr/>
          </p:nvSpPr>
          <p:spPr>
            <a:xfrm>
              <a:off x="4858582" y="2557529"/>
              <a:ext cx="648970" cy="311305"/>
            </a:xfrm>
            <a:custGeom>
              <a:avLst/>
              <a:gdLst/>
              <a:ahLst/>
              <a:cxnLst/>
              <a:rect l="l" t="t" r="r" b="b"/>
              <a:pathLst>
                <a:path w="20853" h="10003" extrusionOk="0">
                  <a:moveTo>
                    <a:pt x="20818" y="0"/>
                  </a:moveTo>
                  <a:cubicBezTo>
                    <a:pt x="20666" y="0"/>
                    <a:pt x="16034" y="2197"/>
                    <a:pt x="10366" y="4926"/>
                  </a:cubicBezTo>
                  <a:cubicBezTo>
                    <a:pt x="4651" y="7692"/>
                    <a:pt x="1" y="9971"/>
                    <a:pt x="1" y="10002"/>
                  </a:cubicBezTo>
                  <a:cubicBezTo>
                    <a:pt x="1" y="10002"/>
                    <a:pt x="2" y="10003"/>
                    <a:pt x="3" y="10003"/>
                  </a:cubicBezTo>
                  <a:cubicBezTo>
                    <a:pt x="127" y="10003"/>
                    <a:pt x="4789" y="7806"/>
                    <a:pt x="10457" y="5077"/>
                  </a:cubicBezTo>
                  <a:cubicBezTo>
                    <a:pt x="16202" y="2311"/>
                    <a:pt x="20852" y="32"/>
                    <a:pt x="20822" y="1"/>
                  </a:cubicBezTo>
                  <a:cubicBezTo>
                    <a:pt x="20821" y="1"/>
                    <a:pt x="20820" y="0"/>
                    <a:pt x="20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1" name="Google Shape;2651;p73"/>
            <p:cNvSpPr/>
            <p:nvPr/>
          </p:nvSpPr>
          <p:spPr>
            <a:xfrm>
              <a:off x="4887930" y="2618997"/>
              <a:ext cx="648939" cy="312239"/>
            </a:xfrm>
            <a:custGeom>
              <a:avLst/>
              <a:gdLst/>
              <a:ahLst/>
              <a:cxnLst/>
              <a:rect l="l" t="t" r="r" b="b"/>
              <a:pathLst>
                <a:path w="20852" h="10033" extrusionOk="0">
                  <a:moveTo>
                    <a:pt x="20819" y="1"/>
                  </a:moveTo>
                  <a:cubicBezTo>
                    <a:pt x="20695" y="1"/>
                    <a:pt x="16033" y="2197"/>
                    <a:pt x="10395" y="4926"/>
                  </a:cubicBezTo>
                  <a:cubicBezTo>
                    <a:pt x="4651" y="7692"/>
                    <a:pt x="0" y="9972"/>
                    <a:pt x="0" y="10033"/>
                  </a:cubicBezTo>
                  <a:cubicBezTo>
                    <a:pt x="0" y="10033"/>
                    <a:pt x="0" y="10033"/>
                    <a:pt x="1" y="10033"/>
                  </a:cubicBezTo>
                  <a:cubicBezTo>
                    <a:pt x="64" y="10033"/>
                    <a:pt x="4750" y="7825"/>
                    <a:pt x="10456" y="5078"/>
                  </a:cubicBezTo>
                  <a:cubicBezTo>
                    <a:pt x="16201" y="2312"/>
                    <a:pt x="20851" y="33"/>
                    <a:pt x="20821" y="2"/>
                  </a:cubicBezTo>
                  <a:cubicBezTo>
                    <a:pt x="20821" y="1"/>
                    <a:pt x="20820" y="1"/>
                    <a:pt x="20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2" name="Google Shape;2652;p73"/>
            <p:cNvSpPr/>
            <p:nvPr/>
          </p:nvSpPr>
          <p:spPr>
            <a:xfrm>
              <a:off x="4918182" y="2680496"/>
              <a:ext cx="648970" cy="312239"/>
            </a:xfrm>
            <a:custGeom>
              <a:avLst/>
              <a:gdLst/>
              <a:ahLst/>
              <a:cxnLst/>
              <a:rect l="l" t="t" r="r" b="b"/>
              <a:pathLst>
                <a:path w="20853" h="10033" extrusionOk="0">
                  <a:moveTo>
                    <a:pt x="20819" y="1"/>
                  </a:moveTo>
                  <a:cubicBezTo>
                    <a:pt x="20693" y="1"/>
                    <a:pt x="16002" y="2167"/>
                    <a:pt x="10366" y="4896"/>
                  </a:cubicBezTo>
                  <a:cubicBezTo>
                    <a:pt x="4621" y="7662"/>
                    <a:pt x="1" y="9972"/>
                    <a:pt x="1" y="10032"/>
                  </a:cubicBezTo>
                  <a:cubicBezTo>
                    <a:pt x="1" y="10033"/>
                    <a:pt x="1" y="10033"/>
                    <a:pt x="1" y="10033"/>
                  </a:cubicBezTo>
                  <a:cubicBezTo>
                    <a:pt x="65" y="10033"/>
                    <a:pt x="4751" y="7825"/>
                    <a:pt x="10426" y="5078"/>
                  </a:cubicBezTo>
                  <a:cubicBezTo>
                    <a:pt x="16171" y="2312"/>
                    <a:pt x="20852" y="32"/>
                    <a:pt x="20822" y="2"/>
                  </a:cubicBezTo>
                  <a:cubicBezTo>
                    <a:pt x="20822" y="1"/>
                    <a:pt x="20821" y="1"/>
                    <a:pt x="20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3" name="Google Shape;2653;p73"/>
            <p:cNvSpPr/>
            <p:nvPr/>
          </p:nvSpPr>
          <p:spPr>
            <a:xfrm>
              <a:off x="4947499" y="2742960"/>
              <a:ext cx="648970" cy="312208"/>
            </a:xfrm>
            <a:custGeom>
              <a:avLst/>
              <a:gdLst/>
              <a:ahLst/>
              <a:cxnLst/>
              <a:rect l="l" t="t" r="r" b="b"/>
              <a:pathLst>
                <a:path w="20853" h="10032" extrusionOk="0">
                  <a:moveTo>
                    <a:pt x="20821" y="1"/>
                  </a:moveTo>
                  <a:cubicBezTo>
                    <a:pt x="20757" y="1"/>
                    <a:pt x="16071" y="2178"/>
                    <a:pt x="10366" y="4925"/>
                  </a:cubicBezTo>
                  <a:cubicBezTo>
                    <a:pt x="4621" y="7691"/>
                    <a:pt x="1" y="9971"/>
                    <a:pt x="1" y="10031"/>
                  </a:cubicBezTo>
                  <a:cubicBezTo>
                    <a:pt x="1" y="10032"/>
                    <a:pt x="1" y="10032"/>
                    <a:pt x="2" y="10032"/>
                  </a:cubicBezTo>
                  <a:cubicBezTo>
                    <a:pt x="65" y="10032"/>
                    <a:pt x="4751" y="7824"/>
                    <a:pt x="10457" y="5077"/>
                  </a:cubicBezTo>
                  <a:cubicBezTo>
                    <a:pt x="16171" y="2311"/>
                    <a:pt x="20852" y="31"/>
                    <a:pt x="20822" y="1"/>
                  </a:cubicBezTo>
                  <a:cubicBezTo>
                    <a:pt x="20822" y="1"/>
                    <a:pt x="20822" y="1"/>
                    <a:pt x="20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4" name="Google Shape;2654;p73"/>
            <p:cNvSpPr/>
            <p:nvPr/>
          </p:nvSpPr>
          <p:spPr>
            <a:xfrm>
              <a:off x="4974950" y="2954876"/>
              <a:ext cx="323536" cy="154237"/>
            </a:xfrm>
            <a:custGeom>
              <a:avLst/>
              <a:gdLst/>
              <a:ahLst/>
              <a:cxnLst/>
              <a:rect l="l" t="t" r="r" b="b"/>
              <a:pathLst>
                <a:path w="10396" h="4956" extrusionOk="0">
                  <a:moveTo>
                    <a:pt x="10396" y="1"/>
                  </a:moveTo>
                  <a:lnTo>
                    <a:pt x="10396" y="1"/>
                  </a:lnTo>
                  <a:cubicBezTo>
                    <a:pt x="10244" y="31"/>
                    <a:pt x="10092" y="61"/>
                    <a:pt x="9970" y="153"/>
                  </a:cubicBezTo>
                  <a:lnTo>
                    <a:pt x="8846" y="639"/>
                  </a:lnTo>
                  <a:cubicBezTo>
                    <a:pt x="7903" y="1095"/>
                    <a:pt x="6596" y="1703"/>
                    <a:pt x="5168" y="2371"/>
                  </a:cubicBezTo>
                  <a:cubicBezTo>
                    <a:pt x="3709" y="3071"/>
                    <a:pt x="2432" y="3709"/>
                    <a:pt x="1459" y="4165"/>
                  </a:cubicBezTo>
                  <a:lnTo>
                    <a:pt x="365" y="4742"/>
                  </a:lnTo>
                  <a:cubicBezTo>
                    <a:pt x="213" y="4803"/>
                    <a:pt x="92" y="4894"/>
                    <a:pt x="0" y="4955"/>
                  </a:cubicBezTo>
                  <a:cubicBezTo>
                    <a:pt x="122" y="4925"/>
                    <a:pt x="244" y="4894"/>
                    <a:pt x="396" y="4803"/>
                  </a:cubicBezTo>
                  <a:lnTo>
                    <a:pt x="1551" y="4317"/>
                  </a:lnTo>
                  <a:cubicBezTo>
                    <a:pt x="2493" y="3891"/>
                    <a:pt x="3800" y="3253"/>
                    <a:pt x="5229" y="2584"/>
                  </a:cubicBezTo>
                  <a:cubicBezTo>
                    <a:pt x="6657" y="1885"/>
                    <a:pt x="7964" y="1247"/>
                    <a:pt x="8906" y="791"/>
                  </a:cubicBezTo>
                  <a:lnTo>
                    <a:pt x="10031" y="213"/>
                  </a:lnTo>
                  <a:cubicBezTo>
                    <a:pt x="10183" y="153"/>
                    <a:pt x="10274" y="61"/>
                    <a:pt x="10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5" name="Google Shape;2655;p73"/>
            <p:cNvSpPr/>
            <p:nvPr/>
          </p:nvSpPr>
          <p:spPr>
            <a:xfrm>
              <a:off x="5297537" y="2266187"/>
              <a:ext cx="104069" cy="51101"/>
            </a:xfrm>
            <a:custGeom>
              <a:avLst/>
              <a:gdLst/>
              <a:ahLst/>
              <a:cxnLst/>
              <a:rect l="l" t="t" r="r" b="b"/>
              <a:pathLst>
                <a:path w="3344" h="1642" extrusionOk="0">
                  <a:moveTo>
                    <a:pt x="3344" y="1"/>
                  </a:moveTo>
                  <a:cubicBezTo>
                    <a:pt x="2736" y="153"/>
                    <a:pt x="2158" y="396"/>
                    <a:pt x="1642" y="730"/>
                  </a:cubicBezTo>
                  <a:cubicBezTo>
                    <a:pt x="1064" y="1004"/>
                    <a:pt x="487" y="1308"/>
                    <a:pt x="0" y="1642"/>
                  </a:cubicBezTo>
                  <a:cubicBezTo>
                    <a:pt x="608" y="1460"/>
                    <a:pt x="1186" y="1216"/>
                    <a:pt x="1703" y="912"/>
                  </a:cubicBezTo>
                  <a:cubicBezTo>
                    <a:pt x="2280" y="639"/>
                    <a:pt x="2858" y="335"/>
                    <a:pt x="33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6" name="Google Shape;2656;p73"/>
            <p:cNvSpPr/>
            <p:nvPr/>
          </p:nvSpPr>
          <p:spPr>
            <a:xfrm>
              <a:off x="5047777" y="3160163"/>
              <a:ext cx="168428" cy="81382"/>
            </a:xfrm>
            <a:custGeom>
              <a:avLst/>
              <a:gdLst/>
              <a:ahLst/>
              <a:cxnLst/>
              <a:rect l="l" t="t" r="r" b="b"/>
              <a:pathLst>
                <a:path w="5412" h="2615" extrusionOk="0">
                  <a:moveTo>
                    <a:pt x="5411" y="0"/>
                  </a:moveTo>
                  <a:lnTo>
                    <a:pt x="5411" y="0"/>
                  </a:lnTo>
                  <a:cubicBezTo>
                    <a:pt x="4439" y="335"/>
                    <a:pt x="3527" y="760"/>
                    <a:pt x="2676" y="1216"/>
                  </a:cubicBezTo>
                  <a:cubicBezTo>
                    <a:pt x="1764" y="1642"/>
                    <a:pt x="852" y="2098"/>
                    <a:pt x="1" y="2614"/>
                  </a:cubicBezTo>
                  <a:cubicBezTo>
                    <a:pt x="913" y="2280"/>
                    <a:pt x="1855" y="1855"/>
                    <a:pt x="2737" y="1399"/>
                  </a:cubicBezTo>
                  <a:cubicBezTo>
                    <a:pt x="3648" y="1003"/>
                    <a:pt x="4560" y="517"/>
                    <a:pt x="54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7" name="Google Shape;2657;p73"/>
            <p:cNvSpPr/>
            <p:nvPr/>
          </p:nvSpPr>
          <p:spPr>
            <a:xfrm>
              <a:off x="5078993" y="3213134"/>
              <a:ext cx="170326" cy="81382"/>
            </a:xfrm>
            <a:custGeom>
              <a:avLst/>
              <a:gdLst/>
              <a:ahLst/>
              <a:cxnLst/>
              <a:rect l="l" t="t" r="r" b="b"/>
              <a:pathLst>
                <a:path w="5473" h="2615" extrusionOk="0">
                  <a:moveTo>
                    <a:pt x="5472" y="1"/>
                  </a:moveTo>
                  <a:lnTo>
                    <a:pt x="5472" y="1"/>
                  </a:lnTo>
                  <a:cubicBezTo>
                    <a:pt x="4500" y="335"/>
                    <a:pt x="3557" y="760"/>
                    <a:pt x="2676" y="1216"/>
                  </a:cubicBezTo>
                  <a:cubicBezTo>
                    <a:pt x="1764" y="1642"/>
                    <a:pt x="852" y="2098"/>
                    <a:pt x="1" y="2615"/>
                  </a:cubicBezTo>
                  <a:cubicBezTo>
                    <a:pt x="943" y="2280"/>
                    <a:pt x="1855" y="1855"/>
                    <a:pt x="2767" y="1429"/>
                  </a:cubicBezTo>
                  <a:cubicBezTo>
                    <a:pt x="3679" y="1004"/>
                    <a:pt x="4591" y="548"/>
                    <a:pt x="5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8" name="Google Shape;2658;p73"/>
            <p:cNvSpPr/>
            <p:nvPr/>
          </p:nvSpPr>
          <p:spPr>
            <a:xfrm>
              <a:off x="5619160" y="2916097"/>
              <a:ext cx="81382" cy="39742"/>
            </a:xfrm>
            <a:custGeom>
              <a:avLst/>
              <a:gdLst/>
              <a:ahLst/>
              <a:cxnLst/>
              <a:rect l="l" t="t" r="r" b="b"/>
              <a:pathLst>
                <a:path w="2615" h="1277" extrusionOk="0">
                  <a:moveTo>
                    <a:pt x="2615" y="0"/>
                  </a:moveTo>
                  <a:cubicBezTo>
                    <a:pt x="2159" y="122"/>
                    <a:pt x="1703" y="335"/>
                    <a:pt x="1247" y="547"/>
                  </a:cubicBezTo>
                  <a:cubicBezTo>
                    <a:pt x="791" y="730"/>
                    <a:pt x="366" y="973"/>
                    <a:pt x="1" y="1277"/>
                  </a:cubicBezTo>
                  <a:cubicBezTo>
                    <a:pt x="487" y="1155"/>
                    <a:pt x="943" y="973"/>
                    <a:pt x="1369" y="730"/>
                  </a:cubicBezTo>
                  <a:cubicBezTo>
                    <a:pt x="1825" y="547"/>
                    <a:pt x="2250" y="335"/>
                    <a:pt x="2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9" name="Google Shape;2659;p73"/>
            <p:cNvSpPr/>
            <p:nvPr/>
          </p:nvSpPr>
          <p:spPr>
            <a:xfrm>
              <a:off x="5646610" y="2965271"/>
              <a:ext cx="81382" cy="38839"/>
            </a:xfrm>
            <a:custGeom>
              <a:avLst/>
              <a:gdLst/>
              <a:ahLst/>
              <a:cxnLst/>
              <a:rect l="l" t="t" r="r" b="b"/>
              <a:pathLst>
                <a:path w="2615" h="1248" extrusionOk="0">
                  <a:moveTo>
                    <a:pt x="2614" y="1"/>
                  </a:moveTo>
                  <a:cubicBezTo>
                    <a:pt x="2128" y="153"/>
                    <a:pt x="1672" y="305"/>
                    <a:pt x="1247" y="518"/>
                  </a:cubicBezTo>
                  <a:cubicBezTo>
                    <a:pt x="791" y="700"/>
                    <a:pt x="365" y="943"/>
                    <a:pt x="0" y="1247"/>
                  </a:cubicBezTo>
                  <a:cubicBezTo>
                    <a:pt x="487" y="1126"/>
                    <a:pt x="943" y="943"/>
                    <a:pt x="1368" y="700"/>
                  </a:cubicBezTo>
                  <a:cubicBezTo>
                    <a:pt x="1824" y="518"/>
                    <a:pt x="2219" y="305"/>
                    <a:pt x="2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0" name="Google Shape;2660;p73"/>
            <p:cNvSpPr/>
            <p:nvPr/>
          </p:nvSpPr>
          <p:spPr>
            <a:xfrm>
              <a:off x="5119671" y="3310580"/>
              <a:ext cx="78550" cy="37874"/>
            </a:xfrm>
            <a:custGeom>
              <a:avLst/>
              <a:gdLst/>
              <a:ahLst/>
              <a:cxnLst/>
              <a:rect l="l" t="t" r="r" b="b"/>
              <a:pathLst>
                <a:path w="2524" h="1217" extrusionOk="0">
                  <a:moveTo>
                    <a:pt x="2524" y="0"/>
                  </a:moveTo>
                  <a:lnTo>
                    <a:pt x="2524" y="0"/>
                  </a:lnTo>
                  <a:cubicBezTo>
                    <a:pt x="2068" y="122"/>
                    <a:pt x="1642" y="243"/>
                    <a:pt x="1217" y="487"/>
                  </a:cubicBezTo>
                  <a:cubicBezTo>
                    <a:pt x="791" y="669"/>
                    <a:pt x="396" y="912"/>
                    <a:pt x="1" y="1216"/>
                  </a:cubicBezTo>
                  <a:cubicBezTo>
                    <a:pt x="457" y="1095"/>
                    <a:pt x="882" y="912"/>
                    <a:pt x="1308" y="669"/>
                  </a:cubicBezTo>
                  <a:cubicBezTo>
                    <a:pt x="1734" y="517"/>
                    <a:pt x="2129" y="304"/>
                    <a:pt x="2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1" name="Google Shape;2661;p73"/>
            <p:cNvSpPr/>
            <p:nvPr/>
          </p:nvSpPr>
          <p:spPr>
            <a:xfrm>
              <a:off x="5699581" y="3023004"/>
              <a:ext cx="58695" cy="28383"/>
            </a:xfrm>
            <a:custGeom>
              <a:avLst/>
              <a:gdLst/>
              <a:ahLst/>
              <a:cxnLst/>
              <a:rect l="l" t="t" r="r" b="b"/>
              <a:pathLst>
                <a:path w="1886" h="912" extrusionOk="0">
                  <a:moveTo>
                    <a:pt x="1885" y="0"/>
                  </a:moveTo>
                  <a:lnTo>
                    <a:pt x="1885" y="0"/>
                  </a:lnTo>
                  <a:cubicBezTo>
                    <a:pt x="1551" y="91"/>
                    <a:pt x="1216" y="182"/>
                    <a:pt x="912" y="365"/>
                  </a:cubicBezTo>
                  <a:cubicBezTo>
                    <a:pt x="578" y="486"/>
                    <a:pt x="274" y="669"/>
                    <a:pt x="1" y="912"/>
                  </a:cubicBezTo>
                  <a:cubicBezTo>
                    <a:pt x="335" y="821"/>
                    <a:pt x="669" y="730"/>
                    <a:pt x="973" y="517"/>
                  </a:cubicBezTo>
                  <a:cubicBezTo>
                    <a:pt x="1338" y="426"/>
                    <a:pt x="1642" y="243"/>
                    <a:pt x="1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2" name="Google Shape;2662;p73"/>
            <p:cNvSpPr/>
            <p:nvPr/>
          </p:nvSpPr>
          <p:spPr>
            <a:xfrm>
              <a:off x="5178337" y="3360719"/>
              <a:ext cx="199642" cy="154205"/>
            </a:xfrm>
            <a:custGeom>
              <a:avLst/>
              <a:gdLst/>
              <a:ahLst/>
              <a:cxnLst/>
              <a:rect l="l" t="t" r="r" b="b"/>
              <a:pathLst>
                <a:path w="6415" h="4955" extrusionOk="0">
                  <a:moveTo>
                    <a:pt x="5928" y="61"/>
                  </a:moveTo>
                  <a:cubicBezTo>
                    <a:pt x="5936" y="84"/>
                    <a:pt x="5945" y="108"/>
                    <a:pt x="5953" y="132"/>
                  </a:cubicBezTo>
                  <a:lnTo>
                    <a:pt x="5953" y="132"/>
                  </a:lnTo>
                  <a:lnTo>
                    <a:pt x="6019" y="91"/>
                  </a:lnTo>
                  <a:lnTo>
                    <a:pt x="5928" y="61"/>
                  </a:lnTo>
                  <a:close/>
                  <a:moveTo>
                    <a:pt x="5953" y="132"/>
                  </a:moveTo>
                  <a:lnTo>
                    <a:pt x="3910" y="1377"/>
                  </a:lnTo>
                  <a:lnTo>
                    <a:pt x="3910" y="1377"/>
                  </a:lnTo>
                  <a:cubicBezTo>
                    <a:pt x="3912" y="1391"/>
                    <a:pt x="3915" y="1405"/>
                    <a:pt x="3917" y="1418"/>
                  </a:cubicBezTo>
                  <a:lnTo>
                    <a:pt x="3917" y="1418"/>
                  </a:lnTo>
                  <a:lnTo>
                    <a:pt x="5955" y="139"/>
                  </a:lnTo>
                  <a:lnTo>
                    <a:pt x="5955" y="139"/>
                  </a:lnTo>
                  <a:cubicBezTo>
                    <a:pt x="5954" y="137"/>
                    <a:pt x="5954" y="134"/>
                    <a:pt x="5953" y="132"/>
                  </a:cubicBezTo>
                  <a:close/>
                  <a:moveTo>
                    <a:pt x="3279" y="69"/>
                  </a:moveTo>
                  <a:cubicBezTo>
                    <a:pt x="3230" y="69"/>
                    <a:pt x="3177" y="76"/>
                    <a:pt x="3131" y="91"/>
                  </a:cubicBezTo>
                  <a:cubicBezTo>
                    <a:pt x="3101" y="122"/>
                    <a:pt x="3010" y="152"/>
                    <a:pt x="2979" y="213"/>
                  </a:cubicBezTo>
                  <a:cubicBezTo>
                    <a:pt x="2919" y="243"/>
                    <a:pt x="2858" y="304"/>
                    <a:pt x="2827" y="365"/>
                  </a:cubicBezTo>
                  <a:cubicBezTo>
                    <a:pt x="2645" y="547"/>
                    <a:pt x="2523" y="760"/>
                    <a:pt x="2463" y="1034"/>
                  </a:cubicBezTo>
                  <a:cubicBezTo>
                    <a:pt x="2376" y="1430"/>
                    <a:pt x="2407" y="1845"/>
                    <a:pt x="2555" y="2203"/>
                  </a:cubicBezTo>
                  <a:lnTo>
                    <a:pt x="2555" y="2203"/>
                  </a:lnTo>
                  <a:lnTo>
                    <a:pt x="2704" y="2112"/>
                  </a:lnTo>
                  <a:lnTo>
                    <a:pt x="2704" y="2112"/>
                  </a:lnTo>
                  <a:cubicBezTo>
                    <a:pt x="2713" y="2129"/>
                    <a:pt x="2723" y="2145"/>
                    <a:pt x="2733" y="2162"/>
                  </a:cubicBezTo>
                  <a:lnTo>
                    <a:pt x="2733" y="2162"/>
                  </a:lnTo>
                  <a:lnTo>
                    <a:pt x="3675" y="1570"/>
                  </a:lnTo>
                  <a:lnTo>
                    <a:pt x="3675" y="1570"/>
                  </a:lnTo>
                  <a:cubicBezTo>
                    <a:pt x="3674" y="1554"/>
                    <a:pt x="3673" y="1538"/>
                    <a:pt x="3671" y="1522"/>
                  </a:cubicBezTo>
                  <a:lnTo>
                    <a:pt x="3671" y="1522"/>
                  </a:lnTo>
                  <a:lnTo>
                    <a:pt x="2704" y="2112"/>
                  </a:lnTo>
                  <a:lnTo>
                    <a:pt x="2704" y="2112"/>
                  </a:lnTo>
                  <a:cubicBezTo>
                    <a:pt x="2514" y="1775"/>
                    <a:pt x="2466" y="1368"/>
                    <a:pt x="2584" y="973"/>
                  </a:cubicBezTo>
                  <a:cubicBezTo>
                    <a:pt x="2615" y="730"/>
                    <a:pt x="2706" y="547"/>
                    <a:pt x="2888" y="365"/>
                  </a:cubicBezTo>
                  <a:cubicBezTo>
                    <a:pt x="2949" y="274"/>
                    <a:pt x="3070" y="213"/>
                    <a:pt x="3131" y="152"/>
                  </a:cubicBezTo>
                  <a:lnTo>
                    <a:pt x="3222" y="152"/>
                  </a:lnTo>
                  <a:cubicBezTo>
                    <a:pt x="3253" y="213"/>
                    <a:pt x="3283" y="243"/>
                    <a:pt x="3283" y="274"/>
                  </a:cubicBezTo>
                  <a:cubicBezTo>
                    <a:pt x="3511" y="672"/>
                    <a:pt x="3632" y="1096"/>
                    <a:pt x="3671" y="1522"/>
                  </a:cubicBezTo>
                  <a:lnTo>
                    <a:pt x="3671" y="1522"/>
                  </a:lnTo>
                  <a:lnTo>
                    <a:pt x="3910" y="1377"/>
                  </a:lnTo>
                  <a:lnTo>
                    <a:pt x="3910" y="1377"/>
                  </a:lnTo>
                  <a:cubicBezTo>
                    <a:pt x="3848" y="991"/>
                    <a:pt x="3751" y="613"/>
                    <a:pt x="3557" y="274"/>
                  </a:cubicBezTo>
                  <a:cubicBezTo>
                    <a:pt x="3526" y="213"/>
                    <a:pt x="3496" y="122"/>
                    <a:pt x="3405" y="91"/>
                  </a:cubicBezTo>
                  <a:cubicBezTo>
                    <a:pt x="3374" y="76"/>
                    <a:pt x="3329" y="69"/>
                    <a:pt x="3279" y="69"/>
                  </a:cubicBezTo>
                  <a:close/>
                  <a:moveTo>
                    <a:pt x="852" y="882"/>
                  </a:moveTo>
                  <a:lnTo>
                    <a:pt x="821" y="1034"/>
                  </a:lnTo>
                  <a:cubicBezTo>
                    <a:pt x="639" y="1733"/>
                    <a:pt x="639" y="2432"/>
                    <a:pt x="821" y="3161"/>
                  </a:cubicBezTo>
                  <a:cubicBezTo>
                    <a:pt x="831" y="3188"/>
                    <a:pt x="842" y="3214"/>
                    <a:pt x="854" y="3240"/>
                  </a:cubicBezTo>
                  <a:lnTo>
                    <a:pt x="854" y="3240"/>
                  </a:lnTo>
                  <a:lnTo>
                    <a:pt x="1012" y="3143"/>
                  </a:lnTo>
                  <a:lnTo>
                    <a:pt x="1012" y="3143"/>
                  </a:lnTo>
                  <a:cubicBezTo>
                    <a:pt x="1025" y="3173"/>
                    <a:pt x="1038" y="3202"/>
                    <a:pt x="1052" y="3230"/>
                  </a:cubicBezTo>
                  <a:lnTo>
                    <a:pt x="1052" y="3230"/>
                  </a:lnTo>
                  <a:lnTo>
                    <a:pt x="1619" y="2862"/>
                  </a:lnTo>
                  <a:lnTo>
                    <a:pt x="1619" y="2862"/>
                  </a:lnTo>
                  <a:cubicBezTo>
                    <a:pt x="1617" y="2834"/>
                    <a:pt x="1614" y="2806"/>
                    <a:pt x="1611" y="2778"/>
                  </a:cubicBezTo>
                  <a:lnTo>
                    <a:pt x="1611" y="2778"/>
                  </a:lnTo>
                  <a:lnTo>
                    <a:pt x="1581" y="2797"/>
                  </a:lnTo>
                  <a:lnTo>
                    <a:pt x="1012" y="3143"/>
                  </a:lnTo>
                  <a:lnTo>
                    <a:pt x="1012" y="3143"/>
                  </a:lnTo>
                  <a:cubicBezTo>
                    <a:pt x="998" y="3109"/>
                    <a:pt x="985" y="3075"/>
                    <a:pt x="973" y="3040"/>
                  </a:cubicBezTo>
                  <a:cubicBezTo>
                    <a:pt x="831" y="2445"/>
                    <a:pt x="822" y="1770"/>
                    <a:pt x="945" y="1139"/>
                  </a:cubicBezTo>
                  <a:lnTo>
                    <a:pt x="945" y="1139"/>
                  </a:lnTo>
                  <a:cubicBezTo>
                    <a:pt x="1289" y="1552"/>
                    <a:pt x="1525" y="2081"/>
                    <a:pt x="1581" y="2584"/>
                  </a:cubicBezTo>
                  <a:cubicBezTo>
                    <a:pt x="1594" y="2649"/>
                    <a:pt x="1604" y="2714"/>
                    <a:pt x="1611" y="2778"/>
                  </a:cubicBezTo>
                  <a:lnTo>
                    <a:pt x="1611" y="2778"/>
                  </a:lnTo>
                  <a:lnTo>
                    <a:pt x="1707" y="2720"/>
                  </a:lnTo>
                  <a:lnTo>
                    <a:pt x="1707" y="2720"/>
                  </a:lnTo>
                  <a:cubicBezTo>
                    <a:pt x="1706" y="2695"/>
                    <a:pt x="1704" y="2670"/>
                    <a:pt x="1703" y="2645"/>
                  </a:cubicBezTo>
                  <a:cubicBezTo>
                    <a:pt x="1611" y="2037"/>
                    <a:pt x="1399" y="1459"/>
                    <a:pt x="973" y="1003"/>
                  </a:cubicBezTo>
                  <a:lnTo>
                    <a:pt x="852" y="882"/>
                  </a:lnTo>
                  <a:close/>
                  <a:moveTo>
                    <a:pt x="50" y="3906"/>
                  </a:moveTo>
                  <a:lnTo>
                    <a:pt x="50" y="3906"/>
                  </a:lnTo>
                  <a:cubicBezTo>
                    <a:pt x="44" y="3910"/>
                    <a:pt x="37" y="3915"/>
                    <a:pt x="31" y="3921"/>
                  </a:cubicBezTo>
                  <a:cubicBezTo>
                    <a:pt x="42" y="3921"/>
                    <a:pt x="49" y="3917"/>
                    <a:pt x="50" y="3906"/>
                  </a:cubicBezTo>
                  <a:close/>
                  <a:moveTo>
                    <a:pt x="6140" y="0"/>
                  </a:moveTo>
                  <a:lnTo>
                    <a:pt x="6080" y="61"/>
                  </a:lnTo>
                  <a:lnTo>
                    <a:pt x="5955" y="139"/>
                  </a:lnTo>
                  <a:lnTo>
                    <a:pt x="5955" y="139"/>
                  </a:lnTo>
                  <a:cubicBezTo>
                    <a:pt x="6110" y="608"/>
                    <a:pt x="6102" y="1151"/>
                    <a:pt x="5958" y="1611"/>
                  </a:cubicBezTo>
                  <a:cubicBezTo>
                    <a:pt x="5806" y="2128"/>
                    <a:pt x="5381" y="2584"/>
                    <a:pt x="4864" y="2797"/>
                  </a:cubicBezTo>
                  <a:cubicBezTo>
                    <a:pt x="4644" y="2878"/>
                    <a:pt x="4415" y="2919"/>
                    <a:pt x="4188" y="2919"/>
                  </a:cubicBezTo>
                  <a:cubicBezTo>
                    <a:pt x="4050" y="2919"/>
                    <a:pt x="3912" y="2904"/>
                    <a:pt x="3778" y="2873"/>
                  </a:cubicBezTo>
                  <a:lnTo>
                    <a:pt x="3778" y="2873"/>
                  </a:lnTo>
                  <a:cubicBezTo>
                    <a:pt x="3914" y="2506"/>
                    <a:pt x="3978" y="2066"/>
                    <a:pt x="3952" y="1672"/>
                  </a:cubicBezTo>
                  <a:cubicBezTo>
                    <a:pt x="3941" y="1587"/>
                    <a:pt x="3930" y="1503"/>
                    <a:pt x="3917" y="1418"/>
                  </a:cubicBezTo>
                  <a:lnTo>
                    <a:pt x="3917" y="1418"/>
                  </a:lnTo>
                  <a:lnTo>
                    <a:pt x="3675" y="1570"/>
                  </a:lnTo>
                  <a:lnTo>
                    <a:pt x="3675" y="1570"/>
                  </a:lnTo>
                  <a:cubicBezTo>
                    <a:pt x="3676" y="1584"/>
                    <a:pt x="3677" y="1597"/>
                    <a:pt x="3678" y="1611"/>
                  </a:cubicBezTo>
                  <a:cubicBezTo>
                    <a:pt x="3705" y="2016"/>
                    <a:pt x="3661" y="2420"/>
                    <a:pt x="3544" y="2803"/>
                  </a:cubicBezTo>
                  <a:lnTo>
                    <a:pt x="3544" y="2803"/>
                  </a:lnTo>
                  <a:cubicBezTo>
                    <a:pt x="3401" y="2749"/>
                    <a:pt x="3262" y="2676"/>
                    <a:pt x="3131" y="2584"/>
                  </a:cubicBezTo>
                  <a:cubicBezTo>
                    <a:pt x="2967" y="2468"/>
                    <a:pt x="2833" y="2324"/>
                    <a:pt x="2733" y="2162"/>
                  </a:cubicBezTo>
                  <a:lnTo>
                    <a:pt x="2733" y="2162"/>
                  </a:lnTo>
                  <a:lnTo>
                    <a:pt x="2579" y="2258"/>
                  </a:lnTo>
                  <a:lnTo>
                    <a:pt x="2579" y="2258"/>
                  </a:lnTo>
                  <a:cubicBezTo>
                    <a:pt x="2571" y="2240"/>
                    <a:pt x="2563" y="2221"/>
                    <a:pt x="2555" y="2203"/>
                  </a:cubicBezTo>
                  <a:lnTo>
                    <a:pt x="2555" y="2203"/>
                  </a:lnTo>
                  <a:lnTo>
                    <a:pt x="1707" y="2720"/>
                  </a:lnTo>
                  <a:lnTo>
                    <a:pt x="1707" y="2720"/>
                  </a:lnTo>
                  <a:cubicBezTo>
                    <a:pt x="1709" y="2748"/>
                    <a:pt x="1710" y="2775"/>
                    <a:pt x="1711" y="2803"/>
                  </a:cubicBezTo>
                  <a:lnTo>
                    <a:pt x="1711" y="2803"/>
                  </a:lnTo>
                  <a:lnTo>
                    <a:pt x="2579" y="2258"/>
                  </a:lnTo>
                  <a:lnTo>
                    <a:pt x="2579" y="2258"/>
                  </a:lnTo>
                  <a:cubicBezTo>
                    <a:pt x="2694" y="2509"/>
                    <a:pt x="2867" y="2728"/>
                    <a:pt x="3101" y="2888"/>
                  </a:cubicBezTo>
                  <a:cubicBezTo>
                    <a:pt x="3213" y="2964"/>
                    <a:pt x="3328" y="3028"/>
                    <a:pt x="3446" y="3080"/>
                  </a:cubicBezTo>
                  <a:lnTo>
                    <a:pt x="3446" y="3080"/>
                  </a:lnTo>
                  <a:cubicBezTo>
                    <a:pt x="3308" y="3405"/>
                    <a:pt x="3061" y="3734"/>
                    <a:pt x="2767" y="3921"/>
                  </a:cubicBezTo>
                  <a:cubicBezTo>
                    <a:pt x="2584" y="4043"/>
                    <a:pt x="2394" y="4104"/>
                    <a:pt x="2204" y="4104"/>
                  </a:cubicBezTo>
                  <a:cubicBezTo>
                    <a:pt x="2014" y="4104"/>
                    <a:pt x="1824" y="4043"/>
                    <a:pt x="1642" y="3921"/>
                  </a:cubicBezTo>
                  <a:cubicBezTo>
                    <a:pt x="1628" y="3910"/>
                    <a:pt x="1614" y="3899"/>
                    <a:pt x="1600" y="3888"/>
                  </a:cubicBezTo>
                  <a:lnTo>
                    <a:pt x="1600" y="3888"/>
                  </a:lnTo>
                  <a:cubicBezTo>
                    <a:pt x="1693" y="3554"/>
                    <a:pt x="1724" y="3181"/>
                    <a:pt x="1711" y="2803"/>
                  </a:cubicBezTo>
                  <a:lnTo>
                    <a:pt x="1711" y="2803"/>
                  </a:lnTo>
                  <a:lnTo>
                    <a:pt x="1672" y="2827"/>
                  </a:lnTo>
                  <a:lnTo>
                    <a:pt x="1619" y="2862"/>
                  </a:lnTo>
                  <a:lnTo>
                    <a:pt x="1619" y="2862"/>
                  </a:lnTo>
                  <a:cubicBezTo>
                    <a:pt x="1644" y="3194"/>
                    <a:pt x="1601" y="3522"/>
                    <a:pt x="1538" y="3836"/>
                  </a:cubicBezTo>
                  <a:lnTo>
                    <a:pt x="1538" y="3836"/>
                  </a:lnTo>
                  <a:cubicBezTo>
                    <a:pt x="1350" y="3673"/>
                    <a:pt x="1171" y="3467"/>
                    <a:pt x="1052" y="3230"/>
                  </a:cubicBezTo>
                  <a:lnTo>
                    <a:pt x="1052" y="3230"/>
                  </a:lnTo>
                  <a:lnTo>
                    <a:pt x="896" y="3332"/>
                  </a:lnTo>
                  <a:lnTo>
                    <a:pt x="896" y="3332"/>
                  </a:lnTo>
                  <a:cubicBezTo>
                    <a:pt x="881" y="3302"/>
                    <a:pt x="867" y="3271"/>
                    <a:pt x="854" y="3240"/>
                  </a:cubicBezTo>
                  <a:lnTo>
                    <a:pt x="854" y="3240"/>
                  </a:lnTo>
                  <a:lnTo>
                    <a:pt x="335" y="3557"/>
                  </a:lnTo>
                  <a:lnTo>
                    <a:pt x="1" y="3739"/>
                  </a:lnTo>
                  <a:cubicBezTo>
                    <a:pt x="40" y="3837"/>
                    <a:pt x="54" y="3884"/>
                    <a:pt x="50" y="3906"/>
                  </a:cubicBezTo>
                  <a:lnTo>
                    <a:pt x="50" y="3906"/>
                  </a:lnTo>
                  <a:cubicBezTo>
                    <a:pt x="76" y="3890"/>
                    <a:pt x="105" y="3884"/>
                    <a:pt x="152" y="3861"/>
                  </a:cubicBezTo>
                  <a:lnTo>
                    <a:pt x="456" y="3617"/>
                  </a:lnTo>
                  <a:lnTo>
                    <a:pt x="896" y="3332"/>
                  </a:lnTo>
                  <a:lnTo>
                    <a:pt x="896" y="3332"/>
                  </a:lnTo>
                  <a:cubicBezTo>
                    <a:pt x="1036" y="3615"/>
                    <a:pt x="1241" y="3859"/>
                    <a:pt x="1483" y="4037"/>
                  </a:cubicBezTo>
                  <a:lnTo>
                    <a:pt x="1483" y="4037"/>
                  </a:lnTo>
                  <a:cubicBezTo>
                    <a:pt x="1368" y="4382"/>
                    <a:pt x="1223" y="4681"/>
                    <a:pt x="1004" y="4955"/>
                  </a:cubicBezTo>
                  <a:lnTo>
                    <a:pt x="1064" y="4924"/>
                  </a:lnTo>
                  <a:cubicBezTo>
                    <a:pt x="1095" y="4864"/>
                    <a:pt x="1125" y="4803"/>
                    <a:pt x="1216" y="4712"/>
                  </a:cubicBezTo>
                  <a:cubicBezTo>
                    <a:pt x="1344" y="4532"/>
                    <a:pt x="1472" y="4310"/>
                    <a:pt x="1546" y="4081"/>
                  </a:cubicBezTo>
                  <a:lnTo>
                    <a:pt x="1546" y="4081"/>
                  </a:lnTo>
                  <a:cubicBezTo>
                    <a:pt x="1558" y="4089"/>
                    <a:pt x="1569" y="4096"/>
                    <a:pt x="1581" y="4104"/>
                  </a:cubicBezTo>
                  <a:cubicBezTo>
                    <a:pt x="1791" y="4249"/>
                    <a:pt x="2035" y="4317"/>
                    <a:pt x="2278" y="4317"/>
                  </a:cubicBezTo>
                  <a:cubicBezTo>
                    <a:pt x="2491" y="4317"/>
                    <a:pt x="2703" y="4264"/>
                    <a:pt x="2888" y="4164"/>
                  </a:cubicBezTo>
                  <a:cubicBezTo>
                    <a:pt x="3248" y="3915"/>
                    <a:pt x="3507" y="3566"/>
                    <a:pt x="3665" y="3161"/>
                  </a:cubicBezTo>
                  <a:lnTo>
                    <a:pt x="3665" y="3161"/>
                  </a:lnTo>
                  <a:cubicBezTo>
                    <a:pt x="3849" y="3217"/>
                    <a:pt x="4037" y="3245"/>
                    <a:pt x="4227" y="3245"/>
                  </a:cubicBezTo>
                  <a:cubicBezTo>
                    <a:pt x="4480" y="3245"/>
                    <a:pt x="4735" y="3196"/>
                    <a:pt x="4985" y="3101"/>
                  </a:cubicBezTo>
                  <a:cubicBezTo>
                    <a:pt x="5563" y="2857"/>
                    <a:pt x="6019" y="2371"/>
                    <a:pt x="6201" y="1763"/>
                  </a:cubicBezTo>
                  <a:cubicBezTo>
                    <a:pt x="6414" y="1216"/>
                    <a:pt x="6384" y="608"/>
                    <a:pt x="6171" y="91"/>
                  </a:cubicBezTo>
                  <a:lnTo>
                    <a:pt x="61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3" name="Google Shape;2663;p73"/>
            <p:cNvSpPr/>
            <p:nvPr/>
          </p:nvSpPr>
          <p:spPr>
            <a:xfrm>
              <a:off x="5647544" y="3125149"/>
              <a:ext cx="145709" cy="144776"/>
            </a:xfrm>
            <a:custGeom>
              <a:avLst/>
              <a:gdLst/>
              <a:ahLst/>
              <a:cxnLst/>
              <a:rect l="l" t="t" r="r" b="b"/>
              <a:pathLst>
                <a:path w="4682" h="4652" extrusionOk="0">
                  <a:moveTo>
                    <a:pt x="1885" y="1"/>
                  </a:moveTo>
                  <a:lnTo>
                    <a:pt x="1885" y="335"/>
                  </a:lnTo>
                  <a:cubicBezTo>
                    <a:pt x="1855" y="1186"/>
                    <a:pt x="1825" y="2159"/>
                    <a:pt x="1794" y="3132"/>
                  </a:cubicBezTo>
                  <a:cubicBezTo>
                    <a:pt x="1770" y="3238"/>
                    <a:pt x="1756" y="3335"/>
                    <a:pt x="1747" y="3429"/>
                  </a:cubicBezTo>
                  <a:lnTo>
                    <a:pt x="1747" y="3429"/>
                  </a:lnTo>
                  <a:lnTo>
                    <a:pt x="487" y="882"/>
                  </a:lnTo>
                  <a:lnTo>
                    <a:pt x="366" y="700"/>
                  </a:lnTo>
                  <a:lnTo>
                    <a:pt x="335" y="943"/>
                  </a:lnTo>
                  <a:cubicBezTo>
                    <a:pt x="122" y="1794"/>
                    <a:pt x="1" y="2736"/>
                    <a:pt x="31" y="3618"/>
                  </a:cubicBezTo>
                  <a:cubicBezTo>
                    <a:pt x="62" y="3891"/>
                    <a:pt x="62" y="4135"/>
                    <a:pt x="122" y="4378"/>
                  </a:cubicBezTo>
                  <a:cubicBezTo>
                    <a:pt x="122" y="4469"/>
                    <a:pt x="122" y="4591"/>
                    <a:pt x="153" y="4651"/>
                  </a:cubicBezTo>
                  <a:cubicBezTo>
                    <a:pt x="153" y="4651"/>
                    <a:pt x="122" y="4287"/>
                    <a:pt x="122" y="3618"/>
                  </a:cubicBezTo>
                  <a:cubicBezTo>
                    <a:pt x="122" y="2804"/>
                    <a:pt x="252" y="1990"/>
                    <a:pt x="439" y="1176"/>
                  </a:cubicBezTo>
                  <a:lnTo>
                    <a:pt x="439" y="1176"/>
                  </a:lnTo>
                  <a:cubicBezTo>
                    <a:pt x="844" y="1970"/>
                    <a:pt x="1254" y="2836"/>
                    <a:pt x="1733" y="3773"/>
                  </a:cubicBezTo>
                  <a:lnTo>
                    <a:pt x="1733" y="3773"/>
                  </a:lnTo>
                  <a:cubicBezTo>
                    <a:pt x="1733" y="3802"/>
                    <a:pt x="1733" y="3831"/>
                    <a:pt x="1733" y="3861"/>
                  </a:cubicBezTo>
                  <a:lnTo>
                    <a:pt x="1775" y="3855"/>
                  </a:lnTo>
                  <a:lnTo>
                    <a:pt x="1775" y="3855"/>
                  </a:lnTo>
                  <a:cubicBezTo>
                    <a:pt x="1782" y="3867"/>
                    <a:pt x="1788" y="3879"/>
                    <a:pt x="1794" y="3891"/>
                  </a:cubicBezTo>
                  <a:lnTo>
                    <a:pt x="1946" y="4226"/>
                  </a:lnTo>
                  <a:lnTo>
                    <a:pt x="1946" y="3861"/>
                  </a:lnTo>
                  <a:cubicBezTo>
                    <a:pt x="1977" y="3587"/>
                    <a:pt x="1977" y="3375"/>
                    <a:pt x="1977" y="3132"/>
                  </a:cubicBezTo>
                  <a:cubicBezTo>
                    <a:pt x="2004" y="2264"/>
                    <a:pt x="2031" y="1421"/>
                    <a:pt x="2079" y="623"/>
                  </a:cubicBezTo>
                  <a:lnTo>
                    <a:pt x="2079" y="623"/>
                  </a:lnTo>
                  <a:lnTo>
                    <a:pt x="2858" y="2128"/>
                  </a:lnTo>
                  <a:cubicBezTo>
                    <a:pt x="2949" y="2372"/>
                    <a:pt x="3101" y="2615"/>
                    <a:pt x="3253" y="2828"/>
                  </a:cubicBezTo>
                  <a:cubicBezTo>
                    <a:pt x="3344" y="2919"/>
                    <a:pt x="3466" y="3040"/>
                    <a:pt x="3557" y="3071"/>
                  </a:cubicBezTo>
                  <a:cubicBezTo>
                    <a:pt x="3618" y="3086"/>
                    <a:pt x="3686" y="3094"/>
                    <a:pt x="3755" y="3094"/>
                  </a:cubicBezTo>
                  <a:cubicBezTo>
                    <a:pt x="3823" y="3094"/>
                    <a:pt x="3891" y="3086"/>
                    <a:pt x="3952" y="3071"/>
                  </a:cubicBezTo>
                  <a:cubicBezTo>
                    <a:pt x="4135" y="2980"/>
                    <a:pt x="4287" y="2888"/>
                    <a:pt x="4408" y="2676"/>
                  </a:cubicBezTo>
                  <a:cubicBezTo>
                    <a:pt x="4469" y="2524"/>
                    <a:pt x="4560" y="2402"/>
                    <a:pt x="4591" y="2280"/>
                  </a:cubicBezTo>
                  <a:cubicBezTo>
                    <a:pt x="4621" y="2159"/>
                    <a:pt x="4682" y="2037"/>
                    <a:pt x="4682" y="1916"/>
                  </a:cubicBezTo>
                  <a:lnTo>
                    <a:pt x="4682" y="1916"/>
                  </a:lnTo>
                  <a:cubicBezTo>
                    <a:pt x="4591" y="2037"/>
                    <a:pt x="4560" y="2189"/>
                    <a:pt x="4530" y="2311"/>
                  </a:cubicBezTo>
                  <a:cubicBezTo>
                    <a:pt x="4439" y="2615"/>
                    <a:pt x="4226" y="2888"/>
                    <a:pt x="3922" y="2980"/>
                  </a:cubicBezTo>
                  <a:cubicBezTo>
                    <a:pt x="3877" y="2992"/>
                    <a:pt x="3833" y="2998"/>
                    <a:pt x="3789" y="2998"/>
                  </a:cubicBezTo>
                  <a:cubicBezTo>
                    <a:pt x="3624" y="2998"/>
                    <a:pt x="3471" y="2911"/>
                    <a:pt x="3375" y="2767"/>
                  </a:cubicBezTo>
                  <a:cubicBezTo>
                    <a:pt x="3223" y="2524"/>
                    <a:pt x="3071" y="2280"/>
                    <a:pt x="2949" y="2037"/>
                  </a:cubicBezTo>
                  <a:cubicBezTo>
                    <a:pt x="2719" y="1547"/>
                    <a:pt x="2433" y="976"/>
                    <a:pt x="2094" y="400"/>
                  </a:cubicBezTo>
                  <a:lnTo>
                    <a:pt x="2094" y="400"/>
                  </a:lnTo>
                  <a:cubicBezTo>
                    <a:pt x="2095" y="378"/>
                    <a:pt x="2097" y="357"/>
                    <a:pt x="2098" y="335"/>
                  </a:cubicBezTo>
                  <a:lnTo>
                    <a:pt x="2098" y="335"/>
                  </a:lnTo>
                  <a:lnTo>
                    <a:pt x="2060" y="343"/>
                  </a:lnTo>
                  <a:lnTo>
                    <a:pt x="2060" y="343"/>
                  </a:lnTo>
                  <a:cubicBezTo>
                    <a:pt x="2052" y="330"/>
                    <a:pt x="2045" y="317"/>
                    <a:pt x="2037" y="305"/>
                  </a:cubicBezTo>
                  <a:lnTo>
                    <a:pt x="18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4" name="Google Shape;2664;p73"/>
            <p:cNvSpPr/>
            <p:nvPr/>
          </p:nvSpPr>
          <p:spPr>
            <a:xfrm>
              <a:off x="5569021" y="3141209"/>
              <a:ext cx="223294" cy="150533"/>
            </a:xfrm>
            <a:custGeom>
              <a:avLst/>
              <a:gdLst/>
              <a:ahLst/>
              <a:cxnLst/>
              <a:rect l="l" t="t" r="r" b="b"/>
              <a:pathLst>
                <a:path w="7175" h="4837" extrusionOk="0">
                  <a:moveTo>
                    <a:pt x="7142" y="1"/>
                  </a:moveTo>
                  <a:cubicBezTo>
                    <a:pt x="7067" y="1"/>
                    <a:pt x="5474" y="1023"/>
                    <a:pt x="3527" y="2312"/>
                  </a:cubicBezTo>
                  <a:cubicBezTo>
                    <a:pt x="1582" y="3649"/>
                    <a:pt x="1" y="4743"/>
                    <a:pt x="62" y="4834"/>
                  </a:cubicBezTo>
                  <a:cubicBezTo>
                    <a:pt x="63" y="4836"/>
                    <a:pt x="65" y="4837"/>
                    <a:pt x="68" y="4837"/>
                  </a:cubicBezTo>
                  <a:cubicBezTo>
                    <a:pt x="182" y="4837"/>
                    <a:pt x="1786" y="3796"/>
                    <a:pt x="3648" y="2524"/>
                  </a:cubicBezTo>
                  <a:cubicBezTo>
                    <a:pt x="5594" y="1187"/>
                    <a:pt x="7174" y="32"/>
                    <a:pt x="7144" y="1"/>
                  </a:cubicBezTo>
                  <a:cubicBezTo>
                    <a:pt x="7143" y="1"/>
                    <a:pt x="7143" y="1"/>
                    <a:pt x="7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5" name="Google Shape;2665;p73"/>
            <p:cNvSpPr/>
            <p:nvPr/>
          </p:nvSpPr>
          <p:spPr>
            <a:xfrm>
              <a:off x="5687288" y="3151635"/>
              <a:ext cx="164631" cy="140979"/>
            </a:xfrm>
            <a:custGeom>
              <a:avLst/>
              <a:gdLst/>
              <a:ahLst/>
              <a:cxnLst/>
              <a:rect l="l" t="t" r="r" b="b"/>
              <a:pathLst>
                <a:path w="5290" h="4530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4347" y="670"/>
                    <a:pt x="3435" y="1429"/>
                    <a:pt x="2584" y="2220"/>
                  </a:cubicBezTo>
                  <a:cubicBezTo>
                    <a:pt x="1672" y="2949"/>
                    <a:pt x="821" y="3709"/>
                    <a:pt x="0" y="4530"/>
                  </a:cubicBezTo>
                  <a:cubicBezTo>
                    <a:pt x="973" y="3861"/>
                    <a:pt x="1824" y="3132"/>
                    <a:pt x="2706" y="2341"/>
                  </a:cubicBezTo>
                  <a:cubicBezTo>
                    <a:pt x="3617" y="1612"/>
                    <a:pt x="4499" y="852"/>
                    <a:pt x="528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6" name="Google Shape;2666;p73"/>
            <p:cNvSpPr/>
            <p:nvPr/>
          </p:nvSpPr>
          <p:spPr>
            <a:xfrm>
              <a:off x="6017438" y="1270627"/>
              <a:ext cx="903417" cy="731068"/>
            </a:xfrm>
            <a:custGeom>
              <a:avLst/>
              <a:gdLst/>
              <a:ahLst/>
              <a:cxnLst/>
              <a:rect l="l" t="t" r="r" b="b"/>
              <a:pathLst>
                <a:path w="29029" h="23491" extrusionOk="0">
                  <a:moveTo>
                    <a:pt x="10484" y="1"/>
                  </a:moveTo>
                  <a:cubicBezTo>
                    <a:pt x="7899" y="1"/>
                    <a:pt x="5316" y="974"/>
                    <a:pt x="3344" y="2930"/>
                  </a:cubicBezTo>
                  <a:cubicBezTo>
                    <a:pt x="2007" y="4237"/>
                    <a:pt x="1064" y="5879"/>
                    <a:pt x="608" y="7703"/>
                  </a:cubicBezTo>
                  <a:cubicBezTo>
                    <a:pt x="1" y="10073"/>
                    <a:pt x="426" y="12839"/>
                    <a:pt x="2280" y="14420"/>
                  </a:cubicBezTo>
                  <a:cubicBezTo>
                    <a:pt x="3466" y="15422"/>
                    <a:pt x="4964" y="15754"/>
                    <a:pt x="6537" y="15754"/>
                  </a:cubicBezTo>
                  <a:cubicBezTo>
                    <a:pt x="7827" y="15754"/>
                    <a:pt x="9167" y="15531"/>
                    <a:pt x="10426" y="15271"/>
                  </a:cubicBezTo>
                  <a:cubicBezTo>
                    <a:pt x="11837" y="14976"/>
                    <a:pt x="13336" y="14682"/>
                    <a:pt x="14775" y="14682"/>
                  </a:cubicBezTo>
                  <a:cubicBezTo>
                    <a:pt x="16158" y="14682"/>
                    <a:pt x="17487" y="14953"/>
                    <a:pt x="18633" y="15757"/>
                  </a:cubicBezTo>
                  <a:cubicBezTo>
                    <a:pt x="20031" y="16760"/>
                    <a:pt x="20822" y="18341"/>
                    <a:pt x="21673" y="19800"/>
                  </a:cubicBezTo>
                  <a:cubicBezTo>
                    <a:pt x="22493" y="21229"/>
                    <a:pt x="23557" y="22748"/>
                    <a:pt x="25199" y="23326"/>
                  </a:cubicBezTo>
                  <a:cubicBezTo>
                    <a:pt x="25516" y="23438"/>
                    <a:pt x="25853" y="23490"/>
                    <a:pt x="26190" y="23490"/>
                  </a:cubicBezTo>
                  <a:cubicBezTo>
                    <a:pt x="27595" y="23490"/>
                    <a:pt x="29004" y="22577"/>
                    <a:pt x="29028" y="21229"/>
                  </a:cubicBezTo>
                  <a:lnTo>
                    <a:pt x="28512" y="11472"/>
                  </a:lnTo>
                  <a:cubicBezTo>
                    <a:pt x="28542" y="9800"/>
                    <a:pt x="27022" y="8554"/>
                    <a:pt x="25472" y="7946"/>
                  </a:cubicBezTo>
                  <a:cubicBezTo>
                    <a:pt x="23892" y="7338"/>
                    <a:pt x="22189" y="7095"/>
                    <a:pt x="20822" y="6183"/>
                  </a:cubicBezTo>
                  <a:cubicBezTo>
                    <a:pt x="19606" y="5362"/>
                    <a:pt x="18785" y="4116"/>
                    <a:pt x="17752" y="3022"/>
                  </a:cubicBezTo>
                  <a:cubicBezTo>
                    <a:pt x="15757" y="1012"/>
                    <a:pt x="13119" y="1"/>
                    <a:pt x="104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7" name="Google Shape;2667;p73"/>
            <p:cNvSpPr/>
            <p:nvPr/>
          </p:nvSpPr>
          <p:spPr>
            <a:xfrm>
              <a:off x="5856627" y="1425650"/>
              <a:ext cx="1222191" cy="1218176"/>
            </a:xfrm>
            <a:custGeom>
              <a:avLst/>
              <a:gdLst/>
              <a:ahLst/>
              <a:cxnLst/>
              <a:rect l="l" t="t" r="r" b="b"/>
              <a:pathLst>
                <a:path w="39272" h="39143" extrusionOk="0">
                  <a:moveTo>
                    <a:pt x="14394" y="1"/>
                  </a:moveTo>
                  <a:cubicBezTo>
                    <a:pt x="8481" y="1"/>
                    <a:pt x="3414" y="4392"/>
                    <a:pt x="2736" y="10412"/>
                  </a:cubicBezTo>
                  <a:cubicBezTo>
                    <a:pt x="2553" y="12114"/>
                    <a:pt x="2736" y="13907"/>
                    <a:pt x="2250" y="15518"/>
                  </a:cubicBezTo>
                  <a:cubicBezTo>
                    <a:pt x="1854" y="16825"/>
                    <a:pt x="1064" y="18010"/>
                    <a:pt x="699" y="19318"/>
                  </a:cubicBezTo>
                  <a:cubicBezTo>
                    <a:pt x="0" y="21567"/>
                    <a:pt x="578" y="23998"/>
                    <a:pt x="1216" y="26278"/>
                  </a:cubicBezTo>
                  <a:cubicBezTo>
                    <a:pt x="1976" y="28892"/>
                    <a:pt x="2705" y="32023"/>
                    <a:pt x="4104" y="34394"/>
                  </a:cubicBezTo>
                  <a:cubicBezTo>
                    <a:pt x="6870" y="38953"/>
                    <a:pt x="10639" y="38771"/>
                    <a:pt x="13952" y="38983"/>
                  </a:cubicBezTo>
                  <a:cubicBezTo>
                    <a:pt x="15361" y="39080"/>
                    <a:pt x="16785" y="39143"/>
                    <a:pt x="18211" y="39143"/>
                  </a:cubicBezTo>
                  <a:cubicBezTo>
                    <a:pt x="20815" y="39143"/>
                    <a:pt x="23425" y="38934"/>
                    <a:pt x="25958" y="38345"/>
                  </a:cubicBezTo>
                  <a:cubicBezTo>
                    <a:pt x="29879" y="37433"/>
                    <a:pt x="34135" y="34850"/>
                    <a:pt x="36809" y="31840"/>
                  </a:cubicBezTo>
                  <a:cubicBezTo>
                    <a:pt x="37812" y="30746"/>
                    <a:pt x="38451" y="27615"/>
                    <a:pt x="38876" y="26217"/>
                  </a:cubicBezTo>
                  <a:cubicBezTo>
                    <a:pt x="39271" y="24819"/>
                    <a:pt x="39211" y="23299"/>
                    <a:pt x="38572" y="21962"/>
                  </a:cubicBezTo>
                  <a:cubicBezTo>
                    <a:pt x="38086" y="21050"/>
                    <a:pt x="37326" y="20290"/>
                    <a:pt x="37083" y="19257"/>
                  </a:cubicBezTo>
                  <a:cubicBezTo>
                    <a:pt x="36749" y="17676"/>
                    <a:pt x="37934" y="16065"/>
                    <a:pt x="37721" y="14424"/>
                  </a:cubicBezTo>
                  <a:cubicBezTo>
                    <a:pt x="37539" y="13026"/>
                    <a:pt x="36414" y="11992"/>
                    <a:pt x="35411" y="11020"/>
                  </a:cubicBezTo>
                  <a:cubicBezTo>
                    <a:pt x="34439" y="10016"/>
                    <a:pt x="33405" y="8770"/>
                    <a:pt x="33587" y="7402"/>
                  </a:cubicBezTo>
                  <a:lnTo>
                    <a:pt x="19453" y="1141"/>
                  </a:lnTo>
                  <a:cubicBezTo>
                    <a:pt x="18268" y="563"/>
                    <a:pt x="17022" y="229"/>
                    <a:pt x="15745" y="77"/>
                  </a:cubicBezTo>
                  <a:cubicBezTo>
                    <a:pt x="15291" y="26"/>
                    <a:pt x="14840" y="1"/>
                    <a:pt x="143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8" name="Google Shape;2668;p73"/>
            <p:cNvSpPr/>
            <p:nvPr/>
          </p:nvSpPr>
          <p:spPr>
            <a:xfrm>
              <a:off x="5973928" y="1519735"/>
              <a:ext cx="805976" cy="1544731"/>
            </a:xfrm>
            <a:custGeom>
              <a:avLst/>
              <a:gdLst/>
              <a:ahLst/>
              <a:cxnLst/>
              <a:rect l="l" t="t" r="r" b="b"/>
              <a:pathLst>
                <a:path w="25898" h="49636" extrusionOk="0">
                  <a:moveTo>
                    <a:pt x="8110" y="1"/>
                  </a:moveTo>
                  <a:cubicBezTo>
                    <a:pt x="3722" y="1"/>
                    <a:pt x="808" y="5519"/>
                    <a:pt x="517" y="10033"/>
                  </a:cubicBezTo>
                  <a:cubicBezTo>
                    <a:pt x="183" y="15291"/>
                    <a:pt x="0" y="21705"/>
                    <a:pt x="608" y="25656"/>
                  </a:cubicBezTo>
                  <a:cubicBezTo>
                    <a:pt x="1808" y="33423"/>
                    <a:pt x="7711" y="34563"/>
                    <a:pt x="7870" y="34563"/>
                  </a:cubicBezTo>
                  <a:cubicBezTo>
                    <a:pt x="7872" y="34563"/>
                    <a:pt x="7873" y="34563"/>
                    <a:pt x="7873" y="34562"/>
                  </a:cubicBezTo>
                  <a:cubicBezTo>
                    <a:pt x="7873" y="34561"/>
                    <a:pt x="7873" y="34560"/>
                    <a:pt x="7873" y="34560"/>
                  </a:cubicBezTo>
                  <a:cubicBezTo>
                    <a:pt x="7873" y="34560"/>
                    <a:pt x="7874" y="35756"/>
                    <a:pt x="7903" y="38544"/>
                  </a:cubicBezTo>
                  <a:cubicBezTo>
                    <a:pt x="7751" y="40185"/>
                    <a:pt x="7751" y="41766"/>
                    <a:pt x="7934" y="43407"/>
                  </a:cubicBezTo>
                  <a:lnTo>
                    <a:pt x="7934" y="44167"/>
                  </a:lnTo>
                  <a:lnTo>
                    <a:pt x="8055" y="44167"/>
                  </a:lnTo>
                  <a:cubicBezTo>
                    <a:pt x="8420" y="46356"/>
                    <a:pt x="9301" y="48453"/>
                    <a:pt x="11247" y="49061"/>
                  </a:cubicBezTo>
                  <a:cubicBezTo>
                    <a:pt x="12530" y="49462"/>
                    <a:pt x="13702" y="49636"/>
                    <a:pt x="14770" y="49636"/>
                  </a:cubicBezTo>
                  <a:cubicBezTo>
                    <a:pt x="21797" y="49636"/>
                    <a:pt x="24317" y="42100"/>
                    <a:pt x="24317" y="42100"/>
                  </a:cubicBezTo>
                  <a:lnTo>
                    <a:pt x="24195" y="42070"/>
                  </a:lnTo>
                  <a:lnTo>
                    <a:pt x="25867" y="6629"/>
                  </a:lnTo>
                  <a:cubicBezTo>
                    <a:pt x="25897" y="5170"/>
                    <a:pt x="24834" y="3954"/>
                    <a:pt x="23405" y="3802"/>
                  </a:cubicBezTo>
                  <a:lnTo>
                    <a:pt x="8693" y="33"/>
                  </a:lnTo>
                  <a:cubicBezTo>
                    <a:pt x="8496" y="11"/>
                    <a:pt x="8301" y="1"/>
                    <a:pt x="8110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9" name="Google Shape;2669;p73"/>
            <p:cNvSpPr/>
            <p:nvPr/>
          </p:nvSpPr>
          <p:spPr>
            <a:xfrm>
              <a:off x="6064745" y="1951939"/>
              <a:ext cx="62460" cy="59846"/>
            </a:xfrm>
            <a:custGeom>
              <a:avLst/>
              <a:gdLst/>
              <a:ahLst/>
              <a:cxnLst/>
              <a:rect l="l" t="t" r="r" b="b"/>
              <a:pathLst>
                <a:path w="2007" h="1923" extrusionOk="0">
                  <a:moveTo>
                    <a:pt x="923" y="0"/>
                  </a:moveTo>
                  <a:cubicBezTo>
                    <a:pt x="427" y="0"/>
                    <a:pt x="29" y="380"/>
                    <a:pt x="0" y="918"/>
                  </a:cubicBezTo>
                  <a:cubicBezTo>
                    <a:pt x="0" y="1435"/>
                    <a:pt x="426" y="1891"/>
                    <a:pt x="1003" y="1921"/>
                  </a:cubicBezTo>
                  <a:cubicBezTo>
                    <a:pt x="1023" y="1922"/>
                    <a:pt x="1043" y="1923"/>
                    <a:pt x="1063" y="1923"/>
                  </a:cubicBezTo>
                  <a:cubicBezTo>
                    <a:pt x="1555" y="1923"/>
                    <a:pt x="1977" y="1566"/>
                    <a:pt x="2006" y="1040"/>
                  </a:cubicBezTo>
                  <a:lnTo>
                    <a:pt x="2006" y="1009"/>
                  </a:lnTo>
                  <a:cubicBezTo>
                    <a:pt x="2006" y="493"/>
                    <a:pt x="1611" y="37"/>
                    <a:pt x="1034" y="6"/>
                  </a:cubicBezTo>
                  <a:cubicBezTo>
                    <a:pt x="997" y="2"/>
                    <a:pt x="960" y="0"/>
                    <a:pt x="9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0" name="Google Shape;2670;p73"/>
            <p:cNvSpPr/>
            <p:nvPr/>
          </p:nvSpPr>
          <p:spPr>
            <a:xfrm>
              <a:off x="6031630" y="1904819"/>
              <a:ext cx="127721" cy="32086"/>
            </a:xfrm>
            <a:custGeom>
              <a:avLst/>
              <a:gdLst/>
              <a:ahLst/>
              <a:cxnLst/>
              <a:rect l="l" t="t" r="r" b="b"/>
              <a:pathLst>
                <a:path w="4104" h="1031" extrusionOk="0">
                  <a:moveTo>
                    <a:pt x="2067" y="0"/>
                  </a:moveTo>
                  <a:cubicBezTo>
                    <a:pt x="1490" y="0"/>
                    <a:pt x="943" y="152"/>
                    <a:pt x="487" y="487"/>
                  </a:cubicBezTo>
                  <a:cubicBezTo>
                    <a:pt x="122" y="700"/>
                    <a:pt x="0" y="973"/>
                    <a:pt x="92" y="1004"/>
                  </a:cubicBezTo>
                  <a:cubicBezTo>
                    <a:pt x="103" y="1022"/>
                    <a:pt x="125" y="1030"/>
                    <a:pt x="157" y="1030"/>
                  </a:cubicBezTo>
                  <a:cubicBezTo>
                    <a:pt x="386" y="1030"/>
                    <a:pt x="1130" y="608"/>
                    <a:pt x="2037" y="608"/>
                  </a:cubicBezTo>
                  <a:cubicBezTo>
                    <a:pt x="2989" y="608"/>
                    <a:pt x="3770" y="1022"/>
                    <a:pt x="4011" y="1022"/>
                  </a:cubicBezTo>
                  <a:cubicBezTo>
                    <a:pt x="4040" y="1022"/>
                    <a:pt x="4061" y="1016"/>
                    <a:pt x="4073" y="1004"/>
                  </a:cubicBezTo>
                  <a:cubicBezTo>
                    <a:pt x="4104" y="973"/>
                    <a:pt x="3982" y="700"/>
                    <a:pt x="3648" y="487"/>
                  </a:cubicBezTo>
                  <a:cubicBezTo>
                    <a:pt x="3192" y="152"/>
                    <a:pt x="2614" y="0"/>
                    <a:pt x="20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1" name="Google Shape;2671;p73"/>
            <p:cNvSpPr/>
            <p:nvPr/>
          </p:nvSpPr>
          <p:spPr>
            <a:xfrm>
              <a:off x="6396794" y="1951939"/>
              <a:ext cx="63394" cy="59846"/>
            </a:xfrm>
            <a:custGeom>
              <a:avLst/>
              <a:gdLst/>
              <a:ahLst/>
              <a:cxnLst/>
              <a:rect l="l" t="t" r="r" b="b"/>
              <a:pathLst>
                <a:path w="2037" h="1923" extrusionOk="0">
                  <a:moveTo>
                    <a:pt x="929" y="0"/>
                  </a:moveTo>
                  <a:cubicBezTo>
                    <a:pt x="457" y="0"/>
                    <a:pt x="57" y="380"/>
                    <a:pt x="0" y="918"/>
                  </a:cubicBezTo>
                  <a:cubicBezTo>
                    <a:pt x="0" y="1435"/>
                    <a:pt x="426" y="1891"/>
                    <a:pt x="1003" y="1921"/>
                  </a:cubicBezTo>
                  <a:cubicBezTo>
                    <a:pt x="1023" y="1922"/>
                    <a:pt x="1043" y="1923"/>
                    <a:pt x="1063" y="1923"/>
                  </a:cubicBezTo>
                  <a:cubicBezTo>
                    <a:pt x="1555" y="1923"/>
                    <a:pt x="1978" y="1566"/>
                    <a:pt x="2037" y="1040"/>
                  </a:cubicBezTo>
                  <a:lnTo>
                    <a:pt x="2037" y="1009"/>
                  </a:lnTo>
                  <a:cubicBezTo>
                    <a:pt x="2037" y="493"/>
                    <a:pt x="1611" y="37"/>
                    <a:pt x="1034" y="6"/>
                  </a:cubicBezTo>
                  <a:cubicBezTo>
                    <a:pt x="998" y="2"/>
                    <a:pt x="964" y="0"/>
                    <a:pt x="9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2" name="Google Shape;2672;p73"/>
            <p:cNvSpPr/>
            <p:nvPr/>
          </p:nvSpPr>
          <p:spPr>
            <a:xfrm>
              <a:off x="6363679" y="1911448"/>
              <a:ext cx="127721" cy="32988"/>
            </a:xfrm>
            <a:custGeom>
              <a:avLst/>
              <a:gdLst/>
              <a:ahLst/>
              <a:cxnLst/>
              <a:rect l="l" t="t" r="r" b="b"/>
              <a:pathLst>
                <a:path w="4104" h="1060" extrusionOk="0">
                  <a:moveTo>
                    <a:pt x="2067" y="0"/>
                  </a:moveTo>
                  <a:cubicBezTo>
                    <a:pt x="1490" y="0"/>
                    <a:pt x="973" y="183"/>
                    <a:pt x="517" y="487"/>
                  </a:cubicBezTo>
                  <a:cubicBezTo>
                    <a:pt x="122" y="730"/>
                    <a:pt x="0" y="1003"/>
                    <a:pt x="92" y="1034"/>
                  </a:cubicBezTo>
                  <a:cubicBezTo>
                    <a:pt x="106" y="1051"/>
                    <a:pt x="129" y="1059"/>
                    <a:pt x="160" y="1059"/>
                  </a:cubicBezTo>
                  <a:cubicBezTo>
                    <a:pt x="401" y="1059"/>
                    <a:pt x="1127" y="608"/>
                    <a:pt x="2067" y="608"/>
                  </a:cubicBezTo>
                  <a:cubicBezTo>
                    <a:pt x="3025" y="608"/>
                    <a:pt x="3761" y="1051"/>
                    <a:pt x="4009" y="1051"/>
                  </a:cubicBezTo>
                  <a:cubicBezTo>
                    <a:pt x="4037" y="1051"/>
                    <a:pt x="4058" y="1046"/>
                    <a:pt x="4073" y="1034"/>
                  </a:cubicBezTo>
                  <a:cubicBezTo>
                    <a:pt x="4104" y="943"/>
                    <a:pt x="4013" y="730"/>
                    <a:pt x="3648" y="487"/>
                  </a:cubicBezTo>
                  <a:cubicBezTo>
                    <a:pt x="3192" y="152"/>
                    <a:pt x="2645" y="0"/>
                    <a:pt x="20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3" name="Google Shape;2673;p73"/>
            <p:cNvSpPr/>
            <p:nvPr/>
          </p:nvSpPr>
          <p:spPr>
            <a:xfrm>
              <a:off x="6157459" y="1911417"/>
              <a:ext cx="105968" cy="283981"/>
            </a:xfrm>
            <a:custGeom>
              <a:avLst/>
              <a:gdLst/>
              <a:ahLst/>
              <a:cxnLst/>
              <a:rect l="l" t="t" r="r" b="b"/>
              <a:pathLst>
                <a:path w="3405" h="9125" extrusionOk="0">
                  <a:moveTo>
                    <a:pt x="3281" y="1"/>
                  </a:moveTo>
                  <a:cubicBezTo>
                    <a:pt x="3179" y="1"/>
                    <a:pt x="2151" y="2391"/>
                    <a:pt x="1003" y="5351"/>
                  </a:cubicBezTo>
                  <a:cubicBezTo>
                    <a:pt x="760" y="6080"/>
                    <a:pt x="486" y="6810"/>
                    <a:pt x="213" y="7479"/>
                  </a:cubicBezTo>
                  <a:cubicBezTo>
                    <a:pt x="30" y="7843"/>
                    <a:pt x="0" y="8208"/>
                    <a:pt x="61" y="8603"/>
                  </a:cubicBezTo>
                  <a:cubicBezTo>
                    <a:pt x="152" y="8786"/>
                    <a:pt x="334" y="8938"/>
                    <a:pt x="517" y="8998"/>
                  </a:cubicBezTo>
                  <a:cubicBezTo>
                    <a:pt x="669" y="9059"/>
                    <a:pt x="821" y="9090"/>
                    <a:pt x="973" y="9090"/>
                  </a:cubicBezTo>
                  <a:cubicBezTo>
                    <a:pt x="1604" y="9107"/>
                    <a:pt x="2105" y="9125"/>
                    <a:pt x="2414" y="9125"/>
                  </a:cubicBezTo>
                  <a:cubicBezTo>
                    <a:pt x="2641" y="9125"/>
                    <a:pt x="2766" y="9115"/>
                    <a:pt x="2766" y="9090"/>
                  </a:cubicBezTo>
                  <a:cubicBezTo>
                    <a:pt x="2766" y="8998"/>
                    <a:pt x="2067" y="8907"/>
                    <a:pt x="1003" y="8755"/>
                  </a:cubicBezTo>
                  <a:cubicBezTo>
                    <a:pt x="760" y="8694"/>
                    <a:pt x="486" y="8664"/>
                    <a:pt x="395" y="8482"/>
                  </a:cubicBezTo>
                  <a:cubicBezTo>
                    <a:pt x="365" y="8178"/>
                    <a:pt x="456" y="7904"/>
                    <a:pt x="608" y="7631"/>
                  </a:cubicBezTo>
                  <a:lnTo>
                    <a:pt x="1429" y="5503"/>
                  </a:lnTo>
                  <a:cubicBezTo>
                    <a:pt x="2584" y="2524"/>
                    <a:pt x="3404" y="32"/>
                    <a:pt x="3283" y="1"/>
                  </a:cubicBezTo>
                  <a:cubicBezTo>
                    <a:pt x="3282" y="1"/>
                    <a:pt x="3282" y="1"/>
                    <a:pt x="32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4" name="Google Shape;2674;p73"/>
            <p:cNvSpPr/>
            <p:nvPr/>
          </p:nvSpPr>
          <p:spPr>
            <a:xfrm>
              <a:off x="6218927" y="2506488"/>
              <a:ext cx="328297" cy="148728"/>
            </a:xfrm>
            <a:custGeom>
              <a:avLst/>
              <a:gdLst/>
              <a:ahLst/>
              <a:cxnLst/>
              <a:rect l="l" t="t" r="r" b="b"/>
              <a:pathLst>
                <a:path w="10549" h="4779" extrusionOk="0">
                  <a:moveTo>
                    <a:pt x="10548" y="0"/>
                  </a:moveTo>
                  <a:cubicBezTo>
                    <a:pt x="7490" y="1806"/>
                    <a:pt x="4013" y="2802"/>
                    <a:pt x="466" y="2802"/>
                  </a:cubicBezTo>
                  <a:cubicBezTo>
                    <a:pt x="311" y="2802"/>
                    <a:pt x="156" y="2800"/>
                    <a:pt x="1" y="2796"/>
                  </a:cubicBezTo>
                  <a:lnTo>
                    <a:pt x="1" y="4711"/>
                  </a:lnTo>
                  <a:cubicBezTo>
                    <a:pt x="497" y="4757"/>
                    <a:pt x="973" y="4779"/>
                    <a:pt x="1429" y="4779"/>
                  </a:cubicBezTo>
                  <a:cubicBezTo>
                    <a:pt x="8225" y="4779"/>
                    <a:pt x="10548" y="0"/>
                    <a:pt x="10548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5" name="Google Shape;2675;p73"/>
            <p:cNvSpPr/>
            <p:nvPr/>
          </p:nvSpPr>
          <p:spPr>
            <a:xfrm>
              <a:off x="6253006" y="2252680"/>
              <a:ext cx="107866" cy="75687"/>
            </a:xfrm>
            <a:custGeom>
              <a:avLst/>
              <a:gdLst/>
              <a:ahLst/>
              <a:cxnLst/>
              <a:rect l="l" t="t" r="r" b="b"/>
              <a:pathLst>
                <a:path w="3466" h="2432" extrusionOk="0">
                  <a:moveTo>
                    <a:pt x="1708" y="1"/>
                  </a:moveTo>
                  <a:cubicBezTo>
                    <a:pt x="1125" y="1"/>
                    <a:pt x="538" y="269"/>
                    <a:pt x="152" y="739"/>
                  </a:cubicBezTo>
                  <a:lnTo>
                    <a:pt x="61" y="769"/>
                  </a:lnTo>
                  <a:cubicBezTo>
                    <a:pt x="0" y="921"/>
                    <a:pt x="0" y="1073"/>
                    <a:pt x="61" y="1194"/>
                  </a:cubicBezTo>
                  <a:cubicBezTo>
                    <a:pt x="152" y="1316"/>
                    <a:pt x="243" y="1438"/>
                    <a:pt x="365" y="1498"/>
                  </a:cubicBezTo>
                  <a:cubicBezTo>
                    <a:pt x="760" y="1894"/>
                    <a:pt x="1246" y="2137"/>
                    <a:pt x="1733" y="2350"/>
                  </a:cubicBezTo>
                  <a:cubicBezTo>
                    <a:pt x="1897" y="2404"/>
                    <a:pt x="2061" y="2432"/>
                    <a:pt x="2220" y="2432"/>
                  </a:cubicBezTo>
                  <a:cubicBezTo>
                    <a:pt x="2592" y="2432"/>
                    <a:pt x="2936" y="2283"/>
                    <a:pt x="3192" y="1985"/>
                  </a:cubicBezTo>
                  <a:cubicBezTo>
                    <a:pt x="3465" y="1590"/>
                    <a:pt x="3404" y="1073"/>
                    <a:pt x="3100" y="708"/>
                  </a:cubicBezTo>
                  <a:cubicBezTo>
                    <a:pt x="2857" y="283"/>
                    <a:pt x="2401" y="39"/>
                    <a:pt x="1885" y="9"/>
                  </a:cubicBezTo>
                  <a:cubicBezTo>
                    <a:pt x="1826" y="3"/>
                    <a:pt x="1767" y="1"/>
                    <a:pt x="170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6" name="Google Shape;2676;p73"/>
            <p:cNvSpPr/>
            <p:nvPr/>
          </p:nvSpPr>
          <p:spPr>
            <a:xfrm>
              <a:off x="6235017" y="2217947"/>
              <a:ext cx="113530" cy="96507"/>
            </a:xfrm>
            <a:custGeom>
              <a:avLst/>
              <a:gdLst/>
              <a:ahLst/>
              <a:cxnLst/>
              <a:rect l="l" t="t" r="r" b="b"/>
              <a:pathLst>
                <a:path w="3648" h="3101" extrusionOk="0">
                  <a:moveTo>
                    <a:pt x="3466" y="0"/>
                  </a:moveTo>
                  <a:cubicBezTo>
                    <a:pt x="3283" y="0"/>
                    <a:pt x="3283" y="1186"/>
                    <a:pt x="2280" y="2007"/>
                  </a:cubicBezTo>
                  <a:cubicBezTo>
                    <a:pt x="1308" y="2858"/>
                    <a:pt x="1" y="2736"/>
                    <a:pt x="1" y="2888"/>
                  </a:cubicBezTo>
                  <a:cubicBezTo>
                    <a:pt x="1" y="2949"/>
                    <a:pt x="274" y="3101"/>
                    <a:pt x="791" y="3101"/>
                  </a:cubicBezTo>
                  <a:cubicBezTo>
                    <a:pt x="1490" y="3101"/>
                    <a:pt x="2159" y="2888"/>
                    <a:pt x="2706" y="2462"/>
                  </a:cubicBezTo>
                  <a:cubicBezTo>
                    <a:pt x="3222" y="2037"/>
                    <a:pt x="3526" y="1429"/>
                    <a:pt x="3618" y="791"/>
                  </a:cubicBezTo>
                  <a:cubicBezTo>
                    <a:pt x="3648" y="304"/>
                    <a:pt x="3526" y="0"/>
                    <a:pt x="34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7" name="Google Shape;2677;p73"/>
            <p:cNvSpPr/>
            <p:nvPr/>
          </p:nvSpPr>
          <p:spPr>
            <a:xfrm>
              <a:off x="6349487" y="1858726"/>
              <a:ext cx="158002" cy="45406"/>
            </a:xfrm>
            <a:custGeom>
              <a:avLst/>
              <a:gdLst/>
              <a:ahLst/>
              <a:cxnLst/>
              <a:rect l="l" t="t" r="r" b="b"/>
              <a:pathLst>
                <a:path w="5077" h="1459" extrusionOk="0">
                  <a:moveTo>
                    <a:pt x="2172" y="1"/>
                  </a:moveTo>
                  <a:cubicBezTo>
                    <a:pt x="1664" y="1"/>
                    <a:pt x="1164" y="80"/>
                    <a:pt x="699" y="266"/>
                  </a:cubicBezTo>
                  <a:cubicBezTo>
                    <a:pt x="244" y="448"/>
                    <a:pt x="0" y="661"/>
                    <a:pt x="61" y="813"/>
                  </a:cubicBezTo>
                  <a:cubicBezTo>
                    <a:pt x="152" y="1117"/>
                    <a:pt x="1216" y="965"/>
                    <a:pt x="2523" y="1117"/>
                  </a:cubicBezTo>
                  <a:cubicBezTo>
                    <a:pt x="3469" y="1229"/>
                    <a:pt x="4282" y="1459"/>
                    <a:pt x="4701" y="1459"/>
                  </a:cubicBezTo>
                  <a:cubicBezTo>
                    <a:pt x="4847" y="1459"/>
                    <a:pt x="4946" y="1431"/>
                    <a:pt x="4985" y="1360"/>
                  </a:cubicBezTo>
                  <a:cubicBezTo>
                    <a:pt x="5076" y="1238"/>
                    <a:pt x="4864" y="934"/>
                    <a:pt x="4469" y="661"/>
                  </a:cubicBezTo>
                  <a:cubicBezTo>
                    <a:pt x="3921" y="326"/>
                    <a:pt x="3283" y="114"/>
                    <a:pt x="2645" y="22"/>
                  </a:cubicBezTo>
                  <a:cubicBezTo>
                    <a:pt x="2487" y="8"/>
                    <a:pt x="2329" y="1"/>
                    <a:pt x="21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8" name="Google Shape;2678;p73"/>
            <p:cNvSpPr/>
            <p:nvPr/>
          </p:nvSpPr>
          <p:spPr>
            <a:xfrm>
              <a:off x="6043924" y="1804354"/>
              <a:ext cx="119225" cy="37221"/>
            </a:xfrm>
            <a:custGeom>
              <a:avLst/>
              <a:gdLst/>
              <a:ahLst/>
              <a:cxnLst/>
              <a:rect l="l" t="t" r="r" b="b"/>
              <a:pathLst>
                <a:path w="3831" h="1196" extrusionOk="0">
                  <a:moveTo>
                    <a:pt x="1974" y="1"/>
                  </a:moveTo>
                  <a:cubicBezTo>
                    <a:pt x="1420" y="1"/>
                    <a:pt x="865" y="169"/>
                    <a:pt x="396" y="493"/>
                  </a:cubicBezTo>
                  <a:cubicBezTo>
                    <a:pt x="92" y="736"/>
                    <a:pt x="1" y="979"/>
                    <a:pt x="61" y="1101"/>
                  </a:cubicBezTo>
                  <a:cubicBezTo>
                    <a:pt x="122" y="1172"/>
                    <a:pt x="247" y="1195"/>
                    <a:pt x="420" y="1195"/>
                  </a:cubicBezTo>
                  <a:cubicBezTo>
                    <a:pt x="767" y="1195"/>
                    <a:pt x="1308" y="1101"/>
                    <a:pt x="1916" y="1101"/>
                  </a:cubicBezTo>
                  <a:cubicBezTo>
                    <a:pt x="2422" y="1101"/>
                    <a:pt x="2882" y="1148"/>
                    <a:pt x="3216" y="1148"/>
                  </a:cubicBezTo>
                  <a:cubicBezTo>
                    <a:pt x="3484" y="1148"/>
                    <a:pt x="3672" y="1118"/>
                    <a:pt x="3739" y="1010"/>
                  </a:cubicBezTo>
                  <a:cubicBezTo>
                    <a:pt x="3830" y="888"/>
                    <a:pt x="3709" y="645"/>
                    <a:pt x="3375" y="402"/>
                  </a:cubicBezTo>
                  <a:cubicBezTo>
                    <a:pt x="2948" y="131"/>
                    <a:pt x="2461" y="1"/>
                    <a:pt x="19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9" name="Google Shape;2679;p73"/>
            <p:cNvSpPr/>
            <p:nvPr/>
          </p:nvSpPr>
          <p:spPr>
            <a:xfrm>
              <a:off x="6174484" y="1467760"/>
              <a:ext cx="698141" cy="990431"/>
            </a:xfrm>
            <a:custGeom>
              <a:avLst/>
              <a:gdLst/>
              <a:ahLst/>
              <a:cxnLst/>
              <a:rect l="l" t="t" r="r" b="b"/>
              <a:pathLst>
                <a:path w="22433" h="31825" extrusionOk="0">
                  <a:moveTo>
                    <a:pt x="730" y="1"/>
                  </a:moveTo>
                  <a:cubicBezTo>
                    <a:pt x="0" y="1217"/>
                    <a:pt x="730" y="2858"/>
                    <a:pt x="1824" y="3739"/>
                  </a:cubicBezTo>
                  <a:cubicBezTo>
                    <a:pt x="2949" y="4621"/>
                    <a:pt x="4377" y="4955"/>
                    <a:pt x="5684" y="5411"/>
                  </a:cubicBezTo>
                  <a:cubicBezTo>
                    <a:pt x="6961" y="5867"/>
                    <a:pt x="8329" y="6627"/>
                    <a:pt x="8906" y="7904"/>
                  </a:cubicBezTo>
                  <a:cubicBezTo>
                    <a:pt x="9514" y="9271"/>
                    <a:pt x="9028" y="10913"/>
                    <a:pt x="9544" y="12311"/>
                  </a:cubicBezTo>
                  <a:cubicBezTo>
                    <a:pt x="10426" y="14743"/>
                    <a:pt x="13830" y="15472"/>
                    <a:pt x="14712" y="17904"/>
                  </a:cubicBezTo>
                  <a:cubicBezTo>
                    <a:pt x="15411" y="19727"/>
                    <a:pt x="14347" y="21703"/>
                    <a:pt x="14104" y="23648"/>
                  </a:cubicBezTo>
                  <a:cubicBezTo>
                    <a:pt x="13982" y="24378"/>
                    <a:pt x="14043" y="25138"/>
                    <a:pt x="14195" y="25898"/>
                  </a:cubicBezTo>
                  <a:cubicBezTo>
                    <a:pt x="14861" y="29228"/>
                    <a:pt x="17770" y="31508"/>
                    <a:pt x="21036" y="31508"/>
                  </a:cubicBezTo>
                  <a:cubicBezTo>
                    <a:pt x="21041" y="31508"/>
                    <a:pt x="21045" y="31508"/>
                    <a:pt x="21049" y="31508"/>
                  </a:cubicBezTo>
                  <a:lnTo>
                    <a:pt x="21049" y="31508"/>
                  </a:lnTo>
                  <a:lnTo>
                    <a:pt x="21034" y="31825"/>
                  </a:lnTo>
                  <a:lnTo>
                    <a:pt x="22432" y="31369"/>
                  </a:lnTo>
                  <a:lnTo>
                    <a:pt x="22432" y="31369"/>
                  </a:lnTo>
                  <a:cubicBezTo>
                    <a:pt x="21967" y="31462"/>
                    <a:pt x="21505" y="31507"/>
                    <a:pt x="21049" y="31508"/>
                  </a:cubicBezTo>
                  <a:lnTo>
                    <a:pt x="21049" y="31508"/>
                  </a:lnTo>
                  <a:lnTo>
                    <a:pt x="22007" y="10609"/>
                  </a:lnTo>
                  <a:cubicBezTo>
                    <a:pt x="22098" y="9180"/>
                    <a:pt x="22128" y="7600"/>
                    <a:pt x="21338" y="6384"/>
                  </a:cubicBezTo>
                  <a:cubicBezTo>
                    <a:pt x="20578" y="5259"/>
                    <a:pt x="19241" y="4682"/>
                    <a:pt x="17934" y="4195"/>
                  </a:cubicBezTo>
                  <a:cubicBezTo>
                    <a:pt x="12402" y="2098"/>
                    <a:pt x="6626" y="730"/>
                    <a:pt x="73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0" name="Google Shape;2680;p73"/>
            <p:cNvSpPr/>
            <p:nvPr/>
          </p:nvSpPr>
          <p:spPr>
            <a:xfrm>
              <a:off x="6171651" y="1346100"/>
              <a:ext cx="853249" cy="1183040"/>
            </a:xfrm>
            <a:custGeom>
              <a:avLst/>
              <a:gdLst/>
              <a:ahLst/>
              <a:cxnLst/>
              <a:rect l="l" t="t" r="r" b="b"/>
              <a:pathLst>
                <a:path w="27417" h="38014" extrusionOk="0">
                  <a:moveTo>
                    <a:pt x="3390" y="1"/>
                  </a:moveTo>
                  <a:cubicBezTo>
                    <a:pt x="2648" y="1"/>
                    <a:pt x="1911" y="217"/>
                    <a:pt x="1277" y="627"/>
                  </a:cubicBezTo>
                  <a:cubicBezTo>
                    <a:pt x="547" y="1174"/>
                    <a:pt x="91" y="2056"/>
                    <a:pt x="30" y="2967"/>
                  </a:cubicBezTo>
                  <a:cubicBezTo>
                    <a:pt x="0" y="3545"/>
                    <a:pt x="152" y="4122"/>
                    <a:pt x="486" y="4609"/>
                  </a:cubicBezTo>
                  <a:cubicBezTo>
                    <a:pt x="547" y="4730"/>
                    <a:pt x="669" y="4822"/>
                    <a:pt x="790" y="4913"/>
                  </a:cubicBezTo>
                  <a:cubicBezTo>
                    <a:pt x="821" y="4943"/>
                    <a:pt x="851" y="4974"/>
                    <a:pt x="912" y="4974"/>
                  </a:cubicBezTo>
                  <a:lnTo>
                    <a:pt x="790" y="4882"/>
                  </a:lnTo>
                  <a:cubicBezTo>
                    <a:pt x="669" y="4761"/>
                    <a:pt x="578" y="4670"/>
                    <a:pt x="486" y="4518"/>
                  </a:cubicBezTo>
                  <a:cubicBezTo>
                    <a:pt x="182" y="4062"/>
                    <a:pt x="30" y="3515"/>
                    <a:pt x="91" y="2967"/>
                  </a:cubicBezTo>
                  <a:cubicBezTo>
                    <a:pt x="182" y="2086"/>
                    <a:pt x="638" y="1296"/>
                    <a:pt x="1307" y="779"/>
                  </a:cubicBezTo>
                  <a:cubicBezTo>
                    <a:pt x="1901" y="419"/>
                    <a:pt x="2570" y="230"/>
                    <a:pt x="3243" y="230"/>
                  </a:cubicBezTo>
                  <a:cubicBezTo>
                    <a:pt x="3707" y="230"/>
                    <a:pt x="4174" y="319"/>
                    <a:pt x="4620" y="505"/>
                  </a:cubicBezTo>
                  <a:cubicBezTo>
                    <a:pt x="5258" y="718"/>
                    <a:pt x="5836" y="1022"/>
                    <a:pt x="6353" y="1478"/>
                  </a:cubicBezTo>
                  <a:cubicBezTo>
                    <a:pt x="6930" y="1934"/>
                    <a:pt x="7417" y="2512"/>
                    <a:pt x="7842" y="3089"/>
                  </a:cubicBezTo>
                  <a:cubicBezTo>
                    <a:pt x="8754" y="4305"/>
                    <a:pt x="9483" y="5825"/>
                    <a:pt x="10456" y="7253"/>
                  </a:cubicBezTo>
                  <a:cubicBezTo>
                    <a:pt x="10973" y="8013"/>
                    <a:pt x="11581" y="8712"/>
                    <a:pt x="12280" y="9290"/>
                  </a:cubicBezTo>
                  <a:cubicBezTo>
                    <a:pt x="13009" y="9837"/>
                    <a:pt x="13891" y="10262"/>
                    <a:pt x="14803" y="10475"/>
                  </a:cubicBezTo>
                  <a:cubicBezTo>
                    <a:pt x="15715" y="10718"/>
                    <a:pt x="16626" y="11022"/>
                    <a:pt x="17508" y="11417"/>
                  </a:cubicBezTo>
                  <a:cubicBezTo>
                    <a:pt x="18359" y="11843"/>
                    <a:pt x="19119" y="12481"/>
                    <a:pt x="19727" y="13241"/>
                  </a:cubicBezTo>
                  <a:cubicBezTo>
                    <a:pt x="20943" y="14761"/>
                    <a:pt x="21672" y="16585"/>
                    <a:pt x="21915" y="18469"/>
                  </a:cubicBezTo>
                  <a:cubicBezTo>
                    <a:pt x="22128" y="20293"/>
                    <a:pt x="21855" y="22208"/>
                    <a:pt x="22462" y="23910"/>
                  </a:cubicBezTo>
                  <a:cubicBezTo>
                    <a:pt x="22766" y="24731"/>
                    <a:pt x="23314" y="25460"/>
                    <a:pt x="23982" y="26007"/>
                  </a:cubicBezTo>
                  <a:cubicBezTo>
                    <a:pt x="24651" y="26463"/>
                    <a:pt x="25259" y="26980"/>
                    <a:pt x="25806" y="27527"/>
                  </a:cubicBezTo>
                  <a:cubicBezTo>
                    <a:pt x="26718" y="28621"/>
                    <a:pt x="27083" y="30050"/>
                    <a:pt x="26809" y="31418"/>
                  </a:cubicBezTo>
                  <a:cubicBezTo>
                    <a:pt x="26627" y="32573"/>
                    <a:pt x="26110" y="33667"/>
                    <a:pt x="25441" y="34579"/>
                  </a:cubicBezTo>
                  <a:cubicBezTo>
                    <a:pt x="24894" y="35308"/>
                    <a:pt x="24286" y="35947"/>
                    <a:pt x="23648" y="36555"/>
                  </a:cubicBezTo>
                  <a:cubicBezTo>
                    <a:pt x="23131" y="37041"/>
                    <a:pt x="22675" y="37436"/>
                    <a:pt x="22402" y="37710"/>
                  </a:cubicBezTo>
                  <a:cubicBezTo>
                    <a:pt x="22305" y="37734"/>
                    <a:pt x="22227" y="37816"/>
                    <a:pt x="22123" y="37925"/>
                  </a:cubicBezTo>
                  <a:lnTo>
                    <a:pt x="22123" y="37925"/>
                  </a:lnTo>
                  <a:cubicBezTo>
                    <a:pt x="22125" y="37924"/>
                    <a:pt x="22126" y="37923"/>
                    <a:pt x="22128" y="37922"/>
                  </a:cubicBezTo>
                  <a:lnTo>
                    <a:pt x="22493" y="37649"/>
                  </a:lnTo>
                  <a:cubicBezTo>
                    <a:pt x="22797" y="37436"/>
                    <a:pt x="23253" y="37041"/>
                    <a:pt x="23769" y="36555"/>
                  </a:cubicBezTo>
                  <a:cubicBezTo>
                    <a:pt x="24469" y="35977"/>
                    <a:pt x="25076" y="35308"/>
                    <a:pt x="25624" y="34609"/>
                  </a:cubicBezTo>
                  <a:cubicBezTo>
                    <a:pt x="26383" y="33667"/>
                    <a:pt x="26900" y="32573"/>
                    <a:pt x="27113" y="31387"/>
                  </a:cubicBezTo>
                  <a:cubicBezTo>
                    <a:pt x="27417" y="29898"/>
                    <a:pt x="27052" y="28378"/>
                    <a:pt x="26080" y="27254"/>
                  </a:cubicBezTo>
                  <a:cubicBezTo>
                    <a:pt x="25532" y="26676"/>
                    <a:pt x="24924" y="26159"/>
                    <a:pt x="24256" y="25703"/>
                  </a:cubicBezTo>
                  <a:cubicBezTo>
                    <a:pt x="23617" y="25187"/>
                    <a:pt x="23131" y="24518"/>
                    <a:pt x="22827" y="23758"/>
                  </a:cubicBezTo>
                  <a:cubicBezTo>
                    <a:pt x="22250" y="22147"/>
                    <a:pt x="22462" y="20293"/>
                    <a:pt x="22280" y="18408"/>
                  </a:cubicBezTo>
                  <a:cubicBezTo>
                    <a:pt x="22067" y="16433"/>
                    <a:pt x="21307" y="14518"/>
                    <a:pt x="20031" y="12968"/>
                  </a:cubicBezTo>
                  <a:cubicBezTo>
                    <a:pt x="19392" y="12177"/>
                    <a:pt x="18602" y="11509"/>
                    <a:pt x="17721" y="11053"/>
                  </a:cubicBezTo>
                  <a:cubicBezTo>
                    <a:pt x="16839" y="10658"/>
                    <a:pt x="15897" y="10354"/>
                    <a:pt x="14985" y="10141"/>
                  </a:cubicBezTo>
                  <a:cubicBezTo>
                    <a:pt x="14104" y="9928"/>
                    <a:pt x="13283" y="9503"/>
                    <a:pt x="12553" y="8986"/>
                  </a:cubicBezTo>
                  <a:cubicBezTo>
                    <a:pt x="11885" y="8408"/>
                    <a:pt x="11307" y="7770"/>
                    <a:pt x="10821" y="7040"/>
                  </a:cubicBezTo>
                  <a:cubicBezTo>
                    <a:pt x="9818" y="5642"/>
                    <a:pt x="9119" y="4153"/>
                    <a:pt x="8146" y="2907"/>
                  </a:cubicBezTo>
                  <a:cubicBezTo>
                    <a:pt x="7690" y="2299"/>
                    <a:pt x="7204" y="1721"/>
                    <a:pt x="6596" y="1265"/>
                  </a:cubicBezTo>
                  <a:cubicBezTo>
                    <a:pt x="6079" y="809"/>
                    <a:pt x="5410" y="475"/>
                    <a:pt x="4772" y="262"/>
                  </a:cubicBezTo>
                  <a:cubicBezTo>
                    <a:pt x="4326" y="86"/>
                    <a:pt x="3857" y="1"/>
                    <a:pt x="3390" y="1"/>
                  </a:cubicBezTo>
                  <a:close/>
                  <a:moveTo>
                    <a:pt x="22123" y="37925"/>
                  </a:moveTo>
                  <a:cubicBezTo>
                    <a:pt x="22066" y="37956"/>
                    <a:pt x="22037" y="38014"/>
                    <a:pt x="22037" y="38014"/>
                  </a:cubicBezTo>
                  <a:cubicBezTo>
                    <a:pt x="22068" y="37983"/>
                    <a:pt x="22096" y="37953"/>
                    <a:pt x="22123" y="37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1" name="Google Shape;2681;p73"/>
            <p:cNvSpPr/>
            <p:nvPr/>
          </p:nvSpPr>
          <p:spPr>
            <a:xfrm>
              <a:off x="6760059" y="2537486"/>
              <a:ext cx="958252" cy="1328687"/>
            </a:xfrm>
            <a:custGeom>
              <a:avLst/>
              <a:gdLst/>
              <a:ahLst/>
              <a:cxnLst/>
              <a:rect l="l" t="t" r="r" b="b"/>
              <a:pathLst>
                <a:path w="30791" h="42694" extrusionOk="0">
                  <a:moveTo>
                    <a:pt x="6304" y="0"/>
                  </a:moveTo>
                  <a:cubicBezTo>
                    <a:pt x="5667" y="0"/>
                    <a:pt x="5062" y="201"/>
                    <a:pt x="4559" y="676"/>
                  </a:cubicBezTo>
                  <a:lnTo>
                    <a:pt x="2523" y="585"/>
                  </a:lnTo>
                  <a:cubicBezTo>
                    <a:pt x="547" y="3016"/>
                    <a:pt x="0" y="6360"/>
                    <a:pt x="395" y="9491"/>
                  </a:cubicBezTo>
                  <a:cubicBezTo>
                    <a:pt x="760" y="12591"/>
                    <a:pt x="1976" y="15539"/>
                    <a:pt x="3192" y="18427"/>
                  </a:cubicBezTo>
                  <a:cubicBezTo>
                    <a:pt x="5289" y="23442"/>
                    <a:pt x="7386" y="28397"/>
                    <a:pt x="9453" y="33412"/>
                  </a:cubicBezTo>
                  <a:cubicBezTo>
                    <a:pt x="10943" y="37029"/>
                    <a:pt x="12858" y="41072"/>
                    <a:pt x="16566" y="42318"/>
                  </a:cubicBezTo>
                  <a:cubicBezTo>
                    <a:pt x="17302" y="42575"/>
                    <a:pt x="18057" y="42694"/>
                    <a:pt x="18813" y="42694"/>
                  </a:cubicBezTo>
                  <a:cubicBezTo>
                    <a:pt x="21989" y="42694"/>
                    <a:pt x="25175" y="40594"/>
                    <a:pt x="26992" y="37819"/>
                  </a:cubicBezTo>
                  <a:cubicBezTo>
                    <a:pt x="29210" y="34415"/>
                    <a:pt x="29818" y="30220"/>
                    <a:pt x="30365" y="26178"/>
                  </a:cubicBezTo>
                  <a:cubicBezTo>
                    <a:pt x="30730" y="23321"/>
                    <a:pt x="30791" y="19673"/>
                    <a:pt x="28207" y="18336"/>
                  </a:cubicBezTo>
                  <a:cubicBezTo>
                    <a:pt x="27083" y="17758"/>
                    <a:pt x="25745" y="17819"/>
                    <a:pt x="24742" y="17120"/>
                  </a:cubicBezTo>
                  <a:cubicBezTo>
                    <a:pt x="22189" y="15418"/>
                    <a:pt x="23526" y="10798"/>
                    <a:pt x="21125" y="8822"/>
                  </a:cubicBezTo>
                  <a:cubicBezTo>
                    <a:pt x="19423" y="7393"/>
                    <a:pt x="16718" y="8184"/>
                    <a:pt x="14681" y="7272"/>
                  </a:cubicBezTo>
                  <a:cubicBezTo>
                    <a:pt x="12614" y="6360"/>
                    <a:pt x="11672" y="4050"/>
                    <a:pt x="10304" y="2256"/>
                  </a:cubicBezTo>
                  <a:cubicBezTo>
                    <a:pt x="9355" y="1033"/>
                    <a:pt x="7748" y="0"/>
                    <a:pt x="63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2" name="Google Shape;2682;p73"/>
            <p:cNvSpPr/>
            <p:nvPr/>
          </p:nvSpPr>
          <p:spPr>
            <a:xfrm>
              <a:off x="6796939" y="2451276"/>
              <a:ext cx="202910" cy="155232"/>
            </a:xfrm>
            <a:custGeom>
              <a:avLst/>
              <a:gdLst/>
              <a:ahLst/>
              <a:cxnLst/>
              <a:rect l="l" t="t" r="r" b="b"/>
              <a:pathLst>
                <a:path w="6520" h="4988" extrusionOk="0">
                  <a:moveTo>
                    <a:pt x="4609" y="0"/>
                  </a:moveTo>
                  <a:cubicBezTo>
                    <a:pt x="4553" y="0"/>
                    <a:pt x="4496" y="4"/>
                    <a:pt x="4438" y="11"/>
                  </a:cubicBezTo>
                  <a:cubicBezTo>
                    <a:pt x="3496" y="528"/>
                    <a:pt x="3526" y="558"/>
                    <a:pt x="2615" y="1075"/>
                  </a:cubicBezTo>
                  <a:cubicBezTo>
                    <a:pt x="2007" y="1440"/>
                    <a:pt x="1551" y="1804"/>
                    <a:pt x="791" y="2291"/>
                  </a:cubicBezTo>
                  <a:cubicBezTo>
                    <a:pt x="274" y="2564"/>
                    <a:pt x="1" y="3203"/>
                    <a:pt x="274" y="3780"/>
                  </a:cubicBezTo>
                  <a:cubicBezTo>
                    <a:pt x="517" y="4388"/>
                    <a:pt x="1064" y="4844"/>
                    <a:pt x="1733" y="4966"/>
                  </a:cubicBezTo>
                  <a:cubicBezTo>
                    <a:pt x="1891" y="4980"/>
                    <a:pt x="2049" y="4988"/>
                    <a:pt x="2206" y="4988"/>
                  </a:cubicBezTo>
                  <a:cubicBezTo>
                    <a:pt x="2714" y="4988"/>
                    <a:pt x="3214" y="4908"/>
                    <a:pt x="3678" y="4722"/>
                  </a:cubicBezTo>
                  <a:cubicBezTo>
                    <a:pt x="4773" y="4358"/>
                    <a:pt x="5837" y="3598"/>
                    <a:pt x="6201" y="2443"/>
                  </a:cubicBezTo>
                  <a:cubicBezTo>
                    <a:pt x="6519" y="1373"/>
                    <a:pt x="5709" y="0"/>
                    <a:pt x="4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3" name="Google Shape;2683;p73"/>
            <p:cNvSpPr/>
            <p:nvPr/>
          </p:nvSpPr>
          <p:spPr>
            <a:xfrm>
              <a:off x="6007043" y="2704181"/>
              <a:ext cx="785156" cy="2456675"/>
            </a:xfrm>
            <a:custGeom>
              <a:avLst/>
              <a:gdLst/>
              <a:ahLst/>
              <a:cxnLst/>
              <a:rect l="l" t="t" r="r" b="b"/>
              <a:pathLst>
                <a:path w="25229" h="78939" extrusionOk="0">
                  <a:moveTo>
                    <a:pt x="24499" y="1"/>
                  </a:moveTo>
                  <a:lnTo>
                    <a:pt x="7295" y="1095"/>
                  </a:lnTo>
                  <a:lnTo>
                    <a:pt x="2736" y="4560"/>
                  </a:lnTo>
                  <a:lnTo>
                    <a:pt x="0" y="78938"/>
                  </a:lnTo>
                  <a:lnTo>
                    <a:pt x="24043" y="78938"/>
                  </a:lnTo>
                  <a:lnTo>
                    <a:pt x="19605" y="37235"/>
                  </a:lnTo>
                  <a:lnTo>
                    <a:pt x="25229" y="2311"/>
                  </a:lnTo>
                  <a:lnTo>
                    <a:pt x="244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4" name="Google Shape;2684;p73"/>
            <p:cNvSpPr/>
            <p:nvPr/>
          </p:nvSpPr>
          <p:spPr>
            <a:xfrm>
              <a:off x="6041091" y="4630255"/>
              <a:ext cx="642341" cy="529745"/>
            </a:xfrm>
            <a:custGeom>
              <a:avLst/>
              <a:gdLst/>
              <a:ahLst/>
              <a:cxnLst/>
              <a:rect l="l" t="t" r="r" b="b"/>
              <a:pathLst>
                <a:path w="20640" h="17022" extrusionOk="0">
                  <a:moveTo>
                    <a:pt x="456" y="0"/>
                  </a:moveTo>
                  <a:lnTo>
                    <a:pt x="0" y="17022"/>
                  </a:lnTo>
                  <a:cubicBezTo>
                    <a:pt x="1368" y="14590"/>
                    <a:pt x="2706" y="12067"/>
                    <a:pt x="3040" y="9301"/>
                  </a:cubicBezTo>
                  <a:cubicBezTo>
                    <a:pt x="3192" y="8085"/>
                    <a:pt x="3435" y="6657"/>
                    <a:pt x="4529" y="6140"/>
                  </a:cubicBezTo>
                  <a:cubicBezTo>
                    <a:pt x="4804" y="6003"/>
                    <a:pt x="5110" y="5952"/>
                    <a:pt x="5422" y="5952"/>
                  </a:cubicBezTo>
                  <a:cubicBezTo>
                    <a:pt x="5799" y="5952"/>
                    <a:pt x="6186" y="6026"/>
                    <a:pt x="6535" y="6110"/>
                  </a:cubicBezTo>
                  <a:cubicBezTo>
                    <a:pt x="8633" y="6535"/>
                    <a:pt x="10669" y="7052"/>
                    <a:pt x="12797" y="7173"/>
                  </a:cubicBezTo>
                  <a:cubicBezTo>
                    <a:pt x="13082" y="7190"/>
                    <a:pt x="13368" y="7198"/>
                    <a:pt x="13655" y="7198"/>
                  </a:cubicBezTo>
                  <a:cubicBezTo>
                    <a:pt x="15511" y="7198"/>
                    <a:pt x="17384" y="6836"/>
                    <a:pt x="18937" y="5836"/>
                  </a:cubicBezTo>
                  <a:cubicBezTo>
                    <a:pt x="19575" y="5471"/>
                    <a:pt x="20062" y="4924"/>
                    <a:pt x="20366" y="4286"/>
                  </a:cubicBezTo>
                  <a:cubicBezTo>
                    <a:pt x="20639" y="3617"/>
                    <a:pt x="20548" y="2857"/>
                    <a:pt x="20062" y="2249"/>
                  </a:cubicBezTo>
                  <a:cubicBezTo>
                    <a:pt x="19545" y="1672"/>
                    <a:pt x="18633" y="821"/>
                    <a:pt x="17812" y="821"/>
                  </a:cubicBezTo>
                  <a:cubicBezTo>
                    <a:pt x="12098" y="730"/>
                    <a:pt x="6201" y="152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5" name="Google Shape;2685;p73"/>
            <p:cNvSpPr/>
            <p:nvPr/>
          </p:nvSpPr>
          <p:spPr>
            <a:xfrm>
              <a:off x="6187711" y="2614080"/>
              <a:ext cx="572350" cy="496881"/>
            </a:xfrm>
            <a:custGeom>
              <a:avLst/>
              <a:gdLst/>
              <a:ahLst/>
              <a:cxnLst/>
              <a:rect l="l" t="t" r="r" b="b"/>
              <a:pathLst>
                <a:path w="18391" h="15966" extrusionOk="0">
                  <a:moveTo>
                    <a:pt x="17519" y="0"/>
                  </a:moveTo>
                  <a:cubicBezTo>
                    <a:pt x="17485" y="0"/>
                    <a:pt x="17451" y="3"/>
                    <a:pt x="17417" y="8"/>
                  </a:cubicBezTo>
                  <a:lnTo>
                    <a:pt x="1551" y="1437"/>
                  </a:lnTo>
                  <a:lnTo>
                    <a:pt x="1521" y="1437"/>
                  </a:lnTo>
                  <a:cubicBezTo>
                    <a:pt x="639" y="1528"/>
                    <a:pt x="31" y="2318"/>
                    <a:pt x="122" y="3200"/>
                  </a:cubicBezTo>
                  <a:lnTo>
                    <a:pt x="639" y="8154"/>
                  </a:lnTo>
                  <a:lnTo>
                    <a:pt x="1" y="12410"/>
                  </a:lnTo>
                  <a:lnTo>
                    <a:pt x="3314" y="15966"/>
                  </a:lnTo>
                  <a:lnTo>
                    <a:pt x="9089" y="15966"/>
                  </a:lnTo>
                  <a:lnTo>
                    <a:pt x="13800" y="14446"/>
                  </a:lnTo>
                  <a:lnTo>
                    <a:pt x="18390" y="6634"/>
                  </a:lnTo>
                  <a:lnTo>
                    <a:pt x="18208" y="707"/>
                  </a:lnTo>
                  <a:lnTo>
                    <a:pt x="18208" y="677"/>
                  </a:lnTo>
                  <a:cubicBezTo>
                    <a:pt x="18208" y="288"/>
                    <a:pt x="17878" y="0"/>
                    <a:pt x="17519" y="0"/>
                  </a:cubicBezTo>
                  <a:close/>
                </a:path>
              </a:pathLst>
            </a:custGeom>
            <a:solidFill>
              <a:srgbClr val="A685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6" name="Google Shape;2686;p73"/>
            <p:cNvSpPr/>
            <p:nvPr/>
          </p:nvSpPr>
          <p:spPr>
            <a:xfrm>
              <a:off x="6196238" y="2753012"/>
              <a:ext cx="491932" cy="58446"/>
            </a:xfrm>
            <a:custGeom>
              <a:avLst/>
              <a:gdLst/>
              <a:ahLst/>
              <a:cxnLst/>
              <a:rect l="l" t="t" r="r" b="b"/>
              <a:pathLst>
                <a:path w="15807" h="1878" extrusionOk="0">
                  <a:moveTo>
                    <a:pt x="13843" y="1"/>
                  </a:moveTo>
                  <a:cubicBezTo>
                    <a:pt x="13695" y="1"/>
                    <a:pt x="13549" y="5"/>
                    <a:pt x="13405" y="12"/>
                  </a:cubicBezTo>
                  <a:cubicBezTo>
                    <a:pt x="12523" y="43"/>
                    <a:pt x="11672" y="164"/>
                    <a:pt x="10821" y="347"/>
                  </a:cubicBezTo>
                  <a:cubicBezTo>
                    <a:pt x="9879" y="559"/>
                    <a:pt x="8845" y="803"/>
                    <a:pt x="7751" y="1076"/>
                  </a:cubicBezTo>
                  <a:cubicBezTo>
                    <a:pt x="6748" y="1350"/>
                    <a:pt x="5684" y="1532"/>
                    <a:pt x="4681" y="1654"/>
                  </a:cubicBezTo>
                  <a:cubicBezTo>
                    <a:pt x="4369" y="1697"/>
                    <a:pt x="4061" y="1717"/>
                    <a:pt x="3756" y="1717"/>
                  </a:cubicBezTo>
                  <a:cubicBezTo>
                    <a:pt x="3201" y="1717"/>
                    <a:pt x="2658" y="1650"/>
                    <a:pt x="2128" y="1532"/>
                  </a:cubicBezTo>
                  <a:cubicBezTo>
                    <a:pt x="1581" y="1411"/>
                    <a:pt x="1034" y="1198"/>
                    <a:pt x="517" y="924"/>
                  </a:cubicBezTo>
                  <a:cubicBezTo>
                    <a:pt x="183" y="711"/>
                    <a:pt x="0" y="590"/>
                    <a:pt x="0" y="590"/>
                  </a:cubicBezTo>
                  <a:lnTo>
                    <a:pt x="0" y="590"/>
                  </a:lnTo>
                  <a:lnTo>
                    <a:pt x="122" y="711"/>
                  </a:lnTo>
                  <a:cubicBezTo>
                    <a:pt x="213" y="772"/>
                    <a:pt x="365" y="894"/>
                    <a:pt x="487" y="955"/>
                  </a:cubicBezTo>
                  <a:cubicBezTo>
                    <a:pt x="973" y="1319"/>
                    <a:pt x="1520" y="1502"/>
                    <a:pt x="2098" y="1654"/>
                  </a:cubicBezTo>
                  <a:cubicBezTo>
                    <a:pt x="2672" y="1803"/>
                    <a:pt x="3276" y="1877"/>
                    <a:pt x="3890" y="1877"/>
                  </a:cubicBezTo>
                  <a:cubicBezTo>
                    <a:pt x="4152" y="1877"/>
                    <a:pt x="4417" y="1863"/>
                    <a:pt x="4681" y="1836"/>
                  </a:cubicBezTo>
                  <a:cubicBezTo>
                    <a:pt x="5745" y="1714"/>
                    <a:pt x="6748" y="1532"/>
                    <a:pt x="7782" y="1259"/>
                  </a:cubicBezTo>
                  <a:cubicBezTo>
                    <a:pt x="8876" y="1015"/>
                    <a:pt x="9909" y="742"/>
                    <a:pt x="10852" y="559"/>
                  </a:cubicBezTo>
                  <a:cubicBezTo>
                    <a:pt x="11703" y="347"/>
                    <a:pt x="12584" y="255"/>
                    <a:pt x="13405" y="164"/>
                  </a:cubicBezTo>
                  <a:cubicBezTo>
                    <a:pt x="13574" y="155"/>
                    <a:pt x="13743" y="152"/>
                    <a:pt x="13911" y="152"/>
                  </a:cubicBezTo>
                  <a:cubicBezTo>
                    <a:pt x="14318" y="152"/>
                    <a:pt x="14720" y="173"/>
                    <a:pt x="15107" y="195"/>
                  </a:cubicBezTo>
                  <a:cubicBezTo>
                    <a:pt x="15350" y="255"/>
                    <a:pt x="15532" y="286"/>
                    <a:pt x="15776" y="286"/>
                  </a:cubicBezTo>
                  <a:cubicBezTo>
                    <a:pt x="15806" y="286"/>
                    <a:pt x="15715" y="255"/>
                    <a:pt x="15624" y="164"/>
                  </a:cubicBezTo>
                  <a:cubicBezTo>
                    <a:pt x="15502" y="164"/>
                    <a:pt x="15350" y="134"/>
                    <a:pt x="15168" y="103"/>
                  </a:cubicBezTo>
                  <a:cubicBezTo>
                    <a:pt x="14735" y="35"/>
                    <a:pt x="14284" y="1"/>
                    <a:pt x="138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7" name="Google Shape;2687;p73"/>
            <p:cNvSpPr/>
            <p:nvPr/>
          </p:nvSpPr>
          <p:spPr>
            <a:xfrm>
              <a:off x="6206633" y="2757681"/>
              <a:ext cx="430437" cy="162359"/>
            </a:xfrm>
            <a:custGeom>
              <a:avLst/>
              <a:gdLst/>
              <a:ahLst/>
              <a:cxnLst/>
              <a:rect l="l" t="t" r="r" b="b"/>
              <a:pathLst>
                <a:path w="13831" h="5217" extrusionOk="0">
                  <a:moveTo>
                    <a:pt x="12591" y="1"/>
                  </a:moveTo>
                  <a:cubicBezTo>
                    <a:pt x="10700" y="1"/>
                    <a:pt x="8850" y="508"/>
                    <a:pt x="7022" y="926"/>
                  </a:cubicBezTo>
                  <a:cubicBezTo>
                    <a:pt x="5776" y="1211"/>
                    <a:pt x="4468" y="1454"/>
                    <a:pt x="3188" y="1454"/>
                  </a:cubicBezTo>
                  <a:cubicBezTo>
                    <a:pt x="2283" y="1454"/>
                    <a:pt x="1392" y="1332"/>
                    <a:pt x="548" y="1017"/>
                  </a:cubicBezTo>
                  <a:lnTo>
                    <a:pt x="426" y="926"/>
                  </a:lnTo>
                  <a:lnTo>
                    <a:pt x="426" y="926"/>
                  </a:lnTo>
                  <a:cubicBezTo>
                    <a:pt x="1" y="2112"/>
                    <a:pt x="1" y="3540"/>
                    <a:pt x="852" y="4422"/>
                  </a:cubicBezTo>
                  <a:cubicBezTo>
                    <a:pt x="1363" y="4979"/>
                    <a:pt x="2157" y="5217"/>
                    <a:pt x="2938" y="5217"/>
                  </a:cubicBezTo>
                  <a:cubicBezTo>
                    <a:pt x="3179" y="5217"/>
                    <a:pt x="3419" y="5194"/>
                    <a:pt x="3648" y="5151"/>
                  </a:cubicBezTo>
                  <a:cubicBezTo>
                    <a:pt x="4651" y="4878"/>
                    <a:pt x="5563" y="4452"/>
                    <a:pt x="6384" y="3905"/>
                  </a:cubicBezTo>
                  <a:cubicBezTo>
                    <a:pt x="8542" y="2598"/>
                    <a:pt x="10791" y="1261"/>
                    <a:pt x="13253" y="713"/>
                  </a:cubicBezTo>
                  <a:cubicBezTo>
                    <a:pt x="13405" y="653"/>
                    <a:pt x="13557" y="622"/>
                    <a:pt x="13709" y="501"/>
                  </a:cubicBezTo>
                  <a:cubicBezTo>
                    <a:pt x="13831" y="379"/>
                    <a:pt x="13831" y="197"/>
                    <a:pt x="13709" y="105"/>
                  </a:cubicBezTo>
                  <a:cubicBezTo>
                    <a:pt x="13648" y="45"/>
                    <a:pt x="13557" y="45"/>
                    <a:pt x="13527" y="45"/>
                  </a:cubicBezTo>
                  <a:cubicBezTo>
                    <a:pt x="13214" y="15"/>
                    <a:pt x="12902" y="1"/>
                    <a:pt x="12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8" name="Google Shape;2688;p73"/>
            <p:cNvSpPr/>
            <p:nvPr/>
          </p:nvSpPr>
          <p:spPr>
            <a:xfrm>
              <a:off x="6283258" y="2653108"/>
              <a:ext cx="31246" cy="156104"/>
            </a:xfrm>
            <a:custGeom>
              <a:avLst/>
              <a:gdLst/>
              <a:ahLst/>
              <a:cxnLst/>
              <a:rect l="l" t="t" r="r" b="b"/>
              <a:pathLst>
                <a:path w="1004" h="5016" extrusionOk="0">
                  <a:moveTo>
                    <a:pt x="1004" y="0"/>
                  </a:moveTo>
                  <a:cubicBezTo>
                    <a:pt x="1004" y="0"/>
                    <a:pt x="913" y="0"/>
                    <a:pt x="761" y="31"/>
                  </a:cubicBezTo>
                  <a:cubicBezTo>
                    <a:pt x="578" y="152"/>
                    <a:pt x="426" y="274"/>
                    <a:pt x="305" y="456"/>
                  </a:cubicBezTo>
                  <a:cubicBezTo>
                    <a:pt x="153" y="730"/>
                    <a:pt x="92" y="973"/>
                    <a:pt x="61" y="1277"/>
                  </a:cubicBezTo>
                  <a:cubicBezTo>
                    <a:pt x="1" y="1642"/>
                    <a:pt x="1" y="2006"/>
                    <a:pt x="1" y="2341"/>
                  </a:cubicBezTo>
                  <a:cubicBezTo>
                    <a:pt x="61" y="3010"/>
                    <a:pt x="122" y="3648"/>
                    <a:pt x="244" y="4256"/>
                  </a:cubicBezTo>
                  <a:cubicBezTo>
                    <a:pt x="274" y="4529"/>
                    <a:pt x="365" y="4772"/>
                    <a:pt x="457" y="5016"/>
                  </a:cubicBezTo>
                  <a:cubicBezTo>
                    <a:pt x="548" y="5016"/>
                    <a:pt x="274" y="3830"/>
                    <a:pt x="244" y="2341"/>
                  </a:cubicBezTo>
                  <a:cubicBezTo>
                    <a:pt x="244" y="1642"/>
                    <a:pt x="213" y="943"/>
                    <a:pt x="457" y="517"/>
                  </a:cubicBezTo>
                  <a:cubicBezTo>
                    <a:pt x="578" y="304"/>
                    <a:pt x="761" y="122"/>
                    <a:pt x="10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9" name="Google Shape;2689;p73"/>
            <p:cNvSpPr/>
            <p:nvPr/>
          </p:nvSpPr>
          <p:spPr>
            <a:xfrm>
              <a:off x="6422314" y="2638916"/>
              <a:ext cx="28414" cy="148541"/>
            </a:xfrm>
            <a:custGeom>
              <a:avLst/>
              <a:gdLst/>
              <a:ahLst/>
              <a:cxnLst/>
              <a:rect l="l" t="t" r="r" b="b"/>
              <a:pathLst>
                <a:path w="913" h="4773" extrusionOk="0">
                  <a:moveTo>
                    <a:pt x="31" y="0"/>
                  </a:moveTo>
                  <a:cubicBezTo>
                    <a:pt x="1" y="31"/>
                    <a:pt x="396" y="1034"/>
                    <a:pt x="609" y="2341"/>
                  </a:cubicBezTo>
                  <a:cubicBezTo>
                    <a:pt x="670" y="3192"/>
                    <a:pt x="700" y="3982"/>
                    <a:pt x="700" y="4773"/>
                  </a:cubicBezTo>
                  <a:cubicBezTo>
                    <a:pt x="791" y="4560"/>
                    <a:pt x="822" y="4317"/>
                    <a:pt x="822" y="4073"/>
                  </a:cubicBezTo>
                  <a:cubicBezTo>
                    <a:pt x="913" y="3496"/>
                    <a:pt x="852" y="2888"/>
                    <a:pt x="791" y="2311"/>
                  </a:cubicBezTo>
                  <a:cubicBezTo>
                    <a:pt x="700" y="1733"/>
                    <a:pt x="548" y="1186"/>
                    <a:pt x="366" y="639"/>
                  </a:cubicBezTo>
                  <a:cubicBezTo>
                    <a:pt x="305" y="426"/>
                    <a:pt x="183" y="183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0" name="Google Shape;2690;p73"/>
            <p:cNvSpPr/>
            <p:nvPr/>
          </p:nvSpPr>
          <p:spPr>
            <a:xfrm>
              <a:off x="6594485" y="2626622"/>
              <a:ext cx="24648" cy="134350"/>
            </a:xfrm>
            <a:custGeom>
              <a:avLst/>
              <a:gdLst/>
              <a:ahLst/>
              <a:cxnLst/>
              <a:rect l="l" t="t" r="r" b="b"/>
              <a:pathLst>
                <a:path w="792" h="4317" extrusionOk="0">
                  <a:moveTo>
                    <a:pt x="274" y="0"/>
                  </a:moveTo>
                  <a:cubicBezTo>
                    <a:pt x="791" y="1368"/>
                    <a:pt x="700" y="2949"/>
                    <a:pt x="1" y="4316"/>
                  </a:cubicBezTo>
                  <a:cubicBezTo>
                    <a:pt x="153" y="4164"/>
                    <a:pt x="305" y="3952"/>
                    <a:pt x="396" y="3769"/>
                  </a:cubicBezTo>
                  <a:cubicBezTo>
                    <a:pt x="609" y="3283"/>
                    <a:pt x="761" y="2736"/>
                    <a:pt x="791" y="2219"/>
                  </a:cubicBezTo>
                  <a:cubicBezTo>
                    <a:pt x="791" y="1672"/>
                    <a:pt x="761" y="1125"/>
                    <a:pt x="578" y="608"/>
                  </a:cubicBezTo>
                  <a:cubicBezTo>
                    <a:pt x="487" y="395"/>
                    <a:pt x="426" y="213"/>
                    <a:pt x="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1" name="Google Shape;2691;p73"/>
            <p:cNvSpPr/>
            <p:nvPr/>
          </p:nvSpPr>
          <p:spPr>
            <a:xfrm>
              <a:off x="5402545" y="2915132"/>
              <a:ext cx="578014" cy="1903589"/>
            </a:xfrm>
            <a:custGeom>
              <a:avLst/>
              <a:gdLst/>
              <a:ahLst/>
              <a:cxnLst/>
              <a:rect l="l" t="t" r="r" b="b"/>
              <a:pathLst>
                <a:path w="18573" h="61167" extrusionOk="0">
                  <a:moveTo>
                    <a:pt x="16384" y="1"/>
                  </a:moveTo>
                  <a:cubicBezTo>
                    <a:pt x="16384" y="1"/>
                    <a:pt x="10973" y="3618"/>
                    <a:pt x="9545" y="10153"/>
                  </a:cubicBezTo>
                  <a:cubicBezTo>
                    <a:pt x="8450" y="15290"/>
                    <a:pt x="5350" y="42403"/>
                    <a:pt x="5350" y="42403"/>
                  </a:cubicBezTo>
                  <a:lnTo>
                    <a:pt x="0" y="52828"/>
                  </a:lnTo>
                  <a:lnTo>
                    <a:pt x="3496" y="61126"/>
                  </a:lnTo>
                  <a:cubicBezTo>
                    <a:pt x="3826" y="61153"/>
                    <a:pt x="4154" y="61166"/>
                    <a:pt x="4482" y="61166"/>
                  </a:cubicBezTo>
                  <a:cubicBezTo>
                    <a:pt x="7145" y="61166"/>
                    <a:pt x="9720" y="60298"/>
                    <a:pt x="11885" y="58756"/>
                  </a:cubicBezTo>
                  <a:lnTo>
                    <a:pt x="14256" y="57023"/>
                  </a:lnTo>
                  <a:lnTo>
                    <a:pt x="18572" y="50640"/>
                  </a:lnTo>
                  <a:lnTo>
                    <a:pt x="163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2" name="Google Shape;2692;p73"/>
            <p:cNvSpPr/>
            <p:nvPr/>
          </p:nvSpPr>
          <p:spPr>
            <a:xfrm>
              <a:off x="5699581" y="2766613"/>
              <a:ext cx="496663" cy="2394245"/>
            </a:xfrm>
            <a:custGeom>
              <a:avLst/>
              <a:gdLst/>
              <a:ahLst/>
              <a:cxnLst/>
              <a:rect l="l" t="t" r="r" b="b"/>
              <a:pathLst>
                <a:path w="15959" h="76933" extrusionOk="0">
                  <a:moveTo>
                    <a:pt x="15958" y="1"/>
                  </a:moveTo>
                  <a:lnTo>
                    <a:pt x="6840" y="4773"/>
                  </a:lnTo>
                  <a:lnTo>
                    <a:pt x="4651" y="11886"/>
                  </a:lnTo>
                  <a:lnTo>
                    <a:pt x="2736" y="32494"/>
                  </a:lnTo>
                  <a:lnTo>
                    <a:pt x="6353" y="56597"/>
                  </a:lnTo>
                  <a:lnTo>
                    <a:pt x="1" y="76871"/>
                  </a:lnTo>
                  <a:lnTo>
                    <a:pt x="10973" y="76932"/>
                  </a:lnTo>
                  <a:lnTo>
                    <a:pt x="11217" y="65078"/>
                  </a:lnTo>
                  <a:lnTo>
                    <a:pt x="12311" y="26719"/>
                  </a:lnTo>
                  <a:lnTo>
                    <a:pt x="13405" y="2250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3" name="Google Shape;2693;p73"/>
            <p:cNvSpPr/>
            <p:nvPr/>
          </p:nvSpPr>
          <p:spPr>
            <a:xfrm>
              <a:off x="5955939" y="2832843"/>
              <a:ext cx="106932" cy="928936"/>
            </a:xfrm>
            <a:custGeom>
              <a:avLst/>
              <a:gdLst/>
              <a:ahLst/>
              <a:cxnLst/>
              <a:rect l="l" t="t" r="r" b="b"/>
              <a:pathLst>
                <a:path w="3436" h="29849" extrusionOk="0">
                  <a:moveTo>
                    <a:pt x="3436" y="1"/>
                  </a:moveTo>
                  <a:lnTo>
                    <a:pt x="3436" y="1"/>
                  </a:lnTo>
                  <a:cubicBezTo>
                    <a:pt x="3375" y="61"/>
                    <a:pt x="3344" y="92"/>
                    <a:pt x="3314" y="183"/>
                  </a:cubicBezTo>
                  <a:cubicBezTo>
                    <a:pt x="3284" y="304"/>
                    <a:pt x="3162" y="487"/>
                    <a:pt x="3040" y="760"/>
                  </a:cubicBezTo>
                  <a:cubicBezTo>
                    <a:pt x="2828" y="1247"/>
                    <a:pt x="2463" y="2007"/>
                    <a:pt x="2098" y="2949"/>
                  </a:cubicBezTo>
                  <a:cubicBezTo>
                    <a:pt x="1703" y="3891"/>
                    <a:pt x="1308" y="5077"/>
                    <a:pt x="882" y="6414"/>
                  </a:cubicBezTo>
                  <a:cubicBezTo>
                    <a:pt x="396" y="7843"/>
                    <a:pt x="153" y="9423"/>
                    <a:pt x="153" y="10973"/>
                  </a:cubicBezTo>
                  <a:lnTo>
                    <a:pt x="153" y="11004"/>
                  </a:lnTo>
                  <a:lnTo>
                    <a:pt x="183" y="11034"/>
                  </a:lnTo>
                  <a:lnTo>
                    <a:pt x="1681" y="12250"/>
                  </a:lnTo>
                  <a:lnTo>
                    <a:pt x="1681" y="12250"/>
                  </a:lnTo>
                  <a:lnTo>
                    <a:pt x="244" y="12858"/>
                  </a:lnTo>
                  <a:lnTo>
                    <a:pt x="183" y="12919"/>
                  </a:lnTo>
                  <a:lnTo>
                    <a:pt x="183" y="12979"/>
                  </a:lnTo>
                  <a:cubicBezTo>
                    <a:pt x="183" y="13314"/>
                    <a:pt x="153" y="13679"/>
                    <a:pt x="153" y="14013"/>
                  </a:cubicBezTo>
                  <a:cubicBezTo>
                    <a:pt x="1" y="18542"/>
                    <a:pt x="578" y="22645"/>
                    <a:pt x="1460" y="25472"/>
                  </a:cubicBezTo>
                  <a:cubicBezTo>
                    <a:pt x="1551" y="25837"/>
                    <a:pt x="1673" y="26171"/>
                    <a:pt x="1794" y="26475"/>
                  </a:cubicBezTo>
                  <a:cubicBezTo>
                    <a:pt x="1916" y="26779"/>
                    <a:pt x="1977" y="27083"/>
                    <a:pt x="2098" y="27357"/>
                  </a:cubicBezTo>
                  <a:cubicBezTo>
                    <a:pt x="2274" y="27784"/>
                    <a:pt x="2450" y="28170"/>
                    <a:pt x="2609" y="28514"/>
                  </a:cubicBezTo>
                  <a:lnTo>
                    <a:pt x="2609" y="28514"/>
                  </a:lnTo>
                  <a:cubicBezTo>
                    <a:pt x="2465" y="28182"/>
                    <a:pt x="2327" y="27779"/>
                    <a:pt x="2128" y="27357"/>
                  </a:cubicBezTo>
                  <a:cubicBezTo>
                    <a:pt x="2007" y="27053"/>
                    <a:pt x="1946" y="26749"/>
                    <a:pt x="1825" y="26445"/>
                  </a:cubicBezTo>
                  <a:cubicBezTo>
                    <a:pt x="1703" y="26141"/>
                    <a:pt x="1612" y="25837"/>
                    <a:pt x="1521" y="25442"/>
                  </a:cubicBezTo>
                  <a:cubicBezTo>
                    <a:pt x="700" y="22584"/>
                    <a:pt x="153" y="18542"/>
                    <a:pt x="274" y="14013"/>
                  </a:cubicBezTo>
                  <a:cubicBezTo>
                    <a:pt x="274" y="13701"/>
                    <a:pt x="274" y="13362"/>
                    <a:pt x="299" y="13046"/>
                  </a:cubicBezTo>
                  <a:lnTo>
                    <a:pt x="299" y="13046"/>
                  </a:lnTo>
                  <a:lnTo>
                    <a:pt x="1825" y="12372"/>
                  </a:lnTo>
                  <a:lnTo>
                    <a:pt x="1977" y="12311"/>
                  </a:lnTo>
                  <a:lnTo>
                    <a:pt x="1855" y="12189"/>
                  </a:lnTo>
                  <a:lnTo>
                    <a:pt x="304" y="10906"/>
                  </a:lnTo>
                  <a:lnTo>
                    <a:pt x="304" y="10906"/>
                  </a:lnTo>
                  <a:cubicBezTo>
                    <a:pt x="281" y="9408"/>
                    <a:pt x="495" y="7882"/>
                    <a:pt x="1004" y="6444"/>
                  </a:cubicBezTo>
                  <a:cubicBezTo>
                    <a:pt x="1369" y="5077"/>
                    <a:pt x="1794" y="3952"/>
                    <a:pt x="2159" y="2979"/>
                  </a:cubicBezTo>
                  <a:cubicBezTo>
                    <a:pt x="2554" y="2037"/>
                    <a:pt x="2858" y="1277"/>
                    <a:pt x="3071" y="791"/>
                  </a:cubicBezTo>
                  <a:lnTo>
                    <a:pt x="3344" y="183"/>
                  </a:lnTo>
                  <a:cubicBezTo>
                    <a:pt x="3375" y="153"/>
                    <a:pt x="3436" y="61"/>
                    <a:pt x="3436" y="1"/>
                  </a:cubicBezTo>
                  <a:close/>
                  <a:moveTo>
                    <a:pt x="2609" y="28514"/>
                  </a:moveTo>
                  <a:lnTo>
                    <a:pt x="2609" y="28514"/>
                  </a:lnTo>
                  <a:cubicBezTo>
                    <a:pt x="2641" y="28588"/>
                    <a:pt x="2673" y="28658"/>
                    <a:pt x="2706" y="28724"/>
                  </a:cubicBezTo>
                  <a:cubicBezTo>
                    <a:pt x="2674" y="28656"/>
                    <a:pt x="2642" y="28586"/>
                    <a:pt x="2609" y="28514"/>
                  </a:cubicBezTo>
                  <a:close/>
                  <a:moveTo>
                    <a:pt x="2706" y="28724"/>
                  </a:moveTo>
                  <a:lnTo>
                    <a:pt x="3132" y="29545"/>
                  </a:lnTo>
                  <a:cubicBezTo>
                    <a:pt x="3148" y="29567"/>
                    <a:pt x="3164" y="29588"/>
                    <a:pt x="3178" y="29608"/>
                  </a:cubicBezTo>
                  <a:lnTo>
                    <a:pt x="3178" y="29608"/>
                  </a:lnTo>
                  <a:cubicBezTo>
                    <a:pt x="3173" y="29588"/>
                    <a:pt x="3167" y="29566"/>
                    <a:pt x="3162" y="29545"/>
                  </a:cubicBezTo>
                  <a:lnTo>
                    <a:pt x="2706" y="28724"/>
                  </a:lnTo>
                  <a:close/>
                  <a:moveTo>
                    <a:pt x="3178" y="29608"/>
                  </a:moveTo>
                  <a:cubicBezTo>
                    <a:pt x="3205" y="29707"/>
                    <a:pt x="3239" y="29799"/>
                    <a:pt x="3314" y="29849"/>
                  </a:cubicBezTo>
                  <a:cubicBezTo>
                    <a:pt x="3289" y="29774"/>
                    <a:pt x="3244" y="29700"/>
                    <a:pt x="3178" y="296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4" name="Google Shape;2694;p73"/>
            <p:cNvSpPr/>
            <p:nvPr/>
          </p:nvSpPr>
          <p:spPr>
            <a:xfrm>
              <a:off x="5777139" y="3269902"/>
              <a:ext cx="60593" cy="941229"/>
            </a:xfrm>
            <a:custGeom>
              <a:avLst/>
              <a:gdLst/>
              <a:ahLst/>
              <a:cxnLst/>
              <a:rect l="l" t="t" r="r" b="b"/>
              <a:pathLst>
                <a:path w="1947" h="30244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916" y="122"/>
                    <a:pt x="1916" y="183"/>
                    <a:pt x="1886" y="304"/>
                  </a:cubicBezTo>
                  <a:cubicBezTo>
                    <a:pt x="1794" y="547"/>
                    <a:pt x="1734" y="791"/>
                    <a:pt x="1642" y="1186"/>
                  </a:cubicBezTo>
                  <a:cubicBezTo>
                    <a:pt x="1582" y="1550"/>
                    <a:pt x="1460" y="2006"/>
                    <a:pt x="1338" y="2554"/>
                  </a:cubicBezTo>
                  <a:cubicBezTo>
                    <a:pt x="1217" y="3070"/>
                    <a:pt x="1065" y="3678"/>
                    <a:pt x="974" y="4377"/>
                  </a:cubicBezTo>
                  <a:cubicBezTo>
                    <a:pt x="852" y="5046"/>
                    <a:pt x="730" y="5806"/>
                    <a:pt x="609" y="6627"/>
                  </a:cubicBezTo>
                  <a:cubicBezTo>
                    <a:pt x="518" y="7417"/>
                    <a:pt x="427" y="8298"/>
                    <a:pt x="305" y="9210"/>
                  </a:cubicBezTo>
                  <a:cubicBezTo>
                    <a:pt x="123" y="10973"/>
                    <a:pt x="1" y="13040"/>
                    <a:pt x="1" y="15137"/>
                  </a:cubicBezTo>
                  <a:cubicBezTo>
                    <a:pt x="1" y="17204"/>
                    <a:pt x="123" y="19241"/>
                    <a:pt x="275" y="21064"/>
                  </a:cubicBezTo>
                  <a:cubicBezTo>
                    <a:pt x="396" y="21976"/>
                    <a:pt x="487" y="22858"/>
                    <a:pt x="579" y="23648"/>
                  </a:cubicBezTo>
                  <a:cubicBezTo>
                    <a:pt x="670" y="24438"/>
                    <a:pt x="822" y="25198"/>
                    <a:pt x="913" y="25867"/>
                  </a:cubicBezTo>
                  <a:cubicBezTo>
                    <a:pt x="1034" y="26566"/>
                    <a:pt x="1156" y="27174"/>
                    <a:pt x="1278" y="27691"/>
                  </a:cubicBezTo>
                  <a:cubicBezTo>
                    <a:pt x="1369" y="28238"/>
                    <a:pt x="1490" y="28694"/>
                    <a:pt x="1582" y="29058"/>
                  </a:cubicBezTo>
                  <a:cubicBezTo>
                    <a:pt x="1673" y="29454"/>
                    <a:pt x="1764" y="29727"/>
                    <a:pt x="1794" y="29940"/>
                  </a:cubicBezTo>
                  <a:cubicBezTo>
                    <a:pt x="1794" y="30062"/>
                    <a:pt x="1825" y="30153"/>
                    <a:pt x="1886" y="30244"/>
                  </a:cubicBezTo>
                  <a:cubicBezTo>
                    <a:pt x="1886" y="30153"/>
                    <a:pt x="1825" y="30031"/>
                    <a:pt x="1916" y="29940"/>
                  </a:cubicBezTo>
                  <a:cubicBezTo>
                    <a:pt x="1886" y="29727"/>
                    <a:pt x="1794" y="29454"/>
                    <a:pt x="1734" y="29058"/>
                  </a:cubicBezTo>
                  <a:cubicBezTo>
                    <a:pt x="1642" y="28694"/>
                    <a:pt x="1582" y="28238"/>
                    <a:pt x="1460" y="27691"/>
                  </a:cubicBezTo>
                  <a:cubicBezTo>
                    <a:pt x="1338" y="27174"/>
                    <a:pt x="1217" y="26566"/>
                    <a:pt x="1126" y="25867"/>
                  </a:cubicBezTo>
                  <a:cubicBezTo>
                    <a:pt x="1004" y="25198"/>
                    <a:pt x="913" y="24438"/>
                    <a:pt x="761" y="23648"/>
                  </a:cubicBezTo>
                  <a:cubicBezTo>
                    <a:pt x="609" y="22827"/>
                    <a:pt x="548" y="21976"/>
                    <a:pt x="457" y="21064"/>
                  </a:cubicBezTo>
                  <a:cubicBezTo>
                    <a:pt x="305" y="19241"/>
                    <a:pt x="214" y="17204"/>
                    <a:pt x="214" y="15137"/>
                  </a:cubicBezTo>
                  <a:cubicBezTo>
                    <a:pt x="214" y="13040"/>
                    <a:pt x="305" y="11034"/>
                    <a:pt x="457" y="9210"/>
                  </a:cubicBezTo>
                  <a:cubicBezTo>
                    <a:pt x="579" y="8298"/>
                    <a:pt x="670" y="7417"/>
                    <a:pt x="761" y="6627"/>
                  </a:cubicBezTo>
                  <a:cubicBezTo>
                    <a:pt x="882" y="5806"/>
                    <a:pt x="1004" y="5046"/>
                    <a:pt x="1126" y="4377"/>
                  </a:cubicBezTo>
                  <a:cubicBezTo>
                    <a:pt x="1217" y="3678"/>
                    <a:pt x="1369" y="3070"/>
                    <a:pt x="1460" y="2554"/>
                  </a:cubicBezTo>
                  <a:cubicBezTo>
                    <a:pt x="1521" y="2006"/>
                    <a:pt x="1642" y="1550"/>
                    <a:pt x="1734" y="1186"/>
                  </a:cubicBezTo>
                  <a:lnTo>
                    <a:pt x="1916" y="304"/>
                  </a:lnTo>
                  <a:cubicBezTo>
                    <a:pt x="1916" y="183"/>
                    <a:pt x="1946" y="122"/>
                    <a:pt x="19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5" name="Google Shape;2695;p73"/>
            <p:cNvSpPr/>
            <p:nvPr/>
          </p:nvSpPr>
          <p:spPr>
            <a:xfrm>
              <a:off x="5776205" y="4787270"/>
              <a:ext cx="136249" cy="166529"/>
            </a:xfrm>
            <a:custGeom>
              <a:avLst/>
              <a:gdLst/>
              <a:ahLst/>
              <a:cxnLst/>
              <a:rect l="l" t="t" r="r" b="b"/>
              <a:pathLst>
                <a:path w="4378" h="5351" extrusionOk="0">
                  <a:moveTo>
                    <a:pt x="4378" y="1"/>
                  </a:moveTo>
                  <a:lnTo>
                    <a:pt x="4378" y="1"/>
                  </a:lnTo>
                  <a:cubicBezTo>
                    <a:pt x="4134" y="274"/>
                    <a:pt x="3952" y="578"/>
                    <a:pt x="3830" y="882"/>
                  </a:cubicBezTo>
                  <a:cubicBezTo>
                    <a:pt x="3375" y="1551"/>
                    <a:pt x="2919" y="2220"/>
                    <a:pt x="2402" y="2858"/>
                  </a:cubicBezTo>
                  <a:cubicBezTo>
                    <a:pt x="1855" y="3466"/>
                    <a:pt x="1308" y="4074"/>
                    <a:pt x="730" y="4651"/>
                  </a:cubicBezTo>
                  <a:cubicBezTo>
                    <a:pt x="457" y="4864"/>
                    <a:pt x="244" y="5107"/>
                    <a:pt x="1" y="5350"/>
                  </a:cubicBezTo>
                  <a:cubicBezTo>
                    <a:pt x="274" y="5198"/>
                    <a:pt x="578" y="4986"/>
                    <a:pt x="791" y="4743"/>
                  </a:cubicBezTo>
                  <a:cubicBezTo>
                    <a:pt x="1399" y="4195"/>
                    <a:pt x="1976" y="3618"/>
                    <a:pt x="2523" y="2980"/>
                  </a:cubicBezTo>
                  <a:cubicBezTo>
                    <a:pt x="3040" y="2311"/>
                    <a:pt x="3496" y="1642"/>
                    <a:pt x="3922" y="913"/>
                  </a:cubicBezTo>
                  <a:cubicBezTo>
                    <a:pt x="4104" y="639"/>
                    <a:pt x="4256" y="335"/>
                    <a:pt x="4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6" name="Google Shape;2696;p73"/>
            <p:cNvSpPr/>
            <p:nvPr/>
          </p:nvSpPr>
          <p:spPr>
            <a:xfrm>
              <a:off x="6431776" y="2879185"/>
              <a:ext cx="1289381" cy="1843836"/>
            </a:xfrm>
            <a:custGeom>
              <a:avLst/>
              <a:gdLst/>
              <a:ahLst/>
              <a:cxnLst/>
              <a:rect l="l" t="t" r="r" b="b"/>
              <a:pathLst>
                <a:path w="41431" h="59247" extrusionOk="0">
                  <a:moveTo>
                    <a:pt x="23892" y="1"/>
                  </a:moveTo>
                  <a:lnTo>
                    <a:pt x="20670" y="25320"/>
                  </a:lnTo>
                  <a:lnTo>
                    <a:pt x="23922" y="43619"/>
                  </a:lnTo>
                  <a:lnTo>
                    <a:pt x="1" y="47144"/>
                  </a:lnTo>
                  <a:lnTo>
                    <a:pt x="1369" y="58148"/>
                  </a:lnTo>
                  <a:cubicBezTo>
                    <a:pt x="1369" y="58148"/>
                    <a:pt x="21126" y="59246"/>
                    <a:pt x="30092" y="59246"/>
                  </a:cubicBezTo>
                  <a:cubicBezTo>
                    <a:pt x="32084" y="59246"/>
                    <a:pt x="33544" y="59192"/>
                    <a:pt x="34135" y="59060"/>
                  </a:cubicBezTo>
                  <a:cubicBezTo>
                    <a:pt x="38299" y="58148"/>
                    <a:pt x="41430" y="53224"/>
                    <a:pt x="41339" y="45989"/>
                  </a:cubicBezTo>
                  <a:cubicBezTo>
                    <a:pt x="41248" y="40336"/>
                    <a:pt x="36111" y="22798"/>
                    <a:pt x="33132" y="9576"/>
                  </a:cubicBezTo>
                  <a:cubicBezTo>
                    <a:pt x="32190" y="5472"/>
                    <a:pt x="29333" y="2129"/>
                    <a:pt x="25412" y="609"/>
                  </a:cubicBezTo>
                  <a:lnTo>
                    <a:pt x="238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7" name="Google Shape;2697;p73"/>
            <p:cNvSpPr/>
            <p:nvPr/>
          </p:nvSpPr>
          <p:spPr>
            <a:xfrm>
              <a:off x="6595450" y="2667300"/>
              <a:ext cx="778527" cy="2492588"/>
            </a:xfrm>
            <a:custGeom>
              <a:avLst/>
              <a:gdLst/>
              <a:ahLst/>
              <a:cxnLst/>
              <a:rect l="l" t="t" r="r" b="b"/>
              <a:pathLst>
                <a:path w="25016" h="80093" extrusionOk="0">
                  <a:moveTo>
                    <a:pt x="5016" y="0"/>
                  </a:moveTo>
                  <a:lnTo>
                    <a:pt x="4985" y="1155"/>
                  </a:lnTo>
                  <a:cubicBezTo>
                    <a:pt x="5867" y="2614"/>
                    <a:pt x="6140" y="4377"/>
                    <a:pt x="5836" y="6049"/>
                  </a:cubicBezTo>
                  <a:lnTo>
                    <a:pt x="0" y="36323"/>
                  </a:lnTo>
                  <a:lnTo>
                    <a:pt x="1338" y="58421"/>
                  </a:lnTo>
                  <a:lnTo>
                    <a:pt x="4043" y="80093"/>
                  </a:lnTo>
                  <a:lnTo>
                    <a:pt x="25016" y="80093"/>
                  </a:lnTo>
                  <a:lnTo>
                    <a:pt x="15350" y="57448"/>
                  </a:lnTo>
                  <a:lnTo>
                    <a:pt x="18785" y="26900"/>
                  </a:lnTo>
                  <a:lnTo>
                    <a:pt x="18633" y="6809"/>
                  </a:lnTo>
                  <a:lnTo>
                    <a:pt x="12007" y="4104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8" name="Google Shape;2698;p73"/>
            <p:cNvSpPr/>
            <p:nvPr/>
          </p:nvSpPr>
          <p:spPr>
            <a:xfrm>
              <a:off x="6428010" y="4230076"/>
              <a:ext cx="937463" cy="496663"/>
            </a:xfrm>
            <a:custGeom>
              <a:avLst/>
              <a:gdLst/>
              <a:ahLst/>
              <a:cxnLst/>
              <a:rect l="l" t="t" r="r" b="b"/>
              <a:pathLst>
                <a:path w="30123" h="15959" extrusionOk="0">
                  <a:moveTo>
                    <a:pt x="25533" y="1"/>
                  </a:moveTo>
                  <a:lnTo>
                    <a:pt x="25137" y="62"/>
                  </a:lnTo>
                  <a:lnTo>
                    <a:pt x="23709" y="244"/>
                  </a:lnTo>
                  <a:lnTo>
                    <a:pt x="18359" y="1004"/>
                  </a:lnTo>
                  <a:lnTo>
                    <a:pt x="61" y="3648"/>
                  </a:lnTo>
                  <a:lnTo>
                    <a:pt x="0" y="3648"/>
                  </a:lnTo>
                  <a:lnTo>
                    <a:pt x="0" y="3739"/>
                  </a:lnTo>
                  <a:cubicBezTo>
                    <a:pt x="274" y="5928"/>
                    <a:pt x="578" y="8299"/>
                    <a:pt x="882" y="10639"/>
                  </a:cubicBezTo>
                  <a:cubicBezTo>
                    <a:pt x="1064" y="12068"/>
                    <a:pt x="1246" y="13436"/>
                    <a:pt x="1398" y="14743"/>
                  </a:cubicBezTo>
                  <a:lnTo>
                    <a:pt x="1398" y="14834"/>
                  </a:lnTo>
                  <a:lnTo>
                    <a:pt x="1490" y="14834"/>
                  </a:lnTo>
                  <a:cubicBezTo>
                    <a:pt x="9544" y="15290"/>
                    <a:pt x="16718" y="15624"/>
                    <a:pt x="21855" y="15807"/>
                  </a:cubicBezTo>
                  <a:cubicBezTo>
                    <a:pt x="23168" y="15853"/>
                    <a:pt x="24349" y="15884"/>
                    <a:pt x="25379" y="15902"/>
                  </a:cubicBezTo>
                  <a:lnTo>
                    <a:pt x="25379" y="15902"/>
                  </a:lnTo>
                  <a:cubicBezTo>
                    <a:pt x="24360" y="15876"/>
                    <a:pt x="23193" y="15838"/>
                    <a:pt x="21885" y="15776"/>
                  </a:cubicBezTo>
                  <a:cubicBezTo>
                    <a:pt x="16759" y="15564"/>
                    <a:pt x="9634" y="15170"/>
                    <a:pt x="1569" y="14715"/>
                  </a:cubicBezTo>
                  <a:lnTo>
                    <a:pt x="1569" y="14715"/>
                  </a:lnTo>
                  <a:cubicBezTo>
                    <a:pt x="1392" y="13406"/>
                    <a:pt x="1242" y="12067"/>
                    <a:pt x="1064" y="10700"/>
                  </a:cubicBezTo>
                  <a:cubicBezTo>
                    <a:pt x="765" y="8339"/>
                    <a:pt x="466" y="6065"/>
                    <a:pt x="196" y="3880"/>
                  </a:cubicBezTo>
                  <a:lnTo>
                    <a:pt x="196" y="3880"/>
                  </a:lnTo>
                  <a:lnTo>
                    <a:pt x="18359" y="1156"/>
                  </a:lnTo>
                  <a:lnTo>
                    <a:pt x="23709" y="366"/>
                  </a:lnTo>
                  <a:lnTo>
                    <a:pt x="25137" y="122"/>
                  </a:lnTo>
                  <a:lnTo>
                    <a:pt x="25533" y="62"/>
                  </a:lnTo>
                  <a:lnTo>
                    <a:pt x="25654" y="1"/>
                  </a:lnTo>
                  <a:close/>
                  <a:moveTo>
                    <a:pt x="29970" y="15867"/>
                  </a:moveTo>
                  <a:lnTo>
                    <a:pt x="29545" y="15898"/>
                  </a:lnTo>
                  <a:cubicBezTo>
                    <a:pt x="29180" y="15928"/>
                    <a:pt x="28633" y="15928"/>
                    <a:pt x="27934" y="15928"/>
                  </a:cubicBezTo>
                  <a:cubicBezTo>
                    <a:pt x="27232" y="15928"/>
                    <a:pt x="26375" y="15921"/>
                    <a:pt x="25379" y="15902"/>
                  </a:cubicBezTo>
                  <a:lnTo>
                    <a:pt x="25379" y="15902"/>
                  </a:lnTo>
                  <a:cubicBezTo>
                    <a:pt x="26374" y="15928"/>
                    <a:pt x="27228" y="15943"/>
                    <a:pt x="27934" y="15958"/>
                  </a:cubicBezTo>
                  <a:cubicBezTo>
                    <a:pt x="28633" y="15958"/>
                    <a:pt x="29180" y="15958"/>
                    <a:pt x="29545" y="15928"/>
                  </a:cubicBezTo>
                  <a:lnTo>
                    <a:pt x="29970" y="15898"/>
                  </a:lnTo>
                  <a:lnTo>
                    <a:pt x="30122" y="158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9" name="Google Shape;2699;p73"/>
            <p:cNvSpPr/>
            <p:nvPr/>
          </p:nvSpPr>
          <p:spPr>
            <a:xfrm>
              <a:off x="7066556" y="3610449"/>
              <a:ext cx="105968" cy="628150"/>
            </a:xfrm>
            <a:custGeom>
              <a:avLst/>
              <a:gdLst/>
              <a:ahLst/>
              <a:cxnLst/>
              <a:rect l="l" t="t" r="r" b="b"/>
              <a:pathLst>
                <a:path w="3405" h="20184" extrusionOk="0">
                  <a:moveTo>
                    <a:pt x="31" y="1"/>
                  </a:moveTo>
                  <a:cubicBezTo>
                    <a:pt x="31" y="92"/>
                    <a:pt x="31" y="122"/>
                    <a:pt x="0" y="213"/>
                  </a:cubicBezTo>
                  <a:cubicBezTo>
                    <a:pt x="31" y="396"/>
                    <a:pt x="31" y="578"/>
                    <a:pt x="61" y="821"/>
                  </a:cubicBezTo>
                  <a:cubicBezTo>
                    <a:pt x="152" y="1338"/>
                    <a:pt x="274" y="2068"/>
                    <a:pt x="395" y="2979"/>
                  </a:cubicBezTo>
                  <a:cubicBezTo>
                    <a:pt x="669" y="4803"/>
                    <a:pt x="1095" y="7356"/>
                    <a:pt x="1581" y="10122"/>
                  </a:cubicBezTo>
                  <a:cubicBezTo>
                    <a:pt x="2098" y="12888"/>
                    <a:pt x="2493" y="15442"/>
                    <a:pt x="2858" y="17265"/>
                  </a:cubicBezTo>
                  <a:cubicBezTo>
                    <a:pt x="3040" y="18177"/>
                    <a:pt x="3161" y="18907"/>
                    <a:pt x="3253" y="19423"/>
                  </a:cubicBezTo>
                  <a:cubicBezTo>
                    <a:pt x="3313" y="19667"/>
                    <a:pt x="3344" y="19849"/>
                    <a:pt x="3374" y="20001"/>
                  </a:cubicBezTo>
                  <a:cubicBezTo>
                    <a:pt x="3374" y="20062"/>
                    <a:pt x="3374" y="20123"/>
                    <a:pt x="3405" y="20183"/>
                  </a:cubicBezTo>
                  <a:lnTo>
                    <a:pt x="3405" y="20001"/>
                  </a:lnTo>
                  <a:cubicBezTo>
                    <a:pt x="3405" y="19819"/>
                    <a:pt x="3374" y="19606"/>
                    <a:pt x="3344" y="19393"/>
                  </a:cubicBezTo>
                  <a:cubicBezTo>
                    <a:pt x="3253" y="18846"/>
                    <a:pt x="3161" y="18147"/>
                    <a:pt x="3010" y="17235"/>
                  </a:cubicBezTo>
                  <a:cubicBezTo>
                    <a:pt x="2706" y="15350"/>
                    <a:pt x="2310" y="12858"/>
                    <a:pt x="1824" y="10092"/>
                  </a:cubicBezTo>
                  <a:cubicBezTo>
                    <a:pt x="1338" y="7296"/>
                    <a:pt x="912" y="4803"/>
                    <a:pt x="578" y="2949"/>
                  </a:cubicBezTo>
                  <a:cubicBezTo>
                    <a:pt x="426" y="2037"/>
                    <a:pt x="304" y="1308"/>
                    <a:pt x="183" y="761"/>
                  </a:cubicBezTo>
                  <a:cubicBezTo>
                    <a:pt x="152" y="548"/>
                    <a:pt x="122" y="365"/>
                    <a:pt x="61" y="213"/>
                  </a:cubicBezTo>
                  <a:cubicBezTo>
                    <a:pt x="61" y="153"/>
                    <a:pt x="61" y="92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0" name="Google Shape;2700;p73"/>
            <p:cNvSpPr/>
            <p:nvPr/>
          </p:nvSpPr>
          <p:spPr>
            <a:xfrm>
              <a:off x="6617205" y="2734463"/>
              <a:ext cx="261107" cy="1069884"/>
            </a:xfrm>
            <a:custGeom>
              <a:avLst/>
              <a:gdLst/>
              <a:ahLst/>
              <a:cxnLst/>
              <a:rect l="l" t="t" r="r" b="b"/>
              <a:pathLst>
                <a:path w="8390" h="34378" extrusionOk="0">
                  <a:moveTo>
                    <a:pt x="7356" y="0"/>
                  </a:moveTo>
                  <a:lnTo>
                    <a:pt x="7356" y="183"/>
                  </a:lnTo>
                  <a:cubicBezTo>
                    <a:pt x="7356" y="274"/>
                    <a:pt x="7356" y="335"/>
                    <a:pt x="7417" y="426"/>
                  </a:cubicBezTo>
                  <a:cubicBezTo>
                    <a:pt x="7447" y="608"/>
                    <a:pt x="7508" y="912"/>
                    <a:pt x="7599" y="1307"/>
                  </a:cubicBezTo>
                  <a:cubicBezTo>
                    <a:pt x="7812" y="2402"/>
                    <a:pt x="7964" y="3465"/>
                    <a:pt x="8055" y="4560"/>
                  </a:cubicBezTo>
                  <a:cubicBezTo>
                    <a:pt x="8177" y="6201"/>
                    <a:pt x="8207" y="7873"/>
                    <a:pt x="8116" y="9514"/>
                  </a:cubicBezTo>
                  <a:cubicBezTo>
                    <a:pt x="8056" y="11354"/>
                    <a:pt x="7876" y="13433"/>
                    <a:pt x="7576" y="15602"/>
                  </a:cubicBezTo>
                  <a:lnTo>
                    <a:pt x="7576" y="15602"/>
                  </a:lnTo>
                  <a:lnTo>
                    <a:pt x="5472" y="15958"/>
                  </a:lnTo>
                  <a:lnTo>
                    <a:pt x="5350" y="15988"/>
                  </a:lnTo>
                  <a:lnTo>
                    <a:pt x="5380" y="16110"/>
                  </a:lnTo>
                  <a:lnTo>
                    <a:pt x="5745" y="17144"/>
                  </a:lnTo>
                  <a:cubicBezTo>
                    <a:pt x="6414" y="19636"/>
                    <a:pt x="6110" y="22189"/>
                    <a:pt x="5502" y="24347"/>
                  </a:cubicBezTo>
                  <a:cubicBezTo>
                    <a:pt x="4924" y="26262"/>
                    <a:pt x="4104" y="28086"/>
                    <a:pt x="3040" y="29788"/>
                  </a:cubicBezTo>
                  <a:cubicBezTo>
                    <a:pt x="2128" y="31247"/>
                    <a:pt x="1338" y="32372"/>
                    <a:pt x="791" y="33162"/>
                  </a:cubicBezTo>
                  <a:cubicBezTo>
                    <a:pt x="578" y="33557"/>
                    <a:pt x="335" y="33861"/>
                    <a:pt x="183" y="34074"/>
                  </a:cubicBezTo>
                  <a:lnTo>
                    <a:pt x="31" y="34317"/>
                  </a:lnTo>
                  <a:cubicBezTo>
                    <a:pt x="0" y="34347"/>
                    <a:pt x="0" y="34378"/>
                    <a:pt x="0" y="34378"/>
                  </a:cubicBezTo>
                  <a:cubicBezTo>
                    <a:pt x="31" y="34347"/>
                    <a:pt x="61" y="34347"/>
                    <a:pt x="61" y="34317"/>
                  </a:cubicBezTo>
                  <a:cubicBezTo>
                    <a:pt x="152" y="34226"/>
                    <a:pt x="183" y="34165"/>
                    <a:pt x="274" y="34074"/>
                  </a:cubicBezTo>
                  <a:lnTo>
                    <a:pt x="912" y="33223"/>
                  </a:lnTo>
                  <a:cubicBezTo>
                    <a:pt x="1490" y="32402"/>
                    <a:pt x="2280" y="31308"/>
                    <a:pt x="3192" y="29818"/>
                  </a:cubicBezTo>
                  <a:cubicBezTo>
                    <a:pt x="4286" y="28116"/>
                    <a:pt x="5137" y="26293"/>
                    <a:pt x="5745" y="24347"/>
                  </a:cubicBezTo>
                  <a:cubicBezTo>
                    <a:pt x="6505" y="22007"/>
                    <a:pt x="6566" y="19454"/>
                    <a:pt x="5958" y="17022"/>
                  </a:cubicBezTo>
                  <a:cubicBezTo>
                    <a:pt x="5905" y="16702"/>
                    <a:pt x="5781" y="16383"/>
                    <a:pt x="5670" y="16083"/>
                  </a:cubicBezTo>
                  <a:lnTo>
                    <a:pt x="5670" y="16083"/>
                  </a:lnTo>
                  <a:lnTo>
                    <a:pt x="7721" y="15685"/>
                  </a:lnTo>
                  <a:lnTo>
                    <a:pt x="7782" y="15685"/>
                  </a:lnTo>
                  <a:lnTo>
                    <a:pt x="7782" y="15624"/>
                  </a:lnTo>
                  <a:cubicBezTo>
                    <a:pt x="8055" y="13405"/>
                    <a:pt x="8238" y="11338"/>
                    <a:pt x="8329" y="9423"/>
                  </a:cubicBezTo>
                  <a:cubicBezTo>
                    <a:pt x="8390" y="7751"/>
                    <a:pt x="8359" y="6080"/>
                    <a:pt x="8207" y="4438"/>
                  </a:cubicBezTo>
                  <a:cubicBezTo>
                    <a:pt x="8116" y="3344"/>
                    <a:pt x="7934" y="2250"/>
                    <a:pt x="7721" y="1186"/>
                  </a:cubicBezTo>
                  <a:cubicBezTo>
                    <a:pt x="7630" y="791"/>
                    <a:pt x="7508" y="487"/>
                    <a:pt x="7478" y="304"/>
                  </a:cubicBezTo>
                  <a:lnTo>
                    <a:pt x="7417" y="92"/>
                  </a:lnTo>
                  <a:cubicBezTo>
                    <a:pt x="7356" y="31"/>
                    <a:pt x="7356" y="0"/>
                    <a:pt x="7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1" name="Google Shape;2701;p73"/>
            <p:cNvSpPr/>
            <p:nvPr/>
          </p:nvSpPr>
          <p:spPr>
            <a:xfrm>
              <a:off x="6784646" y="3519788"/>
              <a:ext cx="63892" cy="293161"/>
            </a:xfrm>
            <a:custGeom>
              <a:avLst/>
              <a:gdLst/>
              <a:ahLst/>
              <a:cxnLst/>
              <a:rect l="l" t="t" r="r" b="b"/>
              <a:pathLst>
                <a:path w="2053" h="9420" extrusionOk="0">
                  <a:moveTo>
                    <a:pt x="1267" y="1"/>
                  </a:moveTo>
                  <a:cubicBezTo>
                    <a:pt x="1196" y="1"/>
                    <a:pt x="1119" y="9"/>
                    <a:pt x="1034" y="26"/>
                  </a:cubicBezTo>
                  <a:cubicBezTo>
                    <a:pt x="0" y="269"/>
                    <a:pt x="244" y="2154"/>
                    <a:pt x="244" y="2154"/>
                  </a:cubicBezTo>
                  <a:cubicBezTo>
                    <a:pt x="244" y="2154"/>
                    <a:pt x="63" y="9419"/>
                    <a:pt x="509" y="9419"/>
                  </a:cubicBezTo>
                  <a:cubicBezTo>
                    <a:pt x="512" y="9419"/>
                    <a:pt x="514" y="9419"/>
                    <a:pt x="517" y="9418"/>
                  </a:cubicBezTo>
                  <a:cubicBezTo>
                    <a:pt x="973" y="9358"/>
                    <a:pt x="1125" y="8810"/>
                    <a:pt x="1125" y="8810"/>
                  </a:cubicBezTo>
                  <a:lnTo>
                    <a:pt x="1125" y="6014"/>
                  </a:lnTo>
                  <a:lnTo>
                    <a:pt x="1976" y="5801"/>
                  </a:lnTo>
                  <a:lnTo>
                    <a:pt x="1976" y="999"/>
                  </a:lnTo>
                  <a:cubicBezTo>
                    <a:pt x="1976" y="999"/>
                    <a:pt x="2053" y="1"/>
                    <a:pt x="1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2" name="Google Shape;2702;p73"/>
            <p:cNvSpPr/>
            <p:nvPr/>
          </p:nvSpPr>
          <p:spPr>
            <a:xfrm>
              <a:off x="6815862" y="3706183"/>
              <a:ext cx="160834" cy="7749"/>
            </a:xfrm>
            <a:custGeom>
              <a:avLst/>
              <a:gdLst/>
              <a:ahLst/>
              <a:cxnLst/>
              <a:rect l="l" t="t" r="r" b="b"/>
              <a:pathLst>
                <a:path w="5168" h="249" extrusionOk="0">
                  <a:moveTo>
                    <a:pt x="3311" y="1"/>
                  </a:moveTo>
                  <a:cubicBezTo>
                    <a:pt x="3072" y="1"/>
                    <a:pt x="2830" y="8"/>
                    <a:pt x="2584" y="25"/>
                  </a:cubicBezTo>
                  <a:cubicBezTo>
                    <a:pt x="1703" y="25"/>
                    <a:pt x="852" y="25"/>
                    <a:pt x="0" y="116"/>
                  </a:cubicBezTo>
                  <a:cubicBezTo>
                    <a:pt x="627" y="209"/>
                    <a:pt x="1290" y="249"/>
                    <a:pt x="1961" y="249"/>
                  </a:cubicBezTo>
                  <a:cubicBezTo>
                    <a:pt x="2168" y="249"/>
                    <a:pt x="2376" y="245"/>
                    <a:pt x="2584" y="238"/>
                  </a:cubicBezTo>
                  <a:cubicBezTo>
                    <a:pt x="2785" y="245"/>
                    <a:pt x="2986" y="249"/>
                    <a:pt x="3187" y="249"/>
                  </a:cubicBezTo>
                  <a:cubicBezTo>
                    <a:pt x="3839" y="249"/>
                    <a:pt x="4494" y="209"/>
                    <a:pt x="5168" y="116"/>
                  </a:cubicBezTo>
                  <a:cubicBezTo>
                    <a:pt x="4532" y="51"/>
                    <a:pt x="3929" y="1"/>
                    <a:pt x="3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3" name="Google Shape;2703;p73"/>
            <p:cNvSpPr/>
            <p:nvPr/>
          </p:nvSpPr>
          <p:spPr>
            <a:xfrm>
              <a:off x="7035339" y="2986092"/>
              <a:ext cx="238388" cy="344356"/>
            </a:xfrm>
            <a:custGeom>
              <a:avLst/>
              <a:gdLst/>
              <a:ahLst/>
              <a:cxnLst/>
              <a:rect l="l" t="t" r="r" b="b"/>
              <a:pathLst>
                <a:path w="7660" h="11065" extrusionOk="0">
                  <a:moveTo>
                    <a:pt x="7660" y="1"/>
                  </a:moveTo>
                  <a:lnTo>
                    <a:pt x="7082" y="122"/>
                  </a:lnTo>
                  <a:cubicBezTo>
                    <a:pt x="6535" y="274"/>
                    <a:pt x="6049" y="457"/>
                    <a:pt x="5593" y="700"/>
                  </a:cubicBezTo>
                  <a:cubicBezTo>
                    <a:pt x="4013" y="1460"/>
                    <a:pt x="2645" y="2584"/>
                    <a:pt x="1611" y="4013"/>
                  </a:cubicBezTo>
                  <a:cubicBezTo>
                    <a:pt x="1338" y="4408"/>
                    <a:pt x="1064" y="4834"/>
                    <a:pt x="851" y="5289"/>
                  </a:cubicBezTo>
                  <a:cubicBezTo>
                    <a:pt x="669" y="5745"/>
                    <a:pt x="517" y="6171"/>
                    <a:pt x="395" y="6627"/>
                  </a:cubicBezTo>
                  <a:cubicBezTo>
                    <a:pt x="213" y="7387"/>
                    <a:pt x="91" y="8147"/>
                    <a:pt x="61" y="8937"/>
                  </a:cubicBezTo>
                  <a:cubicBezTo>
                    <a:pt x="0" y="9423"/>
                    <a:pt x="0" y="9970"/>
                    <a:pt x="61" y="10487"/>
                  </a:cubicBezTo>
                  <a:cubicBezTo>
                    <a:pt x="61" y="10700"/>
                    <a:pt x="91" y="10882"/>
                    <a:pt x="122" y="11065"/>
                  </a:cubicBezTo>
                  <a:lnTo>
                    <a:pt x="122" y="10487"/>
                  </a:lnTo>
                  <a:cubicBezTo>
                    <a:pt x="122" y="10122"/>
                    <a:pt x="152" y="9575"/>
                    <a:pt x="213" y="8937"/>
                  </a:cubicBezTo>
                  <a:cubicBezTo>
                    <a:pt x="243" y="8177"/>
                    <a:pt x="395" y="7417"/>
                    <a:pt x="578" y="6657"/>
                  </a:cubicBezTo>
                  <a:cubicBezTo>
                    <a:pt x="699" y="6201"/>
                    <a:pt x="851" y="5776"/>
                    <a:pt x="1034" y="5381"/>
                  </a:cubicBezTo>
                  <a:cubicBezTo>
                    <a:pt x="1277" y="4925"/>
                    <a:pt x="1490" y="4499"/>
                    <a:pt x="1794" y="4104"/>
                  </a:cubicBezTo>
                  <a:cubicBezTo>
                    <a:pt x="2827" y="2736"/>
                    <a:pt x="4164" y="1612"/>
                    <a:pt x="5684" y="821"/>
                  </a:cubicBezTo>
                  <a:cubicBezTo>
                    <a:pt x="6140" y="578"/>
                    <a:pt x="6627" y="396"/>
                    <a:pt x="7113" y="213"/>
                  </a:cubicBezTo>
                  <a:cubicBezTo>
                    <a:pt x="7295" y="153"/>
                    <a:pt x="7447" y="92"/>
                    <a:pt x="7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4" name="Google Shape;2704;p73"/>
            <p:cNvSpPr/>
            <p:nvPr/>
          </p:nvSpPr>
          <p:spPr>
            <a:xfrm>
              <a:off x="4623044" y="4236705"/>
              <a:ext cx="1983695" cy="536373"/>
            </a:xfrm>
            <a:custGeom>
              <a:avLst/>
              <a:gdLst/>
              <a:ahLst/>
              <a:cxnLst/>
              <a:rect l="l" t="t" r="r" b="b"/>
              <a:pathLst>
                <a:path w="63741" h="17235" extrusionOk="0">
                  <a:moveTo>
                    <a:pt x="0" y="1"/>
                  </a:moveTo>
                  <a:lnTo>
                    <a:pt x="34591" y="12797"/>
                  </a:lnTo>
                  <a:lnTo>
                    <a:pt x="63740" y="17235"/>
                  </a:lnTo>
                  <a:lnTo>
                    <a:pt x="29089" y="3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5" name="Google Shape;2705;p73"/>
            <p:cNvSpPr/>
            <p:nvPr/>
          </p:nvSpPr>
          <p:spPr>
            <a:xfrm>
              <a:off x="5008998" y="4430819"/>
              <a:ext cx="160834" cy="237268"/>
            </a:xfrm>
            <a:custGeom>
              <a:avLst/>
              <a:gdLst/>
              <a:ahLst/>
              <a:cxnLst/>
              <a:rect l="l" t="t" r="r" b="b"/>
              <a:pathLst>
                <a:path w="5168" h="7624" extrusionOk="0">
                  <a:moveTo>
                    <a:pt x="1006" y="0"/>
                  </a:moveTo>
                  <a:cubicBezTo>
                    <a:pt x="742" y="0"/>
                    <a:pt x="494" y="84"/>
                    <a:pt x="305" y="299"/>
                  </a:cubicBezTo>
                  <a:cubicBezTo>
                    <a:pt x="61" y="603"/>
                    <a:pt x="1" y="967"/>
                    <a:pt x="122" y="1302"/>
                  </a:cubicBezTo>
                  <a:cubicBezTo>
                    <a:pt x="183" y="1666"/>
                    <a:pt x="365" y="2001"/>
                    <a:pt x="578" y="2305"/>
                  </a:cubicBezTo>
                  <a:cubicBezTo>
                    <a:pt x="1520" y="3946"/>
                    <a:pt x="2159" y="5679"/>
                    <a:pt x="2432" y="7533"/>
                  </a:cubicBezTo>
                  <a:lnTo>
                    <a:pt x="5168" y="7624"/>
                  </a:lnTo>
                  <a:cubicBezTo>
                    <a:pt x="5046" y="6256"/>
                    <a:pt x="4773" y="4919"/>
                    <a:pt x="4408" y="3642"/>
                  </a:cubicBezTo>
                  <a:cubicBezTo>
                    <a:pt x="4013" y="2305"/>
                    <a:pt x="3192" y="1150"/>
                    <a:pt x="2098" y="359"/>
                  </a:cubicBezTo>
                  <a:cubicBezTo>
                    <a:pt x="1779" y="164"/>
                    <a:pt x="1376" y="0"/>
                    <a:pt x="1006" y="0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6" name="Google Shape;2706;p73"/>
            <p:cNvSpPr/>
            <p:nvPr/>
          </p:nvSpPr>
          <p:spPr>
            <a:xfrm>
              <a:off x="5027921" y="4372277"/>
              <a:ext cx="671657" cy="453778"/>
            </a:xfrm>
            <a:custGeom>
              <a:avLst/>
              <a:gdLst/>
              <a:ahLst/>
              <a:cxnLst/>
              <a:rect l="l" t="t" r="r" b="b"/>
              <a:pathLst>
                <a:path w="21582" h="14581" extrusionOk="0">
                  <a:moveTo>
                    <a:pt x="7431" y="1"/>
                  </a:moveTo>
                  <a:cubicBezTo>
                    <a:pt x="6929" y="1"/>
                    <a:pt x="6393" y="216"/>
                    <a:pt x="6080" y="599"/>
                  </a:cubicBezTo>
                  <a:cubicBezTo>
                    <a:pt x="5016" y="1906"/>
                    <a:pt x="791" y="8289"/>
                    <a:pt x="791" y="8289"/>
                  </a:cubicBezTo>
                  <a:cubicBezTo>
                    <a:pt x="791" y="8289"/>
                    <a:pt x="1" y="9566"/>
                    <a:pt x="517" y="10842"/>
                  </a:cubicBezTo>
                  <a:cubicBezTo>
                    <a:pt x="825" y="11542"/>
                    <a:pt x="1467" y="11696"/>
                    <a:pt x="1972" y="11696"/>
                  </a:cubicBezTo>
                  <a:cubicBezTo>
                    <a:pt x="2366" y="11696"/>
                    <a:pt x="2675" y="11602"/>
                    <a:pt x="2675" y="11602"/>
                  </a:cubicBezTo>
                  <a:cubicBezTo>
                    <a:pt x="2736" y="12301"/>
                    <a:pt x="3192" y="13000"/>
                    <a:pt x="3830" y="13304"/>
                  </a:cubicBezTo>
                  <a:cubicBezTo>
                    <a:pt x="4201" y="13503"/>
                    <a:pt x="4606" y="13573"/>
                    <a:pt x="4993" y="13573"/>
                  </a:cubicBezTo>
                  <a:cubicBezTo>
                    <a:pt x="5908" y="13573"/>
                    <a:pt x="6718" y="13183"/>
                    <a:pt x="6718" y="13183"/>
                  </a:cubicBezTo>
                  <a:lnTo>
                    <a:pt x="13071" y="14581"/>
                  </a:lnTo>
                  <a:lnTo>
                    <a:pt x="15350" y="14368"/>
                  </a:lnTo>
                  <a:cubicBezTo>
                    <a:pt x="18542" y="14064"/>
                    <a:pt x="21126" y="11572"/>
                    <a:pt x="21582" y="8411"/>
                  </a:cubicBezTo>
                  <a:lnTo>
                    <a:pt x="15259" y="6131"/>
                  </a:lnTo>
                  <a:lnTo>
                    <a:pt x="13557" y="6131"/>
                  </a:lnTo>
                  <a:cubicBezTo>
                    <a:pt x="13132" y="5706"/>
                    <a:pt x="12615" y="5402"/>
                    <a:pt x="12037" y="5250"/>
                  </a:cubicBezTo>
                  <a:cubicBezTo>
                    <a:pt x="11970" y="5235"/>
                    <a:pt x="11903" y="5228"/>
                    <a:pt x="11835" y="5228"/>
                  </a:cubicBezTo>
                  <a:cubicBezTo>
                    <a:pt x="11473" y="5228"/>
                    <a:pt x="11118" y="5424"/>
                    <a:pt x="10913" y="5706"/>
                  </a:cubicBezTo>
                  <a:cubicBezTo>
                    <a:pt x="11673" y="4459"/>
                    <a:pt x="12493" y="3031"/>
                    <a:pt x="12645" y="2666"/>
                  </a:cubicBezTo>
                  <a:cubicBezTo>
                    <a:pt x="12949" y="1906"/>
                    <a:pt x="12280" y="1359"/>
                    <a:pt x="11156" y="1359"/>
                  </a:cubicBezTo>
                  <a:cubicBezTo>
                    <a:pt x="10062" y="1359"/>
                    <a:pt x="5168" y="8289"/>
                    <a:pt x="5168" y="8289"/>
                  </a:cubicBezTo>
                  <a:cubicBezTo>
                    <a:pt x="5168" y="8289"/>
                    <a:pt x="8207" y="2696"/>
                    <a:pt x="8511" y="1876"/>
                  </a:cubicBezTo>
                  <a:cubicBezTo>
                    <a:pt x="8962" y="561"/>
                    <a:pt x="8241" y="1"/>
                    <a:pt x="7431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7" name="Google Shape;2707;p73"/>
            <p:cNvSpPr/>
            <p:nvPr/>
          </p:nvSpPr>
          <p:spPr>
            <a:xfrm>
              <a:off x="5247398" y="4547001"/>
              <a:ext cx="125854" cy="179756"/>
            </a:xfrm>
            <a:custGeom>
              <a:avLst/>
              <a:gdLst/>
              <a:ahLst/>
              <a:cxnLst/>
              <a:rect l="l" t="t" r="r" b="b"/>
              <a:pathLst>
                <a:path w="4044" h="5776" extrusionOk="0">
                  <a:moveTo>
                    <a:pt x="3952" y="0"/>
                  </a:moveTo>
                  <a:cubicBezTo>
                    <a:pt x="3891" y="92"/>
                    <a:pt x="3861" y="122"/>
                    <a:pt x="3769" y="243"/>
                  </a:cubicBezTo>
                  <a:lnTo>
                    <a:pt x="3314" y="851"/>
                  </a:lnTo>
                  <a:cubicBezTo>
                    <a:pt x="2979" y="1338"/>
                    <a:pt x="2432" y="2067"/>
                    <a:pt x="1915" y="2858"/>
                  </a:cubicBezTo>
                  <a:cubicBezTo>
                    <a:pt x="1368" y="3648"/>
                    <a:pt x="882" y="4377"/>
                    <a:pt x="548" y="4924"/>
                  </a:cubicBezTo>
                  <a:cubicBezTo>
                    <a:pt x="304" y="5168"/>
                    <a:pt x="152" y="5472"/>
                    <a:pt x="0" y="5775"/>
                  </a:cubicBezTo>
                  <a:cubicBezTo>
                    <a:pt x="244" y="5563"/>
                    <a:pt x="456" y="5289"/>
                    <a:pt x="669" y="4985"/>
                  </a:cubicBezTo>
                  <a:cubicBezTo>
                    <a:pt x="1034" y="4499"/>
                    <a:pt x="1551" y="3769"/>
                    <a:pt x="2098" y="2979"/>
                  </a:cubicBezTo>
                  <a:cubicBezTo>
                    <a:pt x="3192" y="1368"/>
                    <a:pt x="4043" y="61"/>
                    <a:pt x="395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8" name="Google Shape;2708;p73"/>
            <p:cNvSpPr/>
            <p:nvPr/>
          </p:nvSpPr>
          <p:spPr>
            <a:xfrm>
              <a:off x="5359036" y="4549833"/>
              <a:ext cx="101237" cy="216666"/>
            </a:xfrm>
            <a:custGeom>
              <a:avLst/>
              <a:gdLst/>
              <a:ahLst/>
              <a:cxnLst/>
              <a:rect l="l" t="t" r="r" b="b"/>
              <a:pathLst>
                <a:path w="3253" h="6962" extrusionOk="0">
                  <a:moveTo>
                    <a:pt x="2462" y="1"/>
                  </a:moveTo>
                  <a:lnTo>
                    <a:pt x="2462" y="1"/>
                  </a:lnTo>
                  <a:cubicBezTo>
                    <a:pt x="2675" y="274"/>
                    <a:pt x="2888" y="608"/>
                    <a:pt x="3009" y="973"/>
                  </a:cubicBezTo>
                  <a:cubicBezTo>
                    <a:pt x="3100" y="1368"/>
                    <a:pt x="3040" y="1824"/>
                    <a:pt x="2857" y="2159"/>
                  </a:cubicBezTo>
                  <a:cubicBezTo>
                    <a:pt x="2614" y="2584"/>
                    <a:pt x="2341" y="3040"/>
                    <a:pt x="2037" y="3496"/>
                  </a:cubicBezTo>
                  <a:cubicBezTo>
                    <a:pt x="1489" y="4438"/>
                    <a:pt x="942" y="5320"/>
                    <a:pt x="578" y="5928"/>
                  </a:cubicBezTo>
                  <a:cubicBezTo>
                    <a:pt x="334" y="6232"/>
                    <a:pt x="152" y="6566"/>
                    <a:pt x="0" y="6961"/>
                  </a:cubicBezTo>
                  <a:cubicBezTo>
                    <a:pt x="274" y="6657"/>
                    <a:pt x="486" y="6353"/>
                    <a:pt x="638" y="5988"/>
                  </a:cubicBezTo>
                  <a:cubicBezTo>
                    <a:pt x="1064" y="5381"/>
                    <a:pt x="1581" y="4560"/>
                    <a:pt x="2189" y="3618"/>
                  </a:cubicBezTo>
                  <a:cubicBezTo>
                    <a:pt x="2493" y="3101"/>
                    <a:pt x="2766" y="2645"/>
                    <a:pt x="2979" y="2250"/>
                  </a:cubicBezTo>
                  <a:cubicBezTo>
                    <a:pt x="3222" y="1855"/>
                    <a:pt x="3252" y="1368"/>
                    <a:pt x="3100" y="943"/>
                  </a:cubicBezTo>
                  <a:cubicBezTo>
                    <a:pt x="3040" y="669"/>
                    <a:pt x="2888" y="426"/>
                    <a:pt x="2675" y="183"/>
                  </a:cubicBezTo>
                  <a:cubicBezTo>
                    <a:pt x="2584" y="31"/>
                    <a:pt x="2462" y="1"/>
                    <a:pt x="2462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9" name="Google Shape;2709;p73"/>
            <p:cNvSpPr/>
            <p:nvPr/>
          </p:nvSpPr>
          <p:spPr>
            <a:xfrm>
              <a:off x="5438492" y="4624559"/>
              <a:ext cx="73819" cy="161799"/>
            </a:xfrm>
            <a:custGeom>
              <a:avLst/>
              <a:gdLst/>
              <a:ahLst/>
              <a:cxnLst/>
              <a:rect l="l" t="t" r="r" b="b"/>
              <a:pathLst>
                <a:path w="2372" h="5199" extrusionOk="0">
                  <a:moveTo>
                    <a:pt x="943" y="1"/>
                  </a:moveTo>
                  <a:cubicBezTo>
                    <a:pt x="791" y="31"/>
                    <a:pt x="669" y="62"/>
                    <a:pt x="517" y="153"/>
                  </a:cubicBezTo>
                  <a:cubicBezTo>
                    <a:pt x="395" y="214"/>
                    <a:pt x="304" y="244"/>
                    <a:pt x="213" y="335"/>
                  </a:cubicBezTo>
                  <a:cubicBezTo>
                    <a:pt x="61" y="457"/>
                    <a:pt x="0" y="517"/>
                    <a:pt x="0" y="517"/>
                  </a:cubicBezTo>
                  <a:cubicBezTo>
                    <a:pt x="92" y="487"/>
                    <a:pt x="183" y="457"/>
                    <a:pt x="244" y="396"/>
                  </a:cubicBezTo>
                  <a:cubicBezTo>
                    <a:pt x="487" y="305"/>
                    <a:pt x="699" y="214"/>
                    <a:pt x="943" y="183"/>
                  </a:cubicBezTo>
                  <a:cubicBezTo>
                    <a:pt x="1095" y="214"/>
                    <a:pt x="1247" y="244"/>
                    <a:pt x="1399" y="335"/>
                  </a:cubicBezTo>
                  <a:cubicBezTo>
                    <a:pt x="1581" y="396"/>
                    <a:pt x="1733" y="517"/>
                    <a:pt x="1854" y="669"/>
                  </a:cubicBezTo>
                  <a:cubicBezTo>
                    <a:pt x="2067" y="1004"/>
                    <a:pt x="2158" y="1460"/>
                    <a:pt x="2037" y="1885"/>
                  </a:cubicBezTo>
                  <a:cubicBezTo>
                    <a:pt x="1915" y="2341"/>
                    <a:pt x="1763" y="2767"/>
                    <a:pt x="1581" y="3192"/>
                  </a:cubicBezTo>
                  <a:lnTo>
                    <a:pt x="1125" y="4195"/>
                  </a:lnTo>
                  <a:cubicBezTo>
                    <a:pt x="973" y="4499"/>
                    <a:pt x="851" y="4864"/>
                    <a:pt x="791" y="5198"/>
                  </a:cubicBezTo>
                  <a:cubicBezTo>
                    <a:pt x="943" y="4894"/>
                    <a:pt x="1095" y="4590"/>
                    <a:pt x="1277" y="4165"/>
                  </a:cubicBezTo>
                  <a:cubicBezTo>
                    <a:pt x="1429" y="3861"/>
                    <a:pt x="1581" y="3527"/>
                    <a:pt x="1763" y="3132"/>
                  </a:cubicBezTo>
                  <a:cubicBezTo>
                    <a:pt x="1976" y="2736"/>
                    <a:pt x="2158" y="2311"/>
                    <a:pt x="2280" y="1855"/>
                  </a:cubicBezTo>
                  <a:cubicBezTo>
                    <a:pt x="2371" y="1369"/>
                    <a:pt x="2310" y="852"/>
                    <a:pt x="2006" y="457"/>
                  </a:cubicBezTo>
                  <a:cubicBezTo>
                    <a:pt x="1854" y="305"/>
                    <a:pt x="1672" y="183"/>
                    <a:pt x="1459" y="92"/>
                  </a:cubicBezTo>
                  <a:cubicBezTo>
                    <a:pt x="1307" y="31"/>
                    <a:pt x="1125" y="1"/>
                    <a:pt x="94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0" name="Google Shape;2710;p73"/>
            <p:cNvSpPr/>
            <p:nvPr/>
          </p:nvSpPr>
          <p:spPr>
            <a:xfrm>
              <a:off x="5498092" y="4600906"/>
              <a:ext cx="86112" cy="182619"/>
            </a:xfrm>
            <a:custGeom>
              <a:avLst/>
              <a:gdLst/>
              <a:ahLst/>
              <a:cxnLst/>
              <a:rect l="l" t="t" r="r" b="b"/>
              <a:pathLst>
                <a:path w="2767" h="5868" extrusionOk="0">
                  <a:moveTo>
                    <a:pt x="0" y="1"/>
                  </a:moveTo>
                  <a:cubicBezTo>
                    <a:pt x="304" y="153"/>
                    <a:pt x="578" y="335"/>
                    <a:pt x="851" y="609"/>
                  </a:cubicBezTo>
                  <a:cubicBezTo>
                    <a:pt x="2128" y="1673"/>
                    <a:pt x="2554" y="3496"/>
                    <a:pt x="1824" y="5016"/>
                  </a:cubicBezTo>
                  <a:cubicBezTo>
                    <a:pt x="1550" y="5563"/>
                    <a:pt x="1246" y="5867"/>
                    <a:pt x="1307" y="5867"/>
                  </a:cubicBezTo>
                  <a:cubicBezTo>
                    <a:pt x="1338" y="5867"/>
                    <a:pt x="1398" y="5837"/>
                    <a:pt x="1520" y="5685"/>
                  </a:cubicBezTo>
                  <a:cubicBezTo>
                    <a:pt x="1672" y="5502"/>
                    <a:pt x="1824" y="5259"/>
                    <a:pt x="1946" y="5047"/>
                  </a:cubicBezTo>
                  <a:cubicBezTo>
                    <a:pt x="2766" y="3436"/>
                    <a:pt x="2371" y="1521"/>
                    <a:pt x="912" y="457"/>
                  </a:cubicBezTo>
                  <a:cubicBezTo>
                    <a:pt x="730" y="305"/>
                    <a:pt x="487" y="183"/>
                    <a:pt x="274" y="62"/>
                  </a:cubicBezTo>
                  <a:cubicBezTo>
                    <a:pt x="213" y="31"/>
                    <a:pt x="91" y="1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1" name="Google Shape;2711;p73"/>
            <p:cNvSpPr/>
            <p:nvPr/>
          </p:nvSpPr>
          <p:spPr>
            <a:xfrm>
              <a:off x="5057238" y="4487400"/>
              <a:ext cx="94639" cy="139081"/>
            </a:xfrm>
            <a:custGeom>
              <a:avLst/>
              <a:gdLst/>
              <a:ahLst/>
              <a:cxnLst/>
              <a:rect l="l" t="t" r="r" b="b"/>
              <a:pathLst>
                <a:path w="3041" h="4469" extrusionOk="0">
                  <a:moveTo>
                    <a:pt x="3040" y="0"/>
                  </a:moveTo>
                  <a:lnTo>
                    <a:pt x="3040" y="0"/>
                  </a:lnTo>
                  <a:cubicBezTo>
                    <a:pt x="2463" y="669"/>
                    <a:pt x="1946" y="1429"/>
                    <a:pt x="1460" y="2189"/>
                  </a:cubicBezTo>
                  <a:cubicBezTo>
                    <a:pt x="913" y="2918"/>
                    <a:pt x="426" y="3678"/>
                    <a:pt x="1" y="4469"/>
                  </a:cubicBezTo>
                  <a:cubicBezTo>
                    <a:pt x="578" y="3800"/>
                    <a:pt x="1095" y="3040"/>
                    <a:pt x="1612" y="2280"/>
                  </a:cubicBezTo>
                  <a:cubicBezTo>
                    <a:pt x="2129" y="1551"/>
                    <a:pt x="2615" y="791"/>
                    <a:pt x="304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2" name="Google Shape;2712;p73"/>
            <p:cNvSpPr/>
            <p:nvPr/>
          </p:nvSpPr>
          <p:spPr>
            <a:xfrm>
              <a:off x="5705246" y="4186473"/>
              <a:ext cx="762469" cy="485397"/>
            </a:xfrm>
            <a:custGeom>
              <a:avLst/>
              <a:gdLst/>
              <a:ahLst/>
              <a:cxnLst/>
              <a:rect l="l" t="t" r="r" b="b"/>
              <a:pathLst>
                <a:path w="24500" h="15597" extrusionOk="0">
                  <a:moveTo>
                    <a:pt x="6714" y="1"/>
                  </a:moveTo>
                  <a:cubicBezTo>
                    <a:pt x="6085" y="1"/>
                    <a:pt x="5440" y="214"/>
                    <a:pt x="4955" y="642"/>
                  </a:cubicBezTo>
                  <a:lnTo>
                    <a:pt x="1" y="4837"/>
                  </a:lnTo>
                  <a:lnTo>
                    <a:pt x="21551" y="15323"/>
                  </a:lnTo>
                  <a:lnTo>
                    <a:pt x="24500" y="15597"/>
                  </a:lnTo>
                  <a:lnTo>
                    <a:pt x="23223" y="5596"/>
                  </a:lnTo>
                  <a:lnTo>
                    <a:pt x="19272" y="4685"/>
                  </a:lnTo>
                  <a:lnTo>
                    <a:pt x="15472" y="1098"/>
                  </a:lnTo>
                  <a:cubicBezTo>
                    <a:pt x="15016" y="703"/>
                    <a:pt x="14408" y="429"/>
                    <a:pt x="13770" y="399"/>
                  </a:cubicBezTo>
                  <a:lnTo>
                    <a:pt x="6840" y="4"/>
                  </a:lnTo>
                  <a:cubicBezTo>
                    <a:pt x="6798" y="2"/>
                    <a:pt x="6756" y="1"/>
                    <a:pt x="6714" y="1"/>
                  </a:cubicBezTo>
                  <a:close/>
                </a:path>
              </a:pathLst>
            </a:custGeom>
            <a:solidFill>
              <a:srgbClr val="FFC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3" name="Google Shape;2713;p73"/>
            <p:cNvSpPr/>
            <p:nvPr/>
          </p:nvSpPr>
          <p:spPr>
            <a:xfrm>
              <a:off x="5805523" y="4291575"/>
              <a:ext cx="258275" cy="92741"/>
            </a:xfrm>
            <a:custGeom>
              <a:avLst/>
              <a:gdLst/>
              <a:ahLst/>
              <a:cxnLst/>
              <a:rect l="l" t="t" r="r" b="b"/>
              <a:pathLst>
                <a:path w="8299" h="2980" extrusionOk="0">
                  <a:moveTo>
                    <a:pt x="5533" y="1"/>
                  </a:moveTo>
                  <a:cubicBezTo>
                    <a:pt x="4925" y="1"/>
                    <a:pt x="4347" y="152"/>
                    <a:pt x="3770" y="396"/>
                  </a:cubicBezTo>
                  <a:cubicBezTo>
                    <a:pt x="3253" y="669"/>
                    <a:pt x="2706" y="973"/>
                    <a:pt x="2250" y="1338"/>
                  </a:cubicBezTo>
                  <a:cubicBezTo>
                    <a:pt x="1825" y="1672"/>
                    <a:pt x="1460" y="2037"/>
                    <a:pt x="1126" y="2250"/>
                  </a:cubicBezTo>
                  <a:cubicBezTo>
                    <a:pt x="457" y="2736"/>
                    <a:pt x="1" y="2949"/>
                    <a:pt x="1" y="2979"/>
                  </a:cubicBezTo>
                  <a:cubicBezTo>
                    <a:pt x="122" y="2979"/>
                    <a:pt x="244" y="2949"/>
                    <a:pt x="366" y="2858"/>
                  </a:cubicBezTo>
                  <a:cubicBezTo>
                    <a:pt x="609" y="2706"/>
                    <a:pt x="913" y="2554"/>
                    <a:pt x="1186" y="2371"/>
                  </a:cubicBezTo>
                  <a:cubicBezTo>
                    <a:pt x="1521" y="2128"/>
                    <a:pt x="1946" y="1824"/>
                    <a:pt x="2372" y="1490"/>
                  </a:cubicBezTo>
                  <a:cubicBezTo>
                    <a:pt x="2828" y="1125"/>
                    <a:pt x="3314" y="821"/>
                    <a:pt x="3861" y="548"/>
                  </a:cubicBezTo>
                  <a:cubicBezTo>
                    <a:pt x="4528" y="223"/>
                    <a:pt x="5205" y="134"/>
                    <a:pt x="5817" y="134"/>
                  </a:cubicBezTo>
                  <a:cubicBezTo>
                    <a:pt x="6238" y="134"/>
                    <a:pt x="6627" y="176"/>
                    <a:pt x="6961" y="213"/>
                  </a:cubicBezTo>
                  <a:cubicBezTo>
                    <a:pt x="7693" y="267"/>
                    <a:pt x="8184" y="370"/>
                    <a:pt x="8281" y="370"/>
                  </a:cubicBezTo>
                  <a:cubicBezTo>
                    <a:pt x="8293" y="370"/>
                    <a:pt x="8299" y="369"/>
                    <a:pt x="8299" y="365"/>
                  </a:cubicBezTo>
                  <a:cubicBezTo>
                    <a:pt x="8210" y="321"/>
                    <a:pt x="8121" y="293"/>
                    <a:pt x="8044" y="293"/>
                  </a:cubicBezTo>
                  <a:cubicBezTo>
                    <a:pt x="8016" y="293"/>
                    <a:pt x="7989" y="296"/>
                    <a:pt x="7965" y="304"/>
                  </a:cubicBezTo>
                  <a:cubicBezTo>
                    <a:pt x="7752" y="274"/>
                    <a:pt x="7417" y="213"/>
                    <a:pt x="6992" y="122"/>
                  </a:cubicBezTo>
                  <a:cubicBezTo>
                    <a:pt x="6506" y="61"/>
                    <a:pt x="6019" y="1"/>
                    <a:pt x="553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4" name="Google Shape;2714;p73"/>
            <p:cNvSpPr/>
            <p:nvPr/>
          </p:nvSpPr>
          <p:spPr>
            <a:xfrm>
              <a:off x="5955939" y="4410962"/>
              <a:ext cx="151405" cy="50914"/>
            </a:xfrm>
            <a:custGeom>
              <a:avLst/>
              <a:gdLst/>
              <a:ahLst/>
              <a:cxnLst/>
              <a:rect l="l" t="t" r="r" b="b"/>
              <a:pathLst>
                <a:path w="4865" h="1636" extrusionOk="0">
                  <a:moveTo>
                    <a:pt x="3526" y="1"/>
                  </a:moveTo>
                  <a:cubicBezTo>
                    <a:pt x="3094" y="1"/>
                    <a:pt x="2672" y="90"/>
                    <a:pt x="2250" y="238"/>
                  </a:cubicBezTo>
                  <a:cubicBezTo>
                    <a:pt x="1673" y="481"/>
                    <a:pt x="1095" y="785"/>
                    <a:pt x="609" y="1149"/>
                  </a:cubicBezTo>
                  <a:cubicBezTo>
                    <a:pt x="396" y="1301"/>
                    <a:pt x="183" y="1453"/>
                    <a:pt x="1" y="1636"/>
                  </a:cubicBezTo>
                  <a:cubicBezTo>
                    <a:pt x="274" y="1545"/>
                    <a:pt x="457" y="1423"/>
                    <a:pt x="700" y="1271"/>
                  </a:cubicBezTo>
                  <a:cubicBezTo>
                    <a:pt x="1217" y="937"/>
                    <a:pt x="1764" y="663"/>
                    <a:pt x="2311" y="420"/>
                  </a:cubicBezTo>
                  <a:cubicBezTo>
                    <a:pt x="2795" y="267"/>
                    <a:pt x="3300" y="200"/>
                    <a:pt x="3808" y="200"/>
                  </a:cubicBezTo>
                  <a:cubicBezTo>
                    <a:pt x="3907" y="200"/>
                    <a:pt x="4006" y="202"/>
                    <a:pt x="4104" y="207"/>
                  </a:cubicBezTo>
                  <a:cubicBezTo>
                    <a:pt x="4538" y="261"/>
                    <a:pt x="4802" y="364"/>
                    <a:pt x="4855" y="364"/>
                  </a:cubicBezTo>
                  <a:cubicBezTo>
                    <a:pt x="4861" y="364"/>
                    <a:pt x="4864" y="362"/>
                    <a:pt x="4864" y="359"/>
                  </a:cubicBezTo>
                  <a:cubicBezTo>
                    <a:pt x="4682" y="207"/>
                    <a:pt x="4408" y="116"/>
                    <a:pt x="4104" y="55"/>
                  </a:cubicBezTo>
                  <a:cubicBezTo>
                    <a:pt x="3909" y="18"/>
                    <a:pt x="3717" y="1"/>
                    <a:pt x="3526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5" name="Google Shape;2715;p73"/>
            <p:cNvSpPr/>
            <p:nvPr/>
          </p:nvSpPr>
          <p:spPr>
            <a:xfrm>
              <a:off x="6300282" y="4331319"/>
              <a:ext cx="84245" cy="110729"/>
            </a:xfrm>
            <a:custGeom>
              <a:avLst/>
              <a:gdLst/>
              <a:ahLst/>
              <a:cxnLst/>
              <a:rect l="l" t="t" r="r" b="b"/>
              <a:pathLst>
                <a:path w="2707" h="3558" extrusionOk="0">
                  <a:moveTo>
                    <a:pt x="31" y="0"/>
                  </a:moveTo>
                  <a:lnTo>
                    <a:pt x="31" y="0"/>
                  </a:lnTo>
                  <a:cubicBezTo>
                    <a:pt x="1" y="31"/>
                    <a:pt x="639" y="790"/>
                    <a:pt x="1369" y="1763"/>
                  </a:cubicBezTo>
                  <a:cubicBezTo>
                    <a:pt x="2085" y="2748"/>
                    <a:pt x="2626" y="3557"/>
                    <a:pt x="2702" y="3557"/>
                  </a:cubicBezTo>
                  <a:cubicBezTo>
                    <a:pt x="2704" y="3557"/>
                    <a:pt x="2705" y="3557"/>
                    <a:pt x="2706" y="3556"/>
                  </a:cubicBezTo>
                  <a:cubicBezTo>
                    <a:pt x="2402" y="2888"/>
                    <a:pt x="2007" y="2280"/>
                    <a:pt x="1521" y="1672"/>
                  </a:cubicBezTo>
                  <a:cubicBezTo>
                    <a:pt x="1095" y="1064"/>
                    <a:pt x="609" y="486"/>
                    <a:pt x="3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6" name="Google Shape;2716;p73"/>
            <p:cNvSpPr/>
            <p:nvPr/>
          </p:nvSpPr>
          <p:spPr>
            <a:xfrm>
              <a:off x="5962569" y="3898959"/>
              <a:ext cx="366110" cy="299915"/>
            </a:xfrm>
            <a:custGeom>
              <a:avLst/>
              <a:gdLst/>
              <a:ahLst/>
              <a:cxnLst/>
              <a:rect l="l" t="t" r="r" b="b"/>
              <a:pathLst>
                <a:path w="11764" h="9637" extrusionOk="0">
                  <a:moveTo>
                    <a:pt x="10842" y="1"/>
                  </a:moveTo>
                  <a:cubicBezTo>
                    <a:pt x="10640" y="1"/>
                    <a:pt x="10436" y="69"/>
                    <a:pt x="10274" y="214"/>
                  </a:cubicBezTo>
                  <a:lnTo>
                    <a:pt x="1" y="9394"/>
                  </a:lnTo>
                  <a:lnTo>
                    <a:pt x="2675" y="9637"/>
                  </a:lnTo>
                  <a:lnTo>
                    <a:pt x="11429" y="1460"/>
                  </a:lnTo>
                  <a:cubicBezTo>
                    <a:pt x="11764" y="1156"/>
                    <a:pt x="11764" y="609"/>
                    <a:pt x="11460" y="275"/>
                  </a:cubicBezTo>
                  <a:lnTo>
                    <a:pt x="11338" y="153"/>
                  </a:lnTo>
                  <a:cubicBezTo>
                    <a:pt x="11196" y="54"/>
                    <a:pt x="11020" y="1"/>
                    <a:pt x="108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EB7CDC1-42BC-F793-1FE2-FC365E7766AE}"/>
              </a:ext>
            </a:extLst>
          </p:cNvPr>
          <p:cNvSpPr txBox="1"/>
          <p:nvPr/>
        </p:nvSpPr>
        <p:spPr>
          <a:xfrm>
            <a:off x="452326" y="2142470"/>
            <a:ext cx="458724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Про спадкових ензимопатіях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 слід думати при відставанні дитини в психофізичному розвитку і при наполегливій дистрофії. Ензимопатії можуть супроводжуватися явищами токсичного симптомокомплексу, характеризуватися ознаками наполегливої </a:t>
            </a:r>
            <a:r>
              <a:rPr lang="uk-UA" b="0" i="0" u="none" strike="noStrike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рахіту</a:t>
            </a:r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, остеодистрофій, ураження нирок.</a:t>
            </a:r>
            <a:endParaRPr lang="uk-UA" noProof="1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Google Shape;1007;p47">
            <a:extLst>
              <a:ext uri="{FF2B5EF4-FFF2-40B4-BE49-F238E27FC236}">
                <a16:creationId xmlns:a16="http://schemas.microsoft.com/office/drawing/2014/main" id="{7BE414D6-F567-D56C-AFAD-B6BBC7164BC2}"/>
              </a:ext>
            </a:extLst>
          </p:cNvPr>
          <p:cNvSpPr/>
          <p:nvPr/>
        </p:nvSpPr>
        <p:spPr>
          <a:xfrm rot="-7435586">
            <a:off x="2129821" y="864347"/>
            <a:ext cx="1229676" cy="1029460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0" name="Google Shape;1062;p47">
            <a:extLst>
              <a:ext uri="{FF2B5EF4-FFF2-40B4-BE49-F238E27FC236}">
                <a16:creationId xmlns:a16="http://schemas.microsoft.com/office/drawing/2014/main" id="{A881AAB9-D9D4-3442-9B9E-F7B032F955EE}"/>
              </a:ext>
            </a:extLst>
          </p:cNvPr>
          <p:cNvGrpSpPr/>
          <p:nvPr/>
        </p:nvGrpSpPr>
        <p:grpSpPr>
          <a:xfrm>
            <a:off x="2346346" y="1057808"/>
            <a:ext cx="796524" cy="642817"/>
            <a:chOff x="6846354" y="1780432"/>
            <a:chExt cx="818879" cy="660858"/>
          </a:xfrm>
        </p:grpSpPr>
        <p:sp>
          <p:nvSpPr>
            <p:cNvPr id="21" name="Google Shape;1063;p47">
              <a:extLst>
                <a:ext uri="{FF2B5EF4-FFF2-40B4-BE49-F238E27FC236}">
                  <a16:creationId xmlns:a16="http://schemas.microsoft.com/office/drawing/2014/main" id="{5649188D-C7B1-0492-1AA9-71639BEEAEB8}"/>
                </a:ext>
              </a:extLst>
            </p:cNvPr>
            <p:cNvSpPr/>
            <p:nvPr/>
          </p:nvSpPr>
          <p:spPr>
            <a:xfrm>
              <a:off x="6846354" y="1821499"/>
              <a:ext cx="818879" cy="592968"/>
            </a:xfrm>
            <a:custGeom>
              <a:avLst/>
              <a:gdLst/>
              <a:ahLst/>
              <a:cxnLst/>
              <a:rect l="l" t="t" r="r" b="b"/>
              <a:pathLst>
                <a:path w="13800" h="9992" extrusionOk="0">
                  <a:moveTo>
                    <a:pt x="385" y="0"/>
                  </a:moveTo>
                  <a:cubicBezTo>
                    <a:pt x="174" y="0"/>
                    <a:pt x="0" y="173"/>
                    <a:pt x="0" y="395"/>
                  </a:cubicBezTo>
                  <a:lnTo>
                    <a:pt x="0" y="9607"/>
                  </a:lnTo>
                  <a:cubicBezTo>
                    <a:pt x="0" y="9818"/>
                    <a:pt x="174" y="9991"/>
                    <a:pt x="385" y="9991"/>
                  </a:cubicBezTo>
                  <a:lnTo>
                    <a:pt x="13405" y="9991"/>
                  </a:lnTo>
                  <a:cubicBezTo>
                    <a:pt x="13626" y="9991"/>
                    <a:pt x="13799" y="9818"/>
                    <a:pt x="13799" y="9607"/>
                  </a:cubicBezTo>
                  <a:lnTo>
                    <a:pt x="13799" y="395"/>
                  </a:lnTo>
                  <a:cubicBezTo>
                    <a:pt x="13799" y="173"/>
                    <a:pt x="13626" y="0"/>
                    <a:pt x="13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064;p47">
              <a:extLst>
                <a:ext uri="{FF2B5EF4-FFF2-40B4-BE49-F238E27FC236}">
                  <a16:creationId xmlns:a16="http://schemas.microsoft.com/office/drawing/2014/main" id="{3D99BA53-A25C-8B16-235E-628FBD661986}"/>
                </a:ext>
              </a:extLst>
            </p:cNvPr>
            <p:cNvSpPr/>
            <p:nvPr/>
          </p:nvSpPr>
          <p:spPr>
            <a:xfrm>
              <a:off x="7592721" y="1821499"/>
              <a:ext cx="72512" cy="592968"/>
            </a:xfrm>
            <a:custGeom>
              <a:avLst/>
              <a:gdLst/>
              <a:ahLst/>
              <a:cxnLst/>
              <a:rect l="l" t="t" r="r" b="b"/>
              <a:pathLst>
                <a:path w="1222" h="9992" extrusionOk="0">
                  <a:moveTo>
                    <a:pt x="0" y="0"/>
                  </a:moveTo>
                  <a:cubicBezTo>
                    <a:pt x="212" y="0"/>
                    <a:pt x="385" y="173"/>
                    <a:pt x="385" y="395"/>
                  </a:cubicBezTo>
                  <a:lnTo>
                    <a:pt x="385" y="9607"/>
                  </a:lnTo>
                  <a:cubicBezTo>
                    <a:pt x="385" y="9818"/>
                    <a:pt x="212" y="9991"/>
                    <a:pt x="0" y="9991"/>
                  </a:cubicBezTo>
                  <a:lnTo>
                    <a:pt x="827" y="9991"/>
                  </a:lnTo>
                  <a:cubicBezTo>
                    <a:pt x="1048" y="9991"/>
                    <a:pt x="1221" y="9818"/>
                    <a:pt x="1221" y="9607"/>
                  </a:cubicBezTo>
                  <a:lnTo>
                    <a:pt x="1221" y="395"/>
                  </a:lnTo>
                  <a:cubicBezTo>
                    <a:pt x="1221" y="173"/>
                    <a:pt x="1048" y="0"/>
                    <a:pt x="8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065;p47">
              <a:extLst>
                <a:ext uri="{FF2B5EF4-FFF2-40B4-BE49-F238E27FC236}">
                  <a16:creationId xmlns:a16="http://schemas.microsoft.com/office/drawing/2014/main" id="{80D84DF6-BC5C-BA5D-96FD-FE88C4256491}"/>
                </a:ext>
              </a:extLst>
            </p:cNvPr>
            <p:cNvSpPr/>
            <p:nvPr/>
          </p:nvSpPr>
          <p:spPr>
            <a:xfrm>
              <a:off x="6893113" y="2284859"/>
              <a:ext cx="362977" cy="77088"/>
            </a:xfrm>
            <a:custGeom>
              <a:avLst/>
              <a:gdLst/>
              <a:ahLst/>
              <a:cxnLst/>
              <a:rect l="l" t="t" r="r" b="b"/>
              <a:pathLst>
                <a:path w="6117" h="1299" extrusionOk="0">
                  <a:moveTo>
                    <a:pt x="1" y="1"/>
                  </a:moveTo>
                  <a:lnTo>
                    <a:pt x="1" y="1193"/>
                  </a:lnTo>
                  <a:cubicBezTo>
                    <a:pt x="1" y="1251"/>
                    <a:pt x="49" y="1299"/>
                    <a:pt x="116" y="1299"/>
                  </a:cubicBezTo>
                  <a:lnTo>
                    <a:pt x="6117" y="1299"/>
                  </a:lnTo>
                  <a:lnTo>
                    <a:pt x="61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066;p47">
              <a:extLst>
                <a:ext uri="{FF2B5EF4-FFF2-40B4-BE49-F238E27FC236}">
                  <a16:creationId xmlns:a16="http://schemas.microsoft.com/office/drawing/2014/main" id="{8A3866E6-CFCA-59C9-E358-70DB2BBBB0CA}"/>
                </a:ext>
              </a:extLst>
            </p:cNvPr>
            <p:cNvSpPr/>
            <p:nvPr/>
          </p:nvSpPr>
          <p:spPr>
            <a:xfrm>
              <a:off x="7256031" y="2284859"/>
              <a:ext cx="362384" cy="77088"/>
            </a:xfrm>
            <a:custGeom>
              <a:avLst/>
              <a:gdLst/>
              <a:ahLst/>
              <a:cxnLst/>
              <a:rect l="l" t="t" r="r" b="b"/>
              <a:pathLst>
                <a:path w="6107" h="1299" extrusionOk="0">
                  <a:moveTo>
                    <a:pt x="1" y="1"/>
                  </a:moveTo>
                  <a:lnTo>
                    <a:pt x="1" y="1299"/>
                  </a:lnTo>
                  <a:lnTo>
                    <a:pt x="6001" y="1299"/>
                  </a:lnTo>
                  <a:cubicBezTo>
                    <a:pt x="6059" y="1299"/>
                    <a:pt x="6107" y="1251"/>
                    <a:pt x="6107" y="1193"/>
                  </a:cubicBezTo>
                  <a:lnTo>
                    <a:pt x="61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067;p47">
              <a:extLst>
                <a:ext uri="{FF2B5EF4-FFF2-40B4-BE49-F238E27FC236}">
                  <a16:creationId xmlns:a16="http://schemas.microsoft.com/office/drawing/2014/main" id="{6ABEEA25-E916-7449-B499-0CAD8347B0A5}"/>
                </a:ext>
              </a:extLst>
            </p:cNvPr>
            <p:cNvSpPr/>
            <p:nvPr/>
          </p:nvSpPr>
          <p:spPr>
            <a:xfrm>
              <a:off x="7220071" y="2361888"/>
              <a:ext cx="70851" cy="79403"/>
            </a:xfrm>
            <a:custGeom>
              <a:avLst/>
              <a:gdLst/>
              <a:ahLst/>
              <a:cxnLst/>
              <a:rect l="l" t="t" r="r" b="b"/>
              <a:pathLst>
                <a:path w="1194" h="1338" extrusionOk="0">
                  <a:moveTo>
                    <a:pt x="1" y="1"/>
                  </a:moveTo>
                  <a:lnTo>
                    <a:pt x="1" y="1107"/>
                  </a:lnTo>
                  <a:cubicBezTo>
                    <a:pt x="1" y="1232"/>
                    <a:pt x="97" y="1328"/>
                    <a:pt x="222" y="1337"/>
                  </a:cubicBezTo>
                  <a:lnTo>
                    <a:pt x="972" y="1337"/>
                  </a:lnTo>
                  <a:cubicBezTo>
                    <a:pt x="1097" y="1328"/>
                    <a:pt x="1193" y="1232"/>
                    <a:pt x="1193" y="1107"/>
                  </a:cubicBezTo>
                  <a:lnTo>
                    <a:pt x="11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068;p47">
              <a:extLst>
                <a:ext uri="{FF2B5EF4-FFF2-40B4-BE49-F238E27FC236}">
                  <a16:creationId xmlns:a16="http://schemas.microsoft.com/office/drawing/2014/main" id="{DF22D6C9-FF86-0C91-8A27-A140BC8B3C01}"/>
                </a:ext>
              </a:extLst>
            </p:cNvPr>
            <p:cNvSpPr/>
            <p:nvPr/>
          </p:nvSpPr>
          <p:spPr>
            <a:xfrm>
              <a:off x="6893113" y="1780432"/>
              <a:ext cx="362977" cy="531903"/>
            </a:xfrm>
            <a:custGeom>
              <a:avLst/>
              <a:gdLst/>
              <a:ahLst/>
              <a:cxnLst/>
              <a:rect l="l" t="t" r="r" b="b"/>
              <a:pathLst>
                <a:path w="6117" h="8963" extrusionOk="0">
                  <a:moveTo>
                    <a:pt x="116" y="0"/>
                  </a:moveTo>
                  <a:cubicBezTo>
                    <a:pt x="49" y="0"/>
                    <a:pt x="1" y="48"/>
                    <a:pt x="1" y="106"/>
                  </a:cubicBezTo>
                  <a:lnTo>
                    <a:pt x="1" y="8856"/>
                  </a:lnTo>
                  <a:cubicBezTo>
                    <a:pt x="1" y="8914"/>
                    <a:pt x="49" y="8962"/>
                    <a:pt x="116" y="8962"/>
                  </a:cubicBezTo>
                  <a:lnTo>
                    <a:pt x="6117" y="8962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069;p47">
              <a:extLst>
                <a:ext uri="{FF2B5EF4-FFF2-40B4-BE49-F238E27FC236}">
                  <a16:creationId xmlns:a16="http://schemas.microsoft.com/office/drawing/2014/main" id="{C71F450A-179E-7C6D-9EBE-13D8D9244FEF}"/>
                </a:ext>
              </a:extLst>
            </p:cNvPr>
            <p:cNvSpPr/>
            <p:nvPr/>
          </p:nvSpPr>
          <p:spPr>
            <a:xfrm>
              <a:off x="7256031" y="1780432"/>
              <a:ext cx="362384" cy="531962"/>
            </a:xfrm>
            <a:custGeom>
              <a:avLst/>
              <a:gdLst/>
              <a:ahLst/>
              <a:cxnLst/>
              <a:rect l="l" t="t" r="r" b="b"/>
              <a:pathLst>
                <a:path w="6107" h="8964" extrusionOk="0">
                  <a:moveTo>
                    <a:pt x="1" y="0"/>
                  </a:moveTo>
                  <a:lnTo>
                    <a:pt x="1" y="8962"/>
                  </a:lnTo>
                  <a:lnTo>
                    <a:pt x="5992" y="8962"/>
                  </a:lnTo>
                  <a:cubicBezTo>
                    <a:pt x="5997" y="8963"/>
                    <a:pt x="6003" y="8963"/>
                    <a:pt x="6008" y="8963"/>
                  </a:cubicBezTo>
                  <a:cubicBezTo>
                    <a:pt x="6067" y="8963"/>
                    <a:pt x="6107" y="8918"/>
                    <a:pt x="6107" y="8856"/>
                  </a:cubicBezTo>
                  <a:lnTo>
                    <a:pt x="6107" y="106"/>
                  </a:lnTo>
                  <a:cubicBezTo>
                    <a:pt x="6107" y="48"/>
                    <a:pt x="6059" y="0"/>
                    <a:pt x="6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070;p47">
              <a:extLst>
                <a:ext uri="{FF2B5EF4-FFF2-40B4-BE49-F238E27FC236}">
                  <a16:creationId xmlns:a16="http://schemas.microsoft.com/office/drawing/2014/main" id="{EBEFCCBC-E6C6-0DE0-B39E-0D9561153042}"/>
                </a:ext>
              </a:extLst>
            </p:cNvPr>
            <p:cNvSpPr/>
            <p:nvPr/>
          </p:nvSpPr>
          <p:spPr>
            <a:xfrm>
              <a:off x="7018081" y="1852298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2828" y="404"/>
                  </a:lnTo>
                  <a:cubicBezTo>
                    <a:pt x="3097" y="404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071;p47">
              <a:extLst>
                <a:ext uri="{FF2B5EF4-FFF2-40B4-BE49-F238E27FC236}">
                  <a16:creationId xmlns:a16="http://schemas.microsoft.com/office/drawing/2014/main" id="{BEF24FEA-13A6-0F65-C0E4-3423CD52AED2}"/>
                </a:ext>
              </a:extLst>
            </p:cNvPr>
            <p:cNvSpPr/>
            <p:nvPr/>
          </p:nvSpPr>
          <p:spPr>
            <a:xfrm>
              <a:off x="6949070" y="1901376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60" y="404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072;p47">
              <a:extLst>
                <a:ext uri="{FF2B5EF4-FFF2-40B4-BE49-F238E27FC236}">
                  <a16:creationId xmlns:a16="http://schemas.microsoft.com/office/drawing/2014/main" id="{CE4BFA3E-1B17-49A8-6ACE-DEB258FC2011}"/>
                </a:ext>
              </a:extLst>
            </p:cNvPr>
            <p:cNvSpPr/>
            <p:nvPr/>
          </p:nvSpPr>
          <p:spPr>
            <a:xfrm>
              <a:off x="6949070" y="1951047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4000" y="0"/>
                  </a:moveTo>
                  <a:cubicBezTo>
                    <a:pt x="3997" y="0"/>
                    <a:pt x="3994" y="0"/>
                    <a:pt x="3991" y="0"/>
                  </a:cubicBezTo>
                  <a:lnTo>
                    <a:pt x="270" y="0"/>
                  </a:lnTo>
                  <a:cubicBezTo>
                    <a:pt x="0" y="0"/>
                    <a:pt x="0" y="404"/>
                    <a:pt x="270" y="404"/>
                  </a:cubicBezTo>
                  <a:lnTo>
                    <a:pt x="3991" y="404"/>
                  </a:lnTo>
                  <a:cubicBezTo>
                    <a:pt x="4257" y="395"/>
                    <a:pt x="4260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073;p47">
              <a:extLst>
                <a:ext uri="{FF2B5EF4-FFF2-40B4-BE49-F238E27FC236}">
                  <a16:creationId xmlns:a16="http://schemas.microsoft.com/office/drawing/2014/main" id="{1A406E5D-E8C1-8BF8-80E7-3057A985D9D0}"/>
                </a:ext>
              </a:extLst>
            </p:cNvPr>
            <p:cNvSpPr/>
            <p:nvPr/>
          </p:nvSpPr>
          <p:spPr>
            <a:xfrm>
              <a:off x="6949070" y="2000659"/>
              <a:ext cx="201456" cy="24034"/>
            </a:xfrm>
            <a:custGeom>
              <a:avLst/>
              <a:gdLst/>
              <a:ahLst/>
              <a:cxnLst/>
              <a:rect l="l" t="t" r="r" b="b"/>
              <a:pathLst>
                <a:path w="3395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126" y="405"/>
                  </a:lnTo>
                  <a:cubicBezTo>
                    <a:pt x="3395" y="405"/>
                    <a:pt x="3395" y="1"/>
                    <a:pt x="3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74;p47">
              <a:extLst>
                <a:ext uri="{FF2B5EF4-FFF2-40B4-BE49-F238E27FC236}">
                  <a16:creationId xmlns:a16="http://schemas.microsoft.com/office/drawing/2014/main" id="{A684A8A4-FF73-13A1-81D1-0947B44471C6}"/>
                </a:ext>
              </a:extLst>
            </p:cNvPr>
            <p:cNvSpPr/>
            <p:nvPr/>
          </p:nvSpPr>
          <p:spPr>
            <a:xfrm>
              <a:off x="7018081" y="2098815"/>
              <a:ext cx="183832" cy="24034"/>
            </a:xfrm>
            <a:custGeom>
              <a:avLst/>
              <a:gdLst/>
              <a:ahLst/>
              <a:cxnLst/>
              <a:rect l="l" t="t" r="r" b="b"/>
              <a:pathLst>
                <a:path w="3098" h="405" extrusionOk="0">
                  <a:moveTo>
                    <a:pt x="270" y="1"/>
                  </a:moveTo>
                  <a:cubicBezTo>
                    <a:pt x="1" y="1"/>
                    <a:pt x="1" y="405"/>
                    <a:pt x="270" y="405"/>
                  </a:cubicBezTo>
                  <a:lnTo>
                    <a:pt x="2828" y="405"/>
                  </a:lnTo>
                  <a:cubicBezTo>
                    <a:pt x="3097" y="405"/>
                    <a:pt x="3097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075;p47">
              <a:extLst>
                <a:ext uri="{FF2B5EF4-FFF2-40B4-BE49-F238E27FC236}">
                  <a16:creationId xmlns:a16="http://schemas.microsoft.com/office/drawing/2014/main" id="{6F63878D-D5B8-42E3-454A-F8C20F6FFFB1}"/>
                </a:ext>
              </a:extLst>
            </p:cNvPr>
            <p:cNvSpPr/>
            <p:nvPr/>
          </p:nvSpPr>
          <p:spPr>
            <a:xfrm>
              <a:off x="6949070" y="2147892"/>
              <a:ext cx="252844" cy="24034"/>
            </a:xfrm>
            <a:custGeom>
              <a:avLst/>
              <a:gdLst/>
              <a:ahLst/>
              <a:cxnLst/>
              <a:rect l="l" t="t" r="r" b="b"/>
              <a:pathLst>
                <a:path w="4261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3991" y="405"/>
                  </a:lnTo>
                  <a:cubicBezTo>
                    <a:pt x="4260" y="405"/>
                    <a:pt x="4260" y="1"/>
                    <a:pt x="3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076;p47">
              <a:extLst>
                <a:ext uri="{FF2B5EF4-FFF2-40B4-BE49-F238E27FC236}">
                  <a16:creationId xmlns:a16="http://schemas.microsoft.com/office/drawing/2014/main" id="{B9F7A67C-3286-C7E8-E2E7-AEF0FB9ADE1A}"/>
                </a:ext>
              </a:extLst>
            </p:cNvPr>
            <p:cNvSpPr/>
            <p:nvPr/>
          </p:nvSpPr>
          <p:spPr>
            <a:xfrm>
              <a:off x="6949070" y="2197563"/>
              <a:ext cx="125561" cy="24034"/>
            </a:xfrm>
            <a:custGeom>
              <a:avLst/>
              <a:gdLst/>
              <a:ahLst/>
              <a:cxnLst/>
              <a:rect l="l" t="t" r="r" b="b"/>
              <a:pathLst>
                <a:path w="2116" h="405" extrusionOk="0">
                  <a:moveTo>
                    <a:pt x="270" y="0"/>
                  </a:moveTo>
                  <a:cubicBezTo>
                    <a:pt x="0" y="0"/>
                    <a:pt x="0" y="404"/>
                    <a:pt x="270" y="404"/>
                  </a:cubicBezTo>
                  <a:lnTo>
                    <a:pt x="1847" y="404"/>
                  </a:lnTo>
                  <a:cubicBezTo>
                    <a:pt x="2116" y="404"/>
                    <a:pt x="2116" y="0"/>
                    <a:pt x="1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77;p47">
              <a:extLst>
                <a:ext uri="{FF2B5EF4-FFF2-40B4-BE49-F238E27FC236}">
                  <a16:creationId xmlns:a16="http://schemas.microsoft.com/office/drawing/2014/main" id="{34651D0D-4537-DE79-2176-C7EE6DF44956}"/>
                </a:ext>
              </a:extLst>
            </p:cNvPr>
            <p:cNvSpPr/>
            <p:nvPr/>
          </p:nvSpPr>
          <p:spPr>
            <a:xfrm>
              <a:off x="7374709" y="2016682"/>
              <a:ext cx="184366" cy="23975"/>
            </a:xfrm>
            <a:custGeom>
              <a:avLst/>
              <a:gdLst/>
              <a:ahLst/>
              <a:cxnLst/>
              <a:rect l="l" t="t" r="r" b="b"/>
              <a:pathLst>
                <a:path w="3107" h="404" extrusionOk="0">
                  <a:moveTo>
                    <a:pt x="270" y="0"/>
                  </a:moveTo>
                  <a:cubicBezTo>
                    <a:pt x="1" y="0"/>
                    <a:pt x="1" y="404"/>
                    <a:pt x="270" y="404"/>
                  </a:cubicBezTo>
                  <a:lnTo>
                    <a:pt x="2838" y="404"/>
                  </a:lnTo>
                  <a:cubicBezTo>
                    <a:pt x="3107" y="404"/>
                    <a:pt x="3107" y="0"/>
                    <a:pt x="2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78;p47">
              <a:extLst>
                <a:ext uri="{FF2B5EF4-FFF2-40B4-BE49-F238E27FC236}">
                  <a16:creationId xmlns:a16="http://schemas.microsoft.com/office/drawing/2014/main" id="{F4015FE5-D930-883A-1168-A1EFF356C7AD}"/>
                </a:ext>
              </a:extLst>
            </p:cNvPr>
            <p:cNvSpPr/>
            <p:nvPr/>
          </p:nvSpPr>
          <p:spPr>
            <a:xfrm>
              <a:off x="7305698" y="2066294"/>
              <a:ext cx="253378" cy="24034"/>
            </a:xfrm>
            <a:custGeom>
              <a:avLst/>
              <a:gdLst/>
              <a:ahLst/>
              <a:cxnLst/>
              <a:rect l="l" t="t" r="r" b="b"/>
              <a:pathLst>
                <a:path w="4270" h="405" extrusionOk="0">
                  <a:moveTo>
                    <a:pt x="270" y="1"/>
                  </a:moveTo>
                  <a:cubicBezTo>
                    <a:pt x="0" y="1"/>
                    <a:pt x="0" y="405"/>
                    <a:pt x="270" y="405"/>
                  </a:cubicBezTo>
                  <a:lnTo>
                    <a:pt x="4001" y="405"/>
                  </a:lnTo>
                  <a:cubicBezTo>
                    <a:pt x="4270" y="405"/>
                    <a:pt x="4270" y="1"/>
                    <a:pt x="4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79;p47">
              <a:extLst>
                <a:ext uri="{FF2B5EF4-FFF2-40B4-BE49-F238E27FC236}">
                  <a16:creationId xmlns:a16="http://schemas.microsoft.com/office/drawing/2014/main" id="{1D420EC4-C7B4-2D94-FEE3-7776F5967B7E}"/>
                </a:ext>
              </a:extLst>
            </p:cNvPr>
            <p:cNvSpPr/>
            <p:nvPr/>
          </p:nvSpPr>
          <p:spPr>
            <a:xfrm>
              <a:off x="7306232" y="2115372"/>
              <a:ext cx="125027" cy="24034"/>
            </a:xfrm>
            <a:custGeom>
              <a:avLst/>
              <a:gdLst/>
              <a:ahLst/>
              <a:cxnLst/>
              <a:rect l="l" t="t" r="r" b="b"/>
              <a:pathLst>
                <a:path w="2107" h="405" extrusionOk="0">
                  <a:moveTo>
                    <a:pt x="270" y="1"/>
                  </a:moveTo>
                  <a:cubicBezTo>
                    <a:pt x="1" y="1"/>
                    <a:pt x="1" y="404"/>
                    <a:pt x="270" y="404"/>
                  </a:cubicBezTo>
                  <a:lnTo>
                    <a:pt x="1847" y="404"/>
                  </a:lnTo>
                  <a:cubicBezTo>
                    <a:pt x="2107" y="404"/>
                    <a:pt x="2107" y="1"/>
                    <a:pt x="1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80;p47">
              <a:extLst>
                <a:ext uri="{FF2B5EF4-FFF2-40B4-BE49-F238E27FC236}">
                  <a16:creationId xmlns:a16="http://schemas.microsoft.com/office/drawing/2014/main" id="{2215A15E-88B6-5794-9B69-FE73340EB1DA}"/>
                </a:ext>
              </a:extLst>
            </p:cNvPr>
            <p:cNvSpPr/>
            <p:nvPr/>
          </p:nvSpPr>
          <p:spPr>
            <a:xfrm>
              <a:off x="7327356" y="1864286"/>
              <a:ext cx="220919" cy="82251"/>
            </a:xfrm>
            <a:custGeom>
              <a:avLst/>
              <a:gdLst/>
              <a:ahLst/>
              <a:cxnLst/>
              <a:rect l="l" t="t" r="r" b="b"/>
              <a:pathLst>
                <a:path w="3723" h="1386" extrusionOk="0">
                  <a:moveTo>
                    <a:pt x="107" y="1"/>
                  </a:moveTo>
                  <a:cubicBezTo>
                    <a:pt x="49" y="1"/>
                    <a:pt x="1" y="49"/>
                    <a:pt x="1" y="106"/>
                  </a:cubicBezTo>
                  <a:lnTo>
                    <a:pt x="1" y="1279"/>
                  </a:lnTo>
                  <a:cubicBezTo>
                    <a:pt x="1" y="1337"/>
                    <a:pt x="49" y="1385"/>
                    <a:pt x="107" y="1385"/>
                  </a:cubicBezTo>
                  <a:lnTo>
                    <a:pt x="3616" y="1385"/>
                  </a:lnTo>
                  <a:cubicBezTo>
                    <a:pt x="3674" y="1385"/>
                    <a:pt x="3722" y="1337"/>
                    <a:pt x="3722" y="1279"/>
                  </a:cubicBezTo>
                  <a:lnTo>
                    <a:pt x="3722" y="106"/>
                  </a:lnTo>
                  <a:cubicBezTo>
                    <a:pt x="3722" y="49"/>
                    <a:pt x="3674" y="1"/>
                    <a:pt x="3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9" name="Google Shape;2044;p65">
            <a:extLst>
              <a:ext uri="{FF2B5EF4-FFF2-40B4-BE49-F238E27FC236}">
                <a16:creationId xmlns:a16="http://schemas.microsoft.com/office/drawing/2014/main" id="{FA3B124A-2C3B-7FB0-64C0-33C45AB285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526" r="22531"/>
          <a:stretch/>
        </p:blipFill>
        <p:spPr>
          <a:xfrm flipH="1">
            <a:off x="2872974" y="1156516"/>
            <a:ext cx="45719" cy="45719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171;p49">
            <a:extLst>
              <a:ext uri="{FF2B5EF4-FFF2-40B4-BE49-F238E27FC236}">
                <a16:creationId xmlns:a16="http://schemas.microsoft.com/office/drawing/2014/main" id="{F2DF2398-A14E-2844-D9B0-1DC625356B6C}"/>
              </a:ext>
            </a:extLst>
          </p:cNvPr>
          <p:cNvSpPr/>
          <p:nvPr/>
        </p:nvSpPr>
        <p:spPr>
          <a:xfrm rot="9162636">
            <a:off x="6197476" y="2426451"/>
            <a:ext cx="741129" cy="620458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3" name="Google Shape;2043;p65"/>
          <p:cNvSpPr/>
          <p:nvPr/>
        </p:nvSpPr>
        <p:spPr>
          <a:xfrm rot="-693988">
            <a:off x="3966918" y="799119"/>
            <a:ext cx="1754912" cy="1469177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44" name="Google Shape;2044;p65"/>
          <p:cNvPicPr preferRelativeResize="0"/>
          <p:nvPr/>
        </p:nvPicPr>
        <p:blipFill rotWithShape="1">
          <a:blip r:embed="rId3">
            <a:alphaModFix/>
          </a:blip>
          <a:srcRect l="22526" r="22531"/>
          <a:stretch/>
        </p:blipFill>
        <p:spPr>
          <a:xfrm>
            <a:off x="3691200" y="373202"/>
            <a:ext cx="1761600" cy="180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8FFC00-5E31-D70D-855E-AC6FBB29079F}"/>
              </a:ext>
            </a:extLst>
          </p:cNvPr>
          <p:cNvSpPr txBox="1"/>
          <p:nvPr/>
        </p:nvSpPr>
        <p:spPr>
          <a:xfrm>
            <a:off x="1208582" y="3203111"/>
            <a:ext cx="29212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Ряд спадкових ензимопатій протікає без помітного порушення загального стану хворого: </a:t>
            </a:r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цистинурія, пентозурия, альбінізм.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12EAB6-2D0A-7470-F419-92A3D9FA7997}"/>
              </a:ext>
            </a:extLst>
          </p:cNvPr>
          <p:cNvSpPr txBox="1"/>
          <p:nvPr/>
        </p:nvSpPr>
        <p:spPr>
          <a:xfrm>
            <a:off x="4791231" y="3203110"/>
            <a:ext cx="367821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Частіше спадкові ензимопатії у дітей характеризуються порушенням обміну амінокислот, </a:t>
            </a:r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наприклад фенилпировиноградная </a:t>
            </a:r>
            <a:r>
              <a:rPr lang="uk-UA" b="1" i="0" u="none" strike="noStrike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олігофренія</a:t>
            </a:r>
            <a:r>
              <a:rPr lang="uk-UA" b="1" i="0" noProof="1">
                <a:solidFill>
                  <a:schemeClr val="accent2">
                    <a:lumMod val="10000"/>
                  </a:schemeClr>
                </a:solidFill>
                <a:effectLst/>
                <a:latin typeface="Century Gothic" panose="020B0502020202020204" pitchFamily="34" charset="0"/>
              </a:rPr>
              <a:t>, алкаптонурия. </a:t>
            </a:r>
            <a:endParaRPr lang="uk-UA" b="1" noProof="1">
              <a:solidFill>
                <a:schemeClr val="accent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Google Shape;1171;p49">
            <a:extLst>
              <a:ext uri="{FF2B5EF4-FFF2-40B4-BE49-F238E27FC236}">
                <a16:creationId xmlns:a16="http://schemas.microsoft.com/office/drawing/2014/main" id="{89119136-7B67-99D3-9BD4-C8C957CA662D}"/>
              </a:ext>
            </a:extLst>
          </p:cNvPr>
          <p:cNvSpPr/>
          <p:nvPr/>
        </p:nvSpPr>
        <p:spPr>
          <a:xfrm rot="2917253">
            <a:off x="2250874" y="2409753"/>
            <a:ext cx="741129" cy="620458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7" name="Google Shape;1206;p49">
            <a:extLst>
              <a:ext uri="{FF2B5EF4-FFF2-40B4-BE49-F238E27FC236}">
                <a16:creationId xmlns:a16="http://schemas.microsoft.com/office/drawing/2014/main" id="{85366A08-6091-E866-D92E-A892E72FA1C3}"/>
              </a:ext>
            </a:extLst>
          </p:cNvPr>
          <p:cNvGrpSpPr/>
          <p:nvPr/>
        </p:nvGrpSpPr>
        <p:grpSpPr>
          <a:xfrm>
            <a:off x="2369561" y="2533113"/>
            <a:ext cx="503705" cy="373739"/>
            <a:chOff x="4231748" y="1283281"/>
            <a:chExt cx="680498" cy="504917"/>
          </a:xfrm>
        </p:grpSpPr>
        <p:sp>
          <p:nvSpPr>
            <p:cNvPr id="18" name="Google Shape;1207;p49">
              <a:extLst>
                <a:ext uri="{FF2B5EF4-FFF2-40B4-BE49-F238E27FC236}">
                  <a16:creationId xmlns:a16="http://schemas.microsoft.com/office/drawing/2014/main" id="{D6A94D03-042A-00E5-9B37-B78D85E829C7}"/>
                </a:ext>
              </a:extLst>
            </p:cNvPr>
            <p:cNvSpPr/>
            <p:nvPr/>
          </p:nvSpPr>
          <p:spPr>
            <a:xfrm>
              <a:off x="4273834" y="1283281"/>
              <a:ext cx="596757" cy="504917"/>
            </a:xfrm>
            <a:custGeom>
              <a:avLst/>
              <a:gdLst/>
              <a:ahLst/>
              <a:cxnLst/>
              <a:rect l="l" t="t" r="r" b="b"/>
              <a:pathLst>
                <a:path w="12223" h="10344" extrusionOk="0">
                  <a:moveTo>
                    <a:pt x="8676" y="1"/>
                  </a:moveTo>
                  <a:cubicBezTo>
                    <a:pt x="7707" y="1"/>
                    <a:pt x="6778" y="394"/>
                    <a:pt x="6107" y="1103"/>
                  </a:cubicBezTo>
                  <a:cubicBezTo>
                    <a:pt x="5428" y="385"/>
                    <a:pt x="4496" y="5"/>
                    <a:pt x="3546" y="5"/>
                  </a:cubicBezTo>
                  <a:cubicBezTo>
                    <a:pt x="3101" y="5"/>
                    <a:pt x="2653" y="88"/>
                    <a:pt x="2225" y="260"/>
                  </a:cubicBezTo>
                  <a:cubicBezTo>
                    <a:pt x="883" y="796"/>
                    <a:pt x="1" y="2100"/>
                    <a:pt x="1" y="3547"/>
                  </a:cubicBezTo>
                  <a:cubicBezTo>
                    <a:pt x="1" y="5541"/>
                    <a:pt x="1372" y="6921"/>
                    <a:pt x="2570" y="7909"/>
                  </a:cubicBezTo>
                  <a:cubicBezTo>
                    <a:pt x="3087" y="8330"/>
                    <a:pt x="3624" y="8733"/>
                    <a:pt x="4180" y="9097"/>
                  </a:cubicBezTo>
                  <a:lnTo>
                    <a:pt x="6107" y="10343"/>
                  </a:lnTo>
                  <a:lnTo>
                    <a:pt x="8033" y="9097"/>
                  </a:lnTo>
                  <a:cubicBezTo>
                    <a:pt x="8589" y="8733"/>
                    <a:pt x="9126" y="8340"/>
                    <a:pt x="9644" y="7909"/>
                  </a:cubicBezTo>
                  <a:cubicBezTo>
                    <a:pt x="10842" y="6931"/>
                    <a:pt x="12222" y="5531"/>
                    <a:pt x="12222" y="3547"/>
                  </a:cubicBezTo>
                  <a:cubicBezTo>
                    <a:pt x="12222" y="1889"/>
                    <a:pt x="11072" y="451"/>
                    <a:pt x="9452" y="87"/>
                  </a:cubicBezTo>
                  <a:cubicBezTo>
                    <a:pt x="9193" y="30"/>
                    <a:pt x="8934" y="1"/>
                    <a:pt x="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208;p49">
              <a:extLst>
                <a:ext uri="{FF2B5EF4-FFF2-40B4-BE49-F238E27FC236}">
                  <a16:creationId xmlns:a16="http://schemas.microsoft.com/office/drawing/2014/main" id="{77A49E53-14A8-C72A-C8FD-CE6630373215}"/>
                </a:ext>
              </a:extLst>
            </p:cNvPr>
            <p:cNvSpPr/>
            <p:nvPr/>
          </p:nvSpPr>
          <p:spPr>
            <a:xfrm>
              <a:off x="4472741" y="1290799"/>
              <a:ext cx="397855" cy="497399"/>
            </a:xfrm>
            <a:custGeom>
              <a:avLst/>
              <a:gdLst/>
              <a:ahLst/>
              <a:cxnLst/>
              <a:rect l="l" t="t" r="r" b="b"/>
              <a:pathLst>
                <a:path w="8149" h="10190" extrusionOk="0">
                  <a:moveTo>
                    <a:pt x="5618" y="0"/>
                  </a:moveTo>
                  <a:lnTo>
                    <a:pt x="5618" y="0"/>
                  </a:lnTo>
                  <a:cubicBezTo>
                    <a:pt x="6020" y="2166"/>
                    <a:pt x="6298" y="7400"/>
                    <a:pt x="1" y="8876"/>
                  </a:cubicBezTo>
                  <a:cubicBezTo>
                    <a:pt x="58" y="8905"/>
                    <a:pt x="87" y="8934"/>
                    <a:pt x="106" y="8943"/>
                  </a:cubicBezTo>
                  <a:lnTo>
                    <a:pt x="2033" y="10189"/>
                  </a:lnTo>
                  <a:lnTo>
                    <a:pt x="3959" y="8943"/>
                  </a:lnTo>
                  <a:cubicBezTo>
                    <a:pt x="4515" y="8579"/>
                    <a:pt x="5052" y="8186"/>
                    <a:pt x="5570" y="7764"/>
                  </a:cubicBezTo>
                  <a:cubicBezTo>
                    <a:pt x="6768" y="6777"/>
                    <a:pt x="8139" y="5387"/>
                    <a:pt x="8139" y="3403"/>
                  </a:cubicBezTo>
                  <a:cubicBezTo>
                    <a:pt x="8148" y="1831"/>
                    <a:pt x="7113" y="451"/>
                    <a:pt x="5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209;p49">
              <a:extLst>
                <a:ext uri="{FF2B5EF4-FFF2-40B4-BE49-F238E27FC236}">
                  <a16:creationId xmlns:a16="http://schemas.microsoft.com/office/drawing/2014/main" id="{C304951B-3327-A532-E654-53C2C1E41077}"/>
                </a:ext>
              </a:extLst>
            </p:cNvPr>
            <p:cNvSpPr/>
            <p:nvPr/>
          </p:nvSpPr>
          <p:spPr>
            <a:xfrm>
              <a:off x="4655196" y="1501721"/>
              <a:ext cx="178397" cy="141898"/>
            </a:xfrm>
            <a:custGeom>
              <a:avLst/>
              <a:gdLst/>
              <a:ahLst/>
              <a:cxnLst/>
              <a:rect l="l" t="t" r="r" b="b"/>
              <a:pathLst>
                <a:path w="3654" h="2907" extrusionOk="0">
                  <a:moveTo>
                    <a:pt x="2082" y="1"/>
                  </a:moveTo>
                  <a:cubicBezTo>
                    <a:pt x="2076" y="1"/>
                    <a:pt x="2069" y="1"/>
                    <a:pt x="2063" y="2"/>
                  </a:cubicBezTo>
                  <a:cubicBezTo>
                    <a:pt x="1977" y="2"/>
                    <a:pt x="1909" y="60"/>
                    <a:pt x="1881" y="136"/>
                  </a:cubicBezTo>
                  <a:lnTo>
                    <a:pt x="1238" y="2140"/>
                  </a:lnTo>
                  <a:lnTo>
                    <a:pt x="443" y="318"/>
                  </a:lnTo>
                  <a:cubicBezTo>
                    <a:pt x="406" y="231"/>
                    <a:pt x="336" y="194"/>
                    <a:pt x="265" y="194"/>
                  </a:cubicBezTo>
                  <a:cubicBezTo>
                    <a:pt x="134" y="194"/>
                    <a:pt x="1" y="320"/>
                    <a:pt x="69" y="481"/>
                  </a:cubicBezTo>
                  <a:lnTo>
                    <a:pt x="1085" y="2791"/>
                  </a:lnTo>
                  <a:cubicBezTo>
                    <a:pt x="1114" y="2859"/>
                    <a:pt x="1191" y="2906"/>
                    <a:pt x="1267" y="2906"/>
                  </a:cubicBezTo>
                  <a:lnTo>
                    <a:pt x="1277" y="2906"/>
                  </a:lnTo>
                  <a:cubicBezTo>
                    <a:pt x="1363" y="2906"/>
                    <a:pt x="1440" y="2849"/>
                    <a:pt x="1459" y="2772"/>
                  </a:cubicBezTo>
                  <a:lnTo>
                    <a:pt x="2120" y="731"/>
                  </a:lnTo>
                  <a:lnTo>
                    <a:pt x="2657" y="1814"/>
                  </a:lnTo>
                  <a:cubicBezTo>
                    <a:pt x="2686" y="1881"/>
                    <a:pt x="2753" y="1929"/>
                    <a:pt x="2830" y="1929"/>
                  </a:cubicBezTo>
                  <a:lnTo>
                    <a:pt x="3366" y="1929"/>
                  </a:lnTo>
                  <a:cubicBezTo>
                    <a:pt x="3462" y="1795"/>
                    <a:pt x="3558" y="1660"/>
                    <a:pt x="3654" y="1517"/>
                  </a:cubicBezTo>
                  <a:lnTo>
                    <a:pt x="2954" y="1517"/>
                  </a:lnTo>
                  <a:lnTo>
                    <a:pt x="2254" y="108"/>
                  </a:lnTo>
                  <a:cubicBezTo>
                    <a:pt x="2219" y="46"/>
                    <a:pt x="2152" y="1"/>
                    <a:pt x="2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210;p49">
              <a:extLst>
                <a:ext uri="{FF2B5EF4-FFF2-40B4-BE49-F238E27FC236}">
                  <a16:creationId xmlns:a16="http://schemas.microsoft.com/office/drawing/2014/main" id="{18F6B8FE-785B-4B61-51A4-B8E95445F0D7}"/>
                </a:ext>
              </a:extLst>
            </p:cNvPr>
            <p:cNvSpPr/>
            <p:nvPr/>
          </p:nvSpPr>
          <p:spPr>
            <a:xfrm>
              <a:off x="4310354" y="1431722"/>
              <a:ext cx="357039" cy="232933"/>
            </a:xfrm>
            <a:custGeom>
              <a:avLst/>
              <a:gdLst/>
              <a:ahLst/>
              <a:cxnLst/>
              <a:rect l="l" t="t" r="r" b="b"/>
              <a:pathLst>
                <a:path w="7313" h="4772" extrusionOk="0">
                  <a:moveTo>
                    <a:pt x="6600" y="1"/>
                  </a:moveTo>
                  <a:cubicBezTo>
                    <a:pt x="6523" y="1"/>
                    <a:pt x="6447" y="41"/>
                    <a:pt x="6413" y="123"/>
                  </a:cubicBezTo>
                  <a:lnTo>
                    <a:pt x="5464" y="2471"/>
                  </a:lnTo>
                  <a:lnTo>
                    <a:pt x="4659" y="1129"/>
                  </a:lnTo>
                  <a:cubicBezTo>
                    <a:pt x="4621" y="1062"/>
                    <a:pt x="4555" y="1029"/>
                    <a:pt x="4489" y="1029"/>
                  </a:cubicBezTo>
                  <a:cubicBezTo>
                    <a:pt x="4405" y="1029"/>
                    <a:pt x="4322" y="1081"/>
                    <a:pt x="4295" y="1177"/>
                  </a:cubicBezTo>
                  <a:lnTo>
                    <a:pt x="3480" y="3909"/>
                  </a:lnTo>
                  <a:lnTo>
                    <a:pt x="2445" y="861"/>
                  </a:lnTo>
                  <a:cubicBezTo>
                    <a:pt x="2416" y="784"/>
                    <a:pt x="2349" y="736"/>
                    <a:pt x="2272" y="727"/>
                  </a:cubicBezTo>
                  <a:cubicBezTo>
                    <a:pt x="2186" y="727"/>
                    <a:pt x="2109" y="775"/>
                    <a:pt x="2071" y="851"/>
                  </a:cubicBezTo>
                  <a:lnTo>
                    <a:pt x="1045" y="2951"/>
                  </a:lnTo>
                  <a:lnTo>
                    <a:pt x="0" y="2951"/>
                  </a:lnTo>
                  <a:cubicBezTo>
                    <a:pt x="96" y="3094"/>
                    <a:pt x="192" y="3229"/>
                    <a:pt x="298" y="3363"/>
                  </a:cubicBezTo>
                  <a:lnTo>
                    <a:pt x="1170" y="3363"/>
                  </a:lnTo>
                  <a:cubicBezTo>
                    <a:pt x="1256" y="3353"/>
                    <a:pt x="1323" y="3315"/>
                    <a:pt x="1352" y="3238"/>
                  </a:cubicBezTo>
                  <a:lnTo>
                    <a:pt x="2224" y="1465"/>
                  </a:lnTo>
                  <a:lnTo>
                    <a:pt x="3298" y="4638"/>
                  </a:lnTo>
                  <a:cubicBezTo>
                    <a:pt x="3327" y="4714"/>
                    <a:pt x="3403" y="4772"/>
                    <a:pt x="3490" y="4772"/>
                  </a:cubicBezTo>
                  <a:cubicBezTo>
                    <a:pt x="3576" y="4772"/>
                    <a:pt x="3653" y="4714"/>
                    <a:pt x="3681" y="4628"/>
                  </a:cubicBezTo>
                  <a:lnTo>
                    <a:pt x="4534" y="1733"/>
                  </a:lnTo>
                  <a:lnTo>
                    <a:pt x="5301" y="3027"/>
                  </a:lnTo>
                  <a:cubicBezTo>
                    <a:pt x="5341" y="3094"/>
                    <a:pt x="5409" y="3126"/>
                    <a:pt x="5476" y="3126"/>
                  </a:cubicBezTo>
                  <a:cubicBezTo>
                    <a:pt x="5553" y="3126"/>
                    <a:pt x="5630" y="3085"/>
                    <a:pt x="5665" y="3008"/>
                  </a:cubicBezTo>
                  <a:lnTo>
                    <a:pt x="6595" y="727"/>
                  </a:lnTo>
                  <a:lnTo>
                    <a:pt x="6864" y="1359"/>
                  </a:lnTo>
                  <a:cubicBezTo>
                    <a:pt x="6904" y="1447"/>
                    <a:pt x="6976" y="1484"/>
                    <a:pt x="7048" y="1484"/>
                  </a:cubicBezTo>
                  <a:cubicBezTo>
                    <a:pt x="7181" y="1484"/>
                    <a:pt x="7312" y="1358"/>
                    <a:pt x="7237" y="1196"/>
                  </a:cubicBezTo>
                  <a:lnTo>
                    <a:pt x="6787" y="123"/>
                  </a:lnTo>
                  <a:cubicBezTo>
                    <a:pt x="6753" y="41"/>
                    <a:pt x="6677" y="1"/>
                    <a:pt x="6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211;p49">
              <a:extLst>
                <a:ext uri="{FF2B5EF4-FFF2-40B4-BE49-F238E27FC236}">
                  <a16:creationId xmlns:a16="http://schemas.microsoft.com/office/drawing/2014/main" id="{7D887969-9DE1-DCB8-8C3F-83E8FDC7C4A5}"/>
                </a:ext>
              </a:extLst>
            </p:cNvPr>
            <p:cNvSpPr/>
            <p:nvPr/>
          </p:nvSpPr>
          <p:spPr>
            <a:xfrm>
              <a:off x="4654903" y="1476533"/>
              <a:ext cx="257343" cy="142288"/>
            </a:xfrm>
            <a:custGeom>
              <a:avLst/>
              <a:gdLst/>
              <a:ahLst/>
              <a:cxnLst/>
              <a:rect l="l" t="t" r="r" b="b"/>
              <a:pathLst>
                <a:path w="5271" h="2915" extrusionOk="0">
                  <a:moveTo>
                    <a:pt x="2059" y="1"/>
                  </a:moveTo>
                  <a:cubicBezTo>
                    <a:pt x="1983" y="10"/>
                    <a:pt x="1915" y="68"/>
                    <a:pt x="1887" y="144"/>
                  </a:cubicBezTo>
                  <a:lnTo>
                    <a:pt x="1244" y="2138"/>
                  </a:lnTo>
                  <a:lnTo>
                    <a:pt x="449" y="326"/>
                  </a:lnTo>
                  <a:cubicBezTo>
                    <a:pt x="408" y="239"/>
                    <a:pt x="336" y="202"/>
                    <a:pt x="264" y="202"/>
                  </a:cubicBezTo>
                  <a:cubicBezTo>
                    <a:pt x="132" y="202"/>
                    <a:pt x="0" y="328"/>
                    <a:pt x="75" y="489"/>
                  </a:cubicBezTo>
                  <a:lnTo>
                    <a:pt x="1081" y="2799"/>
                  </a:lnTo>
                  <a:cubicBezTo>
                    <a:pt x="1120" y="2867"/>
                    <a:pt x="1187" y="2914"/>
                    <a:pt x="1273" y="2914"/>
                  </a:cubicBezTo>
                  <a:lnTo>
                    <a:pt x="1283" y="2914"/>
                  </a:lnTo>
                  <a:cubicBezTo>
                    <a:pt x="1359" y="2905"/>
                    <a:pt x="1436" y="2847"/>
                    <a:pt x="1465" y="2771"/>
                  </a:cubicBezTo>
                  <a:lnTo>
                    <a:pt x="2117" y="739"/>
                  </a:lnTo>
                  <a:lnTo>
                    <a:pt x="2653" y="1812"/>
                  </a:lnTo>
                  <a:cubicBezTo>
                    <a:pt x="2682" y="1879"/>
                    <a:pt x="2759" y="1927"/>
                    <a:pt x="2836" y="1927"/>
                  </a:cubicBezTo>
                  <a:lnTo>
                    <a:pt x="5002" y="1927"/>
                  </a:lnTo>
                  <a:cubicBezTo>
                    <a:pt x="5270" y="1927"/>
                    <a:pt x="5270" y="1525"/>
                    <a:pt x="5002" y="1525"/>
                  </a:cubicBezTo>
                  <a:lnTo>
                    <a:pt x="2960" y="1525"/>
                  </a:lnTo>
                  <a:lnTo>
                    <a:pt x="2260" y="116"/>
                  </a:lnTo>
                  <a:cubicBezTo>
                    <a:pt x="2222" y="39"/>
                    <a:pt x="2145" y="1"/>
                    <a:pt x="20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212;p49">
              <a:extLst>
                <a:ext uri="{FF2B5EF4-FFF2-40B4-BE49-F238E27FC236}">
                  <a16:creationId xmlns:a16="http://schemas.microsoft.com/office/drawing/2014/main" id="{4595EF07-E1E6-D029-D16B-076EB86B61F5}"/>
                </a:ext>
              </a:extLst>
            </p:cNvPr>
            <p:cNvSpPr/>
            <p:nvPr/>
          </p:nvSpPr>
          <p:spPr>
            <a:xfrm>
              <a:off x="4231748" y="1406828"/>
              <a:ext cx="436278" cy="233519"/>
            </a:xfrm>
            <a:custGeom>
              <a:avLst/>
              <a:gdLst/>
              <a:ahLst/>
              <a:cxnLst/>
              <a:rect l="l" t="t" r="r" b="b"/>
              <a:pathLst>
                <a:path w="8936" h="4784" extrusionOk="0">
                  <a:moveTo>
                    <a:pt x="8205" y="0"/>
                  </a:moveTo>
                  <a:cubicBezTo>
                    <a:pt x="8129" y="0"/>
                    <a:pt x="8052" y="48"/>
                    <a:pt x="8023" y="125"/>
                  </a:cubicBezTo>
                  <a:lnTo>
                    <a:pt x="7074" y="2483"/>
                  </a:lnTo>
                  <a:lnTo>
                    <a:pt x="6279" y="1131"/>
                  </a:lnTo>
                  <a:cubicBezTo>
                    <a:pt x="6244" y="1071"/>
                    <a:pt x="6171" y="1034"/>
                    <a:pt x="6101" y="1034"/>
                  </a:cubicBezTo>
                  <a:cubicBezTo>
                    <a:pt x="6093" y="1034"/>
                    <a:pt x="6085" y="1035"/>
                    <a:pt x="6077" y="1036"/>
                  </a:cubicBezTo>
                  <a:cubicBezTo>
                    <a:pt x="6001" y="1045"/>
                    <a:pt x="5934" y="1103"/>
                    <a:pt x="5905" y="1179"/>
                  </a:cubicBezTo>
                  <a:lnTo>
                    <a:pt x="5100" y="3911"/>
                  </a:lnTo>
                  <a:lnTo>
                    <a:pt x="4064" y="863"/>
                  </a:lnTo>
                  <a:cubicBezTo>
                    <a:pt x="4036" y="786"/>
                    <a:pt x="3969" y="738"/>
                    <a:pt x="3882" y="729"/>
                  </a:cubicBezTo>
                  <a:cubicBezTo>
                    <a:pt x="3806" y="729"/>
                    <a:pt x="3729" y="777"/>
                    <a:pt x="3691" y="853"/>
                  </a:cubicBezTo>
                  <a:lnTo>
                    <a:pt x="2665" y="2953"/>
                  </a:lnTo>
                  <a:lnTo>
                    <a:pt x="269" y="2953"/>
                  </a:lnTo>
                  <a:cubicBezTo>
                    <a:pt x="0" y="2953"/>
                    <a:pt x="0" y="3355"/>
                    <a:pt x="269" y="3355"/>
                  </a:cubicBezTo>
                  <a:lnTo>
                    <a:pt x="2790" y="3355"/>
                  </a:lnTo>
                  <a:cubicBezTo>
                    <a:pt x="2866" y="3355"/>
                    <a:pt x="2943" y="3307"/>
                    <a:pt x="2972" y="3240"/>
                  </a:cubicBezTo>
                  <a:lnTo>
                    <a:pt x="3844" y="1457"/>
                  </a:lnTo>
                  <a:lnTo>
                    <a:pt x="4917" y="4640"/>
                  </a:lnTo>
                  <a:cubicBezTo>
                    <a:pt x="4946" y="4716"/>
                    <a:pt x="5023" y="4774"/>
                    <a:pt x="5109" y="4774"/>
                  </a:cubicBezTo>
                  <a:cubicBezTo>
                    <a:pt x="5109" y="4774"/>
                    <a:pt x="5109" y="4783"/>
                    <a:pt x="5109" y="4783"/>
                  </a:cubicBezTo>
                  <a:cubicBezTo>
                    <a:pt x="5205" y="4774"/>
                    <a:pt x="5282" y="4716"/>
                    <a:pt x="5301" y="4640"/>
                  </a:cubicBezTo>
                  <a:lnTo>
                    <a:pt x="6154" y="1726"/>
                  </a:lnTo>
                  <a:lnTo>
                    <a:pt x="6930" y="3020"/>
                  </a:lnTo>
                  <a:cubicBezTo>
                    <a:pt x="6969" y="3087"/>
                    <a:pt x="7045" y="3125"/>
                    <a:pt x="7113" y="3125"/>
                  </a:cubicBezTo>
                  <a:cubicBezTo>
                    <a:pt x="7189" y="3116"/>
                    <a:pt x="7256" y="3068"/>
                    <a:pt x="7285" y="3000"/>
                  </a:cubicBezTo>
                  <a:lnTo>
                    <a:pt x="8215" y="729"/>
                  </a:lnTo>
                  <a:lnTo>
                    <a:pt x="8493" y="1352"/>
                  </a:lnTo>
                  <a:cubicBezTo>
                    <a:pt x="8530" y="1439"/>
                    <a:pt x="8600" y="1476"/>
                    <a:pt x="8671" y="1476"/>
                  </a:cubicBezTo>
                  <a:cubicBezTo>
                    <a:pt x="8802" y="1476"/>
                    <a:pt x="8935" y="1351"/>
                    <a:pt x="8867" y="1189"/>
                  </a:cubicBezTo>
                  <a:lnTo>
                    <a:pt x="8397" y="125"/>
                  </a:lnTo>
                  <a:cubicBezTo>
                    <a:pt x="8368" y="48"/>
                    <a:pt x="8292" y="0"/>
                    <a:pt x="8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4" name="Google Shape;1168;p49">
            <a:extLst>
              <a:ext uri="{FF2B5EF4-FFF2-40B4-BE49-F238E27FC236}">
                <a16:creationId xmlns:a16="http://schemas.microsoft.com/office/drawing/2014/main" id="{0911445B-C035-37D6-FCB5-C9A3E83552C0}"/>
              </a:ext>
            </a:extLst>
          </p:cNvPr>
          <p:cNvSpPr/>
          <p:nvPr/>
        </p:nvSpPr>
        <p:spPr>
          <a:xfrm rot="9856874">
            <a:off x="6219057" y="2384614"/>
            <a:ext cx="741028" cy="620374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5" name="Google Shape;1223;p49">
            <a:extLst>
              <a:ext uri="{FF2B5EF4-FFF2-40B4-BE49-F238E27FC236}">
                <a16:creationId xmlns:a16="http://schemas.microsoft.com/office/drawing/2014/main" id="{7ECDC74A-7108-AF41-46AB-01EF4C56B482}"/>
              </a:ext>
            </a:extLst>
          </p:cNvPr>
          <p:cNvGrpSpPr/>
          <p:nvPr/>
        </p:nvGrpSpPr>
        <p:grpSpPr>
          <a:xfrm>
            <a:off x="6358613" y="2461336"/>
            <a:ext cx="461918" cy="466930"/>
            <a:chOff x="2415864" y="3173941"/>
            <a:chExt cx="589632" cy="596030"/>
          </a:xfrm>
        </p:grpSpPr>
        <p:sp>
          <p:nvSpPr>
            <p:cNvPr id="26" name="Google Shape;1224;p49">
              <a:extLst>
                <a:ext uri="{FF2B5EF4-FFF2-40B4-BE49-F238E27FC236}">
                  <a16:creationId xmlns:a16="http://schemas.microsoft.com/office/drawing/2014/main" id="{C2180B76-8626-B976-E816-CF5BB0DBCE84}"/>
                </a:ext>
              </a:extLst>
            </p:cNvPr>
            <p:cNvSpPr/>
            <p:nvPr/>
          </p:nvSpPr>
          <p:spPr>
            <a:xfrm>
              <a:off x="2415864" y="3174157"/>
              <a:ext cx="589245" cy="595814"/>
            </a:xfrm>
            <a:custGeom>
              <a:avLst/>
              <a:gdLst/>
              <a:ahLst/>
              <a:cxnLst/>
              <a:rect l="l" t="t" r="r" b="b"/>
              <a:pathLst>
                <a:path w="13670" h="13824" extrusionOk="0">
                  <a:moveTo>
                    <a:pt x="6161" y="1"/>
                  </a:moveTo>
                  <a:cubicBezTo>
                    <a:pt x="6056" y="1"/>
                    <a:pt x="5947" y="14"/>
                    <a:pt x="5838" y="40"/>
                  </a:cubicBezTo>
                  <a:cubicBezTo>
                    <a:pt x="5551" y="98"/>
                    <a:pt x="5282" y="251"/>
                    <a:pt x="5090" y="481"/>
                  </a:cubicBezTo>
                  <a:cubicBezTo>
                    <a:pt x="4886" y="354"/>
                    <a:pt x="4654" y="291"/>
                    <a:pt x="4420" y="291"/>
                  </a:cubicBezTo>
                  <a:cubicBezTo>
                    <a:pt x="4248" y="291"/>
                    <a:pt x="4074" y="326"/>
                    <a:pt x="3911" y="395"/>
                  </a:cubicBezTo>
                  <a:cubicBezTo>
                    <a:pt x="3643" y="500"/>
                    <a:pt x="3413" y="692"/>
                    <a:pt x="3250" y="932"/>
                  </a:cubicBezTo>
                  <a:cubicBezTo>
                    <a:pt x="3170" y="908"/>
                    <a:pt x="3086" y="897"/>
                    <a:pt x="3000" y="897"/>
                  </a:cubicBezTo>
                  <a:cubicBezTo>
                    <a:pt x="2664" y="897"/>
                    <a:pt x="2300" y="1073"/>
                    <a:pt x="2033" y="1401"/>
                  </a:cubicBezTo>
                  <a:cubicBezTo>
                    <a:pt x="1860" y="1612"/>
                    <a:pt x="1755" y="1862"/>
                    <a:pt x="1726" y="2130"/>
                  </a:cubicBezTo>
                  <a:cubicBezTo>
                    <a:pt x="1275" y="2159"/>
                    <a:pt x="854" y="2552"/>
                    <a:pt x="729" y="3117"/>
                  </a:cubicBezTo>
                  <a:cubicBezTo>
                    <a:pt x="672" y="3376"/>
                    <a:pt x="691" y="3644"/>
                    <a:pt x="787" y="3894"/>
                  </a:cubicBezTo>
                  <a:cubicBezTo>
                    <a:pt x="269" y="4037"/>
                    <a:pt x="1" y="4670"/>
                    <a:pt x="173" y="5303"/>
                  </a:cubicBezTo>
                  <a:cubicBezTo>
                    <a:pt x="240" y="5523"/>
                    <a:pt x="355" y="5734"/>
                    <a:pt x="518" y="5897"/>
                  </a:cubicBezTo>
                  <a:cubicBezTo>
                    <a:pt x="461" y="6127"/>
                    <a:pt x="470" y="6367"/>
                    <a:pt x="537" y="6587"/>
                  </a:cubicBezTo>
                  <a:cubicBezTo>
                    <a:pt x="686" y="7140"/>
                    <a:pt x="1126" y="7508"/>
                    <a:pt x="1575" y="7508"/>
                  </a:cubicBezTo>
                  <a:cubicBezTo>
                    <a:pt x="1648" y="7508"/>
                    <a:pt x="1721" y="7499"/>
                    <a:pt x="1793" y="7479"/>
                  </a:cubicBezTo>
                  <a:cubicBezTo>
                    <a:pt x="1841" y="7469"/>
                    <a:pt x="1898" y="7450"/>
                    <a:pt x="1946" y="7421"/>
                  </a:cubicBezTo>
                  <a:cubicBezTo>
                    <a:pt x="2052" y="7686"/>
                    <a:pt x="2468" y="7902"/>
                    <a:pt x="2846" y="7902"/>
                  </a:cubicBezTo>
                  <a:cubicBezTo>
                    <a:pt x="2947" y="7902"/>
                    <a:pt x="3046" y="7887"/>
                    <a:pt x="3135" y="7852"/>
                  </a:cubicBezTo>
                  <a:cubicBezTo>
                    <a:pt x="3645" y="9016"/>
                    <a:pt x="4426" y="9609"/>
                    <a:pt x="5634" y="9609"/>
                  </a:cubicBezTo>
                  <a:cubicBezTo>
                    <a:pt x="5969" y="9609"/>
                    <a:pt x="6336" y="9564"/>
                    <a:pt x="6739" y="9472"/>
                  </a:cubicBezTo>
                  <a:cubicBezTo>
                    <a:pt x="6835" y="10000"/>
                    <a:pt x="7161" y="10623"/>
                    <a:pt x="8043" y="11131"/>
                  </a:cubicBezTo>
                  <a:cubicBezTo>
                    <a:pt x="9519" y="11984"/>
                    <a:pt x="10171" y="12645"/>
                    <a:pt x="10267" y="13306"/>
                  </a:cubicBezTo>
                  <a:cubicBezTo>
                    <a:pt x="10309" y="13607"/>
                    <a:pt x="10568" y="13823"/>
                    <a:pt x="10863" y="13823"/>
                  </a:cubicBezTo>
                  <a:cubicBezTo>
                    <a:pt x="10897" y="13823"/>
                    <a:pt x="10932" y="13820"/>
                    <a:pt x="10966" y="13814"/>
                  </a:cubicBezTo>
                  <a:cubicBezTo>
                    <a:pt x="11302" y="13757"/>
                    <a:pt x="11513" y="13421"/>
                    <a:pt x="11436" y="13096"/>
                  </a:cubicBezTo>
                  <a:lnTo>
                    <a:pt x="10861" y="10460"/>
                  </a:lnTo>
                  <a:lnTo>
                    <a:pt x="10746" y="8763"/>
                  </a:lnTo>
                  <a:lnTo>
                    <a:pt x="11704" y="8399"/>
                  </a:lnTo>
                  <a:cubicBezTo>
                    <a:pt x="11813" y="8450"/>
                    <a:pt x="11928" y="8474"/>
                    <a:pt x="12044" y="8474"/>
                  </a:cubicBezTo>
                  <a:cubicBezTo>
                    <a:pt x="12449" y="8474"/>
                    <a:pt x="12866" y="8178"/>
                    <a:pt x="13075" y="7709"/>
                  </a:cubicBezTo>
                  <a:cubicBezTo>
                    <a:pt x="13219" y="7411"/>
                    <a:pt x="13238" y="7066"/>
                    <a:pt x="13142" y="6750"/>
                  </a:cubicBezTo>
                  <a:cubicBezTo>
                    <a:pt x="13353" y="6558"/>
                    <a:pt x="13506" y="6300"/>
                    <a:pt x="13554" y="6022"/>
                  </a:cubicBezTo>
                  <a:cubicBezTo>
                    <a:pt x="13669" y="5485"/>
                    <a:pt x="13478" y="4986"/>
                    <a:pt x="13123" y="4756"/>
                  </a:cubicBezTo>
                  <a:cubicBezTo>
                    <a:pt x="13209" y="4382"/>
                    <a:pt x="13123" y="3980"/>
                    <a:pt x="12883" y="3673"/>
                  </a:cubicBezTo>
                  <a:cubicBezTo>
                    <a:pt x="12701" y="3424"/>
                    <a:pt x="12433" y="3242"/>
                    <a:pt x="12136" y="3165"/>
                  </a:cubicBezTo>
                  <a:cubicBezTo>
                    <a:pt x="12212" y="2849"/>
                    <a:pt x="12145" y="2513"/>
                    <a:pt x="11944" y="2245"/>
                  </a:cubicBezTo>
                  <a:cubicBezTo>
                    <a:pt x="11944" y="2245"/>
                    <a:pt x="11570" y="1814"/>
                    <a:pt x="11350" y="1766"/>
                  </a:cubicBezTo>
                  <a:cubicBezTo>
                    <a:pt x="11154" y="1717"/>
                    <a:pt x="10979" y="1654"/>
                    <a:pt x="10807" y="1654"/>
                  </a:cubicBezTo>
                  <a:cubicBezTo>
                    <a:pt x="10777" y="1654"/>
                    <a:pt x="10747" y="1656"/>
                    <a:pt x="10717" y="1660"/>
                  </a:cubicBezTo>
                  <a:cubicBezTo>
                    <a:pt x="10602" y="1286"/>
                    <a:pt x="10334" y="989"/>
                    <a:pt x="9979" y="836"/>
                  </a:cubicBezTo>
                  <a:cubicBezTo>
                    <a:pt x="9798" y="755"/>
                    <a:pt x="9601" y="714"/>
                    <a:pt x="9404" y="714"/>
                  </a:cubicBezTo>
                  <a:cubicBezTo>
                    <a:pt x="9298" y="714"/>
                    <a:pt x="9192" y="726"/>
                    <a:pt x="9088" y="750"/>
                  </a:cubicBezTo>
                  <a:cubicBezTo>
                    <a:pt x="8877" y="366"/>
                    <a:pt x="8474" y="127"/>
                    <a:pt x="8033" y="127"/>
                  </a:cubicBezTo>
                  <a:cubicBezTo>
                    <a:pt x="7998" y="124"/>
                    <a:pt x="7963" y="122"/>
                    <a:pt x="7929" y="122"/>
                  </a:cubicBezTo>
                  <a:cubicBezTo>
                    <a:pt x="7621" y="122"/>
                    <a:pt x="7325" y="235"/>
                    <a:pt x="7084" y="433"/>
                  </a:cubicBezTo>
                  <a:cubicBezTo>
                    <a:pt x="6896" y="170"/>
                    <a:pt x="6548" y="1"/>
                    <a:pt x="6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225;p49">
              <a:extLst>
                <a:ext uri="{FF2B5EF4-FFF2-40B4-BE49-F238E27FC236}">
                  <a16:creationId xmlns:a16="http://schemas.microsoft.com/office/drawing/2014/main" id="{66ED71B0-A874-8D29-7CCE-26F069A61EB6}"/>
                </a:ext>
              </a:extLst>
            </p:cNvPr>
            <p:cNvSpPr/>
            <p:nvPr/>
          </p:nvSpPr>
          <p:spPr>
            <a:xfrm>
              <a:off x="2495606" y="3173941"/>
              <a:ext cx="509889" cy="364281"/>
            </a:xfrm>
            <a:custGeom>
              <a:avLst/>
              <a:gdLst/>
              <a:ahLst/>
              <a:cxnLst/>
              <a:rect l="l" t="t" r="r" b="b"/>
              <a:pathLst>
                <a:path w="11829" h="8452" extrusionOk="0">
                  <a:moveTo>
                    <a:pt x="4312" y="0"/>
                  </a:moveTo>
                  <a:cubicBezTo>
                    <a:pt x="4209" y="0"/>
                    <a:pt x="4104" y="12"/>
                    <a:pt x="3998" y="36"/>
                  </a:cubicBezTo>
                  <a:cubicBezTo>
                    <a:pt x="3701" y="103"/>
                    <a:pt x="3442" y="256"/>
                    <a:pt x="3240" y="486"/>
                  </a:cubicBezTo>
                  <a:cubicBezTo>
                    <a:pt x="3035" y="359"/>
                    <a:pt x="2804" y="292"/>
                    <a:pt x="2572" y="292"/>
                  </a:cubicBezTo>
                  <a:cubicBezTo>
                    <a:pt x="2402" y="292"/>
                    <a:pt x="2232" y="327"/>
                    <a:pt x="2071" y="400"/>
                  </a:cubicBezTo>
                  <a:cubicBezTo>
                    <a:pt x="1793" y="505"/>
                    <a:pt x="1563" y="688"/>
                    <a:pt x="1410" y="937"/>
                  </a:cubicBezTo>
                  <a:cubicBezTo>
                    <a:pt x="1330" y="913"/>
                    <a:pt x="1245" y="902"/>
                    <a:pt x="1159" y="902"/>
                  </a:cubicBezTo>
                  <a:cubicBezTo>
                    <a:pt x="821" y="902"/>
                    <a:pt x="452" y="1078"/>
                    <a:pt x="192" y="1406"/>
                  </a:cubicBezTo>
                  <a:cubicBezTo>
                    <a:pt x="116" y="1493"/>
                    <a:pt x="58" y="1598"/>
                    <a:pt x="1" y="1704"/>
                  </a:cubicBezTo>
                  <a:cubicBezTo>
                    <a:pt x="68" y="1694"/>
                    <a:pt x="125" y="1675"/>
                    <a:pt x="183" y="1675"/>
                  </a:cubicBezTo>
                  <a:cubicBezTo>
                    <a:pt x="422" y="1636"/>
                    <a:pt x="643" y="1541"/>
                    <a:pt x="834" y="1387"/>
                  </a:cubicBezTo>
                  <a:cubicBezTo>
                    <a:pt x="1084" y="1169"/>
                    <a:pt x="1403" y="1052"/>
                    <a:pt x="1730" y="1052"/>
                  </a:cubicBezTo>
                  <a:cubicBezTo>
                    <a:pt x="1805" y="1052"/>
                    <a:pt x="1881" y="1058"/>
                    <a:pt x="1956" y="1071"/>
                  </a:cubicBezTo>
                  <a:cubicBezTo>
                    <a:pt x="2026" y="1083"/>
                    <a:pt x="2097" y="1089"/>
                    <a:pt x="2167" y="1089"/>
                  </a:cubicBezTo>
                  <a:cubicBezTo>
                    <a:pt x="2372" y="1089"/>
                    <a:pt x="2573" y="1037"/>
                    <a:pt x="2752" y="937"/>
                  </a:cubicBezTo>
                  <a:cubicBezTo>
                    <a:pt x="2876" y="870"/>
                    <a:pt x="3001" y="822"/>
                    <a:pt x="3145" y="793"/>
                  </a:cubicBezTo>
                  <a:cubicBezTo>
                    <a:pt x="3245" y="770"/>
                    <a:pt x="3348" y="758"/>
                    <a:pt x="3451" y="758"/>
                  </a:cubicBezTo>
                  <a:cubicBezTo>
                    <a:pt x="3642" y="758"/>
                    <a:pt x="3833" y="798"/>
                    <a:pt x="4007" y="879"/>
                  </a:cubicBezTo>
                  <a:cubicBezTo>
                    <a:pt x="4166" y="953"/>
                    <a:pt x="4334" y="990"/>
                    <a:pt x="4503" y="990"/>
                  </a:cubicBezTo>
                  <a:cubicBezTo>
                    <a:pt x="4620" y="990"/>
                    <a:pt x="4737" y="972"/>
                    <a:pt x="4851" y="937"/>
                  </a:cubicBezTo>
                  <a:cubicBezTo>
                    <a:pt x="4979" y="897"/>
                    <a:pt x="5113" y="877"/>
                    <a:pt x="5254" y="877"/>
                  </a:cubicBezTo>
                  <a:cubicBezTo>
                    <a:pt x="5282" y="877"/>
                    <a:pt x="5311" y="878"/>
                    <a:pt x="5340" y="879"/>
                  </a:cubicBezTo>
                  <a:cubicBezTo>
                    <a:pt x="5627" y="898"/>
                    <a:pt x="5915" y="1004"/>
                    <a:pt x="6145" y="1196"/>
                  </a:cubicBezTo>
                  <a:cubicBezTo>
                    <a:pt x="6336" y="1359"/>
                    <a:pt x="6567" y="1454"/>
                    <a:pt x="6825" y="1474"/>
                  </a:cubicBezTo>
                  <a:cubicBezTo>
                    <a:pt x="6979" y="1493"/>
                    <a:pt x="7132" y="1531"/>
                    <a:pt x="7285" y="1598"/>
                  </a:cubicBezTo>
                  <a:cubicBezTo>
                    <a:pt x="7496" y="1694"/>
                    <a:pt x="7688" y="1838"/>
                    <a:pt x="7822" y="2029"/>
                  </a:cubicBezTo>
                  <a:cubicBezTo>
                    <a:pt x="7985" y="2250"/>
                    <a:pt x="8225" y="2413"/>
                    <a:pt x="8493" y="2480"/>
                  </a:cubicBezTo>
                  <a:cubicBezTo>
                    <a:pt x="8541" y="2499"/>
                    <a:pt x="8599" y="2509"/>
                    <a:pt x="8647" y="2518"/>
                  </a:cubicBezTo>
                  <a:cubicBezTo>
                    <a:pt x="8886" y="2576"/>
                    <a:pt x="9241" y="3007"/>
                    <a:pt x="9241" y="3007"/>
                  </a:cubicBezTo>
                  <a:cubicBezTo>
                    <a:pt x="9337" y="3141"/>
                    <a:pt x="9413" y="3295"/>
                    <a:pt x="9452" y="3458"/>
                  </a:cubicBezTo>
                  <a:cubicBezTo>
                    <a:pt x="9509" y="3726"/>
                    <a:pt x="9663" y="3966"/>
                    <a:pt x="9883" y="4129"/>
                  </a:cubicBezTo>
                  <a:cubicBezTo>
                    <a:pt x="9998" y="4215"/>
                    <a:pt x="10094" y="4311"/>
                    <a:pt x="10180" y="4426"/>
                  </a:cubicBezTo>
                  <a:cubicBezTo>
                    <a:pt x="10343" y="4637"/>
                    <a:pt x="10439" y="4886"/>
                    <a:pt x="10458" y="5154"/>
                  </a:cubicBezTo>
                  <a:cubicBezTo>
                    <a:pt x="10477" y="5375"/>
                    <a:pt x="10554" y="5586"/>
                    <a:pt x="10679" y="5758"/>
                  </a:cubicBezTo>
                  <a:cubicBezTo>
                    <a:pt x="10870" y="6065"/>
                    <a:pt x="10937" y="6429"/>
                    <a:pt x="10851" y="6774"/>
                  </a:cubicBezTo>
                  <a:cubicBezTo>
                    <a:pt x="10813" y="6985"/>
                    <a:pt x="10717" y="7177"/>
                    <a:pt x="10592" y="7340"/>
                  </a:cubicBezTo>
                  <a:cubicBezTo>
                    <a:pt x="10506" y="7455"/>
                    <a:pt x="10468" y="7589"/>
                    <a:pt x="10487" y="7723"/>
                  </a:cubicBezTo>
                  <a:cubicBezTo>
                    <a:pt x="10516" y="7972"/>
                    <a:pt x="10477" y="8222"/>
                    <a:pt x="10382" y="8452"/>
                  </a:cubicBezTo>
                  <a:cubicBezTo>
                    <a:pt x="10765" y="8346"/>
                    <a:pt x="11072" y="8078"/>
                    <a:pt x="11225" y="7714"/>
                  </a:cubicBezTo>
                  <a:cubicBezTo>
                    <a:pt x="11369" y="7407"/>
                    <a:pt x="11388" y="7071"/>
                    <a:pt x="11292" y="6755"/>
                  </a:cubicBezTo>
                  <a:cubicBezTo>
                    <a:pt x="11503" y="6554"/>
                    <a:pt x="11647" y="6295"/>
                    <a:pt x="11704" y="6017"/>
                  </a:cubicBezTo>
                  <a:cubicBezTo>
                    <a:pt x="11829" y="5490"/>
                    <a:pt x="11637" y="4982"/>
                    <a:pt x="11283" y="4761"/>
                  </a:cubicBezTo>
                  <a:cubicBezTo>
                    <a:pt x="11369" y="4378"/>
                    <a:pt x="11283" y="3985"/>
                    <a:pt x="11043" y="3678"/>
                  </a:cubicBezTo>
                  <a:cubicBezTo>
                    <a:pt x="10861" y="3429"/>
                    <a:pt x="10592" y="3247"/>
                    <a:pt x="10295" y="3170"/>
                  </a:cubicBezTo>
                  <a:cubicBezTo>
                    <a:pt x="10372" y="2844"/>
                    <a:pt x="10305" y="2509"/>
                    <a:pt x="10104" y="2250"/>
                  </a:cubicBezTo>
                  <a:cubicBezTo>
                    <a:pt x="10104" y="2250"/>
                    <a:pt x="9739" y="1819"/>
                    <a:pt x="9500" y="1761"/>
                  </a:cubicBezTo>
                  <a:cubicBezTo>
                    <a:pt x="9286" y="1718"/>
                    <a:pt x="9110" y="1653"/>
                    <a:pt x="8932" y="1653"/>
                  </a:cubicBezTo>
                  <a:cubicBezTo>
                    <a:pt x="8910" y="1653"/>
                    <a:pt x="8889" y="1654"/>
                    <a:pt x="8867" y="1656"/>
                  </a:cubicBezTo>
                  <a:cubicBezTo>
                    <a:pt x="8762" y="1291"/>
                    <a:pt x="8493" y="985"/>
                    <a:pt x="8139" y="841"/>
                  </a:cubicBezTo>
                  <a:cubicBezTo>
                    <a:pt x="7957" y="760"/>
                    <a:pt x="7760" y="715"/>
                    <a:pt x="7562" y="715"/>
                  </a:cubicBezTo>
                  <a:cubicBezTo>
                    <a:pt x="7457" y="715"/>
                    <a:pt x="7351" y="728"/>
                    <a:pt x="7247" y="755"/>
                  </a:cubicBezTo>
                  <a:cubicBezTo>
                    <a:pt x="7084" y="410"/>
                    <a:pt x="6672" y="160"/>
                    <a:pt x="6193" y="122"/>
                  </a:cubicBezTo>
                  <a:cubicBezTo>
                    <a:pt x="6158" y="119"/>
                    <a:pt x="6123" y="118"/>
                    <a:pt x="6088" y="118"/>
                  </a:cubicBezTo>
                  <a:cubicBezTo>
                    <a:pt x="5779" y="118"/>
                    <a:pt x="5476" y="232"/>
                    <a:pt x="5244" y="438"/>
                  </a:cubicBezTo>
                  <a:cubicBezTo>
                    <a:pt x="5054" y="165"/>
                    <a:pt x="4702" y="0"/>
                    <a:pt x="4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226;p49">
              <a:extLst>
                <a:ext uri="{FF2B5EF4-FFF2-40B4-BE49-F238E27FC236}">
                  <a16:creationId xmlns:a16="http://schemas.microsoft.com/office/drawing/2014/main" id="{400F6D52-2ED1-C14C-8EE2-3CF0237B2A54}"/>
                </a:ext>
              </a:extLst>
            </p:cNvPr>
            <p:cNvSpPr/>
            <p:nvPr/>
          </p:nvSpPr>
          <p:spPr>
            <a:xfrm>
              <a:off x="2450175" y="3288240"/>
              <a:ext cx="5819" cy="10775"/>
            </a:xfrm>
            <a:custGeom>
              <a:avLst/>
              <a:gdLst/>
              <a:ahLst/>
              <a:cxnLst/>
              <a:rect l="l" t="t" r="r" b="b"/>
              <a:pathLst>
                <a:path w="135" h="250" extrusionOk="0">
                  <a:moveTo>
                    <a:pt x="134" y="1"/>
                  </a:moveTo>
                  <a:cubicBezTo>
                    <a:pt x="77" y="77"/>
                    <a:pt x="39" y="163"/>
                    <a:pt x="0" y="250"/>
                  </a:cubicBezTo>
                  <a:lnTo>
                    <a:pt x="86" y="250"/>
                  </a:lnTo>
                  <a:cubicBezTo>
                    <a:pt x="86" y="163"/>
                    <a:pt x="106" y="77"/>
                    <a:pt x="134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227;p49">
              <a:extLst>
                <a:ext uri="{FF2B5EF4-FFF2-40B4-BE49-F238E27FC236}">
                  <a16:creationId xmlns:a16="http://schemas.microsoft.com/office/drawing/2014/main" id="{88BDE2D9-E7DC-8995-0CA2-BFC52BD5882B}"/>
                </a:ext>
              </a:extLst>
            </p:cNvPr>
            <p:cNvSpPr/>
            <p:nvPr/>
          </p:nvSpPr>
          <p:spPr>
            <a:xfrm>
              <a:off x="2683196" y="3539421"/>
              <a:ext cx="228931" cy="230542"/>
            </a:xfrm>
            <a:custGeom>
              <a:avLst/>
              <a:gdLst/>
              <a:ahLst/>
              <a:cxnLst/>
              <a:rect l="l" t="t" r="r" b="b"/>
              <a:pathLst>
                <a:path w="5311" h="5349" extrusionOk="0">
                  <a:moveTo>
                    <a:pt x="585" y="0"/>
                  </a:moveTo>
                  <a:cubicBezTo>
                    <a:pt x="585" y="1"/>
                    <a:pt x="0" y="1601"/>
                    <a:pt x="1841" y="2656"/>
                  </a:cubicBezTo>
                  <a:cubicBezTo>
                    <a:pt x="3317" y="3509"/>
                    <a:pt x="3969" y="4170"/>
                    <a:pt x="4065" y="4831"/>
                  </a:cubicBezTo>
                  <a:cubicBezTo>
                    <a:pt x="4107" y="5132"/>
                    <a:pt x="4366" y="5348"/>
                    <a:pt x="4661" y="5348"/>
                  </a:cubicBezTo>
                  <a:cubicBezTo>
                    <a:pt x="4695" y="5348"/>
                    <a:pt x="4730" y="5345"/>
                    <a:pt x="4764" y="5339"/>
                  </a:cubicBezTo>
                  <a:cubicBezTo>
                    <a:pt x="5100" y="5282"/>
                    <a:pt x="5311" y="4946"/>
                    <a:pt x="5234" y="4621"/>
                  </a:cubicBezTo>
                  <a:lnTo>
                    <a:pt x="4659" y="1985"/>
                  </a:lnTo>
                  <a:lnTo>
                    <a:pt x="4132" y="662"/>
                  </a:lnTo>
                  <a:cubicBezTo>
                    <a:pt x="4132" y="662"/>
                    <a:pt x="3539" y="703"/>
                    <a:pt x="2889" y="703"/>
                  </a:cubicBezTo>
                  <a:cubicBezTo>
                    <a:pt x="2171" y="703"/>
                    <a:pt x="1382" y="653"/>
                    <a:pt x="1246" y="441"/>
                  </a:cubicBezTo>
                  <a:cubicBezTo>
                    <a:pt x="1103" y="211"/>
                    <a:pt x="863" y="48"/>
                    <a:pt x="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228;p49">
              <a:extLst>
                <a:ext uri="{FF2B5EF4-FFF2-40B4-BE49-F238E27FC236}">
                  <a16:creationId xmlns:a16="http://schemas.microsoft.com/office/drawing/2014/main" id="{20E53D92-A35E-FDCD-447E-13F3D0749722}"/>
                </a:ext>
              </a:extLst>
            </p:cNvPr>
            <p:cNvSpPr/>
            <p:nvPr/>
          </p:nvSpPr>
          <p:spPr>
            <a:xfrm>
              <a:off x="2835656" y="3567909"/>
              <a:ext cx="76468" cy="201234"/>
            </a:xfrm>
            <a:custGeom>
              <a:avLst/>
              <a:gdLst/>
              <a:ahLst/>
              <a:cxnLst/>
              <a:rect l="l" t="t" r="r" b="b"/>
              <a:pathLst>
                <a:path w="1774" h="4669" extrusionOk="0">
                  <a:moveTo>
                    <a:pt x="604" y="1"/>
                  </a:moveTo>
                  <a:cubicBezTo>
                    <a:pt x="604" y="1"/>
                    <a:pt x="345" y="20"/>
                    <a:pt x="0" y="30"/>
                  </a:cubicBezTo>
                  <a:lnTo>
                    <a:pt x="499" y="1295"/>
                  </a:lnTo>
                  <a:lnTo>
                    <a:pt x="1074" y="3931"/>
                  </a:lnTo>
                  <a:cubicBezTo>
                    <a:pt x="1131" y="4180"/>
                    <a:pt x="1016" y="4439"/>
                    <a:pt x="786" y="4573"/>
                  </a:cubicBezTo>
                  <a:cubicBezTo>
                    <a:pt x="882" y="4631"/>
                    <a:pt x="997" y="4669"/>
                    <a:pt x="1122" y="4669"/>
                  </a:cubicBezTo>
                  <a:cubicBezTo>
                    <a:pt x="1496" y="4669"/>
                    <a:pt x="1774" y="4324"/>
                    <a:pt x="1697" y="3960"/>
                  </a:cubicBezTo>
                  <a:lnTo>
                    <a:pt x="1122" y="1324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229;p49">
              <a:extLst>
                <a:ext uri="{FF2B5EF4-FFF2-40B4-BE49-F238E27FC236}">
                  <a16:creationId xmlns:a16="http://schemas.microsoft.com/office/drawing/2014/main" id="{B4F6BB5E-F867-3322-7B90-6AADDEB7E913}"/>
                </a:ext>
              </a:extLst>
            </p:cNvPr>
            <p:cNvSpPr/>
            <p:nvPr/>
          </p:nvSpPr>
          <p:spPr>
            <a:xfrm>
              <a:off x="2769534" y="3530758"/>
              <a:ext cx="167808" cy="92967"/>
            </a:xfrm>
            <a:custGeom>
              <a:avLst/>
              <a:gdLst/>
              <a:ahLst/>
              <a:cxnLst/>
              <a:rect l="l" t="t" r="r" b="b"/>
              <a:pathLst>
                <a:path w="3893" h="2157" extrusionOk="0">
                  <a:moveTo>
                    <a:pt x="825" y="0"/>
                  </a:moveTo>
                  <a:cubicBezTo>
                    <a:pt x="346" y="0"/>
                    <a:pt x="1" y="451"/>
                    <a:pt x="116" y="911"/>
                  </a:cubicBezTo>
                  <a:lnTo>
                    <a:pt x="192" y="1313"/>
                  </a:lnTo>
                  <a:cubicBezTo>
                    <a:pt x="317" y="1812"/>
                    <a:pt x="767" y="2157"/>
                    <a:pt x="1285" y="2157"/>
                  </a:cubicBezTo>
                  <a:lnTo>
                    <a:pt x="2608" y="2157"/>
                  </a:lnTo>
                  <a:cubicBezTo>
                    <a:pt x="3116" y="2157"/>
                    <a:pt x="3566" y="1812"/>
                    <a:pt x="3701" y="1313"/>
                  </a:cubicBezTo>
                  <a:lnTo>
                    <a:pt x="3768" y="911"/>
                  </a:lnTo>
                  <a:cubicBezTo>
                    <a:pt x="3892" y="451"/>
                    <a:pt x="3538" y="0"/>
                    <a:pt x="30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230;p49">
              <a:extLst>
                <a:ext uri="{FF2B5EF4-FFF2-40B4-BE49-F238E27FC236}">
                  <a16:creationId xmlns:a16="http://schemas.microsoft.com/office/drawing/2014/main" id="{C2FA7C07-D378-C0A3-941E-859C16401B51}"/>
                </a:ext>
              </a:extLst>
            </p:cNvPr>
            <p:cNvSpPr/>
            <p:nvPr/>
          </p:nvSpPr>
          <p:spPr>
            <a:xfrm>
              <a:off x="2780267" y="3530758"/>
              <a:ext cx="156644" cy="92967"/>
            </a:xfrm>
            <a:custGeom>
              <a:avLst/>
              <a:gdLst/>
              <a:ahLst/>
              <a:cxnLst/>
              <a:rect l="l" t="t" r="r" b="b"/>
              <a:pathLst>
                <a:path w="3634" h="2157" extrusionOk="0">
                  <a:moveTo>
                    <a:pt x="2934" y="0"/>
                  </a:moveTo>
                  <a:lnTo>
                    <a:pt x="2934" y="0"/>
                  </a:lnTo>
                  <a:cubicBezTo>
                    <a:pt x="2944" y="96"/>
                    <a:pt x="2944" y="192"/>
                    <a:pt x="2915" y="288"/>
                  </a:cubicBezTo>
                  <a:lnTo>
                    <a:pt x="2838" y="690"/>
                  </a:lnTo>
                  <a:cubicBezTo>
                    <a:pt x="2714" y="1189"/>
                    <a:pt x="2263" y="1543"/>
                    <a:pt x="1745" y="1543"/>
                  </a:cubicBezTo>
                  <a:lnTo>
                    <a:pt x="432" y="1543"/>
                  </a:lnTo>
                  <a:cubicBezTo>
                    <a:pt x="279" y="1543"/>
                    <a:pt x="135" y="1515"/>
                    <a:pt x="1" y="1457"/>
                  </a:cubicBezTo>
                  <a:lnTo>
                    <a:pt x="1" y="1457"/>
                  </a:lnTo>
                  <a:cubicBezTo>
                    <a:pt x="173" y="1879"/>
                    <a:pt x="586" y="2157"/>
                    <a:pt x="1046" y="2157"/>
                  </a:cubicBezTo>
                  <a:lnTo>
                    <a:pt x="2359" y="2157"/>
                  </a:lnTo>
                  <a:cubicBezTo>
                    <a:pt x="2877" y="2157"/>
                    <a:pt x="3327" y="1802"/>
                    <a:pt x="3452" y="1304"/>
                  </a:cubicBezTo>
                  <a:lnTo>
                    <a:pt x="3528" y="901"/>
                  </a:lnTo>
                  <a:cubicBezTo>
                    <a:pt x="3634" y="479"/>
                    <a:pt x="3356" y="67"/>
                    <a:pt x="29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231;p49">
              <a:extLst>
                <a:ext uri="{FF2B5EF4-FFF2-40B4-BE49-F238E27FC236}">
                  <a16:creationId xmlns:a16="http://schemas.microsoft.com/office/drawing/2014/main" id="{C41AAA0E-E9E7-C190-5063-724C8E71C4AA}"/>
                </a:ext>
              </a:extLst>
            </p:cNvPr>
            <p:cNvSpPr/>
            <p:nvPr/>
          </p:nvSpPr>
          <p:spPr>
            <a:xfrm>
              <a:off x="2705869" y="3258545"/>
              <a:ext cx="165351" cy="102449"/>
            </a:xfrm>
            <a:custGeom>
              <a:avLst/>
              <a:gdLst/>
              <a:ahLst/>
              <a:cxnLst/>
              <a:rect l="l" t="t" r="r" b="b"/>
              <a:pathLst>
                <a:path w="3836" h="2377" extrusionOk="0">
                  <a:moveTo>
                    <a:pt x="886" y="1"/>
                  </a:moveTo>
                  <a:cubicBezTo>
                    <a:pt x="656" y="1"/>
                    <a:pt x="423" y="50"/>
                    <a:pt x="203" y="153"/>
                  </a:cubicBezTo>
                  <a:cubicBezTo>
                    <a:pt x="0" y="262"/>
                    <a:pt x="102" y="543"/>
                    <a:pt x="293" y="543"/>
                  </a:cubicBezTo>
                  <a:cubicBezTo>
                    <a:pt x="319" y="543"/>
                    <a:pt x="347" y="538"/>
                    <a:pt x="375" y="527"/>
                  </a:cubicBezTo>
                  <a:cubicBezTo>
                    <a:pt x="539" y="452"/>
                    <a:pt x="710" y="416"/>
                    <a:pt x="879" y="416"/>
                  </a:cubicBezTo>
                  <a:cubicBezTo>
                    <a:pt x="1295" y="416"/>
                    <a:pt x="1694" y="631"/>
                    <a:pt x="1919" y="1006"/>
                  </a:cubicBezTo>
                  <a:cubicBezTo>
                    <a:pt x="1612" y="1351"/>
                    <a:pt x="1535" y="1840"/>
                    <a:pt x="1727" y="2252"/>
                  </a:cubicBezTo>
                  <a:cubicBezTo>
                    <a:pt x="1765" y="2329"/>
                    <a:pt x="1832" y="2377"/>
                    <a:pt x="1919" y="2377"/>
                  </a:cubicBezTo>
                  <a:cubicBezTo>
                    <a:pt x="1947" y="2377"/>
                    <a:pt x="1976" y="2367"/>
                    <a:pt x="2005" y="2357"/>
                  </a:cubicBezTo>
                  <a:cubicBezTo>
                    <a:pt x="2110" y="2309"/>
                    <a:pt x="2149" y="2185"/>
                    <a:pt x="2101" y="2079"/>
                  </a:cubicBezTo>
                  <a:cubicBezTo>
                    <a:pt x="1938" y="1715"/>
                    <a:pt x="2091" y="1293"/>
                    <a:pt x="2455" y="1121"/>
                  </a:cubicBezTo>
                  <a:cubicBezTo>
                    <a:pt x="2551" y="1077"/>
                    <a:pt x="2652" y="1056"/>
                    <a:pt x="2752" y="1056"/>
                  </a:cubicBezTo>
                  <a:cubicBezTo>
                    <a:pt x="3023" y="1056"/>
                    <a:pt x="3285" y="1210"/>
                    <a:pt x="3404" y="1476"/>
                  </a:cubicBezTo>
                  <a:cubicBezTo>
                    <a:pt x="3447" y="1547"/>
                    <a:pt x="3527" y="1586"/>
                    <a:pt x="3608" y="1586"/>
                  </a:cubicBezTo>
                  <a:cubicBezTo>
                    <a:pt x="3636" y="1586"/>
                    <a:pt x="3665" y="1581"/>
                    <a:pt x="3692" y="1571"/>
                  </a:cubicBezTo>
                  <a:cubicBezTo>
                    <a:pt x="3788" y="1514"/>
                    <a:pt x="3836" y="1389"/>
                    <a:pt x="3788" y="1293"/>
                  </a:cubicBezTo>
                  <a:cubicBezTo>
                    <a:pt x="3592" y="875"/>
                    <a:pt x="3183" y="634"/>
                    <a:pt x="2757" y="634"/>
                  </a:cubicBezTo>
                  <a:cubicBezTo>
                    <a:pt x="2598" y="634"/>
                    <a:pt x="2436" y="667"/>
                    <a:pt x="2283" y="737"/>
                  </a:cubicBezTo>
                  <a:cubicBezTo>
                    <a:pt x="2273" y="747"/>
                    <a:pt x="2264" y="747"/>
                    <a:pt x="2264" y="757"/>
                  </a:cubicBezTo>
                  <a:cubicBezTo>
                    <a:pt x="1954" y="272"/>
                    <a:pt x="1428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232;p49">
              <a:extLst>
                <a:ext uri="{FF2B5EF4-FFF2-40B4-BE49-F238E27FC236}">
                  <a16:creationId xmlns:a16="http://schemas.microsoft.com/office/drawing/2014/main" id="{0F143585-DA6B-5A25-4DE6-41D70C63F1E9}"/>
                </a:ext>
              </a:extLst>
            </p:cNvPr>
            <p:cNvSpPr/>
            <p:nvPr/>
          </p:nvSpPr>
          <p:spPr>
            <a:xfrm>
              <a:off x="2499615" y="3337287"/>
              <a:ext cx="138626" cy="80295"/>
            </a:xfrm>
            <a:custGeom>
              <a:avLst/>
              <a:gdLst/>
              <a:ahLst/>
              <a:cxnLst/>
              <a:rect l="l" t="t" r="r" b="b"/>
              <a:pathLst>
                <a:path w="3216" h="1863" extrusionOk="0">
                  <a:moveTo>
                    <a:pt x="2482" y="1"/>
                  </a:moveTo>
                  <a:cubicBezTo>
                    <a:pt x="2018" y="1"/>
                    <a:pt x="1574" y="257"/>
                    <a:pt x="1345" y="693"/>
                  </a:cubicBezTo>
                  <a:cubicBezTo>
                    <a:pt x="1192" y="647"/>
                    <a:pt x="1036" y="624"/>
                    <a:pt x="880" y="624"/>
                  </a:cubicBezTo>
                  <a:cubicBezTo>
                    <a:pt x="646" y="624"/>
                    <a:pt x="414" y="676"/>
                    <a:pt x="195" y="780"/>
                  </a:cubicBezTo>
                  <a:cubicBezTo>
                    <a:pt x="1" y="889"/>
                    <a:pt x="97" y="1170"/>
                    <a:pt x="293" y="1170"/>
                  </a:cubicBezTo>
                  <a:cubicBezTo>
                    <a:pt x="319" y="1170"/>
                    <a:pt x="347" y="1165"/>
                    <a:pt x="377" y="1153"/>
                  </a:cubicBezTo>
                  <a:cubicBezTo>
                    <a:pt x="537" y="1079"/>
                    <a:pt x="706" y="1043"/>
                    <a:pt x="873" y="1043"/>
                  </a:cubicBezTo>
                  <a:cubicBezTo>
                    <a:pt x="1326" y="1043"/>
                    <a:pt x="1765" y="1304"/>
                    <a:pt x="1968" y="1738"/>
                  </a:cubicBezTo>
                  <a:cubicBezTo>
                    <a:pt x="2007" y="1815"/>
                    <a:pt x="2083" y="1863"/>
                    <a:pt x="2160" y="1863"/>
                  </a:cubicBezTo>
                  <a:cubicBezTo>
                    <a:pt x="2189" y="1863"/>
                    <a:pt x="2218" y="1853"/>
                    <a:pt x="2246" y="1844"/>
                  </a:cubicBezTo>
                  <a:cubicBezTo>
                    <a:pt x="2352" y="1796"/>
                    <a:pt x="2400" y="1671"/>
                    <a:pt x="2352" y="1566"/>
                  </a:cubicBezTo>
                  <a:cubicBezTo>
                    <a:pt x="2218" y="1278"/>
                    <a:pt x="1997" y="1029"/>
                    <a:pt x="1719" y="866"/>
                  </a:cubicBezTo>
                  <a:cubicBezTo>
                    <a:pt x="1825" y="684"/>
                    <a:pt x="1988" y="540"/>
                    <a:pt x="2179" y="473"/>
                  </a:cubicBezTo>
                  <a:cubicBezTo>
                    <a:pt x="2276" y="433"/>
                    <a:pt x="2380" y="414"/>
                    <a:pt x="2483" y="414"/>
                  </a:cubicBezTo>
                  <a:cubicBezTo>
                    <a:pt x="2605" y="414"/>
                    <a:pt x="2727" y="440"/>
                    <a:pt x="2841" y="492"/>
                  </a:cubicBezTo>
                  <a:cubicBezTo>
                    <a:pt x="2869" y="503"/>
                    <a:pt x="2897" y="509"/>
                    <a:pt x="2923" y="509"/>
                  </a:cubicBezTo>
                  <a:cubicBezTo>
                    <a:pt x="3114" y="509"/>
                    <a:pt x="3216" y="228"/>
                    <a:pt x="3013" y="118"/>
                  </a:cubicBezTo>
                  <a:cubicBezTo>
                    <a:pt x="2840" y="38"/>
                    <a:pt x="2660" y="1"/>
                    <a:pt x="2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233;p49">
              <a:extLst>
                <a:ext uri="{FF2B5EF4-FFF2-40B4-BE49-F238E27FC236}">
                  <a16:creationId xmlns:a16="http://schemas.microsoft.com/office/drawing/2014/main" id="{D8F611BC-D5BB-4B07-0F5D-55081C9921BE}"/>
                </a:ext>
              </a:extLst>
            </p:cNvPr>
            <p:cNvSpPr/>
            <p:nvPr/>
          </p:nvSpPr>
          <p:spPr>
            <a:xfrm>
              <a:off x="2773241" y="3422924"/>
              <a:ext cx="84356" cy="37238"/>
            </a:xfrm>
            <a:custGeom>
              <a:avLst/>
              <a:gdLst/>
              <a:ahLst/>
              <a:cxnLst/>
              <a:rect l="l" t="t" r="r" b="b"/>
              <a:pathLst>
                <a:path w="1957" h="864" extrusionOk="0">
                  <a:moveTo>
                    <a:pt x="847" y="1"/>
                  </a:moveTo>
                  <a:cubicBezTo>
                    <a:pt x="584" y="1"/>
                    <a:pt x="326" y="82"/>
                    <a:pt x="116" y="240"/>
                  </a:cubicBezTo>
                  <a:cubicBezTo>
                    <a:pt x="20" y="307"/>
                    <a:pt x="1" y="432"/>
                    <a:pt x="58" y="528"/>
                  </a:cubicBezTo>
                  <a:cubicBezTo>
                    <a:pt x="99" y="585"/>
                    <a:pt x="164" y="615"/>
                    <a:pt x="230" y="615"/>
                  </a:cubicBezTo>
                  <a:cubicBezTo>
                    <a:pt x="273" y="615"/>
                    <a:pt x="317" y="602"/>
                    <a:pt x="356" y="575"/>
                  </a:cubicBezTo>
                  <a:cubicBezTo>
                    <a:pt x="505" y="471"/>
                    <a:pt x="679" y="420"/>
                    <a:pt x="851" y="420"/>
                  </a:cubicBezTo>
                  <a:cubicBezTo>
                    <a:pt x="1119" y="420"/>
                    <a:pt x="1384" y="543"/>
                    <a:pt x="1554" y="777"/>
                  </a:cubicBezTo>
                  <a:cubicBezTo>
                    <a:pt x="1592" y="834"/>
                    <a:pt x="1650" y="863"/>
                    <a:pt x="1726" y="863"/>
                  </a:cubicBezTo>
                  <a:cubicBezTo>
                    <a:pt x="1765" y="863"/>
                    <a:pt x="1803" y="853"/>
                    <a:pt x="1841" y="825"/>
                  </a:cubicBezTo>
                  <a:cubicBezTo>
                    <a:pt x="1937" y="758"/>
                    <a:pt x="1956" y="623"/>
                    <a:pt x="1889" y="528"/>
                  </a:cubicBezTo>
                  <a:cubicBezTo>
                    <a:pt x="1698" y="259"/>
                    <a:pt x="1400" y="67"/>
                    <a:pt x="1065" y="20"/>
                  </a:cubicBezTo>
                  <a:cubicBezTo>
                    <a:pt x="992" y="7"/>
                    <a:pt x="92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234;p49">
              <a:extLst>
                <a:ext uri="{FF2B5EF4-FFF2-40B4-BE49-F238E27FC236}">
                  <a16:creationId xmlns:a16="http://schemas.microsoft.com/office/drawing/2014/main" id="{EA82E00A-0ED1-F5BA-D8EF-8007B8C15BAF}"/>
                </a:ext>
              </a:extLst>
            </p:cNvPr>
            <p:cNvSpPr/>
            <p:nvPr/>
          </p:nvSpPr>
          <p:spPr>
            <a:xfrm>
              <a:off x="2668670" y="3525414"/>
              <a:ext cx="86857" cy="38316"/>
            </a:xfrm>
            <a:custGeom>
              <a:avLst/>
              <a:gdLst/>
              <a:ahLst/>
              <a:cxnLst/>
              <a:rect l="l" t="t" r="r" b="b"/>
              <a:pathLst>
                <a:path w="2015" h="889" extrusionOk="0">
                  <a:moveTo>
                    <a:pt x="1151" y="0"/>
                  </a:moveTo>
                  <a:cubicBezTo>
                    <a:pt x="1078" y="0"/>
                    <a:pt x="1005" y="6"/>
                    <a:pt x="932" y="19"/>
                  </a:cubicBezTo>
                  <a:cubicBezTo>
                    <a:pt x="596" y="86"/>
                    <a:pt x="309" y="278"/>
                    <a:pt x="117" y="555"/>
                  </a:cubicBezTo>
                  <a:cubicBezTo>
                    <a:pt x="1" y="720"/>
                    <a:pt x="143" y="888"/>
                    <a:pt x="293" y="888"/>
                  </a:cubicBezTo>
                  <a:cubicBezTo>
                    <a:pt x="353" y="888"/>
                    <a:pt x="415" y="861"/>
                    <a:pt x="462" y="795"/>
                  </a:cubicBezTo>
                  <a:cubicBezTo>
                    <a:pt x="587" y="603"/>
                    <a:pt x="788" y="479"/>
                    <a:pt x="1018" y="440"/>
                  </a:cubicBezTo>
                  <a:cubicBezTo>
                    <a:pt x="1074" y="428"/>
                    <a:pt x="1130" y="422"/>
                    <a:pt x="1186" y="422"/>
                  </a:cubicBezTo>
                  <a:cubicBezTo>
                    <a:pt x="1352" y="422"/>
                    <a:pt x="1517" y="474"/>
                    <a:pt x="1660" y="575"/>
                  </a:cubicBezTo>
                  <a:cubicBezTo>
                    <a:pt x="1696" y="600"/>
                    <a:pt x="1735" y="611"/>
                    <a:pt x="1774" y="611"/>
                  </a:cubicBezTo>
                  <a:cubicBezTo>
                    <a:pt x="1840" y="611"/>
                    <a:pt x="1905" y="577"/>
                    <a:pt x="1948" y="517"/>
                  </a:cubicBezTo>
                  <a:cubicBezTo>
                    <a:pt x="2015" y="421"/>
                    <a:pt x="1986" y="297"/>
                    <a:pt x="1900" y="230"/>
                  </a:cubicBezTo>
                  <a:cubicBezTo>
                    <a:pt x="1675" y="80"/>
                    <a:pt x="1415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235;p49">
              <a:extLst>
                <a:ext uri="{FF2B5EF4-FFF2-40B4-BE49-F238E27FC236}">
                  <a16:creationId xmlns:a16="http://schemas.microsoft.com/office/drawing/2014/main" id="{05589087-F3E3-AD2C-4BC3-FB61B1347722}"/>
                </a:ext>
              </a:extLst>
            </p:cNvPr>
            <p:cNvSpPr/>
            <p:nvPr/>
          </p:nvSpPr>
          <p:spPr>
            <a:xfrm>
              <a:off x="2646385" y="3379394"/>
              <a:ext cx="74873" cy="56806"/>
            </a:xfrm>
            <a:custGeom>
              <a:avLst/>
              <a:gdLst/>
              <a:ahLst/>
              <a:cxnLst/>
              <a:rect l="l" t="t" r="r" b="b"/>
              <a:pathLst>
                <a:path w="1737" h="1318" extrusionOk="0">
                  <a:moveTo>
                    <a:pt x="1509" y="1"/>
                  </a:moveTo>
                  <a:cubicBezTo>
                    <a:pt x="1409" y="1"/>
                    <a:pt x="1322" y="73"/>
                    <a:pt x="1305" y="176"/>
                  </a:cubicBezTo>
                  <a:cubicBezTo>
                    <a:pt x="1236" y="599"/>
                    <a:pt x="872" y="897"/>
                    <a:pt x="458" y="897"/>
                  </a:cubicBezTo>
                  <a:cubicBezTo>
                    <a:pt x="412" y="897"/>
                    <a:pt x="365" y="893"/>
                    <a:pt x="318" y="886"/>
                  </a:cubicBezTo>
                  <a:cubicBezTo>
                    <a:pt x="308" y="885"/>
                    <a:pt x="299" y="884"/>
                    <a:pt x="290" y="884"/>
                  </a:cubicBezTo>
                  <a:cubicBezTo>
                    <a:pt x="54" y="884"/>
                    <a:pt x="1" y="1242"/>
                    <a:pt x="250" y="1298"/>
                  </a:cubicBezTo>
                  <a:cubicBezTo>
                    <a:pt x="318" y="1308"/>
                    <a:pt x="394" y="1317"/>
                    <a:pt x="461" y="1317"/>
                  </a:cubicBezTo>
                  <a:cubicBezTo>
                    <a:pt x="1084" y="1308"/>
                    <a:pt x="1621" y="857"/>
                    <a:pt x="1717" y="244"/>
                  </a:cubicBezTo>
                  <a:cubicBezTo>
                    <a:pt x="1736" y="129"/>
                    <a:pt x="1659" y="23"/>
                    <a:pt x="1544" y="4"/>
                  </a:cubicBezTo>
                  <a:cubicBezTo>
                    <a:pt x="1533" y="2"/>
                    <a:pt x="1521" y="1"/>
                    <a:pt x="15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236;p49">
              <a:extLst>
                <a:ext uri="{FF2B5EF4-FFF2-40B4-BE49-F238E27FC236}">
                  <a16:creationId xmlns:a16="http://schemas.microsoft.com/office/drawing/2014/main" id="{69D7F22F-B592-7485-10FF-41E28CE706A2}"/>
                </a:ext>
              </a:extLst>
            </p:cNvPr>
            <p:cNvSpPr/>
            <p:nvPr/>
          </p:nvSpPr>
          <p:spPr>
            <a:xfrm>
              <a:off x="2536081" y="3467920"/>
              <a:ext cx="25260" cy="54177"/>
            </a:xfrm>
            <a:custGeom>
              <a:avLst/>
              <a:gdLst/>
              <a:ahLst/>
              <a:cxnLst/>
              <a:rect l="l" t="t" r="r" b="b"/>
              <a:pathLst>
                <a:path w="586" h="1257" extrusionOk="0">
                  <a:moveTo>
                    <a:pt x="300" y="1"/>
                  </a:moveTo>
                  <a:cubicBezTo>
                    <a:pt x="218" y="1"/>
                    <a:pt x="136" y="47"/>
                    <a:pt x="106" y="155"/>
                  </a:cubicBezTo>
                  <a:cubicBezTo>
                    <a:pt x="1" y="471"/>
                    <a:pt x="126" y="998"/>
                    <a:pt x="154" y="1094"/>
                  </a:cubicBezTo>
                  <a:cubicBezTo>
                    <a:pt x="173" y="1190"/>
                    <a:pt x="260" y="1257"/>
                    <a:pt x="356" y="1257"/>
                  </a:cubicBezTo>
                  <a:cubicBezTo>
                    <a:pt x="375" y="1257"/>
                    <a:pt x="384" y="1257"/>
                    <a:pt x="404" y="1247"/>
                  </a:cubicBezTo>
                  <a:cubicBezTo>
                    <a:pt x="519" y="1219"/>
                    <a:pt x="586" y="1103"/>
                    <a:pt x="557" y="998"/>
                  </a:cubicBezTo>
                  <a:cubicBezTo>
                    <a:pt x="499" y="787"/>
                    <a:pt x="451" y="433"/>
                    <a:pt x="499" y="279"/>
                  </a:cubicBezTo>
                  <a:cubicBezTo>
                    <a:pt x="564" y="115"/>
                    <a:pt x="431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237;p49">
              <a:extLst>
                <a:ext uri="{FF2B5EF4-FFF2-40B4-BE49-F238E27FC236}">
                  <a16:creationId xmlns:a16="http://schemas.microsoft.com/office/drawing/2014/main" id="{0B7C3B96-B95D-DADB-75E2-D2DA1EFBFC7A}"/>
                </a:ext>
              </a:extLst>
            </p:cNvPr>
            <p:cNvSpPr/>
            <p:nvPr/>
          </p:nvSpPr>
          <p:spPr>
            <a:xfrm>
              <a:off x="2614617" y="3186009"/>
              <a:ext cx="34010" cy="41979"/>
            </a:xfrm>
            <a:custGeom>
              <a:avLst/>
              <a:gdLst/>
              <a:ahLst/>
              <a:cxnLst/>
              <a:rect l="l" t="t" r="r" b="b"/>
              <a:pathLst>
                <a:path w="789" h="974" extrusionOk="0">
                  <a:moveTo>
                    <a:pt x="485" y="1"/>
                  </a:moveTo>
                  <a:cubicBezTo>
                    <a:pt x="438" y="1"/>
                    <a:pt x="389" y="19"/>
                    <a:pt x="345" y="62"/>
                  </a:cubicBezTo>
                  <a:cubicBezTo>
                    <a:pt x="307" y="101"/>
                    <a:pt x="0" y="408"/>
                    <a:pt x="0" y="772"/>
                  </a:cubicBezTo>
                  <a:cubicBezTo>
                    <a:pt x="0" y="887"/>
                    <a:pt x="96" y="973"/>
                    <a:pt x="211" y="973"/>
                  </a:cubicBezTo>
                  <a:cubicBezTo>
                    <a:pt x="216" y="974"/>
                    <a:pt x="222" y="974"/>
                    <a:pt x="227" y="974"/>
                  </a:cubicBezTo>
                  <a:cubicBezTo>
                    <a:pt x="335" y="974"/>
                    <a:pt x="421" y="881"/>
                    <a:pt x="412" y="772"/>
                  </a:cubicBezTo>
                  <a:cubicBezTo>
                    <a:pt x="412" y="618"/>
                    <a:pt x="575" y="417"/>
                    <a:pt x="633" y="360"/>
                  </a:cubicBezTo>
                  <a:cubicBezTo>
                    <a:pt x="788" y="212"/>
                    <a:pt x="646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238;p49">
              <a:extLst>
                <a:ext uri="{FF2B5EF4-FFF2-40B4-BE49-F238E27FC236}">
                  <a16:creationId xmlns:a16="http://schemas.microsoft.com/office/drawing/2014/main" id="{848B4A9E-F743-BC3D-1C1F-CBA4E9F10C01}"/>
                </a:ext>
              </a:extLst>
            </p:cNvPr>
            <p:cNvSpPr/>
            <p:nvPr/>
          </p:nvSpPr>
          <p:spPr>
            <a:xfrm>
              <a:off x="2580522" y="3216006"/>
              <a:ext cx="83710" cy="31592"/>
            </a:xfrm>
            <a:custGeom>
              <a:avLst/>
              <a:gdLst/>
              <a:ahLst/>
              <a:cxnLst/>
              <a:rect l="l" t="t" r="r" b="b"/>
              <a:pathLst>
                <a:path w="1942" h="733" extrusionOk="0">
                  <a:moveTo>
                    <a:pt x="1025" y="0"/>
                  </a:moveTo>
                  <a:cubicBezTo>
                    <a:pt x="896" y="0"/>
                    <a:pt x="778" y="24"/>
                    <a:pt x="676" y="57"/>
                  </a:cubicBezTo>
                  <a:cubicBezTo>
                    <a:pt x="484" y="124"/>
                    <a:pt x="302" y="229"/>
                    <a:pt x="149" y="373"/>
                  </a:cubicBezTo>
                  <a:cubicBezTo>
                    <a:pt x="1" y="521"/>
                    <a:pt x="139" y="732"/>
                    <a:pt x="302" y="732"/>
                  </a:cubicBezTo>
                  <a:cubicBezTo>
                    <a:pt x="350" y="732"/>
                    <a:pt x="400" y="714"/>
                    <a:pt x="446" y="670"/>
                  </a:cubicBezTo>
                  <a:cubicBezTo>
                    <a:pt x="459" y="651"/>
                    <a:pt x="699" y="421"/>
                    <a:pt x="1018" y="421"/>
                  </a:cubicBezTo>
                  <a:cubicBezTo>
                    <a:pt x="1184" y="421"/>
                    <a:pt x="1371" y="483"/>
                    <a:pt x="1558" y="670"/>
                  </a:cubicBezTo>
                  <a:cubicBezTo>
                    <a:pt x="1606" y="699"/>
                    <a:pt x="1654" y="728"/>
                    <a:pt x="1711" y="728"/>
                  </a:cubicBezTo>
                  <a:cubicBezTo>
                    <a:pt x="1759" y="728"/>
                    <a:pt x="1817" y="699"/>
                    <a:pt x="1855" y="660"/>
                  </a:cubicBezTo>
                  <a:cubicBezTo>
                    <a:pt x="1941" y="584"/>
                    <a:pt x="1941" y="450"/>
                    <a:pt x="1855" y="373"/>
                  </a:cubicBezTo>
                  <a:cubicBezTo>
                    <a:pt x="1565" y="89"/>
                    <a:pt x="1274" y="0"/>
                    <a:pt x="1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239;p49">
              <a:extLst>
                <a:ext uri="{FF2B5EF4-FFF2-40B4-BE49-F238E27FC236}">
                  <a16:creationId xmlns:a16="http://schemas.microsoft.com/office/drawing/2014/main" id="{075531F7-3F86-2CCE-C722-B36EC6141252}"/>
                </a:ext>
              </a:extLst>
            </p:cNvPr>
            <p:cNvSpPr/>
            <p:nvPr/>
          </p:nvSpPr>
          <p:spPr>
            <a:xfrm>
              <a:off x="2944494" y="3413227"/>
              <a:ext cx="47803" cy="61374"/>
            </a:xfrm>
            <a:custGeom>
              <a:avLst/>
              <a:gdLst/>
              <a:ahLst/>
              <a:cxnLst/>
              <a:rect l="l" t="t" r="r" b="b"/>
              <a:pathLst>
                <a:path w="1109" h="1424" extrusionOk="0">
                  <a:moveTo>
                    <a:pt x="313" y="0"/>
                  </a:moveTo>
                  <a:cubicBezTo>
                    <a:pt x="141" y="0"/>
                    <a:pt x="1" y="236"/>
                    <a:pt x="188" y="379"/>
                  </a:cubicBezTo>
                  <a:cubicBezTo>
                    <a:pt x="447" y="590"/>
                    <a:pt x="629" y="896"/>
                    <a:pt x="686" y="1232"/>
                  </a:cubicBezTo>
                  <a:cubicBezTo>
                    <a:pt x="696" y="1337"/>
                    <a:pt x="792" y="1424"/>
                    <a:pt x="897" y="1424"/>
                  </a:cubicBezTo>
                  <a:cubicBezTo>
                    <a:pt x="907" y="1424"/>
                    <a:pt x="907" y="1424"/>
                    <a:pt x="916" y="1414"/>
                  </a:cubicBezTo>
                  <a:cubicBezTo>
                    <a:pt x="1032" y="1404"/>
                    <a:pt x="1108" y="1309"/>
                    <a:pt x="1108" y="1193"/>
                  </a:cubicBezTo>
                  <a:cubicBezTo>
                    <a:pt x="1032" y="753"/>
                    <a:pt x="801" y="350"/>
                    <a:pt x="456" y="62"/>
                  </a:cubicBezTo>
                  <a:cubicBezTo>
                    <a:pt x="410" y="19"/>
                    <a:pt x="360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6A8E65C-6117-0AC4-7823-D6954F0526D7}"/>
              </a:ext>
            </a:extLst>
          </p:cNvPr>
          <p:cNvSpPr txBox="1"/>
          <p:nvPr/>
        </p:nvSpPr>
        <p:spPr>
          <a:xfrm>
            <a:off x="4409966" y="5484033"/>
            <a:ext cx="4582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effectLst/>
                <a:latin typeface="Century Gothic" panose="020B0502020202020204" pitchFamily="34" charset="0"/>
              </a:rPr>
              <a:t>Причиною ензимопатій </a:t>
            </a:r>
            <a:r>
              <a:rPr lang="uk-UA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служать мутації генів, відповідальних за синтез білкової молекули ензиму, які виражаються у випаданні матриці нуклеїнових кислот або в зміні їх структури.</a:t>
            </a:r>
            <a:endParaRPr lang="uk-UA" noProof="1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4401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8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56"/>
          <p:cNvSpPr/>
          <p:nvPr/>
        </p:nvSpPr>
        <p:spPr>
          <a:xfrm rot="520928">
            <a:off x="5765218" y="1006088"/>
            <a:ext cx="1540526" cy="1289697"/>
          </a:xfrm>
          <a:custGeom>
            <a:avLst/>
            <a:gdLst/>
            <a:ahLst/>
            <a:cxnLst/>
            <a:rect l="l" t="t" r="r" b="b"/>
            <a:pathLst>
              <a:path w="174192" h="145830" extrusionOk="0">
                <a:moveTo>
                  <a:pt x="123428" y="0"/>
                </a:moveTo>
                <a:cubicBezTo>
                  <a:pt x="122540" y="0"/>
                  <a:pt x="121648" y="28"/>
                  <a:pt x="120754" y="85"/>
                </a:cubicBezTo>
                <a:cubicBezTo>
                  <a:pt x="118686" y="218"/>
                  <a:pt x="116551" y="485"/>
                  <a:pt x="114516" y="952"/>
                </a:cubicBezTo>
                <a:cubicBezTo>
                  <a:pt x="99672" y="4121"/>
                  <a:pt x="86796" y="15329"/>
                  <a:pt x="81459" y="29706"/>
                </a:cubicBezTo>
                <a:cubicBezTo>
                  <a:pt x="78324" y="38145"/>
                  <a:pt x="77456" y="47852"/>
                  <a:pt x="71452" y="54557"/>
                </a:cubicBezTo>
                <a:cubicBezTo>
                  <a:pt x="64880" y="61918"/>
                  <a:pt x="54445" y="63270"/>
                  <a:pt x="44341" y="63270"/>
                </a:cubicBezTo>
                <a:cubicBezTo>
                  <a:pt x="42495" y="63270"/>
                  <a:pt x="40660" y="63225"/>
                  <a:pt x="38862" y="63163"/>
                </a:cubicBezTo>
                <a:cubicBezTo>
                  <a:pt x="37175" y="63110"/>
                  <a:pt x="35456" y="63071"/>
                  <a:pt x="33726" y="63071"/>
                </a:cubicBezTo>
                <a:cubicBezTo>
                  <a:pt x="23548" y="63071"/>
                  <a:pt x="12982" y="64405"/>
                  <a:pt x="6339" y="71903"/>
                </a:cubicBezTo>
                <a:cubicBezTo>
                  <a:pt x="1569" y="77373"/>
                  <a:pt x="1" y="85146"/>
                  <a:pt x="401" y="92518"/>
                </a:cubicBezTo>
                <a:cubicBezTo>
                  <a:pt x="1435" y="111965"/>
                  <a:pt x="14978" y="129344"/>
                  <a:pt x="32191" y="138017"/>
                </a:cubicBezTo>
                <a:cubicBezTo>
                  <a:pt x="43108" y="143507"/>
                  <a:pt x="55243" y="145830"/>
                  <a:pt x="67460" y="145830"/>
                </a:cubicBezTo>
                <a:cubicBezTo>
                  <a:pt x="74540" y="145830"/>
                  <a:pt x="81649" y="145049"/>
                  <a:pt x="88564" y="143654"/>
                </a:cubicBezTo>
                <a:cubicBezTo>
                  <a:pt x="115016" y="138317"/>
                  <a:pt x="140101" y="123707"/>
                  <a:pt x="155245" y="101124"/>
                </a:cubicBezTo>
                <a:cubicBezTo>
                  <a:pt x="170389" y="78508"/>
                  <a:pt x="174192" y="47719"/>
                  <a:pt x="162083" y="23301"/>
                </a:cubicBezTo>
                <a:lnTo>
                  <a:pt x="161083" y="21634"/>
                </a:lnTo>
                <a:cubicBezTo>
                  <a:pt x="153011" y="8328"/>
                  <a:pt x="138742" y="0"/>
                  <a:pt x="123428" y="0"/>
                </a:cubicBezTo>
                <a:close/>
              </a:path>
            </a:pathLst>
          </a:custGeom>
          <a:solidFill>
            <a:srgbClr val="F3F1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694" name="Google Shape;1694;p56"/>
          <p:cNvGrpSpPr/>
          <p:nvPr/>
        </p:nvGrpSpPr>
        <p:grpSpPr>
          <a:xfrm>
            <a:off x="883044" y="715030"/>
            <a:ext cx="3425669" cy="3856884"/>
            <a:chOff x="515964" y="983310"/>
            <a:chExt cx="3305673" cy="3721783"/>
          </a:xfrm>
        </p:grpSpPr>
        <p:sp>
          <p:nvSpPr>
            <p:cNvPr id="1695" name="Google Shape;1695;p56"/>
            <p:cNvSpPr/>
            <p:nvPr/>
          </p:nvSpPr>
          <p:spPr>
            <a:xfrm>
              <a:off x="515964" y="2140603"/>
              <a:ext cx="869445" cy="1670246"/>
            </a:xfrm>
            <a:custGeom>
              <a:avLst/>
              <a:gdLst/>
              <a:ahLst/>
              <a:cxnLst/>
              <a:rect l="l" t="t" r="r" b="b"/>
              <a:pathLst>
                <a:path w="35059" h="67350" extrusionOk="0">
                  <a:moveTo>
                    <a:pt x="14881" y="1"/>
                  </a:moveTo>
                  <a:cubicBezTo>
                    <a:pt x="14529" y="1"/>
                    <a:pt x="11190" y="210"/>
                    <a:pt x="11475" y="8174"/>
                  </a:cubicBezTo>
                  <a:cubicBezTo>
                    <a:pt x="11808" y="16613"/>
                    <a:pt x="12709" y="21150"/>
                    <a:pt x="12709" y="21150"/>
                  </a:cubicBezTo>
                  <a:cubicBezTo>
                    <a:pt x="12709" y="21150"/>
                    <a:pt x="12598" y="22699"/>
                    <a:pt x="11471" y="22699"/>
                  </a:cubicBezTo>
                  <a:cubicBezTo>
                    <a:pt x="11360" y="22699"/>
                    <a:pt x="11239" y="22684"/>
                    <a:pt x="11108" y="22651"/>
                  </a:cubicBezTo>
                  <a:cubicBezTo>
                    <a:pt x="10053" y="22381"/>
                    <a:pt x="8295" y="21318"/>
                    <a:pt x="6894" y="21318"/>
                  </a:cubicBezTo>
                  <a:cubicBezTo>
                    <a:pt x="6390" y="21318"/>
                    <a:pt x="5933" y="21455"/>
                    <a:pt x="5571" y="21817"/>
                  </a:cubicBezTo>
                  <a:cubicBezTo>
                    <a:pt x="4203" y="23185"/>
                    <a:pt x="4637" y="25386"/>
                    <a:pt x="6538" y="27988"/>
                  </a:cubicBezTo>
                  <a:cubicBezTo>
                    <a:pt x="8406" y="30557"/>
                    <a:pt x="12242" y="36294"/>
                    <a:pt x="12609" y="36828"/>
                  </a:cubicBezTo>
                  <a:cubicBezTo>
                    <a:pt x="12958" y="37335"/>
                    <a:pt x="13095" y="38203"/>
                    <a:pt x="12222" y="38203"/>
                  </a:cubicBezTo>
                  <a:cubicBezTo>
                    <a:pt x="12176" y="38203"/>
                    <a:pt x="12127" y="38201"/>
                    <a:pt x="12075" y="38196"/>
                  </a:cubicBezTo>
                  <a:cubicBezTo>
                    <a:pt x="11468" y="38156"/>
                    <a:pt x="8820" y="37311"/>
                    <a:pt x="6545" y="37311"/>
                  </a:cubicBezTo>
                  <a:cubicBezTo>
                    <a:pt x="4948" y="37311"/>
                    <a:pt x="3534" y="37727"/>
                    <a:pt x="3136" y="39130"/>
                  </a:cubicBezTo>
                  <a:cubicBezTo>
                    <a:pt x="2202" y="42499"/>
                    <a:pt x="8573" y="48736"/>
                    <a:pt x="9240" y="49470"/>
                  </a:cubicBezTo>
                  <a:cubicBezTo>
                    <a:pt x="9907" y="50171"/>
                    <a:pt x="9940" y="50571"/>
                    <a:pt x="9707" y="51038"/>
                  </a:cubicBezTo>
                  <a:cubicBezTo>
                    <a:pt x="9660" y="51120"/>
                    <a:pt x="9551" y="51156"/>
                    <a:pt x="9392" y="51156"/>
                  </a:cubicBezTo>
                  <a:cubicBezTo>
                    <a:pt x="8643" y="51156"/>
                    <a:pt x="6793" y="50366"/>
                    <a:pt x="5170" y="49871"/>
                  </a:cubicBezTo>
                  <a:cubicBezTo>
                    <a:pt x="4319" y="49629"/>
                    <a:pt x="3389" y="49430"/>
                    <a:pt x="2573" y="49430"/>
                  </a:cubicBezTo>
                  <a:cubicBezTo>
                    <a:pt x="1471" y="49430"/>
                    <a:pt x="578" y="49793"/>
                    <a:pt x="367" y="50905"/>
                  </a:cubicBezTo>
                  <a:cubicBezTo>
                    <a:pt x="0" y="52873"/>
                    <a:pt x="2769" y="58710"/>
                    <a:pt x="13243" y="64848"/>
                  </a:cubicBezTo>
                  <a:lnTo>
                    <a:pt x="18280" y="67350"/>
                  </a:lnTo>
                  <a:lnTo>
                    <a:pt x="23050" y="64348"/>
                  </a:lnTo>
                  <a:cubicBezTo>
                    <a:pt x="32857" y="57209"/>
                    <a:pt x="35058" y="51172"/>
                    <a:pt x="34458" y="49203"/>
                  </a:cubicBezTo>
                  <a:cubicBezTo>
                    <a:pt x="34176" y="48225"/>
                    <a:pt x="33449" y="47882"/>
                    <a:pt x="32552" y="47882"/>
                  </a:cubicBezTo>
                  <a:cubicBezTo>
                    <a:pt x="31644" y="47882"/>
                    <a:pt x="30561" y="48234"/>
                    <a:pt x="29588" y="48636"/>
                  </a:cubicBezTo>
                  <a:cubicBezTo>
                    <a:pt x="27924" y="49296"/>
                    <a:pt x="26088" y="50326"/>
                    <a:pt x="25394" y="50326"/>
                  </a:cubicBezTo>
                  <a:cubicBezTo>
                    <a:pt x="25281" y="50326"/>
                    <a:pt x="25198" y="50298"/>
                    <a:pt x="25151" y="50238"/>
                  </a:cubicBezTo>
                  <a:cubicBezTo>
                    <a:pt x="24818" y="49837"/>
                    <a:pt x="24818" y="49404"/>
                    <a:pt x="25452" y="48670"/>
                  </a:cubicBezTo>
                  <a:cubicBezTo>
                    <a:pt x="26085" y="47903"/>
                    <a:pt x="31756" y="40998"/>
                    <a:pt x="30488" y="37729"/>
                  </a:cubicBezTo>
                  <a:cubicBezTo>
                    <a:pt x="30064" y="36616"/>
                    <a:pt x="28997" y="36245"/>
                    <a:pt x="27738" y="36245"/>
                  </a:cubicBezTo>
                  <a:cubicBezTo>
                    <a:pt x="25333" y="36245"/>
                    <a:pt x="22227" y="37597"/>
                    <a:pt x="21549" y="37729"/>
                  </a:cubicBezTo>
                  <a:cubicBezTo>
                    <a:pt x="21440" y="37752"/>
                    <a:pt x="21344" y="37763"/>
                    <a:pt x="21259" y="37763"/>
                  </a:cubicBezTo>
                  <a:cubicBezTo>
                    <a:pt x="20503" y="37763"/>
                    <a:pt x="20605" y="36904"/>
                    <a:pt x="20815" y="36394"/>
                  </a:cubicBezTo>
                  <a:cubicBezTo>
                    <a:pt x="21082" y="35861"/>
                    <a:pt x="24384" y="29723"/>
                    <a:pt x="25985" y="27021"/>
                  </a:cubicBezTo>
                  <a:cubicBezTo>
                    <a:pt x="27620" y="24319"/>
                    <a:pt x="27887" y="22051"/>
                    <a:pt x="26319" y="20816"/>
                  </a:cubicBezTo>
                  <a:cubicBezTo>
                    <a:pt x="25976" y="20534"/>
                    <a:pt x="25588" y="20420"/>
                    <a:pt x="25174" y="20420"/>
                  </a:cubicBezTo>
                  <a:cubicBezTo>
                    <a:pt x="23736" y="20420"/>
                    <a:pt x="22003" y="21795"/>
                    <a:pt x="20915" y="22184"/>
                  </a:cubicBezTo>
                  <a:cubicBezTo>
                    <a:pt x="20743" y="22244"/>
                    <a:pt x="20588" y="22271"/>
                    <a:pt x="20447" y="22271"/>
                  </a:cubicBezTo>
                  <a:cubicBezTo>
                    <a:pt x="19420" y="22271"/>
                    <a:pt x="19214" y="20850"/>
                    <a:pt x="19214" y="20850"/>
                  </a:cubicBezTo>
                  <a:cubicBezTo>
                    <a:pt x="19214" y="20850"/>
                    <a:pt x="19614" y="16280"/>
                    <a:pt x="19114" y="7841"/>
                  </a:cubicBezTo>
                  <a:cubicBezTo>
                    <a:pt x="18682" y="586"/>
                    <a:pt x="15766" y="89"/>
                    <a:pt x="14975" y="89"/>
                  </a:cubicBezTo>
                  <a:cubicBezTo>
                    <a:pt x="14849" y="89"/>
                    <a:pt x="14777" y="102"/>
                    <a:pt x="14777" y="102"/>
                  </a:cubicBezTo>
                  <a:lnTo>
                    <a:pt x="14911" y="2"/>
                  </a:lnTo>
                  <a:cubicBezTo>
                    <a:pt x="14911" y="2"/>
                    <a:pt x="14900" y="1"/>
                    <a:pt x="148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6" name="Google Shape;1696;p56"/>
            <p:cNvSpPr/>
            <p:nvPr/>
          </p:nvSpPr>
          <p:spPr>
            <a:xfrm>
              <a:off x="893165" y="2331733"/>
              <a:ext cx="82756" cy="1691722"/>
            </a:xfrm>
            <a:custGeom>
              <a:avLst/>
              <a:gdLst/>
              <a:ahLst/>
              <a:cxnLst/>
              <a:rect l="l" t="t" r="r" b="b"/>
              <a:pathLst>
                <a:path w="3337" h="68216" extrusionOk="0">
                  <a:moveTo>
                    <a:pt x="1" y="0"/>
                  </a:moveTo>
                  <a:lnTo>
                    <a:pt x="1" y="500"/>
                  </a:lnTo>
                  <a:cubicBezTo>
                    <a:pt x="1" y="967"/>
                    <a:pt x="34" y="1635"/>
                    <a:pt x="68" y="2502"/>
                  </a:cubicBezTo>
                  <a:cubicBezTo>
                    <a:pt x="168" y="4236"/>
                    <a:pt x="301" y="6772"/>
                    <a:pt x="468" y="9840"/>
                  </a:cubicBezTo>
                  <a:cubicBezTo>
                    <a:pt x="801" y="16078"/>
                    <a:pt x="1168" y="24651"/>
                    <a:pt x="1569" y="34125"/>
                  </a:cubicBezTo>
                  <a:cubicBezTo>
                    <a:pt x="2002" y="43598"/>
                    <a:pt x="2403" y="52171"/>
                    <a:pt x="2736" y="58375"/>
                  </a:cubicBezTo>
                  <a:cubicBezTo>
                    <a:pt x="2903" y="61477"/>
                    <a:pt x="3036" y="63979"/>
                    <a:pt x="3170" y="65714"/>
                  </a:cubicBezTo>
                  <a:cubicBezTo>
                    <a:pt x="3203" y="66614"/>
                    <a:pt x="3237" y="67282"/>
                    <a:pt x="3303" y="67715"/>
                  </a:cubicBezTo>
                  <a:cubicBezTo>
                    <a:pt x="3337" y="67949"/>
                    <a:pt x="3337" y="68116"/>
                    <a:pt x="3337" y="68216"/>
                  </a:cubicBezTo>
                  <a:lnTo>
                    <a:pt x="3337" y="67715"/>
                  </a:lnTo>
                  <a:cubicBezTo>
                    <a:pt x="3337" y="67282"/>
                    <a:pt x="3303" y="66614"/>
                    <a:pt x="3237" y="65714"/>
                  </a:cubicBezTo>
                  <a:cubicBezTo>
                    <a:pt x="3170" y="64013"/>
                    <a:pt x="3036" y="61477"/>
                    <a:pt x="2870" y="58375"/>
                  </a:cubicBezTo>
                  <a:cubicBezTo>
                    <a:pt x="2536" y="52171"/>
                    <a:pt x="2169" y="43598"/>
                    <a:pt x="1735" y="34125"/>
                  </a:cubicBezTo>
                  <a:cubicBezTo>
                    <a:pt x="1335" y="24651"/>
                    <a:pt x="902" y="16078"/>
                    <a:pt x="568" y="9840"/>
                  </a:cubicBezTo>
                  <a:cubicBezTo>
                    <a:pt x="401" y="6772"/>
                    <a:pt x="301" y="4270"/>
                    <a:pt x="168" y="2502"/>
                  </a:cubicBezTo>
                  <a:cubicBezTo>
                    <a:pt x="134" y="1635"/>
                    <a:pt x="68" y="967"/>
                    <a:pt x="34" y="500"/>
                  </a:cubicBezTo>
                  <a:cubicBezTo>
                    <a:pt x="34" y="300"/>
                    <a:pt x="1" y="134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7" name="Google Shape;1697;p56"/>
            <p:cNvSpPr/>
            <p:nvPr/>
          </p:nvSpPr>
          <p:spPr>
            <a:xfrm>
              <a:off x="747592" y="2748662"/>
              <a:ext cx="176225" cy="185327"/>
            </a:xfrm>
            <a:custGeom>
              <a:avLst/>
              <a:gdLst/>
              <a:ahLst/>
              <a:cxnLst/>
              <a:rect l="l" t="t" r="r" b="b"/>
              <a:pathLst>
                <a:path w="7106" h="7473" extrusionOk="0">
                  <a:moveTo>
                    <a:pt x="0" y="0"/>
                  </a:moveTo>
                  <a:cubicBezTo>
                    <a:pt x="0" y="33"/>
                    <a:pt x="67" y="134"/>
                    <a:pt x="234" y="300"/>
                  </a:cubicBezTo>
                  <a:lnTo>
                    <a:pt x="1001" y="1101"/>
                  </a:lnTo>
                  <a:lnTo>
                    <a:pt x="3503" y="3769"/>
                  </a:lnTo>
                  <a:cubicBezTo>
                    <a:pt x="4437" y="4804"/>
                    <a:pt x="5337" y="5771"/>
                    <a:pt x="6004" y="6438"/>
                  </a:cubicBezTo>
                  <a:cubicBezTo>
                    <a:pt x="6305" y="6805"/>
                    <a:pt x="6571" y="7038"/>
                    <a:pt x="6772" y="7205"/>
                  </a:cubicBezTo>
                  <a:cubicBezTo>
                    <a:pt x="7005" y="7372"/>
                    <a:pt x="7105" y="7472"/>
                    <a:pt x="7105" y="7472"/>
                  </a:cubicBezTo>
                  <a:cubicBezTo>
                    <a:pt x="7038" y="7372"/>
                    <a:pt x="6938" y="7272"/>
                    <a:pt x="6872" y="7172"/>
                  </a:cubicBezTo>
                  <a:lnTo>
                    <a:pt x="6104" y="6338"/>
                  </a:lnTo>
                  <a:lnTo>
                    <a:pt x="3669" y="3636"/>
                  </a:lnTo>
                  <a:cubicBezTo>
                    <a:pt x="2669" y="2602"/>
                    <a:pt x="1768" y="1668"/>
                    <a:pt x="1101" y="1001"/>
                  </a:cubicBezTo>
                  <a:cubicBezTo>
                    <a:pt x="767" y="667"/>
                    <a:pt x="534" y="434"/>
                    <a:pt x="334" y="267"/>
                  </a:cubicBezTo>
                  <a:cubicBezTo>
                    <a:pt x="200" y="167"/>
                    <a:pt x="100" y="10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8" name="Google Shape;1698;p56"/>
            <p:cNvSpPr/>
            <p:nvPr/>
          </p:nvSpPr>
          <p:spPr>
            <a:xfrm>
              <a:off x="935373" y="2720515"/>
              <a:ext cx="210126" cy="210176"/>
            </a:xfrm>
            <a:custGeom>
              <a:avLst/>
              <a:gdLst/>
              <a:ahLst/>
              <a:cxnLst/>
              <a:rect l="l" t="t" r="r" b="b"/>
              <a:pathLst>
                <a:path w="8473" h="8475" extrusionOk="0">
                  <a:moveTo>
                    <a:pt x="8437" y="1"/>
                  </a:moveTo>
                  <a:cubicBezTo>
                    <a:pt x="8340" y="1"/>
                    <a:pt x="6484" y="1856"/>
                    <a:pt x="4170" y="4171"/>
                  </a:cubicBezTo>
                  <a:cubicBezTo>
                    <a:pt x="1835" y="6506"/>
                    <a:pt x="0" y="8440"/>
                    <a:pt x="33" y="8474"/>
                  </a:cubicBezTo>
                  <a:cubicBezTo>
                    <a:pt x="34" y="8474"/>
                    <a:pt x="35" y="8474"/>
                    <a:pt x="36" y="8474"/>
                  </a:cubicBezTo>
                  <a:cubicBezTo>
                    <a:pt x="133" y="8474"/>
                    <a:pt x="1989" y="6619"/>
                    <a:pt x="4303" y="4304"/>
                  </a:cubicBezTo>
                  <a:cubicBezTo>
                    <a:pt x="6638" y="1969"/>
                    <a:pt x="8473" y="68"/>
                    <a:pt x="8439" y="1"/>
                  </a:cubicBezTo>
                  <a:cubicBezTo>
                    <a:pt x="8439" y="1"/>
                    <a:pt x="8438" y="1"/>
                    <a:pt x="8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9" name="Google Shape;1699;p56"/>
            <p:cNvSpPr/>
            <p:nvPr/>
          </p:nvSpPr>
          <p:spPr>
            <a:xfrm>
              <a:off x="935373" y="3157308"/>
              <a:ext cx="223369" cy="135703"/>
            </a:xfrm>
            <a:custGeom>
              <a:avLst/>
              <a:gdLst/>
              <a:ahLst/>
              <a:cxnLst/>
              <a:rect l="l" t="t" r="r" b="b"/>
              <a:pathLst>
                <a:path w="9007" h="5472" extrusionOk="0">
                  <a:moveTo>
                    <a:pt x="9007" y="1"/>
                  </a:moveTo>
                  <a:lnTo>
                    <a:pt x="9007" y="1"/>
                  </a:lnTo>
                  <a:cubicBezTo>
                    <a:pt x="8873" y="34"/>
                    <a:pt x="8740" y="134"/>
                    <a:pt x="8640" y="201"/>
                  </a:cubicBezTo>
                  <a:lnTo>
                    <a:pt x="7672" y="835"/>
                  </a:lnTo>
                  <a:cubicBezTo>
                    <a:pt x="6872" y="1335"/>
                    <a:pt x="5804" y="2069"/>
                    <a:pt x="4537" y="2836"/>
                  </a:cubicBezTo>
                  <a:cubicBezTo>
                    <a:pt x="3302" y="3570"/>
                    <a:pt x="2168" y="4237"/>
                    <a:pt x="1334" y="4704"/>
                  </a:cubicBezTo>
                  <a:lnTo>
                    <a:pt x="334" y="5238"/>
                  </a:lnTo>
                  <a:cubicBezTo>
                    <a:pt x="200" y="5304"/>
                    <a:pt x="134" y="5371"/>
                    <a:pt x="0" y="5471"/>
                  </a:cubicBezTo>
                  <a:cubicBezTo>
                    <a:pt x="167" y="5404"/>
                    <a:pt x="300" y="5371"/>
                    <a:pt x="434" y="5371"/>
                  </a:cubicBezTo>
                  <a:lnTo>
                    <a:pt x="1434" y="4871"/>
                  </a:lnTo>
                  <a:cubicBezTo>
                    <a:pt x="2268" y="4404"/>
                    <a:pt x="3369" y="3837"/>
                    <a:pt x="4637" y="3036"/>
                  </a:cubicBezTo>
                  <a:cubicBezTo>
                    <a:pt x="5871" y="2236"/>
                    <a:pt x="7005" y="1502"/>
                    <a:pt x="7772" y="968"/>
                  </a:cubicBezTo>
                  <a:cubicBezTo>
                    <a:pt x="8173" y="701"/>
                    <a:pt x="8473" y="434"/>
                    <a:pt x="8673" y="267"/>
                  </a:cubicBezTo>
                  <a:cubicBezTo>
                    <a:pt x="8806" y="201"/>
                    <a:pt x="8940" y="134"/>
                    <a:pt x="9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0" name="Google Shape;1700;p56"/>
            <p:cNvSpPr/>
            <p:nvPr/>
          </p:nvSpPr>
          <p:spPr>
            <a:xfrm>
              <a:off x="728546" y="3166409"/>
              <a:ext cx="206853" cy="123278"/>
            </a:xfrm>
            <a:custGeom>
              <a:avLst/>
              <a:gdLst/>
              <a:ahLst/>
              <a:cxnLst/>
              <a:rect l="l" t="t" r="r" b="b"/>
              <a:pathLst>
                <a:path w="8341" h="4971" extrusionOk="0">
                  <a:moveTo>
                    <a:pt x="1" y="1"/>
                  </a:moveTo>
                  <a:cubicBezTo>
                    <a:pt x="68" y="101"/>
                    <a:pt x="201" y="167"/>
                    <a:pt x="301" y="167"/>
                  </a:cubicBezTo>
                  <a:cubicBezTo>
                    <a:pt x="501" y="334"/>
                    <a:pt x="801" y="501"/>
                    <a:pt x="1168" y="734"/>
                  </a:cubicBezTo>
                  <a:cubicBezTo>
                    <a:pt x="1936" y="1201"/>
                    <a:pt x="3003" y="1835"/>
                    <a:pt x="4137" y="2536"/>
                  </a:cubicBezTo>
                  <a:cubicBezTo>
                    <a:pt x="5271" y="3236"/>
                    <a:pt x="6339" y="3870"/>
                    <a:pt x="7106" y="4304"/>
                  </a:cubicBezTo>
                  <a:cubicBezTo>
                    <a:pt x="7473" y="4504"/>
                    <a:pt x="7806" y="4671"/>
                    <a:pt x="8007" y="4804"/>
                  </a:cubicBezTo>
                  <a:cubicBezTo>
                    <a:pt x="8107" y="4871"/>
                    <a:pt x="8207" y="4904"/>
                    <a:pt x="8340" y="4971"/>
                  </a:cubicBezTo>
                  <a:cubicBezTo>
                    <a:pt x="8273" y="4871"/>
                    <a:pt x="8173" y="4804"/>
                    <a:pt x="8040" y="4737"/>
                  </a:cubicBezTo>
                  <a:cubicBezTo>
                    <a:pt x="7840" y="4570"/>
                    <a:pt x="7540" y="4437"/>
                    <a:pt x="7173" y="4170"/>
                  </a:cubicBezTo>
                  <a:cubicBezTo>
                    <a:pt x="6372" y="3703"/>
                    <a:pt x="5338" y="3136"/>
                    <a:pt x="4204" y="2402"/>
                  </a:cubicBezTo>
                  <a:cubicBezTo>
                    <a:pt x="3103" y="1702"/>
                    <a:pt x="2002" y="1101"/>
                    <a:pt x="1268" y="668"/>
                  </a:cubicBezTo>
                  <a:cubicBezTo>
                    <a:pt x="868" y="468"/>
                    <a:pt x="535" y="301"/>
                    <a:pt x="334" y="167"/>
                  </a:cubicBezTo>
                  <a:cubicBezTo>
                    <a:pt x="268" y="101"/>
                    <a:pt x="134" y="34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1" name="Google Shape;1701;p56"/>
            <p:cNvSpPr/>
            <p:nvPr/>
          </p:nvSpPr>
          <p:spPr>
            <a:xfrm>
              <a:off x="687180" y="3485728"/>
              <a:ext cx="268058" cy="156361"/>
            </a:xfrm>
            <a:custGeom>
              <a:avLst/>
              <a:gdLst/>
              <a:ahLst/>
              <a:cxnLst/>
              <a:rect l="l" t="t" r="r" b="b"/>
              <a:pathLst>
                <a:path w="10809" h="6305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100"/>
                    <a:pt x="301" y="167"/>
                    <a:pt x="435" y="301"/>
                  </a:cubicBezTo>
                  <a:lnTo>
                    <a:pt x="1535" y="1001"/>
                  </a:lnTo>
                  <a:cubicBezTo>
                    <a:pt x="2503" y="1602"/>
                    <a:pt x="3837" y="2369"/>
                    <a:pt x="5338" y="3269"/>
                  </a:cubicBezTo>
                  <a:cubicBezTo>
                    <a:pt x="6839" y="4137"/>
                    <a:pt x="8173" y="4937"/>
                    <a:pt x="9174" y="5471"/>
                  </a:cubicBezTo>
                  <a:lnTo>
                    <a:pt x="10342" y="6105"/>
                  </a:lnTo>
                  <a:cubicBezTo>
                    <a:pt x="10508" y="6171"/>
                    <a:pt x="10642" y="6272"/>
                    <a:pt x="10809" y="6305"/>
                  </a:cubicBezTo>
                  <a:cubicBezTo>
                    <a:pt x="10675" y="6171"/>
                    <a:pt x="10542" y="6105"/>
                    <a:pt x="10375" y="6005"/>
                  </a:cubicBezTo>
                  <a:lnTo>
                    <a:pt x="9274" y="5304"/>
                  </a:lnTo>
                  <a:cubicBezTo>
                    <a:pt x="8307" y="4737"/>
                    <a:pt x="6973" y="3937"/>
                    <a:pt x="5472" y="3069"/>
                  </a:cubicBezTo>
                  <a:cubicBezTo>
                    <a:pt x="3970" y="2169"/>
                    <a:pt x="2636" y="1401"/>
                    <a:pt x="1635" y="834"/>
                  </a:cubicBezTo>
                  <a:lnTo>
                    <a:pt x="468" y="234"/>
                  </a:lnTo>
                  <a:cubicBezTo>
                    <a:pt x="301" y="134"/>
                    <a:pt x="168" y="67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2" name="Google Shape;1702;p56"/>
            <p:cNvSpPr/>
            <p:nvPr/>
          </p:nvSpPr>
          <p:spPr>
            <a:xfrm>
              <a:off x="950253" y="3454282"/>
              <a:ext cx="277977" cy="182028"/>
            </a:xfrm>
            <a:custGeom>
              <a:avLst/>
              <a:gdLst/>
              <a:ahLst/>
              <a:cxnLst/>
              <a:rect l="l" t="t" r="r" b="b"/>
              <a:pathLst>
                <a:path w="11209" h="7340" extrusionOk="0">
                  <a:moveTo>
                    <a:pt x="11209" y="1"/>
                  </a:moveTo>
                  <a:lnTo>
                    <a:pt x="11209" y="1"/>
                  </a:lnTo>
                  <a:cubicBezTo>
                    <a:pt x="11042" y="68"/>
                    <a:pt x="10875" y="168"/>
                    <a:pt x="10742" y="268"/>
                  </a:cubicBezTo>
                  <a:cubicBezTo>
                    <a:pt x="10441" y="535"/>
                    <a:pt x="10041" y="768"/>
                    <a:pt x="9574" y="1102"/>
                  </a:cubicBezTo>
                  <a:cubicBezTo>
                    <a:pt x="8573" y="1835"/>
                    <a:pt x="7206" y="2769"/>
                    <a:pt x="5638" y="3770"/>
                  </a:cubicBezTo>
                  <a:cubicBezTo>
                    <a:pt x="4103" y="4771"/>
                    <a:pt x="2702" y="5672"/>
                    <a:pt x="1668" y="6272"/>
                  </a:cubicBezTo>
                  <a:lnTo>
                    <a:pt x="401" y="7039"/>
                  </a:lnTo>
                  <a:cubicBezTo>
                    <a:pt x="267" y="7106"/>
                    <a:pt x="101" y="7206"/>
                    <a:pt x="1" y="7339"/>
                  </a:cubicBezTo>
                  <a:lnTo>
                    <a:pt x="468" y="7073"/>
                  </a:lnTo>
                  <a:cubicBezTo>
                    <a:pt x="768" y="6906"/>
                    <a:pt x="1201" y="6672"/>
                    <a:pt x="1735" y="6372"/>
                  </a:cubicBezTo>
                  <a:cubicBezTo>
                    <a:pt x="2769" y="5772"/>
                    <a:pt x="4237" y="4938"/>
                    <a:pt x="5771" y="3904"/>
                  </a:cubicBezTo>
                  <a:cubicBezTo>
                    <a:pt x="7306" y="2870"/>
                    <a:pt x="8707" y="1902"/>
                    <a:pt x="9641" y="1202"/>
                  </a:cubicBezTo>
                  <a:cubicBezTo>
                    <a:pt x="10108" y="835"/>
                    <a:pt x="10541" y="535"/>
                    <a:pt x="10775" y="334"/>
                  </a:cubicBezTo>
                  <a:cubicBezTo>
                    <a:pt x="10942" y="234"/>
                    <a:pt x="11075" y="101"/>
                    <a:pt x="11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791412" y="3851371"/>
              <a:ext cx="346647" cy="853722"/>
            </a:xfrm>
            <a:custGeom>
              <a:avLst/>
              <a:gdLst/>
              <a:ahLst/>
              <a:cxnLst/>
              <a:rect l="l" t="t" r="r" b="b"/>
              <a:pathLst>
                <a:path w="13978" h="34425" extrusionOk="0">
                  <a:moveTo>
                    <a:pt x="1" y="0"/>
                  </a:moveTo>
                  <a:lnTo>
                    <a:pt x="4604" y="34425"/>
                  </a:lnTo>
                  <a:lnTo>
                    <a:pt x="9408" y="34425"/>
                  </a:lnTo>
                  <a:lnTo>
                    <a:pt x="139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810458" y="3921157"/>
              <a:ext cx="310242" cy="77474"/>
            </a:xfrm>
            <a:custGeom>
              <a:avLst/>
              <a:gdLst/>
              <a:ahLst/>
              <a:cxnLst/>
              <a:rect l="l" t="t" r="r" b="b"/>
              <a:pathLst>
                <a:path w="12510" h="3124" extrusionOk="0">
                  <a:moveTo>
                    <a:pt x="4851" y="1"/>
                  </a:moveTo>
                  <a:cubicBezTo>
                    <a:pt x="4404" y="1"/>
                    <a:pt x="3958" y="76"/>
                    <a:pt x="3536" y="222"/>
                  </a:cubicBezTo>
                  <a:cubicBezTo>
                    <a:pt x="3169" y="389"/>
                    <a:pt x="2836" y="589"/>
                    <a:pt x="2535" y="856"/>
                  </a:cubicBezTo>
                  <a:cubicBezTo>
                    <a:pt x="2302" y="1056"/>
                    <a:pt x="2002" y="1256"/>
                    <a:pt x="1735" y="1456"/>
                  </a:cubicBezTo>
                  <a:cubicBezTo>
                    <a:pt x="1475" y="1669"/>
                    <a:pt x="1148" y="1781"/>
                    <a:pt x="814" y="1781"/>
                  </a:cubicBezTo>
                  <a:cubicBezTo>
                    <a:pt x="676" y="1781"/>
                    <a:pt x="537" y="1762"/>
                    <a:pt x="400" y="1723"/>
                  </a:cubicBezTo>
                  <a:cubicBezTo>
                    <a:pt x="234" y="1623"/>
                    <a:pt x="134" y="1556"/>
                    <a:pt x="0" y="1423"/>
                  </a:cubicBezTo>
                  <a:lnTo>
                    <a:pt x="0" y="1423"/>
                  </a:lnTo>
                  <a:cubicBezTo>
                    <a:pt x="0" y="1423"/>
                    <a:pt x="0" y="1456"/>
                    <a:pt x="67" y="1556"/>
                  </a:cubicBezTo>
                  <a:cubicBezTo>
                    <a:pt x="167" y="1689"/>
                    <a:pt x="300" y="1756"/>
                    <a:pt x="400" y="1790"/>
                  </a:cubicBezTo>
                  <a:cubicBezTo>
                    <a:pt x="596" y="1855"/>
                    <a:pt x="802" y="1889"/>
                    <a:pt x="1004" y="1889"/>
                  </a:cubicBezTo>
                  <a:cubicBezTo>
                    <a:pt x="1319" y="1889"/>
                    <a:pt x="1624" y="1806"/>
                    <a:pt x="1868" y="1623"/>
                  </a:cubicBezTo>
                  <a:cubicBezTo>
                    <a:pt x="2402" y="1289"/>
                    <a:pt x="2902" y="722"/>
                    <a:pt x="3669" y="422"/>
                  </a:cubicBezTo>
                  <a:cubicBezTo>
                    <a:pt x="4072" y="309"/>
                    <a:pt x="4491" y="251"/>
                    <a:pt x="4907" y="251"/>
                  </a:cubicBezTo>
                  <a:cubicBezTo>
                    <a:pt x="5351" y="251"/>
                    <a:pt x="5791" y="317"/>
                    <a:pt x="6205" y="455"/>
                  </a:cubicBezTo>
                  <a:cubicBezTo>
                    <a:pt x="7039" y="755"/>
                    <a:pt x="7839" y="1122"/>
                    <a:pt x="8573" y="1623"/>
                  </a:cubicBezTo>
                  <a:cubicBezTo>
                    <a:pt x="9207" y="2023"/>
                    <a:pt x="9874" y="2390"/>
                    <a:pt x="10541" y="2690"/>
                  </a:cubicBezTo>
                  <a:cubicBezTo>
                    <a:pt x="11008" y="2890"/>
                    <a:pt x="11475" y="3024"/>
                    <a:pt x="11975" y="3091"/>
                  </a:cubicBezTo>
                  <a:cubicBezTo>
                    <a:pt x="12075" y="3091"/>
                    <a:pt x="12242" y="3124"/>
                    <a:pt x="12376" y="3124"/>
                  </a:cubicBezTo>
                  <a:lnTo>
                    <a:pt x="12509" y="3124"/>
                  </a:lnTo>
                  <a:cubicBezTo>
                    <a:pt x="11842" y="3024"/>
                    <a:pt x="11175" y="2857"/>
                    <a:pt x="10574" y="2557"/>
                  </a:cubicBezTo>
                  <a:cubicBezTo>
                    <a:pt x="9907" y="2223"/>
                    <a:pt x="9307" y="1890"/>
                    <a:pt x="8673" y="1456"/>
                  </a:cubicBezTo>
                  <a:cubicBezTo>
                    <a:pt x="7906" y="956"/>
                    <a:pt x="7072" y="555"/>
                    <a:pt x="6238" y="255"/>
                  </a:cubicBezTo>
                  <a:cubicBezTo>
                    <a:pt x="5793" y="84"/>
                    <a:pt x="5321" y="1"/>
                    <a:pt x="4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822858" y="4050734"/>
              <a:ext cx="292857" cy="62892"/>
            </a:xfrm>
            <a:custGeom>
              <a:avLst/>
              <a:gdLst/>
              <a:ahLst/>
              <a:cxnLst/>
              <a:rect l="l" t="t" r="r" b="b"/>
              <a:pathLst>
                <a:path w="11809" h="2536" extrusionOk="0">
                  <a:moveTo>
                    <a:pt x="11809" y="0"/>
                  </a:moveTo>
                  <a:cubicBezTo>
                    <a:pt x="11309" y="334"/>
                    <a:pt x="10742" y="634"/>
                    <a:pt x="10174" y="868"/>
                  </a:cubicBezTo>
                  <a:cubicBezTo>
                    <a:pt x="9541" y="1135"/>
                    <a:pt x="8907" y="1301"/>
                    <a:pt x="8240" y="1368"/>
                  </a:cubicBezTo>
                  <a:cubicBezTo>
                    <a:pt x="7994" y="1400"/>
                    <a:pt x="7741" y="1415"/>
                    <a:pt x="7485" y="1415"/>
                  </a:cubicBezTo>
                  <a:cubicBezTo>
                    <a:pt x="6941" y="1415"/>
                    <a:pt x="6382" y="1348"/>
                    <a:pt x="5838" y="1235"/>
                  </a:cubicBezTo>
                  <a:cubicBezTo>
                    <a:pt x="5037" y="1068"/>
                    <a:pt x="4204" y="1001"/>
                    <a:pt x="3370" y="901"/>
                  </a:cubicBezTo>
                  <a:cubicBezTo>
                    <a:pt x="3303" y="898"/>
                    <a:pt x="3236" y="896"/>
                    <a:pt x="3169" y="896"/>
                  </a:cubicBezTo>
                  <a:cubicBezTo>
                    <a:pt x="2563" y="896"/>
                    <a:pt x="1939" y="1031"/>
                    <a:pt x="1368" y="1301"/>
                  </a:cubicBezTo>
                  <a:cubicBezTo>
                    <a:pt x="968" y="1468"/>
                    <a:pt x="534" y="1735"/>
                    <a:pt x="234" y="2069"/>
                  </a:cubicBezTo>
                  <a:cubicBezTo>
                    <a:pt x="167" y="2169"/>
                    <a:pt x="67" y="2302"/>
                    <a:pt x="34" y="2369"/>
                  </a:cubicBezTo>
                  <a:cubicBezTo>
                    <a:pt x="1" y="2502"/>
                    <a:pt x="1" y="2536"/>
                    <a:pt x="1" y="2536"/>
                  </a:cubicBezTo>
                  <a:cubicBezTo>
                    <a:pt x="1" y="2536"/>
                    <a:pt x="134" y="2402"/>
                    <a:pt x="334" y="2169"/>
                  </a:cubicBezTo>
                  <a:cubicBezTo>
                    <a:pt x="668" y="1835"/>
                    <a:pt x="1035" y="1635"/>
                    <a:pt x="1468" y="1468"/>
                  </a:cubicBezTo>
                  <a:cubicBezTo>
                    <a:pt x="1994" y="1264"/>
                    <a:pt x="2570" y="1162"/>
                    <a:pt x="3153" y="1162"/>
                  </a:cubicBezTo>
                  <a:cubicBezTo>
                    <a:pt x="3236" y="1162"/>
                    <a:pt x="3320" y="1164"/>
                    <a:pt x="3403" y="1168"/>
                  </a:cubicBezTo>
                  <a:cubicBezTo>
                    <a:pt x="4237" y="1201"/>
                    <a:pt x="5037" y="1335"/>
                    <a:pt x="5838" y="1501"/>
                  </a:cubicBezTo>
                  <a:cubicBezTo>
                    <a:pt x="6324" y="1599"/>
                    <a:pt x="6810" y="1650"/>
                    <a:pt x="7289" y="1650"/>
                  </a:cubicBezTo>
                  <a:cubicBezTo>
                    <a:pt x="7632" y="1650"/>
                    <a:pt x="7972" y="1624"/>
                    <a:pt x="8306" y="1568"/>
                  </a:cubicBezTo>
                  <a:cubicBezTo>
                    <a:pt x="8974" y="1501"/>
                    <a:pt x="9641" y="1301"/>
                    <a:pt x="10241" y="1034"/>
                  </a:cubicBezTo>
                  <a:cubicBezTo>
                    <a:pt x="10675" y="834"/>
                    <a:pt x="11042" y="634"/>
                    <a:pt x="11409" y="334"/>
                  </a:cubicBezTo>
                  <a:cubicBezTo>
                    <a:pt x="11542" y="234"/>
                    <a:pt x="11676" y="134"/>
                    <a:pt x="118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841061" y="4173988"/>
              <a:ext cx="258113" cy="37249"/>
            </a:xfrm>
            <a:custGeom>
              <a:avLst/>
              <a:gdLst/>
              <a:ahLst/>
              <a:cxnLst/>
              <a:rect l="l" t="t" r="r" b="b"/>
              <a:pathLst>
                <a:path w="10408" h="1502" extrusionOk="0">
                  <a:moveTo>
                    <a:pt x="0" y="1"/>
                  </a:moveTo>
                  <a:cubicBezTo>
                    <a:pt x="67" y="101"/>
                    <a:pt x="134" y="234"/>
                    <a:pt x="267" y="368"/>
                  </a:cubicBezTo>
                  <a:cubicBezTo>
                    <a:pt x="501" y="668"/>
                    <a:pt x="834" y="901"/>
                    <a:pt x="1235" y="1068"/>
                  </a:cubicBezTo>
                  <a:cubicBezTo>
                    <a:pt x="1768" y="1335"/>
                    <a:pt x="2335" y="1435"/>
                    <a:pt x="2936" y="1502"/>
                  </a:cubicBezTo>
                  <a:cubicBezTo>
                    <a:pt x="3636" y="1502"/>
                    <a:pt x="4337" y="1435"/>
                    <a:pt x="5071" y="1268"/>
                  </a:cubicBezTo>
                  <a:cubicBezTo>
                    <a:pt x="5805" y="1101"/>
                    <a:pt x="6472" y="935"/>
                    <a:pt x="7139" y="835"/>
                  </a:cubicBezTo>
                  <a:cubicBezTo>
                    <a:pt x="7673" y="701"/>
                    <a:pt x="8273" y="668"/>
                    <a:pt x="8840" y="668"/>
                  </a:cubicBezTo>
                  <a:cubicBezTo>
                    <a:pt x="9340" y="701"/>
                    <a:pt x="9907" y="768"/>
                    <a:pt x="10408" y="935"/>
                  </a:cubicBezTo>
                  <a:cubicBezTo>
                    <a:pt x="10274" y="868"/>
                    <a:pt x="10141" y="768"/>
                    <a:pt x="10008" y="734"/>
                  </a:cubicBezTo>
                  <a:cubicBezTo>
                    <a:pt x="9641" y="601"/>
                    <a:pt x="9274" y="534"/>
                    <a:pt x="8840" y="501"/>
                  </a:cubicBezTo>
                  <a:cubicBezTo>
                    <a:pt x="8674" y="481"/>
                    <a:pt x="8505" y="473"/>
                    <a:pt x="8335" y="473"/>
                  </a:cubicBezTo>
                  <a:cubicBezTo>
                    <a:pt x="7924" y="473"/>
                    <a:pt x="7506" y="520"/>
                    <a:pt x="7105" y="568"/>
                  </a:cubicBezTo>
                  <a:cubicBezTo>
                    <a:pt x="6438" y="701"/>
                    <a:pt x="5771" y="868"/>
                    <a:pt x="5004" y="1035"/>
                  </a:cubicBezTo>
                  <a:cubicBezTo>
                    <a:pt x="4337" y="1201"/>
                    <a:pt x="3636" y="1268"/>
                    <a:pt x="2936" y="1268"/>
                  </a:cubicBezTo>
                  <a:cubicBezTo>
                    <a:pt x="2335" y="1268"/>
                    <a:pt x="1802" y="1168"/>
                    <a:pt x="1268" y="901"/>
                  </a:cubicBezTo>
                  <a:cubicBezTo>
                    <a:pt x="801" y="701"/>
                    <a:pt x="334" y="36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852642" y="4296423"/>
              <a:ext cx="224212" cy="43300"/>
            </a:xfrm>
            <a:custGeom>
              <a:avLst/>
              <a:gdLst/>
              <a:ahLst/>
              <a:cxnLst/>
              <a:rect l="l" t="t" r="r" b="b"/>
              <a:pathLst>
                <a:path w="9041" h="1746" extrusionOk="0">
                  <a:moveTo>
                    <a:pt x="9040" y="0"/>
                  </a:moveTo>
                  <a:cubicBezTo>
                    <a:pt x="8673" y="301"/>
                    <a:pt x="8306" y="568"/>
                    <a:pt x="7873" y="801"/>
                  </a:cubicBezTo>
                  <a:cubicBezTo>
                    <a:pt x="7044" y="1243"/>
                    <a:pt x="6146" y="1502"/>
                    <a:pt x="5217" y="1502"/>
                  </a:cubicBezTo>
                  <a:cubicBezTo>
                    <a:pt x="5025" y="1502"/>
                    <a:pt x="4832" y="1491"/>
                    <a:pt x="4637" y="1468"/>
                  </a:cubicBezTo>
                  <a:cubicBezTo>
                    <a:pt x="3303" y="1401"/>
                    <a:pt x="2302" y="601"/>
                    <a:pt x="1368" y="501"/>
                  </a:cubicBezTo>
                  <a:cubicBezTo>
                    <a:pt x="1257" y="490"/>
                    <a:pt x="1142" y="482"/>
                    <a:pt x="1026" y="482"/>
                  </a:cubicBezTo>
                  <a:cubicBezTo>
                    <a:pt x="794" y="482"/>
                    <a:pt x="556" y="512"/>
                    <a:pt x="334" y="601"/>
                  </a:cubicBezTo>
                  <a:cubicBezTo>
                    <a:pt x="134" y="668"/>
                    <a:pt x="0" y="801"/>
                    <a:pt x="34" y="801"/>
                  </a:cubicBezTo>
                  <a:cubicBezTo>
                    <a:pt x="328" y="688"/>
                    <a:pt x="654" y="621"/>
                    <a:pt x="958" y="621"/>
                  </a:cubicBezTo>
                  <a:cubicBezTo>
                    <a:pt x="1101" y="621"/>
                    <a:pt x="1240" y="636"/>
                    <a:pt x="1368" y="668"/>
                  </a:cubicBezTo>
                  <a:cubicBezTo>
                    <a:pt x="1868" y="801"/>
                    <a:pt x="2335" y="968"/>
                    <a:pt x="2802" y="1235"/>
                  </a:cubicBezTo>
                  <a:cubicBezTo>
                    <a:pt x="3369" y="1502"/>
                    <a:pt x="4003" y="1668"/>
                    <a:pt x="4637" y="1735"/>
                  </a:cubicBezTo>
                  <a:cubicBezTo>
                    <a:pt x="4764" y="1742"/>
                    <a:pt x="4892" y="1746"/>
                    <a:pt x="5019" y="1746"/>
                  </a:cubicBezTo>
                  <a:cubicBezTo>
                    <a:pt x="6057" y="1746"/>
                    <a:pt x="7081" y="1499"/>
                    <a:pt x="7973" y="934"/>
                  </a:cubicBezTo>
                  <a:cubicBezTo>
                    <a:pt x="8273" y="768"/>
                    <a:pt x="8540" y="568"/>
                    <a:pt x="8807" y="301"/>
                  </a:cubicBezTo>
                  <a:cubicBezTo>
                    <a:pt x="8973" y="134"/>
                    <a:pt x="9040" y="0"/>
                    <a:pt x="90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872482" y="4432101"/>
              <a:ext cx="180367" cy="47987"/>
            </a:xfrm>
            <a:custGeom>
              <a:avLst/>
              <a:gdLst/>
              <a:ahLst/>
              <a:cxnLst/>
              <a:rect l="l" t="t" r="r" b="b"/>
              <a:pathLst>
                <a:path w="7273" h="1935" extrusionOk="0">
                  <a:moveTo>
                    <a:pt x="5238" y="0"/>
                  </a:moveTo>
                  <a:cubicBezTo>
                    <a:pt x="4704" y="0"/>
                    <a:pt x="4171" y="133"/>
                    <a:pt x="3670" y="300"/>
                  </a:cubicBezTo>
                  <a:cubicBezTo>
                    <a:pt x="2636" y="701"/>
                    <a:pt x="1802" y="1268"/>
                    <a:pt x="1135" y="1534"/>
                  </a:cubicBezTo>
                  <a:cubicBezTo>
                    <a:pt x="435" y="1835"/>
                    <a:pt x="1" y="1868"/>
                    <a:pt x="1" y="1935"/>
                  </a:cubicBezTo>
                  <a:cubicBezTo>
                    <a:pt x="401" y="1935"/>
                    <a:pt x="802" y="1835"/>
                    <a:pt x="1168" y="1701"/>
                  </a:cubicBezTo>
                  <a:cubicBezTo>
                    <a:pt x="1869" y="1468"/>
                    <a:pt x="2736" y="934"/>
                    <a:pt x="3737" y="534"/>
                  </a:cubicBezTo>
                  <a:cubicBezTo>
                    <a:pt x="4204" y="334"/>
                    <a:pt x="4704" y="267"/>
                    <a:pt x="5238" y="200"/>
                  </a:cubicBezTo>
                  <a:cubicBezTo>
                    <a:pt x="5672" y="200"/>
                    <a:pt x="6072" y="300"/>
                    <a:pt x="6406" y="467"/>
                  </a:cubicBezTo>
                  <a:cubicBezTo>
                    <a:pt x="6739" y="634"/>
                    <a:pt x="7073" y="934"/>
                    <a:pt x="7273" y="1201"/>
                  </a:cubicBezTo>
                  <a:cubicBezTo>
                    <a:pt x="7273" y="1101"/>
                    <a:pt x="7206" y="1001"/>
                    <a:pt x="7173" y="934"/>
                  </a:cubicBezTo>
                  <a:cubicBezTo>
                    <a:pt x="7006" y="667"/>
                    <a:pt x="6772" y="467"/>
                    <a:pt x="6506" y="334"/>
                  </a:cubicBezTo>
                  <a:cubicBezTo>
                    <a:pt x="6105" y="133"/>
                    <a:pt x="5705" y="0"/>
                    <a:pt x="5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889866" y="4555950"/>
              <a:ext cx="155542" cy="18178"/>
            </a:xfrm>
            <a:custGeom>
              <a:avLst/>
              <a:gdLst/>
              <a:ahLst/>
              <a:cxnLst/>
              <a:rect l="l" t="t" r="r" b="b"/>
              <a:pathLst>
                <a:path w="6272" h="733" extrusionOk="0">
                  <a:moveTo>
                    <a:pt x="34" y="1"/>
                  </a:moveTo>
                  <a:cubicBezTo>
                    <a:pt x="12" y="1"/>
                    <a:pt x="0" y="4"/>
                    <a:pt x="0" y="10"/>
                  </a:cubicBezTo>
                  <a:cubicBezTo>
                    <a:pt x="301" y="143"/>
                    <a:pt x="601" y="276"/>
                    <a:pt x="868" y="310"/>
                  </a:cubicBezTo>
                  <a:cubicBezTo>
                    <a:pt x="1602" y="477"/>
                    <a:pt x="2335" y="577"/>
                    <a:pt x="3103" y="677"/>
                  </a:cubicBezTo>
                  <a:cubicBezTo>
                    <a:pt x="3533" y="716"/>
                    <a:pt x="3974" y="732"/>
                    <a:pt x="4413" y="732"/>
                  </a:cubicBezTo>
                  <a:cubicBezTo>
                    <a:pt x="4724" y="732"/>
                    <a:pt x="5034" y="724"/>
                    <a:pt x="5338" y="710"/>
                  </a:cubicBezTo>
                  <a:cubicBezTo>
                    <a:pt x="5638" y="710"/>
                    <a:pt x="5971" y="677"/>
                    <a:pt x="6272" y="577"/>
                  </a:cubicBezTo>
                  <a:cubicBezTo>
                    <a:pt x="6272" y="510"/>
                    <a:pt x="4837" y="577"/>
                    <a:pt x="3136" y="443"/>
                  </a:cubicBezTo>
                  <a:cubicBezTo>
                    <a:pt x="1586" y="291"/>
                    <a:pt x="258" y="1"/>
                    <a:pt x="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0" name="Google Shape;1710;p56"/>
            <p:cNvSpPr/>
            <p:nvPr/>
          </p:nvSpPr>
          <p:spPr>
            <a:xfrm>
              <a:off x="3292168" y="983310"/>
              <a:ext cx="529469" cy="693270"/>
            </a:xfrm>
            <a:custGeom>
              <a:avLst/>
              <a:gdLst/>
              <a:ahLst/>
              <a:cxnLst/>
              <a:rect l="l" t="t" r="r" b="b"/>
              <a:pathLst>
                <a:path w="21350" h="27955" extrusionOk="0">
                  <a:moveTo>
                    <a:pt x="1" y="1"/>
                  </a:moveTo>
                  <a:lnTo>
                    <a:pt x="134" y="27954"/>
                  </a:lnTo>
                  <a:lnTo>
                    <a:pt x="21349" y="27954"/>
                  </a:lnTo>
                  <a:lnTo>
                    <a:pt x="213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1" name="Google Shape;1711;p56"/>
            <p:cNvSpPr/>
            <p:nvPr/>
          </p:nvSpPr>
          <p:spPr>
            <a:xfrm>
              <a:off x="3252464" y="987452"/>
              <a:ext cx="527808" cy="684987"/>
            </a:xfrm>
            <a:custGeom>
              <a:avLst/>
              <a:gdLst/>
              <a:ahLst/>
              <a:cxnLst/>
              <a:rect l="l" t="t" r="r" b="b"/>
              <a:pathLst>
                <a:path w="21283" h="27621" extrusionOk="0">
                  <a:moveTo>
                    <a:pt x="0" y="1"/>
                  </a:moveTo>
                  <a:lnTo>
                    <a:pt x="0" y="27620"/>
                  </a:lnTo>
                  <a:lnTo>
                    <a:pt x="21282" y="27620"/>
                  </a:lnTo>
                  <a:lnTo>
                    <a:pt x="212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3250802" y="984972"/>
              <a:ext cx="532767" cy="690765"/>
            </a:xfrm>
            <a:custGeom>
              <a:avLst/>
              <a:gdLst/>
              <a:ahLst/>
              <a:cxnLst/>
              <a:rect l="l" t="t" r="r" b="b"/>
              <a:pathLst>
                <a:path w="21483" h="27854" extrusionOk="0">
                  <a:moveTo>
                    <a:pt x="21249" y="201"/>
                  </a:moveTo>
                  <a:lnTo>
                    <a:pt x="21249" y="27587"/>
                  </a:lnTo>
                  <a:lnTo>
                    <a:pt x="201" y="27587"/>
                  </a:lnTo>
                  <a:lnTo>
                    <a:pt x="201" y="201"/>
                  </a:lnTo>
                  <a:close/>
                  <a:moveTo>
                    <a:pt x="1" y="1"/>
                  </a:moveTo>
                  <a:lnTo>
                    <a:pt x="1" y="27854"/>
                  </a:lnTo>
                  <a:lnTo>
                    <a:pt x="21483" y="27854"/>
                  </a:lnTo>
                  <a:lnTo>
                    <a:pt x="214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3307891" y="1061900"/>
              <a:ext cx="402892" cy="536909"/>
            </a:xfrm>
            <a:custGeom>
              <a:avLst/>
              <a:gdLst/>
              <a:ahLst/>
              <a:cxnLst/>
              <a:rect l="l" t="t" r="r" b="b"/>
              <a:pathLst>
                <a:path w="16246" h="21650" extrusionOk="0">
                  <a:moveTo>
                    <a:pt x="0" y="1"/>
                  </a:moveTo>
                  <a:lnTo>
                    <a:pt x="0" y="21650"/>
                  </a:lnTo>
                  <a:lnTo>
                    <a:pt x="16245" y="21650"/>
                  </a:lnTo>
                  <a:lnTo>
                    <a:pt x="162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3306229" y="1057759"/>
              <a:ext cx="407034" cy="539389"/>
            </a:xfrm>
            <a:custGeom>
              <a:avLst/>
              <a:gdLst/>
              <a:ahLst/>
              <a:cxnLst/>
              <a:rect l="l" t="t" r="r" b="b"/>
              <a:pathLst>
                <a:path w="16413" h="21750" extrusionOk="0">
                  <a:moveTo>
                    <a:pt x="16346" y="1"/>
                  </a:moveTo>
                  <a:lnTo>
                    <a:pt x="4504" y="68"/>
                  </a:lnTo>
                  <a:lnTo>
                    <a:pt x="16279" y="101"/>
                  </a:lnTo>
                  <a:lnTo>
                    <a:pt x="16279" y="101"/>
                  </a:lnTo>
                  <a:lnTo>
                    <a:pt x="16279" y="21650"/>
                  </a:lnTo>
                  <a:lnTo>
                    <a:pt x="101" y="21650"/>
                  </a:lnTo>
                  <a:cubicBezTo>
                    <a:pt x="67" y="15293"/>
                    <a:pt x="67" y="9901"/>
                    <a:pt x="67" y="6105"/>
                  </a:cubicBezTo>
                  <a:lnTo>
                    <a:pt x="67" y="6072"/>
                  </a:lnTo>
                  <a:cubicBezTo>
                    <a:pt x="1" y="9841"/>
                    <a:pt x="1" y="15279"/>
                    <a:pt x="1" y="21683"/>
                  </a:cubicBezTo>
                  <a:lnTo>
                    <a:pt x="1" y="21750"/>
                  </a:lnTo>
                  <a:lnTo>
                    <a:pt x="16412" y="21750"/>
                  </a:lnTo>
                  <a:lnTo>
                    <a:pt x="16412" y="21683"/>
                  </a:lnTo>
                  <a:lnTo>
                    <a:pt x="16412" y="68"/>
                  </a:lnTo>
                  <a:lnTo>
                    <a:pt x="164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5" name="Google Shape;1715;p56"/>
            <p:cNvSpPr/>
            <p:nvPr/>
          </p:nvSpPr>
          <p:spPr>
            <a:xfrm>
              <a:off x="3251646" y="1597966"/>
              <a:ext cx="56270" cy="74473"/>
            </a:xfrm>
            <a:custGeom>
              <a:avLst/>
              <a:gdLst/>
              <a:ahLst/>
              <a:cxnLst/>
              <a:rect l="l" t="t" r="r" b="b"/>
              <a:pathLst>
                <a:path w="2269" h="3003" extrusionOk="0">
                  <a:moveTo>
                    <a:pt x="2268" y="0"/>
                  </a:moveTo>
                  <a:cubicBezTo>
                    <a:pt x="2135" y="134"/>
                    <a:pt x="2002" y="234"/>
                    <a:pt x="1868" y="401"/>
                  </a:cubicBezTo>
                  <a:cubicBezTo>
                    <a:pt x="1635" y="667"/>
                    <a:pt x="1334" y="1034"/>
                    <a:pt x="1034" y="1468"/>
                  </a:cubicBezTo>
                  <a:cubicBezTo>
                    <a:pt x="767" y="1868"/>
                    <a:pt x="500" y="2235"/>
                    <a:pt x="300" y="2535"/>
                  </a:cubicBezTo>
                  <a:cubicBezTo>
                    <a:pt x="167" y="2669"/>
                    <a:pt x="100" y="2836"/>
                    <a:pt x="0" y="3002"/>
                  </a:cubicBezTo>
                  <a:cubicBezTo>
                    <a:pt x="134" y="2869"/>
                    <a:pt x="267" y="2736"/>
                    <a:pt x="367" y="2569"/>
                  </a:cubicBezTo>
                  <a:lnTo>
                    <a:pt x="1168" y="1535"/>
                  </a:lnTo>
                  <a:lnTo>
                    <a:pt x="1968" y="467"/>
                  </a:lnTo>
                  <a:cubicBezTo>
                    <a:pt x="2035" y="300"/>
                    <a:pt x="2168" y="167"/>
                    <a:pt x="2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6" name="Google Shape;1716;p56"/>
            <p:cNvSpPr/>
            <p:nvPr/>
          </p:nvSpPr>
          <p:spPr>
            <a:xfrm>
              <a:off x="3252464" y="987452"/>
              <a:ext cx="53790" cy="74473"/>
            </a:xfrm>
            <a:custGeom>
              <a:avLst/>
              <a:gdLst/>
              <a:ahLst/>
              <a:cxnLst/>
              <a:rect l="l" t="t" r="r" b="b"/>
              <a:pathLst>
                <a:path w="2169" h="3003" extrusionOk="0">
                  <a:moveTo>
                    <a:pt x="0" y="1"/>
                  </a:moveTo>
                  <a:cubicBezTo>
                    <a:pt x="334" y="501"/>
                    <a:pt x="668" y="1068"/>
                    <a:pt x="1068" y="1568"/>
                  </a:cubicBezTo>
                  <a:cubicBezTo>
                    <a:pt x="1401" y="2069"/>
                    <a:pt x="1768" y="2569"/>
                    <a:pt x="2169" y="3003"/>
                  </a:cubicBezTo>
                  <a:cubicBezTo>
                    <a:pt x="1835" y="2469"/>
                    <a:pt x="1502" y="1969"/>
                    <a:pt x="1135" y="1468"/>
                  </a:cubicBezTo>
                  <a:cubicBezTo>
                    <a:pt x="801" y="968"/>
                    <a:pt x="434" y="46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7" name="Google Shape;1717;p56"/>
            <p:cNvSpPr/>
            <p:nvPr/>
          </p:nvSpPr>
          <p:spPr>
            <a:xfrm>
              <a:off x="3710759" y="987452"/>
              <a:ext cx="70331" cy="76953"/>
            </a:xfrm>
            <a:custGeom>
              <a:avLst/>
              <a:gdLst/>
              <a:ahLst/>
              <a:cxnLst/>
              <a:rect l="l" t="t" r="r" b="b"/>
              <a:pathLst>
                <a:path w="2836" h="3103" extrusionOk="0">
                  <a:moveTo>
                    <a:pt x="2836" y="1"/>
                  </a:moveTo>
                  <a:cubicBezTo>
                    <a:pt x="2302" y="468"/>
                    <a:pt x="1835" y="968"/>
                    <a:pt x="1368" y="1502"/>
                  </a:cubicBezTo>
                  <a:cubicBezTo>
                    <a:pt x="868" y="2002"/>
                    <a:pt x="434" y="2569"/>
                    <a:pt x="0" y="3103"/>
                  </a:cubicBezTo>
                  <a:cubicBezTo>
                    <a:pt x="501" y="2636"/>
                    <a:pt x="1001" y="2135"/>
                    <a:pt x="1468" y="1602"/>
                  </a:cubicBezTo>
                  <a:cubicBezTo>
                    <a:pt x="1968" y="1101"/>
                    <a:pt x="2435" y="568"/>
                    <a:pt x="28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8" name="Google Shape;1718;p56"/>
            <p:cNvSpPr/>
            <p:nvPr/>
          </p:nvSpPr>
          <p:spPr>
            <a:xfrm>
              <a:off x="3714057" y="1598784"/>
              <a:ext cx="66215" cy="73654"/>
            </a:xfrm>
            <a:custGeom>
              <a:avLst/>
              <a:gdLst/>
              <a:ahLst/>
              <a:cxnLst/>
              <a:rect l="l" t="t" r="r" b="b"/>
              <a:pathLst>
                <a:path w="2670" h="2970" extrusionOk="0">
                  <a:moveTo>
                    <a:pt x="1" y="1"/>
                  </a:moveTo>
                  <a:cubicBezTo>
                    <a:pt x="401" y="501"/>
                    <a:pt x="835" y="1001"/>
                    <a:pt x="1302" y="1502"/>
                  </a:cubicBezTo>
                  <a:cubicBezTo>
                    <a:pt x="1702" y="2035"/>
                    <a:pt x="2169" y="2502"/>
                    <a:pt x="2669" y="2969"/>
                  </a:cubicBezTo>
                  <a:cubicBezTo>
                    <a:pt x="2236" y="2469"/>
                    <a:pt x="1835" y="1935"/>
                    <a:pt x="1368" y="1468"/>
                  </a:cubicBezTo>
                  <a:cubicBezTo>
                    <a:pt x="968" y="968"/>
                    <a:pt x="501" y="46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9" name="Google Shape;1719;p56"/>
            <p:cNvSpPr/>
            <p:nvPr/>
          </p:nvSpPr>
          <p:spPr>
            <a:xfrm>
              <a:off x="3326094" y="1419285"/>
              <a:ext cx="374770" cy="179523"/>
            </a:xfrm>
            <a:custGeom>
              <a:avLst/>
              <a:gdLst/>
              <a:ahLst/>
              <a:cxnLst/>
              <a:rect l="l" t="t" r="r" b="b"/>
              <a:pathLst>
                <a:path w="15112" h="7239" extrusionOk="0">
                  <a:moveTo>
                    <a:pt x="7372" y="0"/>
                  </a:moveTo>
                  <a:cubicBezTo>
                    <a:pt x="5771" y="33"/>
                    <a:pt x="4203" y="434"/>
                    <a:pt x="2802" y="1234"/>
                  </a:cubicBezTo>
                  <a:cubicBezTo>
                    <a:pt x="1768" y="1835"/>
                    <a:pt x="0" y="7239"/>
                    <a:pt x="0" y="7239"/>
                  </a:cubicBezTo>
                  <a:lnTo>
                    <a:pt x="15111" y="7172"/>
                  </a:lnTo>
                  <a:cubicBezTo>
                    <a:pt x="15111" y="7172"/>
                    <a:pt x="13977" y="2235"/>
                    <a:pt x="12342" y="1101"/>
                  </a:cubicBezTo>
                  <a:cubicBezTo>
                    <a:pt x="10941" y="167"/>
                    <a:pt x="9807" y="0"/>
                    <a:pt x="7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0" name="Google Shape;1720;p56"/>
            <p:cNvSpPr/>
            <p:nvPr/>
          </p:nvSpPr>
          <p:spPr>
            <a:xfrm>
              <a:off x="3379041" y="1197578"/>
              <a:ext cx="131536" cy="221509"/>
            </a:xfrm>
            <a:custGeom>
              <a:avLst/>
              <a:gdLst/>
              <a:ahLst/>
              <a:cxnLst/>
              <a:rect l="l" t="t" r="r" b="b"/>
              <a:pathLst>
                <a:path w="5304" h="8932" extrusionOk="0">
                  <a:moveTo>
                    <a:pt x="2735" y="0"/>
                  </a:moveTo>
                  <a:cubicBezTo>
                    <a:pt x="1234" y="67"/>
                    <a:pt x="867" y="2102"/>
                    <a:pt x="1001" y="3203"/>
                  </a:cubicBezTo>
                  <a:cubicBezTo>
                    <a:pt x="1034" y="3770"/>
                    <a:pt x="1201" y="4337"/>
                    <a:pt x="967" y="4837"/>
                  </a:cubicBezTo>
                  <a:cubicBezTo>
                    <a:pt x="734" y="5171"/>
                    <a:pt x="367" y="5371"/>
                    <a:pt x="200" y="5704"/>
                  </a:cubicBezTo>
                  <a:cubicBezTo>
                    <a:pt x="0" y="6138"/>
                    <a:pt x="200" y="6638"/>
                    <a:pt x="334" y="7105"/>
                  </a:cubicBezTo>
                  <a:cubicBezTo>
                    <a:pt x="467" y="7539"/>
                    <a:pt x="534" y="8106"/>
                    <a:pt x="167" y="8406"/>
                  </a:cubicBezTo>
                  <a:cubicBezTo>
                    <a:pt x="1001" y="8673"/>
                    <a:pt x="1868" y="8840"/>
                    <a:pt x="2735" y="8907"/>
                  </a:cubicBezTo>
                  <a:cubicBezTo>
                    <a:pt x="2887" y="8924"/>
                    <a:pt x="3038" y="8932"/>
                    <a:pt x="3187" y="8932"/>
                  </a:cubicBezTo>
                  <a:cubicBezTo>
                    <a:pt x="3926" y="8932"/>
                    <a:pt x="4638" y="8728"/>
                    <a:pt x="5304" y="8340"/>
                  </a:cubicBezTo>
                  <a:lnTo>
                    <a:pt x="27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1" name="Google Shape;1721;p56"/>
            <p:cNvSpPr/>
            <p:nvPr/>
          </p:nvSpPr>
          <p:spPr>
            <a:xfrm>
              <a:off x="3395582" y="1184955"/>
              <a:ext cx="202686" cy="197726"/>
            </a:xfrm>
            <a:custGeom>
              <a:avLst/>
              <a:gdLst/>
              <a:ahLst/>
              <a:cxnLst/>
              <a:rect l="l" t="t" r="r" b="b"/>
              <a:pathLst>
                <a:path w="8173" h="7973" extrusionOk="0">
                  <a:moveTo>
                    <a:pt x="4298" y="0"/>
                  </a:moveTo>
                  <a:cubicBezTo>
                    <a:pt x="4199" y="0"/>
                    <a:pt x="4100" y="3"/>
                    <a:pt x="4003" y="9"/>
                  </a:cubicBezTo>
                  <a:cubicBezTo>
                    <a:pt x="3369" y="9"/>
                    <a:pt x="2802" y="142"/>
                    <a:pt x="2235" y="376"/>
                  </a:cubicBezTo>
                  <a:cubicBezTo>
                    <a:pt x="1368" y="843"/>
                    <a:pt x="0" y="2244"/>
                    <a:pt x="1001" y="4512"/>
                  </a:cubicBezTo>
                  <a:lnTo>
                    <a:pt x="6371" y="7848"/>
                  </a:lnTo>
                  <a:cubicBezTo>
                    <a:pt x="6412" y="7929"/>
                    <a:pt x="6513" y="7973"/>
                    <a:pt x="6609" y="7973"/>
                  </a:cubicBezTo>
                  <a:cubicBezTo>
                    <a:pt x="6672" y="7973"/>
                    <a:pt x="6732" y="7954"/>
                    <a:pt x="6772" y="7915"/>
                  </a:cubicBezTo>
                  <a:cubicBezTo>
                    <a:pt x="6905" y="7815"/>
                    <a:pt x="7005" y="7681"/>
                    <a:pt x="7072" y="7548"/>
                  </a:cubicBezTo>
                  <a:cubicBezTo>
                    <a:pt x="7706" y="6480"/>
                    <a:pt x="8039" y="5246"/>
                    <a:pt x="8106" y="4012"/>
                  </a:cubicBezTo>
                  <a:cubicBezTo>
                    <a:pt x="8173" y="2978"/>
                    <a:pt x="8006" y="1810"/>
                    <a:pt x="7272" y="1043"/>
                  </a:cubicBezTo>
                  <a:cubicBezTo>
                    <a:pt x="6872" y="576"/>
                    <a:pt x="6338" y="309"/>
                    <a:pt x="5738" y="176"/>
                  </a:cubicBezTo>
                  <a:cubicBezTo>
                    <a:pt x="5268" y="65"/>
                    <a:pt x="4775" y="0"/>
                    <a:pt x="42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2" name="Google Shape;1722;p56"/>
            <p:cNvSpPr/>
            <p:nvPr/>
          </p:nvSpPr>
          <p:spPr>
            <a:xfrm>
              <a:off x="3417901" y="1221212"/>
              <a:ext cx="148103" cy="268504"/>
            </a:xfrm>
            <a:custGeom>
              <a:avLst/>
              <a:gdLst/>
              <a:ahLst/>
              <a:cxnLst/>
              <a:rect l="l" t="t" r="r" b="b"/>
              <a:pathLst>
                <a:path w="5972" h="10827" extrusionOk="0">
                  <a:moveTo>
                    <a:pt x="5972" y="482"/>
                  </a:moveTo>
                  <a:lnTo>
                    <a:pt x="5938" y="987"/>
                  </a:lnTo>
                  <a:lnTo>
                    <a:pt x="5938" y="987"/>
                  </a:lnTo>
                  <a:cubicBezTo>
                    <a:pt x="5938" y="997"/>
                    <a:pt x="5938" y="1006"/>
                    <a:pt x="5938" y="1015"/>
                  </a:cubicBezTo>
                  <a:lnTo>
                    <a:pt x="5972" y="482"/>
                  </a:lnTo>
                  <a:close/>
                  <a:moveTo>
                    <a:pt x="1943" y="0"/>
                  </a:moveTo>
                  <a:cubicBezTo>
                    <a:pt x="998" y="0"/>
                    <a:pt x="163" y="758"/>
                    <a:pt x="101" y="1716"/>
                  </a:cubicBezTo>
                  <a:lnTo>
                    <a:pt x="101" y="1816"/>
                  </a:lnTo>
                  <a:cubicBezTo>
                    <a:pt x="1" y="3017"/>
                    <a:pt x="1" y="4218"/>
                    <a:pt x="134" y="5385"/>
                  </a:cubicBezTo>
                  <a:cubicBezTo>
                    <a:pt x="435" y="7220"/>
                    <a:pt x="1802" y="7420"/>
                    <a:pt x="1802" y="7420"/>
                  </a:cubicBezTo>
                  <a:lnTo>
                    <a:pt x="1669" y="8754"/>
                  </a:lnTo>
                  <a:cubicBezTo>
                    <a:pt x="1635" y="9855"/>
                    <a:pt x="2369" y="10722"/>
                    <a:pt x="3437" y="10822"/>
                  </a:cubicBezTo>
                  <a:cubicBezTo>
                    <a:pt x="3473" y="10825"/>
                    <a:pt x="3508" y="10826"/>
                    <a:pt x="3544" y="10826"/>
                  </a:cubicBezTo>
                  <a:cubicBezTo>
                    <a:pt x="4501" y="10826"/>
                    <a:pt x="5342" y="9964"/>
                    <a:pt x="5438" y="8421"/>
                  </a:cubicBezTo>
                  <a:lnTo>
                    <a:pt x="5938" y="987"/>
                  </a:lnTo>
                  <a:lnTo>
                    <a:pt x="5938" y="987"/>
                  </a:lnTo>
                  <a:cubicBezTo>
                    <a:pt x="5923" y="665"/>
                    <a:pt x="5662" y="381"/>
                    <a:pt x="5338" y="348"/>
                  </a:cubicBezTo>
                  <a:lnTo>
                    <a:pt x="2169" y="15"/>
                  </a:lnTo>
                  <a:cubicBezTo>
                    <a:pt x="2093" y="5"/>
                    <a:pt x="2018" y="0"/>
                    <a:pt x="19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3" name="Google Shape;1723;p56"/>
            <p:cNvSpPr/>
            <p:nvPr/>
          </p:nvSpPr>
          <p:spPr>
            <a:xfrm>
              <a:off x="3435286" y="1293403"/>
              <a:ext cx="11606" cy="11730"/>
            </a:xfrm>
            <a:custGeom>
              <a:avLst/>
              <a:gdLst/>
              <a:ahLst/>
              <a:cxnLst/>
              <a:rect l="l" t="t" r="r" b="b"/>
              <a:pathLst>
                <a:path w="468" h="473" extrusionOk="0">
                  <a:moveTo>
                    <a:pt x="225" y="1"/>
                  </a:moveTo>
                  <a:cubicBezTo>
                    <a:pt x="107" y="1"/>
                    <a:pt x="0" y="120"/>
                    <a:pt x="0" y="239"/>
                  </a:cubicBezTo>
                  <a:cubicBezTo>
                    <a:pt x="0" y="339"/>
                    <a:pt x="100" y="473"/>
                    <a:pt x="234" y="473"/>
                  </a:cubicBezTo>
                  <a:cubicBezTo>
                    <a:pt x="367" y="473"/>
                    <a:pt x="434" y="406"/>
                    <a:pt x="467" y="273"/>
                  </a:cubicBezTo>
                  <a:cubicBezTo>
                    <a:pt x="467" y="139"/>
                    <a:pt x="401" y="6"/>
                    <a:pt x="267" y="6"/>
                  </a:cubicBezTo>
                  <a:cubicBezTo>
                    <a:pt x="253" y="2"/>
                    <a:pt x="239" y="1"/>
                    <a:pt x="2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4" name="Google Shape;1724;p56"/>
            <p:cNvSpPr/>
            <p:nvPr/>
          </p:nvSpPr>
          <p:spPr>
            <a:xfrm>
              <a:off x="3428664" y="1280309"/>
              <a:ext cx="24006" cy="6274"/>
            </a:xfrm>
            <a:custGeom>
              <a:avLst/>
              <a:gdLst/>
              <a:ahLst/>
              <a:cxnLst/>
              <a:rect l="l" t="t" r="r" b="b"/>
              <a:pathLst>
                <a:path w="968" h="253" extrusionOk="0">
                  <a:moveTo>
                    <a:pt x="468" y="0"/>
                  </a:moveTo>
                  <a:cubicBezTo>
                    <a:pt x="334" y="0"/>
                    <a:pt x="201" y="33"/>
                    <a:pt x="67" y="133"/>
                  </a:cubicBezTo>
                  <a:cubicBezTo>
                    <a:pt x="1" y="200"/>
                    <a:pt x="1" y="234"/>
                    <a:pt x="1" y="234"/>
                  </a:cubicBezTo>
                  <a:cubicBezTo>
                    <a:pt x="7" y="247"/>
                    <a:pt x="19" y="252"/>
                    <a:pt x="36" y="252"/>
                  </a:cubicBezTo>
                  <a:cubicBezTo>
                    <a:pt x="105" y="252"/>
                    <a:pt x="254" y="167"/>
                    <a:pt x="468" y="167"/>
                  </a:cubicBezTo>
                  <a:cubicBezTo>
                    <a:pt x="654" y="167"/>
                    <a:pt x="798" y="252"/>
                    <a:pt x="866" y="252"/>
                  </a:cubicBezTo>
                  <a:cubicBezTo>
                    <a:pt x="883" y="252"/>
                    <a:pt x="895" y="247"/>
                    <a:pt x="901" y="234"/>
                  </a:cubicBezTo>
                  <a:cubicBezTo>
                    <a:pt x="968" y="200"/>
                    <a:pt x="901" y="167"/>
                    <a:pt x="834" y="133"/>
                  </a:cubicBezTo>
                  <a:cubicBezTo>
                    <a:pt x="701" y="33"/>
                    <a:pt x="568" y="0"/>
                    <a:pt x="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5" name="Google Shape;1725;p56"/>
            <p:cNvSpPr/>
            <p:nvPr/>
          </p:nvSpPr>
          <p:spPr>
            <a:xfrm>
              <a:off x="3495673" y="1293403"/>
              <a:ext cx="11606" cy="11730"/>
            </a:xfrm>
            <a:custGeom>
              <a:avLst/>
              <a:gdLst/>
              <a:ahLst/>
              <a:cxnLst/>
              <a:rect l="l" t="t" r="r" b="b"/>
              <a:pathLst>
                <a:path w="468" h="473" extrusionOk="0">
                  <a:moveTo>
                    <a:pt x="208" y="1"/>
                  </a:moveTo>
                  <a:cubicBezTo>
                    <a:pt x="54" y="1"/>
                    <a:pt x="0" y="120"/>
                    <a:pt x="0" y="239"/>
                  </a:cubicBezTo>
                  <a:cubicBezTo>
                    <a:pt x="0" y="339"/>
                    <a:pt x="67" y="473"/>
                    <a:pt x="201" y="473"/>
                  </a:cubicBezTo>
                  <a:cubicBezTo>
                    <a:pt x="334" y="473"/>
                    <a:pt x="434" y="406"/>
                    <a:pt x="467" y="273"/>
                  </a:cubicBezTo>
                  <a:cubicBezTo>
                    <a:pt x="467" y="139"/>
                    <a:pt x="367" y="6"/>
                    <a:pt x="267" y="6"/>
                  </a:cubicBezTo>
                  <a:cubicBezTo>
                    <a:pt x="246" y="2"/>
                    <a:pt x="227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6" name="Google Shape;1726;p56"/>
            <p:cNvSpPr/>
            <p:nvPr/>
          </p:nvSpPr>
          <p:spPr>
            <a:xfrm>
              <a:off x="3489870" y="1281326"/>
              <a:ext cx="23188" cy="6572"/>
            </a:xfrm>
            <a:custGeom>
              <a:avLst/>
              <a:gdLst/>
              <a:ahLst/>
              <a:cxnLst/>
              <a:rect l="l" t="t" r="r" b="b"/>
              <a:pathLst>
                <a:path w="935" h="265" extrusionOk="0">
                  <a:moveTo>
                    <a:pt x="464" y="1"/>
                  </a:moveTo>
                  <a:cubicBezTo>
                    <a:pt x="335" y="1"/>
                    <a:pt x="201" y="42"/>
                    <a:pt x="68" y="126"/>
                  </a:cubicBezTo>
                  <a:cubicBezTo>
                    <a:pt x="34" y="159"/>
                    <a:pt x="1" y="259"/>
                    <a:pt x="1" y="259"/>
                  </a:cubicBezTo>
                  <a:cubicBezTo>
                    <a:pt x="5" y="263"/>
                    <a:pt x="10" y="265"/>
                    <a:pt x="17" y="265"/>
                  </a:cubicBezTo>
                  <a:cubicBezTo>
                    <a:pt x="72" y="265"/>
                    <a:pt x="227" y="159"/>
                    <a:pt x="435" y="159"/>
                  </a:cubicBezTo>
                  <a:cubicBezTo>
                    <a:pt x="672" y="159"/>
                    <a:pt x="830" y="265"/>
                    <a:pt x="886" y="265"/>
                  </a:cubicBezTo>
                  <a:cubicBezTo>
                    <a:pt x="893" y="265"/>
                    <a:pt x="898" y="263"/>
                    <a:pt x="902" y="259"/>
                  </a:cubicBezTo>
                  <a:cubicBezTo>
                    <a:pt x="935" y="193"/>
                    <a:pt x="902" y="159"/>
                    <a:pt x="835" y="126"/>
                  </a:cubicBezTo>
                  <a:cubicBezTo>
                    <a:pt x="718" y="42"/>
                    <a:pt x="593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7" name="Google Shape;1727;p56"/>
            <p:cNvSpPr/>
            <p:nvPr/>
          </p:nvSpPr>
          <p:spPr>
            <a:xfrm>
              <a:off x="3452645" y="1282789"/>
              <a:ext cx="18228" cy="51310"/>
            </a:xfrm>
            <a:custGeom>
              <a:avLst/>
              <a:gdLst/>
              <a:ahLst/>
              <a:cxnLst/>
              <a:rect l="l" t="t" r="r" b="b"/>
              <a:pathLst>
                <a:path w="735" h="2069" extrusionOk="0">
                  <a:moveTo>
                    <a:pt x="735" y="0"/>
                  </a:moveTo>
                  <a:lnTo>
                    <a:pt x="735" y="0"/>
                  </a:lnTo>
                  <a:cubicBezTo>
                    <a:pt x="535" y="400"/>
                    <a:pt x="368" y="834"/>
                    <a:pt x="201" y="1234"/>
                  </a:cubicBezTo>
                  <a:cubicBezTo>
                    <a:pt x="134" y="1401"/>
                    <a:pt x="68" y="1568"/>
                    <a:pt x="34" y="1735"/>
                  </a:cubicBezTo>
                  <a:cubicBezTo>
                    <a:pt x="1" y="1835"/>
                    <a:pt x="1" y="1901"/>
                    <a:pt x="1" y="2002"/>
                  </a:cubicBezTo>
                  <a:cubicBezTo>
                    <a:pt x="1" y="2035"/>
                    <a:pt x="34" y="2068"/>
                    <a:pt x="101" y="2068"/>
                  </a:cubicBezTo>
                  <a:lnTo>
                    <a:pt x="601" y="2068"/>
                  </a:lnTo>
                  <a:cubicBezTo>
                    <a:pt x="501" y="2035"/>
                    <a:pt x="334" y="2002"/>
                    <a:pt x="201" y="2002"/>
                  </a:cubicBezTo>
                  <a:cubicBezTo>
                    <a:pt x="134" y="2002"/>
                    <a:pt x="68" y="2002"/>
                    <a:pt x="68" y="1935"/>
                  </a:cubicBezTo>
                  <a:cubicBezTo>
                    <a:pt x="68" y="1868"/>
                    <a:pt x="68" y="1835"/>
                    <a:pt x="101" y="1768"/>
                  </a:cubicBezTo>
                  <a:lnTo>
                    <a:pt x="334" y="1268"/>
                  </a:lnTo>
                  <a:cubicBezTo>
                    <a:pt x="501" y="867"/>
                    <a:pt x="601" y="434"/>
                    <a:pt x="7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8" name="Google Shape;1728;p56"/>
            <p:cNvSpPr/>
            <p:nvPr/>
          </p:nvSpPr>
          <p:spPr>
            <a:xfrm>
              <a:off x="3462590" y="1391138"/>
              <a:ext cx="61230" cy="26883"/>
            </a:xfrm>
            <a:custGeom>
              <a:avLst/>
              <a:gdLst/>
              <a:ahLst/>
              <a:cxnLst/>
              <a:rect l="l" t="t" r="r" b="b"/>
              <a:pathLst>
                <a:path w="2469" h="1084" extrusionOk="0">
                  <a:moveTo>
                    <a:pt x="2469" y="1"/>
                  </a:moveTo>
                  <a:cubicBezTo>
                    <a:pt x="1768" y="468"/>
                    <a:pt x="934" y="668"/>
                    <a:pt x="34" y="668"/>
                  </a:cubicBezTo>
                  <a:lnTo>
                    <a:pt x="0" y="1068"/>
                  </a:lnTo>
                  <a:cubicBezTo>
                    <a:pt x="114" y="1079"/>
                    <a:pt x="224" y="1084"/>
                    <a:pt x="329" y="1084"/>
                  </a:cubicBezTo>
                  <a:cubicBezTo>
                    <a:pt x="1883" y="1084"/>
                    <a:pt x="2469" y="1"/>
                    <a:pt x="2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9" name="Google Shape;1729;p56"/>
            <p:cNvSpPr/>
            <p:nvPr/>
          </p:nvSpPr>
          <p:spPr>
            <a:xfrm>
              <a:off x="3468368" y="1343845"/>
              <a:ext cx="20708" cy="14557"/>
            </a:xfrm>
            <a:custGeom>
              <a:avLst/>
              <a:gdLst/>
              <a:ahLst/>
              <a:cxnLst/>
              <a:rect l="l" t="t" r="r" b="b"/>
              <a:pathLst>
                <a:path w="835" h="587" extrusionOk="0">
                  <a:moveTo>
                    <a:pt x="401" y="0"/>
                  </a:moveTo>
                  <a:cubicBezTo>
                    <a:pt x="258" y="0"/>
                    <a:pt x="125" y="87"/>
                    <a:pt x="67" y="173"/>
                  </a:cubicBezTo>
                  <a:cubicBezTo>
                    <a:pt x="67" y="240"/>
                    <a:pt x="67" y="273"/>
                    <a:pt x="1" y="307"/>
                  </a:cubicBezTo>
                  <a:lnTo>
                    <a:pt x="101" y="407"/>
                  </a:lnTo>
                  <a:cubicBezTo>
                    <a:pt x="234" y="440"/>
                    <a:pt x="301" y="507"/>
                    <a:pt x="434" y="574"/>
                  </a:cubicBezTo>
                  <a:cubicBezTo>
                    <a:pt x="468" y="582"/>
                    <a:pt x="501" y="586"/>
                    <a:pt x="533" y="586"/>
                  </a:cubicBezTo>
                  <a:cubicBezTo>
                    <a:pt x="630" y="586"/>
                    <a:pt x="718" y="549"/>
                    <a:pt x="768" y="474"/>
                  </a:cubicBezTo>
                  <a:cubicBezTo>
                    <a:pt x="835" y="407"/>
                    <a:pt x="835" y="273"/>
                    <a:pt x="768" y="173"/>
                  </a:cubicBezTo>
                  <a:cubicBezTo>
                    <a:pt x="701" y="107"/>
                    <a:pt x="601" y="7"/>
                    <a:pt x="468" y="7"/>
                  </a:cubicBezTo>
                  <a:cubicBezTo>
                    <a:pt x="445" y="2"/>
                    <a:pt x="423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0" name="Google Shape;1730;p56"/>
            <p:cNvSpPr/>
            <p:nvPr/>
          </p:nvSpPr>
          <p:spPr>
            <a:xfrm>
              <a:off x="3465888" y="1338216"/>
              <a:ext cx="21526" cy="17384"/>
            </a:xfrm>
            <a:custGeom>
              <a:avLst/>
              <a:gdLst/>
              <a:ahLst/>
              <a:cxnLst/>
              <a:rect l="l" t="t" r="r" b="b"/>
              <a:pathLst>
                <a:path w="868" h="701" extrusionOk="0">
                  <a:moveTo>
                    <a:pt x="801" y="0"/>
                  </a:moveTo>
                  <a:cubicBezTo>
                    <a:pt x="734" y="0"/>
                    <a:pt x="734" y="234"/>
                    <a:pt x="501" y="467"/>
                  </a:cubicBezTo>
                  <a:cubicBezTo>
                    <a:pt x="234" y="667"/>
                    <a:pt x="1" y="634"/>
                    <a:pt x="1" y="667"/>
                  </a:cubicBezTo>
                  <a:cubicBezTo>
                    <a:pt x="1" y="701"/>
                    <a:pt x="34" y="701"/>
                    <a:pt x="201" y="701"/>
                  </a:cubicBezTo>
                  <a:cubicBezTo>
                    <a:pt x="368" y="701"/>
                    <a:pt x="534" y="667"/>
                    <a:pt x="634" y="534"/>
                  </a:cubicBezTo>
                  <a:cubicBezTo>
                    <a:pt x="734" y="467"/>
                    <a:pt x="835" y="300"/>
                    <a:pt x="835" y="167"/>
                  </a:cubicBezTo>
                  <a:cubicBezTo>
                    <a:pt x="868" y="33"/>
                    <a:pt x="835" y="0"/>
                    <a:pt x="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1" name="Google Shape;1731;p56"/>
            <p:cNvSpPr/>
            <p:nvPr/>
          </p:nvSpPr>
          <p:spPr>
            <a:xfrm>
              <a:off x="3486571" y="1271208"/>
              <a:ext cx="30627" cy="8977"/>
            </a:xfrm>
            <a:custGeom>
              <a:avLst/>
              <a:gdLst/>
              <a:ahLst/>
              <a:cxnLst/>
              <a:rect l="l" t="t" r="r" b="b"/>
              <a:pathLst>
                <a:path w="1235" h="362" extrusionOk="0">
                  <a:moveTo>
                    <a:pt x="668" y="0"/>
                  </a:moveTo>
                  <a:cubicBezTo>
                    <a:pt x="501" y="0"/>
                    <a:pt x="367" y="0"/>
                    <a:pt x="201" y="33"/>
                  </a:cubicBezTo>
                  <a:cubicBezTo>
                    <a:pt x="67" y="167"/>
                    <a:pt x="1" y="200"/>
                    <a:pt x="34" y="200"/>
                  </a:cubicBezTo>
                  <a:cubicBezTo>
                    <a:pt x="67" y="267"/>
                    <a:pt x="334" y="234"/>
                    <a:pt x="601" y="267"/>
                  </a:cubicBezTo>
                  <a:cubicBezTo>
                    <a:pt x="813" y="314"/>
                    <a:pt x="1009" y="361"/>
                    <a:pt x="1117" y="361"/>
                  </a:cubicBezTo>
                  <a:cubicBezTo>
                    <a:pt x="1162" y="361"/>
                    <a:pt x="1192" y="353"/>
                    <a:pt x="1201" y="334"/>
                  </a:cubicBezTo>
                  <a:cubicBezTo>
                    <a:pt x="1235" y="234"/>
                    <a:pt x="1168" y="234"/>
                    <a:pt x="1068" y="167"/>
                  </a:cubicBezTo>
                  <a:cubicBezTo>
                    <a:pt x="935" y="67"/>
                    <a:pt x="834" y="33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2" name="Google Shape;1732;p56"/>
            <p:cNvSpPr/>
            <p:nvPr/>
          </p:nvSpPr>
          <p:spPr>
            <a:xfrm>
              <a:off x="3430326" y="1262206"/>
              <a:ext cx="22344" cy="7266"/>
            </a:xfrm>
            <a:custGeom>
              <a:avLst/>
              <a:gdLst/>
              <a:ahLst/>
              <a:cxnLst/>
              <a:rect l="l" t="t" r="r" b="b"/>
              <a:pathLst>
                <a:path w="901" h="293" extrusionOk="0">
                  <a:moveTo>
                    <a:pt x="442" y="0"/>
                  </a:moveTo>
                  <a:cubicBezTo>
                    <a:pt x="314" y="0"/>
                    <a:pt x="188" y="42"/>
                    <a:pt x="100" y="130"/>
                  </a:cubicBezTo>
                  <a:cubicBezTo>
                    <a:pt x="0" y="196"/>
                    <a:pt x="0" y="230"/>
                    <a:pt x="0" y="263"/>
                  </a:cubicBezTo>
                  <a:cubicBezTo>
                    <a:pt x="23" y="285"/>
                    <a:pt x="52" y="293"/>
                    <a:pt x="90" y="293"/>
                  </a:cubicBezTo>
                  <a:cubicBezTo>
                    <a:pt x="167" y="293"/>
                    <a:pt x="278" y="263"/>
                    <a:pt x="434" y="263"/>
                  </a:cubicBezTo>
                  <a:cubicBezTo>
                    <a:pt x="548" y="263"/>
                    <a:pt x="652" y="285"/>
                    <a:pt x="726" y="285"/>
                  </a:cubicBezTo>
                  <a:cubicBezTo>
                    <a:pt x="781" y="285"/>
                    <a:pt x="820" y="273"/>
                    <a:pt x="834" y="230"/>
                  </a:cubicBezTo>
                  <a:cubicBezTo>
                    <a:pt x="901" y="163"/>
                    <a:pt x="834" y="163"/>
                    <a:pt x="767" y="96"/>
                  </a:cubicBezTo>
                  <a:cubicBezTo>
                    <a:pt x="673" y="33"/>
                    <a:pt x="556" y="0"/>
                    <a:pt x="4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3" name="Google Shape;1733;p56"/>
            <p:cNvSpPr/>
            <p:nvPr/>
          </p:nvSpPr>
          <p:spPr>
            <a:xfrm>
              <a:off x="3441064" y="1180094"/>
              <a:ext cx="231652" cy="238695"/>
            </a:xfrm>
            <a:custGeom>
              <a:avLst/>
              <a:gdLst/>
              <a:ahLst/>
              <a:cxnLst/>
              <a:rect l="l" t="t" r="r" b="b"/>
              <a:pathLst>
                <a:path w="9341" h="9625" extrusionOk="0">
                  <a:moveTo>
                    <a:pt x="2315" y="1"/>
                  </a:moveTo>
                  <a:cubicBezTo>
                    <a:pt x="1732" y="1"/>
                    <a:pt x="1143" y="146"/>
                    <a:pt x="568" y="472"/>
                  </a:cubicBezTo>
                  <a:cubicBezTo>
                    <a:pt x="201" y="705"/>
                    <a:pt x="1" y="1239"/>
                    <a:pt x="168" y="1739"/>
                  </a:cubicBezTo>
                  <a:cubicBezTo>
                    <a:pt x="501" y="2673"/>
                    <a:pt x="1235" y="3374"/>
                    <a:pt x="2169" y="3741"/>
                  </a:cubicBezTo>
                  <a:cubicBezTo>
                    <a:pt x="2536" y="3874"/>
                    <a:pt x="2936" y="3908"/>
                    <a:pt x="3337" y="4074"/>
                  </a:cubicBezTo>
                  <a:cubicBezTo>
                    <a:pt x="3737" y="4208"/>
                    <a:pt x="4037" y="4541"/>
                    <a:pt x="4104" y="4975"/>
                  </a:cubicBezTo>
                  <a:cubicBezTo>
                    <a:pt x="4171" y="5642"/>
                    <a:pt x="3503" y="6243"/>
                    <a:pt x="3737" y="6843"/>
                  </a:cubicBezTo>
                  <a:cubicBezTo>
                    <a:pt x="3870" y="7177"/>
                    <a:pt x="4237" y="7343"/>
                    <a:pt x="4404" y="7677"/>
                  </a:cubicBezTo>
                  <a:cubicBezTo>
                    <a:pt x="4537" y="7977"/>
                    <a:pt x="4537" y="8311"/>
                    <a:pt x="4437" y="8578"/>
                  </a:cubicBezTo>
                  <a:cubicBezTo>
                    <a:pt x="4404" y="8978"/>
                    <a:pt x="4437" y="9478"/>
                    <a:pt x="5004" y="9578"/>
                  </a:cubicBezTo>
                  <a:cubicBezTo>
                    <a:pt x="5094" y="9608"/>
                    <a:pt x="5178" y="9625"/>
                    <a:pt x="5257" y="9625"/>
                  </a:cubicBezTo>
                  <a:cubicBezTo>
                    <a:pt x="5355" y="9625"/>
                    <a:pt x="5446" y="9600"/>
                    <a:pt x="5538" y="9545"/>
                  </a:cubicBezTo>
                  <a:lnTo>
                    <a:pt x="9341" y="8144"/>
                  </a:lnTo>
                  <a:cubicBezTo>
                    <a:pt x="9074" y="7810"/>
                    <a:pt x="9041" y="7343"/>
                    <a:pt x="9174" y="6976"/>
                  </a:cubicBezTo>
                  <a:cubicBezTo>
                    <a:pt x="9308" y="6543"/>
                    <a:pt x="9308" y="6143"/>
                    <a:pt x="9174" y="5742"/>
                  </a:cubicBezTo>
                  <a:cubicBezTo>
                    <a:pt x="8907" y="5309"/>
                    <a:pt x="8307" y="5209"/>
                    <a:pt x="8073" y="4675"/>
                  </a:cubicBezTo>
                  <a:cubicBezTo>
                    <a:pt x="7873" y="4108"/>
                    <a:pt x="8240" y="3441"/>
                    <a:pt x="7973" y="3007"/>
                  </a:cubicBezTo>
                  <a:cubicBezTo>
                    <a:pt x="7706" y="2607"/>
                    <a:pt x="7139" y="2607"/>
                    <a:pt x="6672" y="2440"/>
                  </a:cubicBezTo>
                  <a:cubicBezTo>
                    <a:pt x="6305" y="2206"/>
                    <a:pt x="5972" y="1906"/>
                    <a:pt x="5672" y="1573"/>
                  </a:cubicBezTo>
                  <a:cubicBezTo>
                    <a:pt x="4704" y="627"/>
                    <a:pt x="3523" y="1"/>
                    <a:pt x="2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4" name="Google Shape;1734;p56"/>
            <p:cNvSpPr/>
            <p:nvPr/>
          </p:nvSpPr>
          <p:spPr>
            <a:xfrm>
              <a:off x="3383157" y="4336127"/>
              <a:ext cx="262279" cy="365668"/>
            </a:xfrm>
            <a:custGeom>
              <a:avLst/>
              <a:gdLst/>
              <a:ahLst/>
              <a:cxnLst/>
              <a:rect l="l" t="t" r="r" b="b"/>
              <a:pathLst>
                <a:path w="10576" h="14745" extrusionOk="0">
                  <a:moveTo>
                    <a:pt x="1" y="1"/>
                  </a:moveTo>
                  <a:lnTo>
                    <a:pt x="6005" y="14744"/>
                  </a:lnTo>
                  <a:lnTo>
                    <a:pt x="10575" y="14744"/>
                  </a:lnTo>
                  <a:lnTo>
                    <a:pt x="9041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5" name="Google Shape;1735;p56"/>
            <p:cNvSpPr/>
            <p:nvPr/>
          </p:nvSpPr>
          <p:spPr>
            <a:xfrm>
              <a:off x="2769345" y="4331985"/>
              <a:ext cx="259799" cy="367330"/>
            </a:xfrm>
            <a:custGeom>
              <a:avLst/>
              <a:gdLst/>
              <a:ahLst/>
              <a:cxnLst/>
              <a:rect l="l" t="t" r="r" b="b"/>
              <a:pathLst>
                <a:path w="10476" h="14812" extrusionOk="0">
                  <a:moveTo>
                    <a:pt x="1" y="1"/>
                  </a:moveTo>
                  <a:lnTo>
                    <a:pt x="5938" y="14811"/>
                  </a:lnTo>
                  <a:lnTo>
                    <a:pt x="10475" y="14811"/>
                  </a:lnTo>
                  <a:lnTo>
                    <a:pt x="8941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6" name="Google Shape;1736;p56"/>
            <p:cNvSpPr/>
            <p:nvPr/>
          </p:nvSpPr>
          <p:spPr>
            <a:xfrm>
              <a:off x="977557" y="1973653"/>
              <a:ext cx="2750586" cy="2362498"/>
            </a:xfrm>
            <a:custGeom>
              <a:avLst/>
              <a:gdLst/>
              <a:ahLst/>
              <a:cxnLst/>
              <a:rect l="l" t="t" r="r" b="b"/>
              <a:pathLst>
                <a:path w="110913" h="95264" extrusionOk="0">
                  <a:moveTo>
                    <a:pt x="76844" y="1"/>
                  </a:moveTo>
                  <a:cubicBezTo>
                    <a:pt x="65593" y="1"/>
                    <a:pt x="55448" y="775"/>
                    <a:pt x="54506" y="2497"/>
                  </a:cubicBezTo>
                  <a:lnTo>
                    <a:pt x="36159" y="36588"/>
                  </a:lnTo>
                  <a:lnTo>
                    <a:pt x="9073" y="35087"/>
                  </a:lnTo>
                  <a:cubicBezTo>
                    <a:pt x="9073" y="35087"/>
                    <a:pt x="9032" y="35085"/>
                    <a:pt x="8955" y="35085"/>
                  </a:cubicBezTo>
                  <a:cubicBezTo>
                    <a:pt x="8301" y="35085"/>
                    <a:pt x="5051" y="35245"/>
                    <a:pt x="1802" y="38256"/>
                  </a:cubicBezTo>
                  <a:cubicBezTo>
                    <a:pt x="0" y="39924"/>
                    <a:pt x="0" y="50565"/>
                    <a:pt x="467" y="54635"/>
                  </a:cubicBezTo>
                  <a:cubicBezTo>
                    <a:pt x="768" y="57403"/>
                    <a:pt x="4604" y="94563"/>
                    <a:pt x="4604" y="94563"/>
                  </a:cubicBezTo>
                  <a:lnTo>
                    <a:pt x="106810" y="95264"/>
                  </a:lnTo>
                  <a:cubicBezTo>
                    <a:pt x="106810" y="95264"/>
                    <a:pt x="106810" y="95264"/>
                    <a:pt x="106810" y="95264"/>
                  </a:cubicBezTo>
                  <a:cubicBezTo>
                    <a:pt x="106811" y="95264"/>
                    <a:pt x="110912" y="7166"/>
                    <a:pt x="108478" y="3364"/>
                  </a:cubicBezTo>
                  <a:cubicBezTo>
                    <a:pt x="107099" y="1240"/>
                    <a:pt x="91085" y="1"/>
                    <a:pt x="76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7" name="Google Shape;1737;p56"/>
            <p:cNvSpPr/>
            <p:nvPr/>
          </p:nvSpPr>
          <p:spPr>
            <a:xfrm>
              <a:off x="1312574" y="3893555"/>
              <a:ext cx="1595773" cy="460799"/>
            </a:xfrm>
            <a:custGeom>
              <a:avLst/>
              <a:gdLst/>
              <a:ahLst/>
              <a:cxnLst/>
              <a:rect l="l" t="t" r="r" b="b"/>
              <a:pathLst>
                <a:path w="64347" h="18581" extrusionOk="0">
                  <a:moveTo>
                    <a:pt x="935" y="0"/>
                  </a:moveTo>
                  <a:lnTo>
                    <a:pt x="935" y="67"/>
                  </a:lnTo>
                  <a:cubicBezTo>
                    <a:pt x="168" y="4204"/>
                    <a:pt x="1" y="8407"/>
                    <a:pt x="301" y="12610"/>
                  </a:cubicBezTo>
                  <a:cubicBezTo>
                    <a:pt x="401" y="14177"/>
                    <a:pt x="568" y="15678"/>
                    <a:pt x="835" y="17213"/>
                  </a:cubicBezTo>
                  <a:cubicBezTo>
                    <a:pt x="835" y="17213"/>
                    <a:pt x="835" y="17113"/>
                    <a:pt x="802" y="16913"/>
                  </a:cubicBezTo>
                  <a:cubicBezTo>
                    <a:pt x="768" y="16712"/>
                    <a:pt x="735" y="16412"/>
                    <a:pt x="668" y="16045"/>
                  </a:cubicBezTo>
                  <a:cubicBezTo>
                    <a:pt x="568" y="15245"/>
                    <a:pt x="435" y="14111"/>
                    <a:pt x="335" y="12610"/>
                  </a:cubicBezTo>
                  <a:cubicBezTo>
                    <a:pt x="70" y="8440"/>
                    <a:pt x="297" y="4271"/>
                    <a:pt x="985" y="167"/>
                  </a:cubicBezTo>
                  <a:lnTo>
                    <a:pt x="985" y="167"/>
                  </a:lnTo>
                  <a:lnTo>
                    <a:pt x="33091" y="267"/>
                  </a:lnTo>
                  <a:lnTo>
                    <a:pt x="64048" y="334"/>
                  </a:lnTo>
                  <a:lnTo>
                    <a:pt x="64048" y="334"/>
                  </a:lnTo>
                  <a:cubicBezTo>
                    <a:pt x="64147" y="5925"/>
                    <a:pt x="64180" y="10460"/>
                    <a:pt x="64213" y="13610"/>
                  </a:cubicBezTo>
                  <a:cubicBezTo>
                    <a:pt x="64213" y="15211"/>
                    <a:pt x="64280" y="16446"/>
                    <a:pt x="64280" y="17280"/>
                  </a:cubicBezTo>
                  <a:cubicBezTo>
                    <a:pt x="64314" y="17713"/>
                    <a:pt x="64314" y="18047"/>
                    <a:pt x="64314" y="18247"/>
                  </a:cubicBezTo>
                  <a:lnTo>
                    <a:pt x="64314" y="18580"/>
                  </a:lnTo>
                  <a:cubicBezTo>
                    <a:pt x="64314" y="18580"/>
                    <a:pt x="64314" y="18514"/>
                    <a:pt x="64347" y="18214"/>
                  </a:cubicBezTo>
                  <a:lnTo>
                    <a:pt x="64347" y="17246"/>
                  </a:lnTo>
                  <a:lnTo>
                    <a:pt x="64347" y="13577"/>
                  </a:lnTo>
                  <a:cubicBezTo>
                    <a:pt x="64347" y="10408"/>
                    <a:pt x="64314" y="5838"/>
                    <a:pt x="64280" y="201"/>
                  </a:cubicBezTo>
                  <a:lnTo>
                    <a:pt x="64280" y="101"/>
                  </a:lnTo>
                  <a:lnTo>
                    <a:pt x="64180" y="101"/>
                  </a:lnTo>
                  <a:lnTo>
                    <a:pt x="33158" y="34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8" name="Google Shape;1738;p56"/>
            <p:cNvSpPr/>
            <p:nvPr/>
          </p:nvSpPr>
          <p:spPr>
            <a:xfrm>
              <a:off x="1180219" y="2927342"/>
              <a:ext cx="1867104" cy="975339"/>
            </a:xfrm>
            <a:custGeom>
              <a:avLst/>
              <a:gdLst/>
              <a:ahLst/>
              <a:cxnLst/>
              <a:rect l="l" t="t" r="r" b="b"/>
              <a:pathLst>
                <a:path w="75288" h="39329" extrusionOk="0">
                  <a:moveTo>
                    <a:pt x="67015" y="0"/>
                  </a:moveTo>
                  <a:cubicBezTo>
                    <a:pt x="67015" y="67"/>
                    <a:pt x="67316" y="0"/>
                    <a:pt x="67849" y="167"/>
                  </a:cubicBezTo>
                  <a:cubicBezTo>
                    <a:pt x="68650" y="300"/>
                    <a:pt x="69384" y="534"/>
                    <a:pt x="70084" y="934"/>
                  </a:cubicBezTo>
                  <a:cubicBezTo>
                    <a:pt x="71218" y="1535"/>
                    <a:pt x="72186" y="2435"/>
                    <a:pt x="72886" y="3469"/>
                  </a:cubicBezTo>
                  <a:cubicBezTo>
                    <a:pt x="73887" y="4870"/>
                    <a:pt x="74521" y="6472"/>
                    <a:pt x="74821" y="8173"/>
                  </a:cubicBezTo>
                  <a:cubicBezTo>
                    <a:pt x="75088" y="10274"/>
                    <a:pt x="75221" y="12376"/>
                    <a:pt x="75154" y="14477"/>
                  </a:cubicBezTo>
                  <a:cubicBezTo>
                    <a:pt x="75088" y="16779"/>
                    <a:pt x="74988" y="19214"/>
                    <a:pt x="74821" y="21849"/>
                  </a:cubicBezTo>
                  <a:cubicBezTo>
                    <a:pt x="74489" y="27092"/>
                    <a:pt x="73728" y="32928"/>
                    <a:pt x="72998" y="39195"/>
                  </a:cubicBezTo>
                  <a:lnTo>
                    <a:pt x="47201" y="39128"/>
                  </a:lnTo>
                  <a:lnTo>
                    <a:pt x="429" y="39028"/>
                  </a:lnTo>
                  <a:lnTo>
                    <a:pt x="429" y="39028"/>
                  </a:lnTo>
                  <a:cubicBezTo>
                    <a:pt x="271" y="35959"/>
                    <a:pt x="440" y="32858"/>
                    <a:pt x="935" y="29855"/>
                  </a:cubicBezTo>
                  <a:cubicBezTo>
                    <a:pt x="1402" y="27153"/>
                    <a:pt x="2236" y="24918"/>
                    <a:pt x="3337" y="23317"/>
                  </a:cubicBezTo>
                  <a:cubicBezTo>
                    <a:pt x="3804" y="22616"/>
                    <a:pt x="4437" y="21983"/>
                    <a:pt x="5138" y="21516"/>
                  </a:cubicBezTo>
                  <a:lnTo>
                    <a:pt x="5338" y="21349"/>
                  </a:lnTo>
                  <a:lnTo>
                    <a:pt x="5605" y="21215"/>
                  </a:lnTo>
                  <a:lnTo>
                    <a:pt x="6005" y="21015"/>
                  </a:lnTo>
                  <a:cubicBezTo>
                    <a:pt x="6305" y="20882"/>
                    <a:pt x="6572" y="20782"/>
                    <a:pt x="6806" y="20748"/>
                  </a:cubicBezTo>
                  <a:lnTo>
                    <a:pt x="7473" y="20582"/>
                  </a:lnTo>
                  <a:cubicBezTo>
                    <a:pt x="7673" y="20515"/>
                    <a:pt x="7840" y="20515"/>
                    <a:pt x="7973" y="20515"/>
                  </a:cubicBezTo>
                  <a:cubicBezTo>
                    <a:pt x="8240" y="20482"/>
                    <a:pt x="8340" y="20482"/>
                    <a:pt x="8340" y="20482"/>
                  </a:cubicBezTo>
                  <a:lnTo>
                    <a:pt x="7973" y="20482"/>
                  </a:lnTo>
                  <a:cubicBezTo>
                    <a:pt x="7806" y="20482"/>
                    <a:pt x="7673" y="20515"/>
                    <a:pt x="7473" y="20515"/>
                  </a:cubicBezTo>
                  <a:lnTo>
                    <a:pt x="6806" y="20648"/>
                  </a:lnTo>
                  <a:cubicBezTo>
                    <a:pt x="6572" y="20682"/>
                    <a:pt x="6272" y="20815"/>
                    <a:pt x="5972" y="20915"/>
                  </a:cubicBezTo>
                  <a:lnTo>
                    <a:pt x="5505" y="21115"/>
                  </a:lnTo>
                  <a:lnTo>
                    <a:pt x="5271" y="21249"/>
                  </a:lnTo>
                  <a:lnTo>
                    <a:pt x="5071" y="21416"/>
                  </a:lnTo>
                  <a:cubicBezTo>
                    <a:pt x="4337" y="21849"/>
                    <a:pt x="3737" y="22483"/>
                    <a:pt x="3236" y="23184"/>
                  </a:cubicBezTo>
                  <a:cubicBezTo>
                    <a:pt x="2069" y="24751"/>
                    <a:pt x="1235" y="27020"/>
                    <a:pt x="735" y="29755"/>
                  </a:cubicBezTo>
                  <a:cubicBezTo>
                    <a:pt x="168" y="32790"/>
                    <a:pt x="1" y="35926"/>
                    <a:pt x="168" y="39028"/>
                  </a:cubicBezTo>
                  <a:lnTo>
                    <a:pt x="168" y="39128"/>
                  </a:lnTo>
                  <a:lnTo>
                    <a:pt x="268" y="39128"/>
                  </a:lnTo>
                  <a:lnTo>
                    <a:pt x="47134" y="39295"/>
                  </a:lnTo>
                  <a:lnTo>
                    <a:pt x="72986" y="39328"/>
                  </a:lnTo>
                  <a:lnTo>
                    <a:pt x="73053" y="39328"/>
                  </a:lnTo>
                  <a:lnTo>
                    <a:pt x="73053" y="39262"/>
                  </a:lnTo>
                  <a:cubicBezTo>
                    <a:pt x="73854" y="32924"/>
                    <a:pt x="74554" y="27086"/>
                    <a:pt x="74888" y="21816"/>
                  </a:cubicBezTo>
                  <a:cubicBezTo>
                    <a:pt x="75054" y="19181"/>
                    <a:pt x="75154" y="16746"/>
                    <a:pt x="75188" y="14444"/>
                  </a:cubicBezTo>
                  <a:cubicBezTo>
                    <a:pt x="75288" y="12309"/>
                    <a:pt x="75154" y="10174"/>
                    <a:pt x="74821" y="8106"/>
                  </a:cubicBezTo>
                  <a:cubicBezTo>
                    <a:pt x="74554" y="6405"/>
                    <a:pt x="73920" y="4770"/>
                    <a:pt x="72953" y="3336"/>
                  </a:cubicBezTo>
                  <a:cubicBezTo>
                    <a:pt x="72186" y="2302"/>
                    <a:pt x="71218" y="1435"/>
                    <a:pt x="70118" y="801"/>
                  </a:cubicBezTo>
                  <a:cubicBezTo>
                    <a:pt x="69384" y="401"/>
                    <a:pt x="68650" y="134"/>
                    <a:pt x="67849" y="67"/>
                  </a:cubicBezTo>
                  <a:cubicBezTo>
                    <a:pt x="67649" y="0"/>
                    <a:pt x="67449" y="0"/>
                    <a:pt x="67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9" name="Google Shape;1739;p56"/>
            <p:cNvSpPr/>
            <p:nvPr/>
          </p:nvSpPr>
          <p:spPr>
            <a:xfrm>
              <a:off x="1088411" y="4319586"/>
              <a:ext cx="258931" cy="382210"/>
            </a:xfrm>
            <a:custGeom>
              <a:avLst/>
              <a:gdLst/>
              <a:ahLst/>
              <a:cxnLst/>
              <a:rect l="l" t="t" r="r" b="b"/>
              <a:pathLst>
                <a:path w="10441" h="15412" extrusionOk="0">
                  <a:moveTo>
                    <a:pt x="1635" y="0"/>
                  </a:moveTo>
                  <a:lnTo>
                    <a:pt x="0" y="15411"/>
                  </a:lnTo>
                  <a:lnTo>
                    <a:pt x="4603" y="15411"/>
                  </a:lnTo>
                  <a:lnTo>
                    <a:pt x="10441" y="67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0" name="Google Shape;1740;p56"/>
            <p:cNvSpPr/>
            <p:nvPr/>
          </p:nvSpPr>
          <p:spPr>
            <a:xfrm>
              <a:off x="2984431" y="2880174"/>
              <a:ext cx="542439" cy="655723"/>
            </a:xfrm>
            <a:custGeom>
              <a:avLst/>
              <a:gdLst/>
              <a:ahLst/>
              <a:cxnLst/>
              <a:rect l="l" t="t" r="r" b="b"/>
              <a:pathLst>
                <a:path w="21873" h="26441" extrusionOk="0">
                  <a:moveTo>
                    <a:pt x="801" y="1"/>
                  </a:moveTo>
                  <a:cubicBezTo>
                    <a:pt x="801" y="1"/>
                    <a:pt x="766" y="19"/>
                    <a:pt x="696" y="92"/>
                  </a:cubicBezTo>
                  <a:lnTo>
                    <a:pt x="696" y="92"/>
                  </a:lnTo>
                  <a:cubicBezTo>
                    <a:pt x="734" y="62"/>
                    <a:pt x="771" y="31"/>
                    <a:pt x="801" y="1"/>
                  </a:cubicBezTo>
                  <a:close/>
                  <a:moveTo>
                    <a:pt x="19157" y="648"/>
                  </a:moveTo>
                  <a:cubicBezTo>
                    <a:pt x="19029" y="648"/>
                    <a:pt x="18903" y="656"/>
                    <a:pt x="18781" y="668"/>
                  </a:cubicBezTo>
                  <a:cubicBezTo>
                    <a:pt x="18714" y="701"/>
                    <a:pt x="18581" y="701"/>
                    <a:pt x="18447" y="735"/>
                  </a:cubicBezTo>
                  <a:lnTo>
                    <a:pt x="18781" y="902"/>
                  </a:lnTo>
                  <a:cubicBezTo>
                    <a:pt x="18892" y="890"/>
                    <a:pt x="19003" y="883"/>
                    <a:pt x="19114" y="883"/>
                  </a:cubicBezTo>
                  <a:cubicBezTo>
                    <a:pt x="19337" y="883"/>
                    <a:pt x="19559" y="913"/>
                    <a:pt x="19782" y="1002"/>
                  </a:cubicBezTo>
                  <a:cubicBezTo>
                    <a:pt x="20315" y="1202"/>
                    <a:pt x="20649" y="1702"/>
                    <a:pt x="20749" y="2236"/>
                  </a:cubicBezTo>
                  <a:cubicBezTo>
                    <a:pt x="20832" y="2876"/>
                    <a:pt x="20683" y="3494"/>
                    <a:pt x="20283" y="3971"/>
                  </a:cubicBezTo>
                  <a:lnTo>
                    <a:pt x="20283" y="3971"/>
                  </a:lnTo>
                  <a:cubicBezTo>
                    <a:pt x="20734" y="3470"/>
                    <a:pt x="20935" y="2753"/>
                    <a:pt x="20816" y="2036"/>
                  </a:cubicBezTo>
                  <a:cubicBezTo>
                    <a:pt x="20749" y="1469"/>
                    <a:pt x="20382" y="968"/>
                    <a:pt x="19815" y="735"/>
                  </a:cubicBezTo>
                  <a:cubicBezTo>
                    <a:pt x="19603" y="671"/>
                    <a:pt x="19379" y="648"/>
                    <a:pt x="19157" y="648"/>
                  </a:cubicBezTo>
                  <a:close/>
                  <a:moveTo>
                    <a:pt x="20283" y="3971"/>
                  </a:moveTo>
                  <a:lnTo>
                    <a:pt x="20283" y="3971"/>
                  </a:lnTo>
                  <a:cubicBezTo>
                    <a:pt x="20253" y="4004"/>
                    <a:pt x="20223" y="4036"/>
                    <a:pt x="20191" y="4067"/>
                  </a:cubicBezTo>
                  <a:lnTo>
                    <a:pt x="20191" y="4067"/>
                  </a:lnTo>
                  <a:cubicBezTo>
                    <a:pt x="20192" y="4067"/>
                    <a:pt x="20194" y="4068"/>
                    <a:pt x="20195" y="4069"/>
                  </a:cubicBezTo>
                  <a:lnTo>
                    <a:pt x="20195" y="4069"/>
                  </a:lnTo>
                  <a:cubicBezTo>
                    <a:pt x="20226" y="4037"/>
                    <a:pt x="20255" y="4004"/>
                    <a:pt x="20283" y="3971"/>
                  </a:cubicBezTo>
                  <a:close/>
                  <a:moveTo>
                    <a:pt x="20115" y="4037"/>
                  </a:moveTo>
                  <a:lnTo>
                    <a:pt x="20115" y="4137"/>
                  </a:lnTo>
                  <a:cubicBezTo>
                    <a:pt x="20141" y="4114"/>
                    <a:pt x="20166" y="4091"/>
                    <a:pt x="20191" y="4067"/>
                  </a:cubicBezTo>
                  <a:lnTo>
                    <a:pt x="20191" y="4067"/>
                  </a:lnTo>
                  <a:cubicBezTo>
                    <a:pt x="20166" y="4057"/>
                    <a:pt x="20141" y="4047"/>
                    <a:pt x="20115" y="4037"/>
                  </a:cubicBezTo>
                  <a:close/>
                  <a:moveTo>
                    <a:pt x="696" y="92"/>
                  </a:moveTo>
                  <a:cubicBezTo>
                    <a:pt x="650" y="128"/>
                    <a:pt x="604" y="165"/>
                    <a:pt x="568" y="201"/>
                  </a:cubicBezTo>
                  <a:cubicBezTo>
                    <a:pt x="334" y="401"/>
                    <a:pt x="234" y="701"/>
                    <a:pt x="134" y="1002"/>
                  </a:cubicBezTo>
                  <a:cubicBezTo>
                    <a:pt x="1" y="1502"/>
                    <a:pt x="134" y="2002"/>
                    <a:pt x="434" y="2403"/>
                  </a:cubicBezTo>
                  <a:cubicBezTo>
                    <a:pt x="796" y="2816"/>
                    <a:pt x="1298" y="3070"/>
                    <a:pt x="1832" y="3070"/>
                  </a:cubicBezTo>
                  <a:cubicBezTo>
                    <a:pt x="1929" y="3070"/>
                    <a:pt x="2028" y="3061"/>
                    <a:pt x="2126" y="3044"/>
                  </a:cubicBezTo>
                  <a:lnTo>
                    <a:pt x="2126" y="3044"/>
                  </a:lnTo>
                  <a:cubicBezTo>
                    <a:pt x="1707" y="3509"/>
                    <a:pt x="1591" y="4164"/>
                    <a:pt x="1802" y="4738"/>
                  </a:cubicBezTo>
                  <a:cubicBezTo>
                    <a:pt x="2059" y="5407"/>
                    <a:pt x="2694" y="5817"/>
                    <a:pt x="3353" y="5817"/>
                  </a:cubicBezTo>
                  <a:cubicBezTo>
                    <a:pt x="3420" y="5817"/>
                    <a:pt x="3488" y="5813"/>
                    <a:pt x="3556" y="5804"/>
                  </a:cubicBezTo>
                  <a:lnTo>
                    <a:pt x="3556" y="5804"/>
                  </a:lnTo>
                  <a:cubicBezTo>
                    <a:pt x="2875" y="6366"/>
                    <a:pt x="2614" y="7307"/>
                    <a:pt x="2903" y="8173"/>
                  </a:cubicBezTo>
                  <a:cubicBezTo>
                    <a:pt x="3211" y="9022"/>
                    <a:pt x="4036" y="9554"/>
                    <a:pt x="4902" y="9554"/>
                  </a:cubicBezTo>
                  <a:cubicBezTo>
                    <a:pt x="4943" y="9554"/>
                    <a:pt x="4984" y="9553"/>
                    <a:pt x="5025" y="9550"/>
                  </a:cubicBezTo>
                  <a:lnTo>
                    <a:pt x="5025" y="9550"/>
                  </a:lnTo>
                  <a:cubicBezTo>
                    <a:pt x="4502" y="9949"/>
                    <a:pt x="4230" y="10603"/>
                    <a:pt x="4404" y="11276"/>
                  </a:cubicBezTo>
                  <a:cubicBezTo>
                    <a:pt x="4605" y="12078"/>
                    <a:pt x="5273" y="12585"/>
                    <a:pt x="6050" y="12585"/>
                  </a:cubicBezTo>
                  <a:cubicBezTo>
                    <a:pt x="6076" y="12585"/>
                    <a:pt x="6103" y="12584"/>
                    <a:pt x="6130" y="12583"/>
                  </a:cubicBezTo>
                  <a:lnTo>
                    <a:pt x="6130" y="12583"/>
                  </a:lnTo>
                  <a:cubicBezTo>
                    <a:pt x="5796" y="12992"/>
                    <a:pt x="5708" y="13571"/>
                    <a:pt x="5905" y="14078"/>
                  </a:cubicBezTo>
                  <a:cubicBezTo>
                    <a:pt x="6005" y="14411"/>
                    <a:pt x="6272" y="14678"/>
                    <a:pt x="6572" y="14778"/>
                  </a:cubicBezTo>
                  <a:cubicBezTo>
                    <a:pt x="6656" y="14820"/>
                    <a:pt x="6747" y="14852"/>
                    <a:pt x="6843" y="14877"/>
                  </a:cubicBezTo>
                  <a:lnTo>
                    <a:pt x="6843" y="14877"/>
                  </a:lnTo>
                  <a:cubicBezTo>
                    <a:pt x="6841" y="14877"/>
                    <a:pt x="6840" y="14878"/>
                    <a:pt x="6839" y="14878"/>
                  </a:cubicBezTo>
                  <a:cubicBezTo>
                    <a:pt x="6639" y="14945"/>
                    <a:pt x="6439" y="15145"/>
                    <a:pt x="6305" y="15279"/>
                  </a:cubicBezTo>
                  <a:cubicBezTo>
                    <a:pt x="6072" y="15712"/>
                    <a:pt x="5938" y="16112"/>
                    <a:pt x="5938" y="16579"/>
                  </a:cubicBezTo>
                  <a:cubicBezTo>
                    <a:pt x="5938" y="17463"/>
                    <a:pt x="6495" y="18264"/>
                    <a:pt x="7279" y="18599"/>
                  </a:cubicBezTo>
                  <a:lnTo>
                    <a:pt x="7279" y="18599"/>
                  </a:lnTo>
                  <a:cubicBezTo>
                    <a:pt x="6765" y="18957"/>
                    <a:pt x="6472" y="19556"/>
                    <a:pt x="6472" y="20182"/>
                  </a:cubicBezTo>
                  <a:cubicBezTo>
                    <a:pt x="6502" y="21103"/>
                    <a:pt x="7166" y="21864"/>
                    <a:pt x="8064" y="21997"/>
                  </a:cubicBezTo>
                  <a:lnTo>
                    <a:pt x="8064" y="21997"/>
                  </a:lnTo>
                  <a:cubicBezTo>
                    <a:pt x="7471" y="22672"/>
                    <a:pt x="7467" y="23745"/>
                    <a:pt x="8140" y="24418"/>
                  </a:cubicBezTo>
                  <a:cubicBezTo>
                    <a:pt x="8481" y="24760"/>
                    <a:pt x="8945" y="24944"/>
                    <a:pt x="9411" y="24944"/>
                  </a:cubicBezTo>
                  <a:cubicBezTo>
                    <a:pt x="9755" y="24944"/>
                    <a:pt x="10099" y="24844"/>
                    <a:pt x="10396" y="24632"/>
                  </a:cubicBezTo>
                  <a:lnTo>
                    <a:pt x="10396" y="24632"/>
                  </a:lnTo>
                  <a:cubicBezTo>
                    <a:pt x="10334" y="25085"/>
                    <a:pt x="10478" y="25562"/>
                    <a:pt x="10775" y="25886"/>
                  </a:cubicBezTo>
                  <a:cubicBezTo>
                    <a:pt x="10975" y="26153"/>
                    <a:pt x="11309" y="26353"/>
                    <a:pt x="11676" y="26420"/>
                  </a:cubicBezTo>
                  <a:cubicBezTo>
                    <a:pt x="11747" y="26434"/>
                    <a:pt x="11821" y="26441"/>
                    <a:pt x="11897" y="26441"/>
                  </a:cubicBezTo>
                  <a:cubicBezTo>
                    <a:pt x="12177" y="26441"/>
                    <a:pt x="12481" y="26351"/>
                    <a:pt x="12743" y="26220"/>
                  </a:cubicBezTo>
                  <a:cubicBezTo>
                    <a:pt x="13212" y="25933"/>
                    <a:pt x="13580" y="25483"/>
                    <a:pt x="13734" y="24967"/>
                  </a:cubicBezTo>
                  <a:lnTo>
                    <a:pt x="13734" y="24967"/>
                  </a:lnTo>
                  <a:cubicBezTo>
                    <a:pt x="13755" y="25008"/>
                    <a:pt x="13780" y="25047"/>
                    <a:pt x="13811" y="25086"/>
                  </a:cubicBezTo>
                  <a:cubicBezTo>
                    <a:pt x="14049" y="25497"/>
                    <a:pt x="14483" y="25711"/>
                    <a:pt x="14932" y="25711"/>
                  </a:cubicBezTo>
                  <a:cubicBezTo>
                    <a:pt x="15175" y="25711"/>
                    <a:pt x="15423" y="25648"/>
                    <a:pt x="15645" y="25519"/>
                  </a:cubicBezTo>
                  <a:cubicBezTo>
                    <a:pt x="16136" y="25235"/>
                    <a:pt x="16346" y="24672"/>
                    <a:pt x="16247" y="24138"/>
                  </a:cubicBezTo>
                  <a:lnTo>
                    <a:pt x="16247" y="24138"/>
                  </a:lnTo>
                  <a:cubicBezTo>
                    <a:pt x="16425" y="24259"/>
                    <a:pt x="16642" y="24322"/>
                    <a:pt x="16880" y="24322"/>
                  </a:cubicBezTo>
                  <a:cubicBezTo>
                    <a:pt x="16913" y="24322"/>
                    <a:pt x="16946" y="24321"/>
                    <a:pt x="16980" y="24318"/>
                  </a:cubicBezTo>
                  <a:cubicBezTo>
                    <a:pt x="17413" y="24252"/>
                    <a:pt x="17780" y="24051"/>
                    <a:pt x="18014" y="23718"/>
                  </a:cubicBezTo>
                  <a:cubicBezTo>
                    <a:pt x="18247" y="23351"/>
                    <a:pt x="18314" y="22984"/>
                    <a:pt x="18280" y="22550"/>
                  </a:cubicBezTo>
                  <a:cubicBezTo>
                    <a:pt x="18253" y="22245"/>
                    <a:pt x="18156" y="21940"/>
                    <a:pt x="18009" y="21635"/>
                  </a:cubicBezTo>
                  <a:lnTo>
                    <a:pt x="18009" y="21635"/>
                  </a:lnTo>
                  <a:cubicBezTo>
                    <a:pt x="18039" y="21636"/>
                    <a:pt x="18069" y="21637"/>
                    <a:pt x="18099" y="21637"/>
                  </a:cubicBezTo>
                  <a:cubicBezTo>
                    <a:pt x="18920" y="21637"/>
                    <a:pt x="19649" y="21130"/>
                    <a:pt x="19948" y="20382"/>
                  </a:cubicBezTo>
                  <a:cubicBezTo>
                    <a:pt x="20115" y="19949"/>
                    <a:pt x="20148" y="19548"/>
                    <a:pt x="20082" y="19115"/>
                  </a:cubicBezTo>
                  <a:cubicBezTo>
                    <a:pt x="19974" y="18791"/>
                    <a:pt x="19800" y="18489"/>
                    <a:pt x="19526" y="18262"/>
                  </a:cubicBezTo>
                  <a:lnTo>
                    <a:pt x="19526" y="18262"/>
                  </a:lnTo>
                  <a:cubicBezTo>
                    <a:pt x="19853" y="18209"/>
                    <a:pt x="20127" y="18049"/>
                    <a:pt x="20315" y="17780"/>
                  </a:cubicBezTo>
                  <a:cubicBezTo>
                    <a:pt x="20582" y="17513"/>
                    <a:pt x="20749" y="17180"/>
                    <a:pt x="20816" y="16813"/>
                  </a:cubicBezTo>
                  <a:cubicBezTo>
                    <a:pt x="20916" y="16446"/>
                    <a:pt x="20882" y="16046"/>
                    <a:pt x="20749" y="15712"/>
                  </a:cubicBezTo>
                  <a:cubicBezTo>
                    <a:pt x="20609" y="15405"/>
                    <a:pt x="20400" y="15169"/>
                    <a:pt x="20140" y="15002"/>
                  </a:cubicBezTo>
                  <a:lnTo>
                    <a:pt x="20140" y="15002"/>
                  </a:lnTo>
                  <a:cubicBezTo>
                    <a:pt x="20455" y="14827"/>
                    <a:pt x="20681" y="14561"/>
                    <a:pt x="20882" y="14244"/>
                  </a:cubicBezTo>
                  <a:cubicBezTo>
                    <a:pt x="21082" y="13878"/>
                    <a:pt x="21183" y="13511"/>
                    <a:pt x="21249" y="13110"/>
                  </a:cubicBezTo>
                  <a:cubicBezTo>
                    <a:pt x="21283" y="12743"/>
                    <a:pt x="21283" y="12376"/>
                    <a:pt x="21183" y="12010"/>
                  </a:cubicBezTo>
                  <a:cubicBezTo>
                    <a:pt x="21095" y="11688"/>
                    <a:pt x="20904" y="11391"/>
                    <a:pt x="20679" y="11166"/>
                  </a:cubicBezTo>
                  <a:lnTo>
                    <a:pt x="20679" y="11166"/>
                  </a:lnTo>
                  <a:cubicBezTo>
                    <a:pt x="20967" y="11022"/>
                    <a:pt x="21196" y="10773"/>
                    <a:pt x="21316" y="10442"/>
                  </a:cubicBezTo>
                  <a:cubicBezTo>
                    <a:pt x="21449" y="10142"/>
                    <a:pt x="21483" y="9808"/>
                    <a:pt x="21516" y="9474"/>
                  </a:cubicBezTo>
                  <a:cubicBezTo>
                    <a:pt x="21580" y="8805"/>
                    <a:pt x="21278" y="8227"/>
                    <a:pt x="20756" y="7857"/>
                  </a:cubicBezTo>
                  <a:lnTo>
                    <a:pt x="20756" y="7857"/>
                  </a:lnTo>
                  <a:cubicBezTo>
                    <a:pt x="21081" y="7622"/>
                    <a:pt x="21294" y="7276"/>
                    <a:pt x="21449" y="6872"/>
                  </a:cubicBezTo>
                  <a:cubicBezTo>
                    <a:pt x="21873" y="5732"/>
                    <a:pt x="21310" y="4528"/>
                    <a:pt x="20195" y="4069"/>
                  </a:cubicBezTo>
                  <a:lnTo>
                    <a:pt x="20195" y="4069"/>
                  </a:lnTo>
                  <a:cubicBezTo>
                    <a:pt x="20140" y="4127"/>
                    <a:pt x="20079" y="4184"/>
                    <a:pt x="20015" y="4237"/>
                  </a:cubicBezTo>
                  <a:lnTo>
                    <a:pt x="19948" y="4271"/>
                  </a:lnTo>
                  <a:lnTo>
                    <a:pt x="20015" y="4337"/>
                  </a:lnTo>
                  <a:cubicBezTo>
                    <a:pt x="20682" y="4571"/>
                    <a:pt x="21183" y="5138"/>
                    <a:pt x="21349" y="5838"/>
                  </a:cubicBezTo>
                  <a:cubicBezTo>
                    <a:pt x="21502" y="6573"/>
                    <a:pt x="21290" y="7337"/>
                    <a:pt x="20738" y="7844"/>
                  </a:cubicBezTo>
                  <a:lnTo>
                    <a:pt x="20738" y="7844"/>
                  </a:lnTo>
                  <a:cubicBezTo>
                    <a:pt x="20720" y="7831"/>
                    <a:pt x="20701" y="7819"/>
                    <a:pt x="20682" y="7806"/>
                  </a:cubicBezTo>
                  <a:lnTo>
                    <a:pt x="20682" y="7893"/>
                  </a:lnTo>
                  <a:lnTo>
                    <a:pt x="20682" y="7893"/>
                  </a:lnTo>
                  <a:cubicBezTo>
                    <a:pt x="20650" y="7921"/>
                    <a:pt x="20617" y="7947"/>
                    <a:pt x="20582" y="7973"/>
                  </a:cubicBezTo>
                  <a:lnTo>
                    <a:pt x="20482" y="8007"/>
                  </a:lnTo>
                  <a:lnTo>
                    <a:pt x="20582" y="8040"/>
                  </a:lnTo>
                  <a:cubicBezTo>
                    <a:pt x="21082" y="8374"/>
                    <a:pt x="21349" y="8974"/>
                    <a:pt x="21316" y="9574"/>
                  </a:cubicBezTo>
                  <a:cubicBezTo>
                    <a:pt x="21283" y="9875"/>
                    <a:pt x="21183" y="10208"/>
                    <a:pt x="21082" y="10508"/>
                  </a:cubicBezTo>
                  <a:cubicBezTo>
                    <a:pt x="20977" y="10745"/>
                    <a:pt x="20790" y="10940"/>
                    <a:pt x="20584" y="11077"/>
                  </a:cubicBezTo>
                  <a:lnTo>
                    <a:pt x="20584" y="11077"/>
                  </a:lnTo>
                  <a:cubicBezTo>
                    <a:pt x="20583" y="11077"/>
                    <a:pt x="20583" y="11076"/>
                    <a:pt x="20582" y="11076"/>
                  </a:cubicBezTo>
                  <a:lnTo>
                    <a:pt x="20582" y="11079"/>
                  </a:lnTo>
                  <a:lnTo>
                    <a:pt x="20582" y="11079"/>
                  </a:lnTo>
                  <a:cubicBezTo>
                    <a:pt x="20527" y="11115"/>
                    <a:pt x="20471" y="11148"/>
                    <a:pt x="20415" y="11176"/>
                  </a:cubicBezTo>
                  <a:lnTo>
                    <a:pt x="20249" y="11209"/>
                  </a:lnTo>
                  <a:lnTo>
                    <a:pt x="20349" y="11309"/>
                  </a:lnTo>
                  <a:cubicBezTo>
                    <a:pt x="20649" y="11509"/>
                    <a:pt x="20816" y="11809"/>
                    <a:pt x="20916" y="12143"/>
                  </a:cubicBezTo>
                  <a:cubicBezTo>
                    <a:pt x="20982" y="12510"/>
                    <a:pt x="20982" y="12843"/>
                    <a:pt x="20949" y="13210"/>
                  </a:cubicBezTo>
                  <a:cubicBezTo>
                    <a:pt x="20916" y="13978"/>
                    <a:pt x="20449" y="14678"/>
                    <a:pt x="19782" y="15012"/>
                  </a:cubicBezTo>
                  <a:lnTo>
                    <a:pt x="19581" y="15078"/>
                  </a:lnTo>
                  <a:lnTo>
                    <a:pt x="19748" y="15178"/>
                  </a:lnTo>
                  <a:cubicBezTo>
                    <a:pt x="20015" y="15312"/>
                    <a:pt x="20282" y="15545"/>
                    <a:pt x="20415" y="15846"/>
                  </a:cubicBezTo>
                  <a:cubicBezTo>
                    <a:pt x="20482" y="16179"/>
                    <a:pt x="20515" y="16513"/>
                    <a:pt x="20449" y="16846"/>
                  </a:cubicBezTo>
                  <a:cubicBezTo>
                    <a:pt x="20349" y="17180"/>
                    <a:pt x="20182" y="17513"/>
                    <a:pt x="19982" y="17747"/>
                  </a:cubicBezTo>
                  <a:cubicBezTo>
                    <a:pt x="19834" y="17968"/>
                    <a:pt x="19615" y="18098"/>
                    <a:pt x="19377" y="18152"/>
                  </a:cubicBezTo>
                  <a:lnTo>
                    <a:pt x="19377" y="18152"/>
                  </a:lnTo>
                  <a:cubicBezTo>
                    <a:pt x="19356" y="18139"/>
                    <a:pt x="19336" y="18126"/>
                    <a:pt x="19315" y="18114"/>
                  </a:cubicBezTo>
                  <a:lnTo>
                    <a:pt x="19304" y="18166"/>
                  </a:lnTo>
                  <a:lnTo>
                    <a:pt x="19304" y="18166"/>
                  </a:lnTo>
                  <a:cubicBezTo>
                    <a:pt x="19242" y="18176"/>
                    <a:pt x="19178" y="18181"/>
                    <a:pt x="19114" y="18181"/>
                  </a:cubicBezTo>
                  <a:lnTo>
                    <a:pt x="18681" y="18147"/>
                  </a:lnTo>
                  <a:lnTo>
                    <a:pt x="19081" y="18347"/>
                  </a:lnTo>
                  <a:cubicBezTo>
                    <a:pt x="19348" y="18548"/>
                    <a:pt x="19615" y="18848"/>
                    <a:pt x="19681" y="19215"/>
                  </a:cubicBezTo>
                  <a:cubicBezTo>
                    <a:pt x="19782" y="19582"/>
                    <a:pt x="19748" y="19982"/>
                    <a:pt x="19581" y="20349"/>
                  </a:cubicBezTo>
                  <a:cubicBezTo>
                    <a:pt x="19286" y="20998"/>
                    <a:pt x="18652" y="21438"/>
                    <a:pt x="17933" y="21485"/>
                  </a:cubicBezTo>
                  <a:lnTo>
                    <a:pt x="17933" y="21485"/>
                  </a:lnTo>
                  <a:cubicBezTo>
                    <a:pt x="17926" y="21473"/>
                    <a:pt x="17920" y="21461"/>
                    <a:pt x="17914" y="21450"/>
                  </a:cubicBezTo>
                  <a:lnTo>
                    <a:pt x="17891" y="21487"/>
                  </a:lnTo>
                  <a:lnTo>
                    <a:pt x="17891" y="21487"/>
                  </a:lnTo>
                  <a:cubicBezTo>
                    <a:pt x="17862" y="21489"/>
                    <a:pt x="17834" y="21489"/>
                    <a:pt x="17805" y="21489"/>
                  </a:cubicBezTo>
                  <a:cubicBezTo>
                    <a:pt x="17752" y="21489"/>
                    <a:pt x="17700" y="21487"/>
                    <a:pt x="17647" y="21483"/>
                  </a:cubicBezTo>
                  <a:lnTo>
                    <a:pt x="17447" y="21416"/>
                  </a:lnTo>
                  <a:lnTo>
                    <a:pt x="17447" y="21416"/>
                  </a:lnTo>
                  <a:lnTo>
                    <a:pt x="17580" y="21650"/>
                  </a:lnTo>
                  <a:cubicBezTo>
                    <a:pt x="17980" y="22217"/>
                    <a:pt x="18014" y="23017"/>
                    <a:pt x="17680" y="23651"/>
                  </a:cubicBezTo>
                  <a:cubicBezTo>
                    <a:pt x="17480" y="23918"/>
                    <a:pt x="17146" y="24152"/>
                    <a:pt x="16779" y="24152"/>
                  </a:cubicBezTo>
                  <a:cubicBezTo>
                    <a:pt x="16751" y="24154"/>
                    <a:pt x="16723" y="24156"/>
                    <a:pt x="16695" y="24156"/>
                  </a:cubicBezTo>
                  <a:cubicBezTo>
                    <a:pt x="16528" y="24156"/>
                    <a:pt x="16363" y="24107"/>
                    <a:pt x="16219" y="24017"/>
                  </a:cubicBezTo>
                  <a:lnTo>
                    <a:pt x="16219" y="24017"/>
                  </a:lnTo>
                  <a:cubicBezTo>
                    <a:pt x="16187" y="23902"/>
                    <a:pt x="16140" y="23791"/>
                    <a:pt x="16079" y="23685"/>
                  </a:cubicBezTo>
                  <a:lnTo>
                    <a:pt x="16079" y="23685"/>
                  </a:lnTo>
                  <a:lnTo>
                    <a:pt x="15930" y="23744"/>
                  </a:lnTo>
                  <a:lnTo>
                    <a:pt x="15930" y="23744"/>
                  </a:lnTo>
                  <a:cubicBezTo>
                    <a:pt x="15924" y="23735"/>
                    <a:pt x="15918" y="23727"/>
                    <a:pt x="15912" y="23718"/>
                  </a:cubicBezTo>
                  <a:lnTo>
                    <a:pt x="15745" y="23851"/>
                  </a:lnTo>
                  <a:cubicBezTo>
                    <a:pt x="15812" y="24018"/>
                    <a:pt x="15912" y="24185"/>
                    <a:pt x="15912" y="24352"/>
                  </a:cubicBezTo>
                  <a:cubicBezTo>
                    <a:pt x="15945" y="24985"/>
                    <a:pt x="15512" y="25519"/>
                    <a:pt x="14911" y="25553"/>
                  </a:cubicBezTo>
                  <a:cubicBezTo>
                    <a:pt x="14887" y="25554"/>
                    <a:pt x="14862" y="25554"/>
                    <a:pt x="14838" y="25554"/>
                  </a:cubicBezTo>
                  <a:cubicBezTo>
                    <a:pt x="14351" y="25554"/>
                    <a:pt x="13934" y="25297"/>
                    <a:pt x="13759" y="24875"/>
                  </a:cubicBezTo>
                  <a:lnTo>
                    <a:pt x="13759" y="24875"/>
                  </a:lnTo>
                  <a:cubicBezTo>
                    <a:pt x="13787" y="24759"/>
                    <a:pt x="13805" y="24640"/>
                    <a:pt x="13811" y="24518"/>
                  </a:cubicBezTo>
                  <a:lnTo>
                    <a:pt x="13610" y="24518"/>
                  </a:lnTo>
                  <a:cubicBezTo>
                    <a:pt x="13612" y="24530"/>
                    <a:pt x="13614" y="24541"/>
                    <a:pt x="13616" y="24552"/>
                  </a:cubicBezTo>
                  <a:lnTo>
                    <a:pt x="13477" y="24552"/>
                  </a:lnTo>
                  <a:cubicBezTo>
                    <a:pt x="13444" y="25186"/>
                    <a:pt x="13077" y="25753"/>
                    <a:pt x="12510" y="26053"/>
                  </a:cubicBezTo>
                  <a:cubicBezTo>
                    <a:pt x="12314" y="26175"/>
                    <a:pt x="12091" y="26235"/>
                    <a:pt x="11866" y="26235"/>
                  </a:cubicBezTo>
                  <a:cubicBezTo>
                    <a:pt x="11478" y="26235"/>
                    <a:pt x="11083" y="26057"/>
                    <a:pt x="10808" y="25719"/>
                  </a:cubicBezTo>
                  <a:cubicBezTo>
                    <a:pt x="10507" y="25418"/>
                    <a:pt x="10424" y="24954"/>
                    <a:pt x="10533" y="24523"/>
                  </a:cubicBezTo>
                  <a:lnTo>
                    <a:pt x="10533" y="24523"/>
                  </a:lnTo>
                  <a:cubicBezTo>
                    <a:pt x="10570" y="24490"/>
                    <a:pt x="10607" y="24455"/>
                    <a:pt x="10642" y="24418"/>
                  </a:cubicBezTo>
                  <a:lnTo>
                    <a:pt x="10577" y="24380"/>
                  </a:lnTo>
                  <a:lnTo>
                    <a:pt x="10577" y="24380"/>
                  </a:lnTo>
                  <a:lnTo>
                    <a:pt x="10808" y="23885"/>
                  </a:lnTo>
                  <a:lnTo>
                    <a:pt x="10408" y="24318"/>
                  </a:lnTo>
                  <a:lnTo>
                    <a:pt x="10275" y="24418"/>
                  </a:lnTo>
                  <a:cubicBezTo>
                    <a:pt x="9990" y="24660"/>
                    <a:pt x="9651" y="24775"/>
                    <a:pt x="9314" y="24775"/>
                  </a:cubicBezTo>
                  <a:cubicBezTo>
                    <a:pt x="8861" y="24775"/>
                    <a:pt x="8413" y="24568"/>
                    <a:pt x="8107" y="24185"/>
                  </a:cubicBezTo>
                  <a:cubicBezTo>
                    <a:pt x="7573" y="23518"/>
                    <a:pt x="7673" y="22552"/>
                    <a:pt x="8339" y="22018"/>
                  </a:cubicBezTo>
                  <a:lnTo>
                    <a:pt x="8339" y="22018"/>
                  </a:lnTo>
                  <a:cubicBezTo>
                    <a:pt x="8341" y="22018"/>
                    <a:pt x="8343" y="22018"/>
                    <a:pt x="8345" y="22018"/>
                  </a:cubicBezTo>
                  <a:cubicBezTo>
                    <a:pt x="8365" y="22018"/>
                    <a:pt x="8386" y="22017"/>
                    <a:pt x="8407" y="22017"/>
                  </a:cubicBezTo>
                  <a:lnTo>
                    <a:pt x="8389" y="21980"/>
                  </a:lnTo>
                  <a:lnTo>
                    <a:pt x="8389" y="21980"/>
                  </a:lnTo>
                  <a:lnTo>
                    <a:pt x="8607" y="21817"/>
                  </a:lnTo>
                  <a:lnTo>
                    <a:pt x="8273" y="21817"/>
                  </a:lnTo>
                  <a:cubicBezTo>
                    <a:pt x="7673" y="21817"/>
                    <a:pt x="7139" y="21483"/>
                    <a:pt x="6839" y="20983"/>
                  </a:cubicBezTo>
                  <a:cubicBezTo>
                    <a:pt x="6405" y="20149"/>
                    <a:pt x="6672" y="19148"/>
                    <a:pt x="7473" y="18681"/>
                  </a:cubicBezTo>
                  <a:lnTo>
                    <a:pt x="7485" y="18675"/>
                  </a:lnTo>
                  <a:lnTo>
                    <a:pt x="7485" y="18675"/>
                  </a:lnTo>
                  <a:cubicBezTo>
                    <a:pt x="7492" y="18677"/>
                    <a:pt x="7499" y="18679"/>
                    <a:pt x="7506" y="18681"/>
                  </a:cubicBezTo>
                  <a:lnTo>
                    <a:pt x="7504" y="18666"/>
                  </a:lnTo>
                  <a:lnTo>
                    <a:pt x="7504" y="18666"/>
                  </a:lnTo>
                  <a:lnTo>
                    <a:pt x="7740" y="18548"/>
                  </a:lnTo>
                  <a:lnTo>
                    <a:pt x="7473" y="18481"/>
                  </a:lnTo>
                  <a:cubicBezTo>
                    <a:pt x="6639" y="18214"/>
                    <a:pt x="6072" y="17480"/>
                    <a:pt x="6072" y="16579"/>
                  </a:cubicBezTo>
                  <a:cubicBezTo>
                    <a:pt x="6072" y="16179"/>
                    <a:pt x="6172" y="15746"/>
                    <a:pt x="6405" y="15412"/>
                  </a:cubicBezTo>
                  <a:cubicBezTo>
                    <a:pt x="6605" y="15127"/>
                    <a:pt x="6950" y="14964"/>
                    <a:pt x="7275" y="14964"/>
                  </a:cubicBezTo>
                  <a:cubicBezTo>
                    <a:pt x="7331" y="14964"/>
                    <a:pt x="7386" y="14969"/>
                    <a:pt x="7439" y="14978"/>
                  </a:cubicBezTo>
                  <a:lnTo>
                    <a:pt x="7439" y="14944"/>
                  </a:lnTo>
                  <a:lnTo>
                    <a:pt x="7439" y="14944"/>
                  </a:lnTo>
                  <a:cubicBezTo>
                    <a:pt x="7462" y="14945"/>
                    <a:pt x="7484" y="14945"/>
                    <a:pt x="7506" y="14945"/>
                  </a:cubicBezTo>
                  <a:lnTo>
                    <a:pt x="7506" y="14745"/>
                  </a:lnTo>
                  <a:cubicBezTo>
                    <a:pt x="7484" y="14745"/>
                    <a:pt x="7461" y="14745"/>
                    <a:pt x="7439" y="14746"/>
                  </a:cubicBezTo>
                  <a:lnTo>
                    <a:pt x="7439" y="14746"/>
                  </a:lnTo>
                  <a:lnTo>
                    <a:pt x="7439" y="14745"/>
                  </a:lnTo>
                  <a:cubicBezTo>
                    <a:pt x="6872" y="14745"/>
                    <a:pt x="6172" y="14545"/>
                    <a:pt x="6038" y="14011"/>
                  </a:cubicBezTo>
                  <a:cubicBezTo>
                    <a:pt x="5814" y="13498"/>
                    <a:pt x="5959" y="12924"/>
                    <a:pt x="6385" y="12554"/>
                  </a:cubicBezTo>
                  <a:lnTo>
                    <a:pt x="6385" y="12554"/>
                  </a:lnTo>
                  <a:cubicBezTo>
                    <a:pt x="6403" y="12551"/>
                    <a:pt x="6421" y="12547"/>
                    <a:pt x="6439" y="12543"/>
                  </a:cubicBezTo>
                  <a:lnTo>
                    <a:pt x="6425" y="12521"/>
                  </a:lnTo>
                  <a:lnTo>
                    <a:pt x="6425" y="12521"/>
                  </a:lnTo>
                  <a:cubicBezTo>
                    <a:pt x="6430" y="12517"/>
                    <a:pt x="6434" y="12513"/>
                    <a:pt x="6439" y="12510"/>
                  </a:cubicBezTo>
                  <a:lnTo>
                    <a:pt x="6772" y="12243"/>
                  </a:lnTo>
                  <a:lnTo>
                    <a:pt x="6372" y="12343"/>
                  </a:lnTo>
                  <a:cubicBezTo>
                    <a:pt x="6248" y="12373"/>
                    <a:pt x="6124" y="12387"/>
                    <a:pt x="6003" y="12387"/>
                  </a:cubicBezTo>
                  <a:cubicBezTo>
                    <a:pt x="5312" y="12387"/>
                    <a:pt x="4708" y="11923"/>
                    <a:pt x="4537" y="11242"/>
                  </a:cubicBezTo>
                  <a:cubicBezTo>
                    <a:pt x="4334" y="10516"/>
                    <a:pt x="4688" y="9814"/>
                    <a:pt x="5312" y="9513"/>
                  </a:cubicBezTo>
                  <a:lnTo>
                    <a:pt x="5312" y="9513"/>
                  </a:lnTo>
                  <a:cubicBezTo>
                    <a:pt x="5433" y="9489"/>
                    <a:pt x="5553" y="9454"/>
                    <a:pt x="5671" y="9408"/>
                  </a:cubicBezTo>
                  <a:lnTo>
                    <a:pt x="5638" y="9241"/>
                  </a:lnTo>
                  <a:cubicBezTo>
                    <a:pt x="5617" y="9247"/>
                    <a:pt x="5596" y="9254"/>
                    <a:pt x="5575" y="9261"/>
                  </a:cubicBezTo>
                  <a:lnTo>
                    <a:pt x="5575" y="9261"/>
                  </a:lnTo>
                  <a:lnTo>
                    <a:pt x="5571" y="9241"/>
                  </a:lnTo>
                  <a:cubicBezTo>
                    <a:pt x="5329" y="9335"/>
                    <a:pt x="5081" y="9379"/>
                    <a:pt x="4838" y="9379"/>
                  </a:cubicBezTo>
                  <a:cubicBezTo>
                    <a:pt x="4044" y="9379"/>
                    <a:pt x="3302" y="8906"/>
                    <a:pt x="2970" y="8140"/>
                  </a:cubicBezTo>
                  <a:cubicBezTo>
                    <a:pt x="2708" y="7225"/>
                    <a:pt x="3055" y="6245"/>
                    <a:pt x="3855" y="5735"/>
                  </a:cubicBezTo>
                  <a:lnTo>
                    <a:pt x="3855" y="5735"/>
                  </a:lnTo>
                  <a:cubicBezTo>
                    <a:pt x="3882" y="5726"/>
                    <a:pt x="3910" y="5716"/>
                    <a:pt x="3937" y="5705"/>
                  </a:cubicBezTo>
                  <a:lnTo>
                    <a:pt x="3904" y="5572"/>
                  </a:lnTo>
                  <a:cubicBezTo>
                    <a:pt x="3894" y="5577"/>
                    <a:pt x="3884" y="5582"/>
                    <a:pt x="3874" y="5588"/>
                  </a:cubicBezTo>
                  <a:lnTo>
                    <a:pt x="3874" y="5588"/>
                  </a:lnTo>
                  <a:lnTo>
                    <a:pt x="3870" y="5572"/>
                  </a:lnTo>
                  <a:cubicBezTo>
                    <a:pt x="3692" y="5634"/>
                    <a:pt x="3509" y="5663"/>
                    <a:pt x="3331" y="5663"/>
                  </a:cubicBezTo>
                  <a:cubicBezTo>
                    <a:pt x="2742" y="5663"/>
                    <a:pt x="2191" y="5342"/>
                    <a:pt x="1935" y="4804"/>
                  </a:cubicBezTo>
                  <a:cubicBezTo>
                    <a:pt x="1669" y="4171"/>
                    <a:pt x="1802" y="3470"/>
                    <a:pt x="2302" y="3003"/>
                  </a:cubicBezTo>
                  <a:lnTo>
                    <a:pt x="2469" y="2836"/>
                  </a:lnTo>
                  <a:lnTo>
                    <a:pt x="2269" y="2903"/>
                  </a:lnTo>
                  <a:cubicBezTo>
                    <a:pt x="2269" y="2903"/>
                    <a:pt x="2269" y="2903"/>
                    <a:pt x="2269" y="2903"/>
                  </a:cubicBezTo>
                  <a:lnTo>
                    <a:pt x="2269" y="2903"/>
                  </a:lnTo>
                  <a:cubicBezTo>
                    <a:pt x="2094" y="2964"/>
                    <a:pt x="1917" y="2993"/>
                    <a:pt x="1743" y="2993"/>
                  </a:cubicBezTo>
                  <a:cubicBezTo>
                    <a:pt x="1253" y="2993"/>
                    <a:pt x="788" y="2763"/>
                    <a:pt x="468" y="2369"/>
                  </a:cubicBezTo>
                  <a:cubicBezTo>
                    <a:pt x="168" y="2002"/>
                    <a:pt x="67" y="1469"/>
                    <a:pt x="168" y="1002"/>
                  </a:cubicBezTo>
                  <a:cubicBezTo>
                    <a:pt x="268" y="701"/>
                    <a:pt x="401" y="401"/>
                    <a:pt x="601" y="201"/>
                  </a:cubicBezTo>
                  <a:cubicBezTo>
                    <a:pt x="638" y="155"/>
                    <a:pt x="669" y="120"/>
                    <a:pt x="696" y="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1" name="Google Shape;1741;p56"/>
            <p:cNvSpPr/>
            <p:nvPr/>
          </p:nvSpPr>
          <p:spPr>
            <a:xfrm>
              <a:off x="3002634" y="2876875"/>
              <a:ext cx="507943" cy="615300"/>
            </a:xfrm>
            <a:custGeom>
              <a:avLst/>
              <a:gdLst/>
              <a:ahLst/>
              <a:cxnLst/>
              <a:rect l="l" t="t" r="r" b="b"/>
              <a:pathLst>
                <a:path w="20482" h="24811" extrusionOk="0">
                  <a:moveTo>
                    <a:pt x="17262" y="977"/>
                  </a:moveTo>
                  <a:cubicBezTo>
                    <a:pt x="17449" y="977"/>
                    <a:pt x="17603" y="1064"/>
                    <a:pt x="17680" y="1268"/>
                  </a:cubicBezTo>
                  <a:cubicBezTo>
                    <a:pt x="17747" y="1502"/>
                    <a:pt x="17680" y="1768"/>
                    <a:pt x="17413" y="1868"/>
                  </a:cubicBezTo>
                  <a:cubicBezTo>
                    <a:pt x="17352" y="1895"/>
                    <a:pt x="17289" y="1907"/>
                    <a:pt x="17226" y="1907"/>
                  </a:cubicBezTo>
                  <a:cubicBezTo>
                    <a:pt x="17049" y="1907"/>
                    <a:pt x="16878" y="1807"/>
                    <a:pt x="16779" y="1635"/>
                  </a:cubicBezTo>
                  <a:cubicBezTo>
                    <a:pt x="16746" y="1368"/>
                    <a:pt x="16846" y="1101"/>
                    <a:pt x="17079" y="1001"/>
                  </a:cubicBezTo>
                  <a:cubicBezTo>
                    <a:pt x="17142" y="985"/>
                    <a:pt x="17204" y="977"/>
                    <a:pt x="17262" y="977"/>
                  </a:cubicBezTo>
                  <a:close/>
                  <a:moveTo>
                    <a:pt x="2324" y="312"/>
                  </a:moveTo>
                  <a:cubicBezTo>
                    <a:pt x="2379" y="312"/>
                    <a:pt x="2430" y="328"/>
                    <a:pt x="2469" y="367"/>
                  </a:cubicBezTo>
                  <a:cubicBezTo>
                    <a:pt x="2536" y="467"/>
                    <a:pt x="2569" y="534"/>
                    <a:pt x="2636" y="634"/>
                  </a:cubicBezTo>
                  <a:cubicBezTo>
                    <a:pt x="2736" y="1168"/>
                    <a:pt x="2636" y="1768"/>
                    <a:pt x="2302" y="2169"/>
                  </a:cubicBezTo>
                  <a:cubicBezTo>
                    <a:pt x="1902" y="1702"/>
                    <a:pt x="1835" y="1035"/>
                    <a:pt x="2069" y="501"/>
                  </a:cubicBezTo>
                  <a:cubicBezTo>
                    <a:pt x="2069" y="467"/>
                    <a:pt x="2135" y="367"/>
                    <a:pt x="2202" y="334"/>
                  </a:cubicBezTo>
                  <a:cubicBezTo>
                    <a:pt x="2244" y="320"/>
                    <a:pt x="2285" y="312"/>
                    <a:pt x="2324" y="312"/>
                  </a:cubicBezTo>
                  <a:close/>
                  <a:moveTo>
                    <a:pt x="3322" y="1387"/>
                  </a:moveTo>
                  <a:cubicBezTo>
                    <a:pt x="3537" y="1387"/>
                    <a:pt x="3713" y="1532"/>
                    <a:pt x="3770" y="1702"/>
                  </a:cubicBezTo>
                  <a:cubicBezTo>
                    <a:pt x="3870" y="1969"/>
                    <a:pt x="3703" y="2202"/>
                    <a:pt x="3503" y="2302"/>
                  </a:cubicBezTo>
                  <a:cubicBezTo>
                    <a:pt x="3462" y="2312"/>
                    <a:pt x="3422" y="2317"/>
                    <a:pt x="3383" y="2317"/>
                  </a:cubicBezTo>
                  <a:cubicBezTo>
                    <a:pt x="3168" y="2317"/>
                    <a:pt x="2987" y="2171"/>
                    <a:pt x="2903" y="2002"/>
                  </a:cubicBezTo>
                  <a:cubicBezTo>
                    <a:pt x="2836" y="1768"/>
                    <a:pt x="2969" y="1502"/>
                    <a:pt x="3203" y="1401"/>
                  </a:cubicBezTo>
                  <a:cubicBezTo>
                    <a:pt x="3244" y="1391"/>
                    <a:pt x="3284" y="1387"/>
                    <a:pt x="3322" y="1387"/>
                  </a:cubicBezTo>
                  <a:close/>
                  <a:moveTo>
                    <a:pt x="18581" y="1468"/>
                  </a:moveTo>
                  <a:cubicBezTo>
                    <a:pt x="18747" y="2002"/>
                    <a:pt x="18647" y="2602"/>
                    <a:pt x="18247" y="3003"/>
                  </a:cubicBezTo>
                  <a:cubicBezTo>
                    <a:pt x="18214" y="3069"/>
                    <a:pt x="18147" y="3136"/>
                    <a:pt x="18013" y="3169"/>
                  </a:cubicBezTo>
                  <a:cubicBezTo>
                    <a:pt x="17988" y="3178"/>
                    <a:pt x="17963" y="3182"/>
                    <a:pt x="17939" y="3182"/>
                  </a:cubicBezTo>
                  <a:cubicBezTo>
                    <a:pt x="17865" y="3182"/>
                    <a:pt x="17797" y="3144"/>
                    <a:pt x="17747" y="3069"/>
                  </a:cubicBezTo>
                  <a:cubicBezTo>
                    <a:pt x="17713" y="3036"/>
                    <a:pt x="17713" y="2969"/>
                    <a:pt x="17713" y="2936"/>
                  </a:cubicBezTo>
                  <a:cubicBezTo>
                    <a:pt x="17713" y="2302"/>
                    <a:pt x="18013" y="1702"/>
                    <a:pt x="18581" y="1468"/>
                  </a:cubicBezTo>
                  <a:close/>
                  <a:moveTo>
                    <a:pt x="2818" y="2629"/>
                  </a:moveTo>
                  <a:cubicBezTo>
                    <a:pt x="3281" y="2629"/>
                    <a:pt x="3744" y="2837"/>
                    <a:pt x="4037" y="3236"/>
                  </a:cubicBezTo>
                  <a:cubicBezTo>
                    <a:pt x="4070" y="3303"/>
                    <a:pt x="4137" y="3370"/>
                    <a:pt x="4137" y="3403"/>
                  </a:cubicBezTo>
                  <a:cubicBezTo>
                    <a:pt x="4170" y="3536"/>
                    <a:pt x="4070" y="3636"/>
                    <a:pt x="4003" y="3670"/>
                  </a:cubicBezTo>
                  <a:cubicBezTo>
                    <a:pt x="3953" y="3686"/>
                    <a:pt x="3903" y="3695"/>
                    <a:pt x="3853" y="3695"/>
                  </a:cubicBezTo>
                  <a:cubicBezTo>
                    <a:pt x="3803" y="3695"/>
                    <a:pt x="3753" y="3686"/>
                    <a:pt x="3703" y="3670"/>
                  </a:cubicBezTo>
                  <a:cubicBezTo>
                    <a:pt x="3170" y="3603"/>
                    <a:pt x="2703" y="3203"/>
                    <a:pt x="2502" y="2702"/>
                  </a:cubicBezTo>
                  <a:lnTo>
                    <a:pt x="2469" y="2669"/>
                  </a:lnTo>
                  <a:cubicBezTo>
                    <a:pt x="2584" y="2642"/>
                    <a:pt x="2701" y="2629"/>
                    <a:pt x="2818" y="2629"/>
                  </a:cubicBezTo>
                  <a:close/>
                  <a:moveTo>
                    <a:pt x="17880" y="3603"/>
                  </a:moveTo>
                  <a:cubicBezTo>
                    <a:pt x="17913" y="3603"/>
                    <a:pt x="18013" y="3603"/>
                    <a:pt x="18047" y="3636"/>
                  </a:cubicBezTo>
                  <a:cubicBezTo>
                    <a:pt x="18547" y="3903"/>
                    <a:pt x="18881" y="4470"/>
                    <a:pt x="18914" y="5104"/>
                  </a:cubicBezTo>
                  <a:cubicBezTo>
                    <a:pt x="18380" y="4971"/>
                    <a:pt x="17913" y="4604"/>
                    <a:pt x="17713" y="4103"/>
                  </a:cubicBezTo>
                  <a:cubicBezTo>
                    <a:pt x="17680" y="4003"/>
                    <a:pt x="17680" y="3937"/>
                    <a:pt x="17680" y="3803"/>
                  </a:cubicBezTo>
                  <a:cubicBezTo>
                    <a:pt x="17680" y="3703"/>
                    <a:pt x="17747" y="3636"/>
                    <a:pt x="17880" y="3603"/>
                  </a:cubicBezTo>
                  <a:close/>
                  <a:moveTo>
                    <a:pt x="17747" y="5099"/>
                  </a:moveTo>
                  <a:cubicBezTo>
                    <a:pt x="17926" y="5099"/>
                    <a:pt x="18073" y="5199"/>
                    <a:pt x="18147" y="5371"/>
                  </a:cubicBezTo>
                  <a:cubicBezTo>
                    <a:pt x="18247" y="5604"/>
                    <a:pt x="18214" y="5871"/>
                    <a:pt x="18013" y="6005"/>
                  </a:cubicBezTo>
                  <a:cubicBezTo>
                    <a:pt x="17936" y="6056"/>
                    <a:pt x="17844" y="6083"/>
                    <a:pt x="17753" y="6083"/>
                  </a:cubicBezTo>
                  <a:cubicBezTo>
                    <a:pt x="17607" y="6083"/>
                    <a:pt x="17462" y="6015"/>
                    <a:pt x="17380" y="5871"/>
                  </a:cubicBezTo>
                  <a:cubicBezTo>
                    <a:pt x="17346" y="5838"/>
                    <a:pt x="17346" y="5805"/>
                    <a:pt x="17346" y="5771"/>
                  </a:cubicBezTo>
                  <a:cubicBezTo>
                    <a:pt x="17213" y="5504"/>
                    <a:pt x="17346" y="5271"/>
                    <a:pt x="17546" y="5137"/>
                  </a:cubicBezTo>
                  <a:cubicBezTo>
                    <a:pt x="17616" y="5111"/>
                    <a:pt x="17684" y="5099"/>
                    <a:pt x="17747" y="5099"/>
                  </a:cubicBezTo>
                  <a:close/>
                  <a:moveTo>
                    <a:pt x="4576" y="4482"/>
                  </a:moveTo>
                  <a:cubicBezTo>
                    <a:pt x="4631" y="4482"/>
                    <a:pt x="4684" y="4498"/>
                    <a:pt x="4704" y="4537"/>
                  </a:cubicBezTo>
                  <a:cubicBezTo>
                    <a:pt x="4804" y="4637"/>
                    <a:pt x="4837" y="4704"/>
                    <a:pt x="4871" y="4804"/>
                  </a:cubicBezTo>
                  <a:cubicBezTo>
                    <a:pt x="5004" y="5304"/>
                    <a:pt x="4871" y="5871"/>
                    <a:pt x="4537" y="6338"/>
                  </a:cubicBezTo>
                  <a:cubicBezTo>
                    <a:pt x="4170" y="5871"/>
                    <a:pt x="4070" y="5204"/>
                    <a:pt x="4337" y="4670"/>
                  </a:cubicBezTo>
                  <a:cubicBezTo>
                    <a:pt x="4370" y="4637"/>
                    <a:pt x="4404" y="4537"/>
                    <a:pt x="4470" y="4504"/>
                  </a:cubicBezTo>
                  <a:cubicBezTo>
                    <a:pt x="4498" y="4490"/>
                    <a:pt x="4537" y="4482"/>
                    <a:pt x="4576" y="4482"/>
                  </a:cubicBezTo>
                  <a:close/>
                  <a:moveTo>
                    <a:pt x="5597" y="5520"/>
                  </a:moveTo>
                  <a:cubicBezTo>
                    <a:pt x="5793" y="5520"/>
                    <a:pt x="5983" y="5640"/>
                    <a:pt x="6038" y="5805"/>
                  </a:cubicBezTo>
                  <a:cubicBezTo>
                    <a:pt x="6138" y="6038"/>
                    <a:pt x="6005" y="6305"/>
                    <a:pt x="5771" y="6372"/>
                  </a:cubicBezTo>
                  <a:lnTo>
                    <a:pt x="5705" y="6372"/>
                  </a:lnTo>
                  <a:cubicBezTo>
                    <a:pt x="5665" y="6382"/>
                    <a:pt x="5626" y="6386"/>
                    <a:pt x="5588" y="6386"/>
                  </a:cubicBezTo>
                  <a:cubicBezTo>
                    <a:pt x="5373" y="6386"/>
                    <a:pt x="5199" y="6232"/>
                    <a:pt x="5171" y="6005"/>
                  </a:cubicBezTo>
                  <a:cubicBezTo>
                    <a:pt x="5138" y="5871"/>
                    <a:pt x="5238" y="5638"/>
                    <a:pt x="5471" y="5538"/>
                  </a:cubicBezTo>
                  <a:cubicBezTo>
                    <a:pt x="5513" y="5526"/>
                    <a:pt x="5555" y="5520"/>
                    <a:pt x="5597" y="5520"/>
                  </a:cubicBezTo>
                  <a:close/>
                  <a:moveTo>
                    <a:pt x="19048" y="5604"/>
                  </a:moveTo>
                  <a:lnTo>
                    <a:pt x="19048" y="5638"/>
                  </a:lnTo>
                  <a:cubicBezTo>
                    <a:pt x="19214" y="6138"/>
                    <a:pt x="19081" y="6705"/>
                    <a:pt x="18714" y="7139"/>
                  </a:cubicBezTo>
                  <a:cubicBezTo>
                    <a:pt x="18681" y="7206"/>
                    <a:pt x="18581" y="7272"/>
                    <a:pt x="18447" y="7306"/>
                  </a:cubicBezTo>
                  <a:cubicBezTo>
                    <a:pt x="18430" y="7314"/>
                    <a:pt x="18410" y="7318"/>
                    <a:pt x="18387" y="7318"/>
                  </a:cubicBezTo>
                  <a:cubicBezTo>
                    <a:pt x="18320" y="7318"/>
                    <a:pt x="18239" y="7281"/>
                    <a:pt x="18214" y="7206"/>
                  </a:cubicBezTo>
                  <a:cubicBezTo>
                    <a:pt x="18180" y="7172"/>
                    <a:pt x="18180" y="7106"/>
                    <a:pt x="18180" y="7039"/>
                  </a:cubicBezTo>
                  <a:cubicBezTo>
                    <a:pt x="18180" y="6438"/>
                    <a:pt x="18514" y="5871"/>
                    <a:pt x="19048" y="5604"/>
                  </a:cubicBezTo>
                  <a:close/>
                  <a:moveTo>
                    <a:pt x="5103" y="6765"/>
                  </a:moveTo>
                  <a:cubicBezTo>
                    <a:pt x="5583" y="6765"/>
                    <a:pt x="6046" y="6973"/>
                    <a:pt x="6338" y="7372"/>
                  </a:cubicBezTo>
                  <a:cubicBezTo>
                    <a:pt x="6372" y="7406"/>
                    <a:pt x="6405" y="7472"/>
                    <a:pt x="6405" y="7539"/>
                  </a:cubicBezTo>
                  <a:cubicBezTo>
                    <a:pt x="6405" y="7639"/>
                    <a:pt x="6372" y="7739"/>
                    <a:pt x="6238" y="7739"/>
                  </a:cubicBezTo>
                  <a:cubicBezTo>
                    <a:pt x="6165" y="7788"/>
                    <a:pt x="6092" y="7819"/>
                    <a:pt x="6032" y="7819"/>
                  </a:cubicBezTo>
                  <a:cubicBezTo>
                    <a:pt x="6010" y="7819"/>
                    <a:pt x="5989" y="7815"/>
                    <a:pt x="5972" y="7806"/>
                  </a:cubicBezTo>
                  <a:cubicBezTo>
                    <a:pt x="5404" y="7673"/>
                    <a:pt x="4971" y="7339"/>
                    <a:pt x="4737" y="6839"/>
                  </a:cubicBezTo>
                  <a:lnTo>
                    <a:pt x="4737" y="6805"/>
                  </a:lnTo>
                  <a:cubicBezTo>
                    <a:pt x="4859" y="6778"/>
                    <a:pt x="4981" y="6765"/>
                    <a:pt x="5103" y="6765"/>
                  </a:cubicBezTo>
                  <a:close/>
                  <a:moveTo>
                    <a:pt x="18814" y="7939"/>
                  </a:moveTo>
                  <a:cubicBezTo>
                    <a:pt x="18847" y="7939"/>
                    <a:pt x="18914" y="7973"/>
                    <a:pt x="18981" y="8006"/>
                  </a:cubicBezTo>
                  <a:cubicBezTo>
                    <a:pt x="19348" y="8440"/>
                    <a:pt x="19515" y="9040"/>
                    <a:pt x="19348" y="9641"/>
                  </a:cubicBezTo>
                  <a:cubicBezTo>
                    <a:pt x="18881" y="9374"/>
                    <a:pt x="18547" y="8873"/>
                    <a:pt x="18514" y="8340"/>
                  </a:cubicBezTo>
                  <a:cubicBezTo>
                    <a:pt x="18514" y="8273"/>
                    <a:pt x="18514" y="8140"/>
                    <a:pt x="18547" y="8040"/>
                  </a:cubicBezTo>
                  <a:cubicBezTo>
                    <a:pt x="18581" y="7973"/>
                    <a:pt x="18681" y="7939"/>
                    <a:pt x="18814" y="7939"/>
                  </a:cubicBezTo>
                  <a:close/>
                  <a:moveTo>
                    <a:pt x="18138" y="9337"/>
                  </a:moveTo>
                  <a:cubicBezTo>
                    <a:pt x="18376" y="9337"/>
                    <a:pt x="18550" y="9527"/>
                    <a:pt x="18581" y="9774"/>
                  </a:cubicBezTo>
                  <a:cubicBezTo>
                    <a:pt x="18647" y="10008"/>
                    <a:pt x="18414" y="10208"/>
                    <a:pt x="18180" y="10275"/>
                  </a:cubicBezTo>
                  <a:cubicBezTo>
                    <a:pt x="17913" y="10275"/>
                    <a:pt x="17680" y="10108"/>
                    <a:pt x="17680" y="9841"/>
                  </a:cubicBezTo>
                  <a:cubicBezTo>
                    <a:pt x="17613" y="9607"/>
                    <a:pt x="17847" y="9374"/>
                    <a:pt x="18080" y="9340"/>
                  </a:cubicBezTo>
                  <a:cubicBezTo>
                    <a:pt x="18100" y="9338"/>
                    <a:pt x="18119" y="9337"/>
                    <a:pt x="18138" y="9337"/>
                  </a:cubicBezTo>
                  <a:close/>
                  <a:moveTo>
                    <a:pt x="6772" y="8773"/>
                  </a:moveTo>
                  <a:cubicBezTo>
                    <a:pt x="6872" y="8773"/>
                    <a:pt x="7006" y="8807"/>
                    <a:pt x="7039" y="8873"/>
                  </a:cubicBezTo>
                  <a:cubicBezTo>
                    <a:pt x="7072" y="8974"/>
                    <a:pt x="7106" y="9040"/>
                    <a:pt x="7106" y="9174"/>
                  </a:cubicBezTo>
                  <a:cubicBezTo>
                    <a:pt x="7072" y="9707"/>
                    <a:pt x="6839" y="10208"/>
                    <a:pt x="6338" y="10541"/>
                  </a:cubicBezTo>
                  <a:cubicBezTo>
                    <a:pt x="6072" y="9974"/>
                    <a:pt x="6205" y="9340"/>
                    <a:pt x="6605" y="8873"/>
                  </a:cubicBezTo>
                  <a:cubicBezTo>
                    <a:pt x="6672" y="8840"/>
                    <a:pt x="6705" y="8807"/>
                    <a:pt x="6772" y="8773"/>
                  </a:cubicBezTo>
                  <a:close/>
                  <a:moveTo>
                    <a:pt x="7506" y="10508"/>
                  </a:moveTo>
                  <a:cubicBezTo>
                    <a:pt x="7739" y="10541"/>
                    <a:pt x="7973" y="10775"/>
                    <a:pt x="7906" y="11008"/>
                  </a:cubicBezTo>
                  <a:cubicBezTo>
                    <a:pt x="7873" y="11209"/>
                    <a:pt x="7706" y="11442"/>
                    <a:pt x="7506" y="11442"/>
                  </a:cubicBezTo>
                  <a:cubicBezTo>
                    <a:pt x="7486" y="11444"/>
                    <a:pt x="7467" y="11446"/>
                    <a:pt x="7448" y="11446"/>
                  </a:cubicBezTo>
                  <a:cubicBezTo>
                    <a:pt x="7206" y="11446"/>
                    <a:pt x="7006" y="11256"/>
                    <a:pt x="7006" y="11008"/>
                  </a:cubicBezTo>
                  <a:cubicBezTo>
                    <a:pt x="6972" y="10742"/>
                    <a:pt x="7172" y="10508"/>
                    <a:pt x="7406" y="10508"/>
                  </a:cubicBezTo>
                  <a:close/>
                  <a:moveTo>
                    <a:pt x="19348" y="10208"/>
                  </a:moveTo>
                  <a:cubicBezTo>
                    <a:pt x="19348" y="10775"/>
                    <a:pt x="19048" y="11275"/>
                    <a:pt x="18581" y="11542"/>
                  </a:cubicBezTo>
                  <a:cubicBezTo>
                    <a:pt x="18514" y="11609"/>
                    <a:pt x="18414" y="11642"/>
                    <a:pt x="18347" y="11642"/>
                  </a:cubicBezTo>
                  <a:cubicBezTo>
                    <a:pt x="18247" y="11642"/>
                    <a:pt x="18114" y="11575"/>
                    <a:pt x="18114" y="11475"/>
                  </a:cubicBezTo>
                  <a:lnTo>
                    <a:pt x="18114" y="11309"/>
                  </a:lnTo>
                  <a:cubicBezTo>
                    <a:pt x="18247" y="10708"/>
                    <a:pt x="18747" y="10308"/>
                    <a:pt x="19348" y="10208"/>
                  </a:cubicBezTo>
                  <a:close/>
                  <a:moveTo>
                    <a:pt x="6372" y="11442"/>
                  </a:moveTo>
                  <a:cubicBezTo>
                    <a:pt x="7006" y="11475"/>
                    <a:pt x="7506" y="11876"/>
                    <a:pt x="7706" y="12409"/>
                  </a:cubicBezTo>
                  <a:cubicBezTo>
                    <a:pt x="7739" y="12476"/>
                    <a:pt x="7739" y="12543"/>
                    <a:pt x="7739" y="12576"/>
                  </a:cubicBezTo>
                  <a:cubicBezTo>
                    <a:pt x="7706" y="12676"/>
                    <a:pt x="7639" y="12743"/>
                    <a:pt x="7539" y="12743"/>
                  </a:cubicBezTo>
                  <a:cubicBezTo>
                    <a:pt x="7473" y="12743"/>
                    <a:pt x="7339" y="12743"/>
                    <a:pt x="7239" y="12710"/>
                  </a:cubicBezTo>
                  <a:cubicBezTo>
                    <a:pt x="6805" y="12476"/>
                    <a:pt x="6472" y="12009"/>
                    <a:pt x="6372" y="11475"/>
                  </a:cubicBezTo>
                  <a:lnTo>
                    <a:pt x="6372" y="11442"/>
                  </a:lnTo>
                  <a:close/>
                  <a:moveTo>
                    <a:pt x="18647" y="12476"/>
                  </a:moveTo>
                  <a:cubicBezTo>
                    <a:pt x="18681" y="12509"/>
                    <a:pt x="18747" y="12509"/>
                    <a:pt x="18814" y="12610"/>
                  </a:cubicBezTo>
                  <a:cubicBezTo>
                    <a:pt x="19114" y="13043"/>
                    <a:pt x="19248" y="13710"/>
                    <a:pt x="19014" y="14277"/>
                  </a:cubicBezTo>
                  <a:cubicBezTo>
                    <a:pt x="18547" y="13944"/>
                    <a:pt x="18314" y="13443"/>
                    <a:pt x="18314" y="12876"/>
                  </a:cubicBezTo>
                  <a:cubicBezTo>
                    <a:pt x="18314" y="12810"/>
                    <a:pt x="18347" y="12676"/>
                    <a:pt x="18380" y="12610"/>
                  </a:cubicBezTo>
                  <a:cubicBezTo>
                    <a:pt x="18414" y="12509"/>
                    <a:pt x="18547" y="12476"/>
                    <a:pt x="18647" y="12476"/>
                  </a:cubicBezTo>
                  <a:close/>
                  <a:moveTo>
                    <a:pt x="17747" y="13810"/>
                  </a:moveTo>
                  <a:cubicBezTo>
                    <a:pt x="18013" y="13810"/>
                    <a:pt x="18214" y="14011"/>
                    <a:pt x="18214" y="14277"/>
                  </a:cubicBezTo>
                  <a:cubicBezTo>
                    <a:pt x="18214" y="14511"/>
                    <a:pt x="18013" y="14711"/>
                    <a:pt x="17747" y="14711"/>
                  </a:cubicBezTo>
                  <a:cubicBezTo>
                    <a:pt x="17513" y="14711"/>
                    <a:pt x="17313" y="14511"/>
                    <a:pt x="17313" y="14277"/>
                  </a:cubicBezTo>
                  <a:cubicBezTo>
                    <a:pt x="17313" y="14011"/>
                    <a:pt x="17513" y="13810"/>
                    <a:pt x="17747" y="13810"/>
                  </a:cubicBezTo>
                  <a:close/>
                  <a:moveTo>
                    <a:pt x="7366" y="14332"/>
                  </a:moveTo>
                  <a:cubicBezTo>
                    <a:pt x="7433" y="14332"/>
                    <a:pt x="7514" y="14369"/>
                    <a:pt x="7539" y="14444"/>
                  </a:cubicBezTo>
                  <a:cubicBezTo>
                    <a:pt x="7573" y="14511"/>
                    <a:pt x="7639" y="14578"/>
                    <a:pt x="7639" y="14678"/>
                  </a:cubicBezTo>
                  <a:cubicBezTo>
                    <a:pt x="7706" y="15278"/>
                    <a:pt x="7506" y="15812"/>
                    <a:pt x="7039" y="16145"/>
                  </a:cubicBezTo>
                  <a:cubicBezTo>
                    <a:pt x="6739" y="15612"/>
                    <a:pt x="6772" y="14978"/>
                    <a:pt x="7172" y="14478"/>
                  </a:cubicBezTo>
                  <a:lnTo>
                    <a:pt x="7306" y="14344"/>
                  </a:lnTo>
                  <a:cubicBezTo>
                    <a:pt x="7323" y="14336"/>
                    <a:pt x="7343" y="14332"/>
                    <a:pt x="7366" y="14332"/>
                  </a:cubicBezTo>
                  <a:close/>
                  <a:moveTo>
                    <a:pt x="18914" y="14844"/>
                  </a:moveTo>
                  <a:cubicBezTo>
                    <a:pt x="18847" y="15378"/>
                    <a:pt x="18514" y="15845"/>
                    <a:pt x="18047" y="16112"/>
                  </a:cubicBezTo>
                  <a:cubicBezTo>
                    <a:pt x="17976" y="16136"/>
                    <a:pt x="17922" y="16159"/>
                    <a:pt x="17849" y="16159"/>
                  </a:cubicBezTo>
                  <a:cubicBezTo>
                    <a:pt x="17819" y="16159"/>
                    <a:pt x="17786" y="16155"/>
                    <a:pt x="17747" y="16145"/>
                  </a:cubicBezTo>
                  <a:cubicBezTo>
                    <a:pt x="17680" y="16145"/>
                    <a:pt x="17580" y="16045"/>
                    <a:pt x="17546" y="15979"/>
                  </a:cubicBezTo>
                  <a:cubicBezTo>
                    <a:pt x="17546" y="15945"/>
                    <a:pt x="17546" y="15845"/>
                    <a:pt x="17580" y="15812"/>
                  </a:cubicBezTo>
                  <a:cubicBezTo>
                    <a:pt x="17813" y="15211"/>
                    <a:pt x="18347" y="14844"/>
                    <a:pt x="18914" y="14844"/>
                  </a:cubicBezTo>
                  <a:close/>
                  <a:moveTo>
                    <a:pt x="8392" y="15475"/>
                  </a:moveTo>
                  <a:cubicBezTo>
                    <a:pt x="8611" y="15475"/>
                    <a:pt x="8840" y="15662"/>
                    <a:pt x="8840" y="15879"/>
                  </a:cubicBezTo>
                  <a:cubicBezTo>
                    <a:pt x="8874" y="16145"/>
                    <a:pt x="8673" y="16379"/>
                    <a:pt x="8407" y="16379"/>
                  </a:cubicBezTo>
                  <a:cubicBezTo>
                    <a:pt x="8379" y="16387"/>
                    <a:pt x="8351" y="16390"/>
                    <a:pt x="8324" y="16390"/>
                  </a:cubicBezTo>
                  <a:cubicBezTo>
                    <a:pt x="8121" y="16390"/>
                    <a:pt x="7936" y="16185"/>
                    <a:pt x="7906" y="15979"/>
                  </a:cubicBezTo>
                  <a:cubicBezTo>
                    <a:pt x="7906" y="15712"/>
                    <a:pt x="8073" y="15512"/>
                    <a:pt x="8340" y="15478"/>
                  </a:cubicBezTo>
                  <a:cubicBezTo>
                    <a:pt x="8357" y="15476"/>
                    <a:pt x="8375" y="15475"/>
                    <a:pt x="8392" y="15475"/>
                  </a:cubicBezTo>
                  <a:close/>
                  <a:moveTo>
                    <a:pt x="7259" y="16710"/>
                  </a:moveTo>
                  <a:cubicBezTo>
                    <a:pt x="7855" y="16710"/>
                    <a:pt x="8354" y="17037"/>
                    <a:pt x="8640" y="17546"/>
                  </a:cubicBezTo>
                  <a:cubicBezTo>
                    <a:pt x="8673" y="17613"/>
                    <a:pt x="8673" y="17680"/>
                    <a:pt x="8673" y="17713"/>
                  </a:cubicBezTo>
                  <a:cubicBezTo>
                    <a:pt x="8673" y="17813"/>
                    <a:pt x="8573" y="17880"/>
                    <a:pt x="8473" y="17947"/>
                  </a:cubicBezTo>
                  <a:cubicBezTo>
                    <a:pt x="8373" y="17947"/>
                    <a:pt x="8240" y="17947"/>
                    <a:pt x="8173" y="17880"/>
                  </a:cubicBezTo>
                  <a:cubicBezTo>
                    <a:pt x="7673" y="17680"/>
                    <a:pt x="7306" y="17213"/>
                    <a:pt x="7172" y="16712"/>
                  </a:cubicBezTo>
                  <a:cubicBezTo>
                    <a:pt x="7202" y="16711"/>
                    <a:pt x="7230" y="16710"/>
                    <a:pt x="7259" y="16710"/>
                  </a:cubicBezTo>
                  <a:close/>
                  <a:moveTo>
                    <a:pt x="17980" y="16879"/>
                  </a:moveTo>
                  <a:lnTo>
                    <a:pt x="18080" y="17013"/>
                  </a:lnTo>
                  <a:cubicBezTo>
                    <a:pt x="18414" y="17613"/>
                    <a:pt x="18480" y="18280"/>
                    <a:pt x="18080" y="18714"/>
                  </a:cubicBezTo>
                  <a:cubicBezTo>
                    <a:pt x="17680" y="18314"/>
                    <a:pt x="17513" y="17780"/>
                    <a:pt x="17580" y="17213"/>
                  </a:cubicBezTo>
                  <a:cubicBezTo>
                    <a:pt x="17580" y="17146"/>
                    <a:pt x="17647" y="17046"/>
                    <a:pt x="17713" y="16979"/>
                  </a:cubicBezTo>
                  <a:cubicBezTo>
                    <a:pt x="17813" y="16879"/>
                    <a:pt x="17880" y="16879"/>
                    <a:pt x="17980" y="16879"/>
                  </a:cubicBezTo>
                  <a:close/>
                  <a:moveTo>
                    <a:pt x="16900" y="18142"/>
                  </a:moveTo>
                  <a:cubicBezTo>
                    <a:pt x="16926" y="18142"/>
                    <a:pt x="16952" y="18143"/>
                    <a:pt x="16979" y="18147"/>
                  </a:cubicBezTo>
                  <a:cubicBezTo>
                    <a:pt x="17213" y="18180"/>
                    <a:pt x="17380" y="18447"/>
                    <a:pt x="17346" y="18681"/>
                  </a:cubicBezTo>
                  <a:cubicBezTo>
                    <a:pt x="17290" y="18908"/>
                    <a:pt x="17112" y="19062"/>
                    <a:pt x="16896" y="19062"/>
                  </a:cubicBezTo>
                  <a:cubicBezTo>
                    <a:pt x="16858" y="19062"/>
                    <a:pt x="16819" y="19057"/>
                    <a:pt x="16779" y="19047"/>
                  </a:cubicBezTo>
                  <a:cubicBezTo>
                    <a:pt x="16546" y="19014"/>
                    <a:pt x="16379" y="18781"/>
                    <a:pt x="16412" y="18514"/>
                  </a:cubicBezTo>
                  <a:cubicBezTo>
                    <a:pt x="16472" y="18274"/>
                    <a:pt x="16667" y="18142"/>
                    <a:pt x="16900" y="18142"/>
                  </a:cubicBezTo>
                  <a:close/>
                  <a:moveTo>
                    <a:pt x="17874" y="19312"/>
                  </a:moveTo>
                  <a:cubicBezTo>
                    <a:pt x="17909" y="19312"/>
                    <a:pt x="17945" y="19312"/>
                    <a:pt x="17980" y="19314"/>
                  </a:cubicBezTo>
                  <a:cubicBezTo>
                    <a:pt x="17847" y="19848"/>
                    <a:pt x="17413" y="20282"/>
                    <a:pt x="16879" y="20448"/>
                  </a:cubicBezTo>
                  <a:cubicBezTo>
                    <a:pt x="16846" y="20465"/>
                    <a:pt x="16796" y="20473"/>
                    <a:pt x="16742" y="20473"/>
                  </a:cubicBezTo>
                  <a:cubicBezTo>
                    <a:pt x="16688" y="20473"/>
                    <a:pt x="16629" y="20465"/>
                    <a:pt x="16579" y="20448"/>
                  </a:cubicBezTo>
                  <a:cubicBezTo>
                    <a:pt x="16512" y="20382"/>
                    <a:pt x="16412" y="20315"/>
                    <a:pt x="16412" y="20215"/>
                  </a:cubicBezTo>
                  <a:cubicBezTo>
                    <a:pt x="16412" y="20182"/>
                    <a:pt x="16479" y="20115"/>
                    <a:pt x="16479" y="20048"/>
                  </a:cubicBezTo>
                  <a:cubicBezTo>
                    <a:pt x="16731" y="19576"/>
                    <a:pt x="17280" y="19312"/>
                    <a:pt x="17874" y="19312"/>
                  </a:cubicBezTo>
                  <a:close/>
                  <a:moveTo>
                    <a:pt x="8482" y="18694"/>
                  </a:moveTo>
                  <a:cubicBezTo>
                    <a:pt x="8542" y="18694"/>
                    <a:pt x="8598" y="18717"/>
                    <a:pt x="8640" y="18781"/>
                  </a:cubicBezTo>
                  <a:cubicBezTo>
                    <a:pt x="8707" y="18847"/>
                    <a:pt x="8740" y="18947"/>
                    <a:pt x="8740" y="19014"/>
                  </a:cubicBezTo>
                  <a:cubicBezTo>
                    <a:pt x="8874" y="19548"/>
                    <a:pt x="8740" y="20115"/>
                    <a:pt x="8373" y="20515"/>
                  </a:cubicBezTo>
                  <a:cubicBezTo>
                    <a:pt x="8006" y="20015"/>
                    <a:pt x="7973" y="19381"/>
                    <a:pt x="8240" y="18847"/>
                  </a:cubicBezTo>
                  <a:lnTo>
                    <a:pt x="8373" y="18714"/>
                  </a:lnTo>
                  <a:cubicBezTo>
                    <a:pt x="8410" y="18702"/>
                    <a:pt x="8447" y="18694"/>
                    <a:pt x="8482" y="18694"/>
                  </a:cubicBezTo>
                  <a:close/>
                  <a:moveTo>
                    <a:pt x="9655" y="19710"/>
                  </a:moveTo>
                  <a:cubicBezTo>
                    <a:pt x="9887" y="19710"/>
                    <a:pt x="10081" y="19838"/>
                    <a:pt x="10141" y="20048"/>
                  </a:cubicBezTo>
                  <a:cubicBezTo>
                    <a:pt x="10175" y="20315"/>
                    <a:pt x="10041" y="20549"/>
                    <a:pt x="9808" y="20615"/>
                  </a:cubicBezTo>
                  <a:cubicBezTo>
                    <a:pt x="9780" y="20619"/>
                    <a:pt x="9753" y="20620"/>
                    <a:pt x="9727" y="20620"/>
                  </a:cubicBezTo>
                  <a:cubicBezTo>
                    <a:pt x="9495" y="20620"/>
                    <a:pt x="9300" y="20491"/>
                    <a:pt x="9241" y="20282"/>
                  </a:cubicBezTo>
                  <a:cubicBezTo>
                    <a:pt x="9174" y="20048"/>
                    <a:pt x="9307" y="19815"/>
                    <a:pt x="9574" y="19715"/>
                  </a:cubicBezTo>
                  <a:cubicBezTo>
                    <a:pt x="9601" y="19711"/>
                    <a:pt x="9628" y="19710"/>
                    <a:pt x="9655" y="19710"/>
                  </a:cubicBezTo>
                  <a:close/>
                  <a:moveTo>
                    <a:pt x="8845" y="21026"/>
                  </a:moveTo>
                  <a:cubicBezTo>
                    <a:pt x="9343" y="21026"/>
                    <a:pt x="9802" y="21259"/>
                    <a:pt x="10141" y="21683"/>
                  </a:cubicBezTo>
                  <a:cubicBezTo>
                    <a:pt x="10175" y="21716"/>
                    <a:pt x="10208" y="21816"/>
                    <a:pt x="10208" y="21849"/>
                  </a:cubicBezTo>
                  <a:cubicBezTo>
                    <a:pt x="10208" y="21950"/>
                    <a:pt x="10141" y="22016"/>
                    <a:pt x="10041" y="22050"/>
                  </a:cubicBezTo>
                  <a:cubicBezTo>
                    <a:pt x="10008" y="22083"/>
                    <a:pt x="9958" y="22100"/>
                    <a:pt x="9904" y="22100"/>
                  </a:cubicBezTo>
                  <a:cubicBezTo>
                    <a:pt x="9849" y="22100"/>
                    <a:pt x="9791" y="22083"/>
                    <a:pt x="9741" y="22050"/>
                  </a:cubicBezTo>
                  <a:cubicBezTo>
                    <a:pt x="9207" y="21950"/>
                    <a:pt x="8807" y="21549"/>
                    <a:pt x="8573" y="21049"/>
                  </a:cubicBezTo>
                  <a:cubicBezTo>
                    <a:pt x="8665" y="21034"/>
                    <a:pt x="8756" y="21026"/>
                    <a:pt x="8845" y="21026"/>
                  </a:cubicBezTo>
                  <a:close/>
                  <a:moveTo>
                    <a:pt x="14832" y="21424"/>
                  </a:moveTo>
                  <a:cubicBezTo>
                    <a:pt x="14953" y="21424"/>
                    <a:pt x="15078" y="21466"/>
                    <a:pt x="15178" y="21549"/>
                  </a:cubicBezTo>
                  <a:cubicBezTo>
                    <a:pt x="15345" y="21716"/>
                    <a:pt x="15345" y="22016"/>
                    <a:pt x="15178" y="22216"/>
                  </a:cubicBezTo>
                  <a:cubicBezTo>
                    <a:pt x="15095" y="22300"/>
                    <a:pt x="14978" y="22341"/>
                    <a:pt x="14857" y="22341"/>
                  </a:cubicBezTo>
                  <a:cubicBezTo>
                    <a:pt x="14736" y="22341"/>
                    <a:pt x="14611" y="22300"/>
                    <a:pt x="14511" y="22216"/>
                  </a:cubicBezTo>
                  <a:cubicBezTo>
                    <a:pt x="14344" y="22016"/>
                    <a:pt x="14344" y="21716"/>
                    <a:pt x="14511" y="21549"/>
                  </a:cubicBezTo>
                  <a:cubicBezTo>
                    <a:pt x="14594" y="21466"/>
                    <a:pt x="14711" y="21424"/>
                    <a:pt x="14832" y="21424"/>
                  </a:cubicBezTo>
                  <a:close/>
                  <a:moveTo>
                    <a:pt x="16492" y="21036"/>
                  </a:moveTo>
                  <a:cubicBezTo>
                    <a:pt x="16573" y="21036"/>
                    <a:pt x="16654" y="21074"/>
                    <a:pt x="16679" y="21149"/>
                  </a:cubicBezTo>
                  <a:cubicBezTo>
                    <a:pt x="16713" y="21182"/>
                    <a:pt x="16713" y="21282"/>
                    <a:pt x="16713" y="21316"/>
                  </a:cubicBezTo>
                  <a:cubicBezTo>
                    <a:pt x="16679" y="21983"/>
                    <a:pt x="16312" y="22517"/>
                    <a:pt x="15712" y="22717"/>
                  </a:cubicBezTo>
                  <a:cubicBezTo>
                    <a:pt x="15645" y="22150"/>
                    <a:pt x="15779" y="21616"/>
                    <a:pt x="16179" y="21216"/>
                  </a:cubicBezTo>
                  <a:cubicBezTo>
                    <a:pt x="16246" y="21149"/>
                    <a:pt x="16346" y="21116"/>
                    <a:pt x="16412" y="21049"/>
                  </a:cubicBezTo>
                  <a:cubicBezTo>
                    <a:pt x="16437" y="21041"/>
                    <a:pt x="16464" y="21036"/>
                    <a:pt x="16492" y="21036"/>
                  </a:cubicBezTo>
                  <a:close/>
                  <a:moveTo>
                    <a:pt x="14303" y="22718"/>
                  </a:moveTo>
                  <a:cubicBezTo>
                    <a:pt x="14661" y="22718"/>
                    <a:pt x="15019" y="22845"/>
                    <a:pt x="15312" y="23117"/>
                  </a:cubicBezTo>
                  <a:cubicBezTo>
                    <a:pt x="15015" y="23345"/>
                    <a:pt x="14657" y="23448"/>
                    <a:pt x="14289" y="23448"/>
                  </a:cubicBezTo>
                  <a:cubicBezTo>
                    <a:pt x="14118" y="23448"/>
                    <a:pt x="13946" y="23426"/>
                    <a:pt x="13777" y="23384"/>
                  </a:cubicBezTo>
                  <a:cubicBezTo>
                    <a:pt x="13710" y="23351"/>
                    <a:pt x="13644" y="23317"/>
                    <a:pt x="13544" y="23217"/>
                  </a:cubicBezTo>
                  <a:cubicBezTo>
                    <a:pt x="13444" y="23150"/>
                    <a:pt x="13444" y="23050"/>
                    <a:pt x="13510" y="22984"/>
                  </a:cubicBezTo>
                  <a:cubicBezTo>
                    <a:pt x="13544" y="22917"/>
                    <a:pt x="13577" y="22884"/>
                    <a:pt x="13677" y="22850"/>
                  </a:cubicBezTo>
                  <a:cubicBezTo>
                    <a:pt x="13876" y="22763"/>
                    <a:pt x="14090" y="22718"/>
                    <a:pt x="14303" y="22718"/>
                  </a:cubicBezTo>
                  <a:close/>
                  <a:moveTo>
                    <a:pt x="11475" y="22550"/>
                  </a:moveTo>
                  <a:cubicBezTo>
                    <a:pt x="11709" y="22550"/>
                    <a:pt x="11909" y="22783"/>
                    <a:pt x="11909" y="23017"/>
                  </a:cubicBezTo>
                  <a:cubicBezTo>
                    <a:pt x="11909" y="23284"/>
                    <a:pt x="11709" y="23484"/>
                    <a:pt x="11475" y="23484"/>
                  </a:cubicBezTo>
                  <a:cubicBezTo>
                    <a:pt x="11209" y="23484"/>
                    <a:pt x="11008" y="23284"/>
                    <a:pt x="11008" y="23017"/>
                  </a:cubicBezTo>
                  <a:cubicBezTo>
                    <a:pt x="11008" y="22783"/>
                    <a:pt x="11209" y="22550"/>
                    <a:pt x="11475" y="22550"/>
                  </a:cubicBezTo>
                  <a:close/>
                  <a:moveTo>
                    <a:pt x="9708" y="22850"/>
                  </a:moveTo>
                  <a:cubicBezTo>
                    <a:pt x="9741" y="22850"/>
                    <a:pt x="9841" y="22850"/>
                    <a:pt x="9874" y="22884"/>
                  </a:cubicBezTo>
                  <a:cubicBezTo>
                    <a:pt x="10408" y="23117"/>
                    <a:pt x="10842" y="23651"/>
                    <a:pt x="10875" y="24218"/>
                  </a:cubicBezTo>
                  <a:cubicBezTo>
                    <a:pt x="10341" y="24184"/>
                    <a:pt x="9874" y="23851"/>
                    <a:pt x="9641" y="23351"/>
                  </a:cubicBezTo>
                  <a:cubicBezTo>
                    <a:pt x="9574" y="23284"/>
                    <a:pt x="9541" y="23184"/>
                    <a:pt x="9541" y="23050"/>
                  </a:cubicBezTo>
                  <a:cubicBezTo>
                    <a:pt x="9541" y="22984"/>
                    <a:pt x="9641" y="22884"/>
                    <a:pt x="9708" y="22850"/>
                  </a:cubicBezTo>
                  <a:close/>
                  <a:moveTo>
                    <a:pt x="12843" y="23551"/>
                  </a:moveTo>
                  <a:cubicBezTo>
                    <a:pt x="12910" y="23551"/>
                    <a:pt x="13043" y="23617"/>
                    <a:pt x="13143" y="23651"/>
                  </a:cubicBezTo>
                  <a:cubicBezTo>
                    <a:pt x="13177" y="23651"/>
                    <a:pt x="13210" y="23717"/>
                    <a:pt x="13210" y="23851"/>
                  </a:cubicBezTo>
                  <a:cubicBezTo>
                    <a:pt x="13210" y="23884"/>
                    <a:pt x="13177" y="23984"/>
                    <a:pt x="13143" y="24018"/>
                  </a:cubicBezTo>
                  <a:cubicBezTo>
                    <a:pt x="12841" y="24299"/>
                    <a:pt x="12468" y="24426"/>
                    <a:pt x="12089" y="24426"/>
                  </a:cubicBezTo>
                  <a:cubicBezTo>
                    <a:pt x="11883" y="24426"/>
                    <a:pt x="11675" y="24388"/>
                    <a:pt x="11475" y="24318"/>
                  </a:cubicBezTo>
                  <a:lnTo>
                    <a:pt x="11509" y="24318"/>
                  </a:lnTo>
                  <a:cubicBezTo>
                    <a:pt x="11809" y="23851"/>
                    <a:pt x="12309" y="23617"/>
                    <a:pt x="12843" y="23551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3637" y="5471"/>
                    <a:pt x="6005" y="11642"/>
                    <a:pt x="6906" y="18113"/>
                  </a:cubicBezTo>
                  <a:cubicBezTo>
                    <a:pt x="7206" y="20115"/>
                    <a:pt x="7406" y="22316"/>
                    <a:pt x="8907" y="23684"/>
                  </a:cubicBezTo>
                  <a:cubicBezTo>
                    <a:pt x="9742" y="24462"/>
                    <a:pt x="10833" y="24811"/>
                    <a:pt x="11958" y="24811"/>
                  </a:cubicBezTo>
                  <a:cubicBezTo>
                    <a:pt x="13439" y="24811"/>
                    <a:pt x="14980" y="24207"/>
                    <a:pt x="16079" y="23184"/>
                  </a:cubicBezTo>
                  <a:cubicBezTo>
                    <a:pt x="18047" y="21382"/>
                    <a:pt x="18881" y="18714"/>
                    <a:pt x="19381" y="16145"/>
                  </a:cubicBezTo>
                  <a:cubicBezTo>
                    <a:pt x="20415" y="11008"/>
                    <a:pt x="20482" y="5571"/>
                    <a:pt x="18714" y="70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2" name="Google Shape;1742;p56"/>
            <p:cNvSpPr/>
            <p:nvPr/>
          </p:nvSpPr>
          <p:spPr>
            <a:xfrm>
              <a:off x="2606388" y="2061220"/>
              <a:ext cx="1021665" cy="1203643"/>
            </a:xfrm>
            <a:custGeom>
              <a:avLst/>
              <a:gdLst/>
              <a:ahLst/>
              <a:cxnLst/>
              <a:rect l="l" t="t" r="r" b="b"/>
              <a:pathLst>
                <a:path w="41197" h="48535" extrusionOk="0">
                  <a:moveTo>
                    <a:pt x="41197" y="0"/>
                  </a:moveTo>
                  <a:cubicBezTo>
                    <a:pt x="41030" y="134"/>
                    <a:pt x="40863" y="234"/>
                    <a:pt x="40696" y="467"/>
                  </a:cubicBezTo>
                  <a:cubicBezTo>
                    <a:pt x="40830" y="334"/>
                    <a:pt x="40930" y="234"/>
                    <a:pt x="41063" y="134"/>
                  </a:cubicBezTo>
                  <a:lnTo>
                    <a:pt x="41197" y="0"/>
                  </a:lnTo>
                  <a:close/>
                  <a:moveTo>
                    <a:pt x="40696" y="467"/>
                  </a:moveTo>
                  <a:lnTo>
                    <a:pt x="40696" y="467"/>
                  </a:lnTo>
                  <a:cubicBezTo>
                    <a:pt x="40229" y="901"/>
                    <a:pt x="39962" y="1535"/>
                    <a:pt x="39862" y="2202"/>
                  </a:cubicBezTo>
                  <a:cubicBezTo>
                    <a:pt x="39562" y="3903"/>
                    <a:pt x="39162" y="6338"/>
                    <a:pt x="38661" y="9374"/>
                  </a:cubicBezTo>
                  <a:cubicBezTo>
                    <a:pt x="37664" y="15456"/>
                    <a:pt x="36303" y="23889"/>
                    <a:pt x="34743" y="33452"/>
                  </a:cubicBezTo>
                  <a:lnTo>
                    <a:pt x="34743" y="33452"/>
                  </a:lnTo>
                  <a:lnTo>
                    <a:pt x="29822" y="33224"/>
                  </a:lnTo>
                  <a:cubicBezTo>
                    <a:pt x="24385" y="32957"/>
                    <a:pt x="19181" y="32790"/>
                    <a:pt x="14478" y="32790"/>
                  </a:cubicBezTo>
                  <a:cubicBezTo>
                    <a:pt x="13277" y="32790"/>
                    <a:pt x="12143" y="32857"/>
                    <a:pt x="11008" y="32890"/>
                  </a:cubicBezTo>
                  <a:lnTo>
                    <a:pt x="10174" y="32924"/>
                  </a:lnTo>
                  <a:cubicBezTo>
                    <a:pt x="9874" y="32924"/>
                    <a:pt x="9641" y="32957"/>
                    <a:pt x="9341" y="33024"/>
                  </a:cubicBezTo>
                  <a:cubicBezTo>
                    <a:pt x="9174" y="33024"/>
                    <a:pt x="9107" y="33024"/>
                    <a:pt x="8940" y="33057"/>
                  </a:cubicBezTo>
                  <a:cubicBezTo>
                    <a:pt x="8773" y="33091"/>
                    <a:pt x="8640" y="33157"/>
                    <a:pt x="8507" y="33191"/>
                  </a:cubicBezTo>
                  <a:cubicBezTo>
                    <a:pt x="8373" y="33224"/>
                    <a:pt x="8273" y="33291"/>
                    <a:pt x="8140" y="33357"/>
                  </a:cubicBezTo>
                  <a:lnTo>
                    <a:pt x="7806" y="33558"/>
                  </a:lnTo>
                  <a:cubicBezTo>
                    <a:pt x="6972" y="34125"/>
                    <a:pt x="6205" y="34892"/>
                    <a:pt x="5638" y="35726"/>
                  </a:cubicBezTo>
                  <a:cubicBezTo>
                    <a:pt x="5104" y="36460"/>
                    <a:pt x="4537" y="37260"/>
                    <a:pt x="4103" y="38061"/>
                  </a:cubicBezTo>
                  <a:cubicBezTo>
                    <a:pt x="3270" y="39428"/>
                    <a:pt x="2536" y="40896"/>
                    <a:pt x="1935" y="42364"/>
                  </a:cubicBezTo>
                  <a:cubicBezTo>
                    <a:pt x="1368" y="43665"/>
                    <a:pt x="935" y="44766"/>
                    <a:pt x="634" y="45733"/>
                  </a:cubicBezTo>
                  <a:cubicBezTo>
                    <a:pt x="367" y="46434"/>
                    <a:pt x="167" y="47201"/>
                    <a:pt x="34" y="47935"/>
                  </a:cubicBezTo>
                  <a:cubicBezTo>
                    <a:pt x="34" y="48101"/>
                    <a:pt x="1" y="48335"/>
                    <a:pt x="1" y="48535"/>
                  </a:cubicBezTo>
                  <a:cubicBezTo>
                    <a:pt x="1" y="48335"/>
                    <a:pt x="34" y="48168"/>
                    <a:pt x="101" y="47935"/>
                  </a:cubicBezTo>
                  <a:cubicBezTo>
                    <a:pt x="267" y="47201"/>
                    <a:pt x="468" y="46434"/>
                    <a:pt x="701" y="45733"/>
                  </a:cubicBezTo>
                  <a:cubicBezTo>
                    <a:pt x="1635" y="43064"/>
                    <a:pt x="2836" y="40496"/>
                    <a:pt x="4270" y="38061"/>
                  </a:cubicBezTo>
                  <a:cubicBezTo>
                    <a:pt x="4704" y="37227"/>
                    <a:pt x="5271" y="36493"/>
                    <a:pt x="5805" y="35726"/>
                  </a:cubicBezTo>
                  <a:cubicBezTo>
                    <a:pt x="6372" y="34892"/>
                    <a:pt x="7106" y="34191"/>
                    <a:pt x="7940" y="33591"/>
                  </a:cubicBezTo>
                  <a:cubicBezTo>
                    <a:pt x="8340" y="33324"/>
                    <a:pt x="8840" y="33157"/>
                    <a:pt x="9374" y="33091"/>
                  </a:cubicBezTo>
                  <a:cubicBezTo>
                    <a:pt x="9641" y="33057"/>
                    <a:pt x="9874" y="33024"/>
                    <a:pt x="10174" y="33024"/>
                  </a:cubicBezTo>
                  <a:lnTo>
                    <a:pt x="11008" y="32991"/>
                  </a:lnTo>
                  <a:cubicBezTo>
                    <a:pt x="12143" y="32924"/>
                    <a:pt x="13310" y="32924"/>
                    <a:pt x="14478" y="32924"/>
                  </a:cubicBezTo>
                  <a:cubicBezTo>
                    <a:pt x="19181" y="32924"/>
                    <a:pt x="24351" y="33124"/>
                    <a:pt x="29822" y="33391"/>
                  </a:cubicBezTo>
                  <a:lnTo>
                    <a:pt x="34859" y="33658"/>
                  </a:lnTo>
                  <a:lnTo>
                    <a:pt x="34959" y="33658"/>
                  </a:lnTo>
                  <a:lnTo>
                    <a:pt x="34959" y="33558"/>
                  </a:lnTo>
                  <a:cubicBezTo>
                    <a:pt x="36460" y="23984"/>
                    <a:pt x="37828" y="15478"/>
                    <a:pt x="38795" y="9374"/>
                  </a:cubicBezTo>
                  <a:cubicBezTo>
                    <a:pt x="39295" y="6338"/>
                    <a:pt x="39662" y="3903"/>
                    <a:pt x="39896" y="2202"/>
                  </a:cubicBezTo>
                  <a:cubicBezTo>
                    <a:pt x="39996" y="1535"/>
                    <a:pt x="40229" y="968"/>
                    <a:pt x="40696" y="4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3" name="Google Shape;1743;p56"/>
            <p:cNvSpPr/>
            <p:nvPr/>
          </p:nvSpPr>
          <p:spPr>
            <a:xfrm>
              <a:off x="2173736" y="1985210"/>
              <a:ext cx="1252473" cy="1181224"/>
            </a:xfrm>
            <a:custGeom>
              <a:avLst/>
              <a:gdLst/>
              <a:ahLst/>
              <a:cxnLst/>
              <a:rect l="l" t="t" r="r" b="b"/>
              <a:pathLst>
                <a:path w="50504" h="47631" extrusionOk="0">
                  <a:moveTo>
                    <a:pt x="28506" y="0"/>
                  </a:moveTo>
                  <a:cubicBezTo>
                    <a:pt x="27896" y="0"/>
                    <a:pt x="27287" y="267"/>
                    <a:pt x="26887" y="764"/>
                  </a:cubicBezTo>
                  <a:cubicBezTo>
                    <a:pt x="25786" y="2131"/>
                    <a:pt x="24318" y="3766"/>
                    <a:pt x="23451" y="4433"/>
                  </a:cubicBezTo>
                  <a:cubicBezTo>
                    <a:pt x="21950" y="5567"/>
                    <a:pt x="12576" y="14574"/>
                    <a:pt x="10942" y="16241"/>
                  </a:cubicBezTo>
                  <a:cubicBezTo>
                    <a:pt x="7773" y="19444"/>
                    <a:pt x="2236" y="25481"/>
                    <a:pt x="334" y="29117"/>
                  </a:cubicBezTo>
                  <a:cubicBezTo>
                    <a:pt x="1" y="29851"/>
                    <a:pt x="5338" y="36689"/>
                    <a:pt x="6339" y="38190"/>
                  </a:cubicBezTo>
                  <a:cubicBezTo>
                    <a:pt x="6739" y="38791"/>
                    <a:pt x="18414" y="47631"/>
                    <a:pt x="18414" y="47631"/>
                  </a:cubicBezTo>
                  <a:lnTo>
                    <a:pt x="19014" y="45929"/>
                  </a:lnTo>
                  <a:cubicBezTo>
                    <a:pt x="21116" y="40859"/>
                    <a:pt x="23117" y="38424"/>
                    <a:pt x="25185" y="36589"/>
                  </a:cubicBezTo>
                  <a:cubicBezTo>
                    <a:pt x="25931" y="35938"/>
                    <a:pt x="28815" y="35728"/>
                    <a:pt x="32225" y="35728"/>
                  </a:cubicBezTo>
                  <a:cubicBezTo>
                    <a:pt x="38425" y="35728"/>
                    <a:pt x="46367" y="36422"/>
                    <a:pt x="46367" y="36422"/>
                  </a:cubicBezTo>
                  <a:lnTo>
                    <a:pt x="49369" y="35088"/>
                  </a:lnTo>
                  <a:cubicBezTo>
                    <a:pt x="50137" y="34721"/>
                    <a:pt x="50503" y="33787"/>
                    <a:pt x="50137" y="32987"/>
                  </a:cubicBezTo>
                  <a:cubicBezTo>
                    <a:pt x="48635" y="29751"/>
                    <a:pt x="43465" y="23647"/>
                    <a:pt x="43465" y="23647"/>
                  </a:cubicBezTo>
                  <a:cubicBezTo>
                    <a:pt x="43465" y="23647"/>
                    <a:pt x="36694" y="11905"/>
                    <a:pt x="35026" y="8569"/>
                  </a:cubicBezTo>
                  <a:cubicBezTo>
                    <a:pt x="34058" y="6501"/>
                    <a:pt x="31757" y="3132"/>
                    <a:pt x="30222" y="897"/>
                  </a:cubicBezTo>
                  <a:cubicBezTo>
                    <a:pt x="30089" y="764"/>
                    <a:pt x="29955" y="597"/>
                    <a:pt x="29789" y="463"/>
                  </a:cubicBezTo>
                  <a:cubicBezTo>
                    <a:pt x="29418" y="150"/>
                    <a:pt x="28961" y="0"/>
                    <a:pt x="28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4" name="Google Shape;1744;p56"/>
            <p:cNvSpPr/>
            <p:nvPr/>
          </p:nvSpPr>
          <p:spPr>
            <a:xfrm>
              <a:off x="2716423" y="2354896"/>
              <a:ext cx="258931" cy="487260"/>
            </a:xfrm>
            <a:custGeom>
              <a:avLst/>
              <a:gdLst/>
              <a:ahLst/>
              <a:cxnLst/>
              <a:rect l="l" t="t" r="r" b="b"/>
              <a:pathLst>
                <a:path w="10441" h="19648" extrusionOk="0">
                  <a:moveTo>
                    <a:pt x="10441" y="0"/>
                  </a:moveTo>
                  <a:cubicBezTo>
                    <a:pt x="10374" y="0"/>
                    <a:pt x="10274" y="33"/>
                    <a:pt x="10274" y="33"/>
                  </a:cubicBezTo>
                  <a:cubicBezTo>
                    <a:pt x="10107" y="67"/>
                    <a:pt x="9907" y="167"/>
                    <a:pt x="9640" y="334"/>
                  </a:cubicBezTo>
                  <a:cubicBezTo>
                    <a:pt x="8906" y="734"/>
                    <a:pt x="8239" y="1201"/>
                    <a:pt x="7572" y="1735"/>
                  </a:cubicBezTo>
                  <a:cubicBezTo>
                    <a:pt x="5437" y="3536"/>
                    <a:pt x="3736" y="5738"/>
                    <a:pt x="2569" y="8273"/>
                  </a:cubicBezTo>
                  <a:cubicBezTo>
                    <a:pt x="1434" y="10774"/>
                    <a:pt x="701" y="13443"/>
                    <a:pt x="300" y="16212"/>
                  </a:cubicBezTo>
                  <a:cubicBezTo>
                    <a:pt x="167" y="17246"/>
                    <a:pt x="67" y="18146"/>
                    <a:pt x="33" y="18713"/>
                  </a:cubicBezTo>
                  <a:cubicBezTo>
                    <a:pt x="33" y="19014"/>
                    <a:pt x="0" y="19214"/>
                    <a:pt x="0" y="19381"/>
                  </a:cubicBezTo>
                  <a:lnTo>
                    <a:pt x="0" y="19647"/>
                  </a:lnTo>
                  <a:cubicBezTo>
                    <a:pt x="33" y="19547"/>
                    <a:pt x="33" y="19481"/>
                    <a:pt x="33" y="19381"/>
                  </a:cubicBezTo>
                  <a:cubicBezTo>
                    <a:pt x="33" y="19214"/>
                    <a:pt x="67" y="19014"/>
                    <a:pt x="100" y="18713"/>
                  </a:cubicBezTo>
                  <a:cubicBezTo>
                    <a:pt x="167" y="18146"/>
                    <a:pt x="267" y="17312"/>
                    <a:pt x="434" y="16245"/>
                  </a:cubicBezTo>
                  <a:cubicBezTo>
                    <a:pt x="867" y="13543"/>
                    <a:pt x="1601" y="10875"/>
                    <a:pt x="2735" y="8373"/>
                  </a:cubicBezTo>
                  <a:cubicBezTo>
                    <a:pt x="3869" y="5871"/>
                    <a:pt x="5537" y="3669"/>
                    <a:pt x="7605" y="1868"/>
                  </a:cubicBezTo>
                  <a:cubicBezTo>
                    <a:pt x="8273" y="1368"/>
                    <a:pt x="8940" y="867"/>
                    <a:pt x="9640" y="467"/>
                  </a:cubicBezTo>
                  <a:cubicBezTo>
                    <a:pt x="10174" y="167"/>
                    <a:pt x="10441" y="0"/>
                    <a:pt x="10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5" name="Google Shape;1745;p56"/>
            <p:cNvSpPr/>
            <p:nvPr/>
          </p:nvSpPr>
          <p:spPr>
            <a:xfrm>
              <a:off x="2698220" y="2143927"/>
              <a:ext cx="96792" cy="578274"/>
            </a:xfrm>
            <a:custGeom>
              <a:avLst/>
              <a:gdLst/>
              <a:ahLst/>
              <a:cxnLst/>
              <a:rect l="l" t="t" r="r" b="b"/>
              <a:pathLst>
                <a:path w="3903" h="23318" extrusionOk="0">
                  <a:moveTo>
                    <a:pt x="3903" y="1"/>
                  </a:moveTo>
                  <a:lnTo>
                    <a:pt x="3770" y="234"/>
                  </a:lnTo>
                  <a:cubicBezTo>
                    <a:pt x="3669" y="401"/>
                    <a:pt x="3603" y="601"/>
                    <a:pt x="3469" y="868"/>
                  </a:cubicBezTo>
                  <a:cubicBezTo>
                    <a:pt x="3336" y="1102"/>
                    <a:pt x="3169" y="1435"/>
                    <a:pt x="3069" y="1869"/>
                  </a:cubicBezTo>
                  <a:cubicBezTo>
                    <a:pt x="2936" y="2269"/>
                    <a:pt x="2735" y="2736"/>
                    <a:pt x="2569" y="3237"/>
                  </a:cubicBezTo>
                  <a:cubicBezTo>
                    <a:pt x="2168" y="4271"/>
                    <a:pt x="1768" y="5505"/>
                    <a:pt x="1435" y="6873"/>
                  </a:cubicBezTo>
                  <a:cubicBezTo>
                    <a:pt x="1101" y="8240"/>
                    <a:pt x="767" y="9775"/>
                    <a:pt x="501" y="11409"/>
                  </a:cubicBezTo>
                  <a:cubicBezTo>
                    <a:pt x="267" y="13044"/>
                    <a:pt x="100" y="14611"/>
                    <a:pt x="67" y="16046"/>
                  </a:cubicBezTo>
                  <a:cubicBezTo>
                    <a:pt x="0" y="17447"/>
                    <a:pt x="0" y="18748"/>
                    <a:pt x="67" y="19849"/>
                  </a:cubicBezTo>
                  <a:cubicBezTo>
                    <a:pt x="67" y="20382"/>
                    <a:pt x="134" y="20883"/>
                    <a:pt x="134" y="21283"/>
                  </a:cubicBezTo>
                  <a:cubicBezTo>
                    <a:pt x="134" y="21717"/>
                    <a:pt x="167" y="22117"/>
                    <a:pt x="234" y="22384"/>
                  </a:cubicBezTo>
                  <a:cubicBezTo>
                    <a:pt x="267" y="22617"/>
                    <a:pt x="300" y="22884"/>
                    <a:pt x="300" y="23051"/>
                  </a:cubicBezTo>
                  <a:cubicBezTo>
                    <a:pt x="300" y="23151"/>
                    <a:pt x="300" y="23218"/>
                    <a:pt x="334" y="23318"/>
                  </a:cubicBezTo>
                  <a:lnTo>
                    <a:pt x="334" y="23051"/>
                  </a:lnTo>
                  <a:cubicBezTo>
                    <a:pt x="334" y="22851"/>
                    <a:pt x="300" y="22651"/>
                    <a:pt x="300" y="22350"/>
                  </a:cubicBezTo>
                  <a:cubicBezTo>
                    <a:pt x="300" y="22050"/>
                    <a:pt x="267" y="21683"/>
                    <a:pt x="267" y="21250"/>
                  </a:cubicBezTo>
                  <a:cubicBezTo>
                    <a:pt x="267" y="20849"/>
                    <a:pt x="234" y="20349"/>
                    <a:pt x="234" y="19782"/>
                  </a:cubicBezTo>
                  <a:cubicBezTo>
                    <a:pt x="167" y="18748"/>
                    <a:pt x="167" y="17447"/>
                    <a:pt x="267" y="16046"/>
                  </a:cubicBezTo>
                  <a:cubicBezTo>
                    <a:pt x="334" y="14645"/>
                    <a:pt x="467" y="13077"/>
                    <a:pt x="734" y="11443"/>
                  </a:cubicBezTo>
                  <a:cubicBezTo>
                    <a:pt x="968" y="9875"/>
                    <a:pt x="1268" y="8340"/>
                    <a:pt x="1635" y="6973"/>
                  </a:cubicBezTo>
                  <a:cubicBezTo>
                    <a:pt x="2002" y="5572"/>
                    <a:pt x="2402" y="4337"/>
                    <a:pt x="2735" y="3337"/>
                  </a:cubicBezTo>
                  <a:cubicBezTo>
                    <a:pt x="2836" y="2836"/>
                    <a:pt x="3069" y="2369"/>
                    <a:pt x="3169" y="1969"/>
                  </a:cubicBezTo>
                  <a:cubicBezTo>
                    <a:pt x="3303" y="1535"/>
                    <a:pt x="3436" y="1202"/>
                    <a:pt x="3569" y="902"/>
                  </a:cubicBezTo>
                  <a:lnTo>
                    <a:pt x="3803" y="234"/>
                  </a:lnTo>
                  <a:cubicBezTo>
                    <a:pt x="3836" y="168"/>
                    <a:pt x="3903" y="68"/>
                    <a:pt x="3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6" name="Google Shape;1746;p56"/>
            <p:cNvSpPr/>
            <p:nvPr/>
          </p:nvSpPr>
          <p:spPr>
            <a:xfrm>
              <a:off x="2882679" y="2074438"/>
              <a:ext cx="446738" cy="814043"/>
            </a:xfrm>
            <a:custGeom>
              <a:avLst/>
              <a:gdLst/>
              <a:ahLst/>
              <a:cxnLst/>
              <a:rect l="l" t="t" r="r" b="b"/>
              <a:pathLst>
                <a:path w="18014" h="32825" extrusionOk="0">
                  <a:moveTo>
                    <a:pt x="1" y="1"/>
                  </a:moveTo>
                  <a:cubicBezTo>
                    <a:pt x="1" y="34"/>
                    <a:pt x="1" y="34"/>
                    <a:pt x="34" y="68"/>
                  </a:cubicBezTo>
                  <a:lnTo>
                    <a:pt x="201" y="335"/>
                  </a:lnTo>
                  <a:lnTo>
                    <a:pt x="868" y="1302"/>
                  </a:lnTo>
                  <a:cubicBezTo>
                    <a:pt x="1402" y="2136"/>
                    <a:pt x="2236" y="3337"/>
                    <a:pt x="3203" y="4871"/>
                  </a:cubicBezTo>
                  <a:cubicBezTo>
                    <a:pt x="5171" y="7907"/>
                    <a:pt x="7740" y="12210"/>
                    <a:pt x="10675" y="16880"/>
                  </a:cubicBezTo>
                  <a:cubicBezTo>
                    <a:pt x="12143" y="19215"/>
                    <a:pt x="13544" y="21450"/>
                    <a:pt x="14778" y="23484"/>
                  </a:cubicBezTo>
                  <a:lnTo>
                    <a:pt x="16579" y="26353"/>
                  </a:lnTo>
                  <a:cubicBezTo>
                    <a:pt x="17146" y="27254"/>
                    <a:pt x="17713" y="28088"/>
                    <a:pt x="17847" y="28988"/>
                  </a:cubicBezTo>
                  <a:cubicBezTo>
                    <a:pt x="17880" y="29756"/>
                    <a:pt x="17647" y="30556"/>
                    <a:pt x="17046" y="31157"/>
                  </a:cubicBezTo>
                  <a:cubicBezTo>
                    <a:pt x="16646" y="31557"/>
                    <a:pt x="16146" y="31924"/>
                    <a:pt x="15579" y="32191"/>
                  </a:cubicBezTo>
                  <a:cubicBezTo>
                    <a:pt x="15145" y="32391"/>
                    <a:pt x="14745" y="32558"/>
                    <a:pt x="14511" y="32658"/>
                  </a:cubicBezTo>
                  <a:lnTo>
                    <a:pt x="14211" y="32791"/>
                  </a:lnTo>
                  <a:lnTo>
                    <a:pt x="14511" y="32691"/>
                  </a:lnTo>
                  <a:cubicBezTo>
                    <a:pt x="14878" y="32558"/>
                    <a:pt x="15212" y="32424"/>
                    <a:pt x="15579" y="32257"/>
                  </a:cubicBezTo>
                  <a:cubicBezTo>
                    <a:pt x="16179" y="32024"/>
                    <a:pt x="16679" y="31690"/>
                    <a:pt x="17146" y="31223"/>
                  </a:cubicBezTo>
                  <a:cubicBezTo>
                    <a:pt x="17413" y="30990"/>
                    <a:pt x="17647" y="30656"/>
                    <a:pt x="17814" y="30256"/>
                  </a:cubicBezTo>
                  <a:cubicBezTo>
                    <a:pt x="17980" y="29856"/>
                    <a:pt x="18014" y="29422"/>
                    <a:pt x="17980" y="28988"/>
                  </a:cubicBezTo>
                  <a:cubicBezTo>
                    <a:pt x="17880" y="28054"/>
                    <a:pt x="17246" y="27187"/>
                    <a:pt x="16713" y="26320"/>
                  </a:cubicBezTo>
                  <a:lnTo>
                    <a:pt x="14911" y="23418"/>
                  </a:lnTo>
                  <a:cubicBezTo>
                    <a:pt x="13677" y="21383"/>
                    <a:pt x="12276" y="19148"/>
                    <a:pt x="10842" y="16813"/>
                  </a:cubicBezTo>
                  <a:cubicBezTo>
                    <a:pt x="7906" y="12143"/>
                    <a:pt x="5305" y="7873"/>
                    <a:pt x="3337" y="4838"/>
                  </a:cubicBezTo>
                  <a:cubicBezTo>
                    <a:pt x="2336" y="3337"/>
                    <a:pt x="1502" y="2136"/>
                    <a:pt x="901" y="1302"/>
                  </a:cubicBezTo>
                  <a:lnTo>
                    <a:pt x="234" y="335"/>
                  </a:lnTo>
                  <a:lnTo>
                    <a:pt x="68" y="68"/>
                  </a:lnTo>
                  <a:lnTo>
                    <a:pt x="1" y="1"/>
                  </a:lnTo>
                  <a:close/>
                  <a:moveTo>
                    <a:pt x="14211" y="32791"/>
                  </a:moveTo>
                  <a:lnTo>
                    <a:pt x="14144" y="32824"/>
                  </a:lnTo>
                  <a:cubicBezTo>
                    <a:pt x="14178" y="32824"/>
                    <a:pt x="14211" y="32791"/>
                    <a:pt x="14211" y="32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7" name="Google Shape;1747;p56"/>
            <p:cNvSpPr/>
            <p:nvPr/>
          </p:nvSpPr>
          <p:spPr>
            <a:xfrm>
              <a:off x="2451689" y="2381183"/>
              <a:ext cx="263098" cy="65520"/>
            </a:xfrm>
            <a:custGeom>
              <a:avLst/>
              <a:gdLst/>
              <a:ahLst/>
              <a:cxnLst/>
              <a:rect l="l" t="t" r="r" b="b"/>
              <a:pathLst>
                <a:path w="10609" h="2642" extrusionOk="0">
                  <a:moveTo>
                    <a:pt x="1090" y="1"/>
                  </a:moveTo>
                  <a:cubicBezTo>
                    <a:pt x="844" y="1"/>
                    <a:pt x="595" y="61"/>
                    <a:pt x="368" y="174"/>
                  </a:cubicBezTo>
                  <a:cubicBezTo>
                    <a:pt x="234" y="208"/>
                    <a:pt x="134" y="308"/>
                    <a:pt x="67" y="374"/>
                  </a:cubicBezTo>
                  <a:lnTo>
                    <a:pt x="1" y="475"/>
                  </a:lnTo>
                  <a:lnTo>
                    <a:pt x="368" y="208"/>
                  </a:lnTo>
                  <a:cubicBezTo>
                    <a:pt x="561" y="120"/>
                    <a:pt x="774" y="78"/>
                    <a:pt x="990" y="78"/>
                  </a:cubicBezTo>
                  <a:cubicBezTo>
                    <a:pt x="1183" y="78"/>
                    <a:pt x="1380" y="111"/>
                    <a:pt x="1569" y="174"/>
                  </a:cubicBezTo>
                  <a:cubicBezTo>
                    <a:pt x="2169" y="441"/>
                    <a:pt x="2669" y="808"/>
                    <a:pt x="3070" y="1275"/>
                  </a:cubicBezTo>
                  <a:cubicBezTo>
                    <a:pt x="3570" y="1775"/>
                    <a:pt x="4170" y="2376"/>
                    <a:pt x="5038" y="2609"/>
                  </a:cubicBezTo>
                  <a:cubicBezTo>
                    <a:pt x="5164" y="2630"/>
                    <a:pt x="5295" y="2642"/>
                    <a:pt x="5426" y="2642"/>
                  </a:cubicBezTo>
                  <a:cubicBezTo>
                    <a:pt x="5709" y="2642"/>
                    <a:pt x="5998" y="2590"/>
                    <a:pt x="6272" y="2476"/>
                  </a:cubicBezTo>
                  <a:cubicBezTo>
                    <a:pt x="6605" y="2343"/>
                    <a:pt x="6939" y="2142"/>
                    <a:pt x="7273" y="1942"/>
                  </a:cubicBezTo>
                  <a:cubicBezTo>
                    <a:pt x="7573" y="1709"/>
                    <a:pt x="7873" y="1509"/>
                    <a:pt x="8107" y="1342"/>
                  </a:cubicBezTo>
                  <a:cubicBezTo>
                    <a:pt x="8373" y="1175"/>
                    <a:pt x="8674" y="1042"/>
                    <a:pt x="8907" y="942"/>
                  </a:cubicBezTo>
                  <a:cubicBezTo>
                    <a:pt x="9192" y="812"/>
                    <a:pt x="9516" y="763"/>
                    <a:pt x="9834" y="763"/>
                  </a:cubicBezTo>
                  <a:cubicBezTo>
                    <a:pt x="9926" y="763"/>
                    <a:pt x="10018" y="767"/>
                    <a:pt x="10108" y="775"/>
                  </a:cubicBezTo>
                  <a:cubicBezTo>
                    <a:pt x="10408" y="808"/>
                    <a:pt x="10575" y="908"/>
                    <a:pt x="10575" y="908"/>
                  </a:cubicBezTo>
                  <a:cubicBezTo>
                    <a:pt x="10608" y="908"/>
                    <a:pt x="10575" y="841"/>
                    <a:pt x="10575" y="808"/>
                  </a:cubicBezTo>
                  <a:cubicBezTo>
                    <a:pt x="10475" y="775"/>
                    <a:pt x="10375" y="741"/>
                    <a:pt x="10241" y="675"/>
                  </a:cubicBezTo>
                  <a:cubicBezTo>
                    <a:pt x="10104" y="654"/>
                    <a:pt x="9967" y="642"/>
                    <a:pt x="9829" y="642"/>
                  </a:cubicBezTo>
                  <a:cubicBezTo>
                    <a:pt x="9533" y="642"/>
                    <a:pt x="9237" y="694"/>
                    <a:pt x="8940" y="808"/>
                  </a:cubicBezTo>
                  <a:cubicBezTo>
                    <a:pt x="8707" y="942"/>
                    <a:pt x="8407" y="1075"/>
                    <a:pt x="8140" y="1242"/>
                  </a:cubicBezTo>
                  <a:cubicBezTo>
                    <a:pt x="7873" y="1375"/>
                    <a:pt x="7573" y="1609"/>
                    <a:pt x="7273" y="1809"/>
                  </a:cubicBezTo>
                  <a:cubicBezTo>
                    <a:pt x="6792" y="2120"/>
                    <a:pt x="6166" y="2479"/>
                    <a:pt x="5499" y="2479"/>
                  </a:cubicBezTo>
                  <a:cubicBezTo>
                    <a:pt x="5380" y="2479"/>
                    <a:pt x="5259" y="2468"/>
                    <a:pt x="5138" y="2443"/>
                  </a:cubicBezTo>
                  <a:cubicBezTo>
                    <a:pt x="4371" y="2276"/>
                    <a:pt x="3770" y="1675"/>
                    <a:pt x="3270" y="1175"/>
                  </a:cubicBezTo>
                  <a:cubicBezTo>
                    <a:pt x="2803" y="675"/>
                    <a:pt x="2269" y="308"/>
                    <a:pt x="1635" y="108"/>
                  </a:cubicBezTo>
                  <a:cubicBezTo>
                    <a:pt x="1462" y="35"/>
                    <a:pt x="1277" y="1"/>
                    <a:pt x="1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8" name="Google Shape;1748;p56"/>
            <p:cNvSpPr/>
            <p:nvPr/>
          </p:nvSpPr>
          <p:spPr>
            <a:xfrm>
              <a:off x="2733783" y="2330939"/>
              <a:ext cx="157204" cy="72786"/>
            </a:xfrm>
            <a:custGeom>
              <a:avLst/>
              <a:gdLst/>
              <a:ahLst/>
              <a:cxnLst/>
              <a:rect l="l" t="t" r="r" b="b"/>
              <a:pathLst>
                <a:path w="6339" h="2935" extrusionOk="0">
                  <a:moveTo>
                    <a:pt x="1603" y="1"/>
                  </a:moveTo>
                  <a:cubicBezTo>
                    <a:pt x="1414" y="1"/>
                    <a:pt x="1224" y="11"/>
                    <a:pt x="1035" y="32"/>
                  </a:cubicBezTo>
                  <a:cubicBezTo>
                    <a:pt x="668" y="99"/>
                    <a:pt x="334" y="166"/>
                    <a:pt x="1" y="332"/>
                  </a:cubicBezTo>
                  <a:cubicBezTo>
                    <a:pt x="5" y="337"/>
                    <a:pt x="16" y="339"/>
                    <a:pt x="33" y="339"/>
                  </a:cubicBezTo>
                  <a:cubicBezTo>
                    <a:pt x="140" y="339"/>
                    <a:pt x="492" y="256"/>
                    <a:pt x="1068" y="199"/>
                  </a:cubicBezTo>
                  <a:cubicBezTo>
                    <a:pt x="1151" y="196"/>
                    <a:pt x="1234" y="194"/>
                    <a:pt x="1317" y="194"/>
                  </a:cubicBezTo>
                  <a:cubicBezTo>
                    <a:pt x="2079" y="194"/>
                    <a:pt x="2879" y="332"/>
                    <a:pt x="3570" y="633"/>
                  </a:cubicBezTo>
                  <a:cubicBezTo>
                    <a:pt x="4370" y="966"/>
                    <a:pt x="5071" y="1466"/>
                    <a:pt x="5671" y="2100"/>
                  </a:cubicBezTo>
                  <a:cubicBezTo>
                    <a:pt x="6072" y="2567"/>
                    <a:pt x="6305" y="2934"/>
                    <a:pt x="6338" y="2934"/>
                  </a:cubicBezTo>
                  <a:cubicBezTo>
                    <a:pt x="6205" y="2601"/>
                    <a:pt x="6038" y="2300"/>
                    <a:pt x="5738" y="2000"/>
                  </a:cubicBezTo>
                  <a:cubicBezTo>
                    <a:pt x="4753" y="747"/>
                    <a:pt x="3208" y="1"/>
                    <a:pt x="1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9" name="Google Shape;1749;p56"/>
            <p:cNvSpPr/>
            <p:nvPr/>
          </p:nvSpPr>
          <p:spPr>
            <a:xfrm>
              <a:off x="2857879" y="2447547"/>
              <a:ext cx="462932" cy="387170"/>
            </a:xfrm>
            <a:custGeom>
              <a:avLst/>
              <a:gdLst/>
              <a:ahLst/>
              <a:cxnLst/>
              <a:rect l="l" t="t" r="r" b="b"/>
              <a:pathLst>
                <a:path w="18667" h="15612" extrusionOk="0">
                  <a:moveTo>
                    <a:pt x="0" y="0"/>
                  </a:moveTo>
                  <a:lnTo>
                    <a:pt x="0" y="100"/>
                  </a:lnTo>
                  <a:cubicBezTo>
                    <a:pt x="0" y="167"/>
                    <a:pt x="33" y="200"/>
                    <a:pt x="33" y="300"/>
                  </a:cubicBezTo>
                  <a:cubicBezTo>
                    <a:pt x="67" y="534"/>
                    <a:pt x="200" y="834"/>
                    <a:pt x="334" y="1034"/>
                  </a:cubicBezTo>
                  <a:cubicBezTo>
                    <a:pt x="867" y="1868"/>
                    <a:pt x="1701" y="2502"/>
                    <a:pt x="2669" y="2769"/>
                  </a:cubicBezTo>
                  <a:cubicBezTo>
                    <a:pt x="3336" y="2969"/>
                    <a:pt x="4003" y="3102"/>
                    <a:pt x="4670" y="3169"/>
                  </a:cubicBezTo>
                  <a:cubicBezTo>
                    <a:pt x="5404" y="3236"/>
                    <a:pt x="6171" y="3336"/>
                    <a:pt x="6905" y="3503"/>
                  </a:cubicBezTo>
                  <a:cubicBezTo>
                    <a:pt x="7739" y="3669"/>
                    <a:pt x="8506" y="4070"/>
                    <a:pt x="9107" y="4603"/>
                  </a:cubicBezTo>
                  <a:cubicBezTo>
                    <a:pt x="9740" y="5237"/>
                    <a:pt x="10207" y="5971"/>
                    <a:pt x="10508" y="6838"/>
                  </a:cubicBezTo>
                  <a:cubicBezTo>
                    <a:pt x="11141" y="8606"/>
                    <a:pt x="11175" y="10441"/>
                    <a:pt x="11809" y="11975"/>
                  </a:cubicBezTo>
                  <a:cubicBezTo>
                    <a:pt x="12075" y="12743"/>
                    <a:pt x="12509" y="13376"/>
                    <a:pt x="13043" y="13943"/>
                  </a:cubicBezTo>
                  <a:cubicBezTo>
                    <a:pt x="13510" y="14444"/>
                    <a:pt x="14110" y="14777"/>
                    <a:pt x="14811" y="14944"/>
                  </a:cubicBezTo>
                  <a:cubicBezTo>
                    <a:pt x="15201" y="14993"/>
                    <a:pt x="15610" y="15024"/>
                    <a:pt x="16023" y="15024"/>
                  </a:cubicBezTo>
                  <a:cubicBezTo>
                    <a:pt x="16175" y="15024"/>
                    <a:pt x="16327" y="15020"/>
                    <a:pt x="16479" y="15011"/>
                  </a:cubicBezTo>
                  <a:cubicBezTo>
                    <a:pt x="16879" y="15011"/>
                    <a:pt x="17312" y="15044"/>
                    <a:pt x="17713" y="15144"/>
                  </a:cubicBezTo>
                  <a:cubicBezTo>
                    <a:pt x="17875" y="15193"/>
                    <a:pt x="18029" y="15249"/>
                    <a:pt x="18179" y="15321"/>
                  </a:cubicBezTo>
                  <a:lnTo>
                    <a:pt x="18179" y="15321"/>
                  </a:lnTo>
                  <a:cubicBezTo>
                    <a:pt x="18010" y="15211"/>
                    <a:pt x="17819" y="15118"/>
                    <a:pt x="17646" y="15044"/>
                  </a:cubicBezTo>
                  <a:cubicBezTo>
                    <a:pt x="17212" y="14944"/>
                    <a:pt x="16812" y="14877"/>
                    <a:pt x="16378" y="14877"/>
                  </a:cubicBezTo>
                  <a:cubicBezTo>
                    <a:pt x="15845" y="14877"/>
                    <a:pt x="15311" y="14844"/>
                    <a:pt x="14744" y="14777"/>
                  </a:cubicBezTo>
                  <a:cubicBezTo>
                    <a:pt x="13576" y="14510"/>
                    <a:pt x="12476" y="13376"/>
                    <a:pt x="11909" y="11875"/>
                  </a:cubicBezTo>
                  <a:cubicBezTo>
                    <a:pt x="11642" y="11108"/>
                    <a:pt x="11408" y="10274"/>
                    <a:pt x="11308" y="9440"/>
                  </a:cubicBezTo>
                  <a:cubicBezTo>
                    <a:pt x="11175" y="8506"/>
                    <a:pt x="10975" y="7639"/>
                    <a:pt x="10674" y="6772"/>
                  </a:cubicBezTo>
                  <a:cubicBezTo>
                    <a:pt x="10374" y="5871"/>
                    <a:pt x="9874" y="5104"/>
                    <a:pt x="9207" y="4437"/>
                  </a:cubicBezTo>
                  <a:cubicBezTo>
                    <a:pt x="8573" y="3836"/>
                    <a:pt x="7806" y="3469"/>
                    <a:pt x="6905" y="3302"/>
                  </a:cubicBezTo>
                  <a:cubicBezTo>
                    <a:pt x="6171" y="3136"/>
                    <a:pt x="5371" y="3036"/>
                    <a:pt x="4637" y="2969"/>
                  </a:cubicBezTo>
                  <a:cubicBezTo>
                    <a:pt x="3970" y="2869"/>
                    <a:pt x="3302" y="2769"/>
                    <a:pt x="2669" y="2602"/>
                  </a:cubicBezTo>
                  <a:cubicBezTo>
                    <a:pt x="1735" y="2335"/>
                    <a:pt x="901" y="1768"/>
                    <a:pt x="367" y="967"/>
                  </a:cubicBezTo>
                  <a:cubicBezTo>
                    <a:pt x="200" y="667"/>
                    <a:pt x="67" y="334"/>
                    <a:pt x="0" y="0"/>
                  </a:cubicBezTo>
                  <a:close/>
                  <a:moveTo>
                    <a:pt x="18179" y="15321"/>
                  </a:moveTo>
                  <a:cubicBezTo>
                    <a:pt x="18238" y="15360"/>
                    <a:pt x="18295" y="15401"/>
                    <a:pt x="18347" y="15444"/>
                  </a:cubicBezTo>
                  <a:cubicBezTo>
                    <a:pt x="18380" y="15478"/>
                    <a:pt x="18480" y="15511"/>
                    <a:pt x="18513" y="15545"/>
                  </a:cubicBezTo>
                  <a:cubicBezTo>
                    <a:pt x="18568" y="15572"/>
                    <a:pt x="18605" y="15588"/>
                    <a:pt x="18629" y="15597"/>
                  </a:cubicBezTo>
                  <a:lnTo>
                    <a:pt x="18629" y="15597"/>
                  </a:lnTo>
                  <a:cubicBezTo>
                    <a:pt x="18480" y="15484"/>
                    <a:pt x="18332" y="15394"/>
                    <a:pt x="18179" y="15321"/>
                  </a:cubicBezTo>
                  <a:close/>
                  <a:moveTo>
                    <a:pt x="18629" y="15597"/>
                  </a:moveTo>
                  <a:cubicBezTo>
                    <a:pt x="18635" y="15602"/>
                    <a:pt x="18641" y="15607"/>
                    <a:pt x="18647" y="15611"/>
                  </a:cubicBezTo>
                  <a:cubicBezTo>
                    <a:pt x="18667" y="15611"/>
                    <a:pt x="18663" y="15611"/>
                    <a:pt x="18629" y="155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0" name="Google Shape;1750;p56"/>
            <p:cNvSpPr/>
            <p:nvPr/>
          </p:nvSpPr>
          <p:spPr>
            <a:xfrm>
              <a:off x="2639470" y="2184474"/>
              <a:ext cx="130743" cy="31272"/>
            </a:xfrm>
            <a:custGeom>
              <a:avLst/>
              <a:gdLst/>
              <a:ahLst/>
              <a:cxnLst/>
              <a:rect l="l" t="t" r="r" b="b"/>
              <a:pathLst>
                <a:path w="5272" h="1261" extrusionOk="0">
                  <a:moveTo>
                    <a:pt x="5271" y="0"/>
                  </a:moveTo>
                  <a:cubicBezTo>
                    <a:pt x="4971" y="0"/>
                    <a:pt x="4704" y="34"/>
                    <a:pt x="4471" y="67"/>
                  </a:cubicBezTo>
                  <a:cubicBezTo>
                    <a:pt x="3970" y="201"/>
                    <a:pt x="3337" y="534"/>
                    <a:pt x="2636" y="768"/>
                  </a:cubicBezTo>
                  <a:cubicBezTo>
                    <a:pt x="2204" y="960"/>
                    <a:pt x="1738" y="1031"/>
                    <a:pt x="1287" y="1031"/>
                  </a:cubicBezTo>
                  <a:cubicBezTo>
                    <a:pt x="1110" y="1031"/>
                    <a:pt x="937" y="1020"/>
                    <a:pt x="768" y="1001"/>
                  </a:cubicBezTo>
                  <a:cubicBezTo>
                    <a:pt x="501" y="934"/>
                    <a:pt x="234" y="868"/>
                    <a:pt x="1" y="734"/>
                  </a:cubicBezTo>
                  <a:lnTo>
                    <a:pt x="1" y="734"/>
                  </a:lnTo>
                  <a:cubicBezTo>
                    <a:pt x="168" y="934"/>
                    <a:pt x="401" y="1101"/>
                    <a:pt x="701" y="1168"/>
                  </a:cubicBezTo>
                  <a:cubicBezTo>
                    <a:pt x="953" y="1231"/>
                    <a:pt x="1210" y="1261"/>
                    <a:pt x="1466" y="1261"/>
                  </a:cubicBezTo>
                  <a:cubicBezTo>
                    <a:pt x="1888" y="1261"/>
                    <a:pt x="2308" y="1180"/>
                    <a:pt x="2703" y="1035"/>
                  </a:cubicBezTo>
                  <a:cubicBezTo>
                    <a:pt x="3437" y="768"/>
                    <a:pt x="4037" y="501"/>
                    <a:pt x="4504" y="267"/>
                  </a:cubicBezTo>
                  <a:cubicBezTo>
                    <a:pt x="4971" y="67"/>
                    <a:pt x="5271" y="34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1" name="Google Shape;1751;p56"/>
            <p:cNvSpPr/>
            <p:nvPr/>
          </p:nvSpPr>
          <p:spPr>
            <a:xfrm>
              <a:off x="2787548" y="2163791"/>
              <a:ext cx="202711" cy="92725"/>
            </a:xfrm>
            <a:custGeom>
              <a:avLst/>
              <a:gdLst/>
              <a:ahLst/>
              <a:cxnLst/>
              <a:rect l="l" t="t" r="r" b="b"/>
              <a:pathLst>
                <a:path w="8174" h="3739" extrusionOk="0">
                  <a:moveTo>
                    <a:pt x="1368" y="1"/>
                  </a:moveTo>
                  <a:cubicBezTo>
                    <a:pt x="1035" y="1"/>
                    <a:pt x="701" y="1"/>
                    <a:pt x="368" y="34"/>
                  </a:cubicBezTo>
                  <a:cubicBezTo>
                    <a:pt x="234" y="34"/>
                    <a:pt x="134" y="34"/>
                    <a:pt x="1" y="67"/>
                  </a:cubicBezTo>
                  <a:cubicBezTo>
                    <a:pt x="1" y="101"/>
                    <a:pt x="534" y="67"/>
                    <a:pt x="1368" y="167"/>
                  </a:cubicBezTo>
                  <a:cubicBezTo>
                    <a:pt x="1869" y="201"/>
                    <a:pt x="2369" y="267"/>
                    <a:pt x="2836" y="401"/>
                  </a:cubicBezTo>
                  <a:cubicBezTo>
                    <a:pt x="3403" y="568"/>
                    <a:pt x="4004" y="734"/>
                    <a:pt x="4537" y="1001"/>
                  </a:cubicBezTo>
                  <a:cubicBezTo>
                    <a:pt x="5071" y="1235"/>
                    <a:pt x="5571" y="1535"/>
                    <a:pt x="6072" y="1869"/>
                  </a:cubicBezTo>
                  <a:cubicBezTo>
                    <a:pt x="6472" y="2169"/>
                    <a:pt x="6839" y="2436"/>
                    <a:pt x="7206" y="2769"/>
                  </a:cubicBezTo>
                  <a:cubicBezTo>
                    <a:pt x="7815" y="3346"/>
                    <a:pt x="8116" y="3739"/>
                    <a:pt x="8168" y="3739"/>
                  </a:cubicBezTo>
                  <a:cubicBezTo>
                    <a:pt x="8170" y="3739"/>
                    <a:pt x="8172" y="3738"/>
                    <a:pt x="8173" y="3737"/>
                  </a:cubicBezTo>
                  <a:cubicBezTo>
                    <a:pt x="8140" y="3603"/>
                    <a:pt x="8040" y="3536"/>
                    <a:pt x="8006" y="3403"/>
                  </a:cubicBezTo>
                  <a:cubicBezTo>
                    <a:pt x="7806" y="3169"/>
                    <a:pt x="7573" y="2903"/>
                    <a:pt x="7339" y="2669"/>
                  </a:cubicBezTo>
                  <a:cubicBezTo>
                    <a:pt x="7006" y="2336"/>
                    <a:pt x="6639" y="2002"/>
                    <a:pt x="6205" y="1702"/>
                  </a:cubicBezTo>
                  <a:cubicBezTo>
                    <a:pt x="5204" y="1001"/>
                    <a:pt x="4070" y="434"/>
                    <a:pt x="2869" y="201"/>
                  </a:cubicBezTo>
                  <a:cubicBezTo>
                    <a:pt x="2369" y="67"/>
                    <a:pt x="1869" y="34"/>
                    <a:pt x="1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2" name="Google Shape;1752;p56"/>
            <p:cNvSpPr/>
            <p:nvPr/>
          </p:nvSpPr>
          <p:spPr>
            <a:xfrm>
              <a:off x="3033237" y="2338330"/>
              <a:ext cx="119980" cy="166305"/>
            </a:xfrm>
            <a:custGeom>
              <a:avLst/>
              <a:gdLst/>
              <a:ahLst/>
              <a:cxnLst/>
              <a:rect l="l" t="t" r="r" b="b"/>
              <a:pathLst>
                <a:path w="4838" h="6706" extrusionOk="0">
                  <a:moveTo>
                    <a:pt x="234" y="1"/>
                  </a:moveTo>
                  <a:lnTo>
                    <a:pt x="234" y="1"/>
                  </a:lnTo>
                  <a:cubicBezTo>
                    <a:pt x="134" y="134"/>
                    <a:pt x="101" y="201"/>
                    <a:pt x="101" y="335"/>
                  </a:cubicBezTo>
                  <a:cubicBezTo>
                    <a:pt x="1" y="668"/>
                    <a:pt x="1" y="968"/>
                    <a:pt x="1" y="1302"/>
                  </a:cubicBezTo>
                  <a:cubicBezTo>
                    <a:pt x="1" y="1736"/>
                    <a:pt x="134" y="2203"/>
                    <a:pt x="301" y="2670"/>
                  </a:cubicBezTo>
                  <a:cubicBezTo>
                    <a:pt x="568" y="3203"/>
                    <a:pt x="901" y="3704"/>
                    <a:pt x="1302" y="4137"/>
                  </a:cubicBezTo>
                  <a:cubicBezTo>
                    <a:pt x="1769" y="4538"/>
                    <a:pt x="2236" y="4838"/>
                    <a:pt x="2769" y="5071"/>
                  </a:cubicBezTo>
                  <a:cubicBezTo>
                    <a:pt x="3170" y="5305"/>
                    <a:pt x="3603" y="5538"/>
                    <a:pt x="3970" y="5805"/>
                  </a:cubicBezTo>
                  <a:cubicBezTo>
                    <a:pt x="4304" y="6039"/>
                    <a:pt x="4604" y="6339"/>
                    <a:pt x="4838" y="6706"/>
                  </a:cubicBezTo>
                  <a:cubicBezTo>
                    <a:pt x="4838" y="6672"/>
                    <a:pt x="4804" y="6539"/>
                    <a:pt x="4671" y="6272"/>
                  </a:cubicBezTo>
                  <a:cubicBezTo>
                    <a:pt x="4504" y="6039"/>
                    <a:pt x="4304" y="5772"/>
                    <a:pt x="4070" y="5572"/>
                  </a:cubicBezTo>
                  <a:cubicBezTo>
                    <a:pt x="3670" y="5271"/>
                    <a:pt x="3270" y="5038"/>
                    <a:pt x="2836" y="4838"/>
                  </a:cubicBezTo>
                  <a:cubicBezTo>
                    <a:pt x="2336" y="4571"/>
                    <a:pt x="1835" y="4271"/>
                    <a:pt x="1435" y="3904"/>
                  </a:cubicBezTo>
                  <a:cubicBezTo>
                    <a:pt x="668" y="3203"/>
                    <a:pt x="268" y="2236"/>
                    <a:pt x="168" y="1235"/>
                  </a:cubicBezTo>
                  <a:cubicBezTo>
                    <a:pt x="134" y="835"/>
                    <a:pt x="168" y="40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3" name="Google Shape;1753;p56"/>
            <p:cNvSpPr/>
            <p:nvPr/>
          </p:nvSpPr>
          <p:spPr>
            <a:xfrm>
              <a:off x="2797493" y="2041033"/>
              <a:ext cx="155542" cy="16888"/>
            </a:xfrm>
            <a:custGeom>
              <a:avLst/>
              <a:gdLst/>
              <a:ahLst/>
              <a:cxnLst/>
              <a:rect l="l" t="t" r="r" b="b"/>
              <a:pathLst>
                <a:path w="6272" h="681" extrusionOk="0">
                  <a:moveTo>
                    <a:pt x="3422" y="0"/>
                  </a:moveTo>
                  <a:cubicBezTo>
                    <a:pt x="2562" y="0"/>
                    <a:pt x="1715" y="120"/>
                    <a:pt x="901" y="347"/>
                  </a:cubicBezTo>
                  <a:cubicBezTo>
                    <a:pt x="600" y="447"/>
                    <a:pt x="300" y="514"/>
                    <a:pt x="0" y="681"/>
                  </a:cubicBezTo>
                  <a:cubicBezTo>
                    <a:pt x="1067" y="447"/>
                    <a:pt x="2102" y="314"/>
                    <a:pt x="3136" y="214"/>
                  </a:cubicBezTo>
                  <a:cubicBezTo>
                    <a:pt x="4170" y="214"/>
                    <a:pt x="5237" y="347"/>
                    <a:pt x="6271" y="514"/>
                  </a:cubicBezTo>
                  <a:cubicBezTo>
                    <a:pt x="5971" y="381"/>
                    <a:pt x="5671" y="281"/>
                    <a:pt x="5404" y="214"/>
                  </a:cubicBezTo>
                  <a:cubicBezTo>
                    <a:pt x="4741" y="70"/>
                    <a:pt x="4077" y="0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4" name="Google Shape;1754;p56"/>
            <p:cNvSpPr/>
            <p:nvPr/>
          </p:nvSpPr>
          <p:spPr>
            <a:xfrm>
              <a:off x="2262245" y="2575363"/>
              <a:ext cx="431040" cy="90072"/>
            </a:xfrm>
            <a:custGeom>
              <a:avLst/>
              <a:gdLst/>
              <a:ahLst/>
              <a:cxnLst/>
              <a:rect l="l" t="t" r="r" b="b"/>
              <a:pathLst>
                <a:path w="17381" h="3632" extrusionOk="0">
                  <a:moveTo>
                    <a:pt x="17264" y="2563"/>
                  </a:moveTo>
                  <a:cubicBezTo>
                    <a:pt x="17246" y="2563"/>
                    <a:pt x="17236" y="2572"/>
                    <a:pt x="17242" y="2601"/>
                  </a:cubicBezTo>
                  <a:lnTo>
                    <a:pt x="17242" y="2601"/>
                  </a:lnTo>
                  <a:cubicBezTo>
                    <a:pt x="17335" y="2591"/>
                    <a:pt x="17380" y="2585"/>
                    <a:pt x="17380" y="2585"/>
                  </a:cubicBezTo>
                  <a:cubicBezTo>
                    <a:pt x="17342" y="2585"/>
                    <a:pt x="17293" y="2563"/>
                    <a:pt x="17264" y="2563"/>
                  </a:cubicBezTo>
                  <a:close/>
                  <a:moveTo>
                    <a:pt x="1828" y="1"/>
                  </a:moveTo>
                  <a:cubicBezTo>
                    <a:pt x="1423" y="1"/>
                    <a:pt x="1023" y="53"/>
                    <a:pt x="635" y="150"/>
                  </a:cubicBezTo>
                  <a:cubicBezTo>
                    <a:pt x="468" y="217"/>
                    <a:pt x="301" y="283"/>
                    <a:pt x="134" y="350"/>
                  </a:cubicBezTo>
                  <a:cubicBezTo>
                    <a:pt x="34" y="383"/>
                    <a:pt x="1" y="450"/>
                    <a:pt x="1" y="450"/>
                  </a:cubicBezTo>
                  <a:cubicBezTo>
                    <a:pt x="1" y="450"/>
                    <a:pt x="201" y="317"/>
                    <a:pt x="668" y="217"/>
                  </a:cubicBezTo>
                  <a:cubicBezTo>
                    <a:pt x="1068" y="157"/>
                    <a:pt x="1469" y="109"/>
                    <a:pt x="1869" y="109"/>
                  </a:cubicBezTo>
                  <a:cubicBezTo>
                    <a:pt x="2136" y="109"/>
                    <a:pt x="2403" y="130"/>
                    <a:pt x="2670" y="183"/>
                  </a:cubicBezTo>
                  <a:cubicBezTo>
                    <a:pt x="3570" y="350"/>
                    <a:pt x="4471" y="684"/>
                    <a:pt x="5238" y="1184"/>
                  </a:cubicBezTo>
                  <a:cubicBezTo>
                    <a:pt x="6139" y="1651"/>
                    <a:pt x="6973" y="2318"/>
                    <a:pt x="8040" y="2852"/>
                  </a:cubicBezTo>
                  <a:cubicBezTo>
                    <a:pt x="8574" y="3152"/>
                    <a:pt x="9174" y="3352"/>
                    <a:pt x="9808" y="3486"/>
                  </a:cubicBezTo>
                  <a:cubicBezTo>
                    <a:pt x="10267" y="3588"/>
                    <a:pt x="10745" y="3631"/>
                    <a:pt x="11228" y="3631"/>
                  </a:cubicBezTo>
                  <a:cubicBezTo>
                    <a:pt x="11377" y="3631"/>
                    <a:pt x="11526" y="3627"/>
                    <a:pt x="11676" y="3619"/>
                  </a:cubicBezTo>
                  <a:cubicBezTo>
                    <a:pt x="12677" y="3486"/>
                    <a:pt x="13677" y="3319"/>
                    <a:pt x="14678" y="3019"/>
                  </a:cubicBezTo>
                  <a:cubicBezTo>
                    <a:pt x="15312" y="2852"/>
                    <a:pt x="15979" y="2718"/>
                    <a:pt x="16646" y="2652"/>
                  </a:cubicBezTo>
                  <a:cubicBezTo>
                    <a:pt x="16898" y="2635"/>
                    <a:pt x="17082" y="2618"/>
                    <a:pt x="17203" y="2606"/>
                  </a:cubicBezTo>
                  <a:lnTo>
                    <a:pt x="17203" y="2606"/>
                  </a:lnTo>
                  <a:cubicBezTo>
                    <a:pt x="17217" y="2609"/>
                    <a:pt x="17232" y="2613"/>
                    <a:pt x="17247" y="2618"/>
                  </a:cubicBezTo>
                  <a:cubicBezTo>
                    <a:pt x="17245" y="2612"/>
                    <a:pt x="17243" y="2606"/>
                    <a:pt x="17242" y="2601"/>
                  </a:cubicBezTo>
                  <a:lnTo>
                    <a:pt x="17242" y="2601"/>
                  </a:lnTo>
                  <a:cubicBezTo>
                    <a:pt x="17230" y="2603"/>
                    <a:pt x="17217" y="2604"/>
                    <a:pt x="17203" y="2606"/>
                  </a:cubicBezTo>
                  <a:lnTo>
                    <a:pt x="17203" y="2606"/>
                  </a:lnTo>
                  <a:cubicBezTo>
                    <a:pt x="17152" y="2593"/>
                    <a:pt x="17103" y="2589"/>
                    <a:pt x="17055" y="2589"/>
                  </a:cubicBezTo>
                  <a:cubicBezTo>
                    <a:pt x="16932" y="2589"/>
                    <a:pt x="16813" y="2618"/>
                    <a:pt x="16680" y="2618"/>
                  </a:cubicBezTo>
                  <a:cubicBezTo>
                    <a:pt x="15979" y="2685"/>
                    <a:pt x="15312" y="2785"/>
                    <a:pt x="14645" y="2952"/>
                  </a:cubicBezTo>
                  <a:cubicBezTo>
                    <a:pt x="13644" y="3185"/>
                    <a:pt x="12677" y="3352"/>
                    <a:pt x="11676" y="3452"/>
                  </a:cubicBezTo>
                  <a:cubicBezTo>
                    <a:pt x="11534" y="3460"/>
                    <a:pt x="11394" y="3464"/>
                    <a:pt x="11255" y="3464"/>
                  </a:cubicBezTo>
                  <a:cubicBezTo>
                    <a:pt x="10806" y="3464"/>
                    <a:pt x="10367" y="3421"/>
                    <a:pt x="9908" y="3319"/>
                  </a:cubicBezTo>
                  <a:cubicBezTo>
                    <a:pt x="9341" y="3185"/>
                    <a:pt x="8807" y="2985"/>
                    <a:pt x="8240" y="2718"/>
                  </a:cubicBezTo>
                  <a:cubicBezTo>
                    <a:pt x="7206" y="2251"/>
                    <a:pt x="6372" y="1551"/>
                    <a:pt x="5472" y="1051"/>
                  </a:cubicBezTo>
                  <a:cubicBezTo>
                    <a:pt x="4638" y="584"/>
                    <a:pt x="3670" y="217"/>
                    <a:pt x="2703" y="83"/>
                  </a:cubicBezTo>
                  <a:cubicBezTo>
                    <a:pt x="2410" y="27"/>
                    <a:pt x="2118" y="1"/>
                    <a:pt x="18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5" name="Google Shape;1755;p56"/>
            <p:cNvSpPr/>
            <p:nvPr/>
          </p:nvSpPr>
          <p:spPr>
            <a:xfrm>
              <a:off x="2699857" y="2573702"/>
              <a:ext cx="62073" cy="18624"/>
            </a:xfrm>
            <a:custGeom>
              <a:avLst/>
              <a:gdLst/>
              <a:ahLst/>
              <a:cxnLst/>
              <a:rect l="l" t="t" r="r" b="b"/>
              <a:pathLst>
                <a:path w="2503" h="751" extrusionOk="0">
                  <a:moveTo>
                    <a:pt x="810" y="0"/>
                  </a:moveTo>
                  <a:cubicBezTo>
                    <a:pt x="537" y="0"/>
                    <a:pt x="263" y="49"/>
                    <a:pt x="1" y="150"/>
                  </a:cubicBezTo>
                  <a:cubicBezTo>
                    <a:pt x="401" y="150"/>
                    <a:pt x="868" y="184"/>
                    <a:pt x="1268" y="250"/>
                  </a:cubicBezTo>
                  <a:cubicBezTo>
                    <a:pt x="1702" y="384"/>
                    <a:pt x="2102" y="550"/>
                    <a:pt x="2503" y="751"/>
                  </a:cubicBezTo>
                  <a:cubicBezTo>
                    <a:pt x="2060" y="262"/>
                    <a:pt x="1439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6" name="Google Shape;1756;p56"/>
            <p:cNvSpPr/>
            <p:nvPr/>
          </p:nvSpPr>
          <p:spPr>
            <a:xfrm>
              <a:off x="2747844" y="2652688"/>
              <a:ext cx="162982" cy="220914"/>
            </a:xfrm>
            <a:custGeom>
              <a:avLst/>
              <a:gdLst/>
              <a:ahLst/>
              <a:cxnLst/>
              <a:rect l="l" t="t" r="r" b="b"/>
              <a:pathLst>
                <a:path w="6572" h="8908" extrusionOk="0">
                  <a:moveTo>
                    <a:pt x="67" y="1"/>
                  </a:moveTo>
                  <a:cubicBezTo>
                    <a:pt x="1" y="1"/>
                    <a:pt x="1" y="34"/>
                    <a:pt x="1" y="101"/>
                  </a:cubicBezTo>
                  <a:lnTo>
                    <a:pt x="1" y="434"/>
                  </a:lnTo>
                  <a:cubicBezTo>
                    <a:pt x="101" y="901"/>
                    <a:pt x="301" y="1268"/>
                    <a:pt x="634" y="1568"/>
                  </a:cubicBezTo>
                  <a:cubicBezTo>
                    <a:pt x="1435" y="2402"/>
                    <a:pt x="2969" y="2669"/>
                    <a:pt x="4137" y="3770"/>
                  </a:cubicBezTo>
                  <a:cubicBezTo>
                    <a:pt x="5138" y="4704"/>
                    <a:pt x="5905" y="5905"/>
                    <a:pt x="6238" y="7239"/>
                  </a:cubicBezTo>
                  <a:cubicBezTo>
                    <a:pt x="6338" y="7806"/>
                    <a:pt x="6439" y="8373"/>
                    <a:pt x="6472" y="8907"/>
                  </a:cubicBezTo>
                  <a:cubicBezTo>
                    <a:pt x="6505" y="8774"/>
                    <a:pt x="6572" y="8640"/>
                    <a:pt x="6572" y="8507"/>
                  </a:cubicBezTo>
                  <a:cubicBezTo>
                    <a:pt x="6572" y="8073"/>
                    <a:pt x="6472" y="7673"/>
                    <a:pt x="6405" y="7239"/>
                  </a:cubicBezTo>
                  <a:cubicBezTo>
                    <a:pt x="5905" y="5071"/>
                    <a:pt x="4404" y="3303"/>
                    <a:pt x="2336" y="2402"/>
                  </a:cubicBezTo>
                  <a:cubicBezTo>
                    <a:pt x="1769" y="2202"/>
                    <a:pt x="1235" y="1869"/>
                    <a:pt x="768" y="1502"/>
                  </a:cubicBezTo>
                  <a:cubicBezTo>
                    <a:pt x="468" y="1202"/>
                    <a:pt x="267" y="835"/>
                    <a:pt x="134" y="434"/>
                  </a:cubicBezTo>
                  <a:cubicBezTo>
                    <a:pt x="67" y="167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7" name="Google Shape;1757;p56"/>
            <p:cNvSpPr/>
            <p:nvPr/>
          </p:nvSpPr>
          <p:spPr>
            <a:xfrm>
              <a:off x="2229163" y="2785043"/>
              <a:ext cx="493063" cy="182028"/>
            </a:xfrm>
            <a:custGeom>
              <a:avLst/>
              <a:gdLst/>
              <a:ahLst/>
              <a:cxnLst/>
              <a:rect l="l" t="t" r="r" b="b"/>
              <a:pathLst>
                <a:path w="19882" h="7340" extrusionOk="0">
                  <a:moveTo>
                    <a:pt x="34" y="1"/>
                  </a:moveTo>
                  <a:cubicBezTo>
                    <a:pt x="1" y="1"/>
                    <a:pt x="34" y="68"/>
                    <a:pt x="101" y="168"/>
                  </a:cubicBezTo>
                  <a:cubicBezTo>
                    <a:pt x="234" y="334"/>
                    <a:pt x="368" y="501"/>
                    <a:pt x="501" y="635"/>
                  </a:cubicBezTo>
                  <a:cubicBezTo>
                    <a:pt x="1001" y="1168"/>
                    <a:pt x="1602" y="1669"/>
                    <a:pt x="2236" y="2036"/>
                  </a:cubicBezTo>
                  <a:cubicBezTo>
                    <a:pt x="3270" y="2669"/>
                    <a:pt x="4404" y="3170"/>
                    <a:pt x="5571" y="3470"/>
                  </a:cubicBezTo>
                  <a:cubicBezTo>
                    <a:pt x="6747" y="3770"/>
                    <a:pt x="7923" y="3920"/>
                    <a:pt x="9099" y="3920"/>
                  </a:cubicBezTo>
                  <a:cubicBezTo>
                    <a:pt x="9491" y="3920"/>
                    <a:pt x="9883" y="3904"/>
                    <a:pt x="10275" y="3870"/>
                  </a:cubicBezTo>
                  <a:cubicBezTo>
                    <a:pt x="11109" y="3837"/>
                    <a:pt x="11909" y="3670"/>
                    <a:pt x="12710" y="3637"/>
                  </a:cubicBezTo>
                  <a:cubicBezTo>
                    <a:pt x="13012" y="3597"/>
                    <a:pt x="13310" y="3579"/>
                    <a:pt x="13602" y="3579"/>
                  </a:cubicBezTo>
                  <a:cubicBezTo>
                    <a:pt x="14051" y="3579"/>
                    <a:pt x="14487" y="3623"/>
                    <a:pt x="14911" y="3703"/>
                  </a:cubicBezTo>
                  <a:cubicBezTo>
                    <a:pt x="16045" y="3904"/>
                    <a:pt x="17146" y="4471"/>
                    <a:pt x="18014" y="5205"/>
                  </a:cubicBezTo>
                  <a:cubicBezTo>
                    <a:pt x="18514" y="5672"/>
                    <a:pt x="19014" y="6172"/>
                    <a:pt x="19415" y="6739"/>
                  </a:cubicBezTo>
                  <a:cubicBezTo>
                    <a:pt x="19548" y="6972"/>
                    <a:pt x="19715" y="7173"/>
                    <a:pt x="19882" y="7339"/>
                  </a:cubicBezTo>
                  <a:cubicBezTo>
                    <a:pt x="19882" y="7306"/>
                    <a:pt x="19848" y="7239"/>
                    <a:pt x="19815" y="7173"/>
                  </a:cubicBezTo>
                  <a:cubicBezTo>
                    <a:pt x="19748" y="7073"/>
                    <a:pt x="19648" y="6906"/>
                    <a:pt x="19515" y="6706"/>
                  </a:cubicBezTo>
                  <a:cubicBezTo>
                    <a:pt x="19148" y="6072"/>
                    <a:pt x="18681" y="5538"/>
                    <a:pt x="18147" y="5071"/>
                  </a:cubicBezTo>
                  <a:cubicBezTo>
                    <a:pt x="17213" y="4237"/>
                    <a:pt x="16146" y="3703"/>
                    <a:pt x="14978" y="3470"/>
                  </a:cubicBezTo>
                  <a:cubicBezTo>
                    <a:pt x="14467" y="3381"/>
                    <a:pt x="13940" y="3337"/>
                    <a:pt x="13429" y="3337"/>
                  </a:cubicBezTo>
                  <a:cubicBezTo>
                    <a:pt x="13173" y="3337"/>
                    <a:pt x="12921" y="3348"/>
                    <a:pt x="12676" y="3370"/>
                  </a:cubicBezTo>
                  <a:cubicBezTo>
                    <a:pt x="11876" y="3403"/>
                    <a:pt x="11075" y="3537"/>
                    <a:pt x="10241" y="3637"/>
                  </a:cubicBezTo>
                  <a:cubicBezTo>
                    <a:pt x="9947" y="3656"/>
                    <a:pt x="9652" y="3665"/>
                    <a:pt x="9357" y="3665"/>
                  </a:cubicBezTo>
                  <a:cubicBezTo>
                    <a:pt x="8119" y="3665"/>
                    <a:pt x="6884" y="3500"/>
                    <a:pt x="5671" y="3203"/>
                  </a:cubicBezTo>
                  <a:cubicBezTo>
                    <a:pt x="4504" y="2903"/>
                    <a:pt x="3403" y="2503"/>
                    <a:pt x="2369" y="1869"/>
                  </a:cubicBezTo>
                  <a:cubicBezTo>
                    <a:pt x="1535" y="1368"/>
                    <a:pt x="735" y="735"/>
                    <a:pt x="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8" name="Google Shape;1758;p56"/>
            <p:cNvSpPr/>
            <p:nvPr/>
          </p:nvSpPr>
          <p:spPr>
            <a:xfrm>
              <a:off x="2422748" y="3014190"/>
              <a:ext cx="228329" cy="76953"/>
            </a:xfrm>
            <a:custGeom>
              <a:avLst/>
              <a:gdLst/>
              <a:ahLst/>
              <a:cxnLst/>
              <a:rect l="l" t="t" r="r" b="b"/>
              <a:pathLst>
                <a:path w="9207" h="3103" extrusionOk="0">
                  <a:moveTo>
                    <a:pt x="0" y="1"/>
                  </a:moveTo>
                  <a:cubicBezTo>
                    <a:pt x="100" y="101"/>
                    <a:pt x="200" y="168"/>
                    <a:pt x="334" y="234"/>
                  </a:cubicBezTo>
                  <a:cubicBezTo>
                    <a:pt x="534" y="334"/>
                    <a:pt x="834" y="501"/>
                    <a:pt x="1234" y="735"/>
                  </a:cubicBezTo>
                  <a:cubicBezTo>
                    <a:pt x="3269" y="1769"/>
                    <a:pt x="5504" y="2503"/>
                    <a:pt x="7772" y="2936"/>
                  </a:cubicBezTo>
                  <a:cubicBezTo>
                    <a:pt x="8239" y="3003"/>
                    <a:pt x="8573" y="3036"/>
                    <a:pt x="8840" y="3103"/>
                  </a:cubicBezTo>
                  <a:lnTo>
                    <a:pt x="9207" y="3103"/>
                  </a:lnTo>
                  <a:cubicBezTo>
                    <a:pt x="8740" y="2970"/>
                    <a:pt x="8273" y="2836"/>
                    <a:pt x="7839" y="2769"/>
                  </a:cubicBezTo>
                  <a:cubicBezTo>
                    <a:pt x="6705" y="2503"/>
                    <a:pt x="5571" y="2202"/>
                    <a:pt x="4503" y="1835"/>
                  </a:cubicBezTo>
                  <a:cubicBezTo>
                    <a:pt x="3203" y="1435"/>
                    <a:pt x="2068" y="968"/>
                    <a:pt x="1268" y="601"/>
                  </a:cubicBezTo>
                  <a:cubicBezTo>
                    <a:pt x="868" y="401"/>
                    <a:pt x="434" y="16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9" name="Google Shape;1759;p56"/>
            <p:cNvSpPr/>
            <p:nvPr/>
          </p:nvSpPr>
          <p:spPr>
            <a:xfrm>
              <a:off x="1919789" y="1367975"/>
              <a:ext cx="306100" cy="518458"/>
            </a:xfrm>
            <a:custGeom>
              <a:avLst/>
              <a:gdLst/>
              <a:ahLst/>
              <a:cxnLst/>
              <a:rect l="l" t="t" r="r" b="b"/>
              <a:pathLst>
                <a:path w="12343" h="20906" extrusionOk="0">
                  <a:moveTo>
                    <a:pt x="7539" y="1"/>
                  </a:moveTo>
                  <a:lnTo>
                    <a:pt x="3036" y="768"/>
                  </a:lnTo>
                  <a:lnTo>
                    <a:pt x="0" y="16980"/>
                  </a:lnTo>
                  <a:cubicBezTo>
                    <a:pt x="801" y="18081"/>
                    <a:pt x="1701" y="19081"/>
                    <a:pt x="2735" y="19915"/>
                  </a:cubicBezTo>
                  <a:cubicBezTo>
                    <a:pt x="3587" y="20560"/>
                    <a:pt x="4598" y="20906"/>
                    <a:pt x="5630" y="20906"/>
                  </a:cubicBezTo>
                  <a:cubicBezTo>
                    <a:pt x="5932" y="20906"/>
                    <a:pt x="6236" y="20876"/>
                    <a:pt x="6538" y="20816"/>
                  </a:cubicBezTo>
                  <a:cubicBezTo>
                    <a:pt x="7839" y="20482"/>
                    <a:pt x="8973" y="19248"/>
                    <a:pt x="8840" y="17914"/>
                  </a:cubicBezTo>
                  <a:lnTo>
                    <a:pt x="8840" y="17914"/>
                  </a:lnTo>
                  <a:cubicBezTo>
                    <a:pt x="8882" y="17917"/>
                    <a:pt x="8924" y="17919"/>
                    <a:pt x="8965" y="17919"/>
                  </a:cubicBezTo>
                  <a:cubicBezTo>
                    <a:pt x="9783" y="17919"/>
                    <a:pt x="10514" y="17305"/>
                    <a:pt x="10641" y="16479"/>
                  </a:cubicBezTo>
                  <a:cubicBezTo>
                    <a:pt x="10674" y="15946"/>
                    <a:pt x="10508" y="15445"/>
                    <a:pt x="10074" y="15112"/>
                  </a:cubicBezTo>
                  <a:cubicBezTo>
                    <a:pt x="10975" y="15112"/>
                    <a:pt x="12075" y="14845"/>
                    <a:pt x="12209" y="14011"/>
                  </a:cubicBezTo>
                  <a:cubicBezTo>
                    <a:pt x="12342" y="13177"/>
                    <a:pt x="11375" y="12610"/>
                    <a:pt x="10774" y="12076"/>
                  </a:cubicBezTo>
                  <a:cubicBezTo>
                    <a:pt x="9140" y="10642"/>
                    <a:pt x="9040" y="8173"/>
                    <a:pt x="9140" y="6072"/>
                  </a:cubicBezTo>
                  <a:cubicBezTo>
                    <a:pt x="9207" y="3937"/>
                    <a:pt x="9140" y="1469"/>
                    <a:pt x="753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0" name="Google Shape;1760;p56"/>
            <p:cNvSpPr/>
            <p:nvPr/>
          </p:nvSpPr>
          <p:spPr>
            <a:xfrm>
              <a:off x="1515260" y="1343374"/>
              <a:ext cx="201049" cy="213201"/>
            </a:xfrm>
            <a:custGeom>
              <a:avLst/>
              <a:gdLst/>
              <a:ahLst/>
              <a:cxnLst/>
              <a:rect l="l" t="t" r="r" b="b"/>
              <a:pathLst>
                <a:path w="8107" h="8597" extrusionOk="0">
                  <a:moveTo>
                    <a:pt x="4657" y="0"/>
                  </a:moveTo>
                  <a:cubicBezTo>
                    <a:pt x="4517" y="0"/>
                    <a:pt x="4377" y="9"/>
                    <a:pt x="4237" y="26"/>
                  </a:cubicBezTo>
                  <a:cubicBezTo>
                    <a:pt x="2802" y="192"/>
                    <a:pt x="1502" y="1026"/>
                    <a:pt x="768" y="2294"/>
                  </a:cubicBezTo>
                  <a:cubicBezTo>
                    <a:pt x="0" y="3495"/>
                    <a:pt x="167" y="5063"/>
                    <a:pt x="167" y="6897"/>
                  </a:cubicBezTo>
                  <a:lnTo>
                    <a:pt x="1235" y="7498"/>
                  </a:lnTo>
                  <a:cubicBezTo>
                    <a:pt x="1896" y="8234"/>
                    <a:pt x="2857" y="8597"/>
                    <a:pt x="3832" y="8597"/>
                  </a:cubicBezTo>
                  <a:cubicBezTo>
                    <a:pt x="4579" y="8597"/>
                    <a:pt x="5335" y="8384"/>
                    <a:pt x="5971" y="7965"/>
                  </a:cubicBezTo>
                  <a:cubicBezTo>
                    <a:pt x="7406" y="6964"/>
                    <a:pt x="8106" y="5129"/>
                    <a:pt x="7973" y="3428"/>
                  </a:cubicBezTo>
                  <a:cubicBezTo>
                    <a:pt x="7939" y="2327"/>
                    <a:pt x="7439" y="1293"/>
                    <a:pt x="6605" y="593"/>
                  </a:cubicBezTo>
                  <a:cubicBezTo>
                    <a:pt x="6023" y="204"/>
                    <a:pt x="5348" y="0"/>
                    <a:pt x="465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1" name="Google Shape;1761;p56"/>
            <p:cNvSpPr/>
            <p:nvPr/>
          </p:nvSpPr>
          <p:spPr>
            <a:xfrm>
              <a:off x="1398628" y="1475531"/>
              <a:ext cx="284574" cy="402173"/>
            </a:xfrm>
            <a:custGeom>
              <a:avLst/>
              <a:gdLst/>
              <a:ahLst/>
              <a:cxnLst/>
              <a:rect l="l" t="t" r="r" b="b"/>
              <a:pathLst>
                <a:path w="11475" h="16217" extrusionOk="0">
                  <a:moveTo>
                    <a:pt x="11175" y="0"/>
                  </a:moveTo>
                  <a:lnTo>
                    <a:pt x="4937" y="567"/>
                  </a:lnTo>
                  <a:cubicBezTo>
                    <a:pt x="4870" y="2102"/>
                    <a:pt x="4670" y="3670"/>
                    <a:pt x="4303" y="5171"/>
                  </a:cubicBezTo>
                  <a:cubicBezTo>
                    <a:pt x="4203" y="5905"/>
                    <a:pt x="3870" y="6572"/>
                    <a:pt x="3369" y="7072"/>
                  </a:cubicBezTo>
                  <a:cubicBezTo>
                    <a:pt x="2669" y="7673"/>
                    <a:pt x="1601" y="7639"/>
                    <a:pt x="867" y="8273"/>
                  </a:cubicBezTo>
                  <a:cubicBezTo>
                    <a:pt x="134" y="8940"/>
                    <a:pt x="0" y="10074"/>
                    <a:pt x="667" y="10841"/>
                  </a:cubicBezTo>
                  <a:cubicBezTo>
                    <a:pt x="1001" y="11242"/>
                    <a:pt x="1434" y="11442"/>
                    <a:pt x="1935" y="11475"/>
                  </a:cubicBezTo>
                  <a:cubicBezTo>
                    <a:pt x="1535" y="12409"/>
                    <a:pt x="1968" y="13477"/>
                    <a:pt x="2869" y="13844"/>
                  </a:cubicBezTo>
                  <a:cubicBezTo>
                    <a:pt x="3097" y="13946"/>
                    <a:pt x="3341" y="13994"/>
                    <a:pt x="3584" y="13994"/>
                  </a:cubicBezTo>
                  <a:cubicBezTo>
                    <a:pt x="4049" y="13994"/>
                    <a:pt x="4508" y="13817"/>
                    <a:pt x="4837" y="13510"/>
                  </a:cubicBezTo>
                  <a:lnTo>
                    <a:pt x="4837" y="13510"/>
                  </a:lnTo>
                  <a:cubicBezTo>
                    <a:pt x="4470" y="14277"/>
                    <a:pt x="5004" y="15211"/>
                    <a:pt x="5804" y="15478"/>
                  </a:cubicBezTo>
                  <a:cubicBezTo>
                    <a:pt x="5957" y="15509"/>
                    <a:pt x="6111" y="15524"/>
                    <a:pt x="6264" y="15524"/>
                  </a:cubicBezTo>
                  <a:cubicBezTo>
                    <a:pt x="6945" y="15524"/>
                    <a:pt x="7603" y="15228"/>
                    <a:pt x="8039" y="14711"/>
                  </a:cubicBezTo>
                  <a:lnTo>
                    <a:pt x="8039" y="14711"/>
                  </a:lnTo>
                  <a:cubicBezTo>
                    <a:pt x="7847" y="15479"/>
                    <a:pt x="8607" y="16216"/>
                    <a:pt x="9375" y="16216"/>
                  </a:cubicBezTo>
                  <a:cubicBezTo>
                    <a:pt x="9408" y="16216"/>
                    <a:pt x="9441" y="16215"/>
                    <a:pt x="9474" y="16212"/>
                  </a:cubicBezTo>
                  <a:cubicBezTo>
                    <a:pt x="10274" y="16112"/>
                    <a:pt x="10941" y="15511"/>
                    <a:pt x="11175" y="14778"/>
                  </a:cubicBezTo>
                  <a:cubicBezTo>
                    <a:pt x="11375" y="13944"/>
                    <a:pt x="11475" y="13143"/>
                    <a:pt x="11442" y="12343"/>
                  </a:cubicBezTo>
                  <a:lnTo>
                    <a:pt x="1117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2" name="Google Shape;1762;p56"/>
            <p:cNvSpPr/>
            <p:nvPr/>
          </p:nvSpPr>
          <p:spPr>
            <a:xfrm>
              <a:off x="1646796" y="1166132"/>
              <a:ext cx="512903" cy="234975"/>
            </a:xfrm>
            <a:custGeom>
              <a:avLst/>
              <a:gdLst/>
              <a:ahLst/>
              <a:cxnLst/>
              <a:rect l="l" t="t" r="r" b="b"/>
              <a:pathLst>
                <a:path w="20682" h="9475" extrusionOk="0">
                  <a:moveTo>
                    <a:pt x="14202" y="1"/>
                  </a:moveTo>
                  <a:cubicBezTo>
                    <a:pt x="13235" y="1"/>
                    <a:pt x="12259" y="118"/>
                    <a:pt x="11308" y="268"/>
                  </a:cubicBezTo>
                  <a:cubicBezTo>
                    <a:pt x="9974" y="468"/>
                    <a:pt x="8540" y="801"/>
                    <a:pt x="7506" y="1735"/>
                  </a:cubicBezTo>
                  <a:cubicBezTo>
                    <a:pt x="7205" y="2102"/>
                    <a:pt x="6838" y="2402"/>
                    <a:pt x="6405" y="2603"/>
                  </a:cubicBezTo>
                  <a:cubicBezTo>
                    <a:pt x="6122" y="2683"/>
                    <a:pt x="5803" y="2728"/>
                    <a:pt x="5483" y="2728"/>
                  </a:cubicBezTo>
                  <a:cubicBezTo>
                    <a:pt x="5275" y="2728"/>
                    <a:pt x="5068" y="2709"/>
                    <a:pt x="4870" y="2669"/>
                  </a:cubicBezTo>
                  <a:cubicBezTo>
                    <a:pt x="4849" y="2669"/>
                    <a:pt x="4829" y="2669"/>
                    <a:pt x="4808" y="2669"/>
                  </a:cubicBezTo>
                  <a:cubicBezTo>
                    <a:pt x="2168" y="2669"/>
                    <a:pt x="33" y="4758"/>
                    <a:pt x="0" y="7406"/>
                  </a:cubicBezTo>
                  <a:cubicBezTo>
                    <a:pt x="0" y="7806"/>
                    <a:pt x="34" y="8240"/>
                    <a:pt x="134" y="8607"/>
                  </a:cubicBezTo>
                  <a:lnTo>
                    <a:pt x="17146" y="9474"/>
                  </a:lnTo>
                  <a:cubicBezTo>
                    <a:pt x="17379" y="9474"/>
                    <a:pt x="19481" y="8073"/>
                    <a:pt x="20181" y="7139"/>
                  </a:cubicBezTo>
                  <a:cubicBezTo>
                    <a:pt x="20682" y="6505"/>
                    <a:pt x="20515" y="5538"/>
                    <a:pt x="20515" y="4637"/>
                  </a:cubicBezTo>
                  <a:cubicBezTo>
                    <a:pt x="20482" y="2703"/>
                    <a:pt x="18880" y="1068"/>
                    <a:pt x="17046" y="434"/>
                  </a:cubicBezTo>
                  <a:cubicBezTo>
                    <a:pt x="16128" y="118"/>
                    <a:pt x="15169" y="1"/>
                    <a:pt x="1420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3" name="Google Shape;1763;p56"/>
            <p:cNvSpPr/>
            <p:nvPr/>
          </p:nvSpPr>
          <p:spPr>
            <a:xfrm>
              <a:off x="1628593" y="1362197"/>
              <a:ext cx="67033" cy="368148"/>
            </a:xfrm>
            <a:custGeom>
              <a:avLst/>
              <a:gdLst/>
              <a:ahLst/>
              <a:cxnLst/>
              <a:rect l="l" t="t" r="r" b="b"/>
              <a:pathLst>
                <a:path w="2703" h="14845" extrusionOk="0">
                  <a:moveTo>
                    <a:pt x="1294" y="0"/>
                  </a:moveTo>
                  <a:cubicBezTo>
                    <a:pt x="986" y="0"/>
                    <a:pt x="67" y="2038"/>
                    <a:pt x="0" y="2335"/>
                  </a:cubicBezTo>
                  <a:lnTo>
                    <a:pt x="1468" y="14844"/>
                  </a:lnTo>
                  <a:cubicBezTo>
                    <a:pt x="2069" y="12810"/>
                    <a:pt x="2435" y="10675"/>
                    <a:pt x="2569" y="8507"/>
                  </a:cubicBezTo>
                  <a:cubicBezTo>
                    <a:pt x="2702" y="6305"/>
                    <a:pt x="2302" y="4003"/>
                    <a:pt x="1135" y="2135"/>
                  </a:cubicBezTo>
                  <a:cubicBezTo>
                    <a:pt x="1034" y="1902"/>
                    <a:pt x="1568" y="0"/>
                    <a:pt x="1301" y="0"/>
                  </a:cubicBezTo>
                  <a:cubicBezTo>
                    <a:pt x="1299" y="0"/>
                    <a:pt x="1296" y="0"/>
                    <a:pt x="12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4" name="Google Shape;1764;p56"/>
            <p:cNvSpPr/>
            <p:nvPr/>
          </p:nvSpPr>
          <p:spPr>
            <a:xfrm>
              <a:off x="1621154" y="1578101"/>
              <a:ext cx="43870" cy="153062"/>
            </a:xfrm>
            <a:custGeom>
              <a:avLst/>
              <a:gdLst/>
              <a:ahLst/>
              <a:cxnLst/>
              <a:rect l="l" t="t" r="r" b="b"/>
              <a:pathLst>
                <a:path w="1769" h="6172" extrusionOk="0">
                  <a:moveTo>
                    <a:pt x="0" y="1"/>
                  </a:moveTo>
                  <a:lnTo>
                    <a:pt x="0" y="1"/>
                  </a:lnTo>
                  <a:cubicBezTo>
                    <a:pt x="400" y="2069"/>
                    <a:pt x="1001" y="4170"/>
                    <a:pt x="1768" y="617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5" name="Google Shape;1765;p56"/>
            <p:cNvSpPr/>
            <p:nvPr/>
          </p:nvSpPr>
          <p:spPr>
            <a:xfrm>
              <a:off x="1645953" y="1274506"/>
              <a:ext cx="460799" cy="897593"/>
            </a:xfrm>
            <a:custGeom>
              <a:avLst/>
              <a:gdLst/>
              <a:ahLst/>
              <a:cxnLst/>
              <a:rect l="l" t="t" r="r" b="b"/>
              <a:pathLst>
                <a:path w="18581" h="36194" extrusionOk="0">
                  <a:moveTo>
                    <a:pt x="8207" y="1"/>
                  </a:moveTo>
                  <a:cubicBezTo>
                    <a:pt x="2836" y="167"/>
                    <a:pt x="1" y="4837"/>
                    <a:pt x="334" y="10208"/>
                  </a:cubicBezTo>
                  <a:lnTo>
                    <a:pt x="902" y="30222"/>
                  </a:lnTo>
                  <a:cubicBezTo>
                    <a:pt x="1000" y="33452"/>
                    <a:pt x="3671" y="36128"/>
                    <a:pt x="6952" y="36128"/>
                  </a:cubicBezTo>
                  <a:cubicBezTo>
                    <a:pt x="6992" y="36128"/>
                    <a:pt x="7032" y="36127"/>
                    <a:pt x="7073" y="36126"/>
                  </a:cubicBezTo>
                  <a:cubicBezTo>
                    <a:pt x="7139" y="36126"/>
                    <a:pt x="7173" y="36126"/>
                    <a:pt x="7173" y="36193"/>
                  </a:cubicBezTo>
                  <a:cubicBezTo>
                    <a:pt x="10542" y="36093"/>
                    <a:pt x="13244" y="33291"/>
                    <a:pt x="13177" y="29922"/>
                  </a:cubicBezTo>
                  <a:cubicBezTo>
                    <a:pt x="13110" y="28421"/>
                    <a:pt x="13110" y="27220"/>
                    <a:pt x="13110" y="27220"/>
                  </a:cubicBezTo>
                  <a:cubicBezTo>
                    <a:pt x="13110" y="27220"/>
                    <a:pt x="18314" y="26553"/>
                    <a:pt x="18514" y="21383"/>
                  </a:cubicBezTo>
                  <a:cubicBezTo>
                    <a:pt x="18581" y="18881"/>
                    <a:pt x="18347" y="13744"/>
                    <a:pt x="18080" y="9074"/>
                  </a:cubicBezTo>
                  <a:cubicBezTo>
                    <a:pt x="17814" y="4070"/>
                    <a:pt x="13711" y="101"/>
                    <a:pt x="8707" y="1"/>
                  </a:cubicBezTo>
                  <a:close/>
                </a:path>
              </a:pathLst>
            </a:custGeom>
            <a:solidFill>
              <a:srgbClr val="FFC4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6" name="Google Shape;1766;p56"/>
            <p:cNvSpPr/>
            <p:nvPr/>
          </p:nvSpPr>
          <p:spPr>
            <a:xfrm>
              <a:off x="1806455" y="1897420"/>
              <a:ext cx="165462" cy="86575"/>
            </a:xfrm>
            <a:custGeom>
              <a:avLst/>
              <a:gdLst/>
              <a:ahLst/>
              <a:cxnLst/>
              <a:rect l="l" t="t" r="r" b="b"/>
              <a:pathLst>
                <a:path w="6672" h="349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78" y="3490"/>
                    <a:pt x="6039" y="3490"/>
                  </a:cubicBezTo>
                  <a:cubicBezTo>
                    <a:pt x="6244" y="3490"/>
                    <a:pt x="6454" y="3484"/>
                    <a:pt x="6672" y="3470"/>
                  </a:cubicBezTo>
                  <a:lnTo>
                    <a:pt x="6672" y="2135"/>
                  </a:lnTo>
                  <a:cubicBezTo>
                    <a:pt x="4270" y="2069"/>
                    <a:pt x="1935" y="1335"/>
                    <a:pt x="0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7" name="Google Shape;1767;p56"/>
            <p:cNvSpPr/>
            <p:nvPr/>
          </p:nvSpPr>
          <p:spPr>
            <a:xfrm>
              <a:off x="1870140" y="1733941"/>
              <a:ext cx="62073" cy="56394"/>
            </a:xfrm>
            <a:custGeom>
              <a:avLst/>
              <a:gdLst/>
              <a:ahLst/>
              <a:cxnLst/>
              <a:rect l="l" t="t" r="r" b="b"/>
              <a:pathLst>
                <a:path w="2503" h="2274" extrusionOk="0">
                  <a:moveTo>
                    <a:pt x="1242" y="0"/>
                  </a:moveTo>
                  <a:cubicBezTo>
                    <a:pt x="965" y="0"/>
                    <a:pt x="694" y="108"/>
                    <a:pt x="492" y="327"/>
                  </a:cubicBezTo>
                  <a:lnTo>
                    <a:pt x="492" y="327"/>
                  </a:lnTo>
                  <a:cubicBezTo>
                    <a:pt x="307" y="489"/>
                    <a:pt x="188" y="700"/>
                    <a:pt x="134" y="888"/>
                  </a:cubicBezTo>
                  <a:cubicBezTo>
                    <a:pt x="1" y="1222"/>
                    <a:pt x="1" y="1556"/>
                    <a:pt x="201" y="1856"/>
                  </a:cubicBezTo>
                  <a:cubicBezTo>
                    <a:pt x="368" y="2056"/>
                    <a:pt x="601" y="2189"/>
                    <a:pt x="801" y="2223"/>
                  </a:cubicBezTo>
                  <a:cubicBezTo>
                    <a:pt x="912" y="2260"/>
                    <a:pt x="1017" y="2274"/>
                    <a:pt x="1122" y="2274"/>
                  </a:cubicBezTo>
                  <a:cubicBezTo>
                    <a:pt x="1302" y="2274"/>
                    <a:pt x="1479" y="2232"/>
                    <a:pt x="1669" y="2189"/>
                  </a:cubicBezTo>
                  <a:cubicBezTo>
                    <a:pt x="1835" y="2089"/>
                    <a:pt x="1969" y="2023"/>
                    <a:pt x="2102" y="1889"/>
                  </a:cubicBezTo>
                  <a:cubicBezTo>
                    <a:pt x="2502" y="1422"/>
                    <a:pt x="2502" y="722"/>
                    <a:pt x="2035" y="321"/>
                  </a:cubicBezTo>
                  <a:cubicBezTo>
                    <a:pt x="1806" y="109"/>
                    <a:pt x="1521" y="0"/>
                    <a:pt x="1242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8" name="Google Shape;1768;p56"/>
            <p:cNvSpPr/>
            <p:nvPr/>
          </p:nvSpPr>
          <p:spPr>
            <a:xfrm>
              <a:off x="2019880" y="1574729"/>
              <a:ext cx="37249" cy="34223"/>
            </a:xfrm>
            <a:custGeom>
              <a:avLst/>
              <a:gdLst/>
              <a:ahLst/>
              <a:cxnLst/>
              <a:rect l="l" t="t" r="r" b="b"/>
              <a:pathLst>
                <a:path w="1502" h="1380" extrusionOk="0">
                  <a:moveTo>
                    <a:pt x="823" y="1"/>
                  </a:moveTo>
                  <a:cubicBezTo>
                    <a:pt x="805" y="1"/>
                    <a:pt x="786" y="2"/>
                    <a:pt x="768" y="3"/>
                  </a:cubicBezTo>
                  <a:cubicBezTo>
                    <a:pt x="334" y="3"/>
                    <a:pt x="0" y="303"/>
                    <a:pt x="0" y="737"/>
                  </a:cubicBezTo>
                  <a:cubicBezTo>
                    <a:pt x="61" y="1072"/>
                    <a:pt x="317" y="1379"/>
                    <a:pt x="666" y="1379"/>
                  </a:cubicBezTo>
                  <a:cubicBezTo>
                    <a:pt x="699" y="1379"/>
                    <a:pt x="733" y="1377"/>
                    <a:pt x="768" y="1371"/>
                  </a:cubicBezTo>
                  <a:cubicBezTo>
                    <a:pt x="1168" y="1371"/>
                    <a:pt x="1501" y="1104"/>
                    <a:pt x="1501" y="670"/>
                  </a:cubicBezTo>
                  <a:cubicBezTo>
                    <a:pt x="1470" y="290"/>
                    <a:pt x="1168" y="1"/>
                    <a:pt x="8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9" name="Google Shape;1769;p56"/>
            <p:cNvSpPr/>
            <p:nvPr/>
          </p:nvSpPr>
          <p:spPr>
            <a:xfrm>
              <a:off x="1992576" y="1540877"/>
              <a:ext cx="75316" cy="20063"/>
            </a:xfrm>
            <a:custGeom>
              <a:avLst/>
              <a:gdLst/>
              <a:ahLst/>
              <a:cxnLst/>
              <a:rect l="l" t="t" r="r" b="b"/>
              <a:pathLst>
                <a:path w="3037" h="809" extrusionOk="0">
                  <a:moveTo>
                    <a:pt x="1568" y="1"/>
                  </a:moveTo>
                  <a:cubicBezTo>
                    <a:pt x="1168" y="1"/>
                    <a:pt x="734" y="134"/>
                    <a:pt x="401" y="334"/>
                  </a:cubicBezTo>
                  <a:cubicBezTo>
                    <a:pt x="101" y="501"/>
                    <a:pt x="1" y="568"/>
                    <a:pt x="67" y="701"/>
                  </a:cubicBezTo>
                  <a:cubicBezTo>
                    <a:pt x="78" y="722"/>
                    <a:pt x="100" y="730"/>
                    <a:pt x="135" y="730"/>
                  </a:cubicBezTo>
                  <a:cubicBezTo>
                    <a:pt x="323" y="730"/>
                    <a:pt x="858" y="468"/>
                    <a:pt x="1535" y="468"/>
                  </a:cubicBezTo>
                  <a:cubicBezTo>
                    <a:pt x="2274" y="468"/>
                    <a:pt x="2786" y="809"/>
                    <a:pt x="2912" y="809"/>
                  </a:cubicBezTo>
                  <a:cubicBezTo>
                    <a:pt x="2923" y="809"/>
                    <a:pt x="2931" y="806"/>
                    <a:pt x="2936" y="801"/>
                  </a:cubicBezTo>
                  <a:cubicBezTo>
                    <a:pt x="3036" y="768"/>
                    <a:pt x="2936" y="601"/>
                    <a:pt x="2702" y="401"/>
                  </a:cubicBezTo>
                  <a:cubicBezTo>
                    <a:pt x="2402" y="167"/>
                    <a:pt x="2002" y="1"/>
                    <a:pt x="15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0" name="Google Shape;1770;p56"/>
            <p:cNvSpPr/>
            <p:nvPr/>
          </p:nvSpPr>
          <p:spPr>
            <a:xfrm>
              <a:off x="1837876" y="1577283"/>
              <a:ext cx="37249" cy="34967"/>
            </a:xfrm>
            <a:custGeom>
              <a:avLst/>
              <a:gdLst/>
              <a:ahLst/>
              <a:cxnLst/>
              <a:rect l="l" t="t" r="r" b="b"/>
              <a:pathLst>
                <a:path w="1502" h="1410" extrusionOk="0">
                  <a:moveTo>
                    <a:pt x="768" y="0"/>
                  </a:moveTo>
                  <a:cubicBezTo>
                    <a:pt x="334" y="0"/>
                    <a:pt x="1" y="301"/>
                    <a:pt x="1" y="701"/>
                  </a:cubicBezTo>
                  <a:lnTo>
                    <a:pt x="1" y="734"/>
                  </a:lnTo>
                  <a:cubicBezTo>
                    <a:pt x="62" y="1100"/>
                    <a:pt x="318" y="1410"/>
                    <a:pt x="666" y="1410"/>
                  </a:cubicBezTo>
                  <a:cubicBezTo>
                    <a:pt x="699" y="1410"/>
                    <a:pt x="733" y="1407"/>
                    <a:pt x="768" y="1401"/>
                  </a:cubicBezTo>
                  <a:cubicBezTo>
                    <a:pt x="1168" y="1401"/>
                    <a:pt x="1502" y="1134"/>
                    <a:pt x="1502" y="701"/>
                  </a:cubicBezTo>
                  <a:cubicBezTo>
                    <a:pt x="1468" y="301"/>
                    <a:pt x="1135" y="0"/>
                    <a:pt x="7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1" name="Google Shape;1771;p56"/>
            <p:cNvSpPr/>
            <p:nvPr/>
          </p:nvSpPr>
          <p:spPr>
            <a:xfrm>
              <a:off x="1803132" y="1540877"/>
              <a:ext cx="74473" cy="20063"/>
            </a:xfrm>
            <a:custGeom>
              <a:avLst/>
              <a:gdLst/>
              <a:ahLst/>
              <a:cxnLst/>
              <a:rect l="l" t="t" r="r" b="b"/>
              <a:pathLst>
                <a:path w="3003" h="809" extrusionOk="0">
                  <a:moveTo>
                    <a:pt x="1569" y="1"/>
                  </a:moveTo>
                  <a:cubicBezTo>
                    <a:pt x="1168" y="1"/>
                    <a:pt x="735" y="67"/>
                    <a:pt x="401" y="334"/>
                  </a:cubicBezTo>
                  <a:cubicBezTo>
                    <a:pt x="101" y="501"/>
                    <a:pt x="1" y="568"/>
                    <a:pt x="67" y="701"/>
                  </a:cubicBezTo>
                  <a:cubicBezTo>
                    <a:pt x="83" y="722"/>
                    <a:pt x="109" y="730"/>
                    <a:pt x="146" y="730"/>
                  </a:cubicBezTo>
                  <a:cubicBezTo>
                    <a:pt x="348" y="730"/>
                    <a:pt x="858" y="468"/>
                    <a:pt x="1535" y="468"/>
                  </a:cubicBezTo>
                  <a:cubicBezTo>
                    <a:pt x="2274" y="468"/>
                    <a:pt x="2786" y="809"/>
                    <a:pt x="2939" y="809"/>
                  </a:cubicBezTo>
                  <a:cubicBezTo>
                    <a:pt x="2952" y="809"/>
                    <a:pt x="2962" y="806"/>
                    <a:pt x="2970" y="801"/>
                  </a:cubicBezTo>
                  <a:cubicBezTo>
                    <a:pt x="3003" y="768"/>
                    <a:pt x="2903" y="601"/>
                    <a:pt x="2703" y="401"/>
                  </a:cubicBezTo>
                  <a:cubicBezTo>
                    <a:pt x="2402" y="167"/>
                    <a:pt x="2002" y="1"/>
                    <a:pt x="1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2" name="Google Shape;1772;p56"/>
            <p:cNvSpPr/>
            <p:nvPr/>
          </p:nvSpPr>
          <p:spPr>
            <a:xfrm>
              <a:off x="1931370" y="1544151"/>
              <a:ext cx="58750" cy="166057"/>
            </a:xfrm>
            <a:custGeom>
              <a:avLst/>
              <a:gdLst/>
              <a:ahLst/>
              <a:cxnLst/>
              <a:rect l="l" t="t" r="r" b="b"/>
              <a:pathLst>
                <a:path w="2369" h="6696" extrusionOk="0">
                  <a:moveTo>
                    <a:pt x="73" y="0"/>
                  </a:moveTo>
                  <a:cubicBezTo>
                    <a:pt x="71" y="0"/>
                    <a:pt x="69" y="1"/>
                    <a:pt x="67" y="2"/>
                  </a:cubicBezTo>
                  <a:cubicBezTo>
                    <a:pt x="0" y="35"/>
                    <a:pt x="534" y="1870"/>
                    <a:pt x="1334" y="4072"/>
                  </a:cubicBezTo>
                  <a:lnTo>
                    <a:pt x="1901" y="5639"/>
                  </a:lnTo>
                  <a:cubicBezTo>
                    <a:pt x="2002" y="5806"/>
                    <a:pt x="2035" y="6006"/>
                    <a:pt x="2035" y="6206"/>
                  </a:cubicBezTo>
                  <a:cubicBezTo>
                    <a:pt x="2002" y="6373"/>
                    <a:pt x="1835" y="6407"/>
                    <a:pt x="1601" y="6407"/>
                  </a:cubicBezTo>
                  <a:cubicBezTo>
                    <a:pt x="1201" y="6407"/>
                    <a:pt x="734" y="6507"/>
                    <a:pt x="334" y="6640"/>
                  </a:cubicBezTo>
                  <a:cubicBezTo>
                    <a:pt x="607" y="6679"/>
                    <a:pt x="858" y="6695"/>
                    <a:pt x="1099" y="6695"/>
                  </a:cubicBezTo>
                  <a:cubicBezTo>
                    <a:pt x="1270" y="6695"/>
                    <a:pt x="1435" y="6687"/>
                    <a:pt x="1601" y="6673"/>
                  </a:cubicBezTo>
                  <a:cubicBezTo>
                    <a:pt x="1701" y="6673"/>
                    <a:pt x="1835" y="6673"/>
                    <a:pt x="1935" y="6640"/>
                  </a:cubicBezTo>
                  <a:cubicBezTo>
                    <a:pt x="2068" y="6573"/>
                    <a:pt x="2202" y="6473"/>
                    <a:pt x="2268" y="6340"/>
                  </a:cubicBezTo>
                  <a:cubicBezTo>
                    <a:pt x="2368" y="6073"/>
                    <a:pt x="2335" y="5806"/>
                    <a:pt x="2202" y="5539"/>
                  </a:cubicBezTo>
                  <a:lnTo>
                    <a:pt x="1668" y="3972"/>
                  </a:lnTo>
                  <a:cubicBezTo>
                    <a:pt x="882" y="1777"/>
                    <a:pt x="192" y="0"/>
                    <a:pt x="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3" name="Google Shape;1773;p56"/>
            <p:cNvSpPr/>
            <p:nvPr/>
          </p:nvSpPr>
          <p:spPr>
            <a:xfrm>
              <a:off x="1877580" y="1721219"/>
              <a:ext cx="66215" cy="57932"/>
            </a:xfrm>
            <a:custGeom>
              <a:avLst/>
              <a:gdLst/>
              <a:ahLst/>
              <a:cxnLst/>
              <a:rect l="l" t="t" r="r" b="b"/>
              <a:pathLst>
                <a:path w="2670" h="2336" extrusionOk="0">
                  <a:moveTo>
                    <a:pt x="168" y="0"/>
                  </a:moveTo>
                  <a:cubicBezTo>
                    <a:pt x="134" y="0"/>
                    <a:pt x="1" y="201"/>
                    <a:pt x="68" y="568"/>
                  </a:cubicBezTo>
                  <a:cubicBezTo>
                    <a:pt x="101" y="1068"/>
                    <a:pt x="334" y="1502"/>
                    <a:pt x="701" y="1835"/>
                  </a:cubicBezTo>
                  <a:cubicBezTo>
                    <a:pt x="1068" y="2102"/>
                    <a:pt x="1569" y="2335"/>
                    <a:pt x="2069" y="2335"/>
                  </a:cubicBezTo>
                  <a:cubicBezTo>
                    <a:pt x="2469" y="2335"/>
                    <a:pt x="2669" y="2202"/>
                    <a:pt x="2669" y="2135"/>
                  </a:cubicBezTo>
                  <a:cubicBezTo>
                    <a:pt x="2636" y="2035"/>
                    <a:pt x="1702" y="2102"/>
                    <a:pt x="1002" y="1502"/>
                  </a:cubicBezTo>
                  <a:cubicBezTo>
                    <a:pt x="301" y="868"/>
                    <a:pt x="301" y="0"/>
                    <a:pt x="1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4" name="Google Shape;1774;p56"/>
            <p:cNvSpPr/>
            <p:nvPr/>
          </p:nvSpPr>
          <p:spPr>
            <a:xfrm>
              <a:off x="1788253" y="1467099"/>
              <a:ext cx="91014" cy="26114"/>
            </a:xfrm>
            <a:custGeom>
              <a:avLst/>
              <a:gdLst/>
              <a:ahLst/>
              <a:cxnLst/>
              <a:rect l="l" t="t" r="r" b="b"/>
              <a:pathLst>
                <a:path w="3670" h="1053" extrusionOk="0">
                  <a:moveTo>
                    <a:pt x="1941" y="0"/>
                  </a:moveTo>
                  <a:cubicBezTo>
                    <a:pt x="1882" y="0"/>
                    <a:pt x="1824" y="2"/>
                    <a:pt x="1768" y="7"/>
                  </a:cubicBezTo>
                  <a:cubicBezTo>
                    <a:pt x="1301" y="74"/>
                    <a:pt x="834" y="240"/>
                    <a:pt x="434" y="474"/>
                  </a:cubicBezTo>
                  <a:cubicBezTo>
                    <a:pt x="134" y="674"/>
                    <a:pt x="0" y="907"/>
                    <a:pt x="34" y="974"/>
                  </a:cubicBezTo>
                  <a:cubicBezTo>
                    <a:pt x="62" y="1031"/>
                    <a:pt x="147" y="1053"/>
                    <a:pt x="274" y="1053"/>
                  </a:cubicBezTo>
                  <a:cubicBezTo>
                    <a:pt x="595" y="1053"/>
                    <a:pt x="1189" y="912"/>
                    <a:pt x="1835" y="841"/>
                  </a:cubicBezTo>
                  <a:cubicBezTo>
                    <a:pt x="2087" y="823"/>
                    <a:pt x="2329" y="819"/>
                    <a:pt x="2550" y="819"/>
                  </a:cubicBezTo>
                  <a:cubicBezTo>
                    <a:pt x="2686" y="819"/>
                    <a:pt x="2814" y="821"/>
                    <a:pt x="2931" y="821"/>
                  </a:cubicBezTo>
                  <a:cubicBezTo>
                    <a:pt x="3328" y="821"/>
                    <a:pt x="3599" y="806"/>
                    <a:pt x="3636" y="674"/>
                  </a:cubicBezTo>
                  <a:cubicBezTo>
                    <a:pt x="3670" y="607"/>
                    <a:pt x="3503" y="407"/>
                    <a:pt x="3169" y="240"/>
                  </a:cubicBezTo>
                  <a:cubicBezTo>
                    <a:pt x="2792" y="95"/>
                    <a:pt x="2338" y="0"/>
                    <a:pt x="194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5" name="Google Shape;1775;p56"/>
            <p:cNvSpPr/>
            <p:nvPr/>
          </p:nvSpPr>
          <p:spPr>
            <a:xfrm>
              <a:off x="1992576" y="1483566"/>
              <a:ext cx="68695" cy="22741"/>
            </a:xfrm>
            <a:custGeom>
              <a:avLst/>
              <a:gdLst/>
              <a:ahLst/>
              <a:cxnLst/>
              <a:rect l="l" t="t" r="r" b="b"/>
              <a:pathLst>
                <a:path w="2770" h="917" extrusionOk="0">
                  <a:moveTo>
                    <a:pt x="1285" y="0"/>
                  </a:moveTo>
                  <a:cubicBezTo>
                    <a:pt x="954" y="0"/>
                    <a:pt x="625" y="88"/>
                    <a:pt x="334" y="277"/>
                  </a:cubicBezTo>
                  <a:cubicBezTo>
                    <a:pt x="67" y="477"/>
                    <a:pt x="1" y="644"/>
                    <a:pt x="34" y="744"/>
                  </a:cubicBezTo>
                  <a:cubicBezTo>
                    <a:pt x="88" y="811"/>
                    <a:pt x="208" y="830"/>
                    <a:pt x="376" y="830"/>
                  </a:cubicBezTo>
                  <a:cubicBezTo>
                    <a:pt x="573" y="830"/>
                    <a:pt x="835" y="805"/>
                    <a:pt x="1134" y="805"/>
                  </a:cubicBezTo>
                  <a:cubicBezTo>
                    <a:pt x="1210" y="805"/>
                    <a:pt x="1288" y="806"/>
                    <a:pt x="1368" y="811"/>
                  </a:cubicBezTo>
                  <a:cubicBezTo>
                    <a:pt x="1820" y="833"/>
                    <a:pt x="2195" y="917"/>
                    <a:pt x="2442" y="917"/>
                  </a:cubicBezTo>
                  <a:cubicBezTo>
                    <a:pt x="2560" y="917"/>
                    <a:pt x="2649" y="898"/>
                    <a:pt x="2702" y="844"/>
                  </a:cubicBezTo>
                  <a:cubicBezTo>
                    <a:pt x="2769" y="777"/>
                    <a:pt x="2702" y="610"/>
                    <a:pt x="2502" y="410"/>
                  </a:cubicBezTo>
                  <a:cubicBezTo>
                    <a:pt x="2145" y="147"/>
                    <a:pt x="1713" y="0"/>
                    <a:pt x="12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6" name="Google Shape;1776;p56"/>
            <p:cNvSpPr/>
            <p:nvPr/>
          </p:nvSpPr>
          <p:spPr>
            <a:xfrm>
              <a:off x="1575647" y="1618996"/>
              <a:ext cx="89377" cy="134264"/>
            </a:xfrm>
            <a:custGeom>
              <a:avLst/>
              <a:gdLst/>
              <a:ahLst/>
              <a:cxnLst/>
              <a:rect l="l" t="t" r="r" b="b"/>
              <a:pathLst>
                <a:path w="3604" h="5414" extrusionOk="0">
                  <a:moveTo>
                    <a:pt x="2291" y="1"/>
                  </a:moveTo>
                  <a:cubicBezTo>
                    <a:pt x="1279" y="1"/>
                    <a:pt x="1" y="434"/>
                    <a:pt x="1" y="2621"/>
                  </a:cubicBezTo>
                  <a:cubicBezTo>
                    <a:pt x="1" y="4992"/>
                    <a:pt x="1591" y="5414"/>
                    <a:pt x="2648" y="5414"/>
                  </a:cubicBezTo>
                  <a:cubicBezTo>
                    <a:pt x="3168" y="5414"/>
                    <a:pt x="3559" y="5312"/>
                    <a:pt x="3570" y="5290"/>
                  </a:cubicBezTo>
                  <a:cubicBezTo>
                    <a:pt x="3603" y="5190"/>
                    <a:pt x="3503" y="186"/>
                    <a:pt x="3503" y="186"/>
                  </a:cubicBezTo>
                  <a:cubicBezTo>
                    <a:pt x="3464" y="173"/>
                    <a:pt x="2931" y="1"/>
                    <a:pt x="2291" y="1"/>
                  </a:cubicBezTo>
                  <a:close/>
                </a:path>
              </a:pathLst>
            </a:custGeom>
            <a:solidFill>
              <a:srgbClr val="FFC4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7" name="Google Shape;1777;p56"/>
            <p:cNvSpPr/>
            <p:nvPr/>
          </p:nvSpPr>
          <p:spPr>
            <a:xfrm>
              <a:off x="1597991" y="1647267"/>
              <a:ext cx="39729" cy="75961"/>
            </a:xfrm>
            <a:custGeom>
              <a:avLst/>
              <a:gdLst/>
              <a:ahLst/>
              <a:cxnLst/>
              <a:rect l="l" t="t" r="r" b="b"/>
              <a:pathLst>
                <a:path w="1602" h="3063" extrusionOk="0">
                  <a:moveTo>
                    <a:pt x="940" y="1"/>
                  </a:moveTo>
                  <a:cubicBezTo>
                    <a:pt x="906" y="1"/>
                    <a:pt x="870" y="5"/>
                    <a:pt x="834" y="14"/>
                  </a:cubicBezTo>
                  <a:cubicBezTo>
                    <a:pt x="567" y="47"/>
                    <a:pt x="300" y="247"/>
                    <a:pt x="234" y="547"/>
                  </a:cubicBezTo>
                  <a:cubicBezTo>
                    <a:pt x="67" y="848"/>
                    <a:pt x="0" y="1181"/>
                    <a:pt x="0" y="1548"/>
                  </a:cubicBezTo>
                  <a:cubicBezTo>
                    <a:pt x="67" y="2249"/>
                    <a:pt x="434" y="2916"/>
                    <a:pt x="934" y="3049"/>
                  </a:cubicBezTo>
                  <a:cubicBezTo>
                    <a:pt x="988" y="3058"/>
                    <a:pt x="1041" y="3062"/>
                    <a:pt x="1094" y="3062"/>
                  </a:cubicBezTo>
                  <a:cubicBezTo>
                    <a:pt x="1237" y="3062"/>
                    <a:pt x="1370" y="3031"/>
                    <a:pt x="1468" y="2982"/>
                  </a:cubicBezTo>
                  <a:cubicBezTo>
                    <a:pt x="1568" y="2882"/>
                    <a:pt x="1601" y="2816"/>
                    <a:pt x="1568" y="2816"/>
                  </a:cubicBezTo>
                  <a:cubicBezTo>
                    <a:pt x="1568" y="2816"/>
                    <a:pt x="1501" y="2849"/>
                    <a:pt x="1401" y="2882"/>
                  </a:cubicBezTo>
                  <a:cubicBezTo>
                    <a:pt x="1318" y="2932"/>
                    <a:pt x="1243" y="2957"/>
                    <a:pt x="1168" y="2957"/>
                  </a:cubicBezTo>
                  <a:cubicBezTo>
                    <a:pt x="1093" y="2957"/>
                    <a:pt x="1018" y="2932"/>
                    <a:pt x="934" y="2882"/>
                  </a:cubicBezTo>
                  <a:cubicBezTo>
                    <a:pt x="567" y="2749"/>
                    <a:pt x="234" y="2182"/>
                    <a:pt x="234" y="1515"/>
                  </a:cubicBezTo>
                  <a:cubicBezTo>
                    <a:pt x="234" y="1215"/>
                    <a:pt x="267" y="881"/>
                    <a:pt x="400" y="647"/>
                  </a:cubicBezTo>
                  <a:cubicBezTo>
                    <a:pt x="467" y="414"/>
                    <a:pt x="634" y="214"/>
                    <a:pt x="834" y="180"/>
                  </a:cubicBezTo>
                  <a:cubicBezTo>
                    <a:pt x="857" y="175"/>
                    <a:pt x="881" y="172"/>
                    <a:pt x="905" y="172"/>
                  </a:cubicBezTo>
                  <a:cubicBezTo>
                    <a:pt x="1023" y="172"/>
                    <a:pt x="1151" y="237"/>
                    <a:pt x="1234" y="347"/>
                  </a:cubicBezTo>
                  <a:cubicBezTo>
                    <a:pt x="1268" y="414"/>
                    <a:pt x="1268" y="514"/>
                    <a:pt x="1268" y="514"/>
                  </a:cubicBezTo>
                  <a:cubicBezTo>
                    <a:pt x="1268" y="514"/>
                    <a:pt x="1334" y="481"/>
                    <a:pt x="1301" y="314"/>
                  </a:cubicBezTo>
                  <a:cubicBezTo>
                    <a:pt x="1268" y="214"/>
                    <a:pt x="1234" y="147"/>
                    <a:pt x="1168" y="80"/>
                  </a:cubicBezTo>
                  <a:cubicBezTo>
                    <a:pt x="1119" y="32"/>
                    <a:pt x="1034" y="1"/>
                    <a:pt x="940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8" name="Google Shape;1778;p56"/>
            <p:cNvSpPr/>
            <p:nvPr/>
          </p:nvSpPr>
          <p:spPr>
            <a:xfrm>
              <a:off x="1583930" y="1259626"/>
              <a:ext cx="468239" cy="404182"/>
            </a:xfrm>
            <a:custGeom>
              <a:avLst/>
              <a:gdLst/>
              <a:ahLst/>
              <a:cxnLst/>
              <a:rect l="l" t="t" r="r" b="b"/>
              <a:pathLst>
                <a:path w="18881" h="16298" extrusionOk="0">
                  <a:moveTo>
                    <a:pt x="10167" y="1"/>
                  </a:moveTo>
                  <a:cubicBezTo>
                    <a:pt x="9458" y="1"/>
                    <a:pt x="8796" y="73"/>
                    <a:pt x="8239" y="234"/>
                  </a:cubicBezTo>
                  <a:cubicBezTo>
                    <a:pt x="5904" y="967"/>
                    <a:pt x="3936" y="2168"/>
                    <a:pt x="2835" y="4337"/>
                  </a:cubicBezTo>
                  <a:cubicBezTo>
                    <a:pt x="1735" y="6538"/>
                    <a:pt x="1234" y="9007"/>
                    <a:pt x="1368" y="11475"/>
                  </a:cubicBezTo>
                  <a:cubicBezTo>
                    <a:pt x="1401" y="12209"/>
                    <a:pt x="0" y="12643"/>
                    <a:pt x="400" y="13276"/>
                  </a:cubicBezTo>
                  <a:cubicBezTo>
                    <a:pt x="901" y="14010"/>
                    <a:pt x="801" y="13677"/>
                    <a:pt x="1668" y="14711"/>
                  </a:cubicBezTo>
                  <a:cubicBezTo>
                    <a:pt x="1901" y="15011"/>
                    <a:pt x="2302" y="15344"/>
                    <a:pt x="2535" y="15645"/>
                  </a:cubicBezTo>
                  <a:cubicBezTo>
                    <a:pt x="2916" y="16063"/>
                    <a:pt x="3622" y="16297"/>
                    <a:pt x="4227" y="16297"/>
                  </a:cubicBezTo>
                  <a:cubicBezTo>
                    <a:pt x="4682" y="16297"/>
                    <a:pt x="5080" y="16165"/>
                    <a:pt x="5237" y="15878"/>
                  </a:cubicBezTo>
                  <a:cubicBezTo>
                    <a:pt x="6004" y="14644"/>
                    <a:pt x="6405" y="13210"/>
                    <a:pt x="6405" y="11775"/>
                  </a:cubicBezTo>
                  <a:cubicBezTo>
                    <a:pt x="6471" y="10674"/>
                    <a:pt x="6471" y="9040"/>
                    <a:pt x="6171" y="8006"/>
                  </a:cubicBezTo>
                  <a:cubicBezTo>
                    <a:pt x="6038" y="7639"/>
                    <a:pt x="6004" y="7205"/>
                    <a:pt x="6004" y="6805"/>
                  </a:cubicBezTo>
                  <a:cubicBezTo>
                    <a:pt x="6004" y="6138"/>
                    <a:pt x="6205" y="5504"/>
                    <a:pt x="6538" y="4970"/>
                  </a:cubicBezTo>
                  <a:cubicBezTo>
                    <a:pt x="6638" y="4837"/>
                    <a:pt x="6738" y="4703"/>
                    <a:pt x="6872" y="4637"/>
                  </a:cubicBezTo>
                  <a:cubicBezTo>
                    <a:pt x="7467" y="4133"/>
                    <a:pt x="8203" y="3865"/>
                    <a:pt x="8952" y="3865"/>
                  </a:cubicBezTo>
                  <a:cubicBezTo>
                    <a:pt x="9294" y="3865"/>
                    <a:pt x="9639" y="3921"/>
                    <a:pt x="9974" y="4036"/>
                  </a:cubicBezTo>
                  <a:cubicBezTo>
                    <a:pt x="11411" y="4515"/>
                    <a:pt x="12642" y="5218"/>
                    <a:pt x="14074" y="5218"/>
                  </a:cubicBezTo>
                  <a:cubicBezTo>
                    <a:pt x="14636" y="5218"/>
                    <a:pt x="15229" y="5110"/>
                    <a:pt x="15878" y="4837"/>
                  </a:cubicBezTo>
                  <a:cubicBezTo>
                    <a:pt x="16245" y="4637"/>
                    <a:pt x="16645" y="4303"/>
                    <a:pt x="16879" y="3970"/>
                  </a:cubicBezTo>
                  <a:cubicBezTo>
                    <a:pt x="17112" y="3753"/>
                    <a:pt x="17388" y="3644"/>
                    <a:pt x="17646" y="3644"/>
                  </a:cubicBezTo>
                  <a:cubicBezTo>
                    <a:pt x="17905" y="3644"/>
                    <a:pt x="18146" y="3753"/>
                    <a:pt x="18313" y="3970"/>
                  </a:cubicBezTo>
                  <a:cubicBezTo>
                    <a:pt x="18880" y="3636"/>
                    <a:pt x="17012" y="1735"/>
                    <a:pt x="15578" y="1134"/>
                  </a:cubicBezTo>
                  <a:cubicBezTo>
                    <a:pt x="14071" y="465"/>
                    <a:pt x="11965" y="1"/>
                    <a:pt x="1016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9" name="Google Shape;1779;p56"/>
            <p:cNvSpPr/>
            <p:nvPr/>
          </p:nvSpPr>
          <p:spPr>
            <a:xfrm>
              <a:off x="1712961" y="1261710"/>
              <a:ext cx="401256" cy="153930"/>
            </a:xfrm>
            <a:custGeom>
              <a:avLst/>
              <a:gdLst/>
              <a:ahLst/>
              <a:cxnLst/>
              <a:rect l="l" t="t" r="r" b="b"/>
              <a:pathLst>
                <a:path w="16180" h="6207" extrusionOk="0">
                  <a:moveTo>
                    <a:pt x="8888" y="0"/>
                  </a:moveTo>
                  <a:cubicBezTo>
                    <a:pt x="8022" y="0"/>
                    <a:pt x="7158" y="71"/>
                    <a:pt x="6305" y="216"/>
                  </a:cubicBezTo>
                  <a:cubicBezTo>
                    <a:pt x="4204" y="517"/>
                    <a:pt x="2136" y="1117"/>
                    <a:pt x="635" y="2618"/>
                  </a:cubicBezTo>
                  <a:cubicBezTo>
                    <a:pt x="401" y="2785"/>
                    <a:pt x="234" y="3052"/>
                    <a:pt x="134" y="3285"/>
                  </a:cubicBezTo>
                  <a:cubicBezTo>
                    <a:pt x="1" y="3552"/>
                    <a:pt x="34" y="3886"/>
                    <a:pt x="201" y="4086"/>
                  </a:cubicBezTo>
                  <a:cubicBezTo>
                    <a:pt x="296" y="4238"/>
                    <a:pt x="446" y="4315"/>
                    <a:pt x="607" y="4315"/>
                  </a:cubicBezTo>
                  <a:cubicBezTo>
                    <a:pt x="727" y="4315"/>
                    <a:pt x="854" y="4272"/>
                    <a:pt x="968" y="4186"/>
                  </a:cubicBezTo>
                  <a:lnTo>
                    <a:pt x="1368" y="4686"/>
                  </a:lnTo>
                  <a:cubicBezTo>
                    <a:pt x="2126" y="4275"/>
                    <a:pt x="2953" y="4061"/>
                    <a:pt x="3796" y="4061"/>
                  </a:cubicBezTo>
                  <a:cubicBezTo>
                    <a:pt x="4253" y="4061"/>
                    <a:pt x="4714" y="4124"/>
                    <a:pt x="5171" y="4253"/>
                  </a:cubicBezTo>
                  <a:cubicBezTo>
                    <a:pt x="6205" y="4586"/>
                    <a:pt x="7139" y="5253"/>
                    <a:pt x="8140" y="5687"/>
                  </a:cubicBezTo>
                  <a:cubicBezTo>
                    <a:pt x="9009" y="6034"/>
                    <a:pt x="9919" y="6206"/>
                    <a:pt x="10821" y="6206"/>
                  </a:cubicBezTo>
                  <a:cubicBezTo>
                    <a:pt x="12344" y="6206"/>
                    <a:pt x="13842" y="5716"/>
                    <a:pt x="15078" y="4753"/>
                  </a:cubicBezTo>
                  <a:cubicBezTo>
                    <a:pt x="15679" y="4386"/>
                    <a:pt x="16046" y="3752"/>
                    <a:pt x="16179" y="3085"/>
                  </a:cubicBezTo>
                  <a:cubicBezTo>
                    <a:pt x="16179" y="2518"/>
                    <a:pt x="15912" y="1951"/>
                    <a:pt x="15479" y="1584"/>
                  </a:cubicBezTo>
                  <a:cubicBezTo>
                    <a:pt x="15012" y="1217"/>
                    <a:pt x="14511" y="950"/>
                    <a:pt x="13977" y="783"/>
                  </a:cubicBezTo>
                  <a:cubicBezTo>
                    <a:pt x="12317" y="274"/>
                    <a:pt x="10598" y="0"/>
                    <a:pt x="888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0" name="Google Shape;1780;p56"/>
            <p:cNvSpPr/>
            <p:nvPr/>
          </p:nvSpPr>
          <p:spPr>
            <a:xfrm>
              <a:off x="2067024" y="1577977"/>
              <a:ext cx="22369" cy="8754"/>
            </a:xfrm>
            <a:custGeom>
              <a:avLst/>
              <a:gdLst/>
              <a:ahLst/>
              <a:cxnLst/>
              <a:rect l="l" t="t" r="r" b="b"/>
              <a:pathLst>
                <a:path w="902" h="353" extrusionOk="0">
                  <a:moveTo>
                    <a:pt x="741" y="0"/>
                  </a:moveTo>
                  <a:cubicBezTo>
                    <a:pt x="664" y="0"/>
                    <a:pt x="561" y="11"/>
                    <a:pt x="434" y="39"/>
                  </a:cubicBezTo>
                  <a:cubicBezTo>
                    <a:pt x="167" y="139"/>
                    <a:pt x="1" y="306"/>
                    <a:pt x="34" y="339"/>
                  </a:cubicBezTo>
                  <a:cubicBezTo>
                    <a:pt x="43" y="348"/>
                    <a:pt x="64" y="352"/>
                    <a:pt x="94" y="352"/>
                  </a:cubicBezTo>
                  <a:cubicBezTo>
                    <a:pt x="177" y="352"/>
                    <a:pt x="330" y="321"/>
                    <a:pt x="501" y="273"/>
                  </a:cubicBezTo>
                  <a:cubicBezTo>
                    <a:pt x="701" y="172"/>
                    <a:pt x="901" y="106"/>
                    <a:pt x="901" y="39"/>
                  </a:cubicBezTo>
                  <a:cubicBezTo>
                    <a:pt x="901" y="20"/>
                    <a:pt x="846" y="0"/>
                    <a:pt x="741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1" name="Google Shape;1781;p56"/>
            <p:cNvSpPr/>
            <p:nvPr/>
          </p:nvSpPr>
          <p:spPr>
            <a:xfrm>
              <a:off x="2067024" y="1588864"/>
              <a:ext cx="29809" cy="5803"/>
            </a:xfrm>
            <a:custGeom>
              <a:avLst/>
              <a:gdLst/>
              <a:ahLst/>
              <a:cxnLst/>
              <a:rect l="l" t="t" r="r" b="b"/>
              <a:pathLst>
                <a:path w="1202" h="234" extrusionOk="0">
                  <a:moveTo>
                    <a:pt x="601" y="0"/>
                  </a:moveTo>
                  <a:cubicBezTo>
                    <a:pt x="268" y="0"/>
                    <a:pt x="1" y="67"/>
                    <a:pt x="34" y="167"/>
                  </a:cubicBezTo>
                  <a:cubicBezTo>
                    <a:pt x="67" y="234"/>
                    <a:pt x="268" y="234"/>
                    <a:pt x="601" y="234"/>
                  </a:cubicBezTo>
                  <a:cubicBezTo>
                    <a:pt x="935" y="234"/>
                    <a:pt x="1202" y="200"/>
                    <a:pt x="1202" y="167"/>
                  </a:cubicBezTo>
                  <a:cubicBezTo>
                    <a:pt x="1202" y="100"/>
                    <a:pt x="935" y="0"/>
                    <a:pt x="601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2" name="Google Shape;1782;p56"/>
            <p:cNvSpPr/>
            <p:nvPr/>
          </p:nvSpPr>
          <p:spPr>
            <a:xfrm>
              <a:off x="1751029" y="1581425"/>
              <a:ext cx="40547" cy="5803"/>
            </a:xfrm>
            <a:custGeom>
              <a:avLst/>
              <a:gdLst/>
              <a:ahLst/>
              <a:cxnLst/>
              <a:rect l="l" t="t" r="r" b="b"/>
              <a:pathLst>
                <a:path w="1635" h="234" extrusionOk="0">
                  <a:moveTo>
                    <a:pt x="834" y="0"/>
                  </a:moveTo>
                  <a:cubicBezTo>
                    <a:pt x="401" y="0"/>
                    <a:pt x="0" y="67"/>
                    <a:pt x="67" y="167"/>
                  </a:cubicBezTo>
                  <a:cubicBezTo>
                    <a:pt x="100" y="234"/>
                    <a:pt x="401" y="234"/>
                    <a:pt x="834" y="234"/>
                  </a:cubicBezTo>
                  <a:cubicBezTo>
                    <a:pt x="1301" y="234"/>
                    <a:pt x="1635" y="200"/>
                    <a:pt x="1635" y="167"/>
                  </a:cubicBezTo>
                  <a:cubicBezTo>
                    <a:pt x="1635" y="67"/>
                    <a:pt x="1301" y="0"/>
                    <a:pt x="834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3" name="Google Shape;1783;p56"/>
            <p:cNvSpPr/>
            <p:nvPr/>
          </p:nvSpPr>
          <p:spPr>
            <a:xfrm>
              <a:off x="1757650" y="1598784"/>
              <a:ext cx="33107" cy="4985"/>
            </a:xfrm>
            <a:custGeom>
              <a:avLst/>
              <a:gdLst/>
              <a:ahLst/>
              <a:cxnLst/>
              <a:rect l="l" t="t" r="r" b="b"/>
              <a:pathLst>
                <a:path w="1335" h="201" extrusionOk="0">
                  <a:moveTo>
                    <a:pt x="667" y="1"/>
                  </a:moveTo>
                  <a:cubicBezTo>
                    <a:pt x="300" y="1"/>
                    <a:pt x="0" y="134"/>
                    <a:pt x="0" y="167"/>
                  </a:cubicBezTo>
                  <a:cubicBezTo>
                    <a:pt x="0" y="201"/>
                    <a:pt x="300" y="201"/>
                    <a:pt x="667" y="201"/>
                  </a:cubicBezTo>
                  <a:cubicBezTo>
                    <a:pt x="1034" y="201"/>
                    <a:pt x="1334" y="201"/>
                    <a:pt x="1334" y="167"/>
                  </a:cubicBezTo>
                  <a:cubicBezTo>
                    <a:pt x="1334" y="101"/>
                    <a:pt x="1034" y="1"/>
                    <a:pt x="667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4" name="Google Shape;1784;p56"/>
            <p:cNvSpPr/>
            <p:nvPr/>
          </p:nvSpPr>
          <p:spPr>
            <a:xfrm>
              <a:off x="1802314" y="1623608"/>
              <a:ext cx="68695" cy="20088"/>
            </a:xfrm>
            <a:custGeom>
              <a:avLst/>
              <a:gdLst/>
              <a:ahLst/>
              <a:cxnLst/>
              <a:rect l="l" t="t" r="r" b="b"/>
              <a:pathLst>
                <a:path w="2770" h="810" extrusionOk="0">
                  <a:moveTo>
                    <a:pt x="0" y="0"/>
                  </a:moveTo>
                  <a:cubicBezTo>
                    <a:pt x="0" y="34"/>
                    <a:pt x="67" y="200"/>
                    <a:pt x="267" y="367"/>
                  </a:cubicBezTo>
                  <a:cubicBezTo>
                    <a:pt x="567" y="634"/>
                    <a:pt x="934" y="768"/>
                    <a:pt x="1335" y="801"/>
                  </a:cubicBezTo>
                  <a:cubicBezTo>
                    <a:pt x="1396" y="806"/>
                    <a:pt x="1457" y="809"/>
                    <a:pt x="1518" y="809"/>
                  </a:cubicBezTo>
                  <a:cubicBezTo>
                    <a:pt x="1823" y="809"/>
                    <a:pt x="2124" y="740"/>
                    <a:pt x="2402" y="601"/>
                  </a:cubicBezTo>
                  <a:cubicBezTo>
                    <a:pt x="2702" y="467"/>
                    <a:pt x="2769" y="334"/>
                    <a:pt x="2769" y="301"/>
                  </a:cubicBezTo>
                  <a:lnTo>
                    <a:pt x="2769" y="301"/>
                  </a:lnTo>
                  <a:cubicBezTo>
                    <a:pt x="2411" y="521"/>
                    <a:pt x="2008" y="627"/>
                    <a:pt x="1603" y="627"/>
                  </a:cubicBezTo>
                  <a:cubicBezTo>
                    <a:pt x="1028" y="627"/>
                    <a:pt x="451" y="412"/>
                    <a:pt x="0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5" name="Google Shape;1785;p56"/>
            <p:cNvSpPr/>
            <p:nvPr/>
          </p:nvSpPr>
          <p:spPr>
            <a:xfrm>
              <a:off x="1837058" y="1626684"/>
              <a:ext cx="44689" cy="6051"/>
            </a:xfrm>
            <a:custGeom>
              <a:avLst/>
              <a:gdLst/>
              <a:ahLst/>
              <a:cxnLst/>
              <a:rect l="l" t="t" r="r" b="b"/>
              <a:pathLst>
                <a:path w="1802" h="244" extrusionOk="0">
                  <a:moveTo>
                    <a:pt x="43" y="0"/>
                  </a:moveTo>
                  <a:cubicBezTo>
                    <a:pt x="15" y="0"/>
                    <a:pt x="0" y="3"/>
                    <a:pt x="0" y="10"/>
                  </a:cubicBezTo>
                  <a:cubicBezTo>
                    <a:pt x="0" y="43"/>
                    <a:pt x="334" y="243"/>
                    <a:pt x="868" y="243"/>
                  </a:cubicBezTo>
                  <a:cubicBezTo>
                    <a:pt x="1401" y="243"/>
                    <a:pt x="1802" y="43"/>
                    <a:pt x="1768" y="10"/>
                  </a:cubicBezTo>
                  <a:cubicBezTo>
                    <a:pt x="1755" y="3"/>
                    <a:pt x="1731" y="0"/>
                    <a:pt x="1697" y="0"/>
                  </a:cubicBezTo>
                  <a:cubicBezTo>
                    <a:pt x="1561" y="0"/>
                    <a:pt x="1268" y="43"/>
                    <a:pt x="868" y="43"/>
                  </a:cubicBezTo>
                  <a:cubicBezTo>
                    <a:pt x="467" y="43"/>
                    <a:pt x="152" y="0"/>
                    <a:pt x="43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6" name="Google Shape;1786;p56"/>
            <p:cNvSpPr/>
            <p:nvPr/>
          </p:nvSpPr>
          <p:spPr>
            <a:xfrm>
              <a:off x="2006637" y="1615003"/>
              <a:ext cx="64553" cy="11780"/>
            </a:xfrm>
            <a:custGeom>
              <a:avLst/>
              <a:gdLst/>
              <a:ahLst/>
              <a:cxnLst/>
              <a:rect l="l" t="t" r="r" b="b"/>
              <a:pathLst>
                <a:path w="2603" h="475" extrusionOk="0">
                  <a:moveTo>
                    <a:pt x="2548" y="0"/>
                  </a:moveTo>
                  <a:cubicBezTo>
                    <a:pt x="2383" y="0"/>
                    <a:pt x="1904" y="156"/>
                    <a:pt x="1302" y="214"/>
                  </a:cubicBezTo>
                  <a:cubicBezTo>
                    <a:pt x="1084" y="245"/>
                    <a:pt x="875" y="254"/>
                    <a:pt x="692" y="254"/>
                  </a:cubicBezTo>
                  <a:cubicBezTo>
                    <a:pt x="469" y="254"/>
                    <a:pt x="283" y="241"/>
                    <a:pt x="160" y="241"/>
                  </a:cubicBezTo>
                  <a:cubicBezTo>
                    <a:pt x="59" y="241"/>
                    <a:pt x="1" y="249"/>
                    <a:pt x="1" y="281"/>
                  </a:cubicBezTo>
                  <a:cubicBezTo>
                    <a:pt x="326" y="411"/>
                    <a:pt x="672" y="475"/>
                    <a:pt x="1021" y="475"/>
                  </a:cubicBezTo>
                  <a:cubicBezTo>
                    <a:pt x="1565" y="475"/>
                    <a:pt x="2114" y="319"/>
                    <a:pt x="2602" y="14"/>
                  </a:cubicBezTo>
                  <a:cubicBezTo>
                    <a:pt x="2593" y="4"/>
                    <a:pt x="2575" y="0"/>
                    <a:pt x="2548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7" name="Google Shape;1787;p56"/>
            <p:cNvSpPr/>
            <p:nvPr/>
          </p:nvSpPr>
          <p:spPr>
            <a:xfrm>
              <a:off x="2002495" y="1621947"/>
              <a:ext cx="58775" cy="15896"/>
            </a:xfrm>
            <a:custGeom>
              <a:avLst/>
              <a:gdLst/>
              <a:ahLst/>
              <a:cxnLst/>
              <a:rect l="l" t="t" r="r" b="b"/>
              <a:pathLst>
                <a:path w="2370" h="641" extrusionOk="0">
                  <a:moveTo>
                    <a:pt x="2369" y="1"/>
                  </a:moveTo>
                  <a:lnTo>
                    <a:pt x="2369" y="1"/>
                  </a:lnTo>
                  <a:cubicBezTo>
                    <a:pt x="2002" y="167"/>
                    <a:pt x="1602" y="267"/>
                    <a:pt x="1202" y="368"/>
                  </a:cubicBezTo>
                  <a:cubicBezTo>
                    <a:pt x="801" y="401"/>
                    <a:pt x="434" y="401"/>
                    <a:pt x="1" y="401"/>
                  </a:cubicBezTo>
                  <a:cubicBezTo>
                    <a:pt x="299" y="562"/>
                    <a:pt x="621" y="641"/>
                    <a:pt x="938" y="641"/>
                  </a:cubicBezTo>
                  <a:cubicBezTo>
                    <a:pt x="1471" y="641"/>
                    <a:pt x="1993" y="419"/>
                    <a:pt x="2369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8" name="Google Shape;1788;p56"/>
            <p:cNvSpPr/>
            <p:nvPr/>
          </p:nvSpPr>
          <p:spPr>
            <a:xfrm>
              <a:off x="1866842" y="1458791"/>
              <a:ext cx="153062" cy="15400"/>
            </a:xfrm>
            <a:custGeom>
              <a:avLst/>
              <a:gdLst/>
              <a:ahLst/>
              <a:cxnLst/>
              <a:rect l="l" t="t" r="r" b="b"/>
              <a:pathLst>
                <a:path w="6172" h="621" extrusionOk="0">
                  <a:moveTo>
                    <a:pt x="28" y="0"/>
                  </a:moveTo>
                  <a:cubicBezTo>
                    <a:pt x="10" y="0"/>
                    <a:pt x="0" y="3"/>
                    <a:pt x="0" y="8"/>
                  </a:cubicBezTo>
                  <a:cubicBezTo>
                    <a:pt x="300" y="142"/>
                    <a:pt x="601" y="275"/>
                    <a:pt x="868" y="308"/>
                  </a:cubicBezTo>
                  <a:cubicBezTo>
                    <a:pt x="1635" y="475"/>
                    <a:pt x="2335" y="575"/>
                    <a:pt x="3102" y="609"/>
                  </a:cubicBezTo>
                  <a:cubicBezTo>
                    <a:pt x="3276" y="617"/>
                    <a:pt x="3449" y="621"/>
                    <a:pt x="3622" y="621"/>
                  </a:cubicBezTo>
                  <a:cubicBezTo>
                    <a:pt x="4183" y="621"/>
                    <a:pt x="4743" y="577"/>
                    <a:pt x="5304" y="475"/>
                  </a:cubicBezTo>
                  <a:cubicBezTo>
                    <a:pt x="5604" y="475"/>
                    <a:pt x="5904" y="409"/>
                    <a:pt x="6171" y="275"/>
                  </a:cubicBezTo>
                  <a:cubicBezTo>
                    <a:pt x="6171" y="261"/>
                    <a:pt x="6142" y="254"/>
                    <a:pt x="6088" y="254"/>
                  </a:cubicBezTo>
                  <a:cubicBezTo>
                    <a:pt x="5805" y="254"/>
                    <a:pt x="4832" y="418"/>
                    <a:pt x="3610" y="418"/>
                  </a:cubicBezTo>
                  <a:cubicBezTo>
                    <a:pt x="3445" y="418"/>
                    <a:pt x="3276" y="415"/>
                    <a:pt x="3102" y="409"/>
                  </a:cubicBezTo>
                  <a:cubicBezTo>
                    <a:pt x="1541" y="317"/>
                    <a:pt x="233" y="0"/>
                    <a:pt x="28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9" name="Google Shape;1789;p56"/>
            <p:cNvSpPr/>
            <p:nvPr/>
          </p:nvSpPr>
          <p:spPr>
            <a:xfrm>
              <a:off x="1890823" y="1448127"/>
              <a:ext cx="143143" cy="8556"/>
            </a:xfrm>
            <a:custGeom>
              <a:avLst/>
              <a:gdLst/>
              <a:ahLst/>
              <a:cxnLst/>
              <a:rect l="l" t="t" r="r" b="b"/>
              <a:pathLst>
                <a:path w="5772" h="345" extrusionOk="0">
                  <a:moveTo>
                    <a:pt x="270" y="1"/>
                  </a:moveTo>
                  <a:cubicBezTo>
                    <a:pt x="97" y="1"/>
                    <a:pt x="1" y="11"/>
                    <a:pt x="1" y="38"/>
                  </a:cubicBezTo>
                  <a:cubicBezTo>
                    <a:pt x="847" y="242"/>
                    <a:pt x="1693" y="344"/>
                    <a:pt x="2518" y="344"/>
                  </a:cubicBezTo>
                  <a:cubicBezTo>
                    <a:pt x="2635" y="344"/>
                    <a:pt x="2753" y="342"/>
                    <a:pt x="2869" y="338"/>
                  </a:cubicBezTo>
                  <a:cubicBezTo>
                    <a:pt x="2992" y="342"/>
                    <a:pt x="3115" y="344"/>
                    <a:pt x="3238" y="344"/>
                  </a:cubicBezTo>
                  <a:cubicBezTo>
                    <a:pt x="4082" y="344"/>
                    <a:pt x="4927" y="246"/>
                    <a:pt x="5771" y="71"/>
                  </a:cubicBezTo>
                  <a:cubicBezTo>
                    <a:pt x="5771" y="60"/>
                    <a:pt x="5627" y="56"/>
                    <a:pt x="5375" y="56"/>
                  </a:cubicBezTo>
                  <a:cubicBezTo>
                    <a:pt x="4871" y="56"/>
                    <a:pt x="3937" y="71"/>
                    <a:pt x="2869" y="71"/>
                  </a:cubicBezTo>
                  <a:cubicBezTo>
                    <a:pt x="1729" y="71"/>
                    <a:pt x="730" y="1"/>
                    <a:pt x="270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0" name="Google Shape;1790;p56"/>
            <p:cNvSpPr/>
            <p:nvPr/>
          </p:nvSpPr>
          <p:spPr>
            <a:xfrm>
              <a:off x="1931370" y="1497032"/>
              <a:ext cx="4985" cy="17409"/>
            </a:xfrm>
            <a:custGeom>
              <a:avLst/>
              <a:gdLst/>
              <a:ahLst/>
              <a:cxnLst/>
              <a:rect l="l" t="t" r="r" b="b"/>
              <a:pathLst>
                <a:path w="201" h="702" extrusionOk="0">
                  <a:moveTo>
                    <a:pt x="33" y="1"/>
                  </a:moveTo>
                  <a:cubicBezTo>
                    <a:pt x="0" y="1"/>
                    <a:pt x="0" y="167"/>
                    <a:pt x="0" y="334"/>
                  </a:cubicBezTo>
                  <a:cubicBezTo>
                    <a:pt x="0" y="534"/>
                    <a:pt x="33" y="701"/>
                    <a:pt x="67" y="701"/>
                  </a:cubicBezTo>
                  <a:cubicBezTo>
                    <a:pt x="167" y="701"/>
                    <a:pt x="200" y="568"/>
                    <a:pt x="200" y="334"/>
                  </a:cubicBezTo>
                  <a:cubicBezTo>
                    <a:pt x="200" y="134"/>
                    <a:pt x="67" y="1"/>
                    <a:pt x="33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1" name="Google Shape;1791;p56"/>
            <p:cNvSpPr/>
            <p:nvPr/>
          </p:nvSpPr>
          <p:spPr>
            <a:xfrm>
              <a:off x="1948978" y="1498594"/>
              <a:ext cx="12177" cy="18922"/>
            </a:xfrm>
            <a:custGeom>
              <a:avLst/>
              <a:gdLst/>
              <a:ahLst/>
              <a:cxnLst/>
              <a:rect l="l" t="t" r="r" b="b"/>
              <a:pathLst>
                <a:path w="491" h="763" extrusionOk="0">
                  <a:moveTo>
                    <a:pt x="181" y="1"/>
                  </a:moveTo>
                  <a:cubicBezTo>
                    <a:pt x="135" y="1"/>
                    <a:pt x="0" y="193"/>
                    <a:pt x="124" y="471"/>
                  </a:cubicBezTo>
                  <a:cubicBezTo>
                    <a:pt x="226" y="675"/>
                    <a:pt x="367" y="762"/>
                    <a:pt x="443" y="762"/>
                  </a:cubicBezTo>
                  <a:cubicBezTo>
                    <a:pt x="466" y="762"/>
                    <a:pt x="483" y="754"/>
                    <a:pt x="491" y="738"/>
                  </a:cubicBezTo>
                  <a:cubicBezTo>
                    <a:pt x="491" y="705"/>
                    <a:pt x="424" y="538"/>
                    <a:pt x="324" y="371"/>
                  </a:cubicBezTo>
                  <a:cubicBezTo>
                    <a:pt x="224" y="205"/>
                    <a:pt x="224" y="38"/>
                    <a:pt x="191" y="4"/>
                  </a:cubicBezTo>
                  <a:cubicBezTo>
                    <a:pt x="188" y="2"/>
                    <a:pt x="185" y="1"/>
                    <a:pt x="181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2" name="Google Shape;1792;p56"/>
            <p:cNvSpPr/>
            <p:nvPr/>
          </p:nvSpPr>
          <p:spPr>
            <a:xfrm>
              <a:off x="1856898" y="1713953"/>
              <a:ext cx="21923" cy="18872"/>
            </a:xfrm>
            <a:custGeom>
              <a:avLst/>
              <a:gdLst/>
              <a:ahLst/>
              <a:cxnLst/>
              <a:rect l="l" t="t" r="r" b="b"/>
              <a:pathLst>
                <a:path w="884" h="761" extrusionOk="0">
                  <a:moveTo>
                    <a:pt x="732" y="0"/>
                  </a:moveTo>
                  <a:cubicBezTo>
                    <a:pt x="617" y="0"/>
                    <a:pt x="449" y="46"/>
                    <a:pt x="301" y="193"/>
                  </a:cubicBezTo>
                  <a:cubicBezTo>
                    <a:pt x="1" y="427"/>
                    <a:pt x="1" y="760"/>
                    <a:pt x="34" y="760"/>
                  </a:cubicBezTo>
                  <a:cubicBezTo>
                    <a:pt x="68" y="760"/>
                    <a:pt x="201" y="560"/>
                    <a:pt x="401" y="360"/>
                  </a:cubicBezTo>
                  <a:cubicBezTo>
                    <a:pt x="635" y="160"/>
                    <a:pt x="868" y="160"/>
                    <a:pt x="868" y="60"/>
                  </a:cubicBezTo>
                  <a:cubicBezTo>
                    <a:pt x="883" y="30"/>
                    <a:pt x="825" y="0"/>
                    <a:pt x="732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3" name="Google Shape;1793;p56"/>
            <p:cNvSpPr/>
            <p:nvPr/>
          </p:nvSpPr>
          <p:spPr>
            <a:xfrm>
              <a:off x="1843679" y="1711299"/>
              <a:ext cx="12425" cy="14086"/>
            </a:xfrm>
            <a:custGeom>
              <a:avLst/>
              <a:gdLst/>
              <a:ahLst/>
              <a:cxnLst/>
              <a:rect l="l" t="t" r="r" b="b"/>
              <a:pathLst>
                <a:path w="501" h="568" extrusionOk="0">
                  <a:moveTo>
                    <a:pt x="367" y="0"/>
                  </a:moveTo>
                  <a:cubicBezTo>
                    <a:pt x="234" y="0"/>
                    <a:pt x="134" y="67"/>
                    <a:pt x="67" y="134"/>
                  </a:cubicBezTo>
                  <a:cubicBezTo>
                    <a:pt x="34" y="234"/>
                    <a:pt x="0" y="300"/>
                    <a:pt x="0" y="434"/>
                  </a:cubicBezTo>
                  <a:cubicBezTo>
                    <a:pt x="0" y="501"/>
                    <a:pt x="34" y="567"/>
                    <a:pt x="67" y="567"/>
                  </a:cubicBezTo>
                  <a:cubicBezTo>
                    <a:pt x="100" y="567"/>
                    <a:pt x="167" y="434"/>
                    <a:pt x="234" y="300"/>
                  </a:cubicBezTo>
                  <a:cubicBezTo>
                    <a:pt x="300" y="167"/>
                    <a:pt x="501" y="134"/>
                    <a:pt x="501" y="100"/>
                  </a:cubicBezTo>
                  <a:cubicBezTo>
                    <a:pt x="501" y="67"/>
                    <a:pt x="434" y="67"/>
                    <a:pt x="367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4" name="Google Shape;1794;p56"/>
            <p:cNvSpPr/>
            <p:nvPr/>
          </p:nvSpPr>
          <p:spPr>
            <a:xfrm>
              <a:off x="1741927" y="1904587"/>
              <a:ext cx="31446" cy="152517"/>
            </a:xfrm>
            <a:custGeom>
              <a:avLst/>
              <a:gdLst/>
              <a:ahLst/>
              <a:cxnLst/>
              <a:rect l="l" t="t" r="r" b="b"/>
              <a:pathLst>
                <a:path w="1268" h="6150" extrusionOk="0">
                  <a:moveTo>
                    <a:pt x="282" y="0"/>
                  </a:moveTo>
                  <a:cubicBezTo>
                    <a:pt x="242" y="0"/>
                    <a:pt x="145" y="49"/>
                    <a:pt x="67" y="179"/>
                  </a:cubicBezTo>
                  <a:cubicBezTo>
                    <a:pt x="0" y="445"/>
                    <a:pt x="34" y="679"/>
                    <a:pt x="200" y="879"/>
                  </a:cubicBezTo>
                  <a:cubicBezTo>
                    <a:pt x="301" y="1012"/>
                    <a:pt x="367" y="1146"/>
                    <a:pt x="434" y="1313"/>
                  </a:cubicBezTo>
                  <a:cubicBezTo>
                    <a:pt x="467" y="1479"/>
                    <a:pt x="467" y="1646"/>
                    <a:pt x="434" y="1813"/>
                  </a:cubicBezTo>
                  <a:cubicBezTo>
                    <a:pt x="334" y="2013"/>
                    <a:pt x="334" y="2247"/>
                    <a:pt x="434" y="2480"/>
                  </a:cubicBezTo>
                  <a:cubicBezTo>
                    <a:pt x="501" y="2680"/>
                    <a:pt x="634" y="2847"/>
                    <a:pt x="701" y="3047"/>
                  </a:cubicBezTo>
                  <a:cubicBezTo>
                    <a:pt x="834" y="3481"/>
                    <a:pt x="834" y="3881"/>
                    <a:pt x="701" y="4281"/>
                  </a:cubicBezTo>
                  <a:cubicBezTo>
                    <a:pt x="634" y="4648"/>
                    <a:pt x="634" y="4982"/>
                    <a:pt x="667" y="5349"/>
                  </a:cubicBezTo>
                  <a:cubicBezTo>
                    <a:pt x="701" y="5582"/>
                    <a:pt x="834" y="5849"/>
                    <a:pt x="1001" y="6016"/>
                  </a:cubicBezTo>
                  <a:cubicBezTo>
                    <a:pt x="1168" y="6149"/>
                    <a:pt x="1268" y="6149"/>
                    <a:pt x="1268" y="6149"/>
                  </a:cubicBezTo>
                  <a:cubicBezTo>
                    <a:pt x="1268" y="6116"/>
                    <a:pt x="1168" y="6049"/>
                    <a:pt x="1034" y="5949"/>
                  </a:cubicBezTo>
                  <a:cubicBezTo>
                    <a:pt x="868" y="5716"/>
                    <a:pt x="801" y="5516"/>
                    <a:pt x="801" y="5316"/>
                  </a:cubicBezTo>
                  <a:cubicBezTo>
                    <a:pt x="734" y="4982"/>
                    <a:pt x="801" y="4648"/>
                    <a:pt x="868" y="4315"/>
                  </a:cubicBezTo>
                  <a:cubicBezTo>
                    <a:pt x="1001" y="3848"/>
                    <a:pt x="1001" y="3381"/>
                    <a:pt x="868" y="2981"/>
                  </a:cubicBezTo>
                  <a:cubicBezTo>
                    <a:pt x="801" y="2780"/>
                    <a:pt x="667" y="2547"/>
                    <a:pt x="567" y="2380"/>
                  </a:cubicBezTo>
                  <a:cubicBezTo>
                    <a:pt x="534" y="2213"/>
                    <a:pt x="534" y="2013"/>
                    <a:pt x="567" y="1846"/>
                  </a:cubicBezTo>
                  <a:cubicBezTo>
                    <a:pt x="667" y="1680"/>
                    <a:pt x="667" y="1479"/>
                    <a:pt x="567" y="1279"/>
                  </a:cubicBezTo>
                  <a:cubicBezTo>
                    <a:pt x="534" y="1113"/>
                    <a:pt x="467" y="979"/>
                    <a:pt x="334" y="846"/>
                  </a:cubicBezTo>
                  <a:cubicBezTo>
                    <a:pt x="200" y="679"/>
                    <a:pt x="134" y="445"/>
                    <a:pt x="167" y="212"/>
                  </a:cubicBezTo>
                  <a:cubicBezTo>
                    <a:pt x="200" y="45"/>
                    <a:pt x="301" y="45"/>
                    <a:pt x="301" y="12"/>
                  </a:cubicBezTo>
                  <a:cubicBezTo>
                    <a:pt x="301" y="4"/>
                    <a:pt x="294" y="0"/>
                    <a:pt x="282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5" name="Google Shape;1795;p56"/>
            <p:cNvSpPr/>
            <p:nvPr/>
          </p:nvSpPr>
          <p:spPr>
            <a:xfrm>
              <a:off x="1774191" y="1918499"/>
              <a:ext cx="54608" cy="148524"/>
            </a:xfrm>
            <a:custGeom>
              <a:avLst/>
              <a:gdLst/>
              <a:ahLst/>
              <a:cxnLst/>
              <a:rect l="l" t="t" r="r" b="b"/>
              <a:pathLst>
                <a:path w="2202" h="5989" extrusionOk="0">
                  <a:moveTo>
                    <a:pt x="295" y="1"/>
                  </a:moveTo>
                  <a:cubicBezTo>
                    <a:pt x="252" y="1"/>
                    <a:pt x="198" y="20"/>
                    <a:pt x="134" y="85"/>
                  </a:cubicBezTo>
                  <a:cubicBezTo>
                    <a:pt x="34" y="151"/>
                    <a:pt x="0" y="285"/>
                    <a:pt x="0" y="418"/>
                  </a:cubicBezTo>
                  <a:cubicBezTo>
                    <a:pt x="34" y="585"/>
                    <a:pt x="134" y="718"/>
                    <a:pt x="234" y="818"/>
                  </a:cubicBezTo>
                  <a:cubicBezTo>
                    <a:pt x="501" y="1085"/>
                    <a:pt x="868" y="1219"/>
                    <a:pt x="868" y="1586"/>
                  </a:cubicBezTo>
                  <a:lnTo>
                    <a:pt x="868" y="2219"/>
                  </a:lnTo>
                  <a:cubicBezTo>
                    <a:pt x="868" y="2453"/>
                    <a:pt x="868" y="2653"/>
                    <a:pt x="901" y="2920"/>
                  </a:cubicBezTo>
                  <a:cubicBezTo>
                    <a:pt x="1034" y="3720"/>
                    <a:pt x="1201" y="4488"/>
                    <a:pt x="1501" y="5288"/>
                  </a:cubicBezTo>
                  <a:cubicBezTo>
                    <a:pt x="1568" y="5555"/>
                    <a:pt x="1701" y="5755"/>
                    <a:pt x="1902" y="5922"/>
                  </a:cubicBezTo>
                  <a:cubicBezTo>
                    <a:pt x="2035" y="5989"/>
                    <a:pt x="2168" y="5989"/>
                    <a:pt x="2168" y="5989"/>
                  </a:cubicBezTo>
                  <a:cubicBezTo>
                    <a:pt x="2202" y="5955"/>
                    <a:pt x="2068" y="5955"/>
                    <a:pt x="2002" y="5822"/>
                  </a:cubicBezTo>
                  <a:cubicBezTo>
                    <a:pt x="1835" y="5655"/>
                    <a:pt x="1701" y="5455"/>
                    <a:pt x="1668" y="5222"/>
                  </a:cubicBezTo>
                  <a:cubicBezTo>
                    <a:pt x="1468" y="4454"/>
                    <a:pt x="1301" y="3654"/>
                    <a:pt x="1168" y="2887"/>
                  </a:cubicBezTo>
                  <a:cubicBezTo>
                    <a:pt x="1134" y="2653"/>
                    <a:pt x="1134" y="2420"/>
                    <a:pt x="1134" y="2219"/>
                  </a:cubicBezTo>
                  <a:lnTo>
                    <a:pt x="1134" y="1552"/>
                  </a:lnTo>
                  <a:cubicBezTo>
                    <a:pt x="1068" y="1319"/>
                    <a:pt x="968" y="1119"/>
                    <a:pt x="801" y="985"/>
                  </a:cubicBezTo>
                  <a:cubicBezTo>
                    <a:pt x="634" y="885"/>
                    <a:pt x="501" y="785"/>
                    <a:pt x="367" y="718"/>
                  </a:cubicBezTo>
                  <a:cubicBezTo>
                    <a:pt x="300" y="618"/>
                    <a:pt x="200" y="552"/>
                    <a:pt x="167" y="418"/>
                  </a:cubicBezTo>
                  <a:cubicBezTo>
                    <a:pt x="134" y="318"/>
                    <a:pt x="167" y="251"/>
                    <a:pt x="200" y="151"/>
                  </a:cubicBezTo>
                  <a:cubicBezTo>
                    <a:pt x="300" y="51"/>
                    <a:pt x="401" y="51"/>
                    <a:pt x="401" y="51"/>
                  </a:cubicBezTo>
                  <a:cubicBezTo>
                    <a:pt x="401" y="51"/>
                    <a:pt x="363" y="1"/>
                    <a:pt x="295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6" name="Google Shape;1796;p56"/>
            <p:cNvSpPr/>
            <p:nvPr/>
          </p:nvSpPr>
          <p:spPr>
            <a:xfrm>
              <a:off x="1852781" y="1194255"/>
              <a:ext cx="262255" cy="222501"/>
            </a:xfrm>
            <a:custGeom>
              <a:avLst/>
              <a:gdLst/>
              <a:ahLst/>
              <a:cxnLst/>
              <a:rect l="l" t="t" r="r" b="b"/>
              <a:pathLst>
                <a:path w="10575" h="8972" extrusionOk="0">
                  <a:moveTo>
                    <a:pt x="3703" y="8774"/>
                  </a:moveTo>
                  <a:cubicBezTo>
                    <a:pt x="3703" y="8774"/>
                    <a:pt x="3729" y="8777"/>
                    <a:pt x="3781" y="8782"/>
                  </a:cubicBezTo>
                  <a:lnTo>
                    <a:pt x="3781" y="8782"/>
                  </a:lnTo>
                  <a:cubicBezTo>
                    <a:pt x="3759" y="8777"/>
                    <a:pt x="3734" y="8774"/>
                    <a:pt x="3703" y="8774"/>
                  </a:cubicBezTo>
                  <a:close/>
                  <a:moveTo>
                    <a:pt x="4251" y="1"/>
                  </a:moveTo>
                  <a:cubicBezTo>
                    <a:pt x="3855" y="1"/>
                    <a:pt x="3458" y="23"/>
                    <a:pt x="3069" y="68"/>
                  </a:cubicBezTo>
                  <a:cubicBezTo>
                    <a:pt x="2302" y="134"/>
                    <a:pt x="1535" y="334"/>
                    <a:pt x="801" y="601"/>
                  </a:cubicBezTo>
                  <a:cubicBezTo>
                    <a:pt x="534" y="668"/>
                    <a:pt x="334" y="768"/>
                    <a:pt x="200" y="835"/>
                  </a:cubicBezTo>
                  <a:cubicBezTo>
                    <a:pt x="134" y="835"/>
                    <a:pt x="34" y="902"/>
                    <a:pt x="0" y="935"/>
                  </a:cubicBezTo>
                  <a:cubicBezTo>
                    <a:pt x="0" y="935"/>
                    <a:pt x="300" y="801"/>
                    <a:pt x="834" y="668"/>
                  </a:cubicBezTo>
                  <a:cubicBezTo>
                    <a:pt x="1568" y="435"/>
                    <a:pt x="2335" y="301"/>
                    <a:pt x="3136" y="234"/>
                  </a:cubicBezTo>
                  <a:cubicBezTo>
                    <a:pt x="3515" y="191"/>
                    <a:pt x="3894" y="169"/>
                    <a:pt x="4270" y="169"/>
                  </a:cubicBezTo>
                  <a:cubicBezTo>
                    <a:pt x="5054" y="169"/>
                    <a:pt x="5828" y="265"/>
                    <a:pt x="6572" y="468"/>
                  </a:cubicBezTo>
                  <a:cubicBezTo>
                    <a:pt x="7205" y="601"/>
                    <a:pt x="7872" y="835"/>
                    <a:pt x="8473" y="1168"/>
                  </a:cubicBezTo>
                  <a:cubicBezTo>
                    <a:pt x="9740" y="1836"/>
                    <a:pt x="10508" y="3303"/>
                    <a:pt x="10308" y="4771"/>
                  </a:cubicBezTo>
                  <a:cubicBezTo>
                    <a:pt x="10207" y="5438"/>
                    <a:pt x="10007" y="6072"/>
                    <a:pt x="9640" y="6639"/>
                  </a:cubicBezTo>
                  <a:cubicBezTo>
                    <a:pt x="9307" y="7173"/>
                    <a:pt x="8840" y="7606"/>
                    <a:pt x="8339" y="7940"/>
                  </a:cubicBezTo>
                  <a:cubicBezTo>
                    <a:pt x="7872" y="8240"/>
                    <a:pt x="7372" y="8474"/>
                    <a:pt x="6872" y="8607"/>
                  </a:cubicBezTo>
                  <a:cubicBezTo>
                    <a:pt x="6291" y="8765"/>
                    <a:pt x="5689" y="8861"/>
                    <a:pt x="5067" y="8861"/>
                  </a:cubicBezTo>
                  <a:cubicBezTo>
                    <a:pt x="4903" y="8861"/>
                    <a:pt x="4737" y="8854"/>
                    <a:pt x="4570" y="8841"/>
                  </a:cubicBezTo>
                  <a:cubicBezTo>
                    <a:pt x="4171" y="8817"/>
                    <a:pt x="3904" y="8794"/>
                    <a:pt x="3781" y="8782"/>
                  </a:cubicBezTo>
                  <a:lnTo>
                    <a:pt x="3781" y="8782"/>
                  </a:lnTo>
                  <a:cubicBezTo>
                    <a:pt x="3827" y="8792"/>
                    <a:pt x="3857" y="8807"/>
                    <a:pt x="3903" y="8807"/>
                  </a:cubicBezTo>
                  <a:cubicBezTo>
                    <a:pt x="4136" y="8907"/>
                    <a:pt x="4337" y="8907"/>
                    <a:pt x="4537" y="8941"/>
                  </a:cubicBezTo>
                  <a:cubicBezTo>
                    <a:pt x="4779" y="8961"/>
                    <a:pt x="5025" y="8972"/>
                    <a:pt x="5269" y="8972"/>
                  </a:cubicBezTo>
                  <a:cubicBezTo>
                    <a:pt x="5833" y="8972"/>
                    <a:pt x="6393" y="8913"/>
                    <a:pt x="6905" y="8774"/>
                  </a:cubicBezTo>
                  <a:cubicBezTo>
                    <a:pt x="7472" y="8607"/>
                    <a:pt x="7973" y="8407"/>
                    <a:pt x="8406" y="8107"/>
                  </a:cubicBezTo>
                  <a:cubicBezTo>
                    <a:pt x="8973" y="7773"/>
                    <a:pt x="9474" y="7306"/>
                    <a:pt x="9807" y="6772"/>
                  </a:cubicBezTo>
                  <a:cubicBezTo>
                    <a:pt x="10174" y="6172"/>
                    <a:pt x="10408" y="5505"/>
                    <a:pt x="10508" y="4804"/>
                  </a:cubicBezTo>
                  <a:cubicBezTo>
                    <a:pt x="10574" y="4070"/>
                    <a:pt x="10474" y="3270"/>
                    <a:pt x="10141" y="2603"/>
                  </a:cubicBezTo>
                  <a:cubicBezTo>
                    <a:pt x="9740" y="1936"/>
                    <a:pt x="9207" y="1402"/>
                    <a:pt x="8540" y="1002"/>
                  </a:cubicBezTo>
                  <a:cubicBezTo>
                    <a:pt x="7906" y="668"/>
                    <a:pt x="7239" y="435"/>
                    <a:pt x="6572" y="268"/>
                  </a:cubicBezTo>
                  <a:cubicBezTo>
                    <a:pt x="5838" y="90"/>
                    <a:pt x="5045" y="1"/>
                    <a:pt x="4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7" name="Google Shape;1797;p56"/>
            <p:cNvSpPr/>
            <p:nvPr/>
          </p:nvSpPr>
          <p:spPr>
            <a:xfrm>
              <a:off x="2071984" y="1274506"/>
              <a:ext cx="81094" cy="112540"/>
            </a:xfrm>
            <a:custGeom>
              <a:avLst/>
              <a:gdLst/>
              <a:ahLst/>
              <a:cxnLst/>
              <a:rect l="l" t="t" r="r" b="b"/>
              <a:pathLst>
                <a:path w="3270" h="4538" extrusionOk="0">
                  <a:moveTo>
                    <a:pt x="3203" y="1"/>
                  </a:moveTo>
                  <a:cubicBezTo>
                    <a:pt x="3170" y="1"/>
                    <a:pt x="3203" y="334"/>
                    <a:pt x="3070" y="868"/>
                  </a:cubicBezTo>
                  <a:cubicBezTo>
                    <a:pt x="2903" y="1502"/>
                    <a:pt x="2603" y="2102"/>
                    <a:pt x="2169" y="2602"/>
                  </a:cubicBezTo>
                  <a:cubicBezTo>
                    <a:pt x="1702" y="3103"/>
                    <a:pt x="1202" y="3570"/>
                    <a:pt x="668" y="4003"/>
                  </a:cubicBezTo>
                  <a:cubicBezTo>
                    <a:pt x="401" y="4103"/>
                    <a:pt x="201" y="4337"/>
                    <a:pt x="1" y="4537"/>
                  </a:cubicBezTo>
                  <a:cubicBezTo>
                    <a:pt x="301" y="4437"/>
                    <a:pt x="535" y="4270"/>
                    <a:pt x="735" y="4103"/>
                  </a:cubicBezTo>
                  <a:cubicBezTo>
                    <a:pt x="1335" y="3737"/>
                    <a:pt x="1869" y="3270"/>
                    <a:pt x="2336" y="2736"/>
                  </a:cubicBezTo>
                  <a:cubicBezTo>
                    <a:pt x="2803" y="2202"/>
                    <a:pt x="3103" y="1568"/>
                    <a:pt x="3236" y="868"/>
                  </a:cubicBezTo>
                  <a:cubicBezTo>
                    <a:pt x="3270" y="568"/>
                    <a:pt x="3270" y="267"/>
                    <a:pt x="3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8" name="Google Shape;1798;p56"/>
            <p:cNvSpPr/>
            <p:nvPr/>
          </p:nvSpPr>
          <p:spPr>
            <a:xfrm>
              <a:off x="1712961" y="1288567"/>
              <a:ext cx="112540" cy="91857"/>
            </a:xfrm>
            <a:custGeom>
              <a:avLst/>
              <a:gdLst/>
              <a:ahLst/>
              <a:cxnLst/>
              <a:rect l="l" t="t" r="r" b="b"/>
              <a:pathLst>
                <a:path w="4538" h="3704" extrusionOk="0">
                  <a:moveTo>
                    <a:pt x="4537" y="1"/>
                  </a:moveTo>
                  <a:lnTo>
                    <a:pt x="4537" y="1"/>
                  </a:lnTo>
                  <a:cubicBezTo>
                    <a:pt x="4271" y="34"/>
                    <a:pt x="3970" y="101"/>
                    <a:pt x="3603" y="167"/>
                  </a:cubicBezTo>
                  <a:cubicBezTo>
                    <a:pt x="2870" y="368"/>
                    <a:pt x="2202" y="701"/>
                    <a:pt x="1602" y="1135"/>
                  </a:cubicBezTo>
                  <a:cubicBezTo>
                    <a:pt x="935" y="1635"/>
                    <a:pt x="301" y="2169"/>
                    <a:pt x="101" y="2769"/>
                  </a:cubicBezTo>
                  <a:cubicBezTo>
                    <a:pt x="1" y="3003"/>
                    <a:pt x="1" y="3203"/>
                    <a:pt x="34" y="3470"/>
                  </a:cubicBezTo>
                  <a:cubicBezTo>
                    <a:pt x="101" y="3637"/>
                    <a:pt x="168" y="3703"/>
                    <a:pt x="168" y="3703"/>
                  </a:cubicBezTo>
                  <a:cubicBezTo>
                    <a:pt x="134" y="3436"/>
                    <a:pt x="134" y="3136"/>
                    <a:pt x="268" y="2836"/>
                  </a:cubicBezTo>
                  <a:cubicBezTo>
                    <a:pt x="468" y="2336"/>
                    <a:pt x="1102" y="1835"/>
                    <a:pt x="1769" y="1335"/>
                  </a:cubicBezTo>
                  <a:cubicBezTo>
                    <a:pt x="2636" y="768"/>
                    <a:pt x="3570" y="334"/>
                    <a:pt x="45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9" name="Google Shape;1799;p56"/>
            <p:cNvSpPr/>
            <p:nvPr/>
          </p:nvSpPr>
          <p:spPr>
            <a:xfrm>
              <a:off x="1687319" y="1271208"/>
              <a:ext cx="54633" cy="93767"/>
            </a:xfrm>
            <a:custGeom>
              <a:avLst/>
              <a:gdLst/>
              <a:ahLst/>
              <a:cxnLst/>
              <a:rect l="l" t="t" r="r" b="b"/>
              <a:pathLst>
                <a:path w="2203" h="3781" extrusionOk="0">
                  <a:moveTo>
                    <a:pt x="2202" y="0"/>
                  </a:moveTo>
                  <a:lnTo>
                    <a:pt x="2202" y="0"/>
                  </a:lnTo>
                  <a:cubicBezTo>
                    <a:pt x="1969" y="67"/>
                    <a:pt x="1735" y="200"/>
                    <a:pt x="1569" y="367"/>
                  </a:cubicBezTo>
                  <a:cubicBezTo>
                    <a:pt x="1135" y="667"/>
                    <a:pt x="701" y="1068"/>
                    <a:pt x="401" y="1535"/>
                  </a:cubicBezTo>
                  <a:cubicBezTo>
                    <a:pt x="134" y="2002"/>
                    <a:pt x="1" y="2569"/>
                    <a:pt x="67" y="3169"/>
                  </a:cubicBezTo>
                  <a:cubicBezTo>
                    <a:pt x="186" y="3554"/>
                    <a:pt x="357" y="3781"/>
                    <a:pt x="394" y="3781"/>
                  </a:cubicBezTo>
                  <a:cubicBezTo>
                    <a:pt x="398" y="3781"/>
                    <a:pt x="401" y="3777"/>
                    <a:pt x="401" y="3769"/>
                  </a:cubicBezTo>
                  <a:cubicBezTo>
                    <a:pt x="401" y="3736"/>
                    <a:pt x="301" y="3536"/>
                    <a:pt x="234" y="3102"/>
                  </a:cubicBezTo>
                  <a:cubicBezTo>
                    <a:pt x="201" y="2569"/>
                    <a:pt x="334" y="2068"/>
                    <a:pt x="635" y="1635"/>
                  </a:cubicBezTo>
                  <a:cubicBezTo>
                    <a:pt x="901" y="1168"/>
                    <a:pt x="1302" y="801"/>
                    <a:pt x="1702" y="434"/>
                  </a:cubicBezTo>
                  <a:cubicBezTo>
                    <a:pt x="2036" y="167"/>
                    <a:pt x="2202" y="33"/>
                    <a:pt x="2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0" name="Google Shape;1800;p56"/>
            <p:cNvSpPr/>
            <p:nvPr/>
          </p:nvSpPr>
          <p:spPr>
            <a:xfrm>
              <a:off x="1567364" y="1375539"/>
              <a:ext cx="116682" cy="53765"/>
            </a:xfrm>
            <a:custGeom>
              <a:avLst/>
              <a:gdLst/>
              <a:ahLst/>
              <a:cxnLst/>
              <a:rect l="l" t="t" r="r" b="b"/>
              <a:pathLst>
                <a:path w="4705" h="2168" extrusionOk="0">
                  <a:moveTo>
                    <a:pt x="3440" y="1"/>
                  </a:moveTo>
                  <a:cubicBezTo>
                    <a:pt x="2266" y="1"/>
                    <a:pt x="1138" y="550"/>
                    <a:pt x="401" y="1464"/>
                  </a:cubicBezTo>
                  <a:cubicBezTo>
                    <a:pt x="201" y="1664"/>
                    <a:pt x="68" y="1931"/>
                    <a:pt x="1" y="2164"/>
                  </a:cubicBezTo>
                  <a:cubicBezTo>
                    <a:pt x="1" y="2166"/>
                    <a:pt x="1" y="2167"/>
                    <a:pt x="3" y="2167"/>
                  </a:cubicBezTo>
                  <a:cubicBezTo>
                    <a:pt x="20" y="2167"/>
                    <a:pt x="188" y="1908"/>
                    <a:pt x="535" y="1531"/>
                  </a:cubicBezTo>
                  <a:cubicBezTo>
                    <a:pt x="1002" y="1097"/>
                    <a:pt x="1502" y="697"/>
                    <a:pt x="2069" y="463"/>
                  </a:cubicBezTo>
                  <a:cubicBezTo>
                    <a:pt x="2608" y="284"/>
                    <a:pt x="3173" y="158"/>
                    <a:pt x="3717" y="158"/>
                  </a:cubicBezTo>
                  <a:cubicBezTo>
                    <a:pt x="3779" y="158"/>
                    <a:pt x="3842" y="159"/>
                    <a:pt x="3904" y="163"/>
                  </a:cubicBezTo>
                  <a:cubicBezTo>
                    <a:pt x="4334" y="192"/>
                    <a:pt x="4617" y="270"/>
                    <a:pt x="4687" y="270"/>
                  </a:cubicBezTo>
                  <a:cubicBezTo>
                    <a:pt x="4698" y="270"/>
                    <a:pt x="4704" y="268"/>
                    <a:pt x="4704" y="263"/>
                  </a:cubicBezTo>
                  <a:cubicBezTo>
                    <a:pt x="4471" y="130"/>
                    <a:pt x="4204" y="29"/>
                    <a:pt x="3904" y="29"/>
                  </a:cubicBezTo>
                  <a:cubicBezTo>
                    <a:pt x="3749" y="10"/>
                    <a:pt x="3594" y="1"/>
                    <a:pt x="3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1" name="Google Shape;1801;p56"/>
            <p:cNvSpPr/>
            <p:nvPr/>
          </p:nvSpPr>
          <p:spPr>
            <a:xfrm>
              <a:off x="1625270" y="1398875"/>
              <a:ext cx="58775" cy="75837"/>
            </a:xfrm>
            <a:custGeom>
              <a:avLst/>
              <a:gdLst/>
              <a:ahLst/>
              <a:cxnLst/>
              <a:rect l="l" t="t" r="r" b="b"/>
              <a:pathLst>
                <a:path w="2370" h="3058" extrusionOk="0">
                  <a:moveTo>
                    <a:pt x="2118" y="1"/>
                  </a:moveTo>
                  <a:cubicBezTo>
                    <a:pt x="1998" y="1"/>
                    <a:pt x="1872" y="17"/>
                    <a:pt x="1736" y="56"/>
                  </a:cubicBezTo>
                  <a:cubicBezTo>
                    <a:pt x="701" y="356"/>
                    <a:pt x="1" y="1357"/>
                    <a:pt x="34" y="2424"/>
                  </a:cubicBezTo>
                  <a:cubicBezTo>
                    <a:pt x="34" y="2658"/>
                    <a:pt x="68" y="2891"/>
                    <a:pt x="201" y="3058"/>
                  </a:cubicBezTo>
                  <a:cubicBezTo>
                    <a:pt x="234" y="3058"/>
                    <a:pt x="201" y="2825"/>
                    <a:pt x="201" y="2491"/>
                  </a:cubicBezTo>
                  <a:cubicBezTo>
                    <a:pt x="234" y="1490"/>
                    <a:pt x="868" y="590"/>
                    <a:pt x="1802" y="223"/>
                  </a:cubicBezTo>
                  <a:cubicBezTo>
                    <a:pt x="2002" y="156"/>
                    <a:pt x="2169" y="89"/>
                    <a:pt x="2369" y="22"/>
                  </a:cubicBezTo>
                  <a:cubicBezTo>
                    <a:pt x="2286" y="9"/>
                    <a:pt x="2204" y="1"/>
                    <a:pt x="21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2" name="Google Shape;1802;p56"/>
            <p:cNvSpPr/>
            <p:nvPr/>
          </p:nvSpPr>
          <p:spPr>
            <a:xfrm>
              <a:off x="1497057" y="1412664"/>
              <a:ext cx="209308" cy="403711"/>
            </a:xfrm>
            <a:custGeom>
              <a:avLst/>
              <a:gdLst/>
              <a:ahLst/>
              <a:cxnLst/>
              <a:rect l="l" t="t" r="r" b="b"/>
              <a:pathLst>
                <a:path w="8440" h="16279" extrusionOk="0">
                  <a:moveTo>
                    <a:pt x="8340" y="0"/>
                  </a:moveTo>
                  <a:lnTo>
                    <a:pt x="8340" y="834"/>
                  </a:lnTo>
                  <a:cubicBezTo>
                    <a:pt x="8340" y="1601"/>
                    <a:pt x="8206" y="2335"/>
                    <a:pt x="7973" y="3002"/>
                  </a:cubicBezTo>
                  <a:cubicBezTo>
                    <a:pt x="7806" y="3469"/>
                    <a:pt x="7473" y="3836"/>
                    <a:pt x="7072" y="4170"/>
                  </a:cubicBezTo>
                  <a:cubicBezTo>
                    <a:pt x="6639" y="4503"/>
                    <a:pt x="6072" y="4770"/>
                    <a:pt x="5538" y="4870"/>
                  </a:cubicBezTo>
                  <a:cubicBezTo>
                    <a:pt x="4971" y="5037"/>
                    <a:pt x="4337" y="5171"/>
                    <a:pt x="3670" y="5437"/>
                  </a:cubicBezTo>
                  <a:cubicBezTo>
                    <a:pt x="3003" y="5671"/>
                    <a:pt x="2369" y="6105"/>
                    <a:pt x="1902" y="6638"/>
                  </a:cubicBezTo>
                  <a:cubicBezTo>
                    <a:pt x="1035" y="7672"/>
                    <a:pt x="501" y="9007"/>
                    <a:pt x="468" y="10374"/>
                  </a:cubicBezTo>
                  <a:cubicBezTo>
                    <a:pt x="401" y="11475"/>
                    <a:pt x="501" y="12609"/>
                    <a:pt x="701" y="13677"/>
                  </a:cubicBezTo>
                  <a:cubicBezTo>
                    <a:pt x="835" y="14110"/>
                    <a:pt x="868" y="14511"/>
                    <a:pt x="868" y="14944"/>
                  </a:cubicBezTo>
                  <a:cubicBezTo>
                    <a:pt x="868" y="15211"/>
                    <a:pt x="801" y="15545"/>
                    <a:pt x="634" y="15812"/>
                  </a:cubicBezTo>
                  <a:cubicBezTo>
                    <a:pt x="527" y="15940"/>
                    <a:pt x="392" y="16055"/>
                    <a:pt x="247" y="16148"/>
                  </a:cubicBezTo>
                  <a:lnTo>
                    <a:pt x="247" y="16148"/>
                  </a:lnTo>
                  <a:cubicBezTo>
                    <a:pt x="412" y="16075"/>
                    <a:pt x="552" y="15956"/>
                    <a:pt x="668" y="15812"/>
                  </a:cubicBezTo>
                  <a:cubicBezTo>
                    <a:pt x="868" y="15545"/>
                    <a:pt x="1001" y="15211"/>
                    <a:pt x="1001" y="14878"/>
                  </a:cubicBezTo>
                  <a:cubicBezTo>
                    <a:pt x="1001" y="14477"/>
                    <a:pt x="935" y="14044"/>
                    <a:pt x="868" y="13643"/>
                  </a:cubicBezTo>
                  <a:cubicBezTo>
                    <a:pt x="668" y="12543"/>
                    <a:pt x="634" y="11475"/>
                    <a:pt x="668" y="10374"/>
                  </a:cubicBezTo>
                  <a:cubicBezTo>
                    <a:pt x="734" y="9040"/>
                    <a:pt x="1201" y="7772"/>
                    <a:pt x="2069" y="6772"/>
                  </a:cubicBezTo>
                  <a:cubicBezTo>
                    <a:pt x="2536" y="6205"/>
                    <a:pt x="3136" y="5838"/>
                    <a:pt x="3737" y="5604"/>
                  </a:cubicBezTo>
                  <a:cubicBezTo>
                    <a:pt x="4337" y="5371"/>
                    <a:pt x="5004" y="5204"/>
                    <a:pt x="5571" y="5037"/>
                  </a:cubicBezTo>
                  <a:cubicBezTo>
                    <a:pt x="6138" y="4870"/>
                    <a:pt x="6672" y="4637"/>
                    <a:pt x="7172" y="4270"/>
                  </a:cubicBezTo>
                  <a:cubicBezTo>
                    <a:pt x="7573" y="3936"/>
                    <a:pt x="7873" y="3503"/>
                    <a:pt x="8073" y="3002"/>
                  </a:cubicBezTo>
                  <a:cubicBezTo>
                    <a:pt x="8373" y="2302"/>
                    <a:pt x="8440" y="1535"/>
                    <a:pt x="8407" y="801"/>
                  </a:cubicBezTo>
                  <a:cubicBezTo>
                    <a:pt x="8407" y="534"/>
                    <a:pt x="8373" y="334"/>
                    <a:pt x="8373" y="200"/>
                  </a:cubicBezTo>
                  <a:cubicBezTo>
                    <a:pt x="8373" y="134"/>
                    <a:pt x="8340" y="100"/>
                    <a:pt x="8340" y="0"/>
                  </a:cubicBezTo>
                  <a:close/>
                  <a:moveTo>
                    <a:pt x="247" y="16148"/>
                  </a:moveTo>
                  <a:cubicBezTo>
                    <a:pt x="221" y="16159"/>
                    <a:pt x="195" y="16169"/>
                    <a:pt x="167" y="16178"/>
                  </a:cubicBezTo>
                  <a:cubicBezTo>
                    <a:pt x="152" y="16194"/>
                    <a:pt x="122" y="16216"/>
                    <a:pt x="92" y="16236"/>
                  </a:cubicBezTo>
                  <a:lnTo>
                    <a:pt x="92" y="16236"/>
                  </a:lnTo>
                  <a:cubicBezTo>
                    <a:pt x="144" y="16210"/>
                    <a:pt x="196" y="16180"/>
                    <a:pt x="247" y="16148"/>
                  </a:cubicBezTo>
                  <a:close/>
                  <a:moveTo>
                    <a:pt x="92" y="16236"/>
                  </a:moveTo>
                  <a:lnTo>
                    <a:pt x="92" y="16236"/>
                  </a:lnTo>
                  <a:cubicBezTo>
                    <a:pt x="61" y="16251"/>
                    <a:pt x="31" y="16265"/>
                    <a:pt x="1" y="16279"/>
                  </a:cubicBezTo>
                  <a:cubicBezTo>
                    <a:pt x="19" y="16279"/>
                    <a:pt x="56" y="16259"/>
                    <a:pt x="92" y="162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3" name="Google Shape;1803;p56"/>
            <p:cNvSpPr/>
            <p:nvPr/>
          </p:nvSpPr>
          <p:spPr>
            <a:xfrm>
              <a:off x="2568345" y="3837310"/>
              <a:ext cx="646919" cy="486442"/>
            </a:xfrm>
            <a:custGeom>
              <a:avLst/>
              <a:gdLst/>
              <a:ahLst/>
              <a:cxnLst/>
              <a:rect l="l" t="t" r="r" b="b"/>
              <a:pathLst>
                <a:path w="26086" h="19615" extrusionOk="0">
                  <a:moveTo>
                    <a:pt x="8906" y="0"/>
                  </a:moveTo>
                  <a:lnTo>
                    <a:pt x="0" y="5304"/>
                  </a:lnTo>
                  <a:lnTo>
                    <a:pt x="8673" y="19614"/>
                  </a:lnTo>
                  <a:lnTo>
                    <a:pt x="26085" y="8273"/>
                  </a:lnTo>
                  <a:cubicBezTo>
                    <a:pt x="25835" y="7900"/>
                    <a:pt x="25074" y="7756"/>
                    <a:pt x="24050" y="7756"/>
                  </a:cubicBezTo>
                  <a:cubicBezTo>
                    <a:pt x="20579" y="7756"/>
                    <a:pt x="14077" y="9407"/>
                    <a:pt x="14077" y="9407"/>
                  </a:cubicBezTo>
                  <a:lnTo>
                    <a:pt x="89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4" name="Google Shape;1804;p56"/>
            <p:cNvSpPr/>
            <p:nvPr/>
          </p:nvSpPr>
          <p:spPr>
            <a:xfrm>
              <a:off x="2762748" y="4126621"/>
              <a:ext cx="42209" cy="39952"/>
            </a:xfrm>
            <a:custGeom>
              <a:avLst/>
              <a:gdLst/>
              <a:ahLst/>
              <a:cxnLst/>
              <a:rect l="l" t="t" r="r" b="b"/>
              <a:pathLst>
                <a:path w="1702" h="1611" extrusionOk="0">
                  <a:moveTo>
                    <a:pt x="889" y="1"/>
                  </a:moveTo>
                  <a:cubicBezTo>
                    <a:pt x="648" y="1"/>
                    <a:pt x="403" y="102"/>
                    <a:pt x="234" y="309"/>
                  </a:cubicBezTo>
                  <a:lnTo>
                    <a:pt x="300" y="276"/>
                  </a:lnTo>
                  <a:lnTo>
                    <a:pt x="300" y="276"/>
                  </a:lnTo>
                  <a:cubicBezTo>
                    <a:pt x="0" y="610"/>
                    <a:pt x="0" y="1110"/>
                    <a:pt x="300" y="1410"/>
                  </a:cubicBezTo>
                  <a:cubicBezTo>
                    <a:pt x="467" y="1544"/>
                    <a:pt x="659" y="1610"/>
                    <a:pt x="851" y="1610"/>
                  </a:cubicBezTo>
                  <a:cubicBezTo>
                    <a:pt x="1042" y="1610"/>
                    <a:pt x="1234" y="1544"/>
                    <a:pt x="1401" y="1410"/>
                  </a:cubicBezTo>
                  <a:cubicBezTo>
                    <a:pt x="1701" y="1077"/>
                    <a:pt x="1701" y="510"/>
                    <a:pt x="1401" y="176"/>
                  </a:cubicBezTo>
                  <a:cubicBezTo>
                    <a:pt x="1256" y="60"/>
                    <a:pt x="1074" y="1"/>
                    <a:pt x="8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5" name="Google Shape;1805;p56"/>
            <p:cNvSpPr/>
            <p:nvPr/>
          </p:nvSpPr>
          <p:spPr>
            <a:xfrm>
              <a:off x="2760244" y="4030796"/>
              <a:ext cx="458319" cy="292956"/>
            </a:xfrm>
            <a:custGeom>
              <a:avLst/>
              <a:gdLst/>
              <a:ahLst/>
              <a:cxnLst/>
              <a:rect l="l" t="t" r="r" b="b"/>
              <a:pathLst>
                <a:path w="18481" h="11813" extrusionOk="0">
                  <a:moveTo>
                    <a:pt x="17321" y="0"/>
                  </a:moveTo>
                  <a:cubicBezTo>
                    <a:pt x="17285" y="0"/>
                    <a:pt x="17249" y="1"/>
                    <a:pt x="17213" y="4"/>
                  </a:cubicBezTo>
                  <a:lnTo>
                    <a:pt x="1" y="10345"/>
                  </a:lnTo>
                  <a:lnTo>
                    <a:pt x="902" y="11812"/>
                  </a:lnTo>
                  <a:lnTo>
                    <a:pt x="18481" y="538"/>
                  </a:lnTo>
                  <a:cubicBezTo>
                    <a:pt x="18202" y="197"/>
                    <a:pt x="17780" y="0"/>
                    <a:pt x="17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6" name="Google Shape;1806;p56"/>
            <p:cNvSpPr/>
            <p:nvPr/>
          </p:nvSpPr>
          <p:spPr>
            <a:xfrm>
              <a:off x="2892623" y="4063655"/>
              <a:ext cx="32289" cy="49153"/>
            </a:xfrm>
            <a:custGeom>
              <a:avLst/>
              <a:gdLst/>
              <a:ahLst/>
              <a:cxnLst/>
              <a:rect l="l" t="t" r="r" b="b"/>
              <a:pathLst>
                <a:path w="1302" h="1982" extrusionOk="0">
                  <a:moveTo>
                    <a:pt x="1231" y="1"/>
                  </a:moveTo>
                  <a:cubicBezTo>
                    <a:pt x="1086" y="1"/>
                    <a:pt x="564" y="223"/>
                    <a:pt x="300" y="780"/>
                  </a:cubicBezTo>
                  <a:cubicBezTo>
                    <a:pt x="0" y="1381"/>
                    <a:pt x="134" y="1981"/>
                    <a:pt x="267" y="1981"/>
                  </a:cubicBezTo>
                  <a:cubicBezTo>
                    <a:pt x="400" y="1981"/>
                    <a:pt x="400" y="1481"/>
                    <a:pt x="634" y="947"/>
                  </a:cubicBezTo>
                  <a:cubicBezTo>
                    <a:pt x="901" y="380"/>
                    <a:pt x="1301" y="113"/>
                    <a:pt x="1268" y="13"/>
                  </a:cubicBezTo>
                  <a:cubicBezTo>
                    <a:pt x="1264" y="5"/>
                    <a:pt x="1251" y="1"/>
                    <a:pt x="1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7" name="Google Shape;1807;p56"/>
            <p:cNvSpPr/>
            <p:nvPr/>
          </p:nvSpPr>
          <p:spPr>
            <a:xfrm>
              <a:off x="2963128" y="4055496"/>
              <a:ext cx="20509" cy="50839"/>
            </a:xfrm>
            <a:custGeom>
              <a:avLst/>
              <a:gdLst/>
              <a:ahLst/>
              <a:cxnLst/>
              <a:rect l="l" t="t" r="r" b="b"/>
              <a:pathLst>
                <a:path w="827" h="2050" extrusionOk="0">
                  <a:moveTo>
                    <a:pt x="731" y="1"/>
                  </a:moveTo>
                  <a:cubicBezTo>
                    <a:pt x="599" y="1"/>
                    <a:pt x="249" y="361"/>
                    <a:pt x="126" y="976"/>
                  </a:cubicBezTo>
                  <a:cubicBezTo>
                    <a:pt x="1" y="1600"/>
                    <a:pt x="344" y="2050"/>
                    <a:pt x="443" y="2050"/>
                  </a:cubicBezTo>
                  <a:cubicBezTo>
                    <a:pt x="450" y="2050"/>
                    <a:pt x="455" y="2048"/>
                    <a:pt x="459" y="2043"/>
                  </a:cubicBezTo>
                  <a:cubicBezTo>
                    <a:pt x="560" y="2010"/>
                    <a:pt x="393" y="1543"/>
                    <a:pt x="459" y="1009"/>
                  </a:cubicBezTo>
                  <a:cubicBezTo>
                    <a:pt x="560" y="476"/>
                    <a:pt x="826" y="109"/>
                    <a:pt x="760" y="9"/>
                  </a:cubicBezTo>
                  <a:cubicBezTo>
                    <a:pt x="752" y="3"/>
                    <a:pt x="742" y="1"/>
                    <a:pt x="7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8" name="Google Shape;1808;p56"/>
            <p:cNvSpPr/>
            <p:nvPr/>
          </p:nvSpPr>
          <p:spPr>
            <a:xfrm>
              <a:off x="3027483" y="4047362"/>
              <a:ext cx="14880" cy="48260"/>
            </a:xfrm>
            <a:custGeom>
              <a:avLst/>
              <a:gdLst/>
              <a:ahLst/>
              <a:cxnLst/>
              <a:rect l="l" t="t" r="r" b="b"/>
              <a:pathLst>
                <a:path w="600" h="1946" extrusionOk="0">
                  <a:moveTo>
                    <a:pt x="350" y="1"/>
                  </a:moveTo>
                  <a:cubicBezTo>
                    <a:pt x="215" y="1"/>
                    <a:pt x="1" y="394"/>
                    <a:pt x="33" y="1004"/>
                  </a:cubicBezTo>
                  <a:cubicBezTo>
                    <a:pt x="63" y="1588"/>
                    <a:pt x="406" y="1945"/>
                    <a:pt x="512" y="1945"/>
                  </a:cubicBezTo>
                  <a:cubicBezTo>
                    <a:pt x="521" y="1945"/>
                    <a:pt x="528" y="1943"/>
                    <a:pt x="533" y="1938"/>
                  </a:cubicBezTo>
                  <a:cubicBezTo>
                    <a:pt x="600" y="1838"/>
                    <a:pt x="466" y="1471"/>
                    <a:pt x="400" y="970"/>
                  </a:cubicBezTo>
                  <a:cubicBezTo>
                    <a:pt x="366" y="470"/>
                    <a:pt x="500" y="36"/>
                    <a:pt x="366" y="3"/>
                  </a:cubicBezTo>
                  <a:cubicBezTo>
                    <a:pt x="361" y="2"/>
                    <a:pt x="356" y="1"/>
                    <a:pt x="3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9" name="Google Shape;1809;p56"/>
            <p:cNvSpPr/>
            <p:nvPr/>
          </p:nvSpPr>
          <p:spPr>
            <a:xfrm>
              <a:off x="2841313" y="4012345"/>
              <a:ext cx="47193" cy="31967"/>
            </a:xfrm>
            <a:custGeom>
              <a:avLst/>
              <a:gdLst/>
              <a:ahLst/>
              <a:cxnLst/>
              <a:rect l="l" t="t" r="r" b="b"/>
              <a:pathLst>
                <a:path w="1903" h="1289" extrusionOk="0">
                  <a:moveTo>
                    <a:pt x="1712" y="1"/>
                  </a:moveTo>
                  <a:cubicBezTo>
                    <a:pt x="1507" y="1"/>
                    <a:pt x="1161" y="94"/>
                    <a:pt x="802" y="348"/>
                  </a:cubicBezTo>
                  <a:cubicBezTo>
                    <a:pt x="201" y="714"/>
                    <a:pt x="1" y="1248"/>
                    <a:pt x="134" y="1282"/>
                  </a:cubicBezTo>
                  <a:cubicBezTo>
                    <a:pt x="142" y="1286"/>
                    <a:pt x="150" y="1289"/>
                    <a:pt x="160" y="1289"/>
                  </a:cubicBezTo>
                  <a:cubicBezTo>
                    <a:pt x="280" y="1289"/>
                    <a:pt x="570" y="923"/>
                    <a:pt x="1002" y="614"/>
                  </a:cubicBezTo>
                  <a:cubicBezTo>
                    <a:pt x="1469" y="281"/>
                    <a:pt x="1902" y="181"/>
                    <a:pt x="1902" y="81"/>
                  </a:cubicBezTo>
                  <a:cubicBezTo>
                    <a:pt x="1902" y="32"/>
                    <a:pt x="1831" y="1"/>
                    <a:pt x="1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0" name="Google Shape;1810;p56"/>
            <p:cNvSpPr/>
            <p:nvPr/>
          </p:nvSpPr>
          <p:spPr>
            <a:xfrm>
              <a:off x="2597286" y="3884454"/>
              <a:ext cx="240753" cy="169604"/>
            </a:xfrm>
            <a:custGeom>
              <a:avLst/>
              <a:gdLst/>
              <a:ahLst/>
              <a:cxnLst/>
              <a:rect l="l" t="t" r="r" b="b"/>
              <a:pathLst>
                <a:path w="9708" h="6839" extrusionOk="0">
                  <a:moveTo>
                    <a:pt x="8740" y="1"/>
                  </a:moveTo>
                  <a:lnTo>
                    <a:pt x="1" y="5338"/>
                  </a:lnTo>
                  <a:lnTo>
                    <a:pt x="868" y="6839"/>
                  </a:lnTo>
                  <a:lnTo>
                    <a:pt x="9708" y="1668"/>
                  </a:lnTo>
                  <a:lnTo>
                    <a:pt x="87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1" name="Google Shape;1811;p56"/>
            <p:cNvSpPr/>
            <p:nvPr/>
          </p:nvSpPr>
          <p:spPr>
            <a:xfrm>
              <a:off x="2779290" y="3959993"/>
              <a:ext cx="84393" cy="29536"/>
            </a:xfrm>
            <a:custGeom>
              <a:avLst/>
              <a:gdLst/>
              <a:ahLst/>
              <a:cxnLst/>
              <a:rect l="l" t="t" r="r" b="b"/>
              <a:pathLst>
                <a:path w="3403" h="1191" extrusionOk="0">
                  <a:moveTo>
                    <a:pt x="1958" y="302"/>
                  </a:moveTo>
                  <a:cubicBezTo>
                    <a:pt x="2104" y="302"/>
                    <a:pt x="2250" y="310"/>
                    <a:pt x="2402" y="324"/>
                  </a:cubicBezTo>
                  <a:cubicBezTo>
                    <a:pt x="2634" y="348"/>
                    <a:pt x="2826" y="381"/>
                    <a:pt x="2977" y="412"/>
                  </a:cubicBezTo>
                  <a:lnTo>
                    <a:pt x="2977" y="412"/>
                  </a:lnTo>
                  <a:cubicBezTo>
                    <a:pt x="2770" y="476"/>
                    <a:pt x="2572" y="563"/>
                    <a:pt x="2402" y="691"/>
                  </a:cubicBezTo>
                  <a:cubicBezTo>
                    <a:pt x="2035" y="824"/>
                    <a:pt x="1701" y="857"/>
                    <a:pt x="1334" y="891"/>
                  </a:cubicBezTo>
                  <a:lnTo>
                    <a:pt x="701" y="891"/>
                  </a:lnTo>
                  <a:cubicBezTo>
                    <a:pt x="634" y="891"/>
                    <a:pt x="501" y="891"/>
                    <a:pt x="400" y="857"/>
                  </a:cubicBezTo>
                  <a:cubicBezTo>
                    <a:pt x="334" y="824"/>
                    <a:pt x="334" y="824"/>
                    <a:pt x="334" y="791"/>
                  </a:cubicBezTo>
                  <a:cubicBezTo>
                    <a:pt x="334" y="691"/>
                    <a:pt x="501" y="557"/>
                    <a:pt x="701" y="524"/>
                  </a:cubicBezTo>
                  <a:cubicBezTo>
                    <a:pt x="901" y="457"/>
                    <a:pt x="1134" y="390"/>
                    <a:pt x="1334" y="357"/>
                  </a:cubicBezTo>
                  <a:cubicBezTo>
                    <a:pt x="1549" y="318"/>
                    <a:pt x="1753" y="302"/>
                    <a:pt x="1958" y="302"/>
                  </a:cubicBezTo>
                  <a:close/>
                  <a:moveTo>
                    <a:pt x="1759" y="0"/>
                  </a:moveTo>
                  <a:cubicBezTo>
                    <a:pt x="1369" y="0"/>
                    <a:pt x="988" y="53"/>
                    <a:pt x="634" y="157"/>
                  </a:cubicBezTo>
                  <a:cubicBezTo>
                    <a:pt x="501" y="190"/>
                    <a:pt x="367" y="224"/>
                    <a:pt x="234" y="324"/>
                  </a:cubicBezTo>
                  <a:cubicBezTo>
                    <a:pt x="134" y="390"/>
                    <a:pt x="0" y="557"/>
                    <a:pt x="0" y="724"/>
                  </a:cubicBezTo>
                  <a:cubicBezTo>
                    <a:pt x="0" y="891"/>
                    <a:pt x="134" y="1124"/>
                    <a:pt x="334" y="1158"/>
                  </a:cubicBezTo>
                  <a:cubicBezTo>
                    <a:pt x="467" y="1191"/>
                    <a:pt x="567" y="1191"/>
                    <a:pt x="701" y="1191"/>
                  </a:cubicBezTo>
                  <a:cubicBezTo>
                    <a:pt x="901" y="1191"/>
                    <a:pt x="1168" y="1191"/>
                    <a:pt x="1368" y="1158"/>
                  </a:cubicBezTo>
                  <a:cubicBezTo>
                    <a:pt x="1735" y="1057"/>
                    <a:pt x="2068" y="991"/>
                    <a:pt x="2469" y="857"/>
                  </a:cubicBezTo>
                  <a:cubicBezTo>
                    <a:pt x="2805" y="719"/>
                    <a:pt x="3060" y="568"/>
                    <a:pt x="3204" y="462"/>
                  </a:cubicBezTo>
                  <a:lnTo>
                    <a:pt x="3204" y="462"/>
                  </a:lnTo>
                  <a:cubicBezTo>
                    <a:pt x="3292" y="482"/>
                    <a:pt x="3351" y="496"/>
                    <a:pt x="3381" y="496"/>
                  </a:cubicBezTo>
                  <a:cubicBezTo>
                    <a:pt x="3392" y="496"/>
                    <a:pt x="3399" y="494"/>
                    <a:pt x="3403" y="490"/>
                  </a:cubicBezTo>
                  <a:cubicBezTo>
                    <a:pt x="3369" y="452"/>
                    <a:pt x="3334" y="418"/>
                    <a:pt x="3297" y="386"/>
                  </a:cubicBezTo>
                  <a:lnTo>
                    <a:pt x="3297" y="386"/>
                  </a:lnTo>
                  <a:cubicBezTo>
                    <a:pt x="3330" y="354"/>
                    <a:pt x="3344" y="332"/>
                    <a:pt x="3336" y="324"/>
                  </a:cubicBezTo>
                  <a:lnTo>
                    <a:pt x="3336" y="324"/>
                  </a:lnTo>
                  <a:cubicBezTo>
                    <a:pt x="3305" y="330"/>
                    <a:pt x="3274" y="336"/>
                    <a:pt x="3243" y="343"/>
                  </a:cubicBezTo>
                  <a:lnTo>
                    <a:pt x="3243" y="343"/>
                  </a:lnTo>
                  <a:cubicBezTo>
                    <a:pt x="3028" y="183"/>
                    <a:pt x="2759" y="109"/>
                    <a:pt x="2469" y="57"/>
                  </a:cubicBezTo>
                  <a:cubicBezTo>
                    <a:pt x="2231" y="19"/>
                    <a:pt x="1993" y="0"/>
                    <a:pt x="1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2" name="Google Shape;1812;p56"/>
            <p:cNvSpPr/>
            <p:nvPr/>
          </p:nvSpPr>
          <p:spPr>
            <a:xfrm>
              <a:off x="2828095" y="3890951"/>
              <a:ext cx="43027" cy="81293"/>
            </a:xfrm>
            <a:custGeom>
              <a:avLst/>
              <a:gdLst/>
              <a:ahLst/>
              <a:cxnLst/>
              <a:rect l="l" t="t" r="r" b="b"/>
              <a:pathLst>
                <a:path w="1735" h="3278" extrusionOk="0">
                  <a:moveTo>
                    <a:pt x="581" y="1"/>
                  </a:moveTo>
                  <a:cubicBezTo>
                    <a:pt x="496" y="1"/>
                    <a:pt x="411" y="26"/>
                    <a:pt x="334" y="72"/>
                  </a:cubicBezTo>
                  <a:cubicBezTo>
                    <a:pt x="100" y="272"/>
                    <a:pt x="0" y="572"/>
                    <a:pt x="34" y="839"/>
                  </a:cubicBezTo>
                  <a:cubicBezTo>
                    <a:pt x="34" y="1073"/>
                    <a:pt x="67" y="1306"/>
                    <a:pt x="100" y="1506"/>
                  </a:cubicBezTo>
                  <a:cubicBezTo>
                    <a:pt x="200" y="1907"/>
                    <a:pt x="367" y="2240"/>
                    <a:pt x="567" y="2574"/>
                  </a:cubicBezTo>
                  <a:cubicBezTo>
                    <a:pt x="908" y="3070"/>
                    <a:pt x="1221" y="3278"/>
                    <a:pt x="1317" y="3278"/>
                  </a:cubicBezTo>
                  <a:cubicBezTo>
                    <a:pt x="1324" y="3278"/>
                    <a:pt x="1330" y="3277"/>
                    <a:pt x="1335" y="3274"/>
                  </a:cubicBezTo>
                  <a:cubicBezTo>
                    <a:pt x="1368" y="3241"/>
                    <a:pt x="1068" y="2974"/>
                    <a:pt x="901" y="2440"/>
                  </a:cubicBezTo>
                  <a:cubicBezTo>
                    <a:pt x="734" y="2107"/>
                    <a:pt x="601" y="1773"/>
                    <a:pt x="534" y="1440"/>
                  </a:cubicBezTo>
                  <a:cubicBezTo>
                    <a:pt x="501" y="1240"/>
                    <a:pt x="434" y="1006"/>
                    <a:pt x="434" y="806"/>
                  </a:cubicBezTo>
                  <a:cubicBezTo>
                    <a:pt x="401" y="639"/>
                    <a:pt x="434" y="472"/>
                    <a:pt x="567" y="339"/>
                  </a:cubicBezTo>
                  <a:cubicBezTo>
                    <a:pt x="585" y="327"/>
                    <a:pt x="606" y="321"/>
                    <a:pt x="627" y="321"/>
                  </a:cubicBezTo>
                  <a:cubicBezTo>
                    <a:pt x="725" y="321"/>
                    <a:pt x="852" y="436"/>
                    <a:pt x="934" y="572"/>
                  </a:cubicBezTo>
                  <a:cubicBezTo>
                    <a:pt x="1068" y="739"/>
                    <a:pt x="1201" y="906"/>
                    <a:pt x="1268" y="1073"/>
                  </a:cubicBezTo>
                  <a:cubicBezTo>
                    <a:pt x="1401" y="1340"/>
                    <a:pt x="1501" y="1740"/>
                    <a:pt x="1501" y="2074"/>
                  </a:cubicBezTo>
                  <a:cubicBezTo>
                    <a:pt x="1435" y="2407"/>
                    <a:pt x="1401" y="2741"/>
                    <a:pt x="1335" y="3074"/>
                  </a:cubicBezTo>
                  <a:cubicBezTo>
                    <a:pt x="1568" y="2807"/>
                    <a:pt x="1701" y="2474"/>
                    <a:pt x="1701" y="2107"/>
                  </a:cubicBezTo>
                  <a:cubicBezTo>
                    <a:pt x="1735" y="1673"/>
                    <a:pt x="1701" y="1306"/>
                    <a:pt x="1535" y="939"/>
                  </a:cubicBezTo>
                  <a:cubicBezTo>
                    <a:pt x="1435" y="739"/>
                    <a:pt x="1335" y="506"/>
                    <a:pt x="1168" y="339"/>
                  </a:cubicBezTo>
                  <a:cubicBezTo>
                    <a:pt x="1068" y="272"/>
                    <a:pt x="1001" y="172"/>
                    <a:pt x="868" y="105"/>
                  </a:cubicBezTo>
                  <a:cubicBezTo>
                    <a:pt x="778" y="34"/>
                    <a:pt x="679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3" name="Google Shape;1813;p56"/>
            <p:cNvSpPr/>
            <p:nvPr/>
          </p:nvSpPr>
          <p:spPr>
            <a:xfrm>
              <a:off x="2135693" y="4285660"/>
              <a:ext cx="523666" cy="416135"/>
            </a:xfrm>
            <a:custGeom>
              <a:avLst/>
              <a:gdLst/>
              <a:ahLst/>
              <a:cxnLst/>
              <a:rect l="l" t="t" r="r" b="b"/>
              <a:pathLst>
                <a:path w="21116" h="16780" extrusionOk="0">
                  <a:moveTo>
                    <a:pt x="134" y="1"/>
                  </a:moveTo>
                  <a:lnTo>
                    <a:pt x="0" y="16713"/>
                  </a:lnTo>
                  <a:lnTo>
                    <a:pt x="20915" y="16779"/>
                  </a:lnTo>
                  <a:cubicBezTo>
                    <a:pt x="21115" y="14178"/>
                    <a:pt x="10007" y="10875"/>
                    <a:pt x="10007" y="10875"/>
                  </a:cubicBezTo>
                  <a:lnTo>
                    <a:pt x="10575" y="168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4" name="Google Shape;1814;p56"/>
            <p:cNvSpPr/>
            <p:nvPr/>
          </p:nvSpPr>
          <p:spPr>
            <a:xfrm>
              <a:off x="2209323" y="4530109"/>
              <a:ext cx="43870" cy="39580"/>
            </a:xfrm>
            <a:custGeom>
              <a:avLst/>
              <a:gdLst/>
              <a:ahLst/>
              <a:cxnLst/>
              <a:rect l="l" t="t" r="r" b="b"/>
              <a:pathLst>
                <a:path w="1769" h="1596" extrusionOk="0">
                  <a:moveTo>
                    <a:pt x="888" y="0"/>
                  </a:moveTo>
                  <a:cubicBezTo>
                    <a:pt x="803" y="0"/>
                    <a:pt x="717" y="16"/>
                    <a:pt x="634" y="51"/>
                  </a:cubicBezTo>
                  <a:lnTo>
                    <a:pt x="667" y="18"/>
                  </a:lnTo>
                  <a:lnTo>
                    <a:pt x="667" y="18"/>
                  </a:lnTo>
                  <a:cubicBezTo>
                    <a:pt x="267" y="151"/>
                    <a:pt x="0" y="551"/>
                    <a:pt x="100" y="985"/>
                  </a:cubicBezTo>
                  <a:cubicBezTo>
                    <a:pt x="190" y="1344"/>
                    <a:pt x="548" y="1596"/>
                    <a:pt x="910" y="1596"/>
                  </a:cubicBezTo>
                  <a:cubicBezTo>
                    <a:pt x="951" y="1596"/>
                    <a:pt x="993" y="1592"/>
                    <a:pt x="1034" y="1585"/>
                  </a:cubicBezTo>
                  <a:cubicBezTo>
                    <a:pt x="1501" y="1485"/>
                    <a:pt x="1768" y="1018"/>
                    <a:pt x="1668" y="551"/>
                  </a:cubicBezTo>
                  <a:cubicBezTo>
                    <a:pt x="1536" y="234"/>
                    <a:pt x="1215" y="0"/>
                    <a:pt x="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5" name="Google Shape;1815;p56"/>
            <p:cNvSpPr/>
            <p:nvPr/>
          </p:nvSpPr>
          <p:spPr>
            <a:xfrm>
              <a:off x="2137355" y="4658743"/>
              <a:ext cx="518681" cy="41390"/>
            </a:xfrm>
            <a:custGeom>
              <a:avLst/>
              <a:gdLst/>
              <a:ahLst/>
              <a:cxnLst/>
              <a:rect l="l" t="t" r="r" b="b"/>
              <a:pathLst>
                <a:path w="20915" h="1669" extrusionOk="0">
                  <a:moveTo>
                    <a:pt x="0" y="1"/>
                  </a:moveTo>
                  <a:lnTo>
                    <a:pt x="0" y="1669"/>
                  </a:lnTo>
                  <a:lnTo>
                    <a:pt x="20915" y="1669"/>
                  </a:lnTo>
                  <a:cubicBezTo>
                    <a:pt x="20782" y="835"/>
                    <a:pt x="19881" y="201"/>
                    <a:pt x="19881" y="2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6" name="Google Shape;1816;p56"/>
            <p:cNvSpPr/>
            <p:nvPr/>
          </p:nvSpPr>
          <p:spPr>
            <a:xfrm>
              <a:off x="2344976" y="4550072"/>
              <a:ext cx="48830" cy="30999"/>
            </a:xfrm>
            <a:custGeom>
              <a:avLst/>
              <a:gdLst/>
              <a:ahLst/>
              <a:cxnLst/>
              <a:rect l="l" t="t" r="r" b="b"/>
              <a:pathLst>
                <a:path w="1969" h="1250" extrusionOk="0">
                  <a:moveTo>
                    <a:pt x="1604" y="0"/>
                  </a:moveTo>
                  <a:cubicBezTo>
                    <a:pt x="1368" y="0"/>
                    <a:pt x="1047" y="56"/>
                    <a:pt x="735" y="247"/>
                  </a:cubicBezTo>
                  <a:cubicBezTo>
                    <a:pt x="167" y="614"/>
                    <a:pt x="1" y="1214"/>
                    <a:pt x="67" y="1247"/>
                  </a:cubicBezTo>
                  <a:cubicBezTo>
                    <a:pt x="71" y="1249"/>
                    <a:pt x="76" y="1249"/>
                    <a:pt x="80" y="1249"/>
                  </a:cubicBezTo>
                  <a:cubicBezTo>
                    <a:pt x="189" y="1249"/>
                    <a:pt x="455" y="867"/>
                    <a:pt x="968" y="547"/>
                  </a:cubicBezTo>
                  <a:cubicBezTo>
                    <a:pt x="1468" y="213"/>
                    <a:pt x="1969" y="180"/>
                    <a:pt x="1969" y="80"/>
                  </a:cubicBezTo>
                  <a:cubicBezTo>
                    <a:pt x="1969" y="48"/>
                    <a:pt x="1823" y="0"/>
                    <a:pt x="1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7" name="Google Shape;1817;p56"/>
            <p:cNvSpPr/>
            <p:nvPr/>
          </p:nvSpPr>
          <p:spPr>
            <a:xfrm>
              <a:off x="2410323" y="4574822"/>
              <a:ext cx="38092" cy="40101"/>
            </a:xfrm>
            <a:custGeom>
              <a:avLst/>
              <a:gdLst/>
              <a:ahLst/>
              <a:cxnLst/>
              <a:rect l="l" t="t" r="r" b="b"/>
              <a:pathLst>
                <a:path w="1536" h="1617" extrusionOk="0">
                  <a:moveTo>
                    <a:pt x="1409" y="1"/>
                  </a:moveTo>
                  <a:cubicBezTo>
                    <a:pt x="1222" y="1"/>
                    <a:pt x="790" y="169"/>
                    <a:pt x="435" y="550"/>
                  </a:cubicBezTo>
                  <a:cubicBezTo>
                    <a:pt x="1" y="1050"/>
                    <a:pt x="68" y="1617"/>
                    <a:pt x="168" y="1617"/>
                  </a:cubicBezTo>
                  <a:cubicBezTo>
                    <a:pt x="234" y="1617"/>
                    <a:pt x="334" y="1217"/>
                    <a:pt x="701" y="750"/>
                  </a:cubicBezTo>
                  <a:cubicBezTo>
                    <a:pt x="1068" y="283"/>
                    <a:pt x="1535" y="116"/>
                    <a:pt x="1502" y="49"/>
                  </a:cubicBezTo>
                  <a:cubicBezTo>
                    <a:pt x="1502" y="17"/>
                    <a:pt x="1468" y="1"/>
                    <a:pt x="1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8" name="Google Shape;1818;p56"/>
            <p:cNvSpPr/>
            <p:nvPr/>
          </p:nvSpPr>
          <p:spPr>
            <a:xfrm>
              <a:off x="2469891" y="4598059"/>
              <a:ext cx="28147" cy="43350"/>
            </a:xfrm>
            <a:custGeom>
              <a:avLst/>
              <a:gdLst/>
              <a:ahLst/>
              <a:cxnLst/>
              <a:rect l="l" t="t" r="r" b="b"/>
              <a:pathLst>
                <a:path w="1135" h="1748" extrusionOk="0">
                  <a:moveTo>
                    <a:pt x="1060" y="0"/>
                  </a:moveTo>
                  <a:cubicBezTo>
                    <a:pt x="923" y="0"/>
                    <a:pt x="535" y="212"/>
                    <a:pt x="301" y="680"/>
                  </a:cubicBezTo>
                  <a:cubicBezTo>
                    <a:pt x="1" y="1247"/>
                    <a:pt x="167" y="1747"/>
                    <a:pt x="267" y="1747"/>
                  </a:cubicBezTo>
                  <a:cubicBezTo>
                    <a:pt x="368" y="1681"/>
                    <a:pt x="434" y="1314"/>
                    <a:pt x="634" y="847"/>
                  </a:cubicBezTo>
                  <a:cubicBezTo>
                    <a:pt x="835" y="413"/>
                    <a:pt x="1135" y="113"/>
                    <a:pt x="1101" y="13"/>
                  </a:cubicBezTo>
                  <a:cubicBezTo>
                    <a:pt x="1093" y="5"/>
                    <a:pt x="1079" y="0"/>
                    <a:pt x="1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9" name="Google Shape;1819;p56"/>
            <p:cNvSpPr/>
            <p:nvPr/>
          </p:nvSpPr>
          <p:spPr>
            <a:xfrm>
              <a:off x="2334238" y="4482543"/>
              <a:ext cx="56270" cy="12400"/>
            </a:xfrm>
            <a:custGeom>
              <a:avLst/>
              <a:gdLst/>
              <a:ahLst/>
              <a:cxnLst/>
              <a:rect l="l" t="t" r="r" b="b"/>
              <a:pathLst>
                <a:path w="2269" h="500" extrusionOk="0">
                  <a:moveTo>
                    <a:pt x="1101" y="1"/>
                  </a:moveTo>
                  <a:cubicBezTo>
                    <a:pt x="434" y="1"/>
                    <a:pt x="0" y="401"/>
                    <a:pt x="67" y="468"/>
                  </a:cubicBezTo>
                  <a:cubicBezTo>
                    <a:pt x="74" y="490"/>
                    <a:pt x="103" y="499"/>
                    <a:pt x="149" y="499"/>
                  </a:cubicBezTo>
                  <a:cubicBezTo>
                    <a:pt x="312" y="499"/>
                    <a:pt x="692" y="386"/>
                    <a:pt x="1134" y="334"/>
                  </a:cubicBezTo>
                  <a:cubicBezTo>
                    <a:pt x="1204" y="331"/>
                    <a:pt x="1271" y="329"/>
                    <a:pt x="1336" y="329"/>
                  </a:cubicBezTo>
                  <a:cubicBezTo>
                    <a:pt x="1672" y="329"/>
                    <a:pt x="1940" y="372"/>
                    <a:pt x="2095" y="372"/>
                  </a:cubicBezTo>
                  <a:cubicBezTo>
                    <a:pt x="2168" y="372"/>
                    <a:pt x="2216" y="363"/>
                    <a:pt x="2235" y="334"/>
                  </a:cubicBezTo>
                  <a:cubicBezTo>
                    <a:pt x="2268" y="301"/>
                    <a:pt x="1768" y="1"/>
                    <a:pt x="11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0" name="Google Shape;1820;p56"/>
            <p:cNvSpPr/>
            <p:nvPr/>
          </p:nvSpPr>
          <p:spPr>
            <a:xfrm>
              <a:off x="2138173" y="4477583"/>
              <a:ext cx="251492" cy="52972"/>
            </a:xfrm>
            <a:custGeom>
              <a:avLst/>
              <a:gdLst/>
              <a:ahLst/>
              <a:cxnLst/>
              <a:rect l="l" t="t" r="r" b="b"/>
              <a:pathLst>
                <a:path w="10141" h="2136" extrusionOk="0">
                  <a:moveTo>
                    <a:pt x="10141" y="1"/>
                  </a:moveTo>
                  <a:lnTo>
                    <a:pt x="0" y="134"/>
                  </a:lnTo>
                  <a:lnTo>
                    <a:pt x="0" y="1869"/>
                  </a:lnTo>
                  <a:lnTo>
                    <a:pt x="10008" y="2136"/>
                  </a:lnTo>
                  <a:lnTo>
                    <a:pt x="101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1" name="Google Shape;1821;p56"/>
            <p:cNvSpPr/>
            <p:nvPr/>
          </p:nvSpPr>
          <p:spPr>
            <a:xfrm>
              <a:off x="2312712" y="4396514"/>
              <a:ext cx="78763" cy="43449"/>
            </a:xfrm>
            <a:custGeom>
              <a:avLst/>
              <a:gdLst/>
              <a:ahLst/>
              <a:cxnLst/>
              <a:rect l="l" t="t" r="r" b="b"/>
              <a:pathLst>
                <a:path w="3176" h="1752" extrusionOk="0">
                  <a:moveTo>
                    <a:pt x="626" y="268"/>
                  </a:moveTo>
                  <a:cubicBezTo>
                    <a:pt x="710" y="268"/>
                    <a:pt x="818" y="284"/>
                    <a:pt x="935" y="301"/>
                  </a:cubicBezTo>
                  <a:cubicBezTo>
                    <a:pt x="1135" y="401"/>
                    <a:pt x="1302" y="434"/>
                    <a:pt x="1502" y="501"/>
                  </a:cubicBezTo>
                  <a:cubicBezTo>
                    <a:pt x="1835" y="701"/>
                    <a:pt x="2136" y="835"/>
                    <a:pt x="2436" y="1068"/>
                  </a:cubicBezTo>
                  <a:cubicBezTo>
                    <a:pt x="2760" y="1342"/>
                    <a:pt x="2991" y="1580"/>
                    <a:pt x="3101" y="1682"/>
                  </a:cubicBezTo>
                  <a:lnTo>
                    <a:pt x="3101" y="1682"/>
                  </a:lnTo>
                  <a:cubicBezTo>
                    <a:pt x="2791" y="1592"/>
                    <a:pt x="2489" y="1526"/>
                    <a:pt x="2302" y="1402"/>
                  </a:cubicBezTo>
                  <a:cubicBezTo>
                    <a:pt x="1969" y="1268"/>
                    <a:pt x="1635" y="1135"/>
                    <a:pt x="1302" y="968"/>
                  </a:cubicBezTo>
                  <a:cubicBezTo>
                    <a:pt x="1135" y="835"/>
                    <a:pt x="935" y="768"/>
                    <a:pt x="768" y="634"/>
                  </a:cubicBezTo>
                  <a:cubicBezTo>
                    <a:pt x="635" y="601"/>
                    <a:pt x="601" y="568"/>
                    <a:pt x="501" y="468"/>
                  </a:cubicBezTo>
                  <a:cubicBezTo>
                    <a:pt x="434" y="401"/>
                    <a:pt x="434" y="468"/>
                    <a:pt x="468" y="334"/>
                  </a:cubicBezTo>
                  <a:cubicBezTo>
                    <a:pt x="484" y="284"/>
                    <a:pt x="543" y="268"/>
                    <a:pt x="626" y="268"/>
                  </a:cubicBezTo>
                  <a:close/>
                  <a:moveTo>
                    <a:pt x="601" y="1"/>
                  </a:moveTo>
                  <a:cubicBezTo>
                    <a:pt x="434" y="1"/>
                    <a:pt x="268" y="101"/>
                    <a:pt x="134" y="234"/>
                  </a:cubicBezTo>
                  <a:cubicBezTo>
                    <a:pt x="1" y="401"/>
                    <a:pt x="34" y="601"/>
                    <a:pt x="168" y="768"/>
                  </a:cubicBezTo>
                  <a:cubicBezTo>
                    <a:pt x="268" y="868"/>
                    <a:pt x="334" y="935"/>
                    <a:pt x="468" y="1035"/>
                  </a:cubicBezTo>
                  <a:cubicBezTo>
                    <a:pt x="968" y="1368"/>
                    <a:pt x="1535" y="1568"/>
                    <a:pt x="2136" y="1702"/>
                  </a:cubicBezTo>
                  <a:cubicBezTo>
                    <a:pt x="2302" y="1735"/>
                    <a:pt x="2478" y="1752"/>
                    <a:pt x="2653" y="1752"/>
                  </a:cubicBezTo>
                  <a:cubicBezTo>
                    <a:pt x="2814" y="1752"/>
                    <a:pt x="2976" y="1738"/>
                    <a:pt x="3131" y="1709"/>
                  </a:cubicBezTo>
                  <a:lnTo>
                    <a:pt x="3131" y="1709"/>
                  </a:lnTo>
                  <a:cubicBezTo>
                    <a:pt x="3151" y="1726"/>
                    <a:pt x="3164" y="1735"/>
                    <a:pt x="3170" y="1735"/>
                  </a:cubicBezTo>
                  <a:cubicBezTo>
                    <a:pt x="3176" y="1735"/>
                    <a:pt x="3175" y="1724"/>
                    <a:pt x="3168" y="1702"/>
                  </a:cubicBezTo>
                  <a:lnTo>
                    <a:pt x="3168" y="1702"/>
                  </a:lnTo>
                  <a:cubicBezTo>
                    <a:pt x="3169" y="1702"/>
                    <a:pt x="3169" y="1702"/>
                    <a:pt x="3170" y="1702"/>
                  </a:cubicBezTo>
                  <a:cubicBezTo>
                    <a:pt x="3169" y="1702"/>
                    <a:pt x="3169" y="1702"/>
                    <a:pt x="3168" y="1701"/>
                  </a:cubicBezTo>
                  <a:lnTo>
                    <a:pt x="3168" y="1701"/>
                  </a:lnTo>
                  <a:cubicBezTo>
                    <a:pt x="3135" y="1600"/>
                    <a:pt x="2958" y="1285"/>
                    <a:pt x="2603" y="901"/>
                  </a:cubicBezTo>
                  <a:cubicBezTo>
                    <a:pt x="2302" y="634"/>
                    <a:pt x="1969" y="434"/>
                    <a:pt x="1635" y="268"/>
                  </a:cubicBezTo>
                  <a:cubicBezTo>
                    <a:pt x="1435" y="201"/>
                    <a:pt x="1168" y="101"/>
                    <a:pt x="968" y="67"/>
                  </a:cubicBezTo>
                  <a:cubicBezTo>
                    <a:pt x="835" y="1"/>
                    <a:pt x="701" y="1"/>
                    <a:pt x="6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2" name="Google Shape;1822;p56"/>
            <p:cNvSpPr/>
            <p:nvPr/>
          </p:nvSpPr>
          <p:spPr>
            <a:xfrm>
              <a:off x="2379720" y="4360951"/>
              <a:ext cx="41390" cy="80251"/>
            </a:xfrm>
            <a:custGeom>
              <a:avLst/>
              <a:gdLst/>
              <a:ahLst/>
              <a:cxnLst/>
              <a:rect l="l" t="t" r="r" b="b"/>
              <a:pathLst>
                <a:path w="1669" h="3236" extrusionOk="0">
                  <a:moveTo>
                    <a:pt x="1135" y="0"/>
                  </a:moveTo>
                  <a:cubicBezTo>
                    <a:pt x="835" y="34"/>
                    <a:pt x="601" y="200"/>
                    <a:pt x="468" y="501"/>
                  </a:cubicBezTo>
                  <a:lnTo>
                    <a:pt x="234" y="1134"/>
                  </a:lnTo>
                  <a:cubicBezTo>
                    <a:pt x="101" y="1501"/>
                    <a:pt x="67" y="1868"/>
                    <a:pt x="67" y="2235"/>
                  </a:cubicBezTo>
                  <a:cubicBezTo>
                    <a:pt x="1" y="2569"/>
                    <a:pt x="101" y="2969"/>
                    <a:pt x="301" y="3236"/>
                  </a:cubicBezTo>
                  <a:cubicBezTo>
                    <a:pt x="401" y="3236"/>
                    <a:pt x="268" y="2869"/>
                    <a:pt x="268" y="2369"/>
                  </a:cubicBezTo>
                  <a:cubicBezTo>
                    <a:pt x="268" y="2002"/>
                    <a:pt x="334" y="1668"/>
                    <a:pt x="468" y="1335"/>
                  </a:cubicBezTo>
                  <a:cubicBezTo>
                    <a:pt x="501" y="1134"/>
                    <a:pt x="634" y="901"/>
                    <a:pt x="735" y="734"/>
                  </a:cubicBezTo>
                  <a:cubicBezTo>
                    <a:pt x="801" y="567"/>
                    <a:pt x="1001" y="467"/>
                    <a:pt x="1101" y="401"/>
                  </a:cubicBezTo>
                  <a:cubicBezTo>
                    <a:pt x="1106" y="398"/>
                    <a:pt x="1111" y="397"/>
                    <a:pt x="1117" y="397"/>
                  </a:cubicBezTo>
                  <a:cubicBezTo>
                    <a:pt x="1183" y="397"/>
                    <a:pt x="1271" y="585"/>
                    <a:pt x="1302" y="801"/>
                  </a:cubicBezTo>
                  <a:cubicBezTo>
                    <a:pt x="1335" y="968"/>
                    <a:pt x="1335" y="1168"/>
                    <a:pt x="1302" y="1368"/>
                  </a:cubicBezTo>
                  <a:cubicBezTo>
                    <a:pt x="1268" y="1702"/>
                    <a:pt x="1135" y="2035"/>
                    <a:pt x="968" y="2335"/>
                  </a:cubicBezTo>
                  <a:cubicBezTo>
                    <a:pt x="668" y="2836"/>
                    <a:pt x="334" y="3069"/>
                    <a:pt x="334" y="3069"/>
                  </a:cubicBezTo>
                  <a:cubicBezTo>
                    <a:pt x="334" y="3069"/>
                    <a:pt x="768" y="3002"/>
                    <a:pt x="1168" y="2469"/>
                  </a:cubicBezTo>
                  <a:cubicBezTo>
                    <a:pt x="1435" y="2135"/>
                    <a:pt x="1568" y="1735"/>
                    <a:pt x="1635" y="1368"/>
                  </a:cubicBezTo>
                  <a:cubicBezTo>
                    <a:pt x="1669" y="1134"/>
                    <a:pt x="1669" y="901"/>
                    <a:pt x="1635" y="667"/>
                  </a:cubicBezTo>
                  <a:cubicBezTo>
                    <a:pt x="1635" y="534"/>
                    <a:pt x="1602" y="401"/>
                    <a:pt x="1568" y="301"/>
                  </a:cubicBezTo>
                  <a:cubicBezTo>
                    <a:pt x="1468" y="134"/>
                    <a:pt x="1302" y="0"/>
                    <a:pt x="11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3" name="Google Shape;1823;p56"/>
            <p:cNvSpPr/>
            <p:nvPr/>
          </p:nvSpPr>
          <p:spPr>
            <a:xfrm>
              <a:off x="1569025" y="2006612"/>
              <a:ext cx="649424" cy="1034907"/>
            </a:xfrm>
            <a:custGeom>
              <a:avLst/>
              <a:gdLst/>
              <a:ahLst/>
              <a:cxnLst/>
              <a:rect l="l" t="t" r="r" b="b"/>
              <a:pathLst>
                <a:path w="26187" h="41731" extrusionOk="0">
                  <a:moveTo>
                    <a:pt x="16279" y="1"/>
                  </a:moveTo>
                  <a:cubicBezTo>
                    <a:pt x="16279" y="1"/>
                    <a:pt x="15745" y="5071"/>
                    <a:pt x="10542" y="5104"/>
                  </a:cubicBezTo>
                  <a:cubicBezTo>
                    <a:pt x="6806" y="5104"/>
                    <a:pt x="4004" y="434"/>
                    <a:pt x="4004" y="434"/>
                  </a:cubicBezTo>
                  <a:lnTo>
                    <a:pt x="3170" y="501"/>
                  </a:lnTo>
                  <a:lnTo>
                    <a:pt x="1" y="22850"/>
                  </a:lnTo>
                  <a:lnTo>
                    <a:pt x="568" y="30689"/>
                  </a:lnTo>
                  <a:lnTo>
                    <a:pt x="11642" y="41731"/>
                  </a:lnTo>
                  <a:lnTo>
                    <a:pt x="25285" y="36727"/>
                  </a:lnTo>
                  <a:lnTo>
                    <a:pt x="26186" y="33558"/>
                  </a:lnTo>
                  <a:lnTo>
                    <a:pt x="25085" y="8840"/>
                  </a:lnTo>
                  <a:lnTo>
                    <a:pt x="16512" y="34"/>
                  </a:lnTo>
                  <a:lnTo>
                    <a:pt x="16279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4" name="Google Shape;1824;p56"/>
            <p:cNvSpPr/>
            <p:nvPr/>
          </p:nvSpPr>
          <p:spPr>
            <a:xfrm>
              <a:off x="1304315" y="2016532"/>
              <a:ext cx="588194" cy="1480802"/>
            </a:xfrm>
            <a:custGeom>
              <a:avLst/>
              <a:gdLst/>
              <a:ahLst/>
              <a:cxnLst/>
              <a:rect l="l" t="t" r="r" b="b"/>
              <a:pathLst>
                <a:path w="23718" h="59711" extrusionOk="0">
                  <a:moveTo>
                    <a:pt x="14411" y="1"/>
                  </a:moveTo>
                  <a:cubicBezTo>
                    <a:pt x="14411" y="1"/>
                    <a:pt x="4003" y="368"/>
                    <a:pt x="2302" y="4804"/>
                  </a:cubicBezTo>
                  <a:cubicBezTo>
                    <a:pt x="1568" y="6772"/>
                    <a:pt x="1301" y="40363"/>
                    <a:pt x="1301" y="40363"/>
                  </a:cubicBezTo>
                  <a:cubicBezTo>
                    <a:pt x="1301" y="40363"/>
                    <a:pt x="0" y="43232"/>
                    <a:pt x="100" y="49203"/>
                  </a:cubicBezTo>
                  <a:cubicBezTo>
                    <a:pt x="167" y="54907"/>
                    <a:pt x="3970" y="58643"/>
                    <a:pt x="8673" y="59710"/>
                  </a:cubicBezTo>
                  <a:cubicBezTo>
                    <a:pt x="8673" y="59710"/>
                    <a:pt x="9941" y="50704"/>
                    <a:pt x="14911" y="46201"/>
                  </a:cubicBezTo>
                  <a:cubicBezTo>
                    <a:pt x="19614" y="41964"/>
                    <a:pt x="23717" y="41030"/>
                    <a:pt x="23717" y="41030"/>
                  </a:cubicBezTo>
                  <a:lnTo>
                    <a:pt x="22116" y="30056"/>
                  </a:lnTo>
                  <a:lnTo>
                    <a:pt x="20715" y="22517"/>
                  </a:lnTo>
                  <a:cubicBezTo>
                    <a:pt x="19548" y="16113"/>
                    <a:pt x="17846" y="9808"/>
                    <a:pt x="15678" y="3670"/>
                  </a:cubicBezTo>
                  <a:lnTo>
                    <a:pt x="14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5" name="Google Shape;1825;p56"/>
            <p:cNvSpPr/>
            <p:nvPr/>
          </p:nvSpPr>
          <p:spPr>
            <a:xfrm>
              <a:off x="1977671" y="2004950"/>
              <a:ext cx="404554" cy="941438"/>
            </a:xfrm>
            <a:custGeom>
              <a:avLst/>
              <a:gdLst/>
              <a:ahLst/>
              <a:cxnLst/>
              <a:rect l="l" t="t" r="r" b="b"/>
              <a:pathLst>
                <a:path w="16313" h="37962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6239" y="17480"/>
                  </a:lnTo>
                  <a:lnTo>
                    <a:pt x="8674" y="36194"/>
                  </a:lnTo>
                  <a:lnTo>
                    <a:pt x="16313" y="37961"/>
                  </a:lnTo>
                  <a:lnTo>
                    <a:pt x="8040" y="1635"/>
                  </a:lnTo>
                  <a:cubicBezTo>
                    <a:pt x="6713" y="939"/>
                    <a:pt x="38" y="1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6" name="Google Shape;1826;p56"/>
            <p:cNvSpPr/>
            <p:nvPr/>
          </p:nvSpPr>
          <p:spPr>
            <a:xfrm>
              <a:off x="2158856" y="2038058"/>
              <a:ext cx="541026" cy="1027765"/>
            </a:xfrm>
            <a:custGeom>
              <a:avLst/>
              <a:gdLst/>
              <a:ahLst/>
              <a:cxnLst/>
              <a:rect l="l" t="t" r="r" b="b"/>
              <a:pathLst>
                <a:path w="21816" h="41443" extrusionOk="0">
                  <a:moveTo>
                    <a:pt x="0" y="0"/>
                  </a:moveTo>
                  <a:lnTo>
                    <a:pt x="8907" y="34492"/>
                  </a:lnTo>
                  <a:cubicBezTo>
                    <a:pt x="8907" y="34492"/>
                    <a:pt x="9841" y="37327"/>
                    <a:pt x="11042" y="38995"/>
                  </a:cubicBezTo>
                  <a:cubicBezTo>
                    <a:pt x="12164" y="40554"/>
                    <a:pt x="13928" y="41443"/>
                    <a:pt x="16634" y="41443"/>
                  </a:cubicBezTo>
                  <a:cubicBezTo>
                    <a:pt x="16822" y="41443"/>
                    <a:pt x="17015" y="41439"/>
                    <a:pt x="17213" y="41430"/>
                  </a:cubicBezTo>
                  <a:cubicBezTo>
                    <a:pt x="20248" y="41263"/>
                    <a:pt x="21649" y="37961"/>
                    <a:pt x="21716" y="34492"/>
                  </a:cubicBezTo>
                  <a:cubicBezTo>
                    <a:pt x="21816" y="31022"/>
                    <a:pt x="18914" y="28354"/>
                    <a:pt x="18914" y="28354"/>
                  </a:cubicBezTo>
                  <a:cubicBezTo>
                    <a:pt x="18914" y="28354"/>
                    <a:pt x="9641" y="10474"/>
                    <a:pt x="7873" y="7139"/>
                  </a:cubicBezTo>
                  <a:cubicBezTo>
                    <a:pt x="6171" y="3936"/>
                    <a:pt x="3369" y="1435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7" name="Google Shape;1827;p56"/>
            <p:cNvSpPr/>
            <p:nvPr/>
          </p:nvSpPr>
          <p:spPr>
            <a:xfrm>
              <a:off x="1337398" y="3001790"/>
              <a:ext cx="505463" cy="183987"/>
            </a:xfrm>
            <a:custGeom>
              <a:avLst/>
              <a:gdLst/>
              <a:ahLst/>
              <a:cxnLst/>
              <a:rect l="l" t="t" r="r" b="b"/>
              <a:pathLst>
                <a:path w="20382" h="7419" extrusionOk="0">
                  <a:moveTo>
                    <a:pt x="20382" y="0"/>
                  </a:moveTo>
                  <a:lnTo>
                    <a:pt x="20382" y="0"/>
                  </a:lnTo>
                  <a:cubicBezTo>
                    <a:pt x="17780" y="1101"/>
                    <a:pt x="15011" y="1968"/>
                    <a:pt x="12276" y="2602"/>
                  </a:cubicBezTo>
                  <a:cubicBezTo>
                    <a:pt x="8106" y="3570"/>
                    <a:pt x="3770" y="4003"/>
                    <a:pt x="1" y="6005"/>
                  </a:cubicBezTo>
                  <a:lnTo>
                    <a:pt x="67" y="5971"/>
                  </a:lnTo>
                  <a:cubicBezTo>
                    <a:pt x="67" y="6338"/>
                    <a:pt x="234" y="6739"/>
                    <a:pt x="568" y="6939"/>
                  </a:cubicBezTo>
                  <a:cubicBezTo>
                    <a:pt x="901" y="7139"/>
                    <a:pt x="1235" y="7272"/>
                    <a:pt x="1602" y="7306"/>
                  </a:cubicBezTo>
                  <a:cubicBezTo>
                    <a:pt x="2053" y="7384"/>
                    <a:pt x="2510" y="7419"/>
                    <a:pt x="2970" y="7419"/>
                  </a:cubicBezTo>
                  <a:cubicBezTo>
                    <a:pt x="4279" y="7419"/>
                    <a:pt x="5605" y="7134"/>
                    <a:pt x="6839" y="6739"/>
                  </a:cubicBezTo>
                  <a:cubicBezTo>
                    <a:pt x="8774" y="6071"/>
                    <a:pt x="10642" y="5204"/>
                    <a:pt x="12476" y="4270"/>
                  </a:cubicBezTo>
                  <a:cubicBezTo>
                    <a:pt x="15178" y="2969"/>
                    <a:pt x="17847" y="1568"/>
                    <a:pt x="20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8" name="Google Shape;1828;p56"/>
            <p:cNvSpPr/>
            <p:nvPr/>
          </p:nvSpPr>
          <p:spPr>
            <a:xfrm>
              <a:off x="1137216" y="2114118"/>
              <a:ext cx="659319" cy="1035651"/>
            </a:xfrm>
            <a:custGeom>
              <a:avLst/>
              <a:gdLst/>
              <a:ahLst/>
              <a:cxnLst/>
              <a:rect l="l" t="t" r="r" b="b"/>
              <a:pathLst>
                <a:path w="26586" h="41761" extrusionOk="0">
                  <a:moveTo>
                    <a:pt x="9545" y="1"/>
                  </a:moveTo>
                  <a:cubicBezTo>
                    <a:pt x="9542" y="1"/>
                    <a:pt x="9540" y="1"/>
                    <a:pt x="9540" y="2"/>
                  </a:cubicBezTo>
                  <a:cubicBezTo>
                    <a:pt x="5704" y="3438"/>
                    <a:pt x="2035" y="28222"/>
                    <a:pt x="2035" y="28723"/>
                  </a:cubicBezTo>
                  <a:cubicBezTo>
                    <a:pt x="1968" y="31458"/>
                    <a:pt x="0" y="39264"/>
                    <a:pt x="6972" y="41432"/>
                  </a:cubicBezTo>
                  <a:cubicBezTo>
                    <a:pt x="7690" y="41660"/>
                    <a:pt x="8525" y="41760"/>
                    <a:pt x="9439" y="41760"/>
                  </a:cubicBezTo>
                  <a:cubicBezTo>
                    <a:pt x="15998" y="41760"/>
                    <a:pt x="26586" y="36595"/>
                    <a:pt x="26586" y="36595"/>
                  </a:cubicBezTo>
                  <a:lnTo>
                    <a:pt x="22817" y="28956"/>
                  </a:lnTo>
                  <a:lnTo>
                    <a:pt x="12309" y="28756"/>
                  </a:lnTo>
                  <a:lnTo>
                    <a:pt x="12976" y="28756"/>
                  </a:lnTo>
                  <a:lnTo>
                    <a:pt x="15311" y="3838"/>
                  </a:lnTo>
                  <a:cubicBezTo>
                    <a:pt x="14819" y="1968"/>
                    <a:pt x="9711" y="1"/>
                    <a:pt x="95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9" name="Google Shape;1829;p56"/>
            <p:cNvSpPr/>
            <p:nvPr/>
          </p:nvSpPr>
          <p:spPr>
            <a:xfrm>
              <a:off x="2196899" y="2213415"/>
              <a:ext cx="86897" cy="204373"/>
            </a:xfrm>
            <a:custGeom>
              <a:avLst/>
              <a:gdLst/>
              <a:ahLst/>
              <a:cxnLst/>
              <a:rect l="l" t="t" r="r" b="b"/>
              <a:pathLst>
                <a:path w="3504" h="8241" extrusionOk="0">
                  <a:moveTo>
                    <a:pt x="1" y="1"/>
                  </a:moveTo>
                  <a:lnTo>
                    <a:pt x="1" y="1"/>
                  </a:lnTo>
                  <a:cubicBezTo>
                    <a:pt x="134" y="401"/>
                    <a:pt x="301" y="835"/>
                    <a:pt x="501" y="1202"/>
                  </a:cubicBezTo>
                  <a:cubicBezTo>
                    <a:pt x="835" y="1936"/>
                    <a:pt x="1302" y="3003"/>
                    <a:pt x="1802" y="4104"/>
                  </a:cubicBezTo>
                  <a:cubicBezTo>
                    <a:pt x="2302" y="5238"/>
                    <a:pt x="2703" y="6272"/>
                    <a:pt x="3003" y="7039"/>
                  </a:cubicBezTo>
                  <a:cubicBezTo>
                    <a:pt x="3136" y="7440"/>
                    <a:pt x="3303" y="7873"/>
                    <a:pt x="3503" y="8240"/>
                  </a:cubicBezTo>
                  <a:cubicBezTo>
                    <a:pt x="3437" y="7840"/>
                    <a:pt x="3303" y="7406"/>
                    <a:pt x="3136" y="6939"/>
                  </a:cubicBezTo>
                  <a:cubicBezTo>
                    <a:pt x="2869" y="6205"/>
                    <a:pt x="2469" y="5105"/>
                    <a:pt x="2002" y="4004"/>
                  </a:cubicBezTo>
                  <a:cubicBezTo>
                    <a:pt x="1535" y="2870"/>
                    <a:pt x="1035" y="1836"/>
                    <a:pt x="668" y="1102"/>
                  </a:cubicBezTo>
                  <a:cubicBezTo>
                    <a:pt x="468" y="735"/>
                    <a:pt x="268" y="36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0" name="Google Shape;1830;p56"/>
            <p:cNvSpPr/>
            <p:nvPr/>
          </p:nvSpPr>
          <p:spPr>
            <a:xfrm>
              <a:off x="1631073" y="2359013"/>
              <a:ext cx="62073" cy="104257"/>
            </a:xfrm>
            <a:custGeom>
              <a:avLst/>
              <a:gdLst/>
              <a:ahLst/>
              <a:cxnLst/>
              <a:rect l="l" t="t" r="r" b="b"/>
              <a:pathLst>
                <a:path w="2503" h="4204" extrusionOk="0">
                  <a:moveTo>
                    <a:pt x="0" y="1"/>
                  </a:moveTo>
                  <a:cubicBezTo>
                    <a:pt x="7" y="8"/>
                    <a:pt x="17" y="14"/>
                    <a:pt x="28" y="21"/>
                  </a:cubicBezTo>
                  <a:lnTo>
                    <a:pt x="28" y="21"/>
                  </a:lnTo>
                  <a:cubicBezTo>
                    <a:pt x="10" y="8"/>
                    <a:pt x="0" y="1"/>
                    <a:pt x="0" y="1"/>
                  </a:cubicBezTo>
                  <a:close/>
                  <a:moveTo>
                    <a:pt x="28" y="21"/>
                  </a:moveTo>
                  <a:cubicBezTo>
                    <a:pt x="98" y="75"/>
                    <a:pt x="295" y="235"/>
                    <a:pt x="534" y="501"/>
                  </a:cubicBezTo>
                  <a:cubicBezTo>
                    <a:pt x="1435" y="1335"/>
                    <a:pt x="2002" y="2369"/>
                    <a:pt x="2335" y="3503"/>
                  </a:cubicBezTo>
                  <a:cubicBezTo>
                    <a:pt x="2402" y="3703"/>
                    <a:pt x="2443" y="3877"/>
                    <a:pt x="2469" y="4002"/>
                  </a:cubicBezTo>
                  <a:lnTo>
                    <a:pt x="2469" y="4002"/>
                  </a:lnTo>
                  <a:cubicBezTo>
                    <a:pt x="2465" y="3817"/>
                    <a:pt x="2434" y="3660"/>
                    <a:pt x="2402" y="3503"/>
                  </a:cubicBezTo>
                  <a:cubicBezTo>
                    <a:pt x="2269" y="2903"/>
                    <a:pt x="2002" y="2336"/>
                    <a:pt x="1735" y="1836"/>
                  </a:cubicBezTo>
                  <a:cubicBezTo>
                    <a:pt x="1435" y="1335"/>
                    <a:pt x="1068" y="868"/>
                    <a:pt x="601" y="468"/>
                  </a:cubicBezTo>
                  <a:cubicBezTo>
                    <a:pt x="467" y="334"/>
                    <a:pt x="301" y="234"/>
                    <a:pt x="167" y="134"/>
                  </a:cubicBezTo>
                  <a:cubicBezTo>
                    <a:pt x="141" y="81"/>
                    <a:pt x="72" y="49"/>
                    <a:pt x="28" y="21"/>
                  </a:cubicBezTo>
                  <a:close/>
                  <a:moveTo>
                    <a:pt x="2469" y="4002"/>
                  </a:moveTo>
                  <a:cubicBezTo>
                    <a:pt x="2469" y="4014"/>
                    <a:pt x="2469" y="4025"/>
                    <a:pt x="2469" y="4037"/>
                  </a:cubicBezTo>
                  <a:cubicBezTo>
                    <a:pt x="2469" y="4064"/>
                    <a:pt x="2490" y="4133"/>
                    <a:pt x="2499" y="4177"/>
                  </a:cubicBezTo>
                  <a:lnTo>
                    <a:pt x="2499" y="4177"/>
                  </a:lnTo>
                  <a:cubicBezTo>
                    <a:pt x="2494" y="4144"/>
                    <a:pt x="2485" y="4084"/>
                    <a:pt x="2469" y="4002"/>
                  </a:cubicBezTo>
                  <a:close/>
                  <a:moveTo>
                    <a:pt x="2499" y="4177"/>
                  </a:moveTo>
                  <a:cubicBezTo>
                    <a:pt x="2501" y="4194"/>
                    <a:pt x="2502" y="4204"/>
                    <a:pt x="2502" y="4204"/>
                  </a:cubicBezTo>
                  <a:cubicBezTo>
                    <a:pt x="2502" y="4197"/>
                    <a:pt x="2501" y="4188"/>
                    <a:pt x="2499" y="41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1" name="Google Shape;1831;p56"/>
            <p:cNvSpPr/>
            <p:nvPr/>
          </p:nvSpPr>
          <p:spPr>
            <a:xfrm>
              <a:off x="1610391" y="2378356"/>
              <a:ext cx="52277" cy="10465"/>
            </a:xfrm>
            <a:custGeom>
              <a:avLst/>
              <a:gdLst/>
              <a:ahLst/>
              <a:cxnLst/>
              <a:rect l="l" t="t" r="r" b="b"/>
              <a:pathLst>
                <a:path w="2108" h="422" extrusionOk="0">
                  <a:moveTo>
                    <a:pt x="1959" y="381"/>
                  </a:moveTo>
                  <a:cubicBezTo>
                    <a:pt x="1962" y="383"/>
                    <a:pt x="1965" y="386"/>
                    <a:pt x="1969" y="388"/>
                  </a:cubicBezTo>
                  <a:cubicBezTo>
                    <a:pt x="1974" y="388"/>
                    <a:pt x="1979" y="388"/>
                    <a:pt x="1986" y="388"/>
                  </a:cubicBezTo>
                  <a:lnTo>
                    <a:pt x="1986" y="388"/>
                  </a:lnTo>
                  <a:cubicBezTo>
                    <a:pt x="1977" y="386"/>
                    <a:pt x="1968" y="384"/>
                    <a:pt x="1959" y="381"/>
                  </a:cubicBezTo>
                  <a:close/>
                  <a:moveTo>
                    <a:pt x="1986" y="388"/>
                  </a:moveTo>
                  <a:cubicBezTo>
                    <a:pt x="2045" y="405"/>
                    <a:pt x="2083" y="414"/>
                    <a:pt x="2098" y="418"/>
                  </a:cubicBezTo>
                  <a:lnTo>
                    <a:pt x="2098" y="418"/>
                  </a:lnTo>
                  <a:cubicBezTo>
                    <a:pt x="2069" y="393"/>
                    <a:pt x="2020" y="389"/>
                    <a:pt x="1986" y="388"/>
                  </a:cubicBezTo>
                  <a:close/>
                  <a:moveTo>
                    <a:pt x="450" y="1"/>
                  </a:moveTo>
                  <a:cubicBezTo>
                    <a:pt x="346" y="1"/>
                    <a:pt x="241" y="7"/>
                    <a:pt x="134" y="21"/>
                  </a:cubicBezTo>
                  <a:lnTo>
                    <a:pt x="1" y="21"/>
                  </a:lnTo>
                  <a:lnTo>
                    <a:pt x="134" y="55"/>
                  </a:lnTo>
                  <a:cubicBezTo>
                    <a:pt x="145" y="60"/>
                    <a:pt x="156" y="65"/>
                    <a:pt x="167" y="70"/>
                  </a:cubicBezTo>
                  <a:lnTo>
                    <a:pt x="167" y="70"/>
                  </a:lnTo>
                  <a:lnTo>
                    <a:pt x="167" y="88"/>
                  </a:lnTo>
                  <a:cubicBezTo>
                    <a:pt x="179" y="87"/>
                    <a:pt x="191" y="87"/>
                    <a:pt x="203" y="86"/>
                  </a:cubicBezTo>
                  <a:lnTo>
                    <a:pt x="203" y="86"/>
                  </a:lnTo>
                  <a:cubicBezTo>
                    <a:pt x="620" y="269"/>
                    <a:pt x="1091" y="390"/>
                    <a:pt x="1502" y="422"/>
                  </a:cubicBezTo>
                  <a:lnTo>
                    <a:pt x="2102" y="422"/>
                  </a:lnTo>
                  <a:cubicBezTo>
                    <a:pt x="2102" y="422"/>
                    <a:pt x="1835" y="422"/>
                    <a:pt x="1502" y="388"/>
                  </a:cubicBezTo>
                  <a:cubicBezTo>
                    <a:pt x="1112" y="358"/>
                    <a:pt x="696" y="248"/>
                    <a:pt x="301" y="80"/>
                  </a:cubicBezTo>
                  <a:lnTo>
                    <a:pt x="301" y="80"/>
                  </a:lnTo>
                  <a:cubicBezTo>
                    <a:pt x="361" y="78"/>
                    <a:pt x="422" y="77"/>
                    <a:pt x="482" y="77"/>
                  </a:cubicBezTo>
                  <a:cubicBezTo>
                    <a:pt x="844" y="77"/>
                    <a:pt x="1206" y="126"/>
                    <a:pt x="1568" y="255"/>
                  </a:cubicBezTo>
                  <a:cubicBezTo>
                    <a:pt x="1735" y="315"/>
                    <a:pt x="1867" y="355"/>
                    <a:pt x="1959" y="381"/>
                  </a:cubicBezTo>
                  <a:lnTo>
                    <a:pt x="1959" y="381"/>
                  </a:lnTo>
                  <a:cubicBezTo>
                    <a:pt x="1827" y="287"/>
                    <a:pt x="1666" y="254"/>
                    <a:pt x="1568" y="222"/>
                  </a:cubicBezTo>
                  <a:cubicBezTo>
                    <a:pt x="1201" y="90"/>
                    <a:pt x="834" y="1"/>
                    <a:pt x="450" y="1"/>
                  </a:cubicBezTo>
                  <a:close/>
                  <a:moveTo>
                    <a:pt x="2098" y="418"/>
                  </a:moveTo>
                  <a:cubicBezTo>
                    <a:pt x="2100" y="419"/>
                    <a:pt x="2101" y="421"/>
                    <a:pt x="2102" y="422"/>
                  </a:cubicBezTo>
                  <a:cubicBezTo>
                    <a:pt x="2108" y="422"/>
                    <a:pt x="2107" y="421"/>
                    <a:pt x="2098" y="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2" name="Google Shape;1832;p56"/>
            <p:cNvSpPr/>
            <p:nvPr/>
          </p:nvSpPr>
          <p:spPr>
            <a:xfrm>
              <a:off x="1667479" y="2352416"/>
              <a:ext cx="10763" cy="53790"/>
            </a:xfrm>
            <a:custGeom>
              <a:avLst/>
              <a:gdLst/>
              <a:ahLst/>
              <a:cxnLst/>
              <a:rect l="l" t="t" r="r" b="b"/>
              <a:pathLst>
                <a:path w="434" h="2169" extrusionOk="0">
                  <a:moveTo>
                    <a:pt x="330" y="2148"/>
                  </a:moveTo>
                  <a:cubicBezTo>
                    <a:pt x="331" y="2155"/>
                    <a:pt x="333" y="2161"/>
                    <a:pt x="334" y="2168"/>
                  </a:cubicBezTo>
                  <a:cubicBezTo>
                    <a:pt x="334" y="2162"/>
                    <a:pt x="332" y="2155"/>
                    <a:pt x="330" y="2148"/>
                  </a:cubicBezTo>
                  <a:close/>
                  <a:moveTo>
                    <a:pt x="134" y="0"/>
                  </a:moveTo>
                  <a:lnTo>
                    <a:pt x="100" y="133"/>
                  </a:lnTo>
                  <a:cubicBezTo>
                    <a:pt x="0" y="634"/>
                    <a:pt x="0" y="1134"/>
                    <a:pt x="134" y="1601"/>
                  </a:cubicBezTo>
                  <a:cubicBezTo>
                    <a:pt x="167" y="1735"/>
                    <a:pt x="267" y="1901"/>
                    <a:pt x="300" y="2001"/>
                  </a:cubicBezTo>
                  <a:cubicBezTo>
                    <a:pt x="300" y="2082"/>
                    <a:pt x="322" y="2119"/>
                    <a:pt x="330" y="2148"/>
                  </a:cubicBezTo>
                  <a:lnTo>
                    <a:pt x="330" y="2148"/>
                  </a:lnTo>
                  <a:cubicBezTo>
                    <a:pt x="298" y="1955"/>
                    <a:pt x="265" y="1762"/>
                    <a:pt x="200" y="1601"/>
                  </a:cubicBezTo>
                  <a:cubicBezTo>
                    <a:pt x="77" y="1171"/>
                    <a:pt x="68" y="713"/>
                    <a:pt x="171" y="278"/>
                  </a:cubicBezTo>
                  <a:lnTo>
                    <a:pt x="171" y="278"/>
                  </a:lnTo>
                  <a:cubicBezTo>
                    <a:pt x="310" y="713"/>
                    <a:pt x="364" y="1171"/>
                    <a:pt x="334" y="1601"/>
                  </a:cubicBezTo>
                  <a:lnTo>
                    <a:pt x="334" y="2168"/>
                  </a:lnTo>
                  <a:cubicBezTo>
                    <a:pt x="367" y="2102"/>
                    <a:pt x="434" y="2068"/>
                    <a:pt x="367" y="1968"/>
                  </a:cubicBezTo>
                  <a:lnTo>
                    <a:pt x="367" y="1501"/>
                  </a:lnTo>
                  <a:cubicBezTo>
                    <a:pt x="398" y="1093"/>
                    <a:pt x="341" y="626"/>
                    <a:pt x="196" y="184"/>
                  </a:cubicBezTo>
                  <a:lnTo>
                    <a:pt x="196" y="184"/>
                  </a:lnTo>
                  <a:cubicBezTo>
                    <a:pt x="197" y="178"/>
                    <a:pt x="199" y="172"/>
                    <a:pt x="200" y="167"/>
                  </a:cubicBezTo>
                  <a:lnTo>
                    <a:pt x="190" y="167"/>
                  </a:lnTo>
                  <a:cubicBezTo>
                    <a:pt x="183" y="144"/>
                    <a:pt x="175" y="122"/>
                    <a:pt x="167" y="100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3" name="Google Shape;1833;p56"/>
            <p:cNvSpPr/>
            <p:nvPr/>
          </p:nvSpPr>
          <p:spPr>
            <a:xfrm>
              <a:off x="1650095" y="2418581"/>
              <a:ext cx="34769" cy="11606"/>
            </a:xfrm>
            <a:custGeom>
              <a:avLst/>
              <a:gdLst/>
              <a:ahLst/>
              <a:cxnLst/>
              <a:rect l="l" t="t" r="r" b="b"/>
              <a:pathLst>
                <a:path w="1402" h="468" extrusionOk="0">
                  <a:moveTo>
                    <a:pt x="1402" y="401"/>
                  </a:moveTo>
                  <a:cubicBezTo>
                    <a:pt x="1402" y="401"/>
                    <a:pt x="1394" y="401"/>
                    <a:pt x="1383" y="404"/>
                  </a:cubicBezTo>
                  <a:lnTo>
                    <a:pt x="1383" y="404"/>
                  </a:lnTo>
                  <a:cubicBezTo>
                    <a:pt x="1395" y="402"/>
                    <a:pt x="1402" y="401"/>
                    <a:pt x="1402" y="401"/>
                  </a:cubicBezTo>
                  <a:close/>
                  <a:moveTo>
                    <a:pt x="1" y="1"/>
                  </a:moveTo>
                  <a:lnTo>
                    <a:pt x="67" y="101"/>
                  </a:lnTo>
                  <a:cubicBezTo>
                    <a:pt x="73" y="106"/>
                    <a:pt x="79" y="111"/>
                    <a:pt x="85" y="116"/>
                  </a:cubicBezTo>
                  <a:lnTo>
                    <a:pt x="85" y="116"/>
                  </a:lnTo>
                  <a:lnTo>
                    <a:pt x="67" y="134"/>
                  </a:lnTo>
                  <a:cubicBezTo>
                    <a:pt x="81" y="134"/>
                    <a:pt x="94" y="134"/>
                    <a:pt x="107" y="134"/>
                  </a:cubicBezTo>
                  <a:lnTo>
                    <a:pt x="107" y="134"/>
                  </a:lnTo>
                  <a:cubicBezTo>
                    <a:pt x="370" y="347"/>
                    <a:pt x="718" y="468"/>
                    <a:pt x="1035" y="468"/>
                  </a:cubicBezTo>
                  <a:cubicBezTo>
                    <a:pt x="1135" y="468"/>
                    <a:pt x="1235" y="468"/>
                    <a:pt x="1335" y="434"/>
                  </a:cubicBezTo>
                  <a:cubicBezTo>
                    <a:pt x="1353" y="416"/>
                    <a:pt x="1371" y="408"/>
                    <a:pt x="1383" y="404"/>
                  </a:cubicBezTo>
                  <a:lnTo>
                    <a:pt x="1383" y="404"/>
                  </a:lnTo>
                  <a:cubicBezTo>
                    <a:pt x="1335" y="413"/>
                    <a:pt x="1196" y="434"/>
                    <a:pt x="1035" y="434"/>
                  </a:cubicBezTo>
                  <a:cubicBezTo>
                    <a:pt x="742" y="405"/>
                    <a:pt x="449" y="299"/>
                    <a:pt x="224" y="138"/>
                  </a:cubicBezTo>
                  <a:lnTo>
                    <a:pt x="224" y="138"/>
                  </a:lnTo>
                  <a:cubicBezTo>
                    <a:pt x="638" y="157"/>
                    <a:pt x="1046" y="253"/>
                    <a:pt x="1402" y="401"/>
                  </a:cubicBezTo>
                  <a:cubicBezTo>
                    <a:pt x="1302" y="301"/>
                    <a:pt x="1168" y="267"/>
                    <a:pt x="1135" y="167"/>
                  </a:cubicBezTo>
                  <a:cubicBezTo>
                    <a:pt x="801" y="67"/>
                    <a:pt x="468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4" name="Google Shape;1834;p56"/>
            <p:cNvSpPr/>
            <p:nvPr/>
          </p:nvSpPr>
          <p:spPr>
            <a:xfrm>
              <a:off x="2238264" y="2173711"/>
              <a:ext cx="62073" cy="104257"/>
            </a:xfrm>
            <a:custGeom>
              <a:avLst/>
              <a:gdLst/>
              <a:ahLst/>
              <a:cxnLst/>
              <a:rect l="l" t="t" r="r" b="b"/>
              <a:pathLst>
                <a:path w="2503" h="4204" extrusionOk="0">
                  <a:moveTo>
                    <a:pt x="1" y="1"/>
                  </a:moveTo>
                  <a:cubicBezTo>
                    <a:pt x="9" y="9"/>
                    <a:pt x="20" y="19"/>
                    <a:pt x="34" y="30"/>
                  </a:cubicBezTo>
                  <a:lnTo>
                    <a:pt x="34" y="30"/>
                  </a:lnTo>
                  <a:cubicBezTo>
                    <a:pt x="12" y="11"/>
                    <a:pt x="1" y="1"/>
                    <a:pt x="1" y="1"/>
                  </a:cubicBezTo>
                  <a:close/>
                  <a:moveTo>
                    <a:pt x="34" y="30"/>
                  </a:moveTo>
                  <a:cubicBezTo>
                    <a:pt x="105" y="91"/>
                    <a:pt x="281" y="248"/>
                    <a:pt x="534" y="501"/>
                  </a:cubicBezTo>
                  <a:cubicBezTo>
                    <a:pt x="1368" y="1335"/>
                    <a:pt x="2002" y="2369"/>
                    <a:pt x="2336" y="3503"/>
                  </a:cubicBezTo>
                  <a:cubicBezTo>
                    <a:pt x="2402" y="3719"/>
                    <a:pt x="2444" y="3894"/>
                    <a:pt x="2469" y="4015"/>
                  </a:cubicBezTo>
                  <a:lnTo>
                    <a:pt x="2469" y="4015"/>
                  </a:lnTo>
                  <a:cubicBezTo>
                    <a:pt x="2464" y="3825"/>
                    <a:pt x="2401" y="3664"/>
                    <a:pt x="2369" y="3503"/>
                  </a:cubicBezTo>
                  <a:cubicBezTo>
                    <a:pt x="2069" y="2336"/>
                    <a:pt x="1468" y="1302"/>
                    <a:pt x="568" y="468"/>
                  </a:cubicBezTo>
                  <a:cubicBezTo>
                    <a:pt x="468" y="334"/>
                    <a:pt x="301" y="268"/>
                    <a:pt x="167" y="134"/>
                  </a:cubicBezTo>
                  <a:cubicBezTo>
                    <a:pt x="142" y="109"/>
                    <a:pt x="78" y="64"/>
                    <a:pt x="34" y="30"/>
                  </a:cubicBezTo>
                  <a:close/>
                  <a:moveTo>
                    <a:pt x="2469" y="4015"/>
                  </a:moveTo>
                  <a:cubicBezTo>
                    <a:pt x="2469" y="4022"/>
                    <a:pt x="2469" y="4030"/>
                    <a:pt x="2469" y="4037"/>
                  </a:cubicBezTo>
                  <a:cubicBezTo>
                    <a:pt x="2471" y="4037"/>
                    <a:pt x="2472" y="4037"/>
                    <a:pt x="2473" y="4038"/>
                  </a:cubicBezTo>
                  <a:lnTo>
                    <a:pt x="2473" y="4038"/>
                  </a:lnTo>
                  <a:cubicBezTo>
                    <a:pt x="2472" y="4030"/>
                    <a:pt x="2470" y="4023"/>
                    <a:pt x="2469" y="4015"/>
                  </a:cubicBezTo>
                  <a:close/>
                  <a:moveTo>
                    <a:pt x="2473" y="4038"/>
                  </a:moveTo>
                  <a:cubicBezTo>
                    <a:pt x="2495" y="4145"/>
                    <a:pt x="2502" y="4204"/>
                    <a:pt x="2502" y="4204"/>
                  </a:cubicBezTo>
                  <a:cubicBezTo>
                    <a:pt x="2502" y="4140"/>
                    <a:pt x="2502" y="4046"/>
                    <a:pt x="2473" y="40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5" name="Google Shape;1835;p56"/>
            <p:cNvSpPr/>
            <p:nvPr/>
          </p:nvSpPr>
          <p:spPr>
            <a:xfrm>
              <a:off x="2217581" y="2192236"/>
              <a:ext cx="52277" cy="11284"/>
            </a:xfrm>
            <a:custGeom>
              <a:avLst/>
              <a:gdLst/>
              <a:ahLst/>
              <a:cxnLst/>
              <a:rect l="l" t="t" r="r" b="b"/>
              <a:pathLst>
                <a:path w="2108" h="455" extrusionOk="0">
                  <a:moveTo>
                    <a:pt x="484" y="0"/>
                  </a:moveTo>
                  <a:cubicBezTo>
                    <a:pt x="380" y="0"/>
                    <a:pt x="274" y="7"/>
                    <a:pt x="167" y="21"/>
                  </a:cubicBezTo>
                  <a:lnTo>
                    <a:pt x="1" y="21"/>
                  </a:lnTo>
                  <a:lnTo>
                    <a:pt x="134" y="88"/>
                  </a:lnTo>
                  <a:cubicBezTo>
                    <a:pt x="534" y="288"/>
                    <a:pt x="1035" y="421"/>
                    <a:pt x="1502" y="455"/>
                  </a:cubicBezTo>
                  <a:lnTo>
                    <a:pt x="2102" y="455"/>
                  </a:lnTo>
                  <a:cubicBezTo>
                    <a:pt x="2102" y="455"/>
                    <a:pt x="1869" y="455"/>
                    <a:pt x="1468" y="388"/>
                  </a:cubicBezTo>
                  <a:cubicBezTo>
                    <a:pt x="1056" y="359"/>
                    <a:pt x="644" y="251"/>
                    <a:pt x="278" y="89"/>
                  </a:cubicBezTo>
                  <a:lnTo>
                    <a:pt x="278" y="89"/>
                  </a:lnTo>
                  <a:cubicBezTo>
                    <a:pt x="724" y="95"/>
                    <a:pt x="1143" y="137"/>
                    <a:pt x="1535" y="288"/>
                  </a:cubicBezTo>
                  <a:cubicBezTo>
                    <a:pt x="1876" y="373"/>
                    <a:pt x="2072" y="434"/>
                    <a:pt x="2102" y="450"/>
                  </a:cubicBezTo>
                  <a:lnTo>
                    <a:pt x="2102" y="450"/>
                  </a:lnTo>
                  <a:cubicBezTo>
                    <a:pt x="2096" y="421"/>
                    <a:pt x="2034" y="420"/>
                    <a:pt x="2002" y="388"/>
                  </a:cubicBezTo>
                  <a:cubicBezTo>
                    <a:pt x="1869" y="355"/>
                    <a:pt x="1769" y="255"/>
                    <a:pt x="1568" y="221"/>
                  </a:cubicBezTo>
                  <a:cubicBezTo>
                    <a:pt x="1227" y="90"/>
                    <a:pt x="866" y="0"/>
                    <a:pt x="484" y="0"/>
                  </a:cubicBezTo>
                  <a:close/>
                  <a:moveTo>
                    <a:pt x="2102" y="450"/>
                  </a:moveTo>
                  <a:cubicBezTo>
                    <a:pt x="2102" y="452"/>
                    <a:pt x="2102" y="453"/>
                    <a:pt x="2102" y="455"/>
                  </a:cubicBezTo>
                  <a:cubicBezTo>
                    <a:pt x="2107" y="455"/>
                    <a:pt x="2107" y="453"/>
                    <a:pt x="2102" y="4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6" name="Google Shape;1836;p56"/>
            <p:cNvSpPr/>
            <p:nvPr/>
          </p:nvSpPr>
          <p:spPr>
            <a:xfrm>
              <a:off x="2276331" y="2168751"/>
              <a:ext cx="10763" cy="52972"/>
            </a:xfrm>
            <a:custGeom>
              <a:avLst/>
              <a:gdLst/>
              <a:ahLst/>
              <a:cxnLst/>
              <a:rect l="l" t="t" r="r" b="b"/>
              <a:pathLst>
                <a:path w="434" h="2136" extrusionOk="0">
                  <a:moveTo>
                    <a:pt x="292" y="2081"/>
                  </a:moveTo>
                  <a:cubicBezTo>
                    <a:pt x="295" y="2099"/>
                    <a:pt x="298" y="2117"/>
                    <a:pt x="300" y="2136"/>
                  </a:cubicBezTo>
                  <a:cubicBezTo>
                    <a:pt x="300" y="2115"/>
                    <a:pt x="297" y="2097"/>
                    <a:pt x="292" y="2081"/>
                  </a:cubicBezTo>
                  <a:close/>
                  <a:moveTo>
                    <a:pt x="133" y="1"/>
                  </a:moveTo>
                  <a:lnTo>
                    <a:pt x="100" y="134"/>
                  </a:lnTo>
                  <a:cubicBezTo>
                    <a:pt x="0" y="601"/>
                    <a:pt x="0" y="1135"/>
                    <a:pt x="133" y="1568"/>
                  </a:cubicBezTo>
                  <a:cubicBezTo>
                    <a:pt x="133" y="1702"/>
                    <a:pt x="234" y="1869"/>
                    <a:pt x="267" y="2002"/>
                  </a:cubicBezTo>
                  <a:cubicBezTo>
                    <a:pt x="267" y="2025"/>
                    <a:pt x="283" y="2048"/>
                    <a:pt x="292" y="2081"/>
                  </a:cubicBezTo>
                  <a:lnTo>
                    <a:pt x="292" y="2081"/>
                  </a:lnTo>
                  <a:cubicBezTo>
                    <a:pt x="261" y="1871"/>
                    <a:pt x="228" y="1689"/>
                    <a:pt x="167" y="1535"/>
                  </a:cubicBezTo>
                  <a:cubicBezTo>
                    <a:pt x="44" y="1105"/>
                    <a:pt x="34" y="647"/>
                    <a:pt x="138" y="238"/>
                  </a:cubicBezTo>
                  <a:lnTo>
                    <a:pt x="138" y="238"/>
                  </a:lnTo>
                  <a:cubicBezTo>
                    <a:pt x="277" y="647"/>
                    <a:pt x="331" y="1105"/>
                    <a:pt x="300" y="1535"/>
                  </a:cubicBezTo>
                  <a:lnTo>
                    <a:pt x="300" y="2136"/>
                  </a:lnTo>
                  <a:cubicBezTo>
                    <a:pt x="300" y="2035"/>
                    <a:pt x="334" y="2002"/>
                    <a:pt x="334" y="1969"/>
                  </a:cubicBezTo>
                  <a:cubicBezTo>
                    <a:pt x="400" y="1835"/>
                    <a:pt x="400" y="1669"/>
                    <a:pt x="400" y="1535"/>
                  </a:cubicBezTo>
                  <a:cubicBezTo>
                    <a:pt x="434" y="1068"/>
                    <a:pt x="334" y="568"/>
                    <a:pt x="167" y="134"/>
                  </a:cubicBezTo>
                  <a:lnTo>
                    <a:pt x="1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7" name="Google Shape;1837;p56"/>
            <p:cNvSpPr/>
            <p:nvPr/>
          </p:nvSpPr>
          <p:spPr>
            <a:xfrm>
              <a:off x="2257285" y="2234097"/>
              <a:ext cx="35612" cy="10788"/>
            </a:xfrm>
            <a:custGeom>
              <a:avLst/>
              <a:gdLst/>
              <a:ahLst/>
              <a:cxnLst/>
              <a:rect l="l" t="t" r="r" b="b"/>
              <a:pathLst>
                <a:path w="1436" h="435" extrusionOk="0">
                  <a:moveTo>
                    <a:pt x="1" y="1"/>
                  </a:moveTo>
                  <a:lnTo>
                    <a:pt x="68" y="68"/>
                  </a:lnTo>
                  <a:cubicBezTo>
                    <a:pt x="79" y="78"/>
                    <a:pt x="91" y="88"/>
                    <a:pt x="104" y="98"/>
                  </a:cubicBezTo>
                  <a:lnTo>
                    <a:pt x="104" y="98"/>
                  </a:lnTo>
                  <a:lnTo>
                    <a:pt x="101" y="101"/>
                  </a:lnTo>
                  <a:cubicBezTo>
                    <a:pt x="103" y="101"/>
                    <a:pt x="105" y="101"/>
                    <a:pt x="107" y="101"/>
                  </a:cubicBezTo>
                  <a:lnTo>
                    <a:pt x="107" y="101"/>
                  </a:lnTo>
                  <a:cubicBezTo>
                    <a:pt x="370" y="314"/>
                    <a:pt x="718" y="435"/>
                    <a:pt x="1035" y="435"/>
                  </a:cubicBezTo>
                  <a:cubicBezTo>
                    <a:pt x="1102" y="435"/>
                    <a:pt x="1235" y="435"/>
                    <a:pt x="1335" y="401"/>
                  </a:cubicBezTo>
                  <a:cubicBezTo>
                    <a:pt x="1402" y="401"/>
                    <a:pt x="1435" y="368"/>
                    <a:pt x="1435" y="368"/>
                  </a:cubicBezTo>
                  <a:lnTo>
                    <a:pt x="1435" y="368"/>
                  </a:lnTo>
                  <a:cubicBezTo>
                    <a:pt x="1435" y="368"/>
                    <a:pt x="1268" y="401"/>
                    <a:pt x="1068" y="401"/>
                  </a:cubicBezTo>
                  <a:cubicBezTo>
                    <a:pt x="776" y="372"/>
                    <a:pt x="483" y="266"/>
                    <a:pt x="258" y="105"/>
                  </a:cubicBezTo>
                  <a:lnTo>
                    <a:pt x="258" y="105"/>
                  </a:lnTo>
                  <a:cubicBezTo>
                    <a:pt x="672" y="124"/>
                    <a:pt x="1080" y="220"/>
                    <a:pt x="1435" y="368"/>
                  </a:cubicBezTo>
                  <a:cubicBezTo>
                    <a:pt x="1335" y="268"/>
                    <a:pt x="1202" y="234"/>
                    <a:pt x="1102" y="168"/>
                  </a:cubicBezTo>
                  <a:cubicBezTo>
                    <a:pt x="768" y="34"/>
                    <a:pt x="434" y="1"/>
                    <a:pt x="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8" name="Google Shape;1838;p56"/>
            <p:cNvSpPr/>
            <p:nvPr/>
          </p:nvSpPr>
          <p:spPr>
            <a:xfrm>
              <a:off x="2110051" y="2091004"/>
              <a:ext cx="24824" cy="120798"/>
            </a:xfrm>
            <a:custGeom>
              <a:avLst/>
              <a:gdLst/>
              <a:ahLst/>
              <a:cxnLst/>
              <a:rect l="l" t="t" r="r" b="b"/>
              <a:pathLst>
                <a:path w="1001" h="4871" extrusionOk="0">
                  <a:moveTo>
                    <a:pt x="1001" y="0"/>
                  </a:moveTo>
                  <a:lnTo>
                    <a:pt x="1001" y="0"/>
                  </a:lnTo>
                  <a:cubicBezTo>
                    <a:pt x="968" y="33"/>
                    <a:pt x="934" y="134"/>
                    <a:pt x="901" y="167"/>
                  </a:cubicBezTo>
                  <a:cubicBezTo>
                    <a:pt x="834" y="300"/>
                    <a:pt x="734" y="467"/>
                    <a:pt x="667" y="634"/>
                  </a:cubicBezTo>
                  <a:cubicBezTo>
                    <a:pt x="401" y="1168"/>
                    <a:pt x="200" y="1768"/>
                    <a:pt x="134" y="2335"/>
                  </a:cubicBezTo>
                  <a:cubicBezTo>
                    <a:pt x="0" y="2936"/>
                    <a:pt x="0" y="3536"/>
                    <a:pt x="67" y="4136"/>
                  </a:cubicBezTo>
                  <a:cubicBezTo>
                    <a:pt x="67" y="4337"/>
                    <a:pt x="134" y="4503"/>
                    <a:pt x="167" y="4670"/>
                  </a:cubicBezTo>
                  <a:cubicBezTo>
                    <a:pt x="167" y="4770"/>
                    <a:pt x="167" y="4837"/>
                    <a:pt x="200" y="4870"/>
                  </a:cubicBezTo>
                  <a:cubicBezTo>
                    <a:pt x="267" y="4870"/>
                    <a:pt x="167" y="4603"/>
                    <a:pt x="134" y="4136"/>
                  </a:cubicBezTo>
                  <a:cubicBezTo>
                    <a:pt x="0" y="2969"/>
                    <a:pt x="167" y="1768"/>
                    <a:pt x="667" y="667"/>
                  </a:cubicBezTo>
                  <a:lnTo>
                    <a:pt x="10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9" name="Google Shape;1839;p56"/>
            <p:cNvSpPr/>
            <p:nvPr/>
          </p:nvSpPr>
          <p:spPr>
            <a:xfrm>
              <a:off x="2112084" y="2168751"/>
              <a:ext cx="33554" cy="41390"/>
            </a:xfrm>
            <a:custGeom>
              <a:avLst/>
              <a:gdLst/>
              <a:ahLst/>
              <a:cxnLst/>
              <a:rect l="l" t="t" r="r" b="b"/>
              <a:pathLst>
                <a:path w="1353" h="1669" extrusionOk="0">
                  <a:moveTo>
                    <a:pt x="18" y="1"/>
                  </a:moveTo>
                  <a:cubicBezTo>
                    <a:pt x="1" y="1"/>
                    <a:pt x="4" y="12"/>
                    <a:pt x="23" y="33"/>
                  </a:cubicBezTo>
                  <a:lnTo>
                    <a:pt x="23" y="33"/>
                  </a:lnTo>
                  <a:cubicBezTo>
                    <a:pt x="27" y="54"/>
                    <a:pt x="36" y="86"/>
                    <a:pt x="52" y="134"/>
                  </a:cubicBezTo>
                  <a:cubicBezTo>
                    <a:pt x="85" y="201"/>
                    <a:pt x="185" y="334"/>
                    <a:pt x="252" y="501"/>
                  </a:cubicBezTo>
                  <a:cubicBezTo>
                    <a:pt x="519" y="968"/>
                    <a:pt x="852" y="1302"/>
                    <a:pt x="1219" y="1568"/>
                  </a:cubicBezTo>
                  <a:lnTo>
                    <a:pt x="1353" y="1669"/>
                  </a:lnTo>
                  <a:lnTo>
                    <a:pt x="1353" y="1669"/>
                  </a:lnTo>
                  <a:lnTo>
                    <a:pt x="1286" y="1535"/>
                  </a:lnTo>
                  <a:cubicBezTo>
                    <a:pt x="1282" y="1528"/>
                    <a:pt x="1278" y="1520"/>
                    <a:pt x="1275" y="1513"/>
                  </a:cubicBezTo>
                  <a:lnTo>
                    <a:pt x="1275" y="1513"/>
                  </a:lnTo>
                  <a:lnTo>
                    <a:pt x="1286" y="1502"/>
                  </a:lnTo>
                  <a:cubicBezTo>
                    <a:pt x="1277" y="1495"/>
                    <a:pt x="1268" y="1489"/>
                    <a:pt x="1259" y="1482"/>
                  </a:cubicBezTo>
                  <a:lnTo>
                    <a:pt x="1259" y="1482"/>
                  </a:lnTo>
                  <a:cubicBezTo>
                    <a:pt x="1059" y="1097"/>
                    <a:pt x="771" y="687"/>
                    <a:pt x="452" y="368"/>
                  </a:cubicBezTo>
                  <a:lnTo>
                    <a:pt x="452" y="368"/>
                  </a:lnTo>
                  <a:cubicBezTo>
                    <a:pt x="760" y="676"/>
                    <a:pt x="1011" y="1068"/>
                    <a:pt x="1205" y="1441"/>
                  </a:cubicBezTo>
                  <a:lnTo>
                    <a:pt x="1205" y="1441"/>
                  </a:lnTo>
                  <a:cubicBezTo>
                    <a:pt x="870" y="1185"/>
                    <a:pt x="568" y="872"/>
                    <a:pt x="352" y="501"/>
                  </a:cubicBezTo>
                  <a:cubicBezTo>
                    <a:pt x="193" y="297"/>
                    <a:pt x="96" y="139"/>
                    <a:pt x="50" y="59"/>
                  </a:cubicBezTo>
                  <a:lnTo>
                    <a:pt x="50" y="59"/>
                  </a:lnTo>
                  <a:cubicBezTo>
                    <a:pt x="124" y="125"/>
                    <a:pt x="281" y="239"/>
                    <a:pt x="452" y="368"/>
                  </a:cubicBezTo>
                  <a:cubicBezTo>
                    <a:pt x="352" y="234"/>
                    <a:pt x="252" y="167"/>
                    <a:pt x="118" y="67"/>
                  </a:cubicBezTo>
                  <a:cubicBezTo>
                    <a:pt x="85" y="34"/>
                    <a:pt x="52" y="34"/>
                    <a:pt x="18" y="1"/>
                  </a:cubicBezTo>
                  <a:lnTo>
                    <a:pt x="18" y="1"/>
                  </a:ln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0" name="Google Shape;1840;p56"/>
            <p:cNvSpPr/>
            <p:nvPr/>
          </p:nvSpPr>
          <p:spPr>
            <a:xfrm>
              <a:off x="2081085" y="2145588"/>
              <a:ext cx="29809" cy="44689"/>
            </a:xfrm>
            <a:custGeom>
              <a:avLst/>
              <a:gdLst/>
              <a:ahLst/>
              <a:cxnLst/>
              <a:rect l="l" t="t" r="r" b="b"/>
              <a:pathLst>
                <a:path w="1202" h="1802" extrusionOk="0">
                  <a:moveTo>
                    <a:pt x="1202" y="1"/>
                  </a:moveTo>
                  <a:lnTo>
                    <a:pt x="1202" y="1"/>
                  </a:lnTo>
                  <a:cubicBezTo>
                    <a:pt x="1202" y="1"/>
                    <a:pt x="1202" y="1"/>
                    <a:pt x="1202" y="1"/>
                  </a:cubicBezTo>
                  <a:lnTo>
                    <a:pt x="1202" y="1"/>
                  </a:lnTo>
                  <a:cubicBezTo>
                    <a:pt x="1202" y="1"/>
                    <a:pt x="1202" y="1"/>
                    <a:pt x="1202" y="1"/>
                  </a:cubicBezTo>
                  <a:close/>
                  <a:moveTo>
                    <a:pt x="1202" y="1"/>
                  </a:moveTo>
                  <a:cubicBezTo>
                    <a:pt x="1197" y="8"/>
                    <a:pt x="1193" y="15"/>
                    <a:pt x="1189" y="22"/>
                  </a:cubicBezTo>
                  <a:lnTo>
                    <a:pt x="1189" y="22"/>
                  </a:lnTo>
                  <a:cubicBezTo>
                    <a:pt x="1197" y="9"/>
                    <a:pt x="1202" y="1"/>
                    <a:pt x="1202" y="1"/>
                  </a:cubicBezTo>
                  <a:close/>
                  <a:moveTo>
                    <a:pt x="1202" y="1"/>
                  </a:moveTo>
                  <a:cubicBezTo>
                    <a:pt x="1202" y="1"/>
                    <a:pt x="1168" y="234"/>
                    <a:pt x="1001" y="568"/>
                  </a:cubicBezTo>
                  <a:cubicBezTo>
                    <a:pt x="812" y="946"/>
                    <a:pt x="504" y="1294"/>
                    <a:pt x="161" y="1585"/>
                  </a:cubicBezTo>
                  <a:lnTo>
                    <a:pt x="161" y="1585"/>
                  </a:lnTo>
                  <a:cubicBezTo>
                    <a:pt x="298" y="1180"/>
                    <a:pt x="523" y="780"/>
                    <a:pt x="835" y="468"/>
                  </a:cubicBezTo>
                  <a:cubicBezTo>
                    <a:pt x="963" y="340"/>
                    <a:pt x="1090" y="181"/>
                    <a:pt x="1189" y="22"/>
                  </a:cubicBezTo>
                  <a:lnTo>
                    <a:pt x="1189" y="22"/>
                  </a:lnTo>
                  <a:cubicBezTo>
                    <a:pt x="1174" y="44"/>
                    <a:pt x="1144" y="79"/>
                    <a:pt x="1102" y="101"/>
                  </a:cubicBezTo>
                  <a:lnTo>
                    <a:pt x="801" y="434"/>
                  </a:lnTo>
                  <a:cubicBezTo>
                    <a:pt x="468" y="768"/>
                    <a:pt x="201" y="1235"/>
                    <a:pt x="34" y="1669"/>
                  </a:cubicBezTo>
                  <a:lnTo>
                    <a:pt x="1" y="1802"/>
                  </a:lnTo>
                  <a:lnTo>
                    <a:pt x="1" y="1802"/>
                  </a:lnTo>
                  <a:lnTo>
                    <a:pt x="101" y="1735"/>
                  </a:lnTo>
                  <a:cubicBezTo>
                    <a:pt x="501" y="1435"/>
                    <a:pt x="801" y="1068"/>
                    <a:pt x="1001" y="601"/>
                  </a:cubicBezTo>
                  <a:cubicBezTo>
                    <a:pt x="1102" y="468"/>
                    <a:pt x="1135" y="301"/>
                    <a:pt x="1168" y="167"/>
                  </a:cubicBezTo>
                  <a:cubicBezTo>
                    <a:pt x="1202" y="134"/>
                    <a:pt x="1202" y="67"/>
                    <a:pt x="1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1" name="Google Shape;1841;p56"/>
            <p:cNvSpPr/>
            <p:nvPr/>
          </p:nvSpPr>
          <p:spPr>
            <a:xfrm>
              <a:off x="2119152" y="2123269"/>
              <a:ext cx="24006" cy="30627"/>
            </a:xfrm>
            <a:custGeom>
              <a:avLst/>
              <a:gdLst/>
              <a:ahLst/>
              <a:cxnLst/>
              <a:rect l="l" t="t" r="r" b="b"/>
              <a:pathLst>
                <a:path w="968" h="1235" extrusionOk="0">
                  <a:moveTo>
                    <a:pt x="9" y="16"/>
                  </a:moveTo>
                  <a:lnTo>
                    <a:pt x="9" y="16"/>
                  </a:lnTo>
                  <a:cubicBezTo>
                    <a:pt x="43" y="46"/>
                    <a:pt x="164" y="87"/>
                    <a:pt x="334" y="200"/>
                  </a:cubicBezTo>
                  <a:cubicBezTo>
                    <a:pt x="579" y="445"/>
                    <a:pt x="740" y="691"/>
                    <a:pt x="790" y="988"/>
                  </a:cubicBezTo>
                  <a:lnTo>
                    <a:pt x="790" y="988"/>
                  </a:lnTo>
                  <a:cubicBezTo>
                    <a:pt x="455" y="728"/>
                    <a:pt x="218" y="373"/>
                    <a:pt x="9" y="16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3"/>
                    <a:pt x="2" y="7"/>
                    <a:pt x="4" y="10"/>
                  </a:cubicBezTo>
                  <a:lnTo>
                    <a:pt x="4" y="10"/>
                  </a:lnTo>
                  <a:cubicBezTo>
                    <a:pt x="68" y="172"/>
                    <a:pt x="103" y="302"/>
                    <a:pt x="234" y="400"/>
                  </a:cubicBezTo>
                  <a:cubicBezTo>
                    <a:pt x="408" y="662"/>
                    <a:pt x="582" y="898"/>
                    <a:pt x="801" y="1087"/>
                  </a:cubicBezTo>
                  <a:lnTo>
                    <a:pt x="801" y="1087"/>
                  </a:lnTo>
                  <a:lnTo>
                    <a:pt x="801" y="1134"/>
                  </a:lnTo>
                  <a:lnTo>
                    <a:pt x="832" y="1113"/>
                  </a:lnTo>
                  <a:lnTo>
                    <a:pt x="832" y="1113"/>
                  </a:lnTo>
                  <a:cubicBezTo>
                    <a:pt x="854" y="1132"/>
                    <a:pt x="877" y="1150"/>
                    <a:pt x="901" y="1168"/>
                  </a:cubicBezTo>
                  <a:lnTo>
                    <a:pt x="968" y="1234"/>
                  </a:lnTo>
                  <a:lnTo>
                    <a:pt x="934" y="1134"/>
                  </a:lnTo>
                  <a:lnTo>
                    <a:pt x="934" y="1067"/>
                  </a:lnTo>
                  <a:cubicBezTo>
                    <a:pt x="834" y="634"/>
                    <a:pt x="567" y="234"/>
                    <a:pt x="134" y="33"/>
                  </a:cubicBezTo>
                  <a:cubicBezTo>
                    <a:pt x="100" y="0"/>
                    <a:pt x="67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2" name="Google Shape;1842;p56"/>
            <p:cNvSpPr/>
            <p:nvPr/>
          </p:nvSpPr>
          <p:spPr>
            <a:xfrm>
              <a:off x="1580606" y="2043836"/>
              <a:ext cx="27329" cy="119980"/>
            </a:xfrm>
            <a:custGeom>
              <a:avLst/>
              <a:gdLst/>
              <a:ahLst/>
              <a:cxnLst/>
              <a:rect l="l" t="t" r="r" b="b"/>
              <a:pathLst>
                <a:path w="1102" h="4838" extrusionOk="0">
                  <a:moveTo>
                    <a:pt x="1101" y="1"/>
                  </a:moveTo>
                  <a:cubicBezTo>
                    <a:pt x="1035" y="67"/>
                    <a:pt x="1001" y="101"/>
                    <a:pt x="1001" y="168"/>
                  </a:cubicBezTo>
                  <a:cubicBezTo>
                    <a:pt x="868" y="268"/>
                    <a:pt x="801" y="434"/>
                    <a:pt x="701" y="601"/>
                  </a:cubicBezTo>
                  <a:cubicBezTo>
                    <a:pt x="468" y="1168"/>
                    <a:pt x="268" y="1702"/>
                    <a:pt x="134" y="2269"/>
                  </a:cubicBezTo>
                  <a:cubicBezTo>
                    <a:pt x="1" y="2869"/>
                    <a:pt x="1" y="3503"/>
                    <a:pt x="34" y="4070"/>
                  </a:cubicBezTo>
                  <a:cubicBezTo>
                    <a:pt x="34" y="4237"/>
                    <a:pt x="101" y="4437"/>
                    <a:pt x="134" y="4604"/>
                  </a:cubicBezTo>
                  <a:cubicBezTo>
                    <a:pt x="134" y="4704"/>
                    <a:pt x="134" y="4771"/>
                    <a:pt x="167" y="4838"/>
                  </a:cubicBezTo>
                  <a:cubicBezTo>
                    <a:pt x="167" y="4838"/>
                    <a:pt x="134" y="4537"/>
                    <a:pt x="101" y="4070"/>
                  </a:cubicBezTo>
                  <a:cubicBezTo>
                    <a:pt x="34" y="3503"/>
                    <a:pt x="101" y="2903"/>
                    <a:pt x="201" y="2336"/>
                  </a:cubicBezTo>
                  <a:cubicBezTo>
                    <a:pt x="301" y="1735"/>
                    <a:pt x="501" y="1202"/>
                    <a:pt x="768" y="668"/>
                  </a:cubicBezTo>
                  <a:lnTo>
                    <a:pt x="1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3" name="Google Shape;1843;p56"/>
            <p:cNvSpPr/>
            <p:nvPr/>
          </p:nvSpPr>
          <p:spPr>
            <a:xfrm>
              <a:off x="1580606" y="2119945"/>
              <a:ext cx="32289" cy="42209"/>
            </a:xfrm>
            <a:custGeom>
              <a:avLst/>
              <a:gdLst/>
              <a:ahLst/>
              <a:cxnLst/>
              <a:rect l="l" t="t" r="r" b="b"/>
              <a:pathLst>
                <a:path w="1302" h="1702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  <a:moveTo>
                    <a:pt x="40" y="39"/>
                  </a:moveTo>
                  <a:lnTo>
                    <a:pt x="40" y="39"/>
                  </a:lnTo>
                  <a:cubicBezTo>
                    <a:pt x="104" y="99"/>
                    <a:pt x="244" y="225"/>
                    <a:pt x="434" y="368"/>
                  </a:cubicBezTo>
                  <a:cubicBezTo>
                    <a:pt x="717" y="707"/>
                    <a:pt x="928" y="1046"/>
                    <a:pt x="1087" y="1406"/>
                  </a:cubicBezTo>
                  <a:lnTo>
                    <a:pt x="1087" y="1406"/>
                  </a:lnTo>
                  <a:cubicBezTo>
                    <a:pt x="768" y="1163"/>
                    <a:pt x="503" y="867"/>
                    <a:pt x="334" y="501"/>
                  </a:cubicBezTo>
                  <a:cubicBezTo>
                    <a:pt x="185" y="278"/>
                    <a:pt x="92" y="110"/>
                    <a:pt x="40" y="3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34" y="34"/>
                    <a:pt x="34" y="101"/>
                    <a:pt x="34" y="167"/>
                  </a:cubicBezTo>
                  <a:cubicBezTo>
                    <a:pt x="67" y="267"/>
                    <a:pt x="167" y="368"/>
                    <a:pt x="268" y="534"/>
                  </a:cubicBezTo>
                  <a:cubicBezTo>
                    <a:pt x="468" y="968"/>
                    <a:pt x="801" y="1335"/>
                    <a:pt x="1168" y="1635"/>
                  </a:cubicBezTo>
                  <a:lnTo>
                    <a:pt x="1302" y="1702"/>
                  </a:lnTo>
                  <a:lnTo>
                    <a:pt x="1268" y="1602"/>
                  </a:lnTo>
                  <a:cubicBezTo>
                    <a:pt x="1262" y="1584"/>
                    <a:pt x="1255" y="1566"/>
                    <a:pt x="1248" y="1548"/>
                  </a:cubicBezTo>
                  <a:lnTo>
                    <a:pt x="1248" y="1548"/>
                  </a:lnTo>
                  <a:lnTo>
                    <a:pt x="1268" y="1535"/>
                  </a:lnTo>
                  <a:cubicBezTo>
                    <a:pt x="1257" y="1528"/>
                    <a:pt x="1246" y="1520"/>
                    <a:pt x="1235" y="1512"/>
                  </a:cubicBezTo>
                  <a:lnTo>
                    <a:pt x="1235" y="1512"/>
                  </a:lnTo>
                  <a:cubicBezTo>
                    <a:pt x="1063" y="1080"/>
                    <a:pt x="780" y="680"/>
                    <a:pt x="468" y="368"/>
                  </a:cubicBezTo>
                  <a:cubicBezTo>
                    <a:pt x="334" y="301"/>
                    <a:pt x="268" y="167"/>
                    <a:pt x="134" y="101"/>
                  </a:cubicBezTo>
                  <a:cubicBezTo>
                    <a:pt x="107" y="47"/>
                    <a:pt x="58" y="36"/>
                    <a:pt x="23" y="17"/>
                  </a:cubicBezTo>
                  <a:lnTo>
                    <a:pt x="23" y="17"/>
                  </a:lnTo>
                  <a:cubicBezTo>
                    <a:pt x="14" y="6"/>
                    <a:pt x="6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4" name="Google Shape;1844;p56"/>
            <p:cNvSpPr/>
            <p:nvPr/>
          </p:nvSpPr>
          <p:spPr>
            <a:xfrm>
              <a:off x="1550822" y="2097601"/>
              <a:ext cx="30652" cy="42234"/>
            </a:xfrm>
            <a:custGeom>
              <a:avLst/>
              <a:gdLst/>
              <a:ahLst/>
              <a:cxnLst/>
              <a:rect l="l" t="t" r="r" b="b"/>
              <a:pathLst>
                <a:path w="1236" h="1703" extrusionOk="0">
                  <a:moveTo>
                    <a:pt x="1235" y="1"/>
                  </a:moveTo>
                  <a:cubicBezTo>
                    <a:pt x="1168" y="201"/>
                    <a:pt x="1068" y="368"/>
                    <a:pt x="1002" y="568"/>
                  </a:cubicBezTo>
                  <a:cubicBezTo>
                    <a:pt x="775" y="937"/>
                    <a:pt x="500" y="1233"/>
                    <a:pt x="197" y="1477"/>
                  </a:cubicBezTo>
                  <a:lnTo>
                    <a:pt x="197" y="1477"/>
                  </a:lnTo>
                  <a:cubicBezTo>
                    <a:pt x="343" y="1084"/>
                    <a:pt x="581" y="722"/>
                    <a:pt x="868" y="435"/>
                  </a:cubicBezTo>
                  <a:cubicBezTo>
                    <a:pt x="1002" y="335"/>
                    <a:pt x="1135" y="168"/>
                    <a:pt x="1235" y="1"/>
                  </a:cubicBezTo>
                  <a:close/>
                  <a:moveTo>
                    <a:pt x="1235" y="1"/>
                  </a:moveTo>
                  <a:lnTo>
                    <a:pt x="1235" y="1"/>
                  </a:lnTo>
                  <a:cubicBezTo>
                    <a:pt x="1211" y="25"/>
                    <a:pt x="1188" y="48"/>
                    <a:pt x="1176" y="48"/>
                  </a:cubicBezTo>
                  <a:cubicBezTo>
                    <a:pt x="1171" y="48"/>
                    <a:pt x="1168" y="44"/>
                    <a:pt x="1168" y="34"/>
                  </a:cubicBezTo>
                  <a:lnTo>
                    <a:pt x="835" y="368"/>
                  </a:lnTo>
                  <a:cubicBezTo>
                    <a:pt x="501" y="701"/>
                    <a:pt x="201" y="1102"/>
                    <a:pt x="34" y="1569"/>
                  </a:cubicBezTo>
                  <a:lnTo>
                    <a:pt x="1" y="1702"/>
                  </a:lnTo>
                  <a:lnTo>
                    <a:pt x="68" y="1669"/>
                  </a:lnTo>
                  <a:cubicBezTo>
                    <a:pt x="79" y="1662"/>
                    <a:pt x="91" y="1655"/>
                    <a:pt x="102" y="1647"/>
                  </a:cubicBezTo>
                  <a:lnTo>
                    <a:pt x="102" y="1647"/>
                  </a:lnTo>
                  <a:lnTo>
                    <a:pt x="134" y="1669"/>
                  </a:lnTo>
                  <a:cubicBezTo>
                    <a:pt x="139" y="1651"/>
                    <a:pt x="144" y="1634"/>
                    <a:pt x="150" y="1616"/>
                  </a:cubicBezTo>
                  <a:lnTo>
                    <a:pt x="150" y="1616"/>
                  </a:lnTo>
                  <a:cubicBezTo>
                    <a:pt x="543" y="1354"/>
                    <a:pt x="848" y="1005"/>
                    <a:pt x="1035" y="568"/>
                  </a:cubicBezTo>
                  <a:cubicBezTo>
                    <a:pt x="1135" y="435"/>
                    <a:pt x="1168" y="268"/>
                    <a:pt x="1202" y="168"/>
                  </a:cubicBezTo>
                  <a:cubicBezTo>
                    <a:pt x="1202" y="101"/>
                    <a:pt x="1235" y="34"/>
                    <a:pt x="1235" y="1"/>
                  </a:cubicBezTo>
                  <a:lnTo>
                    <a:pt x="1235" y="1"/>
                  </a:lnTo>
                  <a:cubicBezTo>
                    <a:pt x="1235" y="1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5" name="Google Shape;1845;p56"/>
            <p:cNvSpPr/>
            <p:nvPr/>
          </p:nvSpPr>
          <p:spPr>
            <a:xfrm>
              <a:off x="1589708" y="2075282"/>
              <a:ext cx="19889" cy="32289"/>
            </a:xfrm>
            <a:custGeom>
              <a:avLst/>
              <a:gdLst/>
              <a:ahLst/>
              <a:cxnLst/>
              <a:rect l="l" t="t" r="r" b="b"/>
              <a:pathLst>
                <a:path w="802" h="1302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1" y="0"/>
                  </a:lnTo>
                  <a:cubicBezTo>
                    <a:pt x="1" y="0"/>
                    <a:pt x="134" y="100"/>
                    <a:pt x="301" y="267"/>
                  </a:cubicBezTo>
                  <a:cubicBezTo>
                    <a:pt x="544" y="480"/>
                    <a:pt x="649" y="749"/>
                    <a:pt x="716" y="1048"/>
                  </a:cubicBezTo>
                  <a:lnTo>
                    <a:pt x="716" y="1048"/>
                  </a:lnTo>
                  <a:cubicBezTo>
                    <a:pt x="417" y="737"/>
                    <a:pt x="153" y="397"/>
                    <a:pt x="1" y="0"/>
                  </a:cubicBezTo>
                  <a:lnTo>
                    <a:pt x="1" y="0"/>
                  </a:lnTo>
                  <a:cubicBezTo>
                    <a:pt x="1" y="134"/>
                    <a:pt x="67" y="267"/>
                    <a:pt x="101" y="434"/>
                  </a:cubicBezTo>
                  <a:cubicBezTo>
                    <a:pt x="267" y="734"/>
                    <a:pt x="468" y="1001"/>
                    <a:pt x="734" y="1235"/>
                  </a:cubicBezTo>
                  <a:lnTo>
                    <a:pt x="801" y="1301"/>
                  </a:lnTo>
                  <a:lnTo>
                    <a:pt x="801" y="1168"/>
                  </a:lnTo>
                  <a:lnTo>
                    <a:pt x="801" y="1134"/>
                  </a:lnTo>
                  <a:cubicBezTo>
                    <a:pt x="768" y="768"/>
                    <a:pt x="601" y="467"/>
                    <a:pt x="334" y="234"/>
                  </a:cubicBezTo>
                  <a:cubicBezTo>
                    <a:pt x="267" y="167"/>
                    <a:pt x="167" y="100"/>
                    <a:pt x="101" y="67"/>
                  </a:cubicBezTo>
                  <a:cubicBezTo>
                    <a:pt x="101" y="67"/>
                    <a:pt x="67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6" name="Google Shape;1846;p56"/>
            <p:cNvSpPr/>
            <p:nvPr/>
          </p:nvSpPr>
          <p:spPr>
            <a:xfrm>
              <a:off x="2341678" y="2304429"/>
              <a:ext cx="28147" cy="119980"/>
            </a:xfrm>
            <a:custGeom>
              <a:avLst/>
              <a:gdLst/>
              <a:ahLst/>
              <a:cxnLst/>
              <a:rect l="l" t="t" r="r" b="b"/>
              <a:pathLst>
                <a:path w="1135" h="4838" extrusionOk="0">
                  <a:moveTo>
                    <a:pt x="1134" y="0"/>
                  </a:moveTo>
                  <a:cubicBezTo>
                    <a:pt x="1101" y="34"/>
                    <a:pt x="1034" y="100"/>
                    <a:pt x="1001" y="134"/>
                  </a:cubicBezTo>
                  <a:cubicBezTo>
                    <a:pt x="934" y="234"/>
                    <a:pt x="834" y="401"/>
                    <a:pt x="701" y="601"/>
                  </a:cubicBezTo>
                  <a:cubicBezTo>
                    <a:pt x="467" y="1134"/>
                    <a:pt x="267" y="1702"/>
                    <a:pt x="134" y="2269"/>
                  </a:cubicBezTo>
                  <a:cubicBezTo>
                    <a:pt x="0" y="2869"/>
                    <a:pt x="0" y="3469"/>
                    <a:pt x="34" y="4070"/>
                  </a:cubicBezTo>
                  <a:cubicBezTo>
                    <a:pt x="34" y="4237"/>
                    <a:pt x="100" y="4437"/>
                    <a:pt x="134" y="4604"/>
                  </a:cubicBezTo>
                  <a:cubicBezTo>
                    <a:pt x="134" y="4704"/>
                    <a:pt x="134" y="4770"/>
                    <a:pt x="167" y="4837"/>
                  </a:cubicBezTo>
                  <a:cubicBezTo>
                    <a:pt x="167" y="4837"/>
                    <a:pt x="134" y="4537"/>
                    <a:pt x="100" y="4070"/>
                  </a:cubicBezTo>
                  <a:cubicBezTo>
                    <a:pt x="34" y="3503"/>
                    <a:pt x="100" y="2902"/>
                    <a:pt x="200" y="2335"/>
                  </a:cubicBezTo>
                  <a:cubicBezTo>
                    <a:pt x="334" y="1735"/>
                    <a:pt x="534" y="1201"/>
                    <a:pt x="801" y="667"/>
                  </a:cubicBezTo>
                  <a:lnTo>
                    <a:pt x="11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7" name="Google Shape;1847;p56"/>
            <p:cNvSpPr/>
            <p:nvPr/>
          </p:nvSpPr>
          <p:spPr>
            <a:xfrm>
              <a:off x="2344158" y="2379695"/>
              <a:ext cx="31446" cy="42234"/>
            </a:xfrm>
            <a:custGeom>
              <a:avLst/>
              <a:gdLst/>
              <a:ahLst/>
              <a:cxnLst/>
              <a:rect l="l" t="t" r="r" b="b"/>
              <a:pathLst>
                <a:path w="1268" h="1703" extrusionOk="0">
                  <a:moveTo>
                    <a:pt x="11" y="23"/>
                  </a:moveTo>
                  <a:lnTo>
                    <a:pt x="11" y="23"/>
                  </a:lnTo>
                  <a:cubicBezTo>
                    <a:pt x="52" y="76"/>
                    <a:pt x="202" y="198"/>
                    <a:pt x="401" y="368"/>
                  </a:cubicBezTo>
                  <a:cubicBezTo>
                    <a:pt x="677" y="705"/>
                    <a:pt x="953" y="1100"/>
                    <a:pt x="1126" y="1472"/>
                  </a:cubicBezTo>
                  <a:lnTo>
                    <a:pt x="1126" y="1472"/>
                  </a:lnTo>
                  <a:cubicBezTo>
                    <a:pt x="789" y="1189"/>
                    <a:pt x="485" y="874"/>
                    <a:pt x="267" y="501"/>
                  </a:cubicBezTo>
                  <a:cubicBezTo>
                    <a:pt x="133" y="259"/>
                    <a:pt x="42" y="82"/>
                    <a:pt x="11" y="23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3"/>
                    <a:pt x="1" y="69"/>
                    <a:pt x="34" y="168"/>
                  </a:cubicBezTo>
                  <a:cubicBezTo>
                    <a:pt x="67" y="234"/>
                    <a:pt x="167" y="368"/>
                    <a:pt x="234" y="535"/>
                  </a:cubicBezTo>
                  <a:cubicBezTo>
                    <a:pt x="434" y="968"/>
                    <a:pt x="768" y="1335"/>
                    <a:pt x="1168" y="1635"/>
                  </a:cubicBezTo>
                  <a:lnTo>
                    <a:pt x="1268" y="1702"/>
                  </a:lnTo>
                  <a:lnTo>
                    <a:pt x="1235" y="1569"/>
                  </a:lnTo>
                  <a:cubicBezTo>
                    <a:pt x="1034" y="1102"/>
                    <a:pt x="768" y="701"/>
                    <a:pt x="434" y="368"/>
                  </a:cubicBezTo>
                  <a:cubicBezTo>
                    <a:pt x="334" y="301"/>
                    <a:pt x="234" y="168"/>
                    <a:pt x="100" y="68"/>
                  </a:cubicBezTo>
                  <a:cubicBezTo>
                    <a:pt x="67" y="34"/>
                    <a:pt x="34" y="34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8" name="Google Shape;1848;p56"/>
            <p:cNvSpPr/>
            <p:nvPr/>
          </p:nvSpPr>
          <p:spPr>
            <a:xfrm>
              <a:off x="2312712" y="2358194"/>
              <a:ext cx="31471" cy="42209"/>
            </a:xfrm>
            <a:custGeom>
              <a:avLst/>
              <a:gdLst/>
              <a:ahLst/>
              <a:cxnLst/>
              <a:rect l="l" t="t" r="r" b="b"/>
              <a:pathLst>
                <a:path w="1269" h="1702" extrusionOk="0">
                  <a:moveTo>
                    <a:pt x="1268" y="1"/>
                  </a:moveTo>
                  <a:lnTo>
                    <a:pt x="1268" y="1"/>
                  </a:lnTo>
                  <a:cubicBezTo>
                    <a:pt x="1168" y="167"/>
                    <a:pt x="1102" y="334"/>
                    <a:pt x="1001" y="568"/>
                  </a:cubicBezTo>
                  <a:cubicBezTo>
                    <a:pt x="802" y="938"/>
                    <a:pt x="530" y="1235"/>
                    <a:pt x="206" y="1480"/>
                  </a:cubicBezTo>
                  <a:lnTo>
                    <a:pt x="206" y="1480"/>
                  </a:lnTo>
                  <a:cubicBezTo>
                    <a:pt x="366" y="1085"/>
                    <a:pt x="580" y="722"/>
                    <a:pt x="868" y="434"/>
                  </a:cubicBezTo>
                  <a:cubicBezTo>
                    <a:pt x="1001" y="334"/>
                    <a:pt x="1135" y="167"/>
                    <a:pt x="1268" y="1"/>
                  </a:cubicBezTo>
                  <a:close/>
                  <a:moveTo>
                    <a:pt x="1268" y="1"/>
                  </a:moveTo>
                  <a:cubicBezTo>
                    <a:pt x="1268" y="1"/>
                    <a:pt x="1202" y="1"/>
                    <a:pt x="1135" y="67"/>
                  </a:cubicBezTo>
                  <a:lnTo>
                    <a:pt x="835" y="367"/>
                  </a:lnTo>
                  <a:cubicBezTo>
                    <a:pt x="501" y="701"/>
                    <a:pt x="201" y="1101"/>
                    <a:pt x="34" y="1568"/>
                  </a:cubicBezTo>
                  <a:lnTo>
                    <a:pt x="1" y="1702"/>
                  </a:lnTo>
                  <a:lnTo>
                    <a:pt x="1" y="1702"/>
                  </a:lnTo>
                  <a:lnTo>
                    <a:pt x="101" y="1668"/>
                  </a:lnTo>
                  <a:cubicBezTo>
                    <a:pt x="106" y="1665"/>
                    <a:pt x="112" y="1661"/>
                    <a:pt x="117" y="1657"/>
                  </a:cubicBezTo>
                  <a:lnTo>
                    <a:pt x="117" y="1657"/>
                  </a:lnTo>
                  <a:lnTo>
                    <a:pt x="134" y="1668"/>
                  </a:lnTo>
                  <a:cubicBezTo>
                    <a:pt x="138" y="1658"/>
                    <a:pt x="141" y="1648"/>
                    <a:pt x="145" y="1638"/>
                  </a:cubicBezTo>
                  <a:lnTo>
                    <a:pt x="145" y="1638"/>
                  </a:lnTo>
                  <a:cubicBezTo>
                    <a:pt x="526" y="1374"/>
                    <a:pt x="842" y="1017"/>
                    <a:pt x="1035" y="568"/>
                  </a:cubicBezTo>
                  <a:cubicBezTo>
                    <a:pt x="1135" y="434"/>
                    <a:pt x="1168" y="267"/>
                    <a:pt x="1202" y="167"/>
                  </a:cubicBezTo>
                  <a:cubicBezTo>
                    <a:pt x="1268" y="101"/>
                    <a:pt x="1268" y="34"/>
                    <a:pt x="1268" y="1"/>
                  </a:cubicBezTo>
                  <a:lnTo>
                    <a:pt x="1268" y="1"/>
                  </a:lnTo>
                  <a:cubicBezTo>
                    <a:pt x="1268" y="1"/>
                    <a:pt x="1268" y="1"/>
                    <a:pt x="1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9" name="Google Shape;1849;p56"/>
            <p:cNvSpPr/>
            <p:nvPr/>
          </p:nvSpPr>
          <p:spPr>
            <a:xfrm>
              <a:off x="2353111" y="2335031"/>
              <a:ext cx="20856" cy="31471"/>
            </a:xfrm>
            <a:custGeom>
              <a:avLst/>
              <a:gdLst/>
              <a:ahLst/>
              <a:cxnLst/>
              <a:rect l="l" t="t" r="r" b="b"/>
              <a:pathLst>
                <a:path w="841" h="1269" extrusionOk="0">
                  <a:moveTo>
                    <a:pt x="14" y="17"/>
                  </a:moveTo>
                  <a:cubicBezTo>
                    <a:pt x="54" y="54"/>
                    <a:pt x="187" y="148"/>
                    <a:pt x="340" y="301"/>
                  </a:cubicBezTo>
                  <a:cubicBezTo>
                    <a:pt x="535" y="496"/>
                    <a:pt x="660" y="738"/>
                    <a:pt x="716" y="1007"/>
                  </a:cubicBezTo>
                  <a:lnTo>
                    <a:pt x="716" y="1007"/>
                  </a:lnTo>
                  <a:cubicBezTo>
                    <a:pt x="437" y="712"/>
                    <a:pt x="189" y="389"/>
                    <a:pt x="14" y="17"/>
                  </a:cubicBezTo>
                  <a:close/>
                  <a:moveTo>
                    <a:pt x="6" y="1"/>
                  </a:moveTo>
                  <a:cubicBezTo>
                    <a:pt x="0" y="1"/>
                    <a:pt x="1" y="4"/>
                    <a:pt x="6" y="10"/>
                  </a:cubicBezTo>
                  <a:lnTo>
                    <a:pt x="6" y="10"/>
                  </a:lnTo>
                  <a:cubicBezTo>
                    <a:pt x="9" y="142"/>
                    <a:pt x="74" y="302"/>
                    <a:pt x="106" y="367"/>
                  </a:cubicBezTo>
                  <a:cubicBezTo>
                    <a:pt x="273" y="668"/>
                    <a:pt x="507" y="968"/>
                    <a:pt x="740" y="1168"/>
                  </a:cubicBezTo>
                  <a:lnTo>
                    <a:pt x="840" y="1268"/>
                  </a:lnTo>
                  <a:lnTo>
                    <a:pt x="840" y="1268"/>
                  </a:lnTo>
                  <a:lnTo>
                    <a:pt x="783" y="1154"/>
                  </a:lnTo>
                  <a:lnTo>
                    <a:pt x="783" y="1154"/>
                  </a:lnTo>
                  <a:lnTo>
                    <a:pt x="840" y="1135"/>
                  </a:lnTo>
                  <a:cubicBezTo>
                    <a:pt x="816" y="1111"/>
                    <a:pt x="793" y="1087"/>
                    <a:pt x="769" y="1062"/>
                  </a:cubicBezTo>
                  <a:lnTo>
                    <a:pt x="769" y="1062"/>
                  </a:lnTo>
                  <a:cubicBezTo>
                    <a:pt x="727" y="744"/>
                    <a:pt x="564" y="457"/>
                    <a:pt x="340" y="201"/>
                  </a:cubicBezTo>
                  <a:cubicBezTo>
                    <a:pt x="240" y="167"/>
                    <a:pt x="173" y="101"/>
                    <a:pt x="73" y="34"/>
                  </a:cubicBezTo>
                  <a:cubicBezTo>
                    <a:pt x="73" y="34"/>
                    <a:pt x="40" y="1"/>
                    <a:pt x="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0" name="Google Shape;1850;p56"/>
            <p:cNvSpPr/>
            <p:nvPr/>
          </p:nvSpPr>
          <p:spPr>
            <a:xfrm>
              <a:off x="2580745" y="2914918"/>
              <a:ext cx="28147" cy="119980"/>
            </a:xfrm>
            <a:custGeom>
              <a:avLst/>
              <a:gdLst/>
              <a:ahLst/>
              <a:cxnLst/>
              <a:rect l="l" t="t" r="r" b="b"/>
              <a:pathLst>
                <a:path w="1135" h="4838" extrusionOk="0">
                  <a:moveTo>
                    <a:pt x="1135" y="1"/>
                  </a:moveTo>
                  <a:cubicBezTo>
                    <a:pt x="1068" y="68"/>
                    <a:pt x="1035" y="101"/>
                    <a:pt x="1001" y="168"/>
                  </a:cubicBezTo>
                  <a:cubicBezTo>
                    <a:pt x="868" y="301"/>
                    <a:pt x="768" y="468"/>
                    <a:pt x="701" y="635"/>
                  </a:cubicBezTo>
                  <a:cubicBezTo>
                    <a:pt x="467" y="1168"/>
                    <a:pt x="234" y="1735"/>
                    <a:pt x="101" y="2303"/>
                  </a:cubicBezTo>
                  <a:cubicBezTo>
                    <a:pt x="0" y="2903"/>
                    <a:pt x="0" y="3503"/>
                    <a:pt x="34" y="4104"/>
                  </a:cubicBezTo>
                  <a:cubicBezTo>
                    <a:pt x="34" y="4271"/>
                    <a:pt x="67" y="4471"/>
                    <a:pt x="101" y="4638"/>
                  </a:cubicBezTo>
                  <a:cubicBezTo>
                    <a:pt x="101" y="4738"/>
                    <a:pt x="101" y="4804"/>
                    <a:pt x="167" y="4838"/>
                  </a:cubicBezTo>
                  <a:cubicBezTo>
                    <a:pt x="167" y="4838"/>
                    <a:pt x="101" y="4571"/>
                    <a:pt x="67" y="4104"/>
                  </a:cubicBezTo>
                  <a:cubicBezTo>
                    <a:pt x="34" y="3503"/>
                    <a:pt x="67" y="2936"/>
                    <a:pt x="201" y="2336"/>
                  </a:cubicBezTo>
                  <a:cubicBezTo>
                    <a:pt x="334" y="1769"/>
                    <a:pt x="534" y="1235"/>
                    <a:pt x="801" y="668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1" name="Google Shape;1851;p56"/>
            <p:cNvSpPr/>
            <p:nvPr/>
          </p:nvSpPr>
          <p:spPr>
            <a:xfrm>
              <a:off x="2581563" y="2991027"/>
              <a:ext cx="32289" cy="42209"/>
            </a:xfrm>
            <a:custGeom>
              <a:avLst/>
              <a:gdLst/>
              <a:ahLst/>
              <a:cxnLst/>
              <a:rect l="l" t="t" r="r" b="b"/>
              <a:pathLst>
                <a:path w="1302" h="1702" extrusionOk="0">
                  <a:moveTo>
                    <a:pt x="1" y="1"/>
                  </a:moveTo>
                  <a:cubicBezTo>
                    <a:pt x="1" y="1"/>
                    <a:pt x="10" y="14"/>
                    <a:pt x="26" y="39"/>
                  </a:cubicBezTo>
                  <a:lnTo>
                    <a:pt x="26" y="39"/>
                  </a:lnTo>
                  <a:cubicBezTo>
                    <a:pt x="21" y="25"/>
                    <a:pt x="13" y="13"/>
                    <a:pt x="1" y="1"/>
                  </a:cubicBezTo>
                  <a:lnTo>
                    <a:pt x="1" y="1"/>
                  </a:lnTo>
                  <a:cubicBezTo>
                    <a:pt x="5" y="5"/>
                    <a:pt x="9" y="8"/>
                    <a:pt x="14" y="11"/>
                  </a:cubicBezTo>
                  <a:lnTo>
                    <a:pt x="14" y="11"/>
                  </a:lnTo>
                  <a:cubicBezTo>
                    <a:pt x="5" y="4"/>
                    <a:pt x="1" y="1"/>
                    <a:pt x="1" y="1"/>
                  </a:cubicBezTo>
                  <a:close/>
                  <a:moveTo>
                    <a:pt x="14" y="11"/>
                  </a:moveTo>
                  <a:cubicBezTo>
                    <a:pt x="57" y="47"/>
                    <a:pt x="211" y="172"/>
                    <a:pt x="434" y="368"/>
                  </a:cubicBezTo>
                  <a:cubicBezTo>
                    <a:pt x="678" y="702"/>
                    <a:pt x="921" y="1093"/>
                    <a:pt x="1114" y="1462"/>
                  </a:cubicBezTo>
                  <a:lnTo>
                    <a:pt x="1114" y="1462"/>
                  </a:lnTo>
                  <a:cubicBezTo>
                    <a:pt x="782" y="1181"/>
                    <a:pt x="485" y="869"/>
                    <a:pt x="301" y="501"/>
                  </a:cubicBezTo>
                  <a:cubicBezTo>
                    <a:pt x="177" y="278"/>
                    <a:pt x="72" y="110"/>
                    <a:pt x="26" y="39"/>
                  </a:cubicBezTo>
                  <a:lnTo>
                    <a:pt x="26" y="39"/>
                  </a:lnTo>
                  <a:cubicBezTo>
                    <a:pt x="34" y="63"/>
                    <a:pt x="34" y="92"/>
                    <a:pt x="34" y="134"/>
                  </a:cubicBezTo>
                  <a:cubicBezTo>
                    <a:pt x="134" y="268"/>
                    <a:pt x="168" y="401"/>
                    <a:pt x="268" y="534"/>
                  </a:cubicBezTo>
                  <a:cubicBezTo>
                    <a:pt x="468" y="935"/>
                    <a:pt x="801" y="1335"/>
                    <a:pt x="1168" y="1602"/>
                  </a:cubicBezTo>
                  <a:lnTo>
                    <a:pt x="1302" y="1702"/>
                  </a:lnTo>
                  <a:lnTo>
                    <a:pt x="1268" y="1569"/>
                  </a:lnTo>
                  <a:cubicBezTo>
                    <a:pt x="1035" y="1102"/>
                    <a:pt x="801" y="701"/>
                    <a:pt x="468" y="368"/>
                  </a:cubicBezTo>
                  <a:cubicBezTo>
                    <a:pt x="334" y="268"/>
                    <a:pt x="268" y="134"/>
                    <a:pt x="134" y="67"/>
                  </a:cubicBezTo>
                  <a:cubicBezTo>
                    <a:pt x="105" y="38"/>
                    <a:pt x="49" y="35"/>
                    <a:pt x="1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2" name="Google Shape;1852;p56"/>
            <p:cNvSpPr/>
            <p:nvPr/>
          </p:nvSpPr>
          <p:spPr>
            <a:xfrm>
              <a:off x="2551779" y="2967865"/>
              <a:ext cx="30652" cy="42209"/>
            </a:xfrm>
            <a:custGeom>
              <a:avLst/>
              <a:gdLst/>
              <a:ahLst/>
              <a:cxnLst/>
              <a:rect l="l" t="t" r="r" b="b"/>
              <a:pathLst>
                <a:path w="1236" h="1702" extrusionOk="0">
                  <a:moveTo>
                    <a:pt x="1235" y="1"/>
                  </a:moveTo>
                  <a:cubicBezTo>
                    <a:pt x="1235" y="1"/>
                    <a:pt x="1202" y="34"/>
                    <a:pt x="1135" y="101"/>
                  </a:cubicBezTo>
                  <a:lnTo>
                    <a:pt x="835" y="368"/>
                  </a:lnTo>
                  <a:cubicBezTo>
                    <a:pt x="501" y="701"/>
                    <a:pt x="201" y="1135"/>
                    <a:pt x="34" y="1602"/>
                  </a:cubicBezTo>
                  <a:lnTo>
                    <a:pt x="1" y="1702"/>
                  </a:lnTo>
                  <a:lnTo>
                    <a:pt x="68" y="1669"/>
                  </a:lnTo>
                  <a:cubicBezTo>
                    <a:pt x="78" y="1663"/>
                    <a:pt x="89" y="1657"/>
                    <a:pt x="99" y="1651"/>
                  </a:cubicBezTo>
                  <a:lnTo>
                    <a:pt x="99" y="1651"/>
                  </a:lnTo>
                  <a:lnTo>
                    <a:pt x="134" y="1669"/>
                  </a:lnTo>
                  <a:cubicBezTo>
                    <a:pt x="140" y="1652"/>
                    <a:pt x="146" y="1636"/>
                    <a:pt x="152" y="1620"/>
                  </a:cubicBezTo>
                  <a:lnTo>
                    <a:pt x="152" y="1620"/>
                  </a:lnTo>
                  <a:cubicBezTo>
                    <a:pt x="545" y="1382"/>
                    <a:pt x="848" y="1006"/>
                    <a:pt x="1035" y="601"/>
                  </a:cubicBezTo>
                  <a:lnTo>
                    <a:pt x="1035" y="601"/>
                  </a:lnTo>
                  <a:cubicBezTo>
                    <a:pt x="824" y="964"/>
                    <a:pt x="530" y="1272"/>
                    <a:pt x="179" y="1550"/>
                  </a:cubicBezTo>
                  <a:lnTo>
                    <a:pt x="179" y="1550"/>
                  </a:lnTo>
                  <a:cubicBezTo>
                    <a:pt x="342" y="1133"/>
                    <a:pt x="563" y="773"/>
                    <a:pt x="868" y="468"/>
                  </a:cubicBezTo>
                  <a:cubicBezTo>
                    <a:pt x="1002" y="334"/>
                    <a:pt x="1135" y="168"/>
                    <a:pt x="1235" y="1"/>
                  </a:cubicBezTo>
                  <a:lnTo>
                    <a:pt x="1235" y="1"/>
                  </a:lnTo>
                  <a:cubicBezTo>
                    <a:pt x="1168" y="201"/>
                    <a:pt x="1068" y="368"/>
                    <a:pt x="1035" y="601"/>
                  </a:cubicBezTo>
                  <a:cubicBezTo>
                    <a:pt x="1135" y="468"/>
                    <a:pt x="1168" y="301"/>
                    <a:pt x="1202" y="168"/>
                  </a:cubicBezTo>
                  <a:cubicBezTo>
                    <a:pt x="1202" y="134"/>
                    <a:pt x="1235" y="34"/>
                    <a:pt x="1235" y="1"/>
                  </a:cubicBezTo>
                  <a:lnTo>
                    <a:pt x="1235" y="1"/>
                  </a:lnTo>
                  <a:cubicBezTo>
                    <a:pt x="1235" y="1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3" name="Google Shape;1853;p56"/>
            <p:cNvSpPr/>
            <p:nvPr/>
          </p:nvSpPr>
          <p:spPr>
            <a:xfrm>
              <a:off x="2590665" y="2946364"/>
              <a:ext cx="20708" cy="30627"/>
            </a:xfrm>
            <a:custGeom>
              <a:avLst/>
              <a:gdLst/>
              <a:ahLst/>
              <a:cxnLst/>
              <a:rect l="l" t="t" r="r" b="b"/>
              <a:pathLst>
                <a:path w="835" h="1235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1" y="0"/>
                  </a:lnTo>
                  <a:cubicBezTo>
                    <a:pt x="1" y="1"/>
                    <a:pt x="168" y="67"/>
                    <a:pt x="334" y="267"/>
                  </a:cubicBezTo>
                  <a:cubicBezTo>
                    <a:pt x="558" y="491"/>
                    <a:pt x="688" y="737"/>
                    <a:pt x="744" y="1008"/>
                  </a:cubicBezTo>
                  <a:lnTo>
                    <a:pt x="744" y="1008"/>
                  </a:lnTo>
                  <a:cubicBezTo>
                    <a:pt x="452" y="699"/>
                    <a:pt x="213" y="364"/>
                    <a:pt x="1" y="0"/>
                  </a:cubicBezTo>
                  <a:lnTo>
                    <a:pt x="1" y="0"/>
                  </a:lnTo>
                  <a:lnTo>
                    <a:pt x="134" y="367"/>
                  </a:lnTo>
                  <a:cubicBezTo>
                    <a:pt x="301" y="668"/>
                    <a:pt x="501" y="968"/>
                    <a:pt x="768" y="1168"/>
                  </a:cubicBezTo>
                  <a:lnTo>
                    <a:pt x="835" y="1235"/>
                  </a:lnTo>
                  <a:lnTo>
                    <a:pt x="835" y="1235"/>
                  </a:lnTo>
                  <a:lnTo>
                    <a:pt x="801" y="1135"/>
                  </a:lnTo>
                  <a:lnTo>
                    <a:pt x="801" y="1135"/>
                  </a:lnTo>
                  <a:lnTo>
                    <a:pt x="835" y="1101"/>
                  </a:lnTo>
                  <a:cubicBezTo>
                    <a:pt x="823" y="1090"/>
                    <a:pt x="812" y="1079"/>
                    <a:pt x="801" y="1068"/>
                  </a:cubicBezTo>
                  <a:lnTo>
                    <a:pt x="801" y="1068"/>
                  </a:lnTo>
                  <a:cubicBezTo>
                    <a:pt x="768" y="734"/>
                    <a:pt x="601" y="467"/>
                    <a:pt x="334" y="201"/>
                  </a:cubicBezTo>
                  <a:cubicBezTo>
                    <a:pt x="268" y="167"/>
                    <a:pt x="168" y="67"/>
                    <a:pt x="101" y="34"/>
                  </a:cubicBezTo>
                  <a:cubicBezTo>
                    <a:pt x="67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4" name="Google Shape;1854;p56"/>
            <p:cNvSpPr/>
            <p:nvPr/>
          </p:nvSpPr>
          <p:spPr>
            <a:xfrm>
              <a:off x="1463131" y="2381357"/>
              <a:ext cx="62073" cy="421914"/>
            </a:xfrm>
            <a:custGeom>
              <a:avLst/>
              <a:gdLst/>
              <a:ahLst/>
              <a:cxnLst/>
              <a:rect l="l" t="t" r="r" b="b"/>
              <a:pathLst>
                <a:path w="2503" h="17013" extrusionOk="0">
                  <a:moveTo>
                    <a:pt x="2503" y="1"/>
                  </a:moveTo>
                  <a:lnTo>
                    <a:pt x="2503" y="1"/>
                  </a:lnTo>
                  <a:cubicBezTo>
                    <a:pt x="2436" y="234"/>
                    <a:pt x="2403" y="434"/>
                    <a:pt x="2369" y="701"/>
                  </a:cubicBezTo>
                  <a:cubicBezTo>
                    <a:pt x="2269" y="1168"/>
                    <a:pt x="2169" y="1768"/>
                    <a:pt x="2036" y="2502"/>
                  </a:cubicBezTo>
                  <a:cubicBezTo>
                    <a:pt x="1769" y="4037"/>
                    <a:pt x="1435" y="6172"/>
                    <a:pt x="1068" y="8507"/>
                  </a:cubicBezTo>
                  <a:cubicBezTo>
                    <a:pt x="701" y="10842"/>
                    <a:pt x="401" y="12976"/>
                    <a:pt x="234" y="14511"/>
                  </a:cubicBezTo>
                  <a:cubicBezTo>
                    <a:pt x="101" y="15311"/>
                    <a:pt x="68" y="15945"/>
                    <a:pt x="34" y="16346"/>
                  </a:cubicBezTo>
                  <a:cubicBezTo>
                    <a:pt x="1" y="16546"/>
                    <a:pt x="1" y="16813"/>
                    <a:pt x="1" y="17013"/>
                  </a:cubicBezTo>
                  <a:cubicBezTo>
                    <a:pt x="68" y="16813"/>
                    <a:pt x="101" y="16546"/>
                    <a:pt x="101" y="16346"/>
                  </a:cubicBezTo>
                  <a:cubicBezTo>
                    <a:pt x="168" y="15845"/>
                    <a:pt x="268" y="15278"/>
                    <a:pt x="368" y="14511"/>
                  </a:cubicBezTo>
                  <a:cubicBezTo>
                    <a:pt x="568" y="12976"/>
                    <a:pt x="868" y="10842"/>
                    <a:pt x="1235" y="8507"/>
                  </a:cubicBezTo>
                  <a:cubicBezTo>
                    <a:pt x="1602" y="6172"/>
                    <a:pt x="1902" y="4103"/>
                    <a:pt x="2169" y="2502"/>
                  </a:cubicBezTo>
                  <a:cubicBezTo>
                    <a:pt x="2269" y="1768"/>
                    <a:pt x="2303" y="1135"/>
                    <a:pt x="2403" y="668"/>
                  </a:cubicBezTo>
                  <a:cubicBezTo>
                    <a:pt x="2436" y="468"/>
                    <a:pt x="2503" y="234"/>
                    <a:pt x="2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5" name="Google Shape;1855;p56"/>
            <p:cNvSpPr/>
            <p:nvPr/>
          </p:nvSpPr>
          <p:spPr>
            <a:xfrm>
              <a:off x="1504497" y="2114986"/>
              <a:ext cx="39729" cy="200206"/>
            </a:xfrm>
            <a:custGeom>
              <a:avLst/>
              <a:gdLst/>
              <a:ahLst/>
              <a:cxnLst/>
              <a:rect l="l" t="t" r="r" b="b"/>
              <a:pathLst>
                <a:path w="1602" h="8073" extrusionOk="0">
                  <a:moveTo>
                    <a:pt x="34" y="0"/>
                  </a:moveTo>
                  <a:cubicBezTo>
                    <a:pt x="1" y="34"/>
                    <a:pt x="234" y="401"/>
                    <a:pt x="635" y="1135"/>
                  </a:cubicBezTo>
                  <a:cubicBezTo>
                    <a:pt x="835" y="1535"/>
                    <a:pt x="935" y="1969"/>
                    <a:pt x="1068" y="2369"/>
                  </a:cubicBezTo>
                  <a:cubicBezTo>
                    <a:pt x="1202" y="2903"/>
                    <a:pt x="1268" y="3403"/>
                    <a:pt x="1302" y="3970"/>
                  </a:cubicBezTo>
                  <a:cubicBezTo>
                    <a:pt x="1435" y="4904"/>
                    <a:pt x="1435" y="5905"/>
                    <a:pt x="1402" y="6872"/>
                  </a:cubicBezTo>
                  <a:cubicBezTo>
                    <a:pt x="1368" y="7239"/>
                    <a:pt x="1368" y="7673"/>
                    <a:pt x="1368" y="8073"/>
                  </a:cubicBezTo>
                  <a:cubicBezTo>
                    <a:pt x="1435" y="7706"/>
                    <a:pt x="1535" y="7306"/>
                    <a:pt x="1535" y="6872"/>
                  </a:cubicBezTo>
                  <a:cubicBezTo>
                    <a:pt x="1602" y="5905"/>
                    <a:pt x="1602" y="4904"/>
                    <a:pt x="1535" y="3903"/>
                  </a:cubicBezTo>
                  <a:cubicBezTo>
                    <a:pt x="1435" y="3370"/>
                    <a:pt x="1368" y="2836"/>
                    <a:pt x="1202" y="2302"/>
                  </a:cubicBezTo>
                  <a:cubicBezTo>
                    <a:pt x="1035" y="1868"/>
                    <a:pt x="901" y="1468"/>
                    <a:pt x="701" y="1035"/>
                  </a:cubicBezTo>
                  <a:cubicBezTo>
                    <a:pt x="568" y="734"/>
                    <a:pt x="401" y="501"/>
                    <a:pt x="234" y="234"/>
                  </a:cubicBezTo>
                  <a:cubicBezTo>
                    <a:pt x="201" y="167"/>
                    <a:pt x="101" y="67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6" name="Google Shape;1856;p56"/>
            <p:cNvSpPr/>
            <p:nvPr/>
          </p:nvSpPr>
          <p:spPr>
            <a:xfrm>
              <a:off x="1310937" y="2826408"/>
              <a:ext cx="490583" cy="324402"/>
            </a:xfrm>
            <a:custGeom>
              <a:avLst/>
              <a:gdLst/>
              <a:ahLst/>
              <a:cxnLst/>
              <a:rect l="l" t="t" r="r" b="b"/>
              <a:pathLst>
                <a:path w="19782" h="13081" extrusionOk="0">
                  <a:moveTo>
                    <a:pt x="7672" y="1"/>
                  </a:moveTo>
                  <a:cubicBezTo>
                    <a:pt x="6872" y="1"/>
                    <a:pt x="6071" y="67"/>
                    <a:pt x="5337" y="167"/>
                  </a:cubicBezTo>
                  <a:cubicBezTo>
                    <a:pt x="5171" y="167"/>
                    <a:pt x="4970" y="201"/>
                    <a:pt x="4737" y="234"/>
                  </a:cubicBezTo>
                  <a:cubicBezTo>
                    <a:pt x="4670" y="234"/>
                    <a:pt x="4637" y="234"/>
                    <a:pt x="4537" y="268"/>
                  </a:cubicBezTo>
                  <a:cubicBezTo>
                    <a:pt x="4537" y="284"/>
                    <a:pt x="4556" y="290"/>
                    <a:pt x="4592" y="290"/>
                  </a:cubicBezTo>
                  <a:cubicBezTo>
                    <a:pt x="4707" y="290"/>
                    <a:pt x="4991" y="226"/>
                    <a:pt x="5371" y="201"/>
                  </a:cubicBezTo>
                  <a:cubicBezTo>
                    <a:pt x="5871" y="167"/>
                    <a:pt x="6672" y="101"/>
                    <a:pt x="7672" y="101"/>
                  </a:cubicBezTo>
                  <a:cubicBezTo>
                    <a:pt x="8673" y="101"/>
                    <a:pt x="9874" y="101"/>
                    <a:pt x="11242" y="201"/>
                  </a:cubicBezTo>
                  <a:cubicBezTo>
                    <a:pt x="12629" y="267"/>
                    <a:pt x="14147" y="366"/>
                    <a:pt x="15828" y="368"/>
                  </a:cubicBezTo>
                  <a:lnTo>
                    <a:pt x="15828" y="368"/>
                  </a:lnTo>
                  <a:cubicBezTo>
                    <a:pt x="16909" y="2595"/>
                    <a:pt x="18182" y="5141"/>
                    <a:pt x="19521" y="7819"/>
                  </a:cubicBezTo>
                  <a:lnTo>
                    <a:pt x="19521" y="7819"/>
                  </a:lnTo>
                  <a:lnTo>
                    <a:pt x="19281" y="7906"/>
                  </a:lnTo>
                  <a:cubicBezTo>
                    <a:pt x="16712" y="9007"/>
                    <a:pt x="14244" y="10008"/>
                    <a:pt x="12009" y="10842"/>
                  </a:cubicBezTo>
                  <a:cubicBezTo>
                    <a:pt x="10875" y="11242"/>
                    <a:pt x="9807" y="11709"/>
                    <a:pt x="8740" y="11909"/>
                  </a:cubicBezTo>
                  <a:cubicBezTo>
                    <a:pt x="7706" y="12143"/>
                    <a:pt x="6705" y="12343"/>
                    <a:pt x="5838" y="12543"/>
                  </a:cubicBezTo>
                  <a:cubicBezTo>
                    <a:pt x="4545" y="12844"/>
                    <a:pt x="3280" y="12982"/>
                    <a:pt x="1969" y="12982"/>
                  </a:cubicBezTo>
                  <a:cubicBezTo>
                    <a:pt x="1825" y="12982"/>
                    <a:pt x="1680" y="12980"/>
                    <a:pt x="1535" y="12977"/>
                  </a:cubicBezTo>
                  <a:cubicBezTo>
                    <a:pt x="1134" y="12910"/>
                    <a:pt x="734" y="12877"/>
                    <a:pt x="367" y="12810"/>
                  </a:cubicBezTo>
                  <a:lnTo>
                    <a:pt x="67" y="12710"/>
                  </a:lnTo>
                  <a:lnTo>
                    <a:pt x="0" y="12710"/>
                  </a:lnTo>
                  <a:cubicBezTo>
                    <a:pt x="501" y="12877"/>
                    <a:pt x="1001" y="13010"/>
                    <a:pt x="1601" y="13043"/>
                  </a:cubicBezTo>
                  <a:cubicBezTo>
                    <a:pt x="1953" y="13068"/>
                    <a:pt x="2306" y="13080"/>
                    <a:pt x="2660" y="13080"/>
                  </a:cubicBezTo>
                  <a:cubicBezTo>
                    <a:pt x="3751" y="13080"/>
                    <a:pt x="4847" y="12962"/>
                    <a:pt x="5904" y="12710"/>
                  </a:cubicBezTo>
                  <a:cubicBezTo>
                    <a:pt x="6772" y="12510"/>
                    <a:pt x="7772" y="12376"/>
                    <a:pt x="8840" y="12076"/>
                  </a:cubicBezTo>
                  <a:cubicBezTo>
                    <a:pt x="9874" y="11809"/>
                    <a:pt x="10941" y="11409"/>
                    <a:pt x="12076" y="11009"/>
                  </a:cubicBezTo>
                  <a:cubicBezTo>
                    <a:pt x="14344" y="10175"/>
                    <a:pt x="16779" y="9174"/>
                    <a:pt x="19381" y="8073"/>
                  </a:cubicBezTo>
                  <a:lnTo>
                    <a:pt x="19714" y="7973"/>
                  </a:lnTo>
                  <a:lnTo>
                    <a:pt x="19781" y="7906"/>
                  </a:lnTo>
                  <a:lnTo>
                    <a:pt x="19748" y="7840"/>
                  </a:lnTo>
                  <a:lnTo>
                    <a:pt x="15945" y="201"/>
                  </a:lnTo>
                  <a:lnTo>
                    <a:pt x="15912" y="167"/>
                  </a:lnTo>
                  <a:lnTo>
                    <a:pt x="15878" y="167"/>
                  </a:lnTo>
                  <a:cubicBezTo>
                    <a:pt x="14177" y="167"/>
                    <a:pt x="12643" y="67"/>
                    <a:pt x="11242" y="34"/>
                  </a:cubicBezTo>
                  <a:cubicBezTo>
                    <a:pt x="9874" y="1"/>
                    <a:pt x="8673" y="1"/>
                    <a:pt x="76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7" name="Google Shape;1857;p56"/>
            <p:cNvSpPr/>
            <p:nvPr/>
          </p:nvSpPr>
          <p:spPr>
            <a:xfrm>
              <a:off x="1343201" y="2789606"/>
              <a:ext cx="146441" cy="38712"/>
            </a:xfrm>
            <a:custGeom>
              <a:avLst/>
              <a:gdLst/>
              <a:ahLst/>
              <a:cxnLst/>
              <a:rect l="l" t="t" r="r" b="b"/>
              <a:pathLst>
                <a:path w="5905" h="1561" extrusionOk="0">
                  <a:moveTo>
                    <a:pt x="2035" y="0"/>
                  </a:moveTo>
                  <a:cubicBezTo>
                    <a:pt x="1660" y="0"/>
                    <a:pt x="1284" y="17"/>
                    <a:pt x="901" y="50"/>
                  </a:cubicBezTo>
                  <a:cubicBezTo>
                    <a:pt x="567" y="50"/>
                    <a:pt x="267" y="150"/>
                    <a:pt x="0" y="217"/>
                  </a:cubicBezTo>
                  <a:cubicBezTo>
                    <a:pt x="134" y="250"/>
                    <a:pt x="284" y="267"/>
                    <a:pt x="438" y="267"/>
                  </a:cubicBezTo>
                  <a:cubicBezTo>
                    <a:pt x="592" y="267"/>
                    <a:pt x="751" y="250"/>
                    <a:pt x="901" y="217"/>
                  </a:cubicBezTo>
                  <a:cubicBezTo>
                    <a:pt x="1093" y="209"/>
                    <a:pt x="1282" y="205"/>
                    <a:pt x="1470" y="205"/>
                  </a:cubicBezTo>
                  <a:cubicBezTo>
                    <a:pt x="2033" y="205"/>
                    <a:pt x="2577" y="242"/>
                    <a:pt x="3102" y="317"/>
                  </a:cubicBezTo>
                  <a:cubicBezTo>
                    <a:pt x="3836" y="384"/>
                    <a:pt x="4537" y="651"/>
                    <a:pt x="5171" y="1018"/>
                  </a:cubicBezTo>
                  <a:cubicBezTo>
                    <a:pt x="5623" y="1289"/>
                    <a:pt x="5830" y="1561"/>
                    <a:pt x="5890" y="1561"/>
                  </a:cubicBezTo>
                  <a:cubicBezTo>
                    <a:pt x="5896" y="1561"/>
                    <a:pt x="5901" y="1558"/>
                    <a:pt x="5904" y="1551"/>
                  </a:cubicBezTo>
                  <a:cubicBezTo>
                    <a:pt x="5771" y="1285"/>
                    <a:pt x="5537" y="1051"/>
                    <a:pt x="5237" y="851"/>
                  </a:cubicBezTo>
                  <a:cubicBezTo>
                    <a:pt x="4603" y="451"/>
                    <a:pt x="3903" y="150"/>
                    <a:pt x="3169" y="50"/>
                  </a:cubicBezTo>
                  <a:cubicBezTo>
                    <a:pt x="2785" y="17"/>
                    <a:pt x="2410" y="0"/>
                    <a:pt x="20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8" name="Google Shape;1858;p56"/>
            <p:cNvSpPr/>
            <p:nvPr/>
          </p:nvSpPr>
          <p:spPr>
            <a:xfrm>
              <a:off x="1311755" y="2824598"/>
              <a:ext cx="180367" cy="71125"/>
            </a:xfrm>
            <a:custGeom>
              <a:avLst/>
              <a:gdLst/>
              <a:ahLst/>
              <a:cxnLst/>
              <a:rect l="l" t="t" r="r" b="b"/>
              <a:pathLst>
                <a:path w="7273" h="2868" extrusionOk="0">
                  <a:moveTo>
                    <a:pt x="5452" y="1"/>
                  </a:moveTo>
                  <a:cubicBezTo>
                    <a:pt x="4472" y="1"/>
                    <a:pt x="3497" y="135"/>
                    <a:pt x="2536" y="441"/>
                  </a:cubicBezTo>
                  <a:cubicBezTo>
                    <a:pt x="1668" y="707"/>
                    <a:pt x="768" y="1141"/>
                    <a:pt x="267" y="1908"/>
                  </a:cubicBezTo>
                  <a:cubicBezTo>
                    <a:pt x="67" y="2142"/>
                    <a:pt x="1" y="2542"/>
                    <a:pt x="201" y="2742"/>
                  </a:cubicBezTo>
                  <a:cubicBezTo>
                    <a:pt x="317" y="2826"/>
                    <a:pt x="443" y="2867"/>
                    <a:pt x="572" y="2867"/>
                  </a:cubicBezTo>
                  <a:cubicBezTo>
                    <a:pt x="701" y="2867"/>
                    <a:pt x="835" y="2826"/>
                    <a:pt x="968" y="2742"/>
                  </a:cubicBezTo>
                  <a:cubicBezTo>
                    <a:pt x="1468" y="2475"/>
                    <a:pt x="1935" y="2142"/>
                    <a:pt x="2336" y="1808"/>
                  </a:cubicBezTo>
                  <a:cubicBezTo>
                    <a:pt x="3036" y="1275"/>
                    <a:pt x="3803" y="808"/>
                    <a:pt x="4637" y="474"/>
                  </a:cubicBezTo>
                  <a:cubicBezTo>
                    <a:pt x="5267" y="222"/>
                    <a:pt x="5934" y="103"/>
                    <a:pt x="6611" y="103"/>
                  </a:cubicBezTo>
                  <a:cubicBezTo>
                    <a:pt x="6831" y="103"/>
                    <a:pt x="7052" y="116"/>
                    <a:pt x="7272" y="140"/>
                  </a:cubicBezTo>
                  <a:lnTo>
                    <a:pt x="7006" y="107"/>
                  </a:lnTo>
                  <a:cubicBezTo>
                    <a:pt x="6487" y="38"/>
                    <a:pt x="5969" y="1"/>
                    <a:pt x="5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9" name="Google Shape;1859;p56"/>
            <p:cNvSpPr/>
            <p:nvPr/>
          </p:nvSpPr>
          <p:spPr>
            <a:xfrm>
              <a:off x="1283633" y="2752977"/>
              <a:ext cx="190286" cy="61056"/>
            </a:xfrm>
            <a:custGeom>
              <a:avLst/>
              <a:gdLst/>
              <a:ahLst/>
              <a:cxnLst/>
              <a:rect l="l" t="t" r="r" b="b"/>
              <a:pathLst>
                <a:path w="7673" h="2462" extrusionOk="0">
                  <a:moveTo>
                    <a:pt x="2770" y="1"/>
                  </a:moveTo>
                  <a:cubicBezTo>
                    <a:pt x="1906" y="1"/>
                    <a:pt x="1068" y="187"/>
                    <a:pt x="334" y="660"/>
                  </a:cubicBezTo>
                  <a:cubicBezTo>
                    <a:pt x="167" y="727"/>
                    <a:pt x="67" y="927"/>
                    <a:pt x="0" y="1127"/>
                  </a:cubicBezTo>
                  <a:cubicBezTo>
                    <a:pt x="0" y="1361"/>
                    <a:pt x="301" y="1527"/>
                    <a:pt x="568" y="1627"/>
                  </a:cubicBezTo>
                  <a:cubicBezTo>
                    <a:pt x="1019" y="1740"/>
                    <a:pt x="1482" y="1781"/>
                    <a:pt x="1947" y="1781"/>
                  </a:cubicBezTo>
                  <a:cubicBezTo>
                    <a:pt x="2582" y="1781"/>
                    <a:pt x="3220" y="1704"/>
                    <a:pt x="3837" y="1627"/>
                  </a:cubicBezTo>
                  <a:cubicBezTo>
                    <a:pt x="4189" y="1585"/>
                    <a:pt x="4552" y="1556"/>
                    <a:pt x="4914" y="1556"/>
                  </a:cubicBezTo>
                  <a:cubicBezTo>
                    <a:pt x="5683" y="1556"/>
                    <a:pt x="6448" y="1686"/>
                    <a:pt x="7106" y="2094"/>
                  </a:cubicBezTo>
                  <a:lnTo>
                    <a:pt x="7673" y="2461"/>
                  </a:lnTo>
                  <a:cubicBezTo>
                    <a:pt x="7339" y="1561"/>
                    <a:pt x="6238" y="727"/>
                    <a:pt x="5471" y="493"/>
                  </a:cubicBezTo>
                  <a:cubicBezTo>
                    <a:pt x="4602" y="204"/>
                    <a:pt x="3672" y="1"/>
                    <a:pt x="2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0" name="Google Shape;1860;p56"/>
            <p:cNvSpPr/>
            <p:nvPr/>
          </p:nvSpPr>
          <p:spPr>
            <a:xfrm>
              <a:off x="1465636" y="2402040"/>
              <a:ext cx="76953" cy="384690"/>
            </a:xfrm>
            <a:custGeom>
              <a:avLst/>
              <a:gdLst/>
              <a:ahLst/>
              <a:cxnLst/>
              <a:rect l="l" t="t" r="r" b="b"/>
              <a:pathLst>
                <a:path w="3103" h="15512" extrusionOk="0">
                  <a:moveTo>
                    <a:pt x="2302" y="0"/>
                  </a:moveTo>
                  <a:lnTo>
                    <a:pt x="0" y="15512"/>
                  </a:lnTo>
                  <a:cubicBezTo>
                    <a:pt x="2302" y="10675"/>
                    <a:pt x="3102" y="5304"/>
                    <a:pt x="2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1" name="Google Shape;1861;p56"/>
            <p:cNvSpPr/>
            <p:nvPr/>
          </p:nvSpPr>
          <p:spPr>
            <a:xfrm>
              <a:off x="1393643" y="2190252"/>
              <a:ext cx="62073" cy="104257"/>
            </a:xfrm>
            <a:custGeom>
              <a:avLst/>
              <a:gdLst/>
              <a:ahLst/>
              <a:cxnLst/>
              <a:rect l="l" t="t" r="r" b="b"/>
              <a:pathLst>
                <a:path w="2503" h="4204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9"/>
                    <a:pt x="21" y="19"/>
                    <a:pt x="35" y="30"/>
                  </a:cubicBezTo>
                  <a:lnTo>
                    <a:pt x="35" y="30"/>
                  </a:lnTo>
                  <a:cubicBezTo>
                    <a:pt x="13" y="11"/>
                    <a:pt x="1" y="1"/>
                    <a:pt x="1" y="1"/>
                  </a:cubicBezTo>
                  <a:close/>
                  <a:moveTo>
                    <a:pt x="35" y="30"/>
                  </a:moveTo>
                  <a:cubicBezTo>
                    <a:pt x="105" y="91"/>
                    <a:pt x="281" y="248"/>
                    <a:pt x="535" y="501"/>
                  </a:cubicBezTo>
                  <a:cubicBezTo>
                    <a:pt x="1402" y="1335"/>
                    <a:pt x="2002" y="2369"/>
                    <a:pt x="2336" y="3503"/>
                  </a:cubicBezTo>
                  <a:cubicBezTo>
                    <a:pt x="2398" y="3706"/>
                    <a:pt x="2439" y="3872"/>
                    <a:pt x="2464" y="3992"/>
                  </a:cubicBezTo>
                  <a:lnTo>
                    <a:pt x="2464" y="3992"/>
                  </a:lnTo>
                  <a:cubicBezTo>
                    <a:pt x="2448" y="3815"/>
                    <a:pt x="2397" y="3676"/>
                    <a:pt x="2369" y="3537"/>
                  </a:cubicBezTo>
                  <a:cubicBezTo>
                    <a:pt x="2236" y="2970"/>
                    <a:pt x="2002" y="2369"/>
                    <a:pt x="1702" y="1869"/>
                  </a:cubicBezTo>
                  <a:cubicBezTo>
                    <a:pt x="1402" y="1335"/>
                    <a:pt x="1035" y="868"/>
                    <a:pt x="568" y="468"/>
                  </a:cubicBezTo>
                  <a:cubicBezTo>
                    <a:pt x="468" y="335"/>
                    <a:pt x="301" y="268"/>
                    <a:pt x="168" y="134"/>
                  </a:cubicBezTo>
                  <a:cubicBezTo>
                    <a:pt x="142" y="109"/>
                    <a:pt x="79" y="64"/>
                    <a:pt x="35" y="30"/>
                  </a:cubicBezTo>
                  <a:close/>
                  <a:moveTo>
                    <a:pt x="2464" y="3992"/>
                  </a:moveTo>
                  <a:cubicBezTo>
                    <a:pt x="2468" y="4028"/>
                    <a:pt x="2469" y="4065"/>
                    <a:pt x="2469" y="4104"/>
                  </a:cubicBezTo>
                  <a:cubicBezTo>
                    <a:pt x="2477" y="4104"/>
                    <a:pt x="2483" y="4106"/>
                    <a:pt x="2487" y="4109"/>
                  </a:cubicBezTo>
                  <a:lnTo>
                    <a:pt x="2487" y="4109"/>
                  </a:lnTo>
                  <a:cubicBezTo>
                    <a:pt x="2482" y="4077"/>
                    <a:pt x="2474" y="4038"/>
                    <a:pt x="2464" y="3992"/>
                  </a:cubicBezTo>
                  <a:close/>
                  <a:moveTo>
                    <a:pt x="2487" y="4109"/>
                  </a:moveTo>
                  <a:cubicBezTo>
                    <a:pt x="2499" y="4171"/>
                    <a:pt x="2503" y="4204"/>
                    <a:pt x="2503" y="4204"/>
                  </a:cubicBezTo>
                  <a:cubicBezTo>
                    <a:pt x="2503" y="4153"/>
                    <a:pt x="2503" y="4121"/>
                    <a:pt x="2487" y="4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2" name="Google Shape;1862;p56"/>
            <p:cNvSpPr/>
            <p:nvPr/>
          </p:nvSpPr>
          <p:spPr>
            <a:xfrm>
              <a:off x="1372985" y="2208777"/>
              <a:ext cx="51657" cy="11284"/>
            </a:xfrm>
            <a:custGeom>
              <a:avLst/>
              <a:gdLst/>
              <a:ahLst/>
              <a:cxnLst/>
              <a:rect l="l" t="t" r="r" b="b"/>
              <a:pathLst>
                <a:path w="2083" h="455" extrusionOk="0">
                  <a:moveTo>
                    <a:pt x="446" y="0"/>
                  </a:moveTo>
                  <a:cubicBezTo>
                    <a:pt x="344" y="0"/>
                    <a:pt x="240" y="7"/>
                    <a:pt x="133" y="21"/>
                  </a:cubicBezTo>
                  <a:lnTo>
                    <a:pt x="0" y="55"/>
                  </a:lnTo>
                  <a:lnTo>
                    <a:pt x="133" y="88"/>
                  </a:lnTo>
                  <a:cubicBezTo>
                    <a:pt x="144" y="93"/>
                    <a:pt x="156" y="99"/>
                    <a:pt x="167" y="104"/>
                  </a:cubicBezTo>
                  <a:lnTo>
                    <a:pt x="167" y="104"/>
                  </a:lnTo>
                  <a:lnTo>
                    <a:pt x="167" y="121"/>
                  </a:lnTo>
                  <a:cubicBezTo>
                    <a:pt x="177" y="121"/>
                    <a:pt x="188" y="120"/>
                    <a:pt x="198" y="119"/>
                  </a:cubicBezTo>
                  <a:lnTo>
                    <a:pt x="198" y="119"/>
                  </a:lnTo>
                  <a:cubicBezTo>
                    <a:pt x="587" y="302"/>
                    <a:pt x="1059" y="423"/>
                    <a:pt x="1501" y="455"/>
                  </a:cubicBezTo>
                  <a:lnTo>
                    <a:pt x="2068" y="455"/>
                  </a:lnTo>
                  <a:cubicBezTo>
                    <a:pt x="2068" y="455"/>
                    <a:pt x="1868" y="455"/>
                    <a:pt x="1501" y="421"/>
                  </a:cubicBezTo>
                  <a:cubicBezTo>
                    <a:pt x="1082" y="392"/>
                    <a:pt x="663" y="281"/>
                    <a:pt x="292" y="114"/>
                  </a:cubicBezTo>
                  <a:lnTo>
                    <a:pt x="292" y="114"/>
                  </a:lnTo>
                  <a:cubicBezTo>
                    <a:pt x="354" y="111"/>
                    <a:pt x="416" y="110"/>
                    <a:pt x="477" y="110"/>
                  </a:cubicBezTo>
                  <a:cubicBezTo>
                    <a:pt x="830" y="110"/>
                    <a:pt x="1172" y="159"/>
                    <a:pt x="1534" y="288"/>
                  </a:cubicBezTo>
                  <a:cubicBezTo>
                    <a:pt x="1796" y="366"/>
                    <a:pt x="2016" y="424"/>
                    <a:pt x="2067" y="446"/>
                  </a:cubicBezTo>
                  <a:lnTo>
                    <a:pt x="2067" y="446"/>
                  </a:lnTo>
                  <a:cubicBezTo>
                    <a:pt x="2062" y="416"/>
                    <a:pt x="2029" y="388"/>
                    <a:pt x="1968" y="388"/>
                  </a:cubicBezTo>
                  <a:cubicBezTo>
                    <a:pt x="1835" y="288"/>
                    <a:pt x="1668" y="255"/>
                    <a:pt x="1534" y="221"/>
                  </a:cubicBezTo>
                  <a:cubicBezTo>
                    <a:pt x="1167" y="90"/>
                    <a:pt x="821" y="0"/>
                    <a:pt x="446" y="0"/>
                  </a:cubicBezTo>
                  <a:close/>
                  <a:moveTo>
                    <a:pt x="2067" y="446"/>
                  </a:moveTo>
                  <a:cubicBezTo>
                    <a:pt x="2068" y="449"/>
                    <a:pt x="2068" y="452"/>
                    <a:pt x="2068" y="455"/>
                  </a:cubicBezTo>
                  <a:cubicBezTo>
                    <a:pt x="2083" y="455"/>
                    <a:pt x="2081" y="452"/>
                    <a:pt x="2067" y="4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3" name="Google Shape;1863;p56"/>
            <p:cNvSpPr/>
            <p:nvPr/>
          </p:nvSpPr>
          <p:spPr>
            <a:xfrm>
              <a:off x="1431710" y="2185292"/>
              <a:ext cx="10788" cy="52972"/>
            </a:xfrm>
            <a:custGeom>
              <a:avLst/>
              <a:gdLst/>
              <a:ahLst/>
              <a:cxnLst/>
              <a:rect l="l" t="t" r="r" b="b"/>
              <a:pathLst>
                <a:path w="435" h="2136" extrusionOk="0">
                  <a:moveTo>
                    <a:pt x="138" y="212"/>
                  </a:moveTo>
                  <a:cubicBezTo>
                    <a:pt x="277" y="647"/>
                    <a:pt x="331" y="1105"/>
                    <a:pt x="301" y="1535"/>
                  </a:cubicBezTo>
                  <a:lnTo>
                    <a:pt x="301" y="2069"/>
                  </a:lnTo>
                  <a:lnTo>
                    <a:pt x="301" y="2069"/>
                  </a:lnTo>
                  <a:cubicBezTo>
                    <a:pt x="278" y="1971"/>
                    <a:pt x="193" y="1793"/>
                    <a:pt x="167" y="1535"/>
                  </a:cubicBezTo>
                  <a:cubicBezTo>
                    <a:pt x="44" y="1105"/>
                    <a:pt x="35" y="647"/>
                    <a:pt x="138" y="212"/>
                  </a:cubicBezTo>
                  <a:close/>
                  <a:moveTo>
                    <a:pt x="134" y="1"/>
                  </a:moveTo>
                  <a:lnTo>
                    <a:pt x="100" y="101"/>
                  </a:lnTo>
                  <a:cubicBezTo>
                    <a:pt x="0" y="601"/>
                    <a:pt x="0" y="1135"/>
                    <a:pt x="134" y="1569"/>
                  </a:cubicBezTo>
                  <a:cubicBezTo>
                    <a:pt x="134" y="1702"/>
                    <a:pt x="201" y="1869"/>
                    <a:pt x="267" y="2002"/>
                  </a:cubicBezTo>
                  <a:cubicBezTo>
                    <a:pt x="267" y="2036"/>
                    <a:pt x="301" y="2069"/>
                    <a:pt x="301" y="2136"/>
                  </a:cubicBezTo>
                  <a:cubicBezTo>
                    <a:pt x="302" y="2132"/>
                    <a:pt x="304" y="2128"/>
                    <a:pt x="305" y="2123"/>
                  </a:cubicBezTo>
                  <a:lnTo>
                    <a:pt x="305" y="2123"/>
                  </a:lnTo>
                  <a:cubicBezTo>
                    <a:pt x="334" y="2033"/>
                    <a:pt x="335" y="1999"/>
                    <a:pt x="367" y="1936"/>
                  </a:cubicBezTo>
                  <a:lnTo>
                    <a:pt x="367" y="1502"/>
                  </a:lnTo>
                  <a:cubicBezTo>
                    <a:pt x="434" y="1035"/>
                    <a:pt x="334" y="535"/>
                    <a:pt x="167" y="68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4" name="Google Shape;1864;p56"/>
            <p:cNvSpPr/>
            <p:nvPr/>
          </p:nvSpPr>
          <p:spPr>
            <a:xfrm>
              <a:off x="1411028" y="2250664"/>
              <a:ext cx="36430" cy="10763"/>
            </a:xfrm>
            <a:custGeom>
              <a:avLst/>
              <a:gdLst/>
              <a:ahLst/>
              <a:cxnLst/>
              <a:rect l="l" t="t" r="r" b="b"/>
              <a:pathLst>
                <a:path w="1469" h="434" extrusionOk="0">
                  <a:moveTo>
                    <a:pt x="1468" y="367"/>
                  </a:moveTo>
                  <a:cubicBezTo>
                    <a:pt x="1458" y="367"/>
                    <a:pt x="1444" y="370"/>
                    <a:pt x="1429" y="375"/>
                  </a:cubicBezTo>
                  <a:lnTo>
                    <a:pt x="1429" y="375"/>
                  </a:lnTo>
                  <a:cubicBezTo>
                    <a:pt x="1455" y="370"/>
                    <a:pt x="1468" y="367"/>
                    <a:pt x="1468" y="367"/>
                  </a:cubicBezTo>
                  <a:close/>
                  <a:moveTo>
                    <a:pt x="0" y="0"/>
                  </a:moveTo>
                  <a:lnTo>
                    <a:pt x="101" y="67"/>
                  </a:lnTo>
                  <a:cubicBezTo>
                    <a:pt x="334" y="334"/>
                    <a:pt x="701" y="434"/>
                    <a:pt x="1035" y="434"/>
                  </a:cubicBezTo>
                  <a:cubicBezTo>
                    <a:pt x="1135" y="434"/>
                    <a:pt x="1268" y="434"/>
                    <a:pt x="1335" y="400"/>
                  </a:cubicBezTo>
                  <a:cubicBezTo>
                    <a:pt x="1358" y="400"/>
                    <a:pt x="1396" y="385"/>
                    <a:pt x="1429" y="375"/>
                  </a:cubicBezTo>
                  <a:lnTo>
                    <a:pt x="1429" y="375"/>
                  </a:lnTo>
                  <a:cubicBezTo>
                    <a:pt x="1372" y="385"/>
                    <a:pt x="1252" y="400"/>
                    <a:pt x="1068" y="400"/>
                  </a:cubicBezTo>
                  <a:cubicBezTo>
                    <a:pt x="804" y="371"/>
                    <a:pt x="488" y="264"/>
                    <a:pt x="257" y="102"/>
                  </a:cubicBezTo>
                  <a:lnTo>
                    <a:pt x="257" y="102"/>
                  </a:lnTo>
                  <a:cubicBezTo>
                    <a:pt x="677" y="118"/>
                    <a:pt x="1073" y="215"/>
                    <a:pt x="1468" y="367"/>
                  </a:cubicBezTo>
                  <a:cubicBezTo>
                    <a:pt x="1368" y="267"/>
                    <a:pt x="1268" y="234"/>
                    <a:pt x="1135" y="167"/>
                  </a:cubicBezTo>
                  <a:cubicBezTo>
                    <a:pt x="801" y="33"/>
                    <a:pt x="467" y="0"/>
                    <a:pt x="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5" name="Google Shape;1865;p56"/>
            <p:cNvSpPr/>
            <p:nvPr/>
          </p:nvSpPr>
          <p:spPr>
            <a:xfrm>
              <a:off x="1355601" y="2624565"/>
              <a:ext cx="62073" cy="104257"/>
            </a:xfrm>
            <a:custGeom>
              <a:avLst/>
              <a:gdLst/>
              <a:ahLst/>
              <a:cxnLst/>
              <a:rect l="l" t="t" r="r" b="b"/>
              <a:pathLst>
                <a:path w="2503" h="4204" extrusionOk="0">
                  <a:moveTo>
                    <a:pt x="1" y="1"/>
                  </a:moveTo>
                  <a:lnTo>
                    <a:pt x="1" y="1"/>
                  </a:lnTo>
                  <a:cubicBezTo>
                    <a:pt x="26" y="26"/>
                    <a:pt x="70" y="70"/>
                    <a:pt x="119" y="105"/>
                  </a:cubicBezTo>
                  <a:lnTo>
                    <a:pt x="119" y="105"/>
                  </a:lnTo>
                  <a:cubicBezTo>
                    <a:pt x="42" y="35"/>
                    <a:pt x="1" y="1"/>
                    <a:pt x="1" y="1"/>
                  </a:cubicBezTo>
                  <a:close/>
                  <a:moveTo>
                    <a:pt x="119" y="105"/>
                  </a:moveTo>
                  <a:cubicBezTo>
                    <a:pt x="211" y="188"/>
                    <a:pt x="353" y="320"/>
                    <a:pt x="534" y="501"/>
                  </a:cubicBezTo>
                  <a:cubicBezTo>
                    <a:pt x="935" y="935"/>
                    <a:pt x="1335" y="1368"/>
                    <a:pt x="1602" y="1869"/>
                  </a:cubicBezTo>
                  <a:cubicBezTo>
                    <a:pt x="1935" y="2369"/>
                    <a:pt x="2169" y="2936"/>
                    <a:pt x="2336" y="3503"/>
                  </a:cubicBezTo>
                  <a:cubicBezTo>
                    <a:pt x="2373" y="3664"/>
                    <a:pt x="2405" y="3801"/>
                    <a:pt x="2431" y="3911"/>
                  </a:cubicBezTo>
                  <a:lnTo>
                    <a:pt x="2431" y="3911"/>
                  </a:lnTo>
                  <a:cubicBezTo>
                    <a:pt x="2421" y="3764"/>
                    <a:pt x="2395" y="3634"/>
                    <a:pt x="2369" y="3503"/>
                  </a:cubicBezTo>
                  <a:cubicBezTo>
                    <a:pt x="2235" y="2936"/>
                    <a:pt x="2002" y="2336"/>
                    <a:pt x="1702" y="1835"/>
                  </a:cubicBezTo>
                  <a:cubicBezTo>
                    <a:pt x="1402" y="1335"/>
                    <a:pt x="1001" y="868"/>
                    <a:pt x="568" y="468"/>
                  </a:cubicBezTo>
                  <a:cubicBezTo>
                    <a:pt x="434" y="334"/>
                    <a:pt x="334" y="267"/>
                    <a:pt x="167" y="134"/>
                  </a:cubicBezTo>
                  <a:cubicBezTo>
                    <a:pt x="151" y="126"/>
                    <a:pt x="135" y="116"/>
                    <a:pt x="119" y="105"/>
                  </a:cubicBezTo>
                  <a:close/>
                  <a:moveTo>
                    <a:pt x="2431" y="3911"/>
                  </a:moveTo>
                  <a:cubicBezTo>
                    <a:pt x="2434" y="3951"/>
                    <a:pt x="2436" y="3993"/>
                    <a:pt x="2436" y="4037"/>
                  </a:cubicBezTo>
                  <a:cubicBezTo>
                    <a:pt x="2436" y="4064"/>
                    <a:pt x="2480" y="4135"/>
                    <a:pt x="2496" y="4178"/>
                  </a:cubicBezTo>
                  <a:lnTo>
                    <a:pt x="2496" y="4178"/>
                  </a:lnTo>
                  <a:cubicBezTo>
                    <a:pt x="2486" y="4137"/>
                    <a:pt x="2463" y="4045"/>
                    <a:pt x="2431" y="3911"/>
                  </a:cubicBezTo>
                  <a:close/>
                  <a:moveTo>
                    <a:pt x="2496" y="4178"/>
                  </a:moveTo>
                  <a:cubicBezTo>
                    <a:pt x="2500" y="4195"/>
                    <a:pt x="2502" y="4204"/>
                    <a:pt x="2502" y="4204"/>
                  </a:cubicBezTo>
                  <a:cubicBezTo>
                    <a:pt x="2502" y="4197"/>
                    <a:pt x="2500" y="4189"/>
                    <a:pt x="2496" y="41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6" name="Google Shape;1866;p56"/>
            <p:cNvSpPr/>
            <p:nvPr/>
          </p:nvSpPr>
          <p:spPr>
            <a:xfrm>
              <a:off x="1334918" y="2643066"/>
              <a:ext cx="51509" cy="11829"/>
            </a:xfrm>
            <a:custGeom>
              <a:avLst/>
              <a:gdLst/>
              <a:ahLst/>
              <a:cxnLst/>
              <a:rect l="l" t="t" r="r" b="b"/>
              <a:pathLst>
                <a:path w="2077" h="477" extrusionOk="0">
                  <a:moveTo>
                    <a:pt x="464" y="110"/>
                  </a:moveTo>
                  <a:cubicBezTo>
                    <a:pt x="811" y="110"/>
                    <a:pt x="1173" y="159"/>
                    <a:pt x="1535" y="289"/>
                  </a:cubicBezTo>
                  <a:cubicBezTo>
                    <a:pt x="1712" y="359"/>
                    <a:pt x="1861" y="421"/>
                    <a:pt x="1957" y="453"/>
                  </a:cubicBezTo>
                  <a:lnTo>
                    <a:pt x="1957" y="453"/>
                  </a:lnTo>
                  <a:cubicBezTo>
                    <a:pt x="1857" y="450"/>
                    <a:pt x="1696" y="441"/>
                    <a:pt x="1502" y="422"/>
                  </a:cubicBezTo>
                  <a:cubicBezTo>
                    <a:pt x="1082" y="392"/>
                    <a:pt x="663" y="281"/>
                    <a:pt x="292" y="114"/>
                  </a:cubicBezTo>
                  <a:lnTo>
                    <a:pt x="292" y="114"/>
                  </a:lnTo>
                  <a:cubicBezTo>
                    <a:pt x="349" y="112"/>
                    <a:pt x="406" y="110"/>
                    <a:pt x="464" y="110"/>
                  </a:cubicBezTo>
                  <a:close/>
                  <a:moveTo>
                    <a:pt x="417" y="1"/>
                  </a:moveTo>
                  <a:cubicBezTo>
                    <a:pt x="313" y="1"/>
                    <a:pt x="208" y="7"/>
                    <a:pt x="101" y="22"/>
                  </a:cubicBezTo>
                  <a:lnTo>
                    <a:pt x="1" y="22"/>
                  </a:lnTo>
                  <a:lnTo>
                    <a:pt x="101" y="88"/>
                  </a:lnTo>
                  <a:cubicBezTo>
                    <a:pt x="123" y="99"/>
                    <a:pt x="145" y="109"/>
                    <a:pt x="167" y="118"/>
                  </a:cubicBezTo>
                  <a:lnTo>
                    <a:pt x="167" y="118"/>
                  </a:lnTo>
                  <a:lnTo>
                    <a:pt x="167" y="122"/>
                  </a:lnTo>
                  <a:cubicBezTo>
                    <a:pt x="170" y="122"/>
                    <a:pt x="172" y="121"/>
                    <a:pt x="174" y="121"/>
                  </a:cubicBezTo>
                  <a:lnTo>
                    <a:pt x="174" y="121"/>
                  </a:lnTo>
                  <a:cubicBezTo>
                    <a:pt x="590" y="303"/>
                    <a:pt x="1061" y="424"/>
                    <a:pt x="1502" y="455"/>
                  </a:cubicBezTo>
                  <a:lnTo>
                    <a:pt x="1964" y="455"/>
                  </a:lnTo>
                  <a:cubicBezTo>
                    <a:pt x="2005" y="469"/>
                    <a:pt x="2036" y="477"/>
                    <a:pt x="2054" y="477"/>
                  </a:cubicBezTo>
                  <a:cubicBezTo>
                    <a:pt x="2071" y="477"/>
                    <a:pt x="2076" y="470"/>
                    <a:pt x="2069" y="455"/>
                  </a:cubicBezTo>
                  <a:cubicBezTo>
                    <a:pt x="2069" y="455"/>
                    <a:pt x="2066" y="455"/>
                    <a:pt x="2059" y="455"/>
                  </a:cubicBezTo>
                  <a:lnTo>
                    <a:pt x="2059" y="455"/>
                  </a:lnTo>
                  <a:cubicBezTo>
                    <a:pt x="2029" y="455"/>
                    <a:pt x="1996" y="449"/>
                    <a:pt x="1935" y="389"/>
                  </a:cubicBezTo>
                  <a:cubicBezTo>
                    <a:pt x="1835" y="355"/>
                    <a:pt x="1702" y="255"/>
                    <a:pt x="1535" y="222"/>
                  </a:cubicBezTo>
                  <a:cubicBezTo>
                    <a:pt x="1168" y="91"/>
                    <a:pt x="801" y="1"/>
                    <a:pt x="4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7" name="Google Shape;1867;p56"/>
            <p:cNvSpPr/>
            <p:nvPr/>
          </p:nvSpPr>
          <p:spPr>
            <a:xfrm>
              <a:off x="1393643" y="2619606"/>
              <a:ext cx="9969" cy="52972"/>
            </a:xfrm>
            <a:custGeom>
              <a:avLst/>
              <a:gdLst/>
              <a:ahLst/>
              <a:cxnLst/>
              <a:rect l="l" t="t" r="r" b="b"/>
              <a:pathLst>
                <a:path w="402" h="2136" extrusionOk="0">
                  <a:moveTo>
                    <a:pt x="276" y="2066"/>
                  </a:moveTo>
                  <a:cubicBezTo>
                    <a:pt x="291" y="2111"/>
                    <a:pt x="301" y="2135"/>
                    <a:pt x="301" y="2135"/>
                  </a:cubicBezTo>
                  <a:cubicBezTo>
                    <a:pt x="301" y="2107"/>
                    <a:pt x="289" y="2085"/>
                    <a:pt x="276" y="2066"/>
                  </a:cubicBezTo>
                  <a:close/>
                  <a:moveTo>
                    <a:pt x="134" y="0"/>
                  </a:moveTo>
                  <a:lnTo>
                    <a:pt x="68" y="100"/>
                  </a:lnTo>
                  <a:cubicBezTo>
                    <a:pt x="1" y="601"/>
                    <a:pt x="1" y="1101"/>
                    <a:pt x="134" y="1568"/>
                  </a:cubicBezTo>
                  <a:cubicBezTo>
                    <a:pt x="134" y="1702"/>
                    <a:pt x="168" y="1868"/>
                    <a:pt x="234" y="2002"/>
                  </a:cubicBezTo>
                  <a:cubicBezTo>
                    <a:pt x="234" y="2021"/>
                    <a:pt x="257" y="2041"/>
                    <a:pt x="276" y="2066"/>
                  </a:cubicBezTo>
                  <a:lnTo>
                    <a:pt x="276" y="2066"/>
                  </a:lnTo>
                  <a:cubicBezTo>
                    <a:pt x="244" y="1972"/>
                    <a:pt x="190" y="1784"/>
                    <a:pt x="168" y="1535"/>
                  </a:cubicBezTo>
                  <a:cubicBezTo>
                    <a:pt x="50" y="1124"/>
                    <a:pt x="36" y="688"/>
                    <a:pt x="125" y="294"/>
                  </a:cubicBezTo>
                  <a:lnTo>
                    <a:pt x="125" y="294"/>
                  </a:lnTo>
                  <a:cubicBezTo>
                    <a:pt x="257" y="688"/>
                    <a:pt x="330" y="1124"/>
                    <a:pt x="301" y="1535"/>
                  </a:cubicBezTo>
                  <a:lnTo>
                    <a:pt x="301" y="2135"/>
                  </a:lnTo>
                  <a:cubicBezTo>
                    <a:pt x="301" y="2135"/>
                    <a:pt x="301" y="2069"/>
                    <a:pt x="335" y="2002"/>
                  </a:cubicBezTo>
                  <a:lnTo>
                    <a:pt x="368" y="1568"/>
                  </a:lnTo>
                  <a:cubicBezTo>
                    <a:pt x="401" y="1068"/>
                    <a:pt x="335" y="567"/>
                    <a:pt x="168" y="100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8" name="Google Shape;1868;p56"/>
            <p:cNvSpPr/>
            <p:nvPr/>
          </p:nvSpPr>
          <p:spPr>
            <a:xfrm>
              <a:off x="1372985" y="2685771"/>
              <a:ext cx="36406" cy="11606"/>
            </a:xfrm>
            <a:custGeom>
              <a:avLst/>
              <a:gdLst/>
              <a:ahLst/>
              <a:cxnLst/>
              <a:rect l="l" t="t" r="r" b="b"/>
              <a:pathLst>
                <a:path w="1468" h="468" extrusionOk="0">
                  <a:moveTo>
                    <a:pt x="255" y="104"/>
                  </a:moveTo>
                  <a:cubicBezTo>
                    <a:pt x="641" y="120"/>
                    <a:pt x="1049" y="211"/>
                    <a:pt x="1431" y="354"/>
                  </a:cubicBezTo>
                  <a:lnTo>
                    <a:pt x="1431" y="354"/>
                  </a:lnTo>
                  <a:cubicBezTo>
                    <a:pt x="1430" y="354"/>
                    <a:pt x="1429" y="354"/>
                    <a:pt x="1427" y="354"/>
                  </a:cubicBezTo>
                  <a:cubicBezTo>
                    <a:pt x="1364" y="354"/>
                    <a:pt x="1233" y="378"/>
                    <a:pt x="1067" y="401"/>
                  </a:cubicBezTo>
                  <a:cubicBezTo>
                    <a:pt x="774" y="372"/>
                    <a:pt x="481" y="265"/>
                    <a:pt x="255" y="104"/>
                  </a:cubicBezTo>
                  <a:close/>
                  <a:moveTo>
                    <a:pt x="0" y="1"/>
                  </a:moveTo>
                  <a:lnTo>
                    <a:pt x="67" y="68"/>
                  </a:lnTo>
                  <a:cubicBezTo>
                    <a:pt x="334" y="335"/>
                    <a:pt x="701" y="468"/>
                    <a:pt x="1034" y="468"/>
                  </a:cubicBezTo>
                  <a:cubicBezTo>
                    <a:pt x="1134" y="468"/>
                    <a:pt x="1234" y="468"/>
                    <a:pt x="1334" y="401"/>
                  </a:cubicBezTo>
                  <a:cubicBezTo>
                    <a:pt x="1401" y="368"/>
                    <a:pt x="1468" y="368"/>
                    <a:pt x="1468" y="368"/>
                  </a:cubicBezTo>
                  <a:cubicBezTo>
                    <a:pt x="1468" y="360"/>
                    <a:pt x="1459" y="356"/>
                    <a:pt x="1442" y="355"/>
                  </a:cubicBezTo>
                  <a:lnTo>
                    <a:pt x="1442" y="355"/>
                  </a:lnTo>
                  <a:cubicBezTo>
                    <a:pt x="1317" y="289"/>
                    <a:pt x="1197" y="199"/>
                    <a:pt x="1134" y="168"/>
                  </a:cubicBezTo>
                  <a:cubicBezTo>
                    <a:pt x="801" y="34"/>
                    <a:pt x="467" y="1"/>
                    <a:pt x="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9" name="Google Shape;1869;p56"/>
            <p:cNvSpPr/>
            <p:nvPr/>
          </p:nvSpPr>
          <p:spPr>
            <a:xfrm>
              <a:off x="1223246" y="2928979"/>
              <a:ext cx="62073" cy="104257"/>
            </a:xfrm>
            <a:custGeom>
              <a:avLst/>
              <a:gdLst/>
              <a:ahLst/>
              <a:cxnLst/>
              <a:rect l="l" t="t" r="r" b="b"/>
              <a:pathLst>
                <a:path w="2503" h="4204" extrusionOk="0">
                  <a:moveTo>
                    <a:pt x="0" y="1"/>
                  </a:moveTo>
                  <a:lnTo>
                    <a:pt x="0" y="1"/>
                  </a:lnTo>
                  <a:cubicBezTo>
                    <a:pt x="7" y="7"/>
                    <a:pt x="14" y="13"/>
                    <a:pt x="22" y="20"/>
                  </a:cubicBezTo>
                  <a:lnTo>
                    <a:pt x="22" y="20"/>
                  </a:lnTo>
                  <a:cubicBezTo>
                    <a:pt x="8" y="7"/>
                    <a:pt x="0" y="1"/>
                    <a:pt x="0" y="1"/>
                  </a:cubicBezTo>
                  <a:close/>
                  <a:moveTo>
                    <a:pt x="22" y="20"/>
                  </a:moveTo>
                  <a:cubicBezTo>
                    <a:pt x="82" y="71"/>
                    <a:pt x="265" y="232"/>
                    <a:pt x="534" y="501"/>
                  </a:cubicBezTo>
                  <a:cubicBezTo>
                    <a:pt x="1368" y="1335"/>
                    <a:pt x="2002" y="2369"/>
                    <a:pt x="2335" y="3503"/>
                  </a:cubicBezTo>
                  <a:cubicBezTo>
                    <a:pt x="2372" y="3649"/>
                    <a:pt x="2404" y="3781"/>
                    <a:pt x="2429" y="3890"/>
                  </a:cubicBezTo>
                  <a:lnTo>
                    <a:pt x="2429" y="3890"/>
                  </a:lnTo>
                  <a:cubicBezTo>
                    <a:pt x="2418" y="3752"/>
                    <a:pt x="2394" y="3628"/>
                    <a:pt x="2369" y="3503"/>
                  </a:cubicBezTo>
                  <a:cubicBezTo>
                    <a:pt x="2235" y="2903"/>
                    <a:pt x="2002" y="2336"/>
                    <a:pt x="1702" y="1836"/>
                  </a:cubicBezTo>
                  <a:cubicBezTo>
                    <a:pt x="1401" y="1335"/>
                    <a:pt x="1034" y="868"/>
                    <a:pt x="567" y="435"/>
                  </a:cubicBezTo>
                  <a:cubicBezTo>
                    <a:pt x="434" y="335"/>
                    <a:pt x="267" y="234"/>
                    <a:pt x="167" y="101"/>
                  </a:cubicBezTo>
                  <a:cubicBezTo>
                    <a:pt x="113" y="74"/>
                    <a:pt x="59" y="47"/>
                    <a:pt x="22" y="20"/>
                  </a:cubicBezTo>
                  <a:close/>
                  <a:moveTo>
                    <a:pt x="2429" y="3890"/>
                  </a:moveTo>
                  <a:cubicBezTo>
                    <a:pt x="2433" y="3937"/>
                    <a:pt x="2435" y="3986"/>
                    <a:pt x="2435" y="4037"/>
                  </a:cubicBezTo>
                  <a:cubicBezTo>
                    <a:pt x="2454" y="4055"/>
                    <a:pt x="2467" y="4074"/>
                    <a:pt x="2477" y="4091"/>
                  </a:cubicBezTo>
                  <a:lnTo>
                    <a:pt x="2477" y="4091"/>
                  </a:lnTo>
                  <a:cubicBezTo>
                    <a:pt x="2465" y="4039"/>
                    <a:pt x="2449" y="3971"/>
                    <a:pt x="2429" y="3890"/>
                  </a:cubicBezTo>
                  <a:close/>
                  <a:moveTo>
                    <a:pt x="2477" y="4091"/>
                  </a:moveTo>
                  <a:cubicBezTo>
                    <a:pt x="2493" y="4163"/>
                    <a:pt x="2502" y="4204"/>
                    <a:pt x="2502" y="4204"/>
                  </a:cubicBezTo>
                  <a:cubicBezTo>
                    <a:pt x="2502" y="4180"/>
                    <a:pt x="2502" y="4138"/>
                    <a:pt x="2477" y="40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0" name="Google Shape;1870;p56"/>
            <p:cNvSpPr/>
            <p:nvPr/>
          </p:nvSpPr>
          <p:spPr>
            <a:xfrm>
              <a:off x="1202563" y="2949166"/>
              <a:ext cx="51310" cy="10465"/>
            </a:xfrm>
            <a:custGeom>
              <a:avLst/>
              <a:gdLst/>
              <a:ahLst/>
              <a:cxnLst/>
              <a:rect l="l" t="t" r="r" b="b"/>
              <a:pathLst>
                <a:path w="2069" h="422" extrusionOk="0">
                  <a:moveTo>
                    <a:pt x="1919" y="373"/>
                  </a:moveTo>
                  <a:cubicBezTo>
                    <a:pt x="1925" y="378"/>
                    <a:pt x="1930" y="383"/>
                    <a:pt x="1935" y="388"/>
                  </a:cubicBezTo>
                  <a:cubicBezTo>
                    <a:pt x="1947" y="388"/>
                    <a:pt x="1957" y="388"/>
                    <a:pt x="1966" y="388"/>
                  </a:cubicBezTo>
                  <a:lnTo>
                    <a:pt x="1966" y="388"/>
                  </a:lnTo>
                  <a:cubicBezTo>
                    <a:pt x="1952" y="383"/>
                    <a:pt x="1936" y="378"/>
                    <a:pt x="1919" y="373"/>
                  </a:cubicBezTo>
                  <a:close/>
                  <a:moveTo>
                    <a:pt x="417" y="0"/>
                  </a:moveTo>
                  <a:cubicBezTo>
                    <a:pt x="313" y="0"/>
                    <a:pt x="207" y="7"/>
                    <a:pt x="101" y="21"/>
                  </a:cubicBezTo>
                  <a:lnTo>
                    <a:pt x="0" y="21"/>
                  </a:lnTo>
                  <a:lnTo>
                    <a:pt x="101" y="54"/>
                  </a:lnTo>
                  <a:cubicBezTo>
                    <a:pt x="123" y="63"/>
                    <a:pt x="145" y="72"/>
                    <a:pt x="167" y="81"/>
                  </a:cubicBezTo>
                  <a:lnTo>
                    <a:pt x="167" y="81"/>
                  </a:lnTo>
                  <a:lnTo>
                    <a:pt x="167" y="88"/>
                  </a:lnTo>
                  <a:cubicBezTo>
                    <a:pt x="172" y="87"/>
                    <a:pt x="176" y="87"/>
                    <a:pt x="181" y="87"/>
                  </a:cubicBezTo>
                  <a:lnTo>
                    <a:pt x="181" y="87"/>
                  </a:lnTo>
                  <a:cubicBezTo>
                    <a:pt x="724" y="300"/>
                    <a:pt x="1298" y="421"/>
                    <a:pt x="1902" y="421"/>
                  </a:cubicBezTo>
                  <a:lnTo>
                    <a:pt x="2069" y="421"/>
                  </a:lnTo>
                  <a:cubicBezTo>
                    <a:pt x="2069" y="417"/>
                    <a:pt x="2065" y="414"/>
                    <a:pt x="2058" y="411"/>
                  </a:cubicBezTo>
                  <a:lnTo>
                    <a:pt x="2058" y="411"/>
                  </a:lnTo>
                  <a:cubicBezTo>
                    <a:pt x="2033" y="392"/>
                    <a:pt x="2007" y="389"/>
                    <a:pt x="1966" y="388"/>
                  </a:cubicBezTo>
                  <a:lnTo>
                    <a:pt x="1966" y="388"/>
                  </a:lnTo>
                  <a:cubicBezTo>
                    <a:pt x="1989" y="395"/>
                    <a:pt x="2008" y="401"/>
                    <a:pt x="2023" y="406"/>
                  </a:cubicBezTo>
                  <a:lnTo>
                    <a:pt x="2023" y="406"/>
                  </a:lnTo>
                  <a:cubicBezTo>
                    <a:pt x="1996" y="405"/>
                    <a:pt x="1958" y="405"/>
                    <a:pt x="1910" y="405"/>
                  </a:cubicBezTo>
                  <a:cubicBezTo>
                    <a:pt x="1810" y="405"/>
                    <a:pt x="1668" y="405"/>
                    <a:pt x="1502" y="388"/>
                  </a:cubicBezTo>
                  <a:cubicBezTo>
                    <a:pt x="1082" y="358"/>
                    <a:pt x="663" y="247"/>
                    <a:pt x="292" y="80"/>
                  </a:cubicBezTo>
                  <a:lnTo>
                    <a:pt x="292" y="80"/>
                  </a:lnTo>
                  <a:cubicBezTo>
                    <a:pt x="349" y="77"/>
                    <a:pt x="406" y="76"/>
                    <a:pt x="464" y="76"/>
                  </a:cubicBezTo>
                  <a:cubicBezTo>
                    <a:pt x="811" y="76"/>
                    <a:pt x="1173" y="125"/>
                    <a:pt x="1535" y="254"/>
                  </a:cubicBezTo>
                  <a:cubicBezTo>
                    <a:pt x="1697" y="303"/>
                    <a:pt x="1828" y="344"/>
                    <a:pt x="1919" y="373"/>
                  </a:cubicBezTo>
                  <a:lnTo>
                    <a:pt x="1919" y="373"/>
                  </a:lnTo>
                  <a:cubicBezTo>
                    <a:pt x="1818" y="284"/>
                    <a:pt x="1661" y="253"/>
                    <a:pt x="1535" y="221"/>
                  </a:cubicBezTo>
                  <a:cubicBezTo>
                    <a:pt x="1168" y="90"/>
                    <a:pt x="800" y="0"/>
                    <a:pt x="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1" name="Google Shape;1871;p56"/>
            <p:cNvSpPr/>
            <p:nvPr/>
          </p:nvSpPr>
          <p:spPr>
            <a:xfrm>
              <a:off x="1261313" y="2923201"/>
              <a:ext cx="10763" cy="52972"/>
            </a:xfrm>
            <a:custGeom>
              <a:avLst/>
              <a:gdLst/>
              <a:ahLst/>
              <a:cxnLst/>
              <a:rect l="l" t="t" r="r" b="b"/>
              <a:pathLst>
                <a:path w="434" h="2136" extrusionOk="0">
                  <a:moveTo>
                    <a:pt x="290" y="2111"/>
                  </a:moveTo>
                  <a:lnTo>
                    <a:pt x="290" y="2111"/>
                  </a:lnTo>
                  <a:cubicBezTo>
                    <a:pt x="294" y="2119"/>
                    <a:pt x="297" y="2127"/>
                    <a:pt x="300" y="2135"/>
                  </a:cubicBezTo>
                  <a:cubicBezTo>
                    <a:pt x="300" y="2127"/>
                    <a:pt x="296" y="2119"/>
                    <a:pt x="290" y="2111"/>
                  </a:cubicBezTo>
                  <a:close/>
                  <a:moveTo>
                    <a:pt x="167" y="0"/>
                  </a:moveTo>
                  <a:lnTo>
                    <a:pt x="133" y="134"/>
                  </a:lnTo>
                  <a:lnTo>
                    <a:pt x="67" y="134"/>
                  </a:lnTo>
                  <a:cubicBezTo>
                    <a:pt x="80" y="171"/>
                    <a:pt x="92" y="207"/>
                    <a:pt x="104" y="244"/>
                  </a:cubicBezTo>
                  <a:lnTo>
                    <a:pt x="104" y="244"/>
                  </a:lnTo>
                  <a:cubicBezTo>
                    <a:pt x="1" y="684"/>
                    <a:pt x="10" y="1171"/>
                    <a:pt x="133" y="1602"/>
                  </a:cubicBezTo>
                  <a:cubicBezTo>
                    <a:pt x="133" y="1735"/>
                    <a:pt x="200" y="1902"/>
                    <a:pt x="233" y="2002"/>
                  </a:cubicBezTo>
                  <a:cubicBezTo>
                    <a:pt x="233" y="2053"/>
                    <a:pt x="272" y="2084"/>
                    <a:pt x="290" y="2111"/>
                  </a:cubicBezTo>
                  <a:lnTo>
                    <a:pt x="290" y="2111"/>
                  </a:lnTo>
                  <a:cubicBezTo>
                    <a:pt x="227" y="1949"/>
                    <a:pt x="167" y="1759"/>
                    <a:pt x="167" y="1568"/>
                  </a:cubicBezTo>
                  <a:cubicBezTo>
                    <a:pt x="49" y="1158"/>
                    <a:pt x="35" y="722"/>
                    <a:pt x="124" y="305"/>
                  </a:cubicBezTo>
                  <a:lnTo>
                    <a:pt x="124" y="305"/>
                  </a:lnTo>
                  <a:cubicBezTo>
                    <a:pt x="256" y="722"/>
                    <a:pt x="329" y="1158"/>
                    <a:pt x="300" y="1568"/>
                  </a:cubicBezTo>
                  <a:lnTo>
                    <a:pt x="300" y="2135"/>
                  </a:lnTo>
                  <a:cubicBezTo>
                    <a:pt x="300" y="2102"/>
                    <a:pt x="333" y="2035"/>
                    <a:pt x="367" y="1969"/>
                  </a:cubicBezTo>
                  <a:lnTo>
                    <a:pt x="400" y="1568"/>
                  </a:lnTo>
                  <a:cubicBezTo>
                    <a:pt x="433" y="1068"/>
                    <a:pt x="367" y="568"/>
                    <a:pt x="200" y="101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2" name="Google Shape;1872;p56"/>
            <p:cNvSpPr/>
            <p:nvPr/>
          </p:nvSpPr>
          <p:spPr>
            <a:xfrm>
              <a:off x="1240605" y="2989391"/>
              <a:ext cx="36430" cy="11606"/>
            </a:xfrm>
            <a:custGeom>
              <a:avLst/>
              <a:gdLst/>
              <a:ahLst/>
              <a:cxnLst/>
              <a:rect l="l" t="t" r="r" b="b"/>
              <a:pathLst>
                <a:path w="1469" h="468" extrusionOk="0">
                  <a:moveTo>
                    <a:pt x="1469" y="400"/>
                  </a:moveTo>
                  <a:cubicBezTo>
                    <a:pt x="1444" y="400"/>
                    <a:pt x="1425" y="405"/>
                    <a:pt x="1408" y="410"/>
                  </a:cubicBezTo>
                  <a:lnTo>
                    <a:pt x="1408" y="410"/>
                  </a:lnTo>
                  <a:cubicBezTo>
                    <a:pt x="1447" y="405"/>
                    <a:pt x="1469" y="400"/>
                    <a:pt x="1469" y="400"/>
                  </a:cubicBezTo>
                  <a:close/>
                  <a:moveTo>
                    <a:pt x="1" y="0"/>
                  </a:moveTo>
                  <a:lnTo>
                    <a:pt x="68" y="100"/>
                  </a:lnTo>
                  <a:cubicBezTo>
                    <a:pt x="368" y="334"/>
                    <a:pt x="701" y="467"/>
                    <a:pt x="1035" y="467"/>
                  </a:cubicBezTo>
                  <a:cubicBezTo>
                    <a:pt x="1135" y="467"/>
                    <a:pt x="1235" y="467"/>
                    <a:pt x="1335" y="434"/>
                  </a:cubicBezTo>
                  <a:cubicBezTo>
                    <a:pt x="1356" y="434"/>
                    <a:pt x="1378" y="420"/>
                    <a:pt x="1408" y="410"/>
                  </a:cubicBezTo>
                  <a:lnTo>
                    <a:pt x="1408" y="410"/>
                  </a:lnTo>
                  <a:cubicBezTo>
                    <a:pt x="1339" y="420"/>
                    <a:pt x="1217" y="434"/>
                    <a:pt x="1068" y="434"/>
                  </a:cubicBezTo>
                  <a:cubicBezTo>
                    <a:pt x="775" y="404"/>
                    <a:pt x="481" y="298"/>
                    <a:pt x="256" y="136"/>
                  </a:cubicBezTo>
                  <a:lnTo>
                    <a:pt x="256" y="136"/>
                  </a:lnTo>
                  <a:cubicBezTo>
                    <a:pt x="655" y="153"/>
                    <a:pt x="1075" y="249"/>
                    <a:pt x="1469" y="400"/>
                  </a:cubicBezTo>
                  <a:cubicBezTo>
                    <a:pt x="1369" y="300"/>
                    <a:pt x="1235" y="267"/>
                    <a:pt x="1135" y="167"/>
                  </a:cubicBezTo>
                  <a:cubicBezTo>
                    <a:pt x="768" y="100"/>
                    <a:pt x="435" y="0"/>
                    <a:pt x="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3" name="Google Shape;1873;p56"/>
            <p:cNvSpPr/>
            <p:nvPr/>
          </p:nvSpPr>
          <p:spPr>
            <a:xfrm>
              <a:off x="1291072" y="2426021"/>
              <a:ext cx="110060" cy="50492"/>
            </a:xfrm>
            <a:custGeom>
              <a:avLst/>
              <a:gdLst/>
              <a:ahLst/>
              <a:cxnLst/>
              <a:rect l="l" t="t" r="r" b="b"/>
              <a:pathLst>
                <a:path w="4438" h="2036" extrusionOk="0">
                  <a:moveTo>
                    <a:pt x="4270" y="1"/>
                  </a:moveTo>
                  <a:cubicBezTo>
                    <a:pt x="4104" y="1"/>
                    <a:pt x="3870" y="1"/>
                    <a:pt x="3703" y="34"/>
                  </a:cubicBezTo>
                  <a:cubicBezTo>
                    <a:pt x="2536" y="201"/>
                    <a:pt x="1435" y="701"/>
                    <a:pt x="501" y="1502"/>
                  </a:cubicBezTo>
                  <a:lnTo>
                    <a:pt x="134" y="1869"/>
                  </a:lnTo>
                  <a:cubicBezTo>
                    <a:pt x="101" y="1902"/>
                    <a:pt x="34" y="2002"/>
                    <a:pt x="1" y="2036"/>
                  </a:cubicBezTo>
                  <a:cubicBezTo>
                    <a:pt x="1" y="2036"/>
                    <a:pt x="201" y="1835"/>
                    <a:pt x="534" y="1535"/>
                  </a:cubicBezTo>
                  <a:cubicBezTo>
                    <a:pt x="1001" y="1202"/>
                    <a:pt x="1502" y="868"/>
                    <a:pt x="2035" y="635"/>
                  </a:cubicBezTo>
                  <a:cubicBezTo>
                    <a:pt x="2569" y="401"/>
                    <a:pt x="3136" y="201"/>
                    <a:pt x="3703" y="134"/>
                  </a:cubicBezTo>
                  <a:cubicBezTo>
                    <a:pt x="4137" y="101"/>
                    <a:pt x="4437" y="34"/>
                    <a:pt x="4437" y="34"/>
                  </a:cubicBezTo>
                  <a:cubicBezTo>
                    <a:pt x="4337" y="1"/>
                    <a:pt x="4304" y="1"/>
                    <a:pt x="42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4" name="Google Shape;1874;p56"/>
            <p:cNvSpPr/>
            <p:nvPr/>
          </p:nvSpPr>
          <p:spPr>
            <a:xfrm>
              <a:off x="1306795" y="2450027"/>
              <a:ext cx="16566" cy="50467"/>
            </a:xfrm>
            <a:custGeom>
              <a:avLst/>
              <a:gdLst/>
              <a:ahLst/>
              <a:cxnLst/>
              <a:rect l="l" t="t" r="r" b="b"/>
              <a:pathLst>
                <a:path w="668" h="2035" extrusionOk="0">
                  <a:moveTo>
                    <a:pt x="636" y="64"/>
                  </a:moveTo>
                  <a:cubicBezTo>
                    <a:pt x="616" y="103"/>
                    <a:pt x="587" y="161"/>
                    <a:pt x="551" y="234"/>
                  </a:cubicBezTo>
                  <a:lnTo>
                    <a:pt x="551" y="234"/>
                  </a:lnTo>
                  <a:cubicBezTo>
                    <a:pt x="576" y="198"/>
                    <a:pt x="604" y="164"/>
                    <a:pt x="634" y="134"/>
                  </a:cubicBezTo>
                  <a:cubicBezTo>
                    <a:pt x="634" y="109"/>
                    <a:pt x="634" y="85"/>
                    <a:pt x="636" y="64"/>
                  </a:cubicBezTo>
                  <a:close/>
                  <a:moveTo>
                    <a:pt x="668" y="0"/>
                  </a:moveTo>
                  <a:cubicBezTo>
                    <a:pt x="646" y="0"/>
                    <a:pt x="639" y="27"/>
                    <a:pt x="636" y="64"/>
                  </a:cubicBezTo>
                  <a:lnTo>
                    <a:pt x="636" y="64"/>
                  </a:lnTo>
                  <a:cubicBezTo>
                    <a:pt x="657" y="22"/>
                    <a:pt x="668" y="0"/>
                    <a:pt x="668" y="0"/>
                  </a:cubicBezTo>
                  <a:lnTo>
                    <a:pt x="668" y="0"/>
                  </a:lnTo>
                  <a:cubicBezTo>
                    <a:pt x="668" y="0"/>
                    <a:pt x="634" y="200"/>
                    <a:pt x="534" y="567"/>
                  </a:cubicBezTo>
                  <a:cubicBezTo>
                    <a:pt x="419" y="972"/>
                    <a:pt x="278" y="1351"/>
                    <a:pt x="91" y="1705"/>
                  </a:cubicBezTo>
                  <a:lnTo>
                    <a:pt x="91" y="1705"/>
                  </a:lnTo>
                  <a:cubicBezTo>
                    <a:pt x="151" y="1300"/>
                    <a:pt x="224" y="917"/>
                    <a:pt x="401" y="534"/>
                  </a:cubicBezTo>
                  <a:cubicBezTo>
                    <a:pt x="459" y="416"/>
                    <a:pt x="510" y="316"/>
                    <a:pt x="551" y="234"/>
                  </a:cubicBezTo>
                  <a:lnTo>
                    <a:pt x="551" y="234"/>
                  </a:lnTo>
                  <a:cubicBezTo>
                    <a:pt x="493" y="315"/>
                    <a:pt x="447" y="408"/>
                    <a:pt x="401" y="501"/>
                  </a:cubicBezTo>
                  <a:cubicBezTo>
                    <a:pt x="176" y="885"/>
                    <a:pt x="45" y="1331"/>
                    <a:pt x="34" y="1809"/>
                  </a:cubicBezTo>
                  <a:lnTo>
                    <a:pt x="34" y="1809"/>
                  </a:lnTo>
                  <a:cubicBezTo>
                    <a:pt x="23" y="1829"/>
                    <a:pt x="12" y="1848"/>
                    <a:pt x="0" y="1868"/>
                  </a:cubicBezTo>
                  <a:lnTo>
                    <a:pt x="34" y="1868"/>
                  </a:lnTo>
                  <a:lnTo>
                    <a:pt x="34" y="2035"/>
                  </a:lnTo>
                  <a:lnTo>
                    <a:pt x="134" y="1902"/>
                  </a:lnTo>
                  <a:cubicBezTo>
                    <a:pt x="367" y="1501"/>
                    <a:pt x="534" y="1034"/>
                    <a:pt x="634" y="567"/>
                  </a:cubicBezTo>
                  <a:cubicBezTo>
                    <a:pt x="634" y="434"/>
                    <a:pt x="668" y="267"/>
                    <a:pt x="668" y="167"/>
                  </a:cubicBezTo>
                  <a:lnTo>
                    <a:pt x="6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5" name="Google Shape;1875;p56"/>
            <p:cNvSpPr/>
            <p:nvPr/>
          </p:nvSpPr>
          <p:spPr>
            <a:xfrm>
              <a:off x="1287774" y="2432196"/>
              <a:ext cx="53790" cy="9548"/>
            </a:xfrm>
            <a:custGeom>
              <a:avLst/>
              <a:gdLst/>
              <a:ahLst/>
              <a:cxnLst/>
              <a:rect l="l" t="t" r="r" b="b"/>
              <a:pathLst>
                <a:path w="2169" h="385" extrusionOk="0">
                  <a:moveTo>
                    <a:pt x="946" y="0"/>
                  </a:moveTo>
                  <a:cubicBezTo>
                    <a:pt x="669" y="0"/>
                    <a:pt x="396" y="44"/>
                    <a:pt x="134" y="119"/>
                  </a:cubicBezTo>
                  <a:lnTo>
                    <a:pt x="0" y="152"/>
                  </a:lnTo>
                  <a:lnTo>
                    <a:pt x="134" y="219"/>
                  </a:lnTo>
                  <a:cubicBezTo>
                    <a:pt x="145" y="223"/>
                    <a:pt x="156" y="227"/>
                    <a:pt x="167" y="230"/>
                  </a:cubicBezTo>
                  <a:lnTo>
                    <a:pt x="167" y="230"/>
                  </a:lnTo>
                  <a:lnTo>
                    <a:pt x="167" y="252"/>
                  </a:lnTo>
                  <a:cubicBezTo>
                    <a:pt x="179" y="249"/>
                    <a:pt x="191" y="246"/>
                    <a:pt x="202" y="242"/>
                  </a:cubicBezTo>
                  <a:lnTo>
                    <a:pt x="202" y="242"/>
                  </a:lnTo>
                  <a:cubicBezTo>
                    <a:pt x="501" y="340"/>
                    <a:pt x="812" y="384"/>
                    <a:pt x="1127" y="384"/>
                  </a:cubicBezTo>
                  <a:cubicBezTo>
                    <a:pt x="1285" y="384"/>
                    <a:pt x="1443" y="373"/>
                    <a:pt x="1601" y="352"/>
                  </a:cubicBezTo>
                  <a:cubicBezTo>
                    <a:pt x="1735" y="352"/>
                    <a:pt x="1902" y="286"/>
                    <a:pt x="2002" y="252"/>
                  </a:cubicBezTo>
                  <a:cubicBezTo>
                    <a:pt x="2068" y="252"/>
                    <a:pt x="2135" y="252"/>
                    <a:pt x="2168" y="219"/>
                  </a:cubicBezTo>
                  <a:lnTo>
                    <a:pt x="2168" y="219"/>
                  </a:lnTo>
                  <a:cubicBezTo>
                    <a:pt x="1968" y="252"/>
                    <a:pt x="1768" y="252"/>
                    <a:pt x="1601" y="319"/>
                  </a:cubicBezTo>
                  <a:cubicBezTo>
                    <a:pt x="1472" y="336"/>
                    <a:pt x="1345" y="344"/>
                    <a:pt x="1220" y="344"/>
                  </a:cubicBezTo>
                  <a:cubicBezTo>
                    <a:pt x="919" y="344"/>
                    <a:pt x="627" y="296"/>
                    <a:pt x="337" y="208"/>
                  </a:cubicBezTo>
                  <a:lnTo>
                    <a:pt x="337" y="208"/>
                  </a:lnTo>
                  <a:cubicBezTo>
                    <a:pt x="596" y="149"/>
                    <a:pt x="863" y="119"/>
                    <a:pt x="1126" y="119"/>
                  </a:cubicBezTo>
                  <a:cubicBezTo>
                    <a:pt x="1286" y="119"/>
                    <a:pt x="1446" y="130"/>
                    <a:pt x="1601" y="152"/>
                  </a:cubicBezTo>
                  <a:cubicBezTo>
                    <a:pt x="1768" y="219"/>
                    <a:pt x="1968" y="219"/>
                    <a:pt x="2168" y="219"/>
                  </a:cubicBezTo>
                  <a:cubicBezTo>
                    <a:pt x="2135" y="152"/>
                    <a:pt x="2102" y="152"/>
                    <a:pt x="2002" y="152"/>
                  </a:cubicBezTo>
                  <a:lnTo>
                    <a:pt x="1601" y="85"/>
                  </a:lnTo>
                  <a:cubicBezTo>
                    <a:pt x="1382" y="27"/>
                    <a:pt x="1163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6" name="Google Shape;1876;p56"/>
            <p:cNvSpPr/>
            <p:nvPr/>
          </p:nvSpPr>
          <p:spPr>
            <a:xfrm>
              <a:off x="1352302" y="2430981"/>
              <a:ext cx="13243" cy="35612"/>
            </a:xfrm>
            <a:custGeom>
              <a:avLst/>
              <a:gdLst/>
              <a:ahLst/>
              <a:cxnLst/>
              <a:rect l="l" t="t" r="r" b="b"/>
              <a:pathLst>
                <a:path w="534" h="1436" extrusionOk="0">
                  <a:moveTo>
                    <a:pt x="500" y="1"/>
                  </a:moveTo>
                  <a:cubicBezTo>
                    <a:pt x="500" y="21"/>
                    <a:pt x="503" y="38"/>
                    <a:pt x="508" y="53"/>
                  </a:cubicBezTo>
                  <a:lnTo>
                    <a:pt x="508" y="53"/>
                  </a:lnTo>
                  <a:cubicBezTo>
                    <a:pt x="504" y="19"/>
                    <a:pt x="500" y="1"/>
                    <a:pt x="500" y="1"/>
                  </a:cubicBezTo>
                  <a:close/>
                  <a:moveTo>
                    <a:pt x="500" y="1"/>
                  </a:moveTo>
                  <a:cubicBezTo>
                    <a:pt x="400" y="101"/>
                    <a:pt x="334" y="201"/>
                    <a:pt x="300" y="335"/>
                  </a:cubicBezTo>
                  <a:cubicBezTo>
                    <a:pt x="100" y="635"/>
                    <a:pt x="33" y="968"/>
                    <a:pt x="0" y="1302"/>
                  </a:cubicBezTo>
                  <a:lnTo>
                    <a:pt x="0" y="1435"/>
                  </a:lnTo>
                  <a:lnTo>
                    <a:pt x="67" y="1335"/>
                  </a:lnTo>
                  <a:cubicBezTo>
                    <a:pt x="334" y="1102"/>
                    <a:pt x="500" y="768"/>
                    <a:pt x="534" y="435"/>
                  </a:cubicBezTo>
                  <a:lnTo>
                    <a:pt x="534" y="134"/>
                  </a:lnTo>
                  <a:cubicBezTo>
                    <a:pt x="534" y="111"/>
                    <a:pt x="517" y="88"/>
                    <a:pt x="508" y="53"/>
                  </a:cubicBezTo>
                  <a:lnTo>
                    <a:pt x="508" y="53"/>
                  </a:lnTo>
                  <a:cubicBezTo>
                    <a:pt x="515" y="123"/>
                    <a:pt x="523" y="265"/>
                    <a:pt x="500" y="468"/>
                  </a:cubicBezTo>
                  <a:cubicBezTo>
                    <a:pt x="469" y="755"/>
                    <a:pt x="315" y="1072"/>
                    <a:pt x="69" y="1274"/>
                  </a:cubicBezTo>
                  <a:lnTo>
                    <a:pt x="69" y="1274"/>
                  </a:lnTo>
                  <a:cubicBezTo>
                    <a:pt x="108" y="819"/>
                    <a:pt x="304" y="426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7" name="Google Shape;1877;p56"/>
            <p:cNvSpPr/>
            <p:nvPr/>
          </p:nvSpPr>
          <p:spPr>
            <a:xfrm>
              <a:off x="1472233" y="2955465"/>
              <a:ext cx="110879" cy="50492"/>
            </a:xfrm>
            <a:custGeom>
              <a:avLst/>
              <a:gdLst/>
              <a:ahLst/>
              <a:cxnLst/>
              <a:rect l="l" t="t" r="r" b="b"/>
              <a:pathLst>
                <a:path w="4471" h="2036" extrusionOk="0">
                  <a:moveTo>
                    <a:pt x="4237" y="0"/>
                  </a:moveTo>
                  <a:cubicBezTo>
                    <a:pt x="4070" y="0"/>
                    <a:pt x="3870" y="0"/>
                    <a:pt x="3704" y="34"/>
                  </a:cubicBezTo>
                  <a:cubicBezTo>
                    <a:pt x="2536" y="201"/>
                    <a:pt x="1402" y="701"/>
                    <a:pt x="501" y="1501"/>
                  </a:cubicBezTo>
                  <a:lnTo>
                    <a:pt x="134" y="1868"/>
                  </a:lnTo>
                  <a:cubicBezTo>
                    <a:pt x="68" y="1935"/>
                    <a:pt x="34" y="2002"/>
                    <a:pt x="1" y="2035"/>
                  </a:cubicBezTo>
                  <a:cubicBezTo>
                    <a:pt x="1" y="2035"/>
                    <a:pt x="201" y="1835"/>
                    <a:pt x="535" y="1535"/>
                  </a:cubicBezTo>
                  <a:cubicBezTo>
                    <a:pt x="1469" y="801"/>
                    <a:pt x="2536" y="301"/>
                    <a:pt x="3704" y="100"/>
                  </a:cubicBezTo>
                  <a:cubicBezTo>
                    <a:pt x="4171" y="34"/>
                    <a:pt x="4471" y="0"/>
                    <a:pt x="44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8" name="Google Shape;1878;p56"/>
            <p:cNvSpPr/>
            <p:nvPr/>
          </p:nvSpPr>
          <p:spPr>
            <a:xfrm>
              <a:off x="1489617" y="2979446"/>
              <a:ext cx="16566" cy="50492"/>
            </a:xfrm>
            <a:custGeom>
              <a:avLst/>
              <a:gdLst/>
              <a:ahLst/>
              <a:cxnLst/>
              <a:rect l="l" t="t" r="r" b="b"/>
              <a:pathLst>
                <a:path w="668" h="2036" extrusionOk="0">
                  <a:moveTo>
                    <a:pt x="627" y="109"/>
                  </a:moveTo>
                  <a:lnTo>
                    <a:pt x="627" y="109"/>
                  </a:lnTo>
                  <a:cubicBezTo>
                    <a:pt x="620" y="127"/>
                    <a:pt x="612" y="146"/>
                    <a:pt x="603" y="168"/>
                  </a:cubicBezTo>
                  <a:lnTo>
                    <a:pt x="603" y="168"/>
                  </a:lnTo>
                  <a:cubicBezTo>
                    <a:pt x="613" y="156"/>
                    <a:pt x="623" y="145"/>
                    <a:pt x="634" y="134"/>
                  </a:cubicBezTo>
                  <a:cubicBezTo>
                    <a:pt x="631" y="125"/>
                    <a:pt x="629" y="117"/>
                    <a:pt x="627" y="109"/>
                  </a:cubicBezTo>
                  <a:close/>
                  <a:moveTo>
                    <a:pt x="668" y="1"/>
                  </a:moveTo>
                  <a:cubicBezTo>
                    <a:pt x="637" y="1"/>
                    <a:pt x="607" y="28"/>
                    <a:pt x="627" y="109"/>
                  </a:cubicBezTo>
                  <a:lnTo>
                    <a:pt x="627" y="109"/>
                  </a:lnTo>
                  <a:cubicBezTo>
                    <a:pt x="655" y="39"/>
                    <a:pt x="668" y="1"/>
                    <a:pt x="668" y="1"/>
                  </a:cubicBezTo>
                  <a:lnTo>
                    <a:pt x="668" y="1"/>
                  </a:lnTo>
                  <a:cubicBezTo>
                    <a:pt x="667" y="1"/>
                    <a:pt x="634" y="201"/>
                    <a:pt x="534" y="568"/>
                  </a:cubicBezTo>
                  <a:cubicBezTo>
                    <a:pt x="450" y="963"/>
                    <a:pt x="317" y="1310"/>
                    <a:pt x="117" y="1669"/>
                  </a:cubicBezTo>
                  <a:lnTo>
                    <a:pt x="117" y="1669"/>
                  </a:lnTo>
                  <a:cubicBezTo>
                    <a:pt x="156" y="1277"/>
                    <a:pt x="234" y="906"/>
                    <a:pt x="434" y="534"/>
                  </a:cubicBezTo>
                  <a:cubicBezTo>
                    <a:pt x="510" y="382"/>
                    <a:pt x="565" y="258"/>
                    <a:pt x="603" y="168"/>
                  </a:cubicBezTo>
                  <a:lnTo>
                    <a:pt x="603" y="168"/>
                  </a:lnTo>
                  <a:cubicBezTo>
                    <a:pt x="520" y="263"/>
                    <a:pt x="464" y="382"/>
                    <a:pt x="434" y="501"/>
                  </a:cubicBezTo>
                  <a:cubicBezTo>
                    <a:pt x="177" y="886"/>
                    <a:pt x="44" y="1334"/>
                    <a:pt x="34" y="1813"/>
                  </a:cubicBezTo>
                  <a:lnTo>
                    <a:pt x="34" y="1813"/>
                  </a:lnTo>
                  <a:cubicBezTo>
                    <a:pt x="23" y="1831"/>
                    <a:pt x="12" y="1850"/>
                    <a:pt x="0" y="1869"/>
                  </a:cubicBezTo>
                  <a:lnTo>
                    <a:pt x="34" y="1869"/>
                  </a:lnTo>
                  <a:lnTo>
                    <a:pt x="34" y="2036"/>
                  </a:lnTo>
                  <a:lnTo>
                    <a:pt x="134" y="1902"/>
                  </a:lnTo>
                  <a:cubicBezTo>
                    <a:pt x="367" y="1502"/>
                    <a:pt x="534" y="1035"/>
                    <a:pt x="634" y="568"/>
                  </a:cubicBezTo>
                  <a:cubicBezTo>
                    <a:pt x="634" y="434"/>
                    <a:pt x="668" y="268"/>
                    <a:pt x="668" y="168"/>
                  </a:cubicBezTo>
                  <a:lnTo>
                    <a:pt x="6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9" name="Google Shape;1879;p56"/>
            <p:cNvSpPr/>
            <p:nvPr/>
          </p:nvSpPr>
          <p:spPr>
            <a:xfrm>
              <a:off x="1471414" y="2960797"/>
              <a:ext cx="53790" cy="9325"/>
            </a:xfrm>
            <a:custGeom>
              <a:avLst/>
              <a:gdLst/>
              <a:ahLst/>
              <a:cxnLst/>
              <a:rect l="l" t="t" r="r" b="b"/>
              <a:pathLst>
                <a:path w="2169" h="376" extrusionOk="0">
                  <a:moveTo>
                    <a:pt x="2169" y="219"/>
                  </a:moveTo>
                  <a:lnTo>
                    <a:pt x="2169" y="219"/>
                  </a:lnTo>
                  <a:cubicBezTo>
                    <a:pt x="1935" y="252"/>
                    <a:pt x="1735" y="286"/>
                    <a:pt x="1568" y="319"/>
                  </a:cubicBezTo>
                  <a:cubicBezTo>
                    <a:pt x="1702" y="319"/>
                    <a:pt x="1869" y="286"/>
                    <a:pt x="1969" y="252"/>
                  </a:cubicBezTo>
                  <a:cubicBezTo>
                    <a:pt x="2035" y="252"/>
                    <a:pt x="2102" y="252"/>
                    <a:pt x="2169" y="219"/>
                  </a:cubicBezTo>
                  <a:close/>
                  <a:moveTo>
                    <a:pt x="913" y="1"/>
                  </a:moveTo>
                  <a:cubicBezTo>
                    <a:pt x="636" y="1"/>
                    <a:pt x="363" y="44"/>
                    <a:pt x="101" y="119"/>
                  </a:cubicBezTo>
                  <a:lnTo>
                    <a:pt x="1" y="152"/>
                  </a:lnTo>
                  <a:lnTo>
                    <a:pt x="101" y="219"/>
                  </a:lnTo>
                  <a:cubicBezTo>
                    <a:pt x="112" y="223"/>
                    <a:pt x="123" y="227"/>
                    <a:pt x="134" y="231"/>
                  </a:cubicBezTo>
                  <a:lnTo>
                    <a:pt x="134" y="231"/>
                  </a:lnTo>
                  <a:lnTo>
                    <a:pt x="134" y="252"/>
                  </a:lnTo>
                  <a:cubicBezTo>
                    <a:pt x="146" y="249"/>
                    <a:pt x="157" y="246"/>
                    <a:pt x="169" y="243"/>
                  </a:cubicBezTo>
                  <a:lnTo>
                    <a:pt x="169" y="243"/>
                  </a:lnTo>
                  <a:cubicBezTo>
                    <a:pt x="440" y="331"/>
                    <a:pt x="722" y="375"/>
                    <a:pt x="1007" y="375"/>
                  </a:cubicBezTo>
                  <a:cubicBezTo>
                    <a:pt x="1193" y="375"/>
                    <a:pt x="1381" y="357"/>
                    <a:pt x="1568" y="319"/>
                  </a:cubicBezTo>
                  <a:lnTo>
                    <a:pt x="1568" y="319"/>
                  </a:lnTo>
                  <a:cubicBezTo>
                    <a:pt x="1439" y="336"/>
                    <a:pt x="1312" y="345"/>
                    <a:pt x="1187" y="345"/>
                  </a:cubicBezTo>
                  <a:cubicBezTo>
                    <a:pt x="886" y="345"/>
                    <a:pt x="594" y="297"/>
                    <a:pt x="304" y="209"/>
                  </a:cubicBezTo>
                  <a:lnTo>
                    <a:pt x="304" y="209"/>
                  </a:lnTo>
                  <a:cubicBezTo>
                    <a:pt x="563" y="149"/>
                    <a:pt x="829" y="119"/>
                    <a:pt x="1093" y="119"/>
                  </a:cubicBezTo>
                  <a:cubicBezTo>
                    <a:pt x="1253" y="119"/>
                    <a:pt x="1413" y="130"/>
                    <a:pt x="1568" y="152"/>
                  </a:cubicBezTo>
                  <a:cubicBezTo>
                    <a:pt x="1735" y="219"/>
                    <a:pt x="1935" y="219"/>
                    <a:pt x="2169" y="219"/>
                  </a:cubicBezTo>
                  <a:cubicBezTo>
                    <a:pt x="2102" y="219"/>
                    <a:pt x="2035" y="219"/>
                    <a:pt x="1969" y="152"/>
                  </a:cubicBezTo>
                  <a:lnTo>
                    <a:pt x="1568" y="86"/>
                  </a:lnTo>
                  <a:cubicBezTo>
                    <a:pt x="1349" y="27"/>
                    <a:pt x="1130" y="1"/>
                    <a:pt x="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0" name="Google Shape;1880;p56"/>
            <p:cNvSpPr/>
            <p:nvPr/>
          </p:nvSpPr>
          <p:spPr>
            <a:xfrm>
              <a:off x="1535124" y="2960425"/>
              <a:ext cx="13243" cy="36430"/>
            </a:xfrm>
            <a:custGeom>
              <a:avLst/>
              <a:gdLst/>
              <a:ahLst/>
              <a:cxnLst/>
              <a:rect l="l" t="t" r="r" b="b"/>
              <a:pathLst>
                <a:path w="534" h="1469" extrusionOk="0">
                  <a:moveTo>
                    <a:pt x="500" y="1"/>
                  </a:moveTo>
                  <a:cubicBezTo>
                    <a:pt x="500" y="1"/>
                    <a:pt x="500" y="1"/>
                    <a:pt x="500" y="1"/>
                  </a:cubicBezTo>
                  <a:lnTo>
                    <a:pt x="500" y="1"/>
                  </a:lnTo>
                  <a:cubicBezTo>
                    <a:pt x="500" y="1"/>
                    <a:pt x="500" y="167"/>
                    <a:pt x="467" y="401"/>
                  </a:cubicBezTo>
                  <a:cubicBezTo>
                    <a:pt x="439" y="678"/>
                    <a:pt x="296" y="955"/>
                    <a:pt x="115" y="1156"/>
                  </a:cubicBezTo>
                  <a:lnTo>
                    <a:pt x="115" y="1156"/>
                  </a:lnTo>
                  <a:cubicBezTo>
                    <a:pt x="169" y="750"/>
                    <a:pt x="321" y="388"/>
                    <a:pt x="500" y="1"/>
                  </a:cubicBezTo>
                  <a:lnTo>
                    <a:pt x="500" y="1"/>
                  </a:lnTo>
                  <a:cubicBezTo>
                    <a:pt x="434" y="101"/>
                    <a:pt x="334" y="167"/>
                    <a:pt x="300" y="401"/>
                  </a:cubicBezTo>
                  <a:cubicBezTo>
                    <a:pt x="146" y="648"/>
                    <a:pt x="49" y="952"/>
                    <a:pt x="9" y="1261"/>
                  </a:cubicBezTo>
                  <a:lnTo>
                    <a:pt x="9" y="1261"/>
                  </a:lnTo>
                  <a:cubicBezTo>
                    <a:pt x="6" y="1263"/>
                    <a:pt x="3" y="1266"/>
                    <a:pt x="0" y="1268"/>
                  </a:cubicBezTo>
                  <a:lnTo>
                    <a:pt x="7" y="1271"/>
                  </a:lnTo>
                  <a:lnTo>
                    <a:pt x="7" y="1271"/>
                  </a:lnTo>
                  <a:cubicBezTo>
                    <a:pt x="5" y="1292"/>
                    <a:pt x="2" y="1313"/>
                    <a:pt x="0" y="1335"/>
                  </a:cubicBezTo>
                  <a:lnTo>
                    <a:pt x="0" y="1468"/>
                  </a:lnTo>
                  <a:lnTo>
                    <a:pt x="100" y="1402"/>
                  </a:lnTo>
                  <a:cubicBezTo>
                    <a:pt x="334" y="1135"/>
                    <a:pt x="500" y="801"/>
                    <a:pt x="534" y="468"/>
                  </a:cubicBezTo>
                  <a:lnTo>
                    <a:pt x="534" y="134"/>
                  </a:lnTo>
                  <a:cubicBezTo>
                    <a:pt x="534" y="101"/>
                    <a:pt x="500" y="67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1" name="Google Shape;1881;p56"/>
            <p:cNvSpPr/>
            <p:nvPr/>
          </p:nvSpPr>
          <p:spPr>
            <a:xfrm>
              <a:off x="1584748" y="2662608"/>
              <a:ext cx="110879" cy="50492"/>
            </a:xfrm>
            <a:custGeom>
              <a:avLst/>
              <a:gdLst/>
              <a:ahLst/>
              <a:cxnLst/>
              <a:rect l="l" t="t" r="r" b="b"/>
              <a:pathLst>
                <a:path w="4471" h="2036" extrusionOk="0">
                  <a:moveTo>
                    <a:pt x="4270" y="1"/>
                  </a:moveTo>
                  <a:cubicBezTo>
                    <a:pt x="4103" y="1"/>
                    <a:pt x="3870" y="1"/>
                    <a:pt x="3703" y="34"/>
                  </a:cubicBezTo>
                  <a:cubicBezTo>
                    <a:pt x="2502" y="201"/>
                    <a:pt x="1435" y="735"/>
                    <a:pt x="501" y="1502"/>
                  </a:cubicBezTo>
                  <a:lnTo>
                    <a:pt x="134" y="1869"/>
                  </a:lnTo>
                  <a:cubicBezTo>
                    <a:pt x="101" y="1936"/>
                    <a:pt x="34" y="2002"/>
                    <a:pt x="0" y="2036"/>
                  </a:cubicBezTo>
                  <a:cubicBezTo>
                    <a:pt x="0" y="2036"/>
                    <a:pt x="201" y="1836"/>
                    <a:pt x="534" y="1535"/>
                  </a:cubicBezTo>
                  <a:cubicBezTo>
                    <a:pt x="1001" y="1202"/>
                    <a:pt x="1502" y="868"/>
                    <a:pt x="2035" y="635"/>
                  </a:cubicBezTo>
                  <a:cubicBezTo>
                    <a:pt x="2602" y="435"/>
                    <a:pt x="3169" y="201"/>
                    <a:pt x="3770" y="134"/>
                  </a:cubicBezTo>
                  <a:cubicBezTo>
                    <a:pt x="4170" y="101"/>
                    <a:pt x="4470" y="34"/>
                    <a:pt x="4470" y="34"/>
                  </a:cubicBezTo>
                  <a:cubicBezTo>
                    <a:pt x="4437" y="34"/>
                    <a:pt x="4337" y="34"/>
                    <a:pt x="42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2" name="Google Shape;1882;p56"/>
            <p:cNvSpPr/>
            <p:nvPr/>
          </p:nvSpPr>
          <p:spPr>
            <a:xfrm>
              <a:off x="1602108" y="2686614"/>
              <a:ext cx="16591" cy="50492"/>
            </a:xfrm>
            <a:custGeom>
              <a:avLst/>
              <a:gdLst/>
              <a:ahLst/>
              <a:cxnLst/>
              <a:rect l="l" t="t" r="r" b="b"/>
              <a:pathLst>
                <a:path w="669" h="2036" extrusionOk="0">
                  <a:moveTo>
                    <a:pt x="624" y="117"/>
                  </a:moveTo>
                  <a:lnTo>
                    <a:pt x="624" y="117"/>
                  </a:lnTo>
                  <a:cubicBezTo>
                    <a:pt x="611" y="150"/>
                    <a:pt x="595" y="189"/>
                    <a:pt x="575" y="234"/>
                  </a:cubicBezTo>
                  <a:lnTo>
                    <a:pt x="575" y="234"/>
                  </a:lnTo>
                  <a:cubicBezTo>
                    <a:pt x="601" y="192"/>
                    <a:pt x="622" y="159"/>
                    <a:pt x="635" y="134"/>
                  </a:cubicBezTo>
                  <a:cubicBezTo>
                    <a:pt x="630" y="129"/>
                    <a:pt x="626" y="123"/>
                    <a:pt x="624" y="117"/>
                  </a:cubicBezTo>
                  <a:close/>
                  <a:moveTo>
                    <a:pt x="668" y="0"/>
                  </a:moveTo>
                  <a:cubicBezTo>
                    <a:pt x="664" y="0"/>
                    <a:pt x="660" y="5"/>
                    <a:pt x="657" y="13"/>
                  </a:cubicBezTo>
                  <a:lnTo>
                    <a:pt x="657" y="13"/>
                  </a:lnTo>
                  <a:cubicBezTo>
                    <a:pt x="633" y="43"/>
                    <a:pt x="613" y="86"/>
                    <a:pt x="624" y="117"/>
                  </a:cubicBezTo>
                  <a:lnTo>
                    <a:pt x="624" y="117"/>
                  </a:lnTo>
                  <a:cubicBezTo>
                    <a:pt x="632" y="97"/>
                    <a:pt x="639" y="79"/>
                    <a:pt x="645" y="64"/>
                  </a:cubicBezTo>
                  <a:lnTo>
                    <a:pt x="645" y="64"/>
                  </a:lnTo>
                  <a:cubicBezTo>
                    <a:pt x="629" y="162"/>
                    <a:pt x="615" y="365"/>
                    <a:pt x="568" y="601"/>
                  </a:cubicBezTo>
                  <a:cubicBezTo>
                    <a:pt x="456" y="966"/>
                    <a:pt x="320" y="1331"/>
                    <a:pt x="120" y="1677"/>
                  </a:cubicBezTo>
                  <a:lnTo>
                    <a:pt x="120" y="1677"/>
                  </a:lnTo>
                  <a:cubicBezTo>
                    <a:pt x="166" y="1299"/>
                    <a:pt x="264" y="904"/>
                    <a:pt x="435" y="534"/>
                  </a:cubicBezTo>
                  <a:cubicBezTo>
                    <a:pt x="493" y="416"/>
                    <a:pt x="540" y="315"/>
                    <a:pt x="575" y="234"/>
                  </a:cubicBezTo>
                  <a:lnTo>
                    <a:pt x="575" y="234"/>
                  </a:lnTo>
                  <a:cubicBezTo>
                    <a:pt x="532" y="304"/>
                    <a:pt x="477" y="396"/>
                    <a:pt x="435" y="501"/>
                  </a:cubicBezTo>
                  <a:cubicBezTo>
                    <a:pt x="187" y="903"/>
                    <a:pt x="83" y="1306"/>
                    <a:pt x="69" y="1762"/>
                  </a:cubicBezTo>
                  <a:lnTo>
                    <a:pt x="69" y="1762"/>
                  </a:lnTo>
                  <a:cubicBezTo>
                    <a:pt x="47" y="1797"/>
                    <a:pt x="24" y="1833"/>
                    <a:pt x="1" y="1868"/>
                  </a:cubicBezTo>
                  <a:lnTo>
                    <a:pt x="68" y="1868"/>
                  </a:lnTo>
                  <a:lnTo>
                    <a:pt x="68" y="2035"/>
                  </a:lnTo>
                  <a:lnTo>
                    <a:pt x="134" y="1935"/>
                  </a:lnTo>
                  <a:cubicBezTo>
                    <a:pt x="401" y="1501"/>
                    <a:pt x="568" y="1034"/>
                    <a:pt x="635" y="601"/>
                  </a:cubicBezTo>
                  <a:cubicBezTo>
                    <a:pt x="635" y="467"/>
                    <a:pt x="668" y="301"/>
                    <a:pt x="668" y="167"/>
                  </a:cubicBezTo>
                  <a:lnTo>
                    <a:pt x="6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3" name="Google Shape;1883;p56"/>
            <p:cNvSpPr/>
            <p:nvPr/>
          </p:nvSpPr>
          <p:spPr>
            <a:xfrm>
              <a:off x="1583930" y="2669031"/>
              <a:ext cx="53790" cy="9300"/>
            </a:xfrm>
            <a:custGeom>
              <a:avLst/>
              <a:gdLst/>
              <a:ahLst/>
              <a:cxnLst/>
              <a:rect l="l" t="t" r="r" b="b"/>
              <a:pathLst>
                <a:path w="2169" h="375" extrusionOk="0">
                  <a:moveTo>
                    <a:pt x="2168" y="209"/>
                  </a:moveTo>
                  <a:lnTo>
                    <a:pt x="2168" y="209"/>
                  </a:lnTo>
                  <a:cubicBezTo>
                    <a:pt x="1968" y="242"/>
                    <a:pt x="1735" y="309"/>
                    <a:pt x="1568" y="342"/>
                  </a:cubicBezTo>
                  <a:cubicBezTo>
                    <a:pt x="1701" y="342"/>
                    <a:pt x="1868" y="309"/>
                    <a:pt x="2002" y="242"/>
                  </a:cubicBezTo>
                  <a:cubicBezTo>
                    <a:pt x="2035" y="242"/>
                    <a:pt x="2135" y="242"/>
                    <a:pt x="2168" y="209"/>
                  </a:cubicBezTo>
                  <a:close/>
                  <a:moveTo>
                    <a:pt x="972" y="1"/>
                  </a:moveTo>
                  <a:cubicBezTo>
                    <a:pt x="678" y="1"/>
                    <a:pt x="394" y="49"/>
                    <a:pt x="134" y="109"/>
                  </a:cubicBezTo>
                  <a:lnTo>
                    <a:pt x="0" y="176"/>
                  </a:lnTo>
                  <a:lnTo>
                    <a:pt x="134" y="209"/>
                  </a:lnTo>
                  <a:cubicBezTo>
                    <a:pt x="145" y="213"/>
                    <a:pt x="156" y="217"/>
                    <a:pt x="167" y="221"/>
                  </a:cubicBezTo>
                  <a:lnTo>
                    <a:pt x="167" y="221"/>
                  </a:lnTo>
                  <a:lnTo>
                    <a:pt x="167" y="242"/>
                  </a:lnTo>
                  <a:cubicBezTo>
                    <a:pt x="178" y="239"/>
                    <a:pt x="189" y="236"/>
                    <a:pt x="200" y="233"/>
                  </a:cubicBezTo>
                  <a:lnTo>
                    <a:pt x="200" y="233"/>
                  </a:lnTo>
                  <a:cubicBezTo>
                    <a:pt x="478" y="330"/>
                    <a:pt x="782" y="375"/>
                    <a:pt x="1095" y="375"/>
                  </a:cubicBezTo>
                  <a:cubicBezTo>
                    <a:pt x="1251" y="375"/>
                    <a:pt x="1409" y="364"/>
                    <a:pt x="1568" y="342"/>
                  </a:cubicBezTo>
                  <a:lnTo>
                    <a:pt x="1568" y="342"/>
                  </a:lnTo>
                  <a:cubicBezTo>
                    <a:pt x="1455" y="350"/>
                    <a:pt x="1345" y="354"/>
                    <a:pt x="1236" y="354"/>
                  </a:cubicBezTo>
                  <a:cubicBezTo>
                    <a:pt x="899" y="354"/>
                    <a:pt x="578" y="315"/>
                    <a:pt x="274" y="214"/>
                  </a:cubicBezTo>
                  <a:lnTo>
                    <a:pt x="274" y="214"/>
                  </a:lnTo>
                  <a:cubicBezTo>
                    <a:pt x="523" y="151"/>
                    <a:pt x="780" y="117"/>
                    <a:pt x="1030" y="117"/>
                  </a:cubicBezTo>
                  <a:cubicBezTo>
                    <a:pt x="1215" y="117"/>
                    <a:pt x="1397" y="136"/>
                    <a:pt x="1568" y="176"/>
                  </a:cubicBezTo>
                  <a:cubicBezTo>
                    <a:pt x="1735" y="209"/>
                    <a:pt x="1968" y="209"/>
                    <a:pt x="2168" y="209"/>
                  </a:cubicBezTo>
                  <a:cubicBezTo>
                    <a:pt x="2068" y="209"/>
                    <a:pt x="2035" y="209"/>
                    <a:pt x="2002" y="176"/>
                  </a:cubicBezTo>
                  <a:lnTo>
                    <a:pt x="1568" y="76"/>
                  </a:lnTo>
                  <a:cubicBezTo>
                    <a:pt x="1368" y="22"/>
                    <a:pt x="1168" y="1"/>
                    <a:pt x="9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4" name="Google Shape;1884;p56"/>
            <p:cNvSpPr/>
            <p:nvPr/>
          </p:nvSpPr>
          <p:spPr>
            <a:xfrm>
              <a:off x="1647615" y="2669229"/>
              <a:ext cx="13268" cy="34769"/>
            </a:xfrm>
            <a:custGeom>
              <a:avLst/>
              <a:gdLst/>
              <a:ahLst/>
              <a:cxnLst/>
              <a:rect l="l" t="t" r="r" b="b"/>
              <a:pathLst>
                <a:path w="535" h="1402" extrusionOk="0">
                  <a:moveTo>
                    <a:pt x="486" y="32"/>
                  </a:moveTo>
                  <a:cubicBezTo>
                    <a:pt x="481" y="83"/>
                    <a:pt x="492" y="200"/>
                    <a:pt x="468" y="368"/>
                  </a:cubicBezTo>
                  <a:cubicBezTo>
                    <a:pt x="439" y="649"/>
                    <a:pt x="317" y="930"/>
                    <a:pt x="119" y="1131"/>
                  </a:cubicBezTo>
                  <a:lnTo>
                    <a:pt x="119" y="1131"/>
                  </a:lnTo>
                  <a:cubicBezTo>
                    <a:pt x="174" y="741"/>
                    <a:pt x="317" y="374"/>
                    <a:pt x="486" y="32"/>
                  </a:cubicBezTo>
                  <a:close/>
                  <a:moveTo>
                    <a:pt x="501" y="1"/>
                  </a:moveTo>
                  <a:cubicBezTo>
                    <a:pt x="497" y="1"/>
                    <a:pt x="493" y="3"/>
                    <a:pt x="491" y="8"/>
                  </a:cubicBezTo>
                  <a:lnTo>
                    <a:pt x="491" y="8"/>
                  </a:lnTo>
                  <a:cubicBezTo>
                    <a:pt x="396" y="74"/>
                    <a:pt x="333" y="173"/>
                    <a:pt x="301" y="334"/>
                  </a:cubicBezTo>
                  <a:cubicBezTo>
                    <a:pt x="147" y="580"/>
                    <a:pt x="78" y="911"/>
                    <a:pt x="16" y="1223"/>
                  </a:cubicBezTo>
                  <a:lnTo>
                    <a:pt x="16" y="1223"/>
                  </a:lnTo>
                  <a:cubicBezTo>
                    <a:pt x="11" y="1227"/>
                    <a:pt x="6" y="1231"/>
                    <a:pt x="1" y="1235"/>
                  </a:cubicBezTo>
                  <a:lnTo>
                    <a:pt x="12" y="1243"/>
                  </a:lnTo>
                  <a:lnTo>
                    <a:pt x="12" y="1243"/>
                  </a:lnTo>
                  <a:cubicBezTo>
                    <a:pt x="8" y="1263"/>
                    <a:pt x="4" y="1282"/>
                    <a:pt x="1" y="1302"/>
                  </a:cubicBezTo>
                  <a:lnTo>
                    <a:pt x="1" y="1402"/>
                  </a:lnTo>
                  <a:lnTo>
                    <a:pt x="101" y="1335"/>
                  </a:lnTo>
                  <a:cubicBezTo>
                    <a:pt x="334" y="1068"/>
                    <a:pt x="501" y="735"/>
                    <a:pt x="534" y="401"/>
                  </a:cubicBezTo>
                  <a:lnTo>
                    <a:pt x="534" y="134"/>
                  </a:lnTo>
                  <a:cubicBezTo>
                    <a:pt x="501" y="34"/>
                    <a:pt x="501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5" name="Google Shape;1885;p56"/>
            <p:cNvSpPr/>
            <p:nvPr/>
          </p:nvSpPr>
          <p:spPr>
            <a:xfrm>
              <a:off x="1430049" y="3230938"/>
              <a:ext cx="110060" cy="50492"/>
            </a:xfrm>
            <a:custGeom>
              <a:avLst/>
              <a:gdLst/>
              <a:ahLst/>
              <a:cxnLst/>
              <a:rect l="l" t="t" r="r" b="b"/>
              <a:pathLst>
                <a:path w="4438" h="2036" extrusionOk="0">
                  <a:moveTo>
                    <a:pt x="4237" y="0"/>
                  </a:moveTo>
                  <a:cubicBezTo>
                    <a:pt x="4070" y="0"/>
                    <a:pt x="3870" y="0"/>
                    <a:pt x="3703" y="34"/>
                  </a:cubicBezTo>
                  <a:cubicBezTo>
                    <a:pt x="3103" y="100"/>
                    <a:pt x="2536" y="267"/>
                    <a:pt x="2002" y="534"/>
                  </a:cubicBezTo>
                  <a:cubicBezTo>
                    <a:pt x="1435" y="768"/>
                    <a:pt x="935" y="1101"/>
                    <a:pt x="501" y="1501"/>
                  </a:cubicBezTo>
                  <a:lnTo>
                    <a:pt x="101" y="1868"/>
                  </a:lnTo>
                  <a:cubicBezTo>
                    <a:pt x="67" y="1902"/>
                    <a:pt x="34" y="1968"/>
                    <a:pt x="1" y="2035"/>
                  </a:cubicBezTo>
                  <a:cubicBezTo>
                    <a:pt x="1" y="2035"/>
                    <a:pt x="201" y="1835"/>
                    <a:pt x="534" y="1535"/>
                  </a:cubicBezTo>
                  <a:cubicBezTo>
                    <a:pt x="1001" y="1201"/>
                    <a:pt x="1502" y="868"/>
                    <a:pt x="2035" y="601"/>
                  </a:cubicBezTo>
                  <a:cubicBezTo>
                    <a:pt x="2569" y="401"/>
                    <a:pt x="3136" y="201"/>
                    <a:pt x="3737" y="100"/>
                  </a:cubicBezTo>
                  <a:cubicBezTo>
                    <a:pt x="4170" y="67"/>
                    <a:pt x="4437" y="34"/>
                    <a:pt x="4437" y="34"/>
                  </a:cubicBezTo>
                  <a:cubicBezTo>
                    <a:pt x="4404" y="34"/>
                    <a:pt x="4337" y="34"/>
                    <a:pt x="4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6" name="Google Shape;1886;p56"/>
            <p:cNvSpPr/>
            <p:nvPr/>
          </p:nvSpPr>
          <p:spPr>
            <a:xfrm>
              <a:off x="1447433" y="3254100"/>
              <a:ext cx="16566" cy="51310"/>
            </a:xfrm>
            <a:custGeom>
              <a:avLst/>
              <a:gdLst/>
              <a:ahLst/>
              <a:cxnLst/>
              <a:rect l="l" t="t" r="r" b="b"/>
              <a:pathLst>
                <a:path w="668" h="2069" extrusionOk="0">
                  <a:moveTo>
                    <a:pt x="667" y="0"/>
                  </a:moveTo>
                  <a:lnTo>
                    <a:pt x="667" y="0"/>
                  </a:lnTo>
                  <a:cubicBezTo>
                    <a:pt x="638" y="58"/>
                    <a:pt x="584" y="91"/>
                    <a:pt x="614" y="120"/>
                  </a:cubicBezTo>
                  <a:lnTo>
                    <a:pt x="614" y="120"/>
                  </a:lnTo>
                  <a:cubicBezTo>
                    <a:pt x="649" y="44"/>
                    <a:pt x="667" y="0"/>
                    <a:pt x="667" y="0"/>
                  </a:cubicBezTo>
                  <a:close/>
                  <a:moveTo>
                    <a:pt x="614" y="120"/>
                  </a:moveTo>
                  <a:cubicBezTo>
                    <a:pt x="596" y="160"/>
                    <a:pt x="573" y="209"/>
                    <a:pt x="547" y="266"/>
                  </a:cubicBezTo>
                  <a:lnTo>
                    <a:pt x="547" y="266"/>
                  </a:lnTo>
                  <a:cubicBezTo>
                    <a:pt x="577" y="219"/>
                    <a:pt x="606" y="176"/>
                    <a:pt x="634" y="134"/>
                  </a:cubicBezTo>
                  <a:cubicBezTo>
                    <a:pt x="625" y="129"/>
                    <a:pt x="619" y="125"/>
                    <a:pt x="614" y="120"/>
                  </a:cubicBezTo>
                  <a:close/>
                  <a:moveTo>
                    <a:pt x="667" y="0"/>
                  </a:moveTo>
                  <a:cubicBezTo>
                    <a:pt x="667" y="0"/>
                    <a:pt x="634" y="234"/>
                    <a:pt x="534" y="601"/>
                  </a:cubicBezTo>
                  <a:cubicBezTo>
                    <a:pt x="419" y="1004"/>
                    <a:pt x="279" y="1357"/>
                    <a:pt x="92" y="1725"/>
                  </a:cubicBezTo>
                  <a:lnTo>
                    <a:pt x="92" y="1725"/>
                  </a:lnTo>
                  <a:cubicBezTo>
                    <a:pt x="153" y="1318"/>
                    <a:pt x="226" y="917"/>
                    <a:pt x="400" y="567"/>
                  </a:cubicBezTo>
                  <a:cubicBezTo>
                    <a:pt x="457" y="454"/>
                    <a:pt x="507" y="351"/>
                    <a:pt x="547" y="266"/>
                  </a:cubicBezTo>
                  <a:lnTo>
                    <a:pt x="547" y="266"/>
                  </a:lnTo>
                  <a:cubicBezTo>
                    <a:pt x="505" y="331"/>
                    <a:pt x="458" y="405"/>
                    <a:pt x="400" y="501"/>
                  </a:cubicBezTo>
                  <a:cubicBezTo>
                    <a:pt x="177" y="916"/>
                    <a:pt x="45" y="1362"/>
                    <a:pt x="34" y="1838"/>
                  </a:cubicBezTo>
                  <a:lnTo>
                    <a:pt x="34" y="1838"/>
                  </a:lnTo>
                  <a:cubicBezTo>
                    <a:pt x="23" y="1859"/>
                    <a:pt x="12" y="1880"/>
                    <a:pt x="0" y="1902"/>
                  </a:cubicBezTo>
                  <a:lnTo>
                    <a:pt x="34" y="1902"/>
                  </a:lnTo>
                  <a:lnTo>
                    <a:pt x="34" y="2069"/>
                  </a:lnTo>
                  <a:lnTo>
                    <a:pt x="134" y="1935"/>
                  </a:lnTo>
                  <a:cubicBezTo>
                    <a:pt x="367" y="1501"/>
                    <a:pt x="534" y="1068"/>
                    <a:pt x="634" y="601"/>
                  </a:cubicBezTo>
                  <a:cubicBezTo>
                    <a:pt x="634" y="467"/>
                    <a:pt x="667" y="301"/>
                    <a:pt x="667" y="167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7" name="Google Shape;1887;p56"/>
            <p:cNvSpPr/>
            <p:nvPr/>
          </p:nvSpPr>
          <p:spPr>
            <a:xfrm>
              <a:off x="1428387" y="3236939"/>
              <a:ext cx="53815" cy="9250"/>
            </a:xfrm>
            <a:custGeom>
              <a:avLst/>
              <a:gdLst/>
              <a:ahLst/>
              <a:cxnLst/>
              <a:rect l="l" t="t" r="r" b="b"/>
              <a:pathLst>
                <a:path w="2170" h="373" extrusionOk="0">
                  <a:moveTo>
                    <a:pt x="2169" y="192"/>
                  </a:moveTo>
                  <a:lnTo>
                    <a:pt x="2169" y="192"/>
                  </a:lnTo>
                  <a:cubicBezTo>
                    <a:pt x="1969" y="259"/>
                    <a:pt x="1769" y="292"/>
                    <a:pt x="1602" y="325"/>
                  </a:cubicBezTo>
                  <a:cubicBezTo>
                    <a:pt x="1736" y="325"/>
                    <a:pt x="1902" y="292"/>
                    <a:pt x="2002" y="259"/>
                  </a:cubicBezTo>
                  <a:cubicBezTo>
                    <a:pt x="2069" y="259"/>
                    <a:pt x="2136" y="259"/>
                    <a:pt x="2169" y="192"/>
                  </a:cubicBezTo>
                  <a:close/>
                  <a:moveTo>
                    <a:pt x="1012" y="0"/>
                  </a:moveTo>
                  <a:cubicBezTo>
                    <a:pt x="712" y="0"/>
                    <a:pt x="417" y="44"/>
                    <a:pt x="134" y="125"/>
                  </a:cubicBezTo>
                  <a:lnTo>
                    <a:pt x="1" y="159"/>
                  </a:lnTo>
                  <a:lnTo>
                    <a:pt x="134" y="192"/>
                  </a:lnTo>
                  <a:cubicBezTo>
                    <a:pt x="145" y="196"/>
                    <a:pt x="157" y="200"/>
                    <a:pt x="168" y="204"/>
                  </a:cubicBezTo>
                  <a:lnTo>
                    <a:pt x="168" y="204"/>
                  </a:lnTo>
                  <a:lnTo>
                    <a:pt x="168" y="259"/>
                  </a:lnTo>
                  <a:cubicBezTo>
                    <a:pt x="198" y="250"/>
                    <a:pt x="229" y="242"/>
                    <a:pt x="259" y="234"/>
                  </a:cubicBezTo>
                  <a:lnTo>
                    <a:pt x="259" y="234"/>
                  </a:lnTo>
                  <a:cubicBezTo>
                    <a:pt x="539" y="322"/>
                    <a:pt x="828" y="372"/>
                    <a:pt x="1122" y="372"/>
                  </a:cubicBezTo>
                  <a:cubicBezTo>
                    <a:pt x="1281" y="372"/>
                    <a:pt x="1442" y="358"/>
                    <a:pt x="1602" y="325"/>
                  </a:cubicBezTo>
                  <a:lnTo>
                    <a:pt x="1602" y="325"/>
                  </a:lnTo>
                  <a:cubicBezTo>
                    <a:pt x="1490" y="333"/>
                    <a:pt x="1379" y="337"/>
                    <a:pt x="1269" y="337"/>
                  </a:cubicBezTo>
                  <a:cubicBezTo>
                    <a:pt x="952" y="337"/>
                    <a:pt x="645" y="302"/>
                    <a:pt x="340" y="214"/>
                  </a:cubicBezTo>
                  <a:lnTo>
                    <a:pt x="340" y="214"/>
                  </a:lnTo>
                  <a:cubicBezTo>
                    <a:pt x="598" y="155"/>
                    <a:pt x="864" y="125"/>
                    <a:pt x="1126" y="125"/>
                  </a:cubicBezTo>
                  <a:cubicBezTo>
                    <a:pt x="1287" y="125"/>
                    <a:pt x="1446" y="136"/>
                    <a:pt x="1602" y="159"/>
                  </a:cubicBezTo>
                  <a:cubicBezTo>
                    <a:pt x="1769" y="192"/>
                    <a:pt x="1969" y="192"/>
                    <a:pt x="2169" y="192"/>
                  </a:cubicBezTo>
                  <a:cubicBezTo>
                    <a:pt x="2136" y="159"/>
                    <a:pt x="2069" y="159"/>
                    <a:pt x="2002" y="159"/>
                  </a:cubicBezTo>
                  <a:lnTo>
                    <a:pt x="1602" y="59"/>
                  </a:lnTo>
                  <a:cubicBezTo>
                    <a:pt x="1405" y="19"/>
                    <a:pt x="1207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8" name="Google Shape;1888;p56"/>
            <p:cNvSpPr/>
            <p:nvPr/>
          </p:nvSpPr>
          <p:spPr>
            <a:xfrm>
              <a:off x="1492915" y="3235898"/>
              <a:ext cx="13268" cy="34769"/>
            </a:xfrm>
            <a:custGeom>
              <a:avLst/>
              <a:gdLst/>
              <a:ahLst/>
              <a:cxnLst/>
              <a:rect l="l" t="t" r="r" b="b"/>
              <a:pathLst>
                <a:path w="535" h="1402" extrusionOk="0">
                  <a:moveTo>
                    <a:pt x="501" y="1"/>
                  </a:moveTo>
                  <a:cubicBezTo>
                    <a:pt x="501" y="1"/>
                    <a:pt x="501" y="167"/>
                    <a:pt x="468" y="401"/>
                  </a:cubicBezTo>
                  <a:cubicBezTo>
                    <a:pt x="410" y="659"/>
                    <a:pt x="279" y="943"/>
                    <a:pt x="94" y="1144"/>
                  </a:cubicBezTo>
                  <a:lnTo>
                    <a:pt x="94" y="1144"/>
                  </a:lnTo>
                  <a:cubicBezTo>
                    <a:pt x="172" y="737"/>
                    <a:pt x="324" y="356"/>
                    <a:pt x="501" y="1"/>
                  </a:cubicBezTo>
                  <a:close/>
                  <a:moveTo>
                    <a:pt x="501" y="1"/>
                  </a:moveTo>
                  <a:cubicBezTo>
                    <a:pt x="501" y="1"/>
                    <a:pt x="501" y="1"/>
                    <a:pt x="501" y="1"/>
                  </a:cubicBezTo>
                  <a:lnTo>
                    <a:pt x="501" y="1"/>
                  </a:lnTo>
                  <a:cubicBezTo>
                    <a:pt x="401" y="67"/>
                    <a:pt x="334" y="201"/>
                    <a:pt x="301" y="334"/>
                  </a:cubicBezTo>
                  <a:cubicBezTo>
                    <a:pt x="140" y="591"/>
                    <a:pt x="42" y="910"/>
                    <a:pt x="5" y="1231"/>
                  </a:cubicBezTo>
                  <a:lnTo>
                    <a:pt x="5" y="1231"/>
                  </a:lnTo>
                  <a:cubicBezTo>
                    <a:pt x="3" y="1232"/>
                    <a:pt x="2" y="1234"/>
                    <a:pt x="1" y="1235"/>
                  </a:cubicBezTo>
                  <a:lnTo>
                    <a:pt x="4" y="1238"/>
                  </a:lnTo>
                  <a:lnTo>
                    <a:pt x="4" y="1238"/>
                  </a:lnTo>
                  <a:cubicBezTo>
                    <a:pt x="3" y="1248"/>
                    <a:pt x="2" y="1258"/>
                    <a:pt x="1" y="1268"/>
                  </a:cubicBezTo>
                  <a:lnTo>
                    <a:pt x="1" y="1402"/>
                  </a:lnTo>
                  <a:lnTo>
                    <a:pt x="68" y="1335"/>
                  </a:lnTo>
                  <a:cubicBezTo>
                    <a:pt x="334" y="1068"/>
                    <a:pt x="501" y="734"/>
                    <a:pt x="535" y="401"/>
                  </a:cubicBezTo>
                  <a:lnTo>
                    <a:pt x="535" y="134"/>
                  </a:lnTo>
                  <a:cubicBezTo>
                    <a:pt x="501" y="34"/>
                    <a:pt x="501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9" name="Google Shape;1889;p56"/>
            <p:cNvSpPr/>
            <p:nvPr/>
          </p:nvSpPr>
          <p:spPr>
            <a:xfrm>
              <a:off x="1952872" y="2376199"/>
              <a:ext cx="801619" cy="558608"/>
            </a:xfrm>
            <a:custGeom>
              <a:avLst/>
              <a:gdLst/>
              <a:ahLst/>
              <a:cxnLst/>
              <a:rect l="l" t="t" r="r" b="b"/>
              <a:pathLst>
                <a:path w="32324" h="22525" extrusionOk="0">
                  <a:moveTo>
                    <a:pt x="8397" y="0"/>
                  </a:moveTo>
                  <a:cubicBezTo>
                    <a:pt x="7507" y="0"/>
                    <a:pt x="6613" y="334"/>
                    <a:pt x="5971" y="976"/>
                  </a:cubicBezTo>
                  <a:lnTo>
                    <a:pt x="0" y="16587"/>
                  </a:lnTo>
                  <a:lnTo>
                    <a:pt x="3870" y="18955"/>
                  </a:lnTo>
                  <a:lnTo>
                    <a:pt x="9841" y="22324"/>
                  </a:lnTo>
                  <a:lnTo>
                    <a:pt x="19181" y="22524"/>
                  </a:lnTo>
                  <a:lnTo>
                    <a:pt x="32323" y="2844"/>
                  </a:lnTo>
                  <a:lnTo>
                    <a:pt x="31823" y="1843"/>
                  </a:lnTo>
                  <a:cubicBezTo>
                    <a:pt x="31823" y="1843"/>
                    <a:pt x="22983" y="3544"/>
                    <a:pt x="21949" y="4145"/>
                  </a:cubicBezTo>
                  <a:cubicBezTo>
                    <a:pt x="21482" y="4512"/>
                    <a:pt x="21049" y="4979"/>
                    <a:pt x="20715" y="5479"/>
                  </a:cubicBezTo>
                  <a:lnTo>
                    <a:pt x="20615" y="5279"/>
                  </a:lnTo>
                  <a:cubicBezTo>
                    <a:pt x="20048" y="4512"/>
                    <a:pt x="19314" y="4345"/>
                    <a:pt x="18480" y="3978"/>
                  </a:cubicBezTo>
                  <a:cubicBezTo>
                    <a:pt x="15945" y="2777"/>
                    <a:pt x="9941" y="142"/>
                    <a:pt x="8640" y="8"/>
                  </a:cubicBezTo>
                  <a:cubicBezTo>
                    <a:pt x="8559" y="3"/>
                    <a:pt x="8478" y="0"/>
                    <a:pt x="8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0" name="Google Shape;1890;p56"/>
            <p:cNvSpPr/>
            <p:nvPr/>
          </p:nvSpPr>
          <p:spPr>
            <a:xfrm>
              <a:off x="1881722" y="2393757"/>
              <a:ext cx="895113" cy="582416"/>
            </a:xfrm>
            <a:custGeom>
              <a:avLst/>
              <a:gdLst/>
              <a:ahLst/>
              <a:cxnLst/>
              <a:rect l="l" t="t" r="r" b="b"/>
              <a:pathLst>
                <a:path w="36094" h="23485" extrusionOk="0">
                  <a:moveTo>
                    <a:pt x="8240" y="1"/>
                  </a:moveTo>
                  <a:lnTo>
                    <a:pt x="1" y="18648"/>
                  </a:lnTo>
                  <a:lnTo>
                    <a:pt x="14811" y="23484"/>
                  </a:lnTo>
                  <a:lnTo>
                    <a:pt x="17880" y="23484"/>
                  </a:lnTo>
                  <a:lnTo>
                    <a:pt x="25886" y="21516"/>
                  </a:lnTo>
                  <a:lnTo>
                    <a:pt x="36093" y="2169"/>
                  </a:lnTo>
                  <a:lnTo>
                    <a:pt x="36093" y="2169"/>
                  </a:lnTo>
                  <a:lnTo>
                    <a:pt x="25185" y="5938"/>
                  </a:lnTo>
                  <a:lnTo>
                    <a:pt x="22217" y="5972"/>
                  </a:lnTo>
                  <a:lnTo>
                    <a:pt x="82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1" name="Google Shape;1891;p56"/>
            <p:cNvSpPr/>
            <p:nvPr/>
          </p:nvSpPr>
          <p:spPr>
            <a:xfrm>
              <a:off x="2251507" y="2548431"/>
              <a:ext cx="183665" cy="434363"/>
            </a:xfrm>
            <a:custGeom>
              <a:avLst/>
              <a:gdLst/>
              <a:ahLst/>
              <a:cxnLst/>
              <a:rect l="l" t="t" r="r" b="b"/>
              <a:pathLst>
                <a:path w="7406" h="17515" extrusionOk="0">
                  <a:moveTo>
                    <a:pt x="7338" y="1"/>
                  </a:moveTo>
                  <a:cubicBezTo>
                    <a:pt x="7277" y="1"/>
                    <a:pt x="5588" y="3912"/>
                    <a:pt x="3603" y="8708"/>
                  </a:cubicBezTo>
                  <a:cubicBezTo>
                    <a:pt x="1601" y="13545"/>
                    <a:pt x="0" y="17514"/>
                    <a:pt x="67" y="17514"/>
                  </a:cubicBezTo>
                  <a:cubicBezTo>
                    <a:pt x="100" y="17514"/>
                    <a:pt x="1802" y="13611"/>
                    <a:pt x="3803" y="8775"/>
                  </a:cubicBezTo>
                  <a:cubicBezTo>
                    <a:pt x="5804" y="3938"/>
                    <a:pt x="7406" y="2"/>
                    <a:pt x="7339" y="2"/>
                  </a:cubicBezTo>
                  <a:cubicBezTo>
                    <a:pt x="7339" y="1"/>
                    <a:pt x="7338" y="1"/>
                    <a:pt x="7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2" name="Google Shape;1892;p56"/>
            <p:cNvSpPr/>
            <p:nvPr/>
          </p:nvSpPr>
          <p:spPr>
            <a:xfrm>
              <a:off x="2324294" y="2540991"/>
              <a:ext cx="182847" cy="434338"/>
            </a:xfrm>
            <a:custGeom>
              <a:avLst/>
              <a:gdLst/>
              <a:ahLst/>
              <a:cxnLst/>
              <a:rect l="l" t="t" r="r" b="b"/>
              <a:pathLst>
                <a:path w="7373" h="17514" extrusionOk="0">
                  <a:moveTo>
                    <a:pt x="7336" y="1"/>
                  </a:moveTo>
                  <a:cubicBezTo>
                    <a:pt x="7211" y="1"/>
                    <a:pt x="5555" y="3911"/>
                    <a:pt x="3570" y="8708"/>
                  </a:cubicBezTo>
                  <a:cubicBezTo>
                    <a:pt x="1569" y="13544"/>
                    <a:pt x="1" y="17514"/>
                    <a:pt x="34" y="17514"/>
                  </a:cubicBezTo>
                  <a:cubicBezTo>
                    <a:pt x="67" y="17514"/>
                    <a:pt x="1802" y="13645"/>
                    <a:pt x="3803" y="8808"/>
                  </a:cubicBezTo>
                  <a:cubicBezTo>
                    <a:pt x="5805" y="3971"/>
                    <a:pt x="7373" y="1"/>
                    <a:pt x="7339" y="1"/>
                  </a:cubicBezTo>
                  <a:cubicBezTo>
                    <a:pt x="7338" y="1"/>
                    <a:pt x="7338" y="1"/>
                    <a:pt x="73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3" name="Google Shape;1893;p56"/>
            <p:cNvSpPr/>
            <p:nvPr/>
          </p:nvSpPr>
          <p:spPr>
            <a:xfrm>
              <a:off x="2038901" y="2483928"/>
              <a:ext cx="317681" cy="265578"/>
            </a:xfrm>
            <a:custGeom>
              <a:avLst/>
              <a:gdLst/>
              <a:ahLst/>
              <a:cxnLst/>
              <a:rect l="l" t="t" r="r" b="b"/>
              <a:pathLst>
                <a:path w="12810" h="10709" extrusionOk="0">
                  <a:moveTo>
                    <a:pt x="34" y="6706"/>
                  </a:moveTo>
                  <a:lnTo>
                    <a:pt x="101" y="6739"/>
                  </a:lnTo>
                  <a:lnTo>
                    <a:pt x="101" y="6739"/>
                  </a:lnTo>
                  <a:cubicBezTo>
                    <a:pt x="76" y="6722"/>
                    <a:pt x="51" y="6706"/>
                    <a:pt x="34" y="6706"/>
                  </a:cubicBezTo>
                  <a:close/>
                  <a:moveTo>
                    <a:pt x="101" y="6739"/>
                  </a:moveTo>
                  <a:cubicBezTo>
                    <a:pt x="126" y="6756"/>
                    <a:pt x="151" y="6772"/>
                    <a:pt x="167" y="6772"/>
                  </a:cubicBezTo>
                  <a:lnTo>
                    <a:pt x="101" y="6739"/>
                  </a:lnTo>
                  <a:close/>
                  <a:moveTo>
                    <a:pt x="167" y="6772"/>
                  </a:moveTo>
                  <a:lnTo>
                    <a:pt x="234" y="6806"/>
                  </a:lnTo>
                  <a:lnTo>
                    <a:pt x="612" y="6939"/>
                  </a:lnTo>
                  <a:lnTo>
                    <a:pt x="612" y="6939"/>
                  </a:lnTo>
                  <a:lnTo>
                    <a:pt x="167" y="6772"/>
                  </a:lnTo>
                  <a:close/>
                  <a:moveTo>
                    <a:pt x="2903" y="1"/>
                  </a:moveTo>
                  <a:lnTo>
                    <a:pt x="2869" y="101"/>
                  </a:lnTo>
                  <a:cubicBezTo>
                    <a:pt x="2002" y="2102"/>
                    <a:pt x="1235" y="3770"/>
                    <a:pt x="734" y="4938"/>
                  </a:cubicBezTo>
                  <a:lnTo>
                    <a:pt x="167" y="6272"/>
                  </a:lnTo>
                  <a:lnTo>
                    <a:pt x="34" y="6606"/>
                  </a:lnTo>
                  <a:cubicBezTo>
                    <a:pt x="1" y="6672"/>
                    <a:pt x="1" y="6706"/>
                    <a:pt x="34" y="6706"/>
                  </a:cubicBezTo>
                  <a:cubicBezTo>
                    <a:pt x="34" y="6672"/>
                    <a:pt x="34" y="6639"/>
                    <a:pt x="67" y="6639"/>
                  </a:cubicBezTo>
                  <a:cubicBezTo>
                    <a:pt x="134" y="6539"/>
                    <a:pt x="167" y="6405"/>
                    <a:pt x="234" y="6305"/>
                  </a:cubicBezTo>
                  <a:lnTo>
                    <a:pt x="868" y="4971"/>
                  </a:lnTo>
                  <a:lnTo>
                    <a:pt x="3001" y="277"/>
                  </a:lnTo>
                  <a:lnTo>
                    <a:pt x="3001" y="277"/>
                  </a:lnTo>
                  <a:lnTo>
                    <a:pt x="12509" y="4404"/>
                  </a:lnTo>
                  <a:lnTo>
                    <a:pt x="12527" y="4413"/>
                  </a:lnTo>
                  <a:lnTo>
                    <a:pt x="12527" y="4413"/>
                  </a:lnTo>
                  <a:cubicBezTo>
                    <a:pt x="11561" y="6574"/>
                    <a:pt x="10657" y="8639"/>
                    <a:pt x="9846" y="10518"/>
                  </a:cubicBezTo>
                  <a:lnTo>
                    <a:pt x="9846" y="10518"/>
                  </a:lnTo>
                  <a:lnTo>
                    <a:pt x="2836" y="7806"/>
                  </a:lnTo>
                  <a:lnTo>
                    <a:pt x="801" y="7006"/>
                  </a:lnTo>
                  <a:lnTo>
                    <a:pt x="612" y="6939"/>
                  </a:lnTo>
                  <a:lnTo>
                    <a:pt x="612" y="6939"/>
                  </a:lnTo>
                  <a:lnTo>
                    <a:pt x="701" y="6972"/>
                  </a:lnTo>
                  <a:lnTo>
                    <a:pt x="2702" y="7806"/>
                  </a:lnTo>
                  <a:lnTo>
                    <a:pt x="9841" y="10675"/>
                  </a:lnTo>
                  <a:lnTo>
                    <a:pt x="9908" y="10708"/>
                  </a:lnTo>
                  <a:lnTo>
                    <a:pt x="9974" y="10642"/>
                  </a:lnTo>
                  <a:cubicBezTo>
                    <a:pt x="10842" y="8674"/>
                    <a:pt x="11742" y="6606"/>
                    <a:pt x="12743" y="4337"/>
                  </a:cubicBezTo>
                  <a:lnTo>
                    <a:pt x="12810" y="4271"/>
                  </a:lnTo>
                  <a:lnTo>
                    <a:pt x="12710" y="4204"/>
                  </a:lnTo>
                  <a:lnTo>
                    <a:pt x="12576" y="4170"/>
                  </a:lnTo>
                  <a:lnTo>
                    <a:pt x="3003" y="34"/>
                  </a:lnTo>
                  <a:lnTo>
                    <a:pt x="29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4" name="Google Shape;1894;p56"/>
            <p:cNvSpPr/>
            <p:nvPr/>
          </p:nvSpPr>
          <p:spPr>
            <a:xfrm>
              <a:off x="2051301" y="2582382"/>
              <a:ext cx="258138" cy="94337"/>
            </a:xfrm>
            <a:custGeom>
              <a:avLst/>
              <a:gdLst/>
              <a:ahLst/>
              <a:cxnLst/>
              <a:rect l="l" t="t" r="r" b="b"/>
              <a:pathLst>
                <a:path w="10409" h="3804" extrusionOk="0">
                  <a:moveTo>
                    <a:pt x="4638" y="0"/>
                  </a:moveTo>
                  <a:lnTo>
                    <a:pt x="4537" y="34"/>
                  </a:lnTo>
                  <a:cubicBezTo>
                    <a:pt x="3203" y="501"/>
                    <a:pt x="2036" y="968"/>
                    <a:pt x="1235" y="1235"/>
                  </a:cubicBezTo>
                  <a:lnTo>
                    <a:pt x="334" y="1635"/>
                  </a:lnTo>
                  <a:cubicBezTo>
                    <a:pt x="201" y="1668"/>
                    <a:pt x="68" y="1702"/>
                    <a:pt x="1" y="1802"/>
                  </a:cubicBezTo>
                  <a:cubicBezTo>
                    <a:pt x="68" y="1802"/>
                    <a:pt x="201" y="1735"/>
                    <a:pt x="334" y="1702"/>
                  </a:cubicBezTo>
                  <a:lnTo>
                    <a:pt x="1302" y="1368"/>
                  </a:lnTo>
                  <a:cubicBezTo>
                    <a:pt x="2054" y="1074"/>
                    <a:pt x="3192" y="683"/>
                    <a:pt x="4494" y="227"/>
                  </a:cubicBezTo>
                  <a:lnTo>
                    <a:pt x="4494" y="227"/>
                  </a:lnTo>
                  <a:cubicBezTo>
                    <a:pt x="4755" y="908"/>
                    <a:pt x="5047" y="1591"/>
                    <a:pt x="5371" y="2369"/>
                  </a:cubicBezTo>
                  <a:lnTo>
                    <a:pt x="5538" y="2736"/>
                  </a:lnTo>
                  <a:lnTo>
                    <a:pt x="5572" y="2836"/>
                  </a:lnTo>
                  <a:lnTo>
                    <a:pt x="5672" y="2802"/>
                  </a:lnTo>
                  <a:lnTo>
                    <a:pt x="9345" y="1327"/>
                  </a:lnTo>
                  <a:lnTo>
                    <a:pt x="9345" y="1327"/>
                  </a:lnTo>
                  <a:lnTo>
                    <a:pt x="10075" y="3136"/>
                  </a:lnTo>
                  <a:cubicBezTo>
                    <a:pt x="10175" y="3336"/>
                    <a:pt x="10308" y="3570"/>
                    <a:pt x="10408" y="3803"/>
                  </a:cubicBezTo>
                  <a:cubicBezTo>
                    <a:pt x="10375" y="3536"/>
                    <a:pt x="10308" y="3269"/>
                    <a:pt x="10242" y="3136"/>
                  </a:cubicBezTo>
                  <a:lnTo>
                    <a:pt x="9508" y="1201"/>
                  </a:lnTo>
                  <a:lnTo>
                    <a:pt x="9441" y="1134"/>
                  </a:lnTo>
                  <a:lnTo>
                    <a:pt x="9374" y="1168"/>
                  </a:lnTo>
                  <a:lnTo>
                    <a:pt x="5705" y="2596"/>
                  </a:lnTo>
                  <a:lnTo>
                    <a:pt x="5572" y="2302"/>
                  </a:lnTo>
                  <a:lnTo>
                    <a:pt x="4671" y="67"/>
                  </a:lnTo>
                  <a:lnTo>
                    <a:pt x="46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5" name="Google Shape;1895;p56"/>
            <p:cNvSpPr/>
            <p:nvPr/>
          </p:nvSpPr>
          <p:spPr>
            <a:xfrm>
              <a:off x="2195262" y="2566683"/>
              <a:ext cx="42209" cy="42060"/>
            </a:xfrm>
            <a:custGeom>
              <a:avLst/>
              <a:gdLst/>
              <a:ahLst/>
              <a:cxnLst/>
              <a:rect l="l" t="t" r="r" b="b"/>
              <a:pathLst>
                <a:path w="1702" h="1696" extrusionOk="0">
                  <a:moveTo>
                    <a:pt x="905" y="1"/>
                  </a:moveTo>
                  <a:cubicBezTo>
                    <a:pt x="822" y="1"/>
                    <a:pt x="741" y="12"/>
                    <a:pt x="667" y="33"/>
                  </a:cubicBezTo>
                  <a:cubicBezTo>
                    <a:pt x="400" y="133"/>
                    <a:pt x="234" y="300"/>
                    <a:pt x="167" y="533"/>
                  </a:cubicBezTo>
                  <a:cubicBezTo>
                    <a:pt x="0" y="1000"/>
                    <a:pt x="234" y="1467"/>
                    <a:pt x="667" y="1634"/>
                  </a:cubicBezTo>
                  <a:cubicBezTo>
                    <a:pt x="753" y="1677"/>
                    <a:pt x="843" y="1696"/>
                    <a:pt x="932" y="1696"/>
                  </a:cubicBezTo>
                  <a:cubicBezTo>
                    <a:pt x="1118" y="1696"/>
                    <a:pt x="1299" y="1614"/>
                    <a:pt x="1434" y="1501"/>
                  </a:cubicBezTo>
                  <a:cubicBezTo>
                    <a:pt x="1568" y="1367"/>
                    <a:pt x="1668" y="1200"/>
                    <a:pt x="1701" y="1034"/>
                  </a:cubicBezTo>
                  <a:cubicBezTo>
                    <a:pt x="1701" y="934"/>
                    <a:pt x="1701" y="833"/>
                    <a:pt x="1668" y="833"/>
                  </a:cubicBezTo>
                  <a:cubicBezTo>
                    <a:pt x="1601" y="833"/>
                    <a:pt x="1668" y="1134"/>
                    <a:pt x="1334" y="1367"/>
                  </a:cubicBezTo>
                  <a:cubicBezTo>
                    <a:pt x="1179" y="1456"/>
                    <a:pt x="1038" y="1501"/>
                    <a:pt x="902" y="1501"/>
                  </a:cubicBezTo>
                  <a:cubicBezTo>
                    <a:pt x="834" y="1501"/>
                    <a:pt x="767" y="1489"/>
                    <a:pt x="701" y="1467"/>
                  </a:cubicBezTo>
                  <a:cubicBezTo>
                    <a:pt x="534" y="1367"/>
                    <a:pt x="400" y="1267"/>
                    <a:pt x="334" y="1100"/>
                  </a:cubicBezTo>
                  <a:cubicBezTo>
                    <a:pt x="200" y="767"/>
                    <a:pt x="367" y="366"/>
                    <a:pt x="701" y="266"/>
                  </a:cubicBezTo>
                  <a:cubicBezTo>
                    <a:pt x="779" y="227"/>
                    <a:pt x="869" y="208"/>
                    <a:pt x="958" y="208"/>
                  </a:cubicBezTo>
                  <a:cubicBezTo>
                    <a:pt x="1096" y="208"/>
                    <a:pt x="1233" y="252"/>
                    <a:pt x="1334" y="333"/>
                  </a:cubicBezTo>
                  <a:cubicBezTo>
                    <a:pt x="1668" y="533"/>
                    <a:pt x="1601" y="833"/>
                    <a:pt x="1668" y="833"/>
                  </a:cubicBezTo>
                  <a:cubicBezTo>
                    <a:pt x="1668" y="833"/>
                    <a:pt x="1701" y="767"/>
                    <a:pt x="1701" y="633"/>
                  </a:cubicBezTo>
                  <a:cubicBezTo>
                    <a:pt x="1701" y="467"/>
                    <a:pt x="1568" y="300"/>
                    <a:pt x="1434" y="166"/>
                  </a:cubicBezTo>
                  <a:cubicBezTo>
                    <a:pt x="1275" y="52"/>
                    <a:pt x="1084" y="1"/>
                    <a:pt x="9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6" name="Google Shape;1896;p56"/>
            <p:cNvSpPr/>
            <p:nvPr/>
          </p:nvSpPr>
          <p:spPr>
            <a:xfrm>
              <a:off x="2015738" y="2714712"/>
              <a:ext cx="238273" cy="92800"/>
            </a:xfrm>
            <a:custGeom>
              <a:avLst/>
              <a:gdLst/>
              <a:ahLst/>
              <a:cxnLst/>
              <a:rect l="l" t="t" r="r" b="b"/>
              <a:pathLst>
                <a:path w="9608" h="3742" extrusionOk="0">
                  <a:moveTo>
                    <a:pt x="72" y="0"/>
                  </a:moveTo>
                  <a:cubicBezTo>
                    <a:pt x="70" y="0"/>
                    <a:pt x="68" y="1"/>
                    <a:pt x="67" y="1"/>
                  </a:cubicBezTo>
                  <a:cubicBezTo>
                    <a:pt x="1" y="35"/>
                    <a:pt x="2135" y="902"/>
                    <a:pt x="4771" y="1970"/>
                  </a:cubicBezTo>
                  <a:cubicBezTo>
                    <a:pt x="7303" y="2963"/>
                    <a:pt x="9343" y="3741"/>
                    <a:pt x="9557" y="3741"/>
                  </a:cubicBezTo>
                  <a:cubicBezTo>
                    <a:pt x="9566" y="3741"/>
                    <a:pt x="9571" y="3740"/>
                    <a:pt x="9574" y="3737"/>
                  </a:cubicBezTo>
                  <a:cubicBezTo>
                    <a:pt x="9607" y="3704"/>
                    <a:pt x="7473" y="2837"/>
                    <a:pt x="4837" y="1803"/>
                  </a:cubicBezTo>
                  <a:cubicBezTo>
                    <a:pt x="2257" y="758"/>
                    <a:pt x="189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7" name="Google Shape;1897;p56"/>
            <p:cNvSpPr/>
            <p:nvPr/>
          </p:nvSpPr>
          <p:spPr>
            <a:xfrm>
              <a:off x="2004975" y="2741173"/>
              <a:ext cx="236637" cy="93568"/>
            </a:xfrm>
            <a:custGeom>
              <a:avLst/>
              <a:gdLst/>
              <a:ahLst/>
              <a:cxnLst/>
              <a:rect l="l" t="t" r="r" b="b"/>
              <a:pathLst>
                <a:path w="9542" h="3773" extrusionOk="0">
                  <a:moveTo>
                    <a:pt x="4" y="1"/>
                  </a:moveTo>
                  <a:cubicBezTo>
                    <a:pt x="2" y="1"/>
                    <a:pt x="1" y="1"/>
                    <a:pt x="1" y="2"/>
                  </a:cubicBezTo>
                  <a:cubicBezTo>
                    <a:pt x="1" y="69"/>
                    <a:pt x="2102" y="936"/>
                    <a:pt x="4738" y="1970"/>
                  </a:cubicBezTo>
                  <a:cubicBezTo>
                    <a:pt x="7320" y="2983"/>
                    <a:pt x="9421" y="3772"/>
                    <a:pt x="9536" y="3772"/>
                  </a:cubicBezTo>
                  <a:cubicBezTo>
                    <a:pt x="9539" y="3772"/>
                    <a:pt x="9540" y="3772"/>
                    <a:pt x="9541" y="3771"/>
                  </a:cubicBezTo>
                  <a:cubicBezTo>
                    <a:pt x="9541" y="3671"/>
                    <a:pt x="7406" y="2837"/>
                    <a:pt x="4771" y="1803"/>
                  </a:cubicBezTo>
                  <a:cubicBezTo>
                    <a:pt x="2222" y="790"/>
                    <a:pt x="88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8" name="Google Shape;1898;p56"/>
            <p:cNvSpPr/>
            <p:nvPr/>
          </p:nvSpPr>
          <p:spPr>
            <a:xfrm>
              <a:off x="1991757" y="2766815"/>
              <a:ext cx="237430" cy="93568"/>
            </a:xfrm>
            <a:custGeom>
              <a:avLst/>
              <a:gdLst/>
              <a:ahLst/>
              <a:cxnLst/>
              <a:rect l="l" t="t" r="r" b="b"/>
              <a:pathLst>
                <a:path w="9574" h="3773" extrusionOk="0">
                  <a:moveTo>
                    <a:pt x="71" y="1"/>
                  </a:moveTo>
                  <a:cubicBezTo>
                    <a:pt x="69" y="1"/>
                    <a:pt x="68" y="1"/>
                    <a:pt x="67" y="2"/>
                  </a:cubicBezTo>
                  <a:cubicBezTo>
                    <a:pt x="0" y="69"/>
                    <a:pt x="2135" y="936"/>
                    <a:pt x="4770" y="1970"/>
                  </a:cubicBezTo>
                  <a:cubicBezTo>
                    <a:pt x="7352" y="2983"/>
                    <a:pt x="9486" y="3772"/>
                    <a:pt x="9571" y="3772"/>
                  </a:cubicBezTo>
                  <a:cubicBezTo>
                    <a:pt x="9573" y="3772"/>
                    <a:pt x="9574" y="3772"/>
                    <a:pt x="9574" y="3771"/>
                  </a:cubicBezTo>
                  <a:cubicBezTo>
                    <a:pt x="9574" y="3705"/>
                    <a:pt x="7472" y="2871"/>
                    <a:pt x="4837" y="1803"/>
                  </a:cubicBezTo>
                  <a:cubicBezTo>
                    <a:pt x="2288" y="790"/>
                    <a:pt x="186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9" name="Google Shape;1899;p56"/>
            <p:cNvSpPr/>
            <p:nvPr/>
          </p:nvSpPr>
          <p:spPr>
            <a:xfrm>
              <a:off x="2485614" y="2652688"/>
              <a:ext cx="144779" cy="57113"/>
            </a:xfrm>
            <a:custGeom>
              <a:avLst/>
              <a:gdLst/>
              <a:ahLst/>
              <a:cxnLst/>
              <a:rect l="l" t="t" r="r" b="b"/>
              <a:pathLst>
                <a:path w="5838" h="2303" extrusionOk="0">
                  <a:moveTo>
                    <a:pt x="5838" y="1"/>
                  </a:moveTo>
                  <a:lnTo>
                    <a:pt x="5838" y="1"/>
                  </a:lnTo>
                  <a:cubicBezTo>
                    <a:pt x="4837" y="301"/>
                    <a:pt x="3836" y="634"/>
                    <a:pt x="2869" y="1035"/>
                  </a:cubicBezTo>
                  <a:cubicBezTo>
                    <a:pt x="1868" y="1368"/>
                    <a:pt x="901" y="1802"/>
                    <a:pt x="0" y="2302"/>
                  </a:cubicBezTo>
                  <a:cubicBezTo>
                    <a:pt x="1001" y="2002"/>
                    <a:pt x="2002" y="1669"/>
                    <a:pt x="2969" y="1235"/>
                  </a:cubicBezTo>
                  <a:cubicBezTo>
                    <a:pt x="3970" y="901"/>
                    <a:pt x="4904" y="501"/>
                    <a:pt x="58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0" name="Google Shape;1900;p56"/>
            <p:cNvSpPr/>
            <p:nvPr/>
          </p:nvSpPr>
          <p:spPr>
            <a:xfrm>
              <a:off x="2453350" y="2670891"/>
              <a:ext cx="189468" cy="75316"/>
            </a:xfrm>
            <a:custGeom>
              <a:avLst/>
              <a:gdLst/>
              <a:ahLst/>
              <a:cxnLst/>
              <a:rect l="l" t="t" r="r" b="b"/>
              <a:pathLst>
                <a:path w="7640" h="3037" extrusionOk="0">
                  <a:moveTo>
                    <a:pt x="7639" y="1"/>
                  </a:moveTo>
                  <a:cubicBezTo>
                    <a:pt x="6338" y="434"/>
                    <a:pt x="5037" y="901"/>
                    <a:pt x="3803" y="1435"/>
                  </a:cubicBezTo>
                  <a:cubicBezTo>
                    <a:pt x="2502" y="1935"/>
                    <a:pt x="1201" y="2469"/>
                    <a:pt x="0" y="3036"/>
                  </a:cubicBezTo>
                  <a:cubicBezTo>
                    <a:pt x="1301" y="2636"/>
                    <a:pt x="2602" y="2169"/>
                    <a:pt x="3837" y="1635"/>
                  </a:cubicBezTo>
                  <a:cubicBezTo>
                    <a:pt x="5137" y="1135"/>
                    <a:pt x="6372" y="601"/>
                    <a:pt x="7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1" name="Google Shape;1901;p56"/>
            <p:cNvSpPr/>
            <p:nvPr/>
          </p:nvSpPr>
          <p:spPr>
            <a:xfrm>
              <a:off x="2584043" y="2527773"/>
              <a:ext cx="51335" cy="14929"/>
            </a:xfrm>
            <a:custGeom>
              <a:avLst/>
              <a:gdLst/>
              <a:ahLst/>
              <a:cxnLst/>
              <a:rect l="l" t="t" r="r" b="b"/>
              <a:pathLst>
                <a:path w="2070" h="602" extrusionOk="0">
                  <a:moveTo>
                    <a:pt x="2069" y="1"/>
                  </a:moveTo>
                  <a:cubicBezTo>
                    <a:pt x="1702" y="1"/>
                    <a:pt x="1335" y="67"/>
                    <a:pt x="1002" y="201"/>
                  </a:cubicBezTo>
                  <a:cubicBezTo>
                    <a:pt x="668" y="268"/>
                    <a:pt x="268" y="401"/>
                    <a:pt x="1" y="601"/>
                  </a:cubicBezTo>
                  <a:cubicBezTo>
                    <a:pt x="735" y="534"/>
                    <a:pt x="1435" y="334"/>
                    <a:pt x="2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2" name="Google Shape;1902;p56"/>
            <p:cNvSpPr/>
            <p:nvPr/>
          </p:nvSpPr>
          <p:spPr>
            <a:xfrm>
              <a:off x="2330097" y="2645248"/>
              <a:ext cx="103414" cy="235794"/>
            </a:xfrm>
            <a:custGeom>
              <a:avLst/>
              <a:gdLst/>
              <a:ahLst/>
              <a:cxnLst/>
              <a:rect l="l" t="t" r="r" b="b"/>
              <a:pathLst>
                <a:path w="4170" h="9508" extrusionOk="0">
                  <a:moveTo>
                    <a:pt x="4135" y="0"/>
                  </a:moveTo>
                  <a:cubicBezTo>
                    <a:pt x="4055" y="0"/>
                    <a:pt x="3127" y="2122"/>
                    <a:pt x="2002" y="4704"/>
                  </a:cubicBezTo>
                  <a:cubicBezTo>
                    <a:pt x="901" y="7339"/>
                    <a:pt x="0" y="9474"/>
                    <a:pt x="100" y="9507"/>
                  </a:cubicBezTo>
                  <a:cubicBezTo>
                    <a:pt x="101" y="9508"/>
                    <a:pt x="101" y="9508"/>
                    <a:pt x="102" y="9508"/>
                  </a:cubicBezTo>
                  <a:cubicBezTo>
                    <a:pt x="182" y="9508"/>
                    <a:pt x="1110" y="7418"/>
                    <a:pt x="2235" y="4804"/>
                  </a:cubicBezTo>
                  <a:cubicBezTo>
                    <a:pt x="3336" y="2169"/>
                    <a:pt x="4170" y="34"/>
                    <a:pt x="4137" y="0"/>
                  </a:cubicBezTo>
                  <a:cubicBezTo>
                    <a:pt x="4136" y="0"/>
                    <a:pt x="4135" y="0"/>
                    <a:pt x="4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3" name="Google Shape;1903;p56"/>
            <p:cNvSpPr/>
            <p:nvPr/>
          </p:nvSpPr>
          <p:spPr>
            <a:xfrm>
              <a:off x="1714127" y="2759375"/>
              <a:ext cx="326460" cy="244920"/>
            </a:xfrm>
            <a:custGeom>
              <a:avLst/>
              <a:gdLst/>
              <a:ahLst/>
              <a:cxnLst/>
              <a:rect l="l" t="t" r="r" b="b"/>
              <a:pathLst>
                <a:path w="13164" h="9876" extrusionOk="0">
                  <a:moveTo>
                    <a:pt x="4861" y="0"/>
                  </a:moveTo>
                  <a:cubicBezTo>
                    <a:pt x="4628" y="0"/>
                    <a:pt x="4490" y="2"/>
                    <a:pt x="4490" y="2"/>
                  </a:cubicBezTo>
                  <a:cubicBezTo>
                    <a:pt x="4490" y="2"/>
                    <a:pt x="2422" y="502"/>
                    <a:pt x="1922" y="902"/>
                  </a:cubicBezTo>
                  <a:cubicBezTo>
                    <a:pt x="1422" y="1336"/>
                    <a:pt x="87" y="3771"/>
                    <a:pt x="87" y="3771"/>
                  </a:cubicBezTo>
                  <a:cubicBezTo>
                    <a:pt x="85" y="3770"/>
                    <a:pt x="83" y="3770"/>
                    <a:pt x="81" y="3770"/>
                  </a:cubicBezTo>
                  <a:cubicBezTo>
                    <a:pt x="1" y="3770"/>
                    <a:pt x="295" y="4457"/>
                    <a:pt x="621" y="5239"/>
                  </a:cubicBezTo>
                  <a:cubicBezTo>
                    <a:pt x="921" y="5906"/>
                    <a:pt x="2989" y="9875"/>
                    <a:pt x="2989" y="9875"/>
                  </a:cubicBezTo>
                  <a:cubicBezTo>
                    <a:pt x="2989" y="9875"/>
                    <a:pt x="4123" y="9675"/>
                    <a:pt x="4824" y="9575"/>
                  </a:cubicBezTo>
                  <a:cubicBezTo>
                    <a:pt x="5524" y="9475"/>
                    <a:pt x="7993" y="8508"/>
                    <a:pt x="7993" y="8508"/>
                  </a:cubicBezTo>
                  <a:cubicBezTo>
                    <a:pt x="7993" y="8508"/>
                    <a:pt x="11162" y="7073"/>
                    <a:pt x="11562" y="6440"/>
                  </a:cubicBezTo>
                  <a:cubicBezTo>
                    <a:pt x="11890" y="5903"/>
                    <a:pt x="11898" y="5873"/>
                    <a:pt x="11896" y="5872"/>
                  </a:cubicBezTo>
                  <a:lnTo>
                    <a:pt x="11896" y="5872"/>
                  </a:lnTo>
                  <a:cubicBezTo>
                    <a:pt x="12263" y="5672"/>
                    <a:pt x="12630" y="5372"/>
                    <a:pt x="12896" y="5005"/>
                  </a:cubicBezTo>
                  <a:cubicBezTo>
                    <a:pt x="13063" y="4572"/>
                    <a:pt x="13163" y="4105"/>
                    <a:pt x="12763" y="3905"/>
                  </a:cubicBezTo>
                  <a:cubicBezTo>
                    <a:pt x="12618" y="3838"/>
                    <a:pt x="12385" y="3816"/>
                    <a:pt x="12138" y="3816"/>
                  </a:cubicBezTo>
                  <a:cubicBezTo>
                    <a:pt x="11644" y="3816"/>
                    <a:pt x="11095" y="3905"/>
                    <a:pt x="11095" y="3905"/>
                  </a:cubicBezTo>
                  <a:cubicBezTo>
                    <a:pt x="11429" y="3604"/>
                    <a:pt x="11595" y="3271"/>
                    <a:pt x="11662" y="2870"/>
                  </a:cubicBezTo>
                  <a:cubicBezTo>
                    <a:pt x="11762" y="2270"/>
                    <a:pt x="11095" y="2170"/>
                    <a:pt x="10828" y="2170"/>
                  </a:cubicBezTo>
                  <a:cubicBezTo>
                    <a:pt x="10595" y="2170"/>
                    <a:pt x="5958" y="3604"/>
                    <a:pt x="5658" y="3671"/>
                  </a:cubicBezTo>
                  <a:lnTo>
                    <a:pt x="5491" y="3671"/>
                  </a:lnTo>
                  <a:cubicBezTo>
                    <a:pt x="5258" y="3604"/>
                    <a:pt x="5091" y="3404"/>
                    <a:pt x="5124" y="3171"/>
                  </a:cubicBezTo>
                  <a:cubicBezTo>
                    <a:pt x="5158" y="3071"/>
                    <a:pt x="5224" y="2937"/>
                    <a:pt x="5291" y="2870"/>
                  </a:cubicBezTo>
                  <a:cubicBezTo>
                    <a:pt x="5491" y="2704"/>
                    <a:pt x="5725" y="2604"/>
                    <a:pt x="5958" y="2570"/>
                  </a:cubicBezTo>
                  <a:lnTo>
                    <a:pt x="9627" y="2103"/>
                  </a:lnTo>
                  <a:cubicBezTo>
                    <a:pt x="9627" y="2103"/>
                    <a:pt x="10728" y="1369"/>
                    <a:pt x="10495" y="669"/>
                  </a:cubicBezTo>
                  <a:cubicBezTo>
                    <a:pt x="10325" y="48"/>
                    <a:pt x="6144" y="0"/>
                    <a:pt x="4861" y="0"/>
                  </a:cubicBezTo>
                  <a:close/>
                </a:path>
              </a:pathLst>
            </a:custGeom>
            <a:solidFill>
              <a:srgbClr val="FFC4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4" name="Google Shape;1904;p56"/>
            <p:cNvSpPr/>
            <p:nvPr/>
          </p:nvSpPr>
          <p:spPr>
            <a:xfrm>
              <a:off x="1845316" y="2856193"/>
              <a:ext cx="148946" cy="54336"/>
            </a:xfrm>
            <a:custGeom>
              <a:avLst/>
              <a:gdLst/>
              <a:ahLst/>
              <a:cxnLst/>
              <a:rect l="l" t="t" r="r" b="b"/>
              <a:pathLst>
                <a:path w="6006" h="2191" extrusionOk="0">
                  <a:moveTo>
                    <a:pt x="6005" y="1"/>
                  </a:moveTo>
                  <a:lnTo>
                    <a:pt x="6005" y="1"/>
                  </a:lnTo>
                  <a:cubicBezTo>
                    <a:pt x="5105" y="534"/>
                    <a:pt x="4104" y="1001"/>
                    <a:pt x="3170" y="1402"/>
                  </a:cubicBezTo>
                  <a:cubicBezTo>
                    <a:pt x="2469" y="1702"/>
                    <a:pt x="1702" y="1869"/>
                    <a:pt x="968" y="2002"/>
                  </a:cubicBezTo>
                  <a:cubicBezTo>
                    <a:pt x="635" y="2035"/>
                    <a:pt x="301" y="2069"/>
                    <a:pt x="1" y="2135"/>
                  </a:cubicBezTo>
                  <a:cubicBezTo>
                    <a:pt x="196" y="2174"/>
                    <a:pt x="380" y="2191"/>
                    <a:pt x="566" y="2191"/>
                  </a:cubicBezTo>
                  <a:cubicBezTo>
                    <a:pt x="698" y="2191"/>
                    <a:pt x="830" y="2183"/>
                    <a:pt x="968" y="2169"/>
                  </a:cubicBezTo>
                  <a:cubicBezTo>
                    <a:pt x="1702" y="2102"/>
                    <a:pt x="2503" y="1902"/>
                    <a:pt x="3203" y="1635"/>
                  </a:cubicBezTo>
                  <a:cubicBezTo>
                    <a:pt x="3937" y="1368"/>
                    <a:pt x="4604" y="1001"/>
                    <a:pt x="5238" y="568"/>
                  </a:cubicBezTo>
                  <a:cubicBezTo>
                    <a:pt x="5538" y="434"/>
                    <a:pt x="5805" y="267"/>
                    <a:pt x="6005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5" name="Google Shape;1905;p56"/>
            <p:cNvSpPr/>
            <p:nvPr/>
          </p:nvSpPr>
          <p:spPr>
            <a:xfrm>
              <a:off x="1886682" y="2904180"/>
              <a:ext cx="124121" cy="49847"/>
            </a:xfrm>
            <a:custGeom>
              <a:avLst/>
              <a:gdLst/>
              <a:ahLst/>
              <a:cxnLst/>
              <a:rect l="l" t="t" r="r" b="b"/>
              <a:pathLst>
                <a:path w="5005" h="2010" extrusionOk="0">
                  <a:moveTo>
                    <a:pt x="5004" y="0"/>
                  </a:moveTo>
                  <a:lnTo>
                    <a:pt x="5004" y="0"/>
                  </a:lnTo>
                  <a:cubicBezTo>
                    <a:pt x="4137" y="234"/>
                    <a:pt x="3303" y="567"/>
                    <a:pt x="2469" y="934"/>
                  </a:cubicBezTo>
                  <a:cubicBezTo>
                    <a:pt x="1802" y="1234"/>
                    <a:pt x="1168" y="1501"/>
                    <a:pt x="701" y="1701"/>
                  </a:cubicBezTo>
                  <a:lnTo>
                    <a:pt x="168" y="1902"/>
                  </a:lnTo>
                  <a:cubicBezTo>
                    <a:pt x="134" y="1902"/>
                    <a:pt x="34" y="1935"/>
                    <a:pt x="1" y="2002"/>
                  </a:cubicBezTo>
                  <a:cubicBezTo>
                    <a:pt x="3" y="2007"/>
                    <a:pt x="13" y="2009"/>
                    <a:pt x="29" y="2009"/>
                  </a:cubicBezTo>
                  <a:cubicBezTo>
                    <a:pt x="213" y="2009"/>
                    <a:pt x="1275" y="1654"/>
                    <a:pt x="2536" y="1101"/>
                  </a:cubicBezTo>
                  <a:cubicBezTo>
                    <a:pt x="3403" y="834"/>
                    <a:pt x="4204" y="434"/>
                    <a:pt x="5004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6" name="Google Shape;1906;p56"/>
            <p:cNvSpPr/>
            <p:nvPr/>
          </p:nvSpPr>
          <p:spPr>
            <a:xfrm>
              <a:off x="1777490" y="2794144"/>
              <a:ext cx="20708" cy="27577"/>
            </a:xfrm>
            <a:custGeom>
              <a:avLst/>
              <a:gdLst/>
              <a:ahLst/>
              <a:cxnLst/>
              <a:rect l="l" t="t" r="r" b="b"/>
              <a:pathLst>
                <a:path w="835" h="1112" extrusionOk="0">
                  <a:moveTo>
                    <a:pt x="167" y="1"/>
                  </a:moveTo>
                  <a:cubicBezTo>
                    <a:pt x="67" y="1"/>
                    <a:pt x="1" y="334"/>
                    <a:pt x="201" y="701"/>
                  </a:cubicBezTo>
                  <a:cubicBezTo>
                    <a:pt x="365" y="1030"/>
                    <a:pt x="642" y="1111"/>
                    <a:pt x="736" y="1111"/>
                  </a:cubicBezTo>
                  <a:cubicBezTo>
                    <a:pt x="756" y="1111"/>
                    <a:pt x="768" y="1107"/>
                    <a:pt x="768" y="1102"/>
                  </a:cubicBezTo>
                  <a:cubicBezTo>
                    <a:pt x="835" y="1035"/>
                    <a:pt x="601" y="868"/>
                    <a:pt x="401" y="601"/>
                  </a:cubicBezTo>
                  <a:cubicBezTo>
                    <a:pt x="201" y="301"/>
                    <a:pt x="234" y="1"/>
                    <a:pt x="167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7" name="Google Shape;1907;p56"/>
            <p:cNvSpPr/>
            <p:nvPr/>
          </p:nvSpPr>
          <p:spPr>
            <a:xfrm>
              <a:off x="1825749" y="2871618"/>
              <a:ext cx="12152" cy="25246"/>
            </a:xfrm>
            <a:custGeom>
              <a:avLst/>
              <a:gdLst/>
              <a:ahLst/>
              <a:cxnLst/>
              <a:rect l="l" t="t" r="r" b="b"/>
              <a:pathLst>
                <a:path w="490" h="1018" extrusionOk="0">
                  <a:moveTo>
                    <a:pt x="238" y="1"/>
                  </a:moveTo>
                  <a:cubicBezTo>
                    <a:pt x="174" y="1"/>
                    <a:pt x="1" y="221"/>
                    <a:pt x="89" y="546"/>
                  </a:cubicBezTo>
                  <a:cubicBezTo>
                    <a:pt x="150" y="877"/>
                    <a:pt x="373" y="1018"/>
                    <a:pt x="440" y="1018"/>
                  </a:cubicBezTo>
                  <a:cubicBezTo>
                    <a:pt x="448" y="1018"/>
                    <a:pt x="453" y="1016"/>
                    <a:pt x="456" y="1013"/>
                  </a:cubicBezTo>
                  <a:cubicBezTo>
                    <a:pt x="490" y="980"/>
                    <a:pt x="323" y="746"/>
                    <a:pt x="290" y="513"/>
                  </a:cubicBezTo>
                  <a:cubicBezTo>
                    <a:pt x="256" y="246"/>
                    <a:pt x="290" y="46"/>
                    <a:pt x="256" y="12"/>
                  </a:cubicBezTo>
                  <a:cubicBezTo>
                    <a:pt x="252" y="5"/>
                    <a:pt x="246" y="1"/>
                    <a:pt x="238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8" name="Google Shape;1908;p56"/>
            <p:cNvSpPr/>
            <p:nvPr/>
          </p:nvSpPr>
          <p:spPr>
            <a:xfrm>
              <a:off x="2511257" y="2621118"/>
              <a:ext cx="223369" cy="282764"/>
            </a:xfrm>
            <a:custGeom>
              <a:avLst/>
              <a:gdLst/>
              <a:ahLst/>
              <a:cxnLst/>
              <a:rect l="l" t="t" r="r" b="b"/>
              <a:pathLst>
                <a:path w="9007" h="11402" extrusionOk="0">
                  <a:moveTo>
                    <a:pt x="7060" y="0"/>
                  </a:moveTo>
                  <a:cubicBezTo>
                    <a:pt x="6129" y="0"/>
                    <a:pt x="5604" y="1174"/>
                    <a:pt x="5604" y="1174"/>
                  </a:cubicBezTo>
                  <a:cubicBezTo>
                    <a:pt x="5371" y="1407"/>
                    <a:pt x="5338" y="1707"/>
                    <a:pt x="5504" y="2008"/>
                  </a:cubicBezTo>
                  <a:cubicBezTo>
                    <a:pt x="5638" y="2575"/>
                    <a:pt x="6805" y="2641"/>
                    <a:pt x="6805" y="2641"/>
                  </a:cubicBezTo>
                  <a:lnTo>
                    <a:pt x="6472" y="3142"/>
                  </a:lnTo>
                  <a:cubicBezTo>
                    <a:pt x="6472" y="3142"/>
                    <a:pt x="1602" y="3609"/>
                    <a:pt x="1135" y="4076"/>
                  </a:cubicBezTo>
                  <a:cubicBezTo>
                    <a:pt x="868" y="4409"/>
                    <a:pt x="801" y="4843"/>
                    <a:pt x="934" y="5277"/>
                  </a:cubicBezTo>
                  <a:cubicBezTo>
                    <a:pt x="501" y="5277"/>
                    <a:pt x="167" y="5577"/>
                    <a:pt x="101" y="5977"/>
                  </a:cubicBezTo>
                  <a:cubicBezTo>
                    <a:pt x="0" y="6444"/>
                    <a:pt x="201" y="6844"/>
                    <a:pt x="601" y="7078"/>
                  </a:cubicBezTo>
                  <a:cubicBezTo>
                    <a:pt x="534" y="7311"/>
                    <a:pt x="534" y="7612"/>
                    <a:pt x="601" y="7845"/>
                  </a:cubicBezTo>
                  <a:lnTo>
                    <a:pt x="4003" y="10914"/>
                  </a:lnTo>
                  <a:cubicBezTo>
                    <a:pt x="4003" y="10914"/>
                    <a:pt x="4690" y="11401"/>
                    <a:pt x="5540" y="11401"/>
                  </a:cubicBezTo>
                  <a:cubicBezTo>
                    <a:pt x="5733" y="11401"/>
                    <a:pt x="5934" y="11376"/>
                    <a:pt x="6138" y="11314"/>
                  </a:cubicBezTo>
                  <a:cubicBezTo>
                    <a:pt x="6772" y="11147"/>
                    <a:pt x="7206" y="10647"/>
                    <a:pt x="7339" y="10013"/>
                  </a:cubicBezTo>
                  <a:cubicBezTo>
                    <a:pt x="7639" y="9646"/>
                    <a:pt x="7839" y="9246"/>
                    <a:pt x="8040" y="8812"/>
                  </a:cubicBezTo>
                  <a:cubicBezTo>
                    <a:pt x="8540" y="7778"/>
                    <a:pt x="7806" y="6611"/>
                    <a:pt x="7806" y="6611"/>
                  </a:cubicBezTo>
                  <a:cubicBezTo>
                    <a:pt x="8273" y="6277"/>
                    <a:pt x="8507" y="5777"/>
                    <a:pt x="8507" y="5176"/>
                  </a:cubicBezTo>
                  <a:cubicBezTo>
                    <a:pt x="8440" y="4276"/>
                    <a:pt x="7539" y="3142"/>
                    <a:pt x="7539" y="3142"/>
                  </a:cubicBezTo>
                  <a:lnTo>
                    <a:pt x="8140" y="2475"/>
                  </a:lnTo>
                  <a:cubicBezTo>
                    <a:pt x="8540" y="2174"/>
                    <a:pt x="8840" y="1741"/>
                    <a:pt x="8940" y="1174"/>
                  </a:cubicBezTo>
                  <a:cubicBezTo>
                    <a:pt x="9007" y="340"/>
                    <a:pt x="8173" y="140"/>
                    <a:pt x="7172" y="6"/>
                  </a:cubicBezTo>
                  <a:cubicBezTo>
                    <a:pt x="7134" y="2"/>
                    <a:pt x="7097" y="0"/>
                    <a:pt x="7060" y="0"/>
                  </a:cubicBezTo>
                  <a:close/>
                </a:path>
              </a:pathLst>
            </a:custGeom>
            <a:solidFill>
              <a:srgbClr val="FFC4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9" name="Google Shape;1909;p56"/>
            <p:cNvSpPr/>
            <p:nvPr/>
          </p:nvSpPr>
          <p:spPr>
            <a:xfrm>
              <a:off x="2532758" y="2755085"/>
              <a:ext cx="129900" cy="21948"/>
            </a:xfrm>
            <a:custGeom>
              <a:avLst/>
              <a:gdLst/>
              <a:ahLst/>
              <a:cxnLst/>
              <a:rect l="l" t="t" r="r" b="b"/>
              <a:pathLst>
                <a:path w="5238" h="885" extrusionOk="0">
                  <a:moveTo>
                    <a:pt x="33" y="1"/>
                  </a:moveTo>
                  <a:cubicBezTo>
                    <a:pt x="17" y="1"/>
                    <a:pt x="6" y="3"/>
                    <a:pt x="1" y="8"/>
                  </a:cubicBezTo>
                  <a:cubicBezTo>
                    <a:pt x="801" y="375"/>
                    <a:pt x="1669" y="675"/>
                    <a:pt x="2569" y="742"/>
                  </a:cubicBezTo>
                  <a:cubicBezTo>
                    <a:pt x="3046" y="833"/>
                    <a:pt x="3532" y="885"/>
                    <a:pt x="4024" y="885"/>
                  </a:cubicBezTo>
                  <a:cubicBezTo>
                    <a:pt x="4426" y="885"/>
                    <a:pt x="4832" y="850"/>
                    <a:pt x="5238" y="775"/>
                  </a:cubicBezTo>
                  <a:cubicBezTo>
                    <a:pt x="5238" y="708"/>
                    <a:pt x="4004" y="742"/>
                    <a:pt x="2603" y="542"/>
                  </a:cubicBezTo>
                  <a:cubicBezTo>
                    <a:pt x="1277" y="357"/>
                    <a:pt x="236" y="1"/>
                    <a:pt x="33" y="1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0" name="Google Shape;1910;p56"/>
            <p:cNvSpPr/>
            <p:nvPr/>
          </p:nvSpPr>
          <p:spPr>
            <a:xfrm>
              <a:off x="2522838" y="2797467"/>
              <a:ext cx="132380" cy="40547"/>
            </a:xfrm>
            <a:custGeom>
              <a:avLst/>
              <a:gdLst/>
              <a:ahLst/>
              <a:cxnLst/>
              <a:rect l="l" t="t" r="r" b="b"/>
              <a:pathLst>
                <a:path w="5338" h="1635" extrusionOk="0">
                  <a:moveTo>
                    <a:pt x="0" y="0"/>
                  </a:moveTo>
                  <a:lnTo>
                    <a:pt x="0" y="0"/>
                  </a:lnTo>
                  <a:cubicBezTo>
                    <a:pt x="834" y="400"/>
                    <a:pt x="1702" y="734"/>
                    <a:pt x="2636" y="1001"/>
                  </a:cubicBezTo>
                  <a:cubicBezTo>
                    <a:pt x="3503" y="1268"/>
                    <a:pt x="4404" y="1501"/>
                    <a:pt x="5338" y="1635"/>
                  </a:cubicBezTo>
                  <a:cubicBezTo>
                    <a:pt x="4470" y="1268"/>
                    <a:pt x="3570" y="1034"/>
                    <a:pt x="2669" y="801"/>
                  </a:cubicBezTo>
                  <a:cubicBezTo>
                    <a:pt x="1802" y="467"/>
                    <a:pt x="901" y="200"/>
                    <a:pt x="0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1" name="Google Shape;1911;p56"/>
            <p:cNvSpPr/>
            <p:nvPr/>
          </p:nvSpPr>
          <p:spPr>
            <a:xfrm>
              <a:off x="2669254" y="2665931"/>
              <a:ext cx="38910" cy="22196"/>
            </a:xfrm>
            <a:custGeom>
              <a:avLst/>
              <a:gdLst/>
              <a:ahLst/>
              <a:cxnLst/>
              <a:rect l="l" t="t" r="r" b="b"/>
              <a:pathLst>
                <a:path w="1569" h="895" extrusionOk="0">
                  <a:moveTo>
                    <a:pt x="1502" y="0"/>
                  </a:moveTo>
                  <a:cubicBezTo>
                    <a:pt x="1468" y="0"/>
                    <a:pt x="1268" y="367"/>
                    <a:pt x="835" y="601"/>
                  </a:cubicBezTo>
                  <a:cubicBezTo>
                    <a:pt x="434" y="801"/>
                    <a:pt x="1" y="801"/>
                    <a:pt x="1" y="801"/>
                  </a:cubicBezTo>
                  <a:cubicBezTo>
                    <a:pt x="1" y="801"/>
                    <a:pt x="101" y="868"/>
                    <a:pt x="268" y="868"/>
                  </a:cubicBezTo>
                  <a:cubicBezTo>
                    <a:pt x="323" y="886"/>
                    <a:pt x="385" y="895"/>
                    <a:pt x="448" y="895"/>
                  </a:cubicBezTo>
                  <a:cubicBezTo>
                    <a:pt x="612" y="895"/>
                    <a:pt x="790" y="840"/>
                    <a:pt x="935" y="768"/>
                  </a:cubicBezTo>
                  <a:cubicBezTo>
                    <a:pt x="1135" y="634"/>
                    <a:pt x="1302" y="501"/>
                    <a:pt x="1435" y="301"/>
                  </a:cubicBezTo>
                  <a:cubicBezTo>
                    <a:pt x="1502" y="134"/>
                    <a:pt x="1568" y="0"/>
                    <a:pt x="1502" y="0"/>
                  </a:cubicBezTo>
                  <a:close/>
                </a:path>
              </a:pathLst>
            </a:custGeom>
            <a:solidFill>
              <a:srgbClr val="DF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2" name="Google Shape;1912;p56"/>
            <p:cNvSpPr/>
            <p:nvPr/>
          </p:nvSpPr>
          <p:spPr>
            <a:xfrm>
              <a:off x="1500380" y="2927739"/>
              <a:ext cx="1385448" cy="1127980"/>
            </a:xfrm>
            <a:custGeom>
              <a:avLst/>
              <a:gdLst/>
              <a:ahLst/>
              <a:cxnLst/>
              <a:rect l="l" t="t" r="r" b="b"/>
              <a:pathLst>
                <a:path w="55866" h="45484" extrusionOk="0">
                  <a:moveTo>
                    <a:pt x="30486" y="0"/>
                  </a:moveTo>
                  <a:cubicBezTo>
                    <a:pt x="29721" y="0"/>
                    <a:pt x="28951" y="82"/>
                    <a:pt x="28187" y="251"/>
                  </a:cubicBezTo>
                  <a:cubicBezTo>
                    <a:pt x="26019" y="718"/>
                    <a:pt x="23884" y="1285"/>
                    <a:pt x="21782" y="2052"/>
                  </a:cubicBezTo>
                  <a:cubicBezTo>
                    <a:pt x="16212" y="4087"/>
                    <a:pt x="11508" y="5455"/>
                    <a:pt x="7505" y="8991"/>
                  </a:cubicBezTo>
                  <a:cubicBezTo>
                    <a:pt x="2769" y="13094"/>
                    <a:pt x="0" y="21099"/>
                    <a:pt x="767" y="22967"/>
                  </a:cubicBezTo>
                  <a:cubicBezTo>
                    <a:pt x="767" y="22967"/>
                    <a:pt x="4537" y="25469"/>
                    <a:pt x="12009" y="25469"/>
                  </a:cubicBezTo>
                  <a:cubicBezTo>
                    <a:pt x="19447" y="25469"/>
                    <a:pt x="21182" y="24969"/>
                    <a:pt x="21182" y="24969"/>
                  </a:cubicBezTo>
                  <a:lnTo>
                    <a:pt x="28187" y="18631"/>
                  </a:lnTo>
                  <a:lnTo>
                    <a:pt x="43531" y="45484"/>
                  </a:lnTo>
                  <a:cubicBezTo>
                    <a:pt x="43531" y="45484"/>
                    <a:pt x="55338" y="38173"/>
                    <a:pt x="55762" y="38173"/>
                  </a:cubicBezTo>
                  <a:cubicBezTo>
                    <a:pt x="55768" y="38173"/>
                    <a:pt x="55772" y="38175"/>
                    <a:pt x="55773" y="38178"/>
                  </a:cubicBezTo>
                  <a:cubicBezTo>
                    <a:pt x="55774" y="38179"/>
                    <a:pt x="55774" y="38179"/>
                    <a:pt x="55774" y="38179"/>
                  </a:cubicBezTo>
                  <a:cubicBezTo>
                    <a:pt x="55865" y="38179"/>
                    <a:pt x="44424" y="12746"/>
                    <a:pt x="41897" y="8324"/>
                  </a:cubicBezTo>
                  <a:cubicBezTo>
                    <a:pt x="41063" y="6856"/>
                    <a:pt x="40095" y="5488"/>
                    <a:pt x="39061" y="4221"/>
                  </a:cubicBezTo>
                  <a:cubicBezTo>
                    <a:pt x="37002" y="1538"/>
                    <a:pt x="33798" y="0"/>
                    <a:pt x="30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3" name="Google Shape;1913;p56"/>
            <p:cNvSpPr/>
            <p:nvPr/>
          </p:nvSpPr>
          <p:spPr>
            <a:xfrm>
              <a:off x="2019037" y="3312007"/>
              <a:ext cx="450880" cy="1169742"/>
            </a:xfrm>
            <a:custGeom>
              <a:avLst/>
              <a:gdLst/>
              <a:ahLst/>
              <a:cxnLst/>
              <a:rect l="l" t="t" r="r" b="b"/>
              <a:pathLst>
                <a:path w="18181" h="47168" extrusionOk="0">
                  <a:moveTo>
                    <a:pt x="5505" y="0"/>
                  </a:moveTo>
                  <a:cubicBezTo>
                    <a:pt x="5505" y="0"/>
                    <a:pt x="1" y="3836"/>
                    <a:pt x="134" y="6905"/>
                  </a:cubicBezTo>
                  <a:cubicBezTo>
                    <a:pt x="268" y="9440"/>
                    <a:pt x="3670" y="47167"/>
                    <a:pt x="3670" y="47167"/>
                  </a:cubicBezTo>
                  <a:lnTo>
                    <a:pt x="17280" y="46934"/>
                  </a:lnTo>
                  <a:lnTo>
                    <a:pt x="18181" y="22183"/>
                  </a:lnTo>
                  <a:lnTo>
                    <a:pt x="55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4" name="Google Shape;1914;p56"/>
            <p:cNvSpPr/>
            <p:nvPr/>
          </p:nvSpPr>
          <p:spPr>
            <a:xfrm>
              <a:off x="2021541" y="3315306"/>
              <a:ext cx="475679" cy="595634"/>
            </a:xfrm>
            <a:custGeom>
              <a:avLst/>
              <a:gdLst/>
              <a:ahLst/>
              <a:cxnLst/>
              <a:rect l="l" t="t" r="r" b="b"/>
              <a:pathLst>
                <a:path w="19181" h="24018" extrusionOk="0">
                  <a:moveTo>
                    <a:pt x="6104" y="1"/>
                  </a:moveTo>
                  <a:cubicBezTo>
                    <a:pt x="4036" y="268"/>
                    <a:pt x="2202" y="1469"/>
                    <a:pt x="1067" y="3203"/>
                  </a:cubicBezTo>
                  <a:cubicBezTo>
                    <a:pt x="600" y="3970"/>
                    <a:pt x="267" y="4804"/>
                    <a:pt x="167" y="5672"/>
                  </a:cubicBezTo>
                  <a:cubicBezTo>
                    <a:pt x="33" y="6405"/>
                    <a:pt x="0" y="7173"/>
                    <a:pt x="33" y="7940"/>
                  </a:cubicBezTo>
                  <a:cubicBezTo>
                    <a:pt x="67" y="9307"/>
                    <a:pt x="234" y="10342"/>
                    <a:pt x="267" y="11109"/>
                  </a:cubicBezTo>
                  <a:cubicBezTo>
                    <a:pt x="300" y="11442"/>
                    <a:pt x="367" y="11709"/>
                    <a:pt x="367" y="11943"/>
                  </a:cubicBezTo>
                  <a:cubicBezTo>
                    <a:pt x="367" y="12009"/>
                    <a:pt x="400" y="12143"/>
                    <a:pt x="400" y="12210"/>
                  </a:cubicBezTo>
                  <a:lnTo>
                    <a:pt x="400" y="11943"/>
                  </a:lnTo>
                  <a:cubicBezTo>
                    <a:pt x="400" y="11776"/>
                    <a:pt x="400" y="11476"/>
                    <a:pt x="367" y="11109"/>
                  </a:cubicBezTo>
                  <a:cubicBezTo>
                    <a:pt x="300" y="10342"/>
                    <a:pt x="200" y="9274"/>
                    <a:pt x="133" y="7940"/>
                  </a:cubicBezTo>
                  <a:cubicBezTo>
                    <a:pt x="133" y="7173"/>
                    <a:pt x="200" y="6405"/>
                    <a:pt x="300" y="5705"/>
                  </a:cubicBezTo>
                  <a:cubicBezTo>
                    <a:pt x="467" y="4871"/>
                    <a:pt x="767" y="4037"/>
                    <a:pt x="1234" y="3337"/>
                  </a:cubicBezTo>
                  <a:cubicBezTo>
                    <a:pt x="2327" y="1648"/>
                    <a:pt x="4109" y="485"/>
                    <a:pt x="6093" y="207"/>
                  </a:cubicBezTo>
                  <a:lnTo>
                    <a:pt x="6093" y="207"/>
                  </a:lnTo>
                  <a:lnTo>
                    <a:pt x="8940" y="5438"/>
                  </a:lnTo>
                  <a:lnTo>
                    <a:pt x="16112" y="18614"/>
                  </a:lnTo>
                  <a:lnTo>
                    <a:pt x="18346" y="22550"/>
                  </a:lnTo>
                  <a:lnTo>
                    <a:pt x="18947" y="23651"/>
                  </a:lnTo>
                  <a:cubicBezTo>
                    <a:pt x="19047" y="23784"/>
                    <a:pt x="19080" y="23851"/>
                    <a:pt x="19114" y="23951"/>
                  </a:cubicBezTo>
                  <a:lnTo>
                    <a:pt x="19180" y="24018"/>
                  </a:lnTo>
                  <a:cubicBezTo>
                    <a:pt x="19180" y="23985"/>
                    <a:pt x="19180" y="23985"/>
                    <a:pt x="19080" y="23851"/>
                  </a:cubicBezTo>
                  <a:lnTo>
                    <a:pt x="18947" y="23551"/>
                  </a:lnTo>
                  <a:lnTo>
                    <a:pt x="18380" y="22484"/>
                  </a:lnTo>
                  <a:lnTo>
                    <a:pt x="16245" y="18481"/>
                  </a:lnTo>
                  <a:cubicBezTo>
                    <a:pt x="14410" y="15112"/>
                    <a:pt x="11909" y="10442"/>
                    <a:pt x="9107" y="5305"/>
                  </a:cubicBezTo>
                  <a:lnTo>
                    <a:pt x="6238" y="34"/>
                  </a:lnTo>
                  <a:lnTo>
                    <a:pt x="6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5" name="Google Shape;1915;p56"/>
            <p:cNvSpPr/>
            <p:nvPr/>
          </p:nvSpPr>
          <p:spPr>
            <a:xfrm>
              <a:off x="2167958" y="3185431"/>
              <a:ext cx="47987" cy="139001"/>
            </a:xfrm>
            <a:custGeom>
              <a:avLst/>
              <a:gdLst/>
              <a:ahLst/>
              <a:cxnLst/>
              <a:rect l="l" t="t" r="r" b="b"/>
              <a:pathLst>
                <a:path w="1935" h="5605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8"/>
                    <a:pt x="1468" y="368"/>
                    <a:pt x="1301" y="668"/>
                  </a:cubicBezTo>
                  <a:cubicBezTo>
                    <a:pt x="834" y="1202"/>
                    <a:pt x="501" y="1869"/>
                    <a:pt x="300" y="2569"/>
                  </a:cubicBezTo>
                  <a:cubicBezTo>
                    <a:pt x="100" y="3270"/>
                    <a:pt x="0" y="4004"/>
                    <a:pt x="34" y="4737"/>
                  </a:cubicBezTo>
                  <a:cubicBezTo>
                    <a:pt x="34" y="5038"/>
                    <a:pt x="100" y="5338"/>
                    <a:pt x="200" y="5605"/>
                  </a:cubicBezTo>
                  <a:cubicBezTo>
                    <a:pt x="134" y="4604"/>
                    <a:pt x="200" y="3570"/>
                    <a:pt x="467" y="2603"/>
                  </a:cubicBezTo>
                  <a:cubicBezTo>
                    <a:pt x="801" y="1669"/>
                    <a:pt x="1301" y="768"/>
                    <a:pt x="19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6" name="Google Shape;1916;p56"/>
            <p:cNvSpPr/>
            <p:nvPr/>
          </p:nvSpPr>
          <p:spPr>
            <a:xfrm>
              <a:off x="2131552" y="3158970"/>
              <a:ext cx="44689" cy="163825"/>
            </a:xfrm>
            <a:custGeom>
              <a:avLst/>
              <a:gdLst/>
              <a:ahLst/>
              <a:cxnLst/>
              <a:rect l="l" t="t" r="r" b="b"/>
              <a:pathLst>
                <a:path w="1802" h="6606" extrusionOk="0">
                  <a:moveTo>
                    <a:pt x="568" y="0"/>
                  </a:moveTo>
                  <a:cubicBezTo>
                    <a:pt x="401" y="301"/>
                    <a:pt x="267" y="634"/>
                    <a:pt x="167" y="968"/>
                  </a:cubicBezTo>
                  <a:cubicBezTo>
                    <a:pt x="1" y="1802"/>
                    <a:pt x="1" y="2636"/>
                    <a:pt x="167" y="3469"/>
                  </a:cubicBezTo>
                  <a:cubicBezTo>
                    <a:pt x="334" y="4303"/>
                    <a:pt x="634" y="5104"/>
                    <a:pt x="1101" y="5804"/>
                  </a:cubicBezTo>
                  <a:cubicBezTo>
                    <a:pt x="1301" y="6105"/>
                    <a:pt x="1502" y="6338"/>
                    <a:pt x="1768" y="6605"/>
                  </a:cubicBezTo>
                  <a:cubicBezTo>
                    <a:pt x="1802" y="6605"/>
                    <a:pt x="1535" y="6271"/>
                    <a:pt x="1268" y="5738"/>
                  </a:cubicBezTo>
                  <a:cubicBezTo>
                    <a:pt x="468" y="4270"/>
                    <a:pt x="167" y="2636"/>
                    <a:pt x="401" y="1001"/>
                  </a:cubicBezTo>
                  <a:cubicBezTo>
                    <a:pt x="468" y="401"/>
                    <a:pt x="601" y="0"/>
                    <a:pt x="5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918" name="Google Shape;1918;p56"/>
          <p:cNvSpPr/>
          <p:nvPr/>
        </p:nvSpPr>
        <p:spPr>
          <a:xfrm>
            <a:off x="595925" y="715025"/>
            <a:ext cx="542578" cy="579705"/>
          </a:xfrm>
          <a:custGeom>
            <a:avLst/>
            <a:gdLst/>
            <a:ahLst/>
            <a:cxnLst/>
            <a:rect l="l" t="t" r="r" b="b"/>
            <a:pathLst>
              <a:path w="80831" h="86362" extrusionOk="0">
                <a:moveTo>
                  <a:pt x="40355" y="17949"/>
                </a:moveTo>
                <a:cubicBezTo>
                  <a:pt x="45091" y="33470"/>
                  <a:pt x="56673" y="40156"/>
                  <a:pt x="65826" y="43101"/>
                </a:cubicBezTo>
                <a:cubicBezTo>
                  <a:pt x="56673" y="46046"/>
                  <a:pt x="45091" y="52732"/>
                  <a:pt x="40355" y="68253"/>
                </a:cubicBezTo>
                <a:cubicBezTo>
                  <a:pt x="35619" y="52732"/>
                  <a:pt x="24038" y="46046"/>
                  <a:pt x="14885" y="43101"/>
                </a:cubicBezTo>
                <a:cubicBezTo>
                  <a:pt x="23998" y="40156"/>
                  <a:pt x="35619" y="33470"/>
                  <a:pt x="40355" y="17949"/>
                </a:cubicBezTo>
                <a:close/>
                <a:moveTo>
                  <a:pt x="40355" y="0"/>
                </a:moveTo>
                <a:cubicBezTo>
                  <a:pt x="39201" y="0"/>
                  <a:pt x="38206" y="955"/>
                  <a:pt x="38206" y="2109"/>
                </a:cubicBezTo>
                <a:cubicBezTo>
                  <a:pt x="38206" y="39679"/>
                  <a:pt x="5890" y="40992"/>
                  <a:pt x="2308" y="40992"/>
                </a:cubicBezTo>
                <a:cubicBezTo>
                  <a:pt x="1791" y="40992"/>
                  <a:pt x="1314" y="41151"/>
                  <a:pt x="995" y="41470"/>
                </a:cubicBezTo>
                <a:cubicBezTo>
                  <a:pt x="677" y="41629"/>
                  <a:pt x="518" y="41947"/>
                  <a:pt x="319" y="42106"/>
                </a:cubicBezTo>
                <a:cubicBezTo>
                  <a:pt x="0" y="42783"/>
                  <a:pt x="0" y="43579"/>
                  <a:pt x="319" y="44255"/>
                </a:cubicBezTo>
                <a:cubicBezTo>
                  <a:pt x="677" y="44892"/>
                  <a:pt x="1473" y="45370"/>
                  <a:pt x="2308" y="45370"/>
                </a:cubicBezTo>
                <a:lnTo>
                  <a:pt x="2468" y="45370"/>
                </a:lnTo>
                <a:cubicBezTo>
                  <a:pt x="6209" y="45370"/>
                  <a:pt x="38365" y="46683"/>
                  <a:pt x="38365" y="84252"/>
                </a:cubicBezTo>
                <a:cubicBezTo>
                  <a:pt x="38365" y="85406"/>
                  <a:pt x="39360" y="86361"/>
                  <a:pt x="40515" y="86361"/>
                </a:cubicBezTo>
                <a:cubicBezTo>
                  <a:pt x="41669" y="86361"/>
                  <a:pt x="42624" y="85406"/>
                  <a:pt x="42624" y="84252"/>
                </a:cubicBezTo>
                <a:cubicBezTo>
                  <a:pt x="42624" y="46842"/>
                  <a:pt x="74821" y="45370"/>
                  <a:pt x="78562" y="45370"/>
                </a:cubicBezTo>
                <a:cubicBezTo>
                  <a:pt x="79357" y="45370"/>
                  <a:pt x="80034" y="44892"/>
                  <a:pt x="80512" y="44255"/>
                </a:cubicBezTo>
                <a:cubicBezTo>
                  <a:pt x="80830" y="43579"/>
                  <a:pt x="80830" y="42783"/>
                  <a:pt x="80352" y="42106"/>
                </a:cubicBezTo>
                <a:cubicBezTo>
                  <a:pt x="80034" y="41470"/>
                  <a:pt x="79198" y="41151"/>
                  <a:pt x="78562" y="40992"/>
                </a:cubicBezTo>
                <a:cubicBezTo>
                  <a:pt x="74821" y="40992"/>
                  <a:pt x="42465" y="39679"/>
                  <a:pt x="42465" y="2109"/>
                </a:cubicBezTo>
                <a:cubicBezTo>
                  <a:pt x="42465" y="955"/>
                  <a:pt x="41510" y="0"/>
                  <a:pt x="403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7B981A-2D68-41BA-C3CE-90AD660899F4}"/>
              </a:ext>
            </a:extLst>
          </p:cNvPr>
          <p:cNvSpPr txBox="1"/>
          <p:nvPr/>
        </p:nvSpPr>
        <p:spPr>
          <a:xfrm>
            <a:off x="4281240" y="2532489"/>
            <a:ext cx="4582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effectLst/>
                <a:latin typeface="Century Gothic" panose="020B0502020202020204" pitchFamily="34" charset="0"/>
              </a:rPr>
              <a:t>Причиною ензимопатій </a:t>
            </a:r>
            <a:r>
              <a:rPr lang="uk-UA" b="0" i="0" noProof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служать мутації генів, відповідальних за синтез білкової молекули ензиму, які виражаються у випаданні матриці нуклеїнових кислот або в зміні їх структури.</a:t>
            </a:r>
            <a:endParaRPr lang="uk-UA" noProof="1">
              <a:latin typeface="Century Gothic" panose="020B0502020202020204" pitchFamily="34" charset="0"/>
            </a:endParaRPr>
          </a:p>
        </p:txBody>
      </p:sp>
      <p:grpSp>
        <p:nvGrpSpPr>
          <p:cNvPr id="11" name="Google Shape;1213;p49">
            <a:extLst>
              <a:ext uri="{FF2B5EF4-FFF2-40B4-BE49-F238E27FC236}">
                <a16:creationId xmlns:a16="http://schemas.microsoft.com/office/drawing/2014/main" id="{F809026A-EBCC-76B9-ED29-08DD05F1CAAD}"/>
              </a:ext>
            </a:extLst>
          </p:cNvPr>
          <p:cNvGrpSpPr/>
          <p:nvPr/>
        </p:nvGrpSpPr>
        <p:grpSpPr>
          <a:xfrm>
            <a:off x="6178592" y="1408737"/>
            <a:ext cx="705850" cy="702841"/>
            <a:chOff x="5845486" y="3132236"/>
            <a:chExt cx="642976" cy="633611"/>
          </a:xfrm>
        </p:grpSpPr>
        <p:sp>
          <p:nvSpPr>
            <p:cNvPr id="12" name="Google Shape;1214;p49">
              <a:extLst>
                <a:ext uri="{FF2B5EF4-FFF2-40B4-BE49-F238E27FC236}">
                  <a16:creationId xmlns:a16="http://schemas.microsoft.com/office/drawing/2014/main" id="{4B85066E-0BFF-AEE6-032F-E5328E58FDCE}"/>
                </a:ext>
              </a:extLst>
            </p:cNvPr>
            <p:cNvSpPr/>
            <p:nvPr/>
          </p:nvSpPr>
          <p:spPr>
            <a:xfrm>
              <a:off x="5858946" y="3160792"/>
              <a:ext cx="541108" cy="605055"/>
            </a:xfrm>
            <a:custGeom>
              <a:avLst/>
              <a:gdLst/>
              <a:ahLst/>
              <a:cxnLst/>
              <a:rect l="l" t="t" r="r" b="b"/>
              <a:pathLst>
                <a:path w="11618" h="13200" extrusionOk="0">
                  <a:moveTo>
                    <a:pt x="1294" y="1"/>
                  </a:moveTo>
                  <a:cubicBezTo>
                    <a:pt x="575" y="1"/>
                    <a:pt x="0" y="585"/>
                    <a:pt x="0" y="1304"/>
                  </a:cubicBezTo>
                  <a:lnTo>
                    <a:pt x="0" y="3116"/>
                  </a:lnTo>
                  <a:lnTo>
                    <a:pt x="546" y="2943"/>
                  </a:lnTo>
                  <a:lnTo>
                    <a:pt x="546" y="2339"/>
                  </a:lnTo>
                  <a:lnTo>
                    <a:pt x="546" y="1304"/>
                  </a:lnTo>
                  <a:cubicBezTo>
                    <a:pt x="546" y="892"/>
                    <a:pt x="882" y="557"/>
                    <a:pt x="1294" y="557"/>
                  </a:cubicBezTo>
                  <a:lnTo>
                    <a:pt x="2157" y="557"/>
                  </a:lnTo>
                  <a:lnTo>
                    <a:pt x="2157" y="1"/>
                  </a:lnTo>
                  <a:close/>
                  <a:moveTo>
                    <a:pt x="6614" y="10"/>
                  </a:moveTo>
                  <a:lnTo>
                    <a:pt x="6614" y="557"/>
                  </a:lnTo>
                  <a:lnTo>
                    <a:pt x="7486" y="557"/>
                  </a:lnTo>
                  <a:cubicBezTo>
                    <a:pt x="7898" y="557"/>
                    <a:pt x="8234" y="892"/>
                    <a:pt x="8234" y="1304"/>
                  </a:cubicBezTo>
                  <a:lnTo>
                    <a:pt x="8234" y="2339"/>
                  </a:lnTo>
                  <a:lnTo>
                    <a:pt x="8234" y="2943"/>
                  </a:lnTo>
                  <a:lnTo>
                    <a:pt x="8780" y="3116"/>
                  </a:lnTo>
                  <a:lnTo>
                    <a:pt x="8780" y="1304"/>
                  </a:lnTo>
                  <a:cubicBezTo>
                    <a:pt x="8780" y="585"/>
                    <a:pt x="8205" y="10"/>
                    <a:pt x="7486" y="10"/>
                  </a:cubicBezTo>
                  <a:close/>
                  <a:moveTo>
                    <a:pt x="11071" y="8963"/>
                  </a:moveTo>
                  <a:lnTo>
                    <a:pt x="11071" y="10554"/>
                  </a:lnTo>
                  <a:cubicBezTo>
                    <a:pt x="11071" y="11714"/>
                    <a:pt x="10132" y="12644"/>
                    <a:pt x="8982" y="12653"/>
                  </a:cubicBezTo>
                  <a:lnTo>
                    <a:pt x="6748" y="12653"/>
                  </a:lnTo>
                  <a:cubicBezTo>
                    <a:pt x="5598" y="12644"/>
                    <a:pt x="4659" y="11714"/>
                    <a:pt x="4659" y="10554"/>
                  </a:cubicBezTo>
                  <a:lnTo>
                    <a:pt x="4659" y="9327"/>
                  </a:lnTo>
                  <a:lnTo>
                    <a:pt x="4103" y="9327"/>
                  </a:lnTo>
                  <a:lnTo>
                    <a:pt x="4103" y="9845"/>
                  </a:lnTo>
                  <a:lnTo>
                    <a:pt x="4103" y="10554"/>
                  </a:lnTo>
                  <a:cubicBezTo>
                    <a:pt x="4103" y="12011"/>
                    <a:pt x="5291" y="13200"/>
                    <a:pt x="6748" y="13200"/>
                  </a:cubicBezTo>
                  <a:lnTo>
                    <a:pt x="8982" y="13200"/>
                  </a:lnTo>
                  <a:cubicBezTo>
                    <a:pt x="10439" y="13200"/>
                    <a:pt x="11618" y="12011"/>
                    <a:pt x="11618" y="10554"/>
                  </a:cubicBezTo>
                  <a:lnTo>
                    <a:pt x="11618" y="896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215;p49">
              <a:extLst>
                <a:ext uri="{FF2B5EF4-FFF2-40B4-BE49-F238E27FC236}">
                  <a16:creationId xmlns:a16="http://schemas.microsoft.com/office/drawing/2014/main" id="{1719BB61-9479-8F6D-3606-4A6C011AAEEF}"/>
                </a:ext>
              </a:extLst>
            </p:cNvPr>
            <p:cNvSpPr/>
            <p:nvPr/>
          </p:nvSpPr>
          <p:spPr>
            <a:xfrm>
              <a:off x="5950468" y="3132694"/>
              <a:ext cx="71912" cy="82187"/>
            </a:xfrm>
            <a:custGeom>
              <a:avLst/>
              <a:gdLst/>
              <a:ahLst/>
              <a:cxnLst/>
              <a:rect l="l" t="t" r="r" b="b"/>
              <a:pathLst>
                <a:path w="1544" h="1793" extrusionOk="0">
                  <a:moveTo>
                    <a:pt x="383" y="0"/>
                  </a:moveTo>
                  <a:cubicBezTo>
                    <a:pt x="173" y="0"/>
                    <a:pt x="0" y="163"/>
                    <a:pt x="0" y="374"/>
                  </a:cubicBezTo>
                  <a:lnTo>
                    <a:pt x="0" y="1419"/>
                  </a:lnTo>
                  <a:cubicBezTo>
                    <a:pt x="0" y="1630"/>
                    <a:pt x="173" y="1793"/>
                    <a:pt x="383" y="1793"/>
                  </a:cubicBezTo>
                  <a:lnTo>
                    <a:pt x="642" y="1793"/>
                  </a:lnTo>
                  <a:cubicBezTo>
                    <a:pt x="1141" y="1793"/>
                    <a:pt x="1543" y="1390"/>
                    <a:pt x="1543" y="892"/>
                  </a:cubicBezTo>
                  <a:cubicBezTo>
                    <a:pt x="1543" y="403"/>
                    <a:pt x="1141" y="0"/>
                    <a:pt x="6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216;p49">
              <a:extLst>
                <a:ext uri="{FF2B5EF4-FFF2-40B4-BE49-F238E27FC236}">
                  <a16:creationId xmlns:a16="http://schemas.microsoft.com/office/drawing/2014/main" id="{0884901E-098E-8A47-BB3B-8EC918CD459B}"/>
                </a:ext>
              </a:extLst>
            </p:cNvPr>
            <p:cNvSpPr/>
            <p:nvPr/>
          </p:nvSpPr>
          <p:spPr>
            <a:xfrm>
              <a:off x="5950468" y="3132236"/>
              <a:ext cx="41079" cy="82645"/>
            </a:xfrm>
            <a:custGeom>
              <a:avLst/>
              <a:gdLst/>
              <a:ahLst/>
              <a:cxnLst/>
              <a:rect l="l" t="t" r="r" b="b"/>
              <a:pathLst>
                <a:path w="882" h="1803" extrusionOk="0">
                  <a:moveTo>
                    <a:pt x="383" y="1"/>
                  </a:moveTo>
                  <a:cubicBezTo>
                    <a:pt x="173" y="1"/>
                    <a:pt x="0" y="164"/>
                    <a:pt x="0" y="374"/>
                  </a:cubicBezTo>
                  <a:lnTo>
                    <a:pt x="0" y="1419"/>
                  </a:lnTo>
                  <a:cubicBezTo>
                    <a:pt x="0" y="1630"/>
                    <a:pt x="173" y="1803"/>
                    <a:pt x="383" y="1803"/>
                  </a:cubicBezTo>
                  <a:lnTo>
                    <a:pt x="642" y="1803"/>
                  </a:lnTo>
                  <a:cubicBezTo>
                    <a:pt x="729" y="1803"/>
                    <a:pt x="805" y="1793"/>
                    <a:pt x="882" y="1764"/>
                  </a:cubicBezTo>
                  <a:cubicBezTo>
                    <a:pt x="738" y="1716"/>
                    <a:pt x="642" y="1573"/>
                    <a:pt x="642" y="1419"/>
                  </a:cubicBezTo>
                  <a:lnTo>
                    <a:pt x="642" y="384"/>
                  </a:lnTo>
                  <a:cubicBezTo>
                    <a:pt x="642" y="231"/>
                    <a:pt x="738" y="87"/>
                    <a:pt x="872" y="29"/>
                  </a:cubicBezTo>
                  <a:cubicBezTo>
                    <a:pt x="796" y="10"/>
                    <a:pt x="719" y="1"/>
                    <a:pt x="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217;p49">
              <a:extLst>
                <a:ext uri="{FF2B5EF4-FFF2-40B4-BE49-F238E27FC236}">
                  <a16:creationId xmlns:a16="http://schemas.microsoft.com/office/drawing/2014/main" id="{453DB6A6-B784-08C5-28FD-5036033E1033}"/>
                </a:ext>
              </a:extLst>
            </p:cNvPr>
            <p:cNvSpPr/>
            <p:nvPr/>
          </p:nvSpPr>
          <p:spPr>
            <a:xfrm>
              <a:off x="6104447" y="3132694"/>
              <a:ext cx="71958" cy="82187"/>
            </a:xfrm>
            <a:custGeom>
              <a:avLst/>
              <a:gdLst/>
              <a:ahLst/>
              <a:cxnLst/>
              <a:rect l="l" t="t" r="r" b="b"/>
              <a:pathLst>
                <a:path w="1545" h="1793" extrusionOk="0">
                  <a:moveTo>
                    <a:pt x="902" y="0"/>
                  </a:moveTo>
                  <a:cubicBezTo>
                    <a:pt x="404" y="0"/>
                    <a:pt x="1" y="403"/>
                    <a:pt x="1" y="892"/>
                  </a:cubicBezTo>
                  <a:cubicBezTo>
                    <a:pt x="1" y="1390"/>
                    <a:pt x="404" y="1793"/>
                    <a:pt x="902" y="1793"/>
                  </a:cubicBezTo>
                  <a:lnTo>
                    <a:pt x="1170" y="1793"/>
                  </a:lnTo>
                  <a:cubicBezTo>
                    <a:pt x="1381" y="1793"/>
                    <a:pt x="1544" y="1630"/>
                    <a:pt x="1544" y="1419"/>
                  </a:cubicBezTo>
                  <a:lnTo>
                    <a:pt x="1544" y="374"/>
                  </a:lnTo>
                  <a:cubicBezTo>
                    <a:pt x="1544" y="163"/>
                    <a:pt x="1381" y="0"/>
                    <a:pt x="1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218;p49">
              <a:extLst>
                <a:ext uri="{FF2B5EF4-FFF2-40B4-BE49-F238E27FC236}">
                  <a16:creationId xmlns:a16="http://schemas.microsoft.com/office/drawing/2014/main" id="{CE8822B8-6609-EEA5-E4EA-28087A99D611}"/>
                </a:ext>
              </a:extLst>
            </p:cNvPr>
            <p:cNvSpPr/>
            <p:nvPr/>
          </p:nvSpPr>
          <p:spPr>
            <a:xfrm>
              <a:off x="6135280" y="3132236"/>
              <a:ext cx="41126" cy="82645"/>
            </a:xfrm>
            <a:custGeom>
              <a:avLst/>
              <a:gdLst/>
              <a:ahLst/>
              <a:cxnLst/>
              <a:rect l="l" t="t" r="r" b="b"/>
              <a:pathLst>
                <a:path w="883" h="1803" extrusionOk="0">
                  <a:moveTo>
                    <a:pt x="240" y="1"/>
                  </a:moveTo>
                  <a:cubicBezTo>
                    <a:pt x="154" y="1"/>
                    <a:pt x="77" y="10"/>
                    <a:pt x="0" y="39"/>
                  </a:cubicBezTo>
                  <a:cubicBezTo>
                    <a:pt x="135" y="96"/>
                    <a:pt x="230" y="231"/>
                    <a:pt x="230" y="384"/>
                  </a:cubicBezTo>
                  <a:lnTo>
                    <a:pt x="230" y="1419"/>
                  </a:lnTo>
                  <a:cubicBezTo>
                    <a:pt x="230" y="1573"/>
                    <a:pt x="135" y="1707"/>
                    <a:pt x="0" y="1764"/>
                  </a:cubicBezTo>
                  <a:cubicBezTo>
                    <a:pt x="77" y="1793"/>
                    <a:pt x="154" y="1803"/>
                    <a:pt x="240" y="1803"/>
                  </a:cubicBezTo>
                  <a:lnTo>
                    <a:pt x="508" y="1803"/>
                  </a:lnTo>
                  <a:cubicBezTo>
                    <a:pt x="719" y="1803"/>
                    <a:pt x="882" y="1630"/>
                    <a:pt x="882" y="1419"/>
                  </a:cubicBezTo>
                  <a:lnTo>
                    <a:pt x="882" y="384"/>
                  </a:lnTo>
                  <a:cubicBezTo>
                    <a:pt x="882" y="173"/>
                    <a:pt x="719" y="1"/>
                    <a:pt x="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219;p49">
              <a:extLst>
                <a:ext uri="{FF2B5EF4-FFF2-40B4-BE49-F238E27FC236}">
                  <a16:creationId xmlns:a16="http://schemas.microsoft.com/office/drawing/2014/main" id="{A581CC4A-7124-7EAE-2C18-A496CCCA960B}"/>
                </a:ext>
              </a:extLst>
            </p:cNvPr>
            <p:cNvSpPr/>
            <p:nvPr/>
          </p:nvSpPr>
          <p:spPr>
            <a:xfrm>
              <a:off x="6291961" y="3402536"/>
              <a:ext cx="192029" cy="180096"/>
            </a:xfrm>
            <a:custGeom>
              <a:avLst/>
              <a:gdLst/>
              <a:ahLst/>
              <a:cxnLst/>
              <a:rect l="l" t="t" r="r" b="b"/>
              <a:pathLst>
                <a:path w="4123" h="3929" extrusionOk="0">
                  <a:moveTo>
                    <a:pt x="2062" y="1"/>
                  </a:moveTo>
                  <a:cubicBezTo>
                    <a:pt x="1930" y="1"/>
                    <a:pt x="1798" y="13"/>
                    <a:pt x="1669" y="37"/>
                  </a:cubicBezTo>
                  <a:cubicBezTo>
                    <a:pt x="672" y="238"/>
                    <a:pt x="1" y="1158"/>
                    <a:pt x="97" y="2165"/>
                  </a:cubicBezTo>
                  <a:cubicBezTo>
                    <a:pt x="202" y="3171"/>
                    <a:pt x="1046" y="3929"/>
                    <a:pt x="2062" y="3929"/>
                  </a:cubicBezTo>
                  <a:cubicBezTo>
                    <a:pt x="3068" y="3929"/>
                    <a:pt x="3912" y="3171"/>
                    <a:pt x="4017" y="2165"/>
                  </a:cubicBezTo>
                  <a:cubicBezTo>
                    <a:pt x="4123" y="1158"/>
                    <a:pt x="3442" y="238"/>
                    <a:pt x="2455" y="37"/>
                  </a:cubicBezTo>
                  <a:cubicBezTo>
                    <a:pt x="2325" y="13"/>
                    <a:pt x="2194" y="1"/>
                    <a:pt x="20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220;p49">
              <a:extLst>
                <a:ext uri="{FF2B5EF4-FFF2-40B4-BE49-F238E27FC236}">
                  <a16:creationId xmlns:a16="http://schemas.microsoft.com/office/drawing/2014/main" id="{BDF52731-CBE5-F2C1-4E11-7389CE2D154B}"/>
                </a:ext>
              </a:extLst>
            </p:cNvPr>
            <p:cNvSpPr/>
            <p:nvPr/>
          </p:nvSpPr>
          <p:spPr>
            <a:xfrm>
              <a:off x="6362942" y="3402536"/>
              <a:ext cx="125520" cy="180187"/>
            </a:xfrm>
            <a:custGeom>
              <a:avLst/>
              <a:gdLst/>
              <a:ahLst/>
              <a:cxnLst/>
              <a:rect l="l" t="t" r="r" b="b"/>
              <a:pathLst>
                <a:path w="2695" h="3931" extrusionOk="0">
                  <a:moveTo>
                    <a:pt x="538" y="1"/>
                  </a:moveTo>
                  <a:cubicBezTo>
                    <a:pt x="406" y="1"/>
                    <a:pt x="274" y="13"/>
                    <a:pt x="145" y="37"/>
                  </a:cubicBezTo>
                  <a:cubicBezTo>
                    <a:pt x="97" y="47"/>
                    <a:pt x="49" y="56"/>
                    <a:pt x="1" y="75"/>
                  </a:cubicBezTo>
                  <a:cubicBezTo>
                    <a:pt x="844" y="315"/>
                    <a:pt x="1429" y="1082"/>
                    <a:pt x="1429" y="1964"/>
                  </a:cubicBezTo>
                  <a:cubicBezTo>
                    <a:pt x="1429" y="2845"/>
                    <a:pt x="844" y="3612"/>
                    <a:pt x="1" y="3861"/>
                  </a:cubicBezTo>
                  <a:cubicBezTo>
                    <a:pt x="173" y="3908"/>
                    <a:pt x="346" y="3930"/>
                    <a:pt x="516" y="3930"/>
                  </a:cubicBezTo>
                  <a:cubicBezTo>
                    <a:pt x="1399" y="3930"/>
                    <a:pt x="2211" y="3332"/>
                    <a:pt x="2436" y="2424"/>
                  </a:cubicBezTo>
                  <a:cubicBezTo>
                    <a:pt x="2694" y="1350"/>
                    <a:pt x="2014" y="267"/>
                    <a:pt x="931" y="37"/>
                  </a:cubicBezTo>
                  <a:cubicBezTo>
                    <a:pt x="801" y="13"/>
                    <a:pt x="670" y="1"/>
                    <a:pt x="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221;p49">
              <a:extLst>
                <a:ext uri="{FF2B5EF4-FFF2-40B4-BE49-F238E27FC236}">
                  <a16:creationId xmlns:a16="http://schemas.microsoft.com/office/drawing/2014/main" id="{6C8025E4-871C-FD93-EC7E-0F2708528811}"/>
                </a:ext>
              </a:extLst>
            </p:cNvPr>
            <p:cNvSpPr/>
            <p:nvPr/>
          </p:nvSpPr>
          <p:spPr>
            <a:xfrm>
              <a:off x="6345989" y="3461757"/>
              <a:ext cx="72843" cy="61743"/>
            </a:xfrm>
            <a:custGeom>
              <a:avLst/>
              <a:gdLst/>
              <a:ahLst/>
              <a:cxnLst/>
              <a:rect l="l" t="t" r="r" b="b"/>
              <a:pathLst>
                <a:path w="1564" h="1347" extrusionOk="0">
                  <a:moveTo>
                    <a:pt x="892" y="1"/>
                  </a:moveTo>
                  <a:cubicBezTo>
                    <a:pt x="298" y="1"/>
                    <a:pt x="1" y="729"/>
                    <a:pt x="422" y="1151"/>
                  </a:cubicBezTo>
                  <a:cubicBezTo>
                    <a:pt x="558" y="1286"/>
                    <a:pt x="723" y="1346"/>
                    <a:pt x="886" y="1346"/>
                  </a:cubicBezTo>
                  <a:cubicBezTo>
                    <a:pt x="1231" y="1346"/>
                    <a:pt x="1563" y="1075"/>
                    <a:pt x="1563" y="672"/>
                  </a:cubicBezTo>
                  <a:cubicBezTo>
                    <a:pt x="1563" y="298"/>
                    <a:pt x="1266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222;p49">
              <a:extLst>
                <a:ext uri="{FF2B5EF4-FFF2-40B4-BE49-F238E27FC236}">
                  <a16:creationId xmlns:a16="http://schemas.microsoft.com/office/drawing/2014/main" id="{F880F94D-FFF4-631A-A94D-A2D5B8F19E34}"/>
                </a:ext>
              </a:extLst>
            </p:cNvPr>
            <p:cNvSpPr/>
            <p:nvPr/>
          </p:nvSpPr>
          <p:spPr>
            <a:xfrm>
              <a:off x="5845486" y="3278547"/>
              <a:ext cx="434545" cy="323429"/>
            </a:xfrm>
            <a:custGeom>
              <a:avLst/>
              <a:gdLst/>
              <a:ahLst/>
              <a:cxnLst/>
              <a:rect l="l" t="t" r="r" b="b"/>
              <a:pathLst>
                <a:path w="9330" h="7056" extrusionOk="0">
                  <a:moveTo>
                    <a:pt x="631" y="0"/>
                  </a:moveTo>
                  <a:cubicBezTo>
                    <a:pt x="319" y="0"/>
                    <a:pt x="0" y="233"/>
                    <a:pt x="69" y="652"/>
                  </a:cubicBezTo>
                  <a:lnTo>
                    <a:pt x="327" y="2761"/>
                  </a:lnTo>
                  <a:cubicBezTo>
                    <a:pt x="519" y="4285"/>
                    <a:pt x="1823" y="5435"/>
                    <a:pt x="3366" y="5435"/>
                  </a:cubicBezTo>
                  <a:lnTo>
                    <a:pt x="4104" y="5435"/>
                  </a:lnTo>
                  <a:lnTo>
                    <a:pt x="4104" y="6499"/>
                  </a:lnTo>
                  <a:cubicBezTo>
                    <a:pt x="4104" y="6806"/>
                    <a:pt x="4353" y="7055"/>
                    <a:pt x="4670" y="7055"/>
                  </a:cubicBezTo>
                  <a:cubicBezTo>
                    <a:pt x="4976" y="7055"/>
                    <a:pt x="5226" y="6806"/>
                    <a:pt x="5226" y="6499"/>
                  </a:cubicBezTo>
                  <a:lnTo>
                    <a:pt x="5226" y="5435"/>
                  </a:lnTo>
                  <a:lnTo>
                    <a:pt x="5964" y="5435"/>
                  </a:lnTo>
                  <a:cubicBezTo>
                    <a:pt x="7507" y="5435"/>
                    <a:pt x="8801" y="4285"/>
                    <a:pt x="9002" y="2752"/>
                  </a:cubicBezTo>
                  <a:lnTo>
                    <a:pt x="9261" y="652"/>
                  </a:lnTo>
                  <a:cubicBezTo>
                    <a:pt x="9329" y="233"/>
                    <a:pt x="9011" y="0"/>
                    <a:pt x="8699" y="0"/>
                  </a:cubicBezTo>
                  <a:cubicBezTo>
                    <a:pt x="8440" y="0"/>
                    <a:pt x="8185" y="161"/>
                    <a:pt x="8159" y="509"/>
                  </a:cubicBezTo>
                  <a:lnTo>
                    <a:pt x="7890" y="2617"/>
                  </a:lnTo>
                  <a:cubicBezTo>
                    <a:pt x="7775" y="3585"/>
                    <a:pt x="6951" y="4314"/>
                    <a:pt x="5973" y="4324"/>
                  </a:cubicBezTo>
                  <a:lnTo>
                    <a:pt x="3366" y="4324"/>
                  </a:lnTo>
                  <a:cubicBezTo>
                    <a:pt x="2379" y="4314"/>
                    <a:pt x="1554" y="3585"/>
                    <a:pt x="1439" y="2617"/>
                  </a:cubicBezTo>
                  <a:lnTo>
                    <a:pt x="1171" y="509"/>
                  </a:lnTo>
                  <a:cubicBezTo>
                    <a:pt x="1145" y="161"/>
                    <a:pt x="890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" name="Google Shape;2486;p70">
            <a:extLst>
              <a:ext uri="{FF2B5EF4-FFF2-40B4-BE49-F238E27FC236}">
                <a16:creationId xmlns:a16="http://schemas.microsoft.com/office/drawing/2014/main" id="{273D1B10-5B1A-4391-676A-448750AB6625}"/>
              </a:ext>
            </a:extLst>
          </p:cNvPr>
          <p:cNvSpPr/>
          <p:nvPr/>
        </p:nvSpPr>
        <p:spPr>
          <a:xfrm>
            <a:off x="-529970" y="3551919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2485;p70">
            <a:extLst>
              <a:ext uri="{FF2B5EF4-FFF2-40B4-BE49-F238E27FC236}">
                <a16:creationId xmlns:a16="http://schemas.microsoft.com/office/drawing/2014/main" id="{9F1FE52B-B2A2-B24C-0CD3-2CEFA02F8ACD}"/>
              </a:ext>
            </a:extLst>
          </p:cNvPr>
          <p:cNvSpPr/>
          <p:nvPr/>
        </p:nvSpPr>
        <p:spPr>
          <a:xfrm>
            <a:off x="3190428" y="-302100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484;p70">
            <a:extLst>
              <a:ext uri="{FF2B5EF4-FFF2-40B4-BE49-F238E27FC236}">
                <a16:creationId xmlns:a16="http://schemas.microsoft.com/office/drawing/2014/main" id="{54A24B4E-C50B-F027-17A5-964C346AD90C}"/>
              </a:ext>
            </a:extLst>
          </p:cNvPr>
          <p:cNvSpPr/>
          <p:nvPr/>
        </p:nvSpPr>
        <p:spPr>
          <a:xfrm>
            <a:off x="5891268" y="-368954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" name="Google Shape;2483;p70">
            <a:extLst>
              <a:ext uri="{FF2B5EF4-FFF2-40B4-BE49-F238E27FC236}">
                <a16:creationId xmlns:a16="http://schemas.microsoft.com/office/drawing/2014/main" id="{E1C93D86-88DC-D5EF-2429-293490A86C11}"/>
              </a:ext>
            </a:extLst>
          </p:cNvPr>
          <p:cNvSpPr/>
          <p:nvPr/>
        </p:nvSpPr>
        <p:spPr>
          <a:xfrm>
            <a:off x="9489487" y="3616139"/>
            <a:ext cx="302100" cy="30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lzheimer's Disease Awareness by Slidesgo">
  <a:themeElements>
    <a:clrScheme name="Simple Light">
      <a:dk1>
        <a:srgbClr val="6155A6"/>
      </a:dk1>
      <a:lt1>
        <a:srgbClr val="FFFFFF"/>
      </a:lt1>
      <a:dk2>
        <a:srgbClr val="A685E2"/>
      </a:dk2>
      <a:lt2>
        <a:srgbClr val="D2C1F0"/>
      </a:lt2>
      <a:accent1>
        <a:srgbClr val="38353B"/>
      </a:accent1>
      <a:accent2>
        <a:srgbClr val="F3F1F5"/>
      </a:accent2>
      <a:accent3>
        <a:srgbClr val="FFABE1"/>
      </a:accent3>
      <a:accent4>
        <a:srgbClr val="6AA551"/>
      </a:accent4>
      <a:accent5>
        <a:srgbClr val="463D77"/>
      </a:accent5>
      <a:accent6>
        <a:srgbClr val="FFFFFF"/>
      </a:accent6>
      <a:hlink>
        <a:srgbClr val="6155A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720</Words>
  <Application>Microsoft Office PowerPoint</Application>
  <PresentationFormat>Екран (16:9)</PresentationFormat>
  <Paragraphs>54</Paragraphs>
  <Slides>16</Slides>
  <Notes>16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Varela Round</vt:lpstr>
      <vt:lpstr>Nunito</vt:lpstr>
      <vt:lpstr>Arial</vt:lpstr>
      <vt:lpstr>Century Gothic</vt:lpstr>
      <vt:lpstr>Alzheimer's Disease Awareness by Slidesgo</vt:lpstr>
      <vt:lpstr>Набуті та спадкові</vt:lpstr>
      <vt:lpstr>Презентація PowerPoint</vt:lpstr>
      <vt:lpstr>Презентація PowerPoint</vt:lpstr>
      <vt:lpstr>Презентація PowerPoint</vt:lpstr>
      <vt:lpstr>1</vt:lpstr>
      <vt:lpstr>Презентація PowerPoint</vt:lpstr>
      <vt:lpstr>Презентація PowerPoint</vt:lpstr>
      <vt:lpstr>Презентація PowerPoint</vt:lpstr>
      <vt:lpstr>Презентація PowerPoint</vt:lpstr>
      <vt:lpstr>Можливі наступні варіанти порушення синтезу ферментів:</vt:lpstr>
      <vt:lpstr>!</vt:lpstr>
      <vt:lpstr>Презентація PowerPoint</vt:lpstr>
      <vt:lpstr>Презентація PowerPoint</vt:lpstr>
      <vt:lpstr>Презентація PowerPoint</vt:lpstr>
      <vt:lpstr>Презентація PowerPoint</vt:lpstr>
      <vt:lpstr>Щиро 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Набуті та спадкові</dc:title>
  <cp:lastModifiedBy>Brain</cp:lastModifiedBy>
  <cp:revision>8</cp:revision>
  <dcterms:modified xsi:type="dcterms:W3CDTF">2023-09-18T15:01:23Z</dcterms:modified>
</cp:coreProperties>
</file>