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5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diagrams/quickStyle3.xml" ContentType="application/vnd.openxmlformats-officedocument.drawingml.diagram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drawing2.xml" ContentType="application/vnd.ms-office.drawingml.diagramDrawing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quickStyle4.xml" ContentType="application/vnd.openxmlformats-officedocument.drawingml.diagramStyle+xml"/>
  <Override PartName="/ppt/diagrams/quickStyle2.xml" ContentType="application/vnd.openxmlformats-officedocument.drawingml.diagramStyle+xml"/>
  <Override PartName="/ppt/diagrams/layout2.xml" ContentType="application/vnd.openxmlformats-officedocument.drawingml.diagramLayout+xml"/>
  <Override PartName="/ppt/diagrams/colors2.xml" ContentType="application/vnd.openxmlformats-officedocument.drawingml.diagramColors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colors4.xml" ContentType="application/vnd.openxmlformats-officedocument.drawingml.diagramColors+xml"/>
  <Override PartName="/ppt/slideLayouts/slideLayout3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_rels/slideLayout31.xml.rels" ContentType="application/vnd.openxmlformats-package.relationships+xml"/>
  <Override PartName="/ppt/slideLayouts/_rels/slideLayout53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54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55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6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57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8.xml.rels" ContentType="application/vnd.openxmlformats-package.relationships+xml"/>
  <Override PartName="/ppt/slideLayouts/_rels/slideLayout37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59.xml.rels" ContentType="application/vnd.openxmlformats-package.relationships+xml"/>
  <Override PartName="/ppt/slideLayouts/_rels/slideLayout38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39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40.xml.rels" ContentType="application/vnd.openxmlformats-package.relationships+xml"/>
  <Override PartName="/ppt/slideLayouts/_rels/slideLayout41.xml.rels" ContentType="application/vnd.openxmlformats-package.relationships+xml"/>
  <Override PartName="/ppt/slideLayouts/_rels/slideLayout42.xml.rels" ContentType="application/vnd.openxmlformats-package.relationships+xml"/>
  <Override PartName="/ppt/slideLayouts/_rels/slideLayout43.xml.rels" ContentType="application/vnd.openxmlformats-package.relationships+xml"/>
  <Override PartName="/ppt/slideLayouts/_rels/slideLayout44.xml.rels" ContentType="application/vnd.openxmlformats-package.relationships+xml"/>
  <Override PartName="/ppt/slideLayouts/_rels/slideLayout45.xml.rels" ContentType="application/vnd.openxmlformats-package.relationships+xml"/>
  <Override PartName="/ppt/slideLayouts/_rels/slideLayout46.xml.rels" ContentType="application/vnd.openxmlformats-package.relationships+xml"/>
  <Override PartName="/ppt/slideLayouts/_rels/slideLayout47.xml.rels" ContentType="application/vnd.openxmlformats-package.relationships+xml"/>
  <Override PartName="/ppt/slideLayouts/_rels/slideLayout48.xml.rels" ContentType="application/vnd.openxmlformats-package.relationships+xml"/>
  <Override PartName="/ppt/slideLayouts/_rels/slideLayout49.xml.rels" ContentType="application/vnd.openxmlformats-package.relationships+xml"/>
  <Override PartName="/ppt/slideLayouts/_rels/slideLayout50.xml.rels" ContentType="application/vnd.openxmlformats-package.relationships+xml"/>
  <Override PartName="/ppt/slideLayouts/_rels/slideLayout51.xml.rels" ContentType="application/vnd.openxmlformats-package.relationships+xml"/>
  <Override PartName="/ppt/slideLayouts/_rels/slideLayout52.xml.rels" ContentType="application/vnd.openxmlformats-package.relationships+xml"/>
  <Override PartName="/ppt/slideLayouts/_rels/slideLayout60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slides/_rels/slide9.xml.rels" ContentType="application/vnd.openxmlformats-package.relationships+xml"/>
  <Override PartName="/ppt/slides/_rels/slide10.xml.rels" ContentType="application/vnd.openxmlformats-package.relationships+xml"/>
  <Override PartName="/ppt/slides/_rels/slide11.xml.rels" ContentType="application/vnd.openxmlformats-package.relationships+xml"/>
  <Override PartName="/ppt/slides/_rels/slide12.xml.rels" ContentType="application/vnd.openxmlformats-package.relationships+xml"/>
  <Override PartName="/ppt/slides/_rels/slide13.xml.rels" ContentType="application/vnd.openxmlformats-package.relationships+xml"/>
  <Override PartName="/ppt/slides/_rels/slide14.xml.rels" ContentType="application/vnd.openxmlformats-package.relationships+xml"/>
  <Override PartName="/ppt/presProps.xml" ContentType="application/vnd.openxmlformats-officedocument.presentationml.presProps+xml"/>
  <Override PartName="/ppt/media/image1.png" ContentType="image/png"/>
  <Override PartName="/ppt/media/image2.jpeg" ContentType="image/jpeg"/>
  <Override PartName="/ppt/media/image3.png" ContentType="image/png"/>
  <Override PartName="/ppt/_rels/presentation.xml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  <p:sldMasterId id="2147483687" r:id="rId5"/>
    <p:sldMasterId id="2147483700" r:id="rId6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9144000" cy="685800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presProps" Target="presProps.xml"/>
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ADF9F70-5295-43CE-82FE-D5ED3619201A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B2447FE-CC62-41AB-AEF5-019CB6AD28C1}">
      <dgm:prSet phldrT="[Текст]" custT="1"/>
      <dgm:spPr>
        <a:solidFill>
          <a:schemeClr val="accent2"/>
        </a:solidFill>
      </dgm:spPr>
      <dgm:t>
        <a:bodyPr/>
        <a:lstStyle/>
        <a:p>
          <a:r>
            <a:rPr lang="uk-UA" sz="2000" dirty="0">
              <a:latin typeface="+mj-lt"/>
            </a:rPr>
            <a:t>МЕТА</a:t>
          </a:r>
          <a:endParaRPr lang="ru-RU" sz="2000" dirty="0">
            <a:latin typeface="+mj-lt"/>
          </a:endParaRPr>
        </a:p>
      </dgm:t>
    </dgm:pt>
    <dgm:pt modelId="{DCB9A9F7-1C6A-49F1-BF96-CD6ED5565D1C}" type="parTrans" cxnId="{C115FB91-8E99-435E-9609-4030690D4E1E}">
      <dgm:prSet/>
      <dgm:spPr/>
      <dgm:t>
        <a:bodyPr/>
        <a:lstStyle/>
        <a:p>
          <a:endParaRPr lang="ru-RU"/>
        </a:p>
      </dgm:t>
    </dgm:pt>
    <dgm:pt modelId="{C6454E67-25E2-4589-8F08-3173AF8BE99D}" type="sibTrans" cxnId="{C115FB91-8E99-435E-9609-4030690D4E1E}">
      <dgm:prSet/>
      <dgm:spPr/>
      <dgm:t>
        <a:bodyPr/>
        <a:lstStyle/>
        <a:p>
          <a:endParaRPr lang="ru-RU"/>
        </a:p>
      </dgm:t>
    </dgm:pt>
    <dgm:pt modelId="{D0D36E95-AA31-47B6-AADA-C74C15DD3DD0}">
      <dgm:prSet phldrT="[Текст]" custT="1"/>
      <dgm:spPr/>
      <dgm:t>
        <a:bodyPr/>
        <a:lstStyle/>
        <a:p>
          <a:r>
            <a:rPr lang="ru-RU" sz="1600" b="0" i="0" dirty="0">
              <a:latin typeface="+mj-lt"/>
            </a:rPr>
            <a:t> </a:t>
          </a:r>
          <a:r>
            <a:rPr lang="ru-RU" sz="1600" b="0" i="0" dirty="0" err="1">
              <a:latin typeface="+mj-lt"/>
            </a:rPr>
            <a:t>розробка</a:t>
          </a:r>
          <a:r>
            <a:rPr lang="ru-RU" sz="1600" b="0" i="0" dirty="0">
              <a:latin typeface="+mj-lt"/>
            </a:rPr>
            <a:t> </a:t>
          </a:r>
          <a:r>
            <a:rPr lang="ru-RU" sz="1600" b="0" i="0" dirty="0" err="1">
              <a:latin typeface="+mj-lt"/>
            </a:rPr>
            <a:t>рекомендацій</a:t>
          </a:r>
          <a:r>
            <a:rPr lang="ru-RU" sz="1600" b="0" i="0" dirty="0">
              <a:latin typeface="+mj-lt"/>
            </a:rPr>
            <a:t> </a:t>
          </a:r>
          <a:r>
            <a:rPr lang="ru-RU" sz="1600" b="0" i="0" dirty="0" err="1">
              <a:latin typeface="+mj-lt"/>
            </a:rPr>
            <a:t>щодо</a:t>
          </a:r>
          <a:r>
            <a:rPr lang="ru-RU" sz="1600" b="0" i="0" dirty="0">
              <a:latin typeface="+mj-lt"/>
            </a:rPr>
            <a:t> </a:t>
          </a:r>
          <a:r>
            <a:rPr lang="ru-RU" sz="1600" b="0" i="0" dirty="0" err="1">
              <a:latin typeface="+mj-lt"/>
            </a:rPr>
            <a:t>вдосконалення</a:t>
          </a:r>
          <a:r>
            <a:rPr lang="ru-RU" sz="1600" b="0" i="0" dirty="0">
              <a:latin typeface="+mj-lt"/>
            </a:rPr>
            <a:t> </a:t>
          </a:r>
          <a:r>
            <a:rPr lang="ru-RU" sz="1600" b="0" i="0" dirty="0" err="1">
              <a:latin typeface="+mj-lt"/>
            </a:rPr>
            <a:t>маркетингової</a:t>
          </a:r>
          <a:r>
            <a:rPr lang="ru-RU" sz="1600" b="0" i="0" dirty="0">
              <a:latin typeface="+mj-lt"/>
            </a:rPr>
            <a:t> </a:t>
          </a:r>
          <a:r>
            <a:rPr lang="ru-RU" sz="1600" b="0" i="0" dirty="0" err="1">
              <a:latin typeface="+mj-lt"/>
            </a:rPr>
            <a:t>стратегії</a:t>
          </a:r>
          <a:r>
            <a:rPr lang="ru-RU" sz="1600" b="0" i="0" dirty="0">
              <a:latin typeface="+mj-lt"/>
            </a:rPr>
            <a:t> </a:t>
          </a:r>
          <a:r>
            <a:rPr lang="ru-RU" sz="1600" b="0" i="0" dirty="0" err="1">
              <a:latin typeface="+mj-lt"/>
            </a:rPr>
            <a:t>промислового</a:t>
          </a:r>
          <a:r>
            <a:rPr lang="ru-RU" sz="1600" b="0" i="0" dirty="0">
              <a:latin typeface="+mj-lt"/>
            </a:rPr>
            <a:t> </a:t>
          </a:r>
          <a:r>
            <a:rPr lang="ru-RU" sz="1600" b="0" i="0" dirty="0" err="1">
              <a:latin typeface="+mj-lt"/>
            </a:rPr>
            <a:t>підприємства</a:t>
          </a:r>
          <a:r>
            <a:rPr lang="ru-RU" sz="1600" b="0" i="0" dirty="0">
              <a:latin typeface="+mj-lt"/>
            </a:rPr>
            <a:t> на </a:t>
          </a:r>
          <a:r>
            <a:rPr lang="ru-RU" sz="1600" b="0" i="0" dirty="0" err="1">
              <a:latin typeface="+mj-lt"/>
            </a:rPr>
            <a:t>зовнішньому</a:t>
          </a:r>
          <a:r>
            <a:rPr lang="ru-RU" sz="1600" b="0" i="0" dirty="0">
              <a:latin typeface="+mj-lt"/>
            </a:rPr>
            <a:t> ринку, </a:t>
          </a:r>
          <a:r>
            <a:rPr lang="ru-RU" sz="1600" b="0" i="0" dirty="0" err="1">
              <a:latin typeface="+mj-lt"/>
            </a:rPr>
            <a:t>які</a:t>
          </a:r>
          <a:r>
            <a:rPr lang="ru-RU" sz="1600" b="0" i="0" dirty="0">
              <a:latin typeface="+mj-lt"/>
            </a:rPr>
            <a:t> </a:t>
          </a:r>
          <a:r>
            <a:rPr lang="ru-RU" sz="1600" b="0" i="0" dirty="0" err="1">
              <a:latin typeface="+mj-lt"/>
            </a:rPr>
            <a:t>здійснюються</a:t>
          </a:r>
          <a:r>
            <a:rPr lang="ru-RU" sz="1600" b="0" i="0" dirty="0">
              <a:latin typeface="+mj-lt"/>
            </a:rPr>
            <a:t> на </a:t>
          </a:r>
          <a:r>
            <a:rPr lang="ru-RU" sz="1600" b="0" i="0" dirty="0" err="1">
              <a:latin typeface="+mj-lt"/>
            </a:rPr>
            <a:t>основі</a:t>
          </a:r>
          <a:r>
            <a:rPr lang="ru-RU" sz="1600" b="0" i="0" dirty="0">
              <a:latin typeface="+mj-lt"/>
            </a:rPr>
            <a:t> </a:t>
          </a:r>
          <a:r>
            <a:rPr lang="ru-RU" sz="1600" b="0" i="0" dirty="0" err="1">
              <a:latin typeface="+mj-lt"/>
            </a:rPr>
            <a:t>принципових</a:t>
          </a:r>
          <a:r>
            <a:rPr lang="ru-RU" sz="1600" b="0" i="0" dirty="0">
              <a:latin typeface="+mj-lt"/>
            </a:rPr>
            <a:t> </a:t>
          </a:r>
          <a:r>
            <a:rPr lang="ru-RU" sz="1600" b="0" i="0" dirty="0" err="1">
              <a:latin typeface="+mj-lt"/>
            </a:rPr>
            <a:t>узагальнень</a:t>
          </a:r>
          <a:r>
            <a:rPr lang="ru-RU" sz="1600" b="0" i="0" dirty="0">
              <a:latin typeface="+mj-lt"/>
            </a:rPr>
            <a:t>, </a:t>
          </a:r>
          <a:r>
            <a:rPr lang="ru-RU" sz="1600" b="0" i="0" dirty="0" err="1">
              <a:latin typeface="+mj-lt"/>
            </a:rPr>
            <a:t>аналізу</a:t>
          </a:r>
          <a:r>
            <a:rPr lang="ru-RU" sz="1600" b="0" i="0" dirty="0">
              <a:latin typeface="+mj-lt"/>
            </a:rPr>
            <a:t> і </a:t>
          </a:r>
          <a:r>
            <a:rPr lang="ru-RU" sz="1600" b="0" i="0" dirty="0" err="1">
              <a:latin typeface="+mj-lt"/>
            </a:rPr>
            <a:t>прогнозів</a:t>
          </a:r>
          <a:r>
            <a:rPr lang="ru-RU" sz="1600" b="0" i="0" dirty="0">
              <a:latin typeface="+mj-lt"/>
            </a:rPr>
            <a:t> </a:t>
          </a:r>
          <a:r>
            <a:rPr lang="ru-RU" sz="1600" b="0" i="0" dirty="0" err="1">
              <a:latin typeface="+mj-lt"/>
            </a:rPr>
            <a:t>економічної</a:t>
          </a:r>
          <a:r>
            <a:rPr lang="ru-RU" sz="1600" b="0" i="0" dirty="0">
              <a:latin typeface="+mj-lt"/>
            </a:rPr>
            <a:t> </a:t>
          </a:r>
          <a:r>
            <a:rPr lang="ru-RU" sz="1600" b="0" i="0" dirty="0" err="1">
              <a:latin typeface="+mj-lt"/>
            </a:rPr>
            <a:t>ефективності</a:t>
          </a:r>
          <a:r>
            <a:rPr lang="ru-RU" sz="1600" b="0" i="0" dirty="0">
              <a:latin typeface="+mj-lt"/>
            </a:rPr>
            <a:t> та перспектив </a:t>
          </a:r>
          <a:r>
            <a:rPr lang="ru-RU" sz="1600" b="0" i="0" dirty="0" err="1">
              <a:latin typeface="+mj-lt"/>
            </a:rPr>
            <a:t>розвитку</a:t>
          </a:r>
          <a:r>
            <a:rPr lang="ru-RU" sz="1600" b="0" i="0" dirty="0">
              <a:latin typeface="+mj-lt"/>
            </a:rPr>
            <a:t> </a:t>
          </a:r>
          <a:r>
            <a:rPr lang="ru-RU" sz="1600" b="0" i="0" dirty="0" err="1">
              <a:latin typeface="+mj-lt"/>
            </a:rPr>
            <a:t>підприємства</a:t>
          </a:r>
          <a:endParaRPr lang="ru-RU" sz="1600" dirty="0">
            <a:latin typeface="+mj-lt"/>
          </a:endParaRPr>
        </a:p>
      </dgm:t>
    </dgm:pt>
    <dgm:pt modelId="{B33CAFC7-33B9-4B26-A59A-1E63F74259E1}" type="parTrans" cxnId="{FB5D7B89-71E9-43F5-842F-AFD2F9E5FB75}">
      <dgm:prSet/>
      <dgm:spPr/>
      <dgm:t>
        <a:bodyPr/>
        <a:lstStyle/>
        <a:p>
          <a:endParaRPr lang="ru-RU"/>
        </a:p>
      </dgm:t>
    </dgm:pt>
    <dgm:pt modelId="{0538EBA0-3F0C-419A-8957-547A7F15671C}" type="sibTrans" cxnId="{FB5D7B89-71E9-43F5-842F-AFD2F9E5FB75}">
      <dgm:prSet/>
      <dgm:spPr/>
      <dgm:t>
        <a:bodyPr/>
        <a:lstStyle/>
        <a:p>
          <a:endParaRPr lang="ru-RU"/>
        </a:p>
      </dgm:t>
    </dgm:pt>
    <dgm:pt modelId="{ED2237E6-B003-4491-B37C-AF37CE37B69A}">
      <dgm:prSet phldrT="[Текст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uk-UA" sz="2000" dirty="0">
              <a:latin typeface="+mj-lt"/>
            </a:rPr>
            <a:t>ОБ’ЄКТ</a:t>
          </a:r>
          <a:endParaRPr lang="ru-RU" sz="2000" dirty="0">
            <a:latin typeface="+mj-lt"/>
          </a:endParaRPr>
        </a:p>
      </dgm:t>
    </dgm:pt>
    <dgm:pt modelId="{B4513F8F-71DA-45F7-B779-6412B5FBD4AE}" type="parTrans" cxnId="{BFD07CF2-4D02-4CD0-B495-FF9547F46269}">
      <dgm:prSet/>
      <dgm:spPr/>
      <dgm:t>
        <a:bodyPr/>
        <a:lstStyle/>
        <a:p>
          <a:endParaRPr lang="ru-RU"/>
        </a:p>
      </dgm:t>
    </dgm:pt>
    <dgm:pt modelId="{D9C47140-CA63-4BBA-8A0B-3CB02050D4C5}" type="sibTrans" cxnId="{BFD07CF2-4D02-4CD0-B495-FF9547F46269}">
      <dgm:prSet/>
      <dgm:spPr/>
      <dgm:t>
        <a:bodyPr/>
        <a:lstStyle/>
        <a:p>
          <a:endParaRPr lang="ru-RU"/>
        </a:p>
      </dgm:t>
    </dgm:pt>
    <dgm:pt modelId="{BF65E41E-8207-4778-B632-D363343EDF92}">
      <dgm:prSet phldrT="[Текст]" custT="1"/>
      <dgm:spPr/>
      <dgm:t>
        <a:bodyPr/>
        <a:lstStyle/>
        <a:p>
          <a:r>
            <a:rPr lang="ru-RU" sz="1600" b="0" i="0" dirty="0">
              <a:latin typeface="+mj-lt"/>
            </a:rPr>
            <a:t>- </a:t>
          </a:r>
          <a:r>
            <a:rPr lang="ru-RU" sz="1600" b="0" i="0" dirty="0" err="1">
              <a:latin typeface="+mj-lt"/>
            </a:rPr>
            <a:t>процес</a:t>
          </a:r>
          <a:r>
            <a:rPr lang="ru-RU" sz="1600" b="0" i="0" dirty="0">
              <a:latin typeface="+mj-lt"/>
            </a:rPr>
            <a:t> </a:t>
          </a:r>
          <a:r>
            <a:rPr lang="ru-RU" sz="1600" b="0" i="0" dirty="0" err="1">
              <a:latin typeface="+mj-lt"/>
            </a:rPr>
            <a:t>розробки</a:t>
          </a:r>
          <a:r>
            <a:rPr lang="ru-RU" sz="1600" b="0" i="0" dirty="0">
              <a:latin typeface="+mj-lt"/>
            </a:rPr>
            <a:t> </a:t>
          </a:r>
          <a:r>
            <a:rPr lang="ru-RU" sz="1600" b="0" i="0" dirty="0" err="1">
              <a:latin typeface="+mj-lt"/>
            </a:rPr>
            <a:t>ефективної</a:t>
          </a:r>
          <a:r>
            <a:rPr lang="ru-RU" sz="1600" b="0" i="0" dirty="0">
              <a:latin typeface="+mj-lt"/>
            </a:rPr>
            <a:t> </a:t>
          </a:r>
          <a:r>
            <a:rPr lang="ru-RU" sz="1600" b="0" i="0" dirty="0" err="1">
              <a:latin typeface="+mj-lt"/>
            </a:rPr>
            <a:t>моделі</a:t>
          </a:r>
          <a:r>
            <a:rPr lang="ru-RU" sz="1600" b="0" i="0" dirty="0">
              <a:latin typeface="+mj-lt"/>
            </a:rPr>
            <a:t> маркетингу для </a:t>
          </a:r>
          <a:r>
            <a:rPr lang="ru-RU" sz="1600" b="0" i="0" dirty="0" err="1">
              <a:latin typeface="+mj-lt"/>
            </a:rPr>
            <a:t>забезпечення</a:t>
          </a:r>
          <a:r>
            <a:rPr lang="ru-RU" sz="1600" b="0" i="0" dirty="0">
              <a:latin typeface="+mj-lt"/>
            </a:rPr>
            <a:t> </a:t>
          </a:r>
          <a:r>
            <a:rPr lang="ru-RU" sz="1600" b="0" i="0" dirty="0" err="1">
              <a:latin typeface="+mj-lt"/>
            </a:rPr>
            <a:t>надійної</a:t>
          </a:r>
          <a:r>
            <a:rPr lang="ru-RU" sz="1600" b="0" i="0" dirty="0">
              <a:latin typeface="+mj-lt"/>
            </a:rPr>
            <a:t> </a:t>
          </a:r>
          <a:r>
            <a:rPr lang="ru-RU" sz="1600" b="0" i="0" dirty="0" err="1">
              <a:latin typeface="+mj-lt"/>
            </a:rPr>
            <a:t>основи</a:t>
          </a:r>
          <a:r>
            <a:rPr lang="ru-RU" sz="1600" b="0" i="0" dirty="0">
              <a:latin typeface="+mj-lt"/>
            </a:rPr>
            <a:t> для </a:t>
          </a:r>
          <a:r>
            <a:rPr lang="ru-RU" sz="1600" b="0" i="0" dirty="0" err="1">
              <a:latin typeface="+mj-lt"/>
            </a:rPr>
            <a:t>формування</a:t>
          </a:r>
          <a:r>
            <a:rPr lang="ru-RU" sz="1600" b="0" i="0" dirty="0">
              <a:latin typeface="+mj-lt"/>
            </a:rPr>
            <a:t> </a:t>
          </a:r>
          <a:r>
            <a:rPr lang="ru-RU" sz="1600" b="0" i="0" dirty="0" err="1">
              <a:latin typeface="+mj-lt"/>
            </a:rPr>
            <a:t>маркетингової</a:t>
          </a:r>
          <a:r>
            <a:rPr lang="ru-RU" sz="1600" b="0" i="0" dirty="0">
              <a:latin typeface="+mj-lt"/>
            </a:rPr>
            <a:t> </a:t>
          </a:r>
          <a:r>
            <a:rPr lang="ru-RU" sz="1600" b="0" i="0" dirty="0" err="1">
              <a:latin typeface="+mj-lt"/>
            </a:rPr>
            <a:t>стратегії</a:t>
          </a:r>
          <a:r>
            <a:rPr lang="ru-RU" sz="1600" b="0" i="0" dirty="0">
              <a:latin typeface="+mj-lt"/>
            </a:rPr>
            <a:t> </a:t>
          </a:r>
          <a:r>
            <a:rPr lang="ru-RU" sz="1600" b="0" i="0" dirty="0" err="1">
              <a:latin typeface="+mj-lt"/>
            </a:rPr>
            <a:t>компанії</a:t>
          </a:r>
          <a:r>
            <a:rPr lang="ru-RU" sz="1600" b="0" i="0" dirty="0">
              <a:latin typeface="+mj-lt"/>
            </a:rPr>
            <a:t> з </a:t>
          </a:r>
          <a:r>
            <a:rPr lang="ru-RU" sz="1600" b="0" i="0" dirty="0" err="1">
              <a:latin typeface="+mj-lt"/>
            </a:rPr>
            <a:t>урахуванням</a:t>
          </a:r>
          <a:r>
            <a:rPr lang="ru-RU" sz="1600" b="0" i="0" dirty="0">
              <a:latin typeface="+mj-lt"/>
            </a:rPr>
            <a:t> </a:t>
          </a:r>
          <a:r>
            <a:rPr lang="ru-RU" sz="1600" b="0" i="0" dirty="0" err="1">
              <a:latin typeface="+mj-lt"/>
            </a:rPr>
            <a:t>специфіки</a:t>
          </a:r>
          <a:r>
            <a:rPr lang="ru-RU" sz="1600" b="0" i="0" dirty="0">
              <a:latin typeface="+mj-lt"/>
            </a:rPr>
            <a:t> </a:t>
          </a:r>
          <a:r>
            <a:rPr lang="ru-RU" sz="1600" b="0" i="0" dirty="0" err="1">
              <a:latin typeface="+mj-lt"/>
            </a:rPr>
            <a:t>галузі</a:t>
          </a:r>
          <a:r>
            <a:rPr lang="ru-RU" sz="1600" b="0" i="0" dirty="0">
              <a:latin typeface="+mj-lt"/>
            </a:rPr>
            <a:t> та перспектив </a:t>
          </a:r>
          <a:r>
            <a:rPr lang="ru-RU" sz="1600" b="0" i="0" dirty="0" err="1">
              <a:latin typeface="+mj-lt"/>
            </a:rPr>
            <a:t>розвитку</a:t>
          </a:r>
          <a:r>
            <a:rPr lang="ru-RU" sz="1600" b="0" i="0" dirty="0">
              <a:latin typeface="+mj-lt"/>
            </a:rPr>
            <a:t> </a:t>
          </a:r>
          <a:r>
            <a:rPr lang="ru-RU" sz="1600" b="0" i="0" dirty="0" err="1">
              <a:latin typeface="+mj-lt"/>
            </a:rPr>
            <a:t>підприємства</a:t>
          </a:r>
          <a:r>
            <a:rPr lang="ru-RU" sz="1600" b="0" i="0" dirty="0">
              <a:latin typeface="+mj-lt"/>
            </a:rPr>
            <a:t>.</a:t>
          </a:r>
          <a:endParaRPr lang="ru-RU" sz="1600" dirty="0">
            <a:latin typeface="+mj-lt"/>
          </a:endParaRPr>
        </a:p>
      </dgm:t>
    </dgm:pt>
    <dgm:pt modelId="{96A28BDF-9F55-410E-AAB5-28B9EB90A3C4}" type="parTrans" cxnId="{D9D5A63C-BA96-4AC7-8891-E2C39F6B05C2}">
      <dgm:prSet/>
      <dgm:spPr/>
      <dgm:t>
        <a:bodyPr/>
        <a:lstStyle/>
        <a:p>
          <a:endParaRPr lang="ru-RU"/>
        </a:p>
      </dgm:t>
    </dgm:pt>
    <dgm:pt modelId="{6F1F2ECE-8EAD-4BE6-9DEF-E2DDE944853E}" type="sibTrans" cxnId="{D9D5A63C-BA96-4AC7-8891-E2C39F6B05C2}">
      <dgm:prSet/>
      <dgm:spPr/>
      <dgm:t>
        <a:bodyPr/>
        <a:lstStyle/>
        <a:p>
          <a:endParaRPr lang="ru-RU"/>
        </a:p>
      </dgm:t>
    </dgm:pt>
    <dgm:pt modelId="{D8DD3F0F-75EE-4884-99B5-489341842CEC}">
      <dgm:prSet phldrT="[Текст]" custT="1"/>
      <dgm:spPr/>
      <dgm:t>
        <a:bodyPr/>
        <a:lstStyle/>
        <a:p>
          <a:r>
            <a:rPr lang="uk-UA" sz="2000" dirty="0">
              <a:latin typeface="+mj-lt"/>
            </a:rPr>
            <a:t>ПРЕДМЕТ</a:t>
          </a:r>
          <a:endParaRPr lang="ru-RU" sz="2000" dirty="0">
            <a:latin typeface="+mj-lt"/>
          </a:endParaRPr>
        </a:p>
      </dgm:t>
    </dgm:pt>
    <dgm:pt modelId="{4F523B38-2E11-4AB7-B813-468F9CF06273}" type="parTrans" cxnId="{1830213C-A1DB-4594-A541-4488FE148BAD}">
      <dgm:prSet/>
      <dgm:spPr/>
      <dgm:t>
        <a:bodyPr/>
        <a:lstStyle/>
        <a:p>
          <a:endParaRPr lang="ru-RU"/>
        </a:p>
      </dgm:t>
    </dgm:pt>
    <dgm:pt modelId="{4B6F2330-F8FC-479A-8568-FC68D85F4DE2}" type="sibTrans" cxnId="{1830213C-A1DB-4594-A541-4488FE148BAD}">
      <dgm:prSet/>
      <dgm:spPr/>
      <dgm:t>
        <a:bodyPr/>
        <a:lstStyle/>
        <a:p>
          <a:endParaRPr lang="ru-RU"/>
        </a:p>
      </dgm:t>
    </dgm:pt>
    <dgm:pt modelId="{77022458-4941-4974-A4BD-EF63C996D4D8}">
      <dgm:prSet phldrT="[Текст]" custT="1"/>
      <dgm:spPr/>
      <dgm:t>
        <a:bodyPr/>
        <a:lstStyle/>
        <a:p>
          <a:r>
            <a:rPr lang="ru-RU" sz="1600" b="0" i="0" dirty="0" err="1">
              <a:latin typeface="+mj-lt"/>
            </a:rPr>
            <a:t>сукупність</a:t>
          </a:r>
          <a:r>
            <a:rPr lang="ru-RU" sz="1600" b="0" i="0" dirty="0">
              <a:latin typeface="+mj-lt"/>
            </a:rPr>
            <a:t> </a:t>
          </a:r>
          <a:r>
            <a:rPr lang="ru-RU" sz="1600" b="0" i="0" dirty="0" err="1">
              <a:latin typeface="+mj-lt"/>
            </a:rPr>
            <a:t>теоретичних</a:t>
          </a:r>
          <a:r>
            <a:rPr lang="ru-RU" sz="1600" b="0" i="0" dirty="0">
              <a:latin typeface="+mj-lt"/>
            </a:rPr>
            <a:t>, </a:t>
          </a:r>
          <a:r>
            <a:rPr lang="ru-RU" sz="1600" b="0" i="0" dirty="0" err="1">
              <a:latin typeface="+mj-lt"/>
            </a:rPr>
            <a:t>методичних</a:t>
          </a:r>
          <a:r>
            <a:rPr lang="ru-RU" sz="1600" b="0" i="0" dirty="0">
              <a:latin typeface="+mj-lt"/>
            </a:rPr>
            <a:t> і </a:t>
          </a:r>
          <a:r>
            <a:rPr lang="ru-RU" sz="1600" b="0" i="0" dirty="0" err="1">
              <a:latin typeface="+mj-lt"/>
            </a:rPr>
            <a:t>прикладних</a:t>
          </a:r>
          <a:r>
            <a:rPr lang="ru-RU" sz="1600" b="0" i="0" dirty="0">
              <a:latin typeface="+mj-lt"/>
            </a:rPr>
            <a:t> </a:t>
          </a:r>
          <a:r>
            <a:rPr lang="ru-RU" sz="1600" b="0" i="0" dirty="0" err="1">
              <a:latin typeface="+mj-lt"/>
            </a:rPr>
            <a:t>аспектів</a:t>
          </a:r>
          <a:r>
            <a:rPr lang="ru-RU" sz="1600" b="0" i="0" dirty="0">
              <a:latin typeface="+mj-lt"/>
            </a:rPr>
            <a:t> </a:t>
          </a:r>
          <a:r>
            <a:rPr lang="ru-RU" sz="1600" b="0" i="0" dirty="0" err="1">
              <a:latin typeface="+mj-lt"/>
            </a:rPr>
            <a:t>щодо</a:t>
          </a:r>
          <a:r>
            <a:rPr lang="ru-RU" sz="1600" b="0" i="0" dirty="0">
              <a:latin typeface="+mj-lt"/>
            </a:rPr>
            <a:t> </a:t>
          </a:r>
          <a:r>
            <a:rPr lang="ru-RU" sz="1600" b="0" i="0" dirty="0" err="1">
              <a:latin typeface="+mj-lt"/>
            </a:rPr>
            <a:t>вдосконалення</a:t>
          </a:r>
          <a:r>
            <a:rPr lang="ru-RU" sz="1600" b="0" i="0" dirty="0">
              <a:latin typeface="+mj-lt"/>
            </a:rPr>
            <a:t> </a:t>
          </a:r>
          <a:r>
            <a:rPr lang="ru-RU" sz="1600" b="0" i="0" dirty="0" err="1">
              <a:latin typeface="+mj-lt"/>
            </a:rPr>
            <a:t>маркетингової</a:t>
          </a:r>
          <a:r>
            <a:rPr lang="ru-RU" sz="1600" b="0" i="0" dirty="0">
              <a:latin typeface="+mj-lt"/>
            </a:rPr>
            <a:t> </a:t>
          </a:r>
          <a:r>
            <a:rPr lang="ru-RU" sz="1600" b="0" i="0" dirty="0" err="1">
              <a:latin typeface="+mj-lt"/>
            </a:rPr>
            <a:t>стратегії</a:t>
          </a:r>
          <a:endParaRPr lang="ru-RU" sz="1600" dirty="0">
            <a:latin typeface="+mj-lt"/>
          </a:endParaRPr>
        </a:p>
      </dgm:t>
    </dgm:pt>
    <dgm:pt modelId="{89C48881-B54B-4E51-93B6-CBE445F97868}" type="parTrans" cxnId="{7AA56728-F0F3-47A5-9AFC-14A725CE06B7}">
      <dgm:prSet/>
      <dgm:spPr/>
      <dgm:t>
        <a:bodyPr/>
        <a:lstStyle/>
        <a:p>
          <a:endParaRPr lang="ru-RU"/>
        </a:p>
      </dgm:t>
    </dgm:pt>
    <dgm:pt modelId="{352CA5F3-8339-475E-8198-C931F7BB220B}" type="sibTrans" cxnId="{7AA56728-F0F3-47A5-9AFC-14A725CE06B7}">
      <dgm:prSet/>
      <dgm:spPr/>
      <dgm:t>
        <a:bodyPr/>
        <a:lstStyle/>
        <a:p>
          <a:endParaRPr lang="ru-RU"/>
        </a:p>
      </dgm:t>
    </dgm:pt>
    <dgm:pt modelId="{2C8F5796-6D2D-48A9-9FCD-DD2030E959B8}" type="pres">
      <dgm:prSet presAssocID="{CADF9F70-5295-43CE-82FE-D5ED3619201A}" presName="linearFlow" presStyleCnt="0">
        <dgm:presLayoutVars>
          <dgm:dir/>
          <dgm:animLvl val="lvl"/>
          <dgm:resizeHandles val="exact"/>
        </dgm:presLayoutVars>
      </dgm:prSet>
      <dgm:spPr/>
    </dgm:pt>
    <dgm:pt modelId="{37D308CD-36D4-47BE-ACE7-D7D86714C5B1}" type="pres">
      <dgm:prSet presAssocID="{FB2447FE-CC62-41AB-AEF5-019CB6AD28C1}" presName="composite" presStyleCnt="0"/>
      <dgm:spPr/>
    </dgm:pt>
    <dgm:pt modelId="{43521194-0F24-453E-83E6-008E01E9689A}" type="pres">
      <dgm:prSet presAssocID="{FB2447FE-CC62-41AB-AEF5-019CB6AD28C1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7ADFC4EF-5221-4CC5-975A-5D12902E8473}" type="pres">
      <dgm:prSet presAssocID="{FB2447FE-CC62-41AB-AEF5-019CB6AD28C1}" presName="descendantText" presStyleLbl="alignAcc1" presStyleIdx="0" presStyleCnt="3">
        <dgm:presLayoutVars>
          <dgm:bulletEnabled val="1"/>
        </dgm:presLayoutVars>
      </dgm:prSet>
      <dgm:spPr/>
    </dgm:pt>
    <dgm:pt modelId="{514EDAD3-6D0A-42C9-977A-A547B802B127}" type="pres">
      <dgm:prSet presAssocID="{C6454E67-25E2-4589-8F08-3173AF8BE99D}" presName="sp" presStyleCnt="0"/>
      <dgm:spPr/>
    </dgm:pt>
    <dgm:pt modelId="{E6A05110-6EAB-4344-9C33-1BD85A12C47D}" type="pres">
      <dgm:prSet presAssocID="{ED2237E6-B003-4491-B37C-AF37CE37B69A}" presName="composite" presStyleCnt="0"/>
      <dgm:spPr/>
    </dgm:pt>
    <dgm:pt modelId="{67DDC42D-B053-48CB-BAA6-BA5D3FB5BA7C}" type="pres">
      <dgm:prSet presAssocID="{ED2237E6-B003-4491-B37C-AF37CE37B69A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515E8BA0-D441-4636-B03E-895AD26C4664}" type="pres">
      <dgm:prSet presAssocID="{ED2237E6-B003-4491-B37C-AF37CE37B69A}" presName="descendantText" presStyleLbl="alignAcc1" presStyleIdx="1" presStyleCnt="3" custLinFactNeighborX="2639" custLinFactNeighborY="378">
        <dgm:presLayoutVars>
          <dgm:bulletEnabled val="1"/>
        </dgm:presLayoutVars>
      </dgm:prSet>
      <dgm:spPr/>
    </dgm:pt>
    <dgm:pt modelId="{75D67251-9216-4D23-8FA0-BCFA3A51D180}" type="pres">
      <dgm:prSet presAssocID="{D9C47140-CA63-4BBA-8A0B-3CB02050D4C5}" presName="sp" presStyleCnt="0"/>
      <dgm:spPr/>
    </dgm:pt>
    <dgm:pt modelId="{56C64632-4315-405F-A49F-4FB9A4BCB2F1}" type="pres">
      <dgm:prSet presAssocID="{D8DD3F0F-75EE-4884-99B5-489341842CEC}" presName="composite" presStyleCnt="0"/>
      <dgm:spPr/>
    </dgm:pt>
    <dgm:pt modelId="{4C47ED74-C580-4E53-A22D-B4EEF3430291}" type="pres">
      <dgm:prSet presAssocID="{D8DD3F0F-75EE-4884-99B5-489341842CEC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8AF7215F-AF5C-49A5-B0AF-A6FC4041F16F}" type="pres">
      <dgm:prSet presAssocID="{D8DD3F0F-75EE-4884-99B5-489341842CEC}" presName="descendantText" presStyleLbl="alignAcc1" presStyleIdx="2" presStyleCnt="3">
        <dgm:presLayoutVars>
          <dgm:bulletEnabled val="1"/>
        </dgm:presLayoutVars>
      </dgm:prSet>
      <dgm:spPr/>
    </dgm:pt>
  </dgm:ptLst>
  <dgm:cxnLst>
    <dgm:cxn modelId="{7AA56728-F0F3-47A5-9AFC-14A725CE06B7}" srcId="{D8DD3F0F-75EE-4884-99B5-489341842CEC}" destId="{77022458-4941-4974-A4BD-EF63C996D4D8}" srcOrd="0" destOrd="0" parTransId="{89C48881-B54B-4E51-93B6-CBE445F97868}" sibTransId="{352CA5F3-8339-475E-8198-C931F7BB220B}"/>
    <dgm:cxn modelId="{AA614C36-A19D-47BB-B70D-FE10CD0117AF}" type="presOf" srcId="{CADF9F70-5295-43CE-82FE-D5ED3619201A}" destId="{2C8F5796-6D2D-48A9-9FCD-DD2030E959B8}" srcOrd="0" destOrd="0" presId="urn:microsoft.com/office/officeart/2005/8/layout/chevron2"/>
    <dgm:cxn modelId="{1830213C-A1DB-4594-A541-4488FE148BAD}" srcId="{CADF9F70-5295-43CE-82FE-D5ED3619201A}" destId="{D8DD3F0F-75EE-4884-99B5-489341842CEC}" srcOrd="2" destOrd="0" parTransId="{4F523B38-2E11-4AB7-B813-468F9CF06273}" sibTransId="{4B6F2330-F8FC-479A-8568-FC68D85F4DE2}"/>
    <dgm:cxn modelId="{0AC3763C-8C15-41A0-95AE-CFE172E723A1}" type="presOf" srcId="{D8DD3F0F-75EE-4884-99B5-489341842CEC}" destId="{4C47ED74-C580-4E53-A22D-B4EEF3430291}" srcOrd="0" destOrd="0" presId="urn:microsoft.com/office/officeart/2005/8/layout/chevron2"/>
    <dgm:cxn modelId="{D9D5A63C-BA96-4AC7-8891-E2C39F6B05C2}" srcId="{ED2237E6-B003-4491-B37C-AF37CE37B69A}" destId="{BF65E41E-8207-4778-B632-D363343EDF92}" srcOrd="0" destOrd="0" parTransId="{96A28BDF-9F55-410E-AAB5-28B9EB90A3C4}" sibTransId="{6F1F2ECE-8EAD-4BE6-9DEF-E2DDE944853E}"/>
    <dgm:cxn modelId="{27C3A541-2E48-459E-A6A4-F0F64AC24CD6}" type="presOf" srcId="{D0D36E95-AA31-47B6-AADA-C74C15DD3DD0}" destId="{7ADFC4EF-5221-4CC5-975A-5D12902E8473}" srcOrd="0" destOrd="0" presId="urn:microsoft.com/office/officeart/2005/8/layout/chevron2"/>
    <dgm:cxn modelId="{BBF03372-FA29-4C6B-B8D7-01A4789161AE}" type="presOf" srcId="{FB2447FE-CC62-41AB-AEF5-019CB6AD28C1}" destId="{43521194-0F24-453E-83E6-008E01E9689A}" srcOrd="0" destOrd="0" presId="urn:microsoft.com/office/officeart/2005/8/layout/chevron2"/>
    <dgm:cxn modelId="{52B83988-B727-4C3A-8353-A0DCE0F553C1}" type="presOf" srcId="{77022458-4941-4974-A4BD-EF63C996D4D8}" destId="{8AF7215F-AF5C-49A5-B0AF-A6FC4041F16F}" srcOrd="0" destOrd="0" presId="urn:microsoft.com/office/officeart/2005/8/layout/chevron2"/>
    <dgm:cxn modelId="{FB5D7B89-71E9-43F5-842F-AFD2F9E5FB75}" srcId="{FB2447FE-CC62-41AB-AEF5-019CB6AD28C1}" destId="{D0D36E95-AA31-47B6-AADA-C74C15DD3DD0}" srcOrd="0" destOrd="0" parTransId="{B33CAFC7-33B9-4B26-A59A-1E63F74259E1}" sibTransId="{0538EBA0-3F0C-419A-8957-547A7F15671C}"/>
    <dgm:cxn modelId="{C115FB91-8E99-435E-9609-4030690D4E1E}" srcId="{CADF9F70-5295-43CE-82FE-D5ED3619201A}" destId="{FB2447FE-CC62-41AB-AEF5-019CB6AD28C1}" srcOrd="0" destOrd="0" parTransId="{DCB9A9F7-1C6A-49F1-BF96-CD6ED5565D1C}" sibTransId="{C6454E67-25E2-4589-8F08-3173AF8BE99D}"/>
    <dgm:cxn modelId="{6D4BBAA2-C97F-4BCC-8A5E-14DB7352781A}" type="presOf" srcId="{ED2237E6-B003-4491-B37C-AF37CE37B69A}" destId="{67DDC42D-B053-48CB-BAA6-BA5D3FB5BA7C}" srcOrd="0" destOrd="0" presId="urn:microsoft.com/office/officeart/2005/8/layout/chevron2"/>
    <dgm:cxn modelId="{7CFEC7AC-4CDC-4C29-A8AF-1CFD0558A0DC}" type="presOf" srcId="{BF65E41E-8207-4778-B632-D363343EDF92}" destId="{515E8BA0-D441-4636-B03E-895AD26C4664}" srcOrd="0" destOrd="0" presId="urn:microsoft.com/office/officeart/2005/8/layout/chevron2"/>
    <dgm:cxn modelId="{BFD07CF2-4D02-4CD0-B495-FF9547F46269}" srcId="{CADF9F70-5295-43CE-82FE-D5ED3619201A}" destId="{ED2237E6-B003-4491-B37C-AF37CE37B69A}" srcOrd="1" destOrd="0" parTransId="{B4513F8F-71DA-45F7-B779-6412B5FBD4AE}" sibTransId="{D9C47140-CA63-4BBA-8A0B-3CB02050D4C5}"/>
    <dgm:cxn modelId="{C88F2803-2962-408B-B621-317BB45DBF0C}" type="presParOf" srcId="{2C8F5796-6D2D-48A9-9FCD-DD2030E959B8}" destId="{37D308CD-36D4-47BE-ACE7-D7D86714C5B1}" srcOrd="0" destOrd="0" presId="urn:microsoft.com/office/officeart/2005/8/layout/chevron2"/>
    <dgm:cxn modelId="{46E0BD6D-D20A-4074-BFA3-CECE2EA67398}" type="presParOf" srcId="{37D308CD-36D4-47BE-ACE7-D7D86714C5B1}" destId="{43521194-0F24-453E-83E6-008E01E9689A}" srcOrd="0" destOrd="0" presId="urn:microsoft.com/office/officeart/2005/8/layout/chevron2"/>
    <dgm:cxn modelId="{67F014F5-F24D-4A87-95C6-03416FD3B6AC}" type="presParOf" srcId="{37D308CD-36D4-47BE-ACE7-D7D86714C5B1}" destId="{7ADFC4EF-5221-4CC5-975A-5D12902E8473}" srcOrd="1" destOrd="0" presId="urn:microsoft.com/office/officeart/2005/8/layout/chevron2"/>
    <dgm:cxn modelId="{0C01B1C4-4189-4180-B962-BABDB4B57828}" type="presParOf" srcId="{2C8F5796-6D2D-48A9-9FCD-DD2030E959B8}" destId="{514EDAD3-6D0A-42C9-977A-A547B802B127}" srcOrd="1" destOrd="0" presId="urn:microsoft.com/office/officeart/2005/8/layout/chevron2"/>
    <dgm:cxn modelId="{91372767-1CD9-4F16-817B-007A5DA220F6}" type="presParOf" srcId="{2C8F5796-6D2D-48A9-9FCD-DD2030E959B8}" destId="{E6A05110-6EAB-4344-9C33-1BD85A12C47D}" srcOrd="2" destOrd="0" presId="urn:microsoft.com/office/officeart/2005/8/layout/chevron2"/>
    <dgm:cxn modelId="{1DD967E9-126F-4E23-B602-6C0D194100E5}" type="presParOf" srcId="{E6A05110-6EAB-4344-9C33-1BD85A12C47D}" destId="{67DDC42D-B053-48CB-BAA6-BA5D3FB5BA7C}" srcOrd="0" destOrd="0" presId="urn:microsoft.com/office/officeart/2005/8/layout/chevron2"/>
    <dgm:cxn modelId="{E92C410E-5364-4DE7-BA91-912ECAA55C11}" type="presParOf" srcId="{E6A05110-6EAB-4344-9C33-1BD85A12C47D}" destId="{515E8BA0-D441-4636-B03E-895AD26C4664}" srcOrd="1" destOrd="0" presId="urn:microsoft.com/office/officeart/2005/8/layout/chevron2"/>
    <dgm:cxn modelId="{DE35C1EE-F100-4800-AEA5-762F0BE250D7}" type="presParOf" srcId="{2C8F5796-6D2D-48A9-9FCD-DD2030E959B8}" destId="{75D67251-9216-4D23-8FA0-BCFA3A51D180}" srcOrd="3" destOrd="0" presId="urn:microsoft.com/office/officeart/2005/8/layout/chevron2"/>
    <dgm:cxn modelId="{3161A286-3A09-4B7B-8D75-E0E33992FD26}" type="presParOf" srcId="{2C8F5796-6D2D-48A9-9FCD-DD2030E959B8}" destId="{56C64632-4315-405F-A49F-4FB9A4BCB2F1}" srcOrd="4" destOrd="0" presId="urn:microsoft.com/office/officeart/2005/8/layout/chevron2"/>
    <dgm:cxn modelId="{0AADAD4C-10D8-4E14-9439-E190F6DDA78C}" type="presParOf" srcId="{56C64632-4315-405F-A49F-4FB9A4BCB2F1}" destId="{4C47ED74-C580-4E53-A22D-B4EEF3430291}" srcOrd="0" destOrd="0" presId="urn:microsoft.com/office/officeart/2005/8/layout/chevron2"/>
    <dgm:cxn modelId="{0E8C5D2E-4617-491E-95D9-FD63BB2397F7}" type="presParOf" srcId="{56C64632-4315-405F-A49F-4FB9A4BCB2F1}" destId="{8AF7215F-AF5C-49A5-B0AF-A6FC4041F16F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6CA6A0C-0DD7-409D-BC2C-C3CC73677697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2D0CEA4-2F18-4162-977B-7D37DB719BC0}">
      <dgm:prSet phldrT="[Текст]" custT="1"/>
      <dgm:spPr>
        <a:solidFill>
          <a:schemeClr val="tx2"/>
        </a:solidFill>
      </dgm:spPr>
      <dgm:t>
        <a:bodyPr/>
        <a:lstStyle/>
        <a:p>
          <a:r>
            <a:rPr lang="ru-RU" sz="2000" b="0" i="0" dirty="0" err="1">
              <a:latin typeface="+mj-lt"/>
            </a:rPr>
            <a:t>дослідити</a:t>
          </a:r>
          <a:r>
            <a:rPr lang="ru-RU" sz="2000" b="0" i="0" dirty="0">
              <a:latin typeface="+mj-lt"/>
            </a:rPr>
            <a:t> </a:t>
          </a:r>
          <a:r>
            <a:rPr lang="ru-RU" sz="2000" b="0" i="0" dirty="0" err="1">
              <a:latin typeface="+mj-lt"/>
            </a:rPr>
            <a:t>теоретичні</a:t>
          </a:r>
          <a:r>
            <a:rPr lang="ru-RU" sz="2000" b="0" i="0" dirty="0">
              <a:latin typeface="+mj-lt"/>
            </a:rPr>
            <a:t> </a:t>
          </a:r>
          <a:r>
            <a:rPr lang="ru-RU" sz="2000" b="0" i="0" dirty="0" err="1">
              <a:latin typeface="+mj-lt"/>
            </a:rPr>
            <a:t>основи</a:t>
          </a:r>
          <a:r>
            <a:rPr lang="ru-RU" sz="2000" b="0" i="0" dirty="0">
              <a:latin typeface="+mj-lt"/>
            </a:rPr>
            <a:t> </a:t>
          </a:r>
          <a:r>
            <a:rPr lang="ru-RU" sz="2000" b="0" i="0" dirty="0" err="1">
              <a:latin typeface="+mj-lt"/>
            </a:rPr>
            <a:t>формування</a:t>
          </a:r>
          <a:r>
            <a:rPr lang="ru-RU" sz="2000" b="0" i="0" dirty="0">
              <a:latin typeface="+mj-lt"/>
            </a:rPr>
            <a:t> </a:t>
          </a:r>
          <a:r>
            <a:rPr lang="ru-RU" sz="2000" b="0" i="0" dirty="0" err="1">
              <a:latin typeface="+mj-lt"/>
            </a:rPr>
            <a:t>маркетингової</a:t>
          </a:r>
          <a:r>
            <a:rPr lang="ru-RU" sz="2000" b="0" i="0" dirty="0">
              <a:latin typeface="+mj-lt"/>
            </a:rPr>
            <a:t> </a:t>
          </a:r>
          <a:r>
            <a:rPr lang="ru-RU" sz="2000" b="0" i="0" dirty="0" err="1">
              <a:latin typeface="+mj-lt"/>
            </a:rPr>
            <a:t>стратегії</a:t>
          </a:r>
          <a:endParaRPr lang="ru-RU" sz="2000" dirty="0">
            <a:latin typeface="+mj-lt"/>
          </a:endParaRPr>
        </a:p>
      </dgm:t>
    </dgm:pt>
    <dgm:pt modelId="{464D66F6-2826-4923-9A3B-47FEB940C01C}" type="parTrans" cxnId="{A8F4EDB4-84FF-4B94-B18C-601B41BD0CFF}">
      <dgm:prSet/>
      <dgm:spPr/>
      <dgm:t>
        <a:bodyPr/>
        <a:lstStyle/>
        <a:p>
          <a:endParaRPr lang="ru-RU"/>
        </a:p>
      </dgm:t>
    </dgm:pt>
    <dgm:pt modelId="{F0614C32-C00B-49FF-B96C-4AA100F6E854}" type="sibTrans" cxnId="{A8F4EDB4-84FF-4B94-B18C-601B41BD0CFF}">
      <dgm:prSet/>
      <dgm:spPr/>
      <dgm:t>
        <a:bodyPr/>
        <a:lstStyle/>
        <a:p>
          <a:endParaRPr lang="ru-RU"/>
        </a:p>
      </dgm:t>
    </dgm:pt>
    <dgm:pt modelId="{C4D52DD2-3A98-4EE9-8A00-F98D0B858C5A}">
      <dgm:prSet phldrT="[Текст]" custT="1"/>
      <dgm:spPr>
        <a:solidFill>
          <a:schemeClr val="tx2"/>
        </a:solidFill>
      </dgm:spPr>
      <dgm:t>
        <a:bodyPr/>
        <a:lstStyle/>
        <a:p>
          <a:r>
            <a:rPr lang="ru-RU" sz="2000" b="0" i="0" dirty="0" err="1">
              <a:latin typeface="+mj-lt"/>
            </a:rPr>
            <a:t>обґрунтувати</a:t>
          </a:r>
          <a:r>
            <a:rPr lang="ru-RU" sz="2000" b="0" i="0" dirty="0">
              <a:latin typeface="+mj-lt"/>
            </a:rPr>
            <a:t> </a:t>
          </a:r>
          <a:r>
            <a:rPr lang="ru-RU" sz="2000" b="0" i="0" dirty="0" err="1">
              <a:latin typeface="+mj-lt"/>
            </a:rPr>
            <a:t>значимість</a:t>
          </a:r>
          <a:r>
            <a:rPr lang="ru-RU" sz="2000" b="0" i="0" dirty="0">
              <a:latin typeface="+mj-lt"/>
            </a:rPr>
            <a:t> </a:t>
          </a:r>
          <a:r>
            <a:rPr lang="ru-RU" sz="2000" b="0" i="0" dirty="0" err="1">
              <a:latin typeface="+mj-lt"/>
            </a:rPr>
            <a:t>проведення</a:t>
          </a:r>
          <a:r>
            <a:rPr lang="ru-RU" sz="2000" b="0" i="0" dirty="0">
              <a:latin typeface="+mj-lt"/>
            </a:rPr>
            <a:t> </a:t>
          </a:r>
          <a:r>
            <a:rPr lang="ru-RU" sz="2000" b="0" i="0" dirty="0" err="1">
              <a:latin typeface="+mj-lt"/>
            </a:rPr>
            <a:t>ефективної</a:t>
          </a:r>
          <a:r>
            <a:rPr lang="ru-RU" sz="2000" b="0" i="0" dirty="0">
              <a:latin typeface="+mj-lt"/>
            </a:rPr>
            <a:t> </a:t>
          </a:r>
          <a:r>
            <a:rPr lang="ru-RU" sz="2000" b="0" i="0" dirty="0" err="1">
              <a:latin typeface="+mj-lt"/>
            </a:rPr>
            <a:t>маркетингової</a:t>
          </a:r>
          <a:r>
            <a:rPr lang="ru-RU" sz="2000" b="0" i="0" dirty="0">
              <a:latin typeface="+mj-lt"/>
            </a:rPr>
            <a:t> </a:t>
          </a:r>
          <a:r>
            <a:rPr lang="ru-RU" sz="2000" b="0" i="0" dirty="0" err="1">
              <a:latin typeface="+mj-lt"/>
            </a:rPr>
            <a:t>політики</a:t>
          </a:r>
          <a:r>
            <a:rPr lang="ru-RU" sz="2000" b="0" i="0" dirty="0">
              <a:latin typeface="+mj-lt"/>
            </a:rPr>
            <a:t> на </a:t>
          </a:r>
          <a:r>
            <a:rPr lang="ru-RU" sz="2000" b="0" i="0" dirty="0" err="1">
              <a:latin typeface="+mj-lt"/>
            </a:rPr>
            <a:t>підприємстві</a:t>
          </a:r>
          <a:endParaRPr lang="ru-RU" sz="2000" dirty="0">
            <a:latin typeface="+mj-lt"/>
          </a:endParaRPr>
        </a:p>
      </dgm:t>
    </dgm:pt>
    <dgm:pt modelId="{263AD9B3-C8C1-403B-A5F3-1C6E337F8528}" type="sibTrans" cxnId="{625A519F-4E3B-4E82-BBA4-645E1DEFAF57}">
      <dgm:prSet/>
      <dgm:spPr/>
      <dgm:t>
        <a:bodyPr/>
        <a:lstStyle/>
        <a:p>
          <a:endParaRPr lang="ru-RU"/>
        </a:p>
      </dgm:t>
    </dgm:pt>
    <dgm:pt modelId="{33351F7E-740C-4C00-B742-F1FE48C7B446}" type="parTrans" cxnId="{625A519F-4E3B-4E82-BBA4-645E1DEFAF57}">
      <dgm:prSet/>
      <dgm:spPr/>
      <dgm:t>
        <a:bodyPr/>
        <a:lstStyle/>
        <a:p>
          <a:endParaRPr lang="ru-RU"/>
        </a:p>
      </dgm:t>
    </dgm:pt>
    <dgm:pt modelId="{004FB088-023F-409F-9B10-5A7E53CA7666}">
      <dgm:prSet phldrT="[Текст]" custT="1"/>
      <dgm:spPr>
        <a:solidFill>
          <a:schemeClr val="tx2"/>
        </a:solidFill>
      </dgm:spPr>
      <dgm:t>
        <a:bodyPr/>
        <a:lstStyle/>
        <a:p>
          <a:r>
            <a:rPr lang="ru-RU" sz="2000" b="0" i="0" dirty="0" err="1">
              <a:latin typeface="+mj-lt"/>
            </a:rPr>
            <a:t>виконати</a:t>
          </a:r>
          <a:r>
            <a:rPr lang="ru-RU" sz="2000" b="0" i="0" dirty="0">
              <a:latin typeface="+mj-lt"/>
            </a:rPr>
            <a:t> </a:t>
          </a:r>
          <a:r>
            <a:rPr lang="ru-RU" sz="2000" b="0" i="0" dirty="0" err="1">
              <a:latin typeface="+mj-lt"/>
            </a:rPr>
            <a:t>аналіз</a:t>
          </a:r>
          <a:r>
            <a:rPr lang="ru-RU" sz="2000" b="0" i="0" dirty="0">
              <a:latin typeface="+mj-lt"/>
            </a:rPr>
            <a:t> </a:t>
          </a:r>
          <a:r>
            <a:rPr lang="ru-RU" sz="2000" b="0" i="0" dirty="0" err="1">
              <a:latin typeface="+mj-lt"/>
            </a:rPr>
            <a:t>фінансових</a:t>
          </a:r>
          <a:r>
            <a:rPr lang="ru-RU" sz="2000" b="0" i="0" dirty="0">
              <a:latin typeface="+mj-lt"/>
            </a:rPr>
            <a:t> </a:t>
          </a:r>
          <a:r>
            <a:rPr lang="ru-RU" sz="2000" b="0" i="0" dirty="0" err="1">
              <a:latin typeface="+mj-lt"/>
            </a:rPr>
            <a:t>показників</a:t>
          </a:r>
          <a:r>
            <a:rPr lang="ru-RU" sz="2000" b="0" i="0" dirty="0">
              <a:latin typeface="+mj-lt"/>
            </a:rPr>
            <a:t> та </a:t>
          </a:r>
          <a:r>
            <a:rPr lang="ru-RU" sz="2000" b="0" i="0" dirty="0" err="1">
              <a:latin typeface="+mj-lt"/>
            </a:rPr>
            <a:t>визначити</a:t>
          </a:r>
          <a:r>
            <a:rPr lang="ru-RU" sz="2000" b="0" i="0" dirty="0">
              <a:latin typeface="+mj-lt"/>
            </a:rPr>
            <a:t> </a:t>
          </a:r>
          <a:r>
            <a:rPr lang="ru-RU" sz="2000" b="0" i="0" dirty="0" err="1">
              <a:latin typeface="+mj-lt"/>
            </a:rPr>
            <a:t>стратегічні</a:t>
          </a:r>
          <a:r>
            <a:rPr lang="ru-RU" sz="2000" b="0" i="0" dirty="0">
              <a:latin typeface="+mj-lt"/>
            </a:rPr>
            <a:t> </a:t>
          </a:r>
          <a:r>
            <a:rPr lang="ru-RU" sz="2000" b="0" i="0" dirty="0" err="1">
              <a:latin typeface="+mj-lt"/>
            </a:rPr>
            <a:t>позиції</a:t>
          </a:r>
          <a:r>
            <a:rPr lang="ru-RU" sz="2000" b="0" i="0" dirty="0">
              <a:latin typeface="+mj-lt"/>
            </a:rPr>
            <a:t> ПАТ «САН </a:t>
          </a:r>
          <a:r>
            <a:rPr lang="ru-RU" sz="2000" b="0" i="0" dirty="0" err="1">
              <a:latin typeface="+mj-lt"/>
            </a:rPr>
            <a:t>ІнБев</a:t>
          </a:r>
          <a:r>
            <a:rPr lang="ru-RU" sz="2000" b="0" i="0" dirty="0">
              <a:latin typeface="+mj-lt"/>
            </a:rPr>
            <a:t> </a:t>
          </a:r>
          <a:r>
            <a:rPr lang="ru-RU" sz="2000" b="0" i="0" dirty="0" err="1">
              <a:latin typeface="+mj-lt"/>
            </a:rPr>
            <a:t>Україна</a:t>
          </a:r>
          <a:r>
            <a:rPr lang="ru-RU" sz="2000" b="0" i="0" dirty="0">
              <a:latin typeface="+mj-lt"/>
            </a:rPr>
            <a:t>»</a:t>
          </a:r>
          <a:endParaRPr lang="ru-RU" sz="2000" dirty="0">
            <a:latin typeface="+mj-lt"/>
          </a:endParaRPr>
        </a:p>
      </dgm:t>
    </dgm:pt>
    <dgm:pt modelId="{A2927D61-D7BB-4E48-A7B1-4675A62CFFA1}" type="sibTrans" cxnId="{C5327A21-4BE9-4B73-B861-6F4733A04CB9}">
      <dgm:prSet/>
      <dgm:spPr/>
      <dgm:t>
        <a:bodyPr/>
        <a:lstStyle/>
        <a:p>
          <a:endParaRPr lang="ru-RU"/>
        </a:p>
      </dgm:t>
    </dgm:pt>
    <dgm:pt modelId="{9940CBA5-FDAD-43D6-ABD0-7662D422290C}" type="parTrans" cxnId="{C5327A21-4BE9-4B73-B861-6F4733A04CB9}">
      <dgm:prSet/>
      <dgm:spPr/>
      <dgm:t>
        <a:bodyPr/>
        <a:lstStyle/>
        <a:p>
          <a:endParaRPr lang="ru-RU"/>
        </a:p>
      </dgm:t>
    </dgm:pt>
    <dgm:pt modelId="{573F4CB4-69D5-4779-BC18-8DB3DD3CECBB}">
      <dgm:prSet phldrT="[Текст]" custT="1"/>
      <dgm:spPr>
        <a:solidFill>
          <a:schemeClr val="tx2"/>
        </a:solidFill>
      </dgm:spPr>
      <dgm:t>
        <a:bodyPr/>
        <a:lstStyle/>
        <a:p>
          <a:r>
            <a:rPr lang="ru-RU" sz="2000" b="0" i="0" dirty="0">
              <a:latin typeface="+mj-lt"/>
            </a:rPr>
            <a:t>⁃ </a:t>
          </a:r>
          <a:r>
            <a:rPr lang="ru-RU" sz="2000" b="0" i="0" dirty="0" err="1">
              <a:latin typeface="+mj-lt"/>
            </a:rPr>
            <a:t>розробити</a:t>
          </a:r>
          <a:r>
            <a:rPr lang="ru-RU" sz="2000" b="0" i="0" dirty="0">
              <a:latin typeface="+mj-lt"/>
            </a:rPr>
            <a:t> та </a:t>
          </a:r>
          <a:r>
            <a:rPr lang="ru-RU" sz="2000" b="0" i="0" dirty="0" err="1">
              <a:latin typeface="+mj-lt"/>
            </a:rPr>
            <a:t>оцінити</a:t>
          </a:r>
          <a:r>
            <a:rPr lang="ru-RU" sz="2000" b="0" i="0" dirty="0">
              <a:latin typeface="+mj-lt"/>
            </a:rPr>
            <a:t> </a:t>
          </a:r>
          <a:r>
            <a:rPr lang="ru-RU" sz="2000" b="0" i="0" dirty="0" err="1">
              <a:latin typeface="+mj-lt"/>
            </a:rPr>
            <a:t>економічну</a:t>
          </a:r>
          <a:r>
            <a:rPr lang="ru-RU" sz="2000" b="0" i="0" dirty="0">
              <a:latin typeface="+mj-lt"/>
            </a:rPr>
            <a:t> </a:t>
          </a:r>
          <a:r>
            <a:rPr lang="ru-RU" sz="2000" b="0" i="0" dirty="0" err="1">
              <a:latin typeface="+mj-lt"/>
            </a:rPr>
            <a:t>ефективність</a:t>
          </a:r>
          <a:r>
            <a:rPr lang="ru-RU" sz="2000" b="0" i="0" dirty="0">
              <a:latin typeface="+mj-lt"/>
            </a:rPr>
            <a:t> </a:t>
          </a:r>
          <a:r>
            <a:rPr lang="ru-RU" sz="2000" b="0" i="0" dirty="0" err="1">
              <a:latin typeface="+mj-lt"/>
            </a:rPr>
            <a:t>вдосконалення</a:t>
          </a:r>
          <a:r>
            <a:rPr lang="ru-RU" sz="2000" b="0" i="0" dirty="0">
              <a:latin typeface="+mj-lt"/>
            </a:rPr>
            <a:t> </a:t>
          </a:r>
          <a:r>
            <a:rPr lang="ru-RU" sz="2000" b="0" i="0" dirty="0" err="1">
              <a:latin typeface="+mj-lt"/>
            </a:rPr>
            <a:t>маркетингової</a:t>
          </a:r>
          <a:r>
            <a:rPr lang="ru-RU" sz="2000" b="0" i="0" dirty="0">
              <a:latin typeface="+mj-lt"/>
            </a:rPr>
            <a:t> </a:t>
          </a:r>
          <a:r>
            <a:rPr lang="ru-RU" sz="2000" b="0" i="0" dirty="0" err="1">
              <a:latin typeface="+mj-lt"/>
            </a:rPr>
            <a:t>стратегії</a:t>
          </a:r>
          <a:r>
            <a:rPr lang="ru-RU" sz="2000" b="0" i="0" dirty="0">
              <a:latin typeface="+mj-lt"/>
            </a:rPr>
            <a:t> </a:t>
          </a:r>
          <a:r>
            <a:rPr lang="ru-RU" sz="2000" b="0" i="0" dirty="0" err="1">
              <a:latin typeface="+mj-lt"/>
            </a:rPr>
            <a:t>підприємства</a:t>
          </a:r>
          <a:endParaRPr lang="ru-RU" sz="2000" dirty="0">
            <a:latin typeface="+mj-lt"/>
          </a:endParaRPr>
        </a:p>
      </dgm:t>
    </dgm:pt>
    <dgm:pt modelId="{B8683C54-06F3-40C0-9208-E30F25EE8A54}" type="parTrans" cxnId="{D1B8085A-CDAF-4751-986D-D83FD0DD6B74}">
      <dgm:prSet/>
      <dgm:spPr/>
      <dgm:t>
        <a:bodyPr/>
        <a:lstStyle/>
        <a:p>
          <a:endParaRPr lang="ru-RU"/>
        </a:p>
      </dgm:t>
    </dgm:pt>
    <dgm:pt modelId="{E205FB90-62B9-4A1A-90C1-FE9A13E9EAAE}" type="sibTrans" cxnId="{D1B8085A-CDAF-4751-986D-D83FD0DD6B74}">
      <dgm:prSet/>
      <dgm:spPr/>
      <dgm:t>
        <a:bodyPr/>
        <a:lstStyle/>
        <a:p>
          <a:endParaRPr lang="ru-RU"/>
        </a:p>
      </dgm:t>
    </dgm:pt>
    <dgm:pt modelId="{CFC81293-EB74-4093-BA6F-AA1B0D1B69C2}" type="pres">
      <dgm:prSet presAssocID="{D6CA6A0C-0DD7-409D-BC2C-C3CC73677697}" presName="linear" presStyleCnt="0">
        <dgm:presLayoutVars>
          <dgm:dir/>
          <dgm:animLvl val="lvl"/>
          <dgm:resizeHandles val="exact"/>
        </dgm:presLayoutVars>
      </dgm:prSet>
      <dgm:spPr/>
    </dgm:pt>
    <dgm:pt modelId="{E7647DAD-2110-481C-A32C-328F6AD46151}" type="pres">
      <dgm:prSet presAssocID="{92D0CEA4-2F18-4162-977B-7D37DB719BC0}" presName="parentLin" presStyleCnt="0"/>
      <dgm:spPr/>
    </dgm:pt>
    <dgm:pt modelId="{1167D18C-877A-49FB-8E2C-B0F7EAC835AA}" type="pres">
      <dgm:prSet presAssocID="{92D0CEA4-2F18-4162-977B-7D37DB719BC0}" presName="parentLeftMargin" presStyleLbl="node1" presStyleIdx="0" presStyleCnt="4"/>
      <dgm:spPr/>
    </dgm:pt>
    <dgm:pt modelId="{057050C5-8780-4D6B-B3AA-CF55107160DF}" type="pres">
      <dgm:prSet presAssocID="{92D0CEA4-2F18-4162-977B-7D37DB719BC0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B48D7DCC-D2A9-4819-8E74-B7168D1883F9}" type="pres">
      <dgm:prSet presAssocID="{92D0CEA4-2F18-4162-977B-7D37DB719BC0}" presName="negativeSpace" presStyleCnt="0"/>
      <dgm:spPr/>
    </dgm:pt>
    <dgm:pt modelId="{06FA9E06-2209-4A73-BB9F-AB9E890384C8}" type="pres">
      <dgm:prSet presAssocID="{92D0CEA4-2F18-4162-977B-7D37DB719BC0}" presName="childText" presStyleLbl="conFgAcc1" presStyleIdx="0" presStyleCnt="4">
        <dgm:presLayoutVars>
          <dgm:bulletEnabled val="1"/>
        </dgm:presLayoutVars>
      </dgm:prSet>
      <dgm:spPr/>
    </dgm:pt>
    <dgm:pt modelId="{78F9B93C-F765-468E-B01B-FB7D2C84E991}" type="pres">
      <dgm:prSet presAssocID="{F0614C32-C00B-49FF-B96C-4AA100F6E854}" presName="spaceBetweenRectangles" presStyleCnt="0"/>
      <dgm:spPr/>
    </dgm:pt>
    <dgm:pt modelId="{8900D328-0307-442D-83EB-D16450B52BBF}" type="pres">
      <dgm:prSet presAssocID="{C4D52DD2-3A98-4EE9-8A00-F98D0B858C5A}" presName="parentLin" presStyleCnt="0"/>
      <dgm:spPr/>
    </dgm:pt>
    <dgm:pt modelId="{96E5B6DB-D439-4346-9B6B-252A61398AB7}" type="pres">
      <dgm:prSet presAssocID="{C4D52DD2-3A98-4EE9-8A00-F98D0B858C5A}" presName="parentLeftMargin" presStyleLbl="node1" presStyleIdx="0" presStyleCnt="4"/>
      <dgm:spPr/>
    </dgm:pt>
    <dgm:pt modelId="{A5B93D58-4B30-4EF6-AA81-0EF9EF37683A}" type="pres">
      <dgm:prSet presAssocID="{C4D52DD2-3A98-4EE9-8A00-F98D0B858C5A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3EE100FA-8506-493C-935B-76CFE6B932D0}" type="pres">
      <dgm:prSet presAssocID="{C4D52DD2-3A98-4EE9-8A00-F98D0B858C5A}" presName="negativeSpace" presStyleCnt="0"/>
      <dgm:spPr/>
    </dgm:pt>
    <dgm:pt modelId="{BF483EA8-0E9C-459B-8630-97E3C9B12CDB}" type="pres">
      <dgm:prSet presAssocID="{C4D52DD2-3A98-4EE9-8A00-F98D0B858C5A}" presName="childText" presStyleLbl="conFgAcc1" presStyleIdx="1" presStyleCnt="4">
        <dgm:presLayoutVars>
          <dgm:bulletEnabled val="1"/>
        </dgm:presLayoutVars>
      </dgm:prSet>
      <dgm:spPr/>
    </dgm:pt>
    <dgm:pt modelId="{D33A98D2-BC6E-44EC-B25E-B27378AF9381}" type="pres">
      <dgm:prSet presAssocID="{263AD9B3-C8C1-403B-A5F3-1C6E337F8528}" presName="spaceBetweenRectangles" presStyleCnt="0"/>
      <dgm:spPr/>
    </dgm:pt>
    <dgm:pt modelId="{AD18E504-9428-4FC9-ADE4-4666D026B6FF}" type="pres">
      <dgm:prSet presAssocID="{004FB088-023F-409F-9B10-5A7E53CA7666}" presName="parentLin" presStyleCnt="0"/>
      <dgm:spPr/>
    </dgm:pt>
    <dgm:pt modelId="{76CB8D19-71B1-42AA-9070-5A7FED3D3B05}" type="pres">
      <dgm:prSet presAssocID="{004FB088-023F-409F-9B10-5A7E53CA7666}" presName="parentLeftMargin" presStyleLbl="node1" presStyleIdx="1" presStyleCnt="4"/>
      <dgm:spPr/>
    </dgm:pt>
    <dgm:pt modelId="{55EAE18A-0B94-4B2A-A312-774FDAAD4842}" type="pres">
      <dgm:prSet presAssocID="{004FB088-023F-409F-9B10-5A7E53CA7666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D5CC0988-4811-48F9-B891-3D13C9B79FDB}" type="pres">
      <dgm:prSet presAssocID="{004FB088-023F-409F-9B10-5A7E53CA7666}" presName="negativeSpace" presStyleCnt="0"/>
      <dgm:spPr/>
    </dgm:pt>
    <dgm:pt modelId="{976616D2-0B47-4D59-9C65-8B1E158FA86F}" type="pres">
      <dgm:prSet presAssocID="{004FB088-023F-409F-9B10-5A7E53CA7666}" presName="childText" presStyleLbl="conFgAcc1" presStyleIdx="2" presStyleCnt="4">
        <dgm:presLayoutVars>
          <dgm:bulletEnabled val="1"/>
        </dgm:presLayoutVars>
      </dgm:prSet>
      <dgm:spPr/>
    </dgm:pt>
    <dgm:pt modelId="{491BFF82-7C12-4431-8300-7748E65BB675}" type="pres">
      <dgm:prSet presAssocID="{A2927D61-D7BB-4E48-A7B1-4675A62CFFA1}" presName="spaceBetweenRectangles" presStyleCnt="0"/>
      <dgm:spPr/>
    </dgm:pt>
    <dgm:pt modelId="{9D8C0EF8-4459-4FC0-9CA2-47A25C1B58D2}" type="pres">
      <dgm:prSet presAssocID="{573F4CB4-69D5-4779-BC18-8DB3DD3CECBB}" presName="parentLin" presStyleCnt="0"/>
      <dgm:spPr/>
    </dgm:pt>
    <dgm:pt modelId="{12D7F904-6BF7-4AD0-9262-84CF168BCFA1}" type="pres">
      <dgm:prSet presAssocID="{573F4CB4-69D5-4779-BC18-8DB3DD3CECBB}" presName="parentLeftMargin" presStyleLbl="node1" presStyleIdx="2" presStyleCnt="4"/>
      <dgm:spPr/>
    </dgm:pt>
    <dgm:pt modelId="{EBCEECD7-4B50-496D-A33C-13AC5B28F60A}" type="pres">
      <dgm:prSet presAssocID="{573F4CB4-69D5-4779-BC18-8DB3DD3CECBB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18910F1D-E899-40F7-8719-9E772BE2A3AE}" type="pres">
      <dgm:prSet presAssocID="{573F4CB4-69D5-4779-BC18-8DB3DD3CECBB}" presName="negativeSpace" presStyleCnt="0"/>
      <dgm:spPr/>
    </dgm:pt>
    <dgm:pt modelId="{C3D185B0-700F-42A2-8E30-100478FCF183}" type="pres">
      <dgm:prSet presAssocID="{573F4CB4-69D5-4779-BC18-8DB3DD3CECBB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3BB62908-6DEA-4C92-AE9F-63AE8EA2DAA8}" type="presOf" srcId="{C4D52DD2-3A98-4EE9-8A00-F98D0B858C5A}" destId="{A5B93D58-4B30-4EF6-AA81-0EF9EF37683A}" srcOrd="1" destOrd="0" presId="urn:microsoft.com/office/officeart/2005/8/layout/list1"/>
    <dgm:cxn modelId="{533FA220-B5BC-43A7-96DC-B0E5E3C1E219}" type="presOf" srcId="{92D0CEA4-2F18-4162-977B-7D37DB719BC0}" destId="{057050C5-8780-4D6B-B3AA-CF55107160DF}" srcOrd="1" destOrd="0" presId="urn:microsoft.com/office/officeart/2005/8/layout/list1"/>
    <dgm:cxn modelId="{C5327A21-4BE9-4B73-B861-6F4733A04CB9}" srcId="{D6CA6A0C-0DD7-409D-BC2C-C3CC73677697}" destId="{004FB088-023F-409F-9B10-5A7E53CA7666}" srcOrd="2" destOrd="0" parTransId="{9940CBA5-FDAD-43D6-ABD0-7662D422290C}" sibTransId="{A2927D61-D7BB-4E48-A7B1-4675A62CFFA1}"/>
    <dgm:cxn modelId="{282B123D-C871-433E-8389-354CF0EA6903}" type="presOf" srcId="{D6CA6A0C-0DD7-409D-BC2C-C3CC73677697}" destId="{CFC81293-EB74-4093-BA6F-AA1B0D1B69C2}" srcOrd="0" destOrd="0" presId="urn:microsoft.com/office/officeart/2005/8/layout/list1"/>
    <dgm:cxn modelId="{A106DE52-E09B-490E-B7B9-95548802DA42}" type="presOf" srcId="{004FB088-023F-409F-9B10-5A7E53CA7666}" destId="{76CB8D19-71B1-42AA-9070-5A7FED3D3B05}" srcOrd="0" destOrd="0" presId="urn:microsoft.com/office/officeart/2005/8/layout/list1"/>
    <dgm:cxn modelId="{D1B8085A-CDAF-4751-986D-D83FD0DD6B74}" srcId="{D6CA6A0C-0DD7-409D-BC2C-C3CC73677697}" destId="{573F4CB4-69D5-4779-BC18-8DB3DD3CECBB}" srcOrd="3" destOrd="0" parTransId="{B8683C54-06F3-40C0-9208-E30F25EE8A54}" sibTransId="{E205FB90-62B9-4A1A-90C1-FE9A13E9EAAE}"/>
    <dgm:cxn modelId="{56644267-C45A-4591-A58B-C1F6FC8AC295}" type="presOf" srcId="{004FB088-023F-409F-9B10-5A7E53CA7666}" destId="{55EAE18A-0B94-4B2A-A312-774FDAAD4842}" srcOrd="1" destOrd="0" presId="urn:microsoft.com/office/officeart/2005/8/layout/list1"/>
    <dgm:cxn modelId="{4C21C86E-88BB-42FC-A610-4C4D9D7DDC6D}" type="presOf" srcId="{C4D52DD2-3A98-4EE9-8A00-F98D0B858C5A}" destId="{96E5B6DB-D439-4346-9B6B-252A61398AB7}" srcOrd="0" destOrd="0" presId="urn:microsoft.com/office/officeart/2005/8/layout/list1"/>
    <dgm:cxn modelId="{FAD9FB76-9305-4A67-818D-EBF23B9D91E8}" type="presOf" srcId="{92D0CEA4-2F18-4162-977B-7D37DB719BC0}" destId="{1167D18C-877A-49FB-8E2C-B0F7EAC835AA}" srcOrd="0" destOrd="0" presId="urn:microsoft.com/office/officeart/2005/8/layout/list1"/>
    <dgm:cxn modelId="{4C6C377E-CDAD-417F-B253-21C921075DD6}" type="presOf" srcId="{573F4CB4-69D5-4779-BC18-8DB3DD3CECBB}" destId="{12D7F904-6BF7-4AD0-9262-84CF168BCFA1}" srcOrd="0" destOrd="0" presId="urn:microsoft.com/office/officeart/2005/8/layout/list1"/>
    <dgm:cxn modelId="{625A519F-4E3B-4E82-BBA4-645E1DEFAF57}" srcId="{D6CA6A0C-0DD7-409D-BC2C-C3CC73677697}" destId="{C4D52DD2-3A98-4EE9-8A00-F98D0B858C5A}" srcOrd="1" destOrd="0" parTransId="{33351F7E-740C-4C00-B742-F1FE48C7B446}" sibTransId="{263AD9B3-C8C1-403B-A5F3-1C6E337F8528}"/>
    <dgm:cxn modelId="{F359CA9F-A39A-4BD3-AF8D-B008F607F6EE}" type="presOf" srcId="{573F4CB4-69D5-4779-BC18-8DB3DD3CECBB}" destId="{EBCEECD7-4B50-496D-A33C-13AC5B28F60A}" srcOrd="1" destOrd="0" presId="urn:microsoft.com/office/officeart/2005/8/layout/list1"/>
    <dgm:cxn modelId="{A8F4EDB4-84FF-4B94-B18C-601B41BD0CFF}" srcId="{D6CA6A0C-0DD7-409D-BC2C-C3CC73677697}" destId="{92D0CEA4-2F18-4162-977B-7D37DB719BC0}" srcOrd="0" destOrd="0" parTransId="{464D66F6-2826-4923-9A3B-47FEB940C01C}" sibTransId="{F0614C32-C00B-49FF-B96C-4AA100F6E854}"/>
    <dgm:cxn modelId="{E57BD910-16EE-468F-8FDB-AB88A5B3C402}" type="presParOf" srcId="{CFC81293-EB74-4093-BA6F-AA1B0D1B69C2}" destId="{E7647DAD-2110-481C-A32C-328F6AD46151}" srcOrd="0" destOrd="0" presId="urn:microsoft.com/office/officeart/2005/8/layout/list1"/>
    <dgm:cxn modelId="{5962712F-03B3-452C-9463-CEBBB9360319}" type="presParOf" srcId="{E7647DAD-2110-481C-A32C-328F6AD46151}" destId="{1167D18C-877A-49FB-8E2C-B0F7EAC835AA}" srcOrd="0" destOrd="0" presId="urn:microsoft.com/office/officeart/2005/8/layout/list1"/>
    <dgm:cxn modelId="{E3896A71-B02D-4AD6-8C7D-5901916F1EDD}" type="presParOf" srcId="{E7647DAD-2110-481C-A32C-328F6AD46151}" destId="{057050C5-8780-4D6B-B3AA-CF55107160DF}" srcOrd="1" destOrd="0" presId="urn:microsoft.com/office/officeart/2005/8/layout/list1"/>
    <dgm:cxn modelId="{F711DF7B-5D3F-4530-B3C9-4C7CE6BF452F}" type="presParOf" srcId="{CFC81293-EB74-4093-BA6F-AA1B0D1B69C2}" destId="{B48D7DCC-D2A9-4819-8E74-B7168D1883F9}" srcOrd="1" destOrd="0" presId="urn:microsoft.com/office/officeart/2005/8/layout/list1"/>
    <dgm:cxn modelId="{8BC615D8-6460-4CE2-9F49-2499551B3615}" type="presParOf" srcId="{CFC81293-EB74-4093-BA6F-AA1B0D1B69C2}" destId="{06FA9E06-2209-4A73-BB9F-AB9E890384C8}" srcOrd="2" destOrd="0" presId="urn:microsoft.com/office/officeart/2005/8/layout/list1"/>
    <dgm:cxn modelId="{1F8C4855-FDB3-4575-9C6D-10A84FA803C8}" type="presParOf" srcId="{CFC81293-EB74-4093-BA6F-AA1B0D1B69C2}" destId="{78F9B93C-F765-468E-B01B-FB7D2C84E991}" srcOrd="3" destOrd="0" presId="urn:microsoft.com/office/officeart/2005/8/layout/list1"/>
    <dgm:cxn modelId="{118704A0-40FB-47EE-9BA1-824035129D6A}" type="presParOf" srcId="{CFC81293-EB74-4093-BA6F-AA1B0D1B69C2}" destId="{8900D328-0307-442D-83EB-D16450B52BBF}" srcOrd="4" destOrd="0" presId="urn:microsoft.com/office/officeart/2005/8/layout/list1"/>
    <dgm:cxn modelId="{621EBBD6-2608-4030-BAB3-373CE17BC8E5}" type="presParOf" srcId="{8900D328-0307-442D-83EB-D16450B52BBF}" destId="{96E5B6DB-D439-4346-9B6B-252A61398AB7}" srcOrd="0" destOrd="0" presId="urn:microsoft.com/office/officeart/2005/8/layout/list1"/>
    <dgm:cxn modelId="{49A87631-F7A2-400F-9BFA-AAD984CC71CC}" type="presParOf" srcId="{8900D328-0307-442D-83EB-D16450B52BBF}" destId="{A5B93D58-4B30-4EF6-AA81-0EF9EF37683A}" srcOrd="1" destOrd="0" presId="urn:microsoft.com/office/officeart/2005/8/layout/list1"/>
    <dgm:cxn modelId="{BB28EE9C-CE6F-4FF9-BDA3-D8FECFB7ACF8}" type="presParOf" srcId="{CFC81293-EB74-4093-BA6F-AA1B0D1B69C2}" destId="{3EE100FA-8506-493C-935B-76CFE6B932D0}" srcOrd="5" destOrd="0" presId="urn:microsoft.com/office/officeart/2005/8/layout/list1"/>
    <dgm:cxn modelId="{3BF1F901-8347-459D-B056-5D3440824B77}" type="presParOf" srcId="{CFC81293-EB74-4093-BA6F-AA1B0D1B69C2}" destId="{BF483EA8-0E9C-459B-8630-97E3C9B12CDB}" srcOrd="6" destOrd="0" presId="urn:microsoft.com/office/officeart/2005/8/layout/list1"/>
    <dgm:cxn modelId="{1823F6C3-C011-44C9-8F1E-093DA5BADCB2}" type="presParOf" srcId="{CFC81293-EB74-4093-BA6F-AA1B0D1B69C2}" destId="{D33A98D2-BC6E-44EC-B25E-B27378AF9381}" srcOrd="7" destOrd="0" presId="urn:microsoft.com/office/officeart/2005/8/layout/list1"/>
    <dgm:cxn modelId="{B2035623-9EEF-476E-B3CE-69A34155E270}" type="presParOf" srcId="{CFC81293-EB74-4093-BA6F-AA1B0D1B69C2}" destId="{AD18E504-9428-4FC9-ADE4-4666D026B6FF}" srcOrd="8" destOrd="0" presId="urn:microsoft.com/office/officeart/2005/8/layout/list1"/>
    <dgm:cxn modelId="{B719E314-4DEA-42A8-82C8-97F044525C3E}" type="presParOf" srcId="{AD18E504-9428-4FC9-ADE4-4666D026B6FF}" destId="{76CB8D19-71B1-42AA-9070-5A7FED3D3B05}" srcOrd="0" destOrd="0" presId="urn:microsoft.com/office/officeart/2005/8/layout/list1"/>
    <dgm:cxn modelId="{A824CDE1-FC0C-4720-ABFB-09A09606264F}" type="presParOf" srcId="{AD18E504-9428-4FC9-ADE4-4666D026B6FF}" destId="{55EAE18A-0B94-4B2A-A312-774FDAAD4842}" srcOrd="1" destOrd="0" presId="urn:microsoft.com/office/officeart/2005/8/layout/list1"/>
    <dgm:cxn modelId="{BE4AB95D-3A2A-4572-8133-60675E813AFD}" type="presParOf" srcId="{CFC81293-EB74-4093-BA6F-AA1B0D1B69C2}" destId="{D5CC0988-4811-48F9-B891-3D13C9B79FDB}" srcOrd="9" destOrd="0" presId="urn:microsoft.com/office/officeart/2005/8/layout/list1"/>
    <dgm:cxn modelId="{CB6538D2-4A39-48F7-B460-0551CB278F57}" type="presParOf" srcId="{CFC81293-EB74-4093-BA6F-AA1B0D1B69C2}" destId="{976616D2-0B47-4D59-9C65-8B1E158FA86F}" srcOrd="10" destOrd="0" presId="urn:microsoft.com/office/officeart/2005/8/layout/list1"/>
    <dgm:cxn modelId="{AE2C9F43-7655-4FDA-AF4D-95AF3051D89E}" type="presParOf" srcId="{CFC81293-EB74-4093-BA6F-AA1B0D1B69C2}" destId="{491BFF82-7C12-4431-8300-7748E65BB675}" srcOrd="11" destOrd="0" presId="urn:microsoft.com/office/officeart/2005/8/layout/list1"/>
    <dgm:cxn modelId="{88217765-740F-41E8-8BA7-F47AC4AE92CC}" type="presParOf" srcId="{CFC81293-EB74-4093-BA6F-AA1B0D1B69C2}" destId="{9D8C0EF8-4459-4FC0-9CA2-47A25C1B58D2}" srcOrd="12" destOrd="0" presId="urn:microsoft.com/office/officeart/2005/8/layout/list1"/>
    <dgm:cxn modelId="{B2EC432E-7BCC-441A-B879-67902E7460D2}" type="presParOf" srcId="{9D8C0EF8-4459-4FC0-9CA2-47A25C1B58D2}" destId="{12D7F904-6BF7-4AD0-9262-84CF168BCFA1}" srcOrd="0" destOrd="0" presId="urn:microsoft.com/office/officeart/2005/8/layout/list1"/>
    <dgm:cxn modelId="{CBFABF90-8389-49BE-A39E-0284BE526A9B}" type="presParOf" srcId="{9D8C0EF8-4459-4FC0-9CA2-47A25C1B58D2}" destId="{EBCEECD7-4B50-496D-A33C-13AC5B28F60A}" srcOrd="1" destOrd="0" presId="urn:microsoft.com/office/officeart/2005/8/layout/list1"/>
    <dgm:cxn modelId="{BD462F79-FBCC-4298-ADBD-0B118E57B5B6}" type="presParOf" srcId="{CFC81293-EB74-4093-BA6F-AA1B0D1B69C2}" destId="{18910F1D-E899-40F7-8719-9E772BE2A3AE}" srcOrd="13" destOrd="0" presId="urn:microsoft.com/office/officeart/2005/8/layout/list1"/>
    <dgm:cxn modelId="{B0FCD92E-ACCB-41F8-81D4-62BE57BE4B0B}" type="presParOf" srcId="{CFC81293-EB74-4093-BA6F-AA1B0D1B69C2}" destId="{C3D185B0-700F-42A2-8E30-100478FCF183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A4F58FE-F885-45EB-BD71-20846FA2B582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0"/>
      <dgm:spPr/>
      <dgm:t>
        <a:bodyPr/>
        <a:lstStyle/>
        <a:p>
          <a:endParaRPr lang="ru-RU"/>
        </a:p>
      </dgm:t>
    </dgm:pt>
    <dgm:pt modelId="{08613DEF-0CD9-44B1-924B-0B5B6D15EAB7}" type="pres">
      <dgm:prSet presAssocID="{6A4F58FE-F885-45EB-BD71-20846FA2B582}" presName="diagram" presStyleCnt="0">
        <dgm:presLayoutVars>
          <dgm:dir/>
          <dgm:resizeHandles val="exact"/>
        </dgm:presLayoutVars>
      </dgm:prSet>
      <dgm:spPr/>
    </dgm:pt>
  </dgm:ptLst>
  <dgm:cxnLst>
    <dgm:cxn modelId="{B74F7D29-C520-42D5-A42C-773C096A1BDF}" type="presOf" srcId="{6A4F58FE-F885-45EB-BD71-20846FA2B582}" destId="{08613DEF-0CD9-44B1-924B-0B5B6D15EAB7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DE96B4B-C6BA-4866-8694-C46033C409D3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8A2BCF9-C54F-4C05-9629-ADE5B668CF2E}">
      <dgm:prSet phldrT="[Текст]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US" dirty="0"/>
            <a:t>SO –</a:t>
          </a:r>
        </a:p>
        <a:p>
          <a:r>
            <a:rPr lang="uk-UA" dirty="0"/>
            <a:t>наступ</a:t>
          </a:r>
          <a:endParaRPr lang="ru-RU" dirty="0"/>
        </a:p>
      </dgm:t>
    </dgm:pt>
    <dgm:pt modelId="{ECA0EB50-3C78-4434-BDFF-4660AE4D5C14}" type="parTrans" cxnId="{C76EFD61-958A-42CC-B336-E62E949507F7}">
      <dgm:prSet/>
      <dgm:spPr/>
      <dgm:t>
        <a:bodyPr/>
        <a:lstStyle/>
        <a:p>
          <a:endParaRPr lang="ru-RU"/>
        </a:p>
      </dgm:t>
    </dgm:pt>
    <dgm:pt modelId="{BAF1E80B-8FDA-4BA3-95E9-19B17F1D2E48}" type="sibTrans" cxnId="{C76EFD61-958A-42CC-B336-E62E949507F7}">
      <dgm:prSet/>
      <dgm:spPr/>
      <dgm:t>
        <a:bodyPr/>
        <a:lstStyle/>
        <a:p>
          <a:endParaRPr lang="ru-RU"/>
        </a:p>
      </dgm:t>
    </dgm:pt>
    <dgm:pt modelId="{D196FAB0-0E09-405E-8C12-2A2FBB898AC3}">
      <dgm:prSet phldrT="[Текст]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en-US" dirty="0"/>
            <a:t>WO –</a:t>
          </a:r>
        </a:p>
        <a:p>
          <a:r>
            <a:rPr lang="uk-UA" dirty="0"/>
            <a:t>розвиток</a:t>
          </a:r>
          <a:endParaRPr lang="ru-RU" dirty="0"/>
        </a:p>
      </dgm:t>
    </dgm:pt>
    <dgm:pt modelId="{4C787058-7827-4914-9E6E-508172FAD1A4}" type="parTrans" cxnId="{EA3A9CFB-6D06-4CC3-9044-70886FAFAB44}">
      <dgm:prSet/>
      <dgm:spPr/>
      <dgm:t>
        <a:bodyPr/>
        <a:lstStyle/>
        <a:p>
          <a:endParaRPr lang="ru-RU"/>
        </a:p>
      </dgm:t>
    </dgm:pt>
    <dgm:pt modelId="{19CE0FF4-CF0F-4713-A8C6-77F5D7ACC9F4}" type="sibTrans" cxnId="{EA3A9CFB-6D06-4CC3-9044-70886FAFAB44}">
      <dgm:prSet/>
      <dgm:spPr/>
      <dgm:t>
        <a:bodyPr/>
        <a:lstStyle/>
        <a:p>
          <a:endParaRPr lang="ru-RU"/>
        </a:p>
      </dgm:t>
    </dgm:pt>
    <dgm:pt modelId="{A69B49BA-6AD3-4F6B-AD13-64C321F2443E}">
      <dgm:prSet phldrT="[Текст]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en-US" dirty="0"/>
            <a:t>ST – </a:t>
          </a:r>
        </a:p>
        <a:p>
          <a:r>
            <a:rPr lang="uk-UA" dirty="0"/>
            <a:t>захист</a:t>
          </a:r>
          <a:endParaRPr lang="ru-RU" dirty="0"/>
        </a:p>
      </dgm:t>
    </dgm:pt>
    <dgm:pt modelId="{287B6420-F84D-45EB-ADB1-B49EC49FF8E0}" type="parTrans" cxnId="{0220491C-978E-4965-8D87-AF8FEBF9B95B}">
      <dgm:prSet/>
      <dgm:spPr/>
      <dgm:t>
        <a:bodyPr/>
        <a:lstStyle/>
        <a:p>
          <a:endParaRPr lang="ru-RU"/>
        </a:p>
      </dgm:t>
    </dgm:pt>
    <dgm:pt modelId="{04BB591C-3FD7-49E4-99C6-C9204D9787D2}" type="sibTrans" cxnId="{0220491C-978E-4965-8D87-AF8FEBF9B95B}">
      <dgm:prSet/>
      <dgm:spPr/>
      <dgm:t>
        <a:bodyPr/>
        <a:lstStyle/>
        <a:p>
          <a:endParaRPr lang="ru-RU"/>
        </a:p>
      </dgm:t>
    </dgm:pt>
    <dgm:pt modelId="{411B3414-1885-4B8D-A1C9-6F1C6CC2E91F}">
      <dgm:prSet phldrT="[Текст]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n-US" dirty="0"/>
            <a:t>WT –</a:t>
          </a:r>
        </a:p>
        <a:p>
          <a:r>
            <a:rPr lang="uk-UA" dirty="0"/>
            <a:t>стримування</a:t>
          </a:r>
          <a:endParaRPr lang="ru-RU" dirty="0"/>
        </a:p>
      </dgm:t>
    </dgm:pt>
    <dgm:pt modelId="{C8F0DB8A-5419-41AF-A276-65874561D7BE}" type="parTrans" cxnId="{96F5D991-0AAD-4459-A5C6-A9F391A5A0ED}">
      <dgm:prSet/>
      <dgm:spPr/>
      <dgm:t>
        <a:bodyPr/>
        <a:lstStyle/>
        <a:p>
          <a:endParaRPr lang="ru-RU"/>
        </a:p>
      </dgm:t>
    </dgm:pt>
    <dgm:pt modelId="{C8E33C96-FEE2-4265-8735-74E833C24345}" type="sibTrans" cxnId="{96F5D991-0AAD-4459-A5C6-A9F391A5A0ED}">
      <dgm:prSet/>
      <dgm:spPr/>
      <dgm:t>
        <a:bodyPr/>
        <a:lstStyle/>
        <a:p>
          <a:endParaRPr lang="ru-RU"/>
        </a:p>
      </dgm:t>
    </dgm:pt>
    <dgm:pt modelId="{B5DB96A2-435E-4801-BFCF-1FEF872736A7}" type="pres">
      <dgm:prSet presAssocID="{0DE96B4B-C6BA-4866-8694-C46033C409D3}" presName="diagram" presStyleCnt="0">
        <dgm:presLayoutVars>
          <dgm:dir/>
          <dgm:resizeHandles val="exact"/>
        </dgm:presLayoutVars>
      </dgm:prSet>
      <dgm:spPr/>
    </dgm:pt>
    <dgm:pt modelId="{92D70D44-916A-4E71-9293-C19335E61986}" type="pres">
      <dgm:prSet presAssocID="{E8A2BCF9-C54F-4C05-9629-ADE5B668CF2E}" presName="node" presStyleLbl="node1" presStyleIdx="0" presStyleCnt="4">
        <dgm:presLayoutVars>
          <dgm:bulletEnabled val="1"/>
        </dgm:presLayoutVars>
      </dgm:prSet>
      <dgm:spPr/>
    </dgm:pt>
    <dgm:pt modelId="{A1F2A559-DCD1-4325-B8BA-837DEE5F5FB3}" type="pres">
      <dgm:prSet presAssocID="{BAF1E80B-8FDA-4BA3-95E9-19B17F1D2E48}" presName="sibTrans" presStyleCnt="0"/>
      <dgm:spPr/>
    </dgm:pt>
    <dgm:pt modelId="{F9DF12FC-42E4-4B19-9486-2497D3B6DAF6}" type="pres">
      <dgm:prSet presAssocID="{D196FAB0-0E09-405E-8C12-2A2FBB898AC3}" presName="node" presStyleLbl="node1" presStyleIdx="1" presStyleCnt="4">
        <dgm:presLayoutVars>
          <dgm:bulletEnabled val="1"/>
        </dgm:presLayoutVars>
      </dgm:prSet>
      <dgm:spPr/>
    </dgm:pt>
    <dgm:pt modelId="{AC7A4AEE-145F-485B-9FC6-D82FF5D08789}" type="pres">
      <dgm:prSet presAssocID="{19CE0FF4-CF0F-4713-A8C6-77F5D7ACC9F4}" presName="sibTrans" presStyleCnt="0"/>
      <dgm:spPr/>
    </dgm:pt>
    <dgm:pt modelId="{DF0E3155-9D38-421B-AD52-E4096C9AF2AC}" type="pres">
      <dgm:prSet presAssocID="{A69B49BA-6AD3-4F6B-AD13-64C321F2443E}" presName="node" presStyleLbl="node1" presStyleIdx="2" presStyleCnt="4">
        <dgm:presLayoutVars>
          <dgm:bulletEnabled val="1"/>
        </dgm:presLayoutVars>
      </dgm:prSet>
      <dgm:spPr/>
    </dgm:pt>
    <dgm:pt modelId="{A0D8017A-A70D-4E2D-86A8-F4B08BEA0A1E}" type="pres">
      <dgm:prSet presAssocID="{04BB591C-3FD7-49E4-99C6-C9204D9787D2}" presName="sibTrans" presStyleCnt="0"/>
      <dgm:spPr/>
    </dgm:pt>
    <dgm:pt modelId="{5B637C9A-0D8F-4E3B-9FE8-1C05EC9CFA44}" type="pres">
      <dgm:prSet presAssocID="{411B3414-1885-4B8D-A1C9-6F1C6CC2E91F}" presName="node" presStyleLbl="node1" presStyleIdx="3" presStyleCnt="4">
        <dgm:presLayoutVars>
          <dgm:bulletEnabled val="1"/>
        </dgm:presLayoutVars>
      </dgm:prSet>
      <dgm:spPr/>
    </dgm:pt>
  </dgm:ptLst>
  <dgm:cxnLst>
    <dgm:cxn modelId="{36267504-7E9A-40F8-B35F-183FF2F38244}" type="presOf" srcId="{E8A2BCF9-C54F-4C05-9629-ADE5B668CF2E}" destId="{92D70D44-916A-4E71-9293-C19335E61986}" srcOrd="0" destOrd="0" presId="urn:microsoft.com/office/officeart/2005/8/layout/default"/>
    <dgm:cxn modelId="{539CCB1A-F481-499C-B1C0-09980E57F4DB}" type="presOf" srcId="{D196FAB0-0E09-405E-8C12-2A2FBB898AC3}" destId="{F9DF12FC-42E4-4B19-9486-2497D3B6DAF6}" srcOrd="0" destOrd="0" presId="urn:microsoft.com/office/officeart/2005/8/layout/default"/>
    <dgm:cxn modelId="{0220491C-978E-4965-8D87-AF8FEBF9B95B}" srcId="{0DE96B4B-C6BA-4866-8694-C46033C409D3}" destId="{A69B49BA-6AD3-4F6B-AD13-64C321F2443E}" srcOrd="2" destOrd="0" parTransId="{287B6420-F84D-45EB-ADB1-B49EC49FF8E0}" sibTransId="{04BB591C-3FD7-49E4-99C6-C9204D9787D2}"/>
    <dgm:cxn modelId="{C76EFD61-958A-42CC-B336-E62E949507F7}" srcId="{0DE96B4B-C6BA-4866-8694-C46033C409D3}" destId="{E8A2BCF9-C54F-4C05-9629-ADE5B668CF2E}" srcOrd="0" destOrd="0" parTransId="{ECA0EB50-3C78-4434-BDFF-4660AE4D5C14}" sibTransId="{BAF1E80B-8FDA-4BA3-95E9-19B17F1D2E48}"/>
    <dgm:cxn modelId="{A4CEC064-B7EE-4C6B-9EFF-1B40FE9AF284}" type="presOf" srcId="{A69B49BA-6AD3-4F6B-AD13-64C321F2443E}" destId="{DF0E3155-9D38-421B-AD52-E4096C9AF2AC}" srcOrd="0" destOrd="0" presId="urn:microsoft.com/office/officeart/2005/8/layout/default"/>
    <dgm:cxn modelId="{96F5D991-0AAD-4459-A5C6-A9F391A5A0ED}" srcId="{0DE96B4B-C6BA-4866-8694-C46033C409D3}" destId="{411B3414-1885-4B8D-A1C9-6F1C6CC2E91F}" srcOrd="3" destOrd="0" parTransId="{C8F0DB8A-5419-41AF-A276-65874561D7BE}" sibTransId="{C8E33C96-FEE2-4265-8735-74E833C24345}"/>
    <dgm:cxn modelId="{ABAEA9A2-A39E-4962-8B16-AF3E7E01FF6B}" type="presOf" srcId="{411B3414-1885-4B8D-A1C9-6F1C6CC2E91F}" destId="{5B637C9A-0D8F-4E3B-9FE8-1C05EC9CFA44}" srcOrd="0" destOrd="0" presId="urn:microsoft.com/office/officeart/2005/8/layout/default"/>
    <dgm:cxn modelId="{13D503B9-B061-4ED2-8154-D8C5018DE034}" type="presOf" srcId="{0DE96B4B-C6BA-4866-8694-C46033C409D3}" destId="{B5DB96A2-435E-4801-BFCF-1FEF872736A7}" srcOrd="0" destOrd="0" presId="urn:microsoft.com/office/officeart/2005/8/layout/default"/>
    <dgm:cxn modelId="{EA3A9CFB-6D06-4CC3-9044-70886FAFAB44}" srcId="{0DE96B4B-C6BA-4866-8694-C46033C409D3}" destId="{D196FAB0-0E09-405E-8C12-2A2FBB898AC3}" srcOrd="1" destOrd="0" parTransId="{4C787058-7827-4914-9E6E-508172FAD1A4}" sibTransId="{19CE0FF4-CF0F-4713-A8C6-77F5D7ACC9F4}"/>
    <dgm:cxn modelId="{CCC357BA-3202-495B-B360-386CCA3FCFA7}" type="presParOf" srcId="{B5DB96A2-435E-4801-BFCF-1FEF872736A7}" destId="{92D70D44-916A-4E71-9293-C19335E61986}" srcOrd="0" destOrd="0" presId="urn:microsoft.com/office/officeart/2005/8/layout/default"/>
    <dgm:cxn modelId="{8FA05AF7-43D1-48A5-B054-C1E60D2A8FDC}" type="presParOf" srcId="{B5DB96A2-435E-4801-BFCF-1FEF872736A7}" destId="{A1F2A559-DCD1-4325-B8BA-837DEE5F5FB3}" srcOrd="1" destOrd="0" presId="urn:microsoft.com/office/officeart/2005/8/layout/default"/>
    <dgm:cxn modelId="{1B9E60A8-4AF1-4863-A061-3D8038127EBD}" type="presParOf" srcId="{B5DB96A2-435E-4801-BFCF-1FEF872736A7}" destId="{F9DF12FC-42E4-4B19-9486-2497D3B6DAF6}" srcOrd="2" destOrd="0" presId="urn:microsoft.com/office/officeart/2005/8/layout/default"/>
    <dgm:cxn modelId="{C77AC344-8BCF-4D8E-9940-1C2402A50B82}" type="presParOf" srcId="{B5DB96A2-435E-4801-BFCF-1FEF872736A7}" destId="{AC7A4AEE-145F-485B-9FC6-D82FF5D08789}" srcOrd="3" destOrd="0" presId="urn:microsoft.com/office/officeart/2005/8/layout/default"/>
    <dgm:cxn modelId="{34239F3D-2176-45FD-94D6-7D9EF307F525}" type="presParOf" srcId="{B5DB96A2-435E-4801-BFCF-1FEF872736A7}" destId="{DF0E3155-9D38-421B-AD52-E4096C9AF2AC}" srcOrd="4" destOrd="0" presId="urn:microsoft.com/office/officeart/2005/8/layout/default"/>
    <dgm:cxn modelId="{A68A7217-839A-4B78-9521-AE3C87F53321}" type="presParOf" srcId="{B5DB96A2-435E-4801-BFCF-1FEF872736A7}" destId="{A0D8017A-A70D-4E2D-86A8-F4B08BEA0A1E}" srcOrd="5" destOrd="0" presId="urn:microsoft.com/office/officeart/2005/8/layout/default"/>
    <dgm:cxn modelId="{5465B473-813E-4400-941E-5745F09AC423}" type="presParOf" srcId="{B5DB96A2-435E-4801-BFCF-1FEF872736A7}" destId="{5B637C9A-0D8F-4E3B-9FE8-1C05EC9CFA44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521194-0F24-453E-83E6-008E01E9689A}">
      <dsp:nvSpPr>
        <dsp:cNvPr id="0" name=""/>
        <dsp:cNvSpPr/>
      </dsp:nvSpPr>
      <dsp:spPr>
        <a:xfrm rot="5400000">
          <a:off x="-258880" y="262955"/>
          <a:ext cx="1725872" cy="1208110"/>
        </a:xfrm>
        <a:prstGeom prst="chevron">
          <a:avLst/>
        </a:prstGeom>
        <a:solidFill>
          <a:schemeClr val="accent2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kern="1200" dirty="0">
              <a:latin typeface="+mj-lt"/>
            </a:rPr>
            <a:t>МЕТА</a:t>
          </a:r>
          <a:endParaRPr lang="ru-RU" sz="2000" kern="1200" dirty="0">
            <a:latin typeface="+mj-lt"/>
          </a:endParaRPr>
        </a:p>
      </dsp:txBody>
      <dsp:txXfrm rot="-5400000">
        <a:off x="1" y="608129"/>
        <a:ext cx="1208110" cy="517762"/>
      </dsp:txXfrm>
    </dsp:sp>
    <dsp:sp modelId="{7ADFC4EF-5221-4CC5-975A-5D12902E8473}">
      <dsp:nvSpPr>
        <dsp:cNvPr id="0" name=""/>
        <dsp:cNvSpPr/>
      </dsp:nvSpPr>
      <dsp:spPr>
        <a:xfrm rot="5400000">
          <a:off x="3853146" y="-2640961"/>
          <a:ext cx="1121817" cy="641188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b="0" i="0" kern="1200" dirty="0">
              <a:latin typeface="+mj-lt"/>
            </a:rPr>
            <a:t> </a:t>
          </a:r>
          <a:r>
            <a:rPr lang="ru-RU" sz="1600" b="0" i="0" kern="1200" dirty="0" err="1">
              <a:latin typeface="+mj-lt"/>
            </a:rPr>
            <a:t>розробка</a:t>
          </a:r>
          <a:r>
            <a:rPr lang="ru-RU" sz="1600" b="0" i="0" kern="1200" dirty="0">
              <a:latin typeface="+mj-lt"/>
            </a:rPr>
            <a:t> </a:t>
          </a:r>
          <a:r>
            <a:rPr lang="ru-RU" sz="1600" b="0" i="0" kern="1200" dirty="0" err="1">
              <a:latin typeface="+mj-lt"/>
            </a:rPr>
            <a:t>рекомендацій</a:t>
          </a:r>
          <a:r>
            <a:rPr lang="ru-RU" sz="1600" b="0" i="0" kern="1200" dirty="0">
              <a:latin typeface="+mj-lt"/>
            </a:rPr>
            <a:t> </a:t>
          </a:r>
          <a:r>
            <a:rPr lang="ru-RU" sz="1600" b="0" i="0" kern="1200" dirty="0" err="1">
              <a:latin typeface="+mj-lt"/>
            </a:rPr>
            <a:t>щодо</a:t>
          </a:r>
          <a:r>
            <a:rPr lang="ru-RU" sz="1600" b="0" i="0" kern="1200" dirty="0">
              <a:latin typeface="+mj-lt"/>
            </a:rPr>
            <a:t> </a:t>
          </a:r>
          <a:r>
            <a:rPr lang="ru-RU" sz="1600" b="0" i="0" kern="1200" dirty="0" err="1">
              <a:latin typeface="+mj-lt"/>
            </a:rPr>
            <a:t>вдосконалення</a:t>
          </a:r>
          <a:r>
            <a:rPr lang="ru-RU" sz="1600" b="0" i="0" kern="1200" dirty="0">
              <a:latin typeface="+mj-lt"/>
            </a:rPr>
            <a:t> </a:t>
          </a:r>
          <a:r>
            <a:rPr lang="ru-RU" sz="1600" b="0" i="0" kern="1200" dirty="0" err="1">
              <a:latin typeface="+mj-lt"/>
            </a:rPr>
            <a:t>маркетингової</a:t>
          </a:r>
          <a:r>
            <a:rPr lang="ru-RU" sz="1600" b="0" i="0" kern="1200" dirty="0">
              <a:latin typeface="+mj-lt"/>
            </a:rPr>
            <a:t> </a:t>
          </a:r>
          <a:r>
            <a:rPr lang="ru-RU" sz="1600" b="0" i="0" kern="1200" dirty="0" err="1">
              <a:latin typeface="+mj-lt"/>
            </a:rPr>
            <a:t>стратегії</a:t>
          </a:r>
          <a:r>
            <a:rPr lang="ru-RU" sz="1600" b="0" i="0" kern="1200" dirty="0">
              <a:latin typeface="+mj-lt"/>
            </a:rPr>
            <a:t> </a:t>
          </a:r>
          <a:r>
            <a:rPr lang="ru-RU" sz="1600" b="0" i="0" kern="1200" dirty="0" err="1">
              <a:latin typeface="+mj-lt"/>
            </a:rPr>
            <a:t>промислового</a:t>
          </a:r>
          <a:r>
            <a:rPr lang="ru-RU" sz="1600" b="0" i="0" kern="1200" dirty="0">
              <a:latin typeface="+mj-lt"/>
            </a:rPr>
            <a:t> </a:t>
          </a:r>
          <a:r>
            <a:rPr lang="ru-RU" sz="1600" b="0" i="0" kern="1200" dirty="0" err="1">
              <a:latin typeface="+mj-lt"/>
            </a:rPr>
            <a:t>підприємства</a:t>
          </a:r>
          <a:r>
            <a:rPr lang="ru-RU" sz="1600" b="0" i="0" kern="1200" dirty="0">
              <a:latin typeface="+mj-lt"/>
            </a:rPr>
            <a:t> на </a:t>
          </a:r>
          <a:r>
            <a:rPr lang="ru-RU" sz="1600" b="0" i="0" kern="1200" dirty="0" err="1">
              <a:latin typeface="+mj-lt"/>
            </a:rPr>
            <a:t>зовнішньому</a:t>
          </a:r>
          <a:r>
            <a:rPr lang="ru-RU" sz="1600" b="0" i="0" kern="1200" dirty="0">
              <a:latin typeface="+mj-lt"/>
            </a:rPr>
            <a:t> ринку, </a:t>
          </a:r>
          <a:r>
            <a:rPr lang="ru-RU" sz="1600" b="0" i="0" kern="1200" dirty="0" err="1">
              <a:latin typeface="+mj-lt"/>
            </a:rPr>
            <a:t>які</a:t>
          </a:r>
          <a:r>
            <a:rPr lang="ru-RU" sz="1600" b="0" i="0" kern="1200" dirty="0">
              <a:latin typeface="+mj-lt"/>
            </a:rPr>
            <a:t> </a:t>
          </a:r>
          <a:r>
            <a:rPr lang="ru-RU" sz="1600" b="0" i="0" kern="1200" dirty="0" err="1">
              <a:latin typeface="+mj-lt"/>
            </a:rPr>
            <a:t>здійснюються</a:t>
          </a:r>
          <a:r>
            <a:rPr lang="ru-RU" sz="1600" b="0" i="0" kern="1200" dirty="0">
              <a:latin typeface="+mj-lt"/>
            </a:rPr>
            <a:t> на </a:t>
          </a:r>
          <a:r>
            <a:rPr lang="ru-RU" sz="1600" b="0" i="0" kern="1200" dirty="0" err="1">
              <a:latin typeface="+mj-lt"/>
            </a:rPr>
            <a:t>основі</a:t>
          </a:r>
          <a:r>
            <a:rPr lang="ru-RU" sz="1600" b="0" i="0" kern="1200" dirty="0">
              <a:latin typeface="+mj-lt"/>
            </a:rPr>
            <a:t> </a:t>
          </a:r>
          <a:r>
            <a:rPr lang="ru-RU" sz="1600" b="0" i="0" kern="1200" dirty="0" err="1">
              <a:latin typeface="+mj-lt"/>
            </a:rPr>
            <a:t>принципових</a:t>
          </a:r>
          <a:r>
            <a:rPr lang="ru-RU" sz="1600" b="0" i="0" kern="1200" dirty="0">
              <a:latin typeface="+mj-lt"/>
            </a:rPr>
            <a:t> </a:t>
          </a:r>
          <a:r>
            <a:rPr lang="ru-RU" sz="1600" b="0" i="0" kern="1200" dirty="0" err="1">
              <a:latin typeface="+mj-lt"/>
            </a:rPr>
            <a:t>узагальнень</a:t>
          </a:r>
          <a:r>
            <a:rPr lang="ru-RU" sz="1600" b="0" i="0" kern="1200" dirty="0">
              <a:latin typeface="+mj-lt"/>
            </a:rPr>
            <a:t>, </a:t>
          </a:r>
          <a:r>
            <a:rPr lang="ru-RU" sz="1600" b="0" i="0" kern="1200" dirty="0" err="1">
              <a:latin typeface="+mj-lt"/>
            </a:rPr>
            <a:t>аналізу</a:t>
          </a:r>
          <a:r>
            <a:rPr lang="ru-RU" sz="1600" b="0" i="0" kern="1200" dirty="0">
              <a:latin typeface="+mj-lt"/>
            </a:rPr>
            <a:t> і </a:t>
          </a:r>
          <a:r>
            <a:rPr lang="ru-RU" sz="1600" b="0" i="0" kern="1200" dirty="0" err="1">
              <a:latin typeface="+mj-lt"/>
            </a:rPr>
            <a:t>прогнозів</a:t>
          </a:r>
          <a:r>
            <a:rPr lang="ru-RU" sz="1600" b="0" i="0" kern="1200" dirty="0">
              <a:latin typeface="+mj-lt"/>
            </a:rPr>
            <a:t> </a:t>
          </a:r>
          <a:r>
            <a:rPr lang="ru-RU" sz="1600" b="0" i="0" kern="1200" dirty="0" err="1">
              <a:latin typeface="+mj-lt"/>
            </a:rPr>
            <a:t>економічної</a:t>
          </a:r>
          <a:r>
            <a:rPr lang="ru-RU" sz="1600" b="0" i="0" kern="1200" dirty="0">
              <a:latin typeface="+mj-lt"/>
            </a:rPr>
            <a:t> </a:t>
          </a:r>
          <a:r>
            <a:rPr lang="ru-RU" sz="1600" b="0" i="0" kern="1200" dirty="0" err="1">
              <a:latin typeface="+mj-lt"/>
            </a:rPr>
            <a:t>ефективності</a:t>
          </a:r>
          <a:r>
            <a:rPr lang="ru-RU" sz="1600" b="0" i="0" kern="1200" dirty="0">
              <a:latin typeface="+mj-lt"/>
            </a:rPr>
            <a:t> та перспектив </a:t>
          </a:r>
          <a:r>
            <a:rPr lang="ru-RU" sz="1600" b="0" i="0" kern="1200" dirty="0" err="1">
              <a:latin typeface="+mj-lt"/>
            </a:rPr>
            <a:t>розвитку</a:t>
          </a:r>
          <a:r>
            <a:rPr lang="ru-RU" sz="1600" b="0" i="0" kern="1200" dirty="0">
              <a:latin typeface="+mj-lt"/>
            </a:rPr>
            <a:t> </a:t>
          </a:r>
          <a:r>
            <a:rPr lang="ru-RU" sz="1600" b="0" i="0" kern="1200" dirty="0" err="1">
              <a:latin typeface="+mj-lt"/>
            </a:rPr>
            <a:t>підприємства</a:t>
          </a:r>
          <a:endParaRPr lang="ru-RU" sz="1600" kern="1200" dirty="0">
            <a:latin typeface="+mj-lt"/>
          </a:endParaRPr>
        </a:p>
      </dsp:txBody>
      <dsp:txXfrm rot="-5400000">
        <a:off x="1208111" y="58837"/>
        <a:ext cx="6357126" cy="1012291"/>
      </dsp:txXfrm>
    </dsp:sp>
    <dsp:sp modelId="{67DDC42D-B053-48CB-BAA6-BA5D3FB5BA7C}">
      <dsp:nvSpPr>
        <dsp:cNvPr id="0" name=""/>
        <dsp:cNvSpPr/>
      </dsp:nvSpPr>
      <dsp:spPr>
        <a:xfrm rot="5400000">
          <a:off x="-258880" y="1796244"/>
          <a:ext cx="1725872" cy="1208110"/>
        </a:xfrm>
        <a:prstGeom prst="chevron">
          <a:avLst/>
        </a:prstGeom>
        <a:solidFill>
          <a:schemeClr val="accent1">
            <a:lumMod val="75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kern="1200" dirty="0">
              <a:latin typeface="+mj-lt"/>
            </a:rPr>
            <a:t>ОБ’ЄКТ</a:t>
          </a:r>
          <a:endParaRPr lang="ru-RU" sz="2000" kern="1200" dirty="0">
            <a:latin typeface="+mj-lt"/>
          </a:endParaRPr>
        </a:p>
      </dsp:txBody>
      <dsp:txXfrm rot="-5400000">
        <a:off x="1" y="2141418"/>
        <a:ext cx="1208110" cy="517762"/>
      </dsp:txXfrm>
    </dsp:sp>
    <dsp:sp modelId="{515E8BA0-D441-4636-B03E-895AD26C4664}">
      <dsp:nvSpPr>
        <dsp:cNvPr id="0" name=""/>
        <dsp:cNvSpPr/>
      </dsp:nvSpPr>
      <dsp:spPr>
        <a:xfrm rot="5400000">
          <a:off x="3853146" y="-1103431"/>
          <a:ext cx="1121817" cy="641188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b="0" i="0" kern="1200" dirty="0">
              <a:latin typeface="+mj-lt"/>
            </a:rPr>
            <a:t>- </a:t>
          </a:r>
          <a:r>
            <a:rPr lang="ru-RU" sz="1600" b="0" i="0" kern="1200" dirty="0" err="1">
              <a:latin typeface="+mj-lt"/>
            </a:rPr>
            <a:t>процес</a:t>
          </a:r>
          <a:r>
            <a:rPr lang="ru-RU" sz="1600" b="0" i="0" kern="1200" dirty="0">
              <a:latin typeface="+mj-lt"/>
            </a:rPr>
            <a:t> </a:t>
          </a:r>
          <a:r>
            <a:rPr lang="ru-RU" sz="1600" b="0" i="0" kern="1200" dirty="0" err="1">
              <a:latin typeface="+mj-lt"/>
            </a:rPr>
            <a:t>розробки</a:t>
          </a:r>
          <a:r>
            <a:rPr lang="ru-RU" sz="1600" b="0" i="0" kern="1200" dirty="0">
              <a:latin typeface="+mj-lt"/>
            </a:rPr>
            <a:t> </a:t>
          </a:r>
          <a:r>
            <a:rPr lang="ru-RU" sz="1600" b="0" i="0" kern="1200" dirty="0" err="1">
              <a:latin typeface="+mj-lt"/>
            </a:rPr>
            <a:t>ефективної</a:t>
          </a:r>
          <a:r>
            <a:rPr lang="ru-RU" sz="1600" b="0" i="0" kern="1200" dirty="0">
              <a:latin typeface="+mj-lt"/>
            </a:rPr>
            <a:t> </a:t>
          </a:r>
          <a:r>
            <a:rPr lang="ru-RU" sz="1600" b="0" i="0" kern="1200" dirty="0" err="1">
              <a:latin typeface="+mj-lt"/>
            </a:rPr>
            <a:t>моделі</a:t>
          </a:r>
          <a:r>
            <a:rPr lang="ru-RU" sz="1600" b="0" i="0" kern="1200" dirty="0">
              <a:latin typeface="+mj-lt"/>
            </a:rPr>
            <a:t> маркетингу для </a:t>
          </a:r>
          <a:r>
            <a:rPr lang="ru-RU" sz="1600" b="0" i="0" kern="1200" dirty="0" err="1">
              <a:latin typeface="+mj-lt"/>
            </a:rPr>
            <a:t>забезпечення</a:t>
          </a:r>
          <a:r>
            <a:rPr lang="ru-RU" sz="1600" b="0" i="0" kern="1200" dirty="0">
              <a:latin typeface="+mj-lt"/>
            </a:rPr>
            <a:t> </a:t>
          </a:r>
          <a:r>
            <a:rPr lang="ru-RU" sz="1600" b="0" i="0" kern="1200" dirty="0" err="1">
              <a:latin typeface="+mj-lt"/>
            </a:rPr>
            <a:t>надійної</a:t>
          </a:r>
          <a:r>
            <a:rPr lang="ru-RU" sz="1600" b="0" i="0" kern="1200" dirty="0">
              <a:latin typeface="+mj-lt"/>
            </a:rPr>
            <a:t> </a:t>
          </a:r>
          <a:r>
            <a:rPr lang="ru-RU" sz="1600" b="0" i="0" kern="1200" dirty="0" err="1">
              <a:latin typeface="+mj-lt"/>
            </a:rPr>
            <a:t>основи</a:t>
          </a:r>
          <a:r>
            <a:rPr lang="ru-RU" sz="1600" b="0" i="0" kern="1200" dirty="0">
              <a:latin typeface="+mj-lt"/>
            </a:rPr>
            <a:t> для </a:t>
          </a:r>
          <a:r>
            <a:rPr lang="ru-RU" sz="1600" b="0" i="0" kern="1200" dirty="0" err="1">
              <a:latin typeface="+mj-lt"/>
            </a:rPr>
            <a:t>формування</a:t>
          </a:r>
          <a:r>
            <a:rPr lang="ru-RU" sz="1600" b="0" i="0" kern="1200" dirty="0">
              <a:latin typeface="+mj-lt"/>
            </a:rPr>
            <a:t> </a:t>
          </a:r>
          <a:r>
            <a:rPr lang="ru-RU" sz="1600" b="0" i="0" kern="1200" dirty="0" err="1">
              <a:latin typeface="+mj-lt"/>
            </a:rPr>
            <a:t>маркетингової</a:t>
          </a:r>
          <a:r>
            <a:rPr lang="ru-RU" sz="1600" b="0" i="0" kern="1200" dirty="0">
              <a:latin typeface="+mj-lt"/>
            </a:rPr>
            <a:t> </a:t>
          </a:r>
          <a:r>
            <a:rPr lang="ru-RU" sz="1600" b="0" i="0" kern="1200" dirty="0" err="1">
              <a:latin typeface="+mj-lt"/>
            </a:rPr>
            <a:t>стратегії</a:t>
          </a:r>
          <a:r>
            <a:rPr lang="ru-RU" sz="1600" b="0" i="0" kern="1200" dirty="0">
              <a:latin typeface="+mj-lt"/>
            </a:rPr>
            <a:t> </a:t>
          </a:r>
          <a:r>
            <a:rPr lang="ru-RU" sz="1600" b="0" i="0" kern="1200" dirty="0" err="1">
              <a:latin typeface="+mj-lt"/>
            </a:rPr>
            <a:t>компанії</a:t>
          </a:r>
          <a:r>
            <a:rPr lang="ru-RU" sz="1600" b="0" i="0" kern="1200" dirty="0">
              <a:latin typeface="+mj-lt"/>
            </a:rPr>
            <a:t> з </a:t>
          </a:r>
          <a:r>
            <a:rPr lang="ru-RU" sz="1600" b="0" i="0" kern="1200" dirty="0" err="1">
              <a:latin typeface="+mj-lt"/>
            </a:rPr>
            <a:t>урахуванням</a:t>
          </a:r>
          <a:r>
            <a:rPr lang="ru-RU" sz="1600" b="0" i="0" kern="1200" dirty="0">
              <a:latin typeface="+mj-lt"/>
            </a:rPr>
            <a:t> </a:t>
          </a:r>
          <a:r>
            <a:rPr lang="ru-RU" sz="1600" b="0" i="0" kern="1200" dirty="0" err="1">
              <a:latin typeface="+mj-lt"/>
            </a:rPr>
            <a:t>специфіки</a:t>
          </a:r>
          <a:r>
            <a:rPr lang="ru-RU" sz="1600" b="0" i="0" kern="1200" dirty="0">
              <a:latin typeface="+mj-lt"/>
            </a:rPr>
            <a:t> </a:t>
          </a:r>
          <a:r>
            <a:rPr lang="ru-RU" sz="1600" b="0" i="0" kern="1200" dirty="0" err="1">
              <a:latin typeface="+mj-lt"/>
            </a:rPr>
            <a:t>галузі</a:t>
          </a:r>
          <a:r>
            <a:rPr lang="ru-RU" sz="1600" b="0" i="0" kern="1200" dirty="0">
              <a:latin typeface="+mj-lt"/>
            </a:rPr>
            <a:t> та перспектив </a:t>
          </a:r>
          <a:r>
            <a:rPr lang="ru-RU" sz="1600" b="0" i="0" kern="1200" dirty="0" err="1">
              <a:latin typeface="+mj-lt"/>
            </a:rPr>
            <a:t>розвитку</a:t>
          </a:r>
          <a:r>
            <a:rPr lang="ru-RU" sz="1600" b="0" i="0" kern="1200" dirty="0">
              <a:latin typeface="+mj-lt"/>
            </a:rPr>
            <a:t> </a:t>
          </a:r>
          <a:r>
            <a:rPr lang="ru-RU" sz="1600" b="0" i="0" kern="1200" dirty="0" err="1">
              <a:latin typeface="+mj-lt"/>
            </a:rPr>
            <a:t>підприємства</a:t>
          </a:r>
          <a:r>
            <a:rPr lang="ru-RU" sz="1600" b="0" i="0" kern="1200" dirty="0">
              <a:latin typeface="+mj-lt"/>
            </a:rPr>
            <a:t>.</a:t>
          </a:r>
          <a:endParaRPr lang="ru-RU" sz="1600" kern="1200" dirty="0">
            <a:latin typeface="+mj-lt"/>
          </a:endParaRPr>
        </a:p>
      </dsp:txBody>
      <dsp:txXfrm rot="-5400000">
        <a:off x="1208111" y="1596367"/>
        <a:ext cx="6357126" cy="1012291"/>
      </dsp:txXfrm>
    </dsp:sp>
    <dsp:sp modelId="{4C47ED74-C580-4E53-A22D-B4EEF3430291}">
      <dsp:nvSpPr>
        <dsp:cNvPr id="0" name=""/>
        <dsp:cNvSpPr/>
      </dsp:nvSpPr>
      <dsp:spPr>
        <a:xfrm rot="5400000">
          <a:off x="-258880" y="3329533"/>
          <a:ext cx="1725872" cy="120811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kern="1200" dirty="0">
              <a:latin typeface="+mj-lt"/>
            </a:rPr>
            <a:t>ПРЕДМЕТ</a:t>
          </a:r>
          <a:endParaRPr lang="ru-RU" sz="2000" kern="1200" dirty="0">
            <a:latin typeface="+mj-lt"/>
          </a:endParaRPr>
        </a:p>
      </dsp:txBody>
      <dsp:txXfrm rot="-5400000">
        <a:off x="1" y="3674707"/>
        <a:ext cx="1208110" cy="517762"/>
      </dsp:txXfrm>
    </dsp:sp>
    <dsp:sp modelId="{8AF7215F-AF5C-49A5-B0AF-A6FC4041F16F}">
      <dsp:nvSpPr>
        <dsp:cNvPr id="0" name=""/>
        <dsp:cNvSpPr/>
      </dsp:nvSpPr>
      <dsp:spPr>
        <a:xfrm rot="5400000">
          <a:off x="3853146" y="425616"/>
          <a:ext cx="1121817" cy="641188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b="0" i="0" kern="1200" dirty="0" err="1">
              <a:latin typeface="+mj-lt"/>
            </a:rPr>
            <a:t>сукупність</a:t>
          </a:r>
          <a:r>
            <a:rPr lang="ru-RU" sz="1600" b="0" i="0" kern="1200" dirty="0">
              <a:latin typeface="+mj-lt"/>
            </a:rPr>
            <a:t> </a:t>
          </a:r>
          <a:r>
            <a:rPr lang="ru-RU" sz="1600" b="0" i="0" kern="1200" dirty="0" err="1">
              <a:latin typeface="+mj-lt"/>
            </a:rPr>
            <a:t>теоретичних</a:t>
          </a:r>
          <a:r>
            <a:rPr lang="ru-RU" sz="1600" b="0" i="0" kern="1200" dirty="0">
              <a:latin typeface="+mj-lt"/>
            </a:rPr>
            <a:t>, </a:t>
          </a:r>
          <a:r>
            <a:rPr lang="ru-RU" sz="1600" b="0" i="0" kern="1200" dirty="0" err="1">
              <a:latin typeface="+mj-lt"/>
            </a:rPr>
            <a:t>методичних</a:t>
          </a:r>
          <a:r>
            <a:rPr lang="ru-RU" sz="1600" b="0" i="0" kern="1200" dirty="0">
              <a:latin typeface="+mj-lt"/>
            </a:rPr>
            <a:t> і </a:t>
          </a:r>
          <a:r>
            <a:rPr lang="ru-RU" sz="1600" b="0" i="0" kern="1200" dirty="0" err="1">
              <a:latin typeface="+mj-lt"/>
            </a:rPr>
            <a:t>прикладних</a:t>
          </a:r>
          <a:r>
            <a:rPr lang="ru-RU" sz="1600" b="0" i="0" kern="1200" dirty="0">
              <a:latin typeface="+mj-lt"/>
            </a:rPr>
            <a:t> </a:t>
          </a:r>
          <a:r>
            <a:rPr lang="ru-RU" sz="1600" b="0" i="0" kern="1200" dirty="0" err="1">
              <a:latin typeface="+mj-lt"/>
            </a:rPr>
            <a:t>аспектів</a:t>
          </a:r>
          <a:r>
            <a:rPr lang="ru-RU" sz="1600" b="0" i="0" kern="1200" dirty="0">
              <a:latin typeface="+mj-lt"/>
            </a:rPr>
            <a:t> </a:t>
          </a:r>
          <a:r>
            <a:rPr lang="ru-RU" sz="1600" b="0" i="0" kern="1200" dirty="0" err="1">
              <a:latin typeface="+mj-lt"/>
            </a:rPr>
            <a:t>щодо</a:t>
          </a:r>
          <a:r>
            <a:rPr lang="ru-RU" sz="1600" b="0" i="0" kern="1200" dirty="0">
              <a:latin typeface="+mj-lt"/>
            </a:rPr>
            <a:t> </a:t>
          </a:r>
          <a:r>
            <a:rPr lang="ru-RU" sz="1600" b="0" i="0" kern="1200" dirty="0" err="1">
              <a:latin typeface="+mj-lt"/>
            </a:rPr>
            <a:t>вдосконалення</a:t>
          </a:r>
          <a:r>
            <a:rPr lang="ru-RU" sz="1600" b="0" i="0" kern="1200" dirty="0">
              <a:latin typeface="+mj-lt"/>
            </a:rPr>
            <a:t> </a:t>
          </a:r>
          <a:r>
            <a:rPr lang="ru-RU" sz="1600" b="0" i="0" kern="1200" dirty="0" err="1">
              <a:latin typeface="+mj-lt"/>
            </a:rPr>
            <a:t>маркетингової</a:t>
          </a:r>
          <a:r>
            <a:rPr lang="ru-RU" sz="1600" b="0" i="0" kern="1200" dirty="0">
              <a:latin typeface="+mj-lt"/>
            </a:rPr>
            <a:t> </a:t>
          </a:r>
          <a:r>
            <a:rPr lang="ru-RU" sz="1600" b="0" i="0" kern="1200" dirty="0" err="1">
              <a:latin typeface="+mj-lt"/>
            </a:rPr>
            <a:t>стратегії</a:t>
          </a:r>
          <a:endParaRPr lang="ru-RU" sz="1600" kern="1200" dirty="0">
            <a:latin typeface="+mj-lt"/>
          </a:endParaRPr>
        </a:p>
      </dsp:txBody>
      <dsp:txXfrm rot="-5400000">
        <a:off x="1208111" y="3125415"/>
        <a:ext cx="6357126" cy="101229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FA9E06-2209-4A73-BB9F-AB9E890384C8}">
      <dsp:nvSpPr>
        <dsp:cNvPr id="0" name=""/>
        <dsp:cNvSpPr/>
      </dsp:nvSpPr>
      <dsp:spPr>
        <a:xfrm>
          <a:off x="0" y="422279"/>
          <a:ext cx="7620000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57050C5-8780-4D6B-B3AA-CF55107160DF}">
      <dsp:nvSpPr>
        <dsp:cNvPr id="0" name=""/>
        <dsp:cNvSpPr/>
      </dsp:nvSpPr>
      <dsp:spPr>
        <a:xfrm>
          <a:off x="381000" y="23759"/>
          <a:ext cx="5334000" cy="797040"/>
        </a:xfrm>
        <a:prstGeom prst="roundRect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1613" tIns="0" rIns="201613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0" i="0" kern="1200" dirty="0" err="1">
              <a:latin typeface="+mj-lt"/>
            </a:rPr>
            <a:t>дослідити</a:t>
          </a:r>
          <a:r>
            <a:rPr lang="ru-RU" sz="2000" b="0" i="0" kern="1200" dirty="0">
              <a:latin typeface="+mj-lt"/>
            </a:rPr>
            <a:t> </a:t>
          </a:r>
          <a:r>
            <a:rPr lang="ru-RU" sz="2000" b="0" i="0" kern="1200" dirty="0" err="1">
              <a:latin typeface="+mj-lt"/>
            </a:rPr>
            <a:t>теоретичні</a:t>
          </a:r>
          <a:r>
            <a:rPr lang="ru-RU" sz="2000" b="0" i="0" kern="1200" dirty="0">
              <a:latin typeface="+mj-lt"/>
            </a:rPr>
            <a:t> </a:t>
          </a:r>
          <a:r>
            <a:rPr lang="ru-RU" sz="2000" b="0" i="0" kern="1200" dirty="0" err="1">
              <a:latin typeface="+mj-lt"/>
            </a:rPr>
            <a:t>основи</a:t>
          </a:r>
          <a:r>
            <a:rPr lang="ru-RU" sz="2000" b="0" i="0" kern="1200" dirty="0">
              <a:latin typeface="+mj-lt"/>
            </a:rPr>
            <a:t> </a:t>
          </a:r>
          <a:r>
            <a:rPr lang="ru-RU" sz="2000" b="0" i="0" kern="1200" dirty="0" err="1">
              <a:latin typeface="+mj-lt"/>
            </a:rPr>
            <a:t>формування</a:t>
          </a:r>
          <a:r>
            <a:rPr lang="ru-RU" sz="2000" b="0" i="0" kern="1200" dirty="0">
              <a:latin typeface="+mj-lt"/>
            </a:rPr>
            <a:t> </a:t>
          </a:r>
          <a:r>
            <a:rPr lang="ru-RU" sz="2000" b="0" i="0" kern="1200" dirty="0" err="1">
              <a:latin typeface="+mj-lt"/>
            </a:rPr>
            <a:t>маркетингової</a:t>
          </a:r>
          <a:r>
            <a:rPr lang="ru-RU" sz="2000" b="0" i="0" kern="1200" dirty="0">
              <a:latin typeface="+mj-lt"/>
            </a:rPr>
            <a:t> </a:t>
          </a:r>
          <a:r>
            <a:rPr lang="ru-RU" sz="2000" b="0" i="0" kern="1200" dirty="0" err="1">
              <a:latin typeface="+mj-lt"/>
            </a:rPr>
            <a:t>стратегії</a:t>
          </a:r>
          <a:endParaRPr lang="ru-RU" sz="2000" kern="1200" dirty="0">
            <a:latin typeface="+mj-lt"/>
          </a:endParaRPr>
        </a:p>
      </dsp:txBody>
      <dsp:txXfrm>
        <a:off x="419908" y="62667"/>
        <a:ext cx="5256184" cy="719224"/>
      </dsp:txXfrm>
    </dsp:sp>
    <dsp:sp modelId="{BF483EA8-0E9C-459B-8630-97E3C9B12CDB}">
      <dsp:nvSpPr>
        <dsp:cNvPr id="0" name=""/>
        <dsp:cNvSpPr/>
      </dsp:nvSpPr>
      <dsp:spPr>
        <a:xfrm>
          <a:off x="0" y="1646999"/>
          <a:ext cx="7620000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5B93D58-4B30-4EF6-AA81-0EF9EF37683A}">
      <dsp:nvSpPr>
        <dsp:cNvPr id="0" name=""/>
        <dsp:cNvSpPr/>
      </dsp:nvSpPr>
      <dsp:spPr>
        <a:xfrm>
          <a:off x="381000" y="1248479"/>
          <a:ext cx="5334000" cy="797040"/>
        </a:xfrm>
        <a:prstGeom prst="roundRect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1613" tIns="0" rIns="201613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0" i="0" kern="1200" dirty="0" err="1">
              <a:latin typeface="+mj-lt"/>
            </a:rPr>
            <a:t>обґрунтувати</a:t>
          </a:r>
          <a:r>
            <a:rPr lang="ru-RU" sz="2000" b="0" i="0" kern="1200" dirty="0">
              <a:latin typeface="+mj-lt"/>
            </a:rPr>
            <a:t> </a:t>
          </a:r>
          <a:r>
            <a:rPr lang="ru-RU" sz="2000" b="0" i="0" kern="1200" dirty="0" err="1">
              <a:latin typeface="+mj-lt"/>
            </a:rPr>
            <a:t>значимість</a:t>
          </a:r>
          <a:r>
            <a:rPr lang="ru-RU" sz="2000" b="0" i="0" kern="1200" dirty="0">
              <a:latin typeface="+mj-lt"/>
            </a:rPr>
            <a:t> </a:t>
          </a:r>
          <a:r>
            <a:rPr lang="ru-RU" sz="2000" b="0" i="0" kern="1200" dirty="0" err="1">
              <a:latin typeface="+mj-lt"/>
            </a:rPr>
            <a:t>проведення</a:t>
          </a:r>
          <a:r>
            <a:rPr lang="ru-RU" sz="2000" b="0" i="0" kern="1200" dirty="0">
              <a:latin typeface="+mj-lt"/>
            </a:rPr>
            <a:t> </a:t>
          </a:r>
          <a:r>
            <a:rPr lang="ru-RU" sz="2000" b="0" i="0" kern="1200" dirty="0" err="1">
              <a:latin typeface="+mj-lt"/>
            </a:rPr>
            <a:t>ефективної</a:t>
          </a:r>
          <a:r>
            <a:rPr lang="ru-RU" sz="2000" b="0" i="0" kern="1200" dirty="0">
              <a:latin typeface="+mj-lt"/>
            </a:rPr>
            <a:t> </a:t>
          </a:r>
          <a:r>
            <a:rPr lang="ru-RU" sz="2000" b="0" i="0" kern="1200" dirty="0" err="1">
              <a:latin typeface="+mj-lt"/>
            </a:rPr>
            <a:t>маркетингової</a:t>
          </a:r>
          <a:r>
            <a:rPr lang="ru-RU" sz="2000" b="0" i="0" kern="1200" dirty="0">
              <a:latin typeface="+mj-lt"/>
            </a:rPr>
            <a:t> </a:t>
          </a:r>
          <a:r>
            <a:rPr lang="ru-RU" sz="2000" b="0" i="0" kern="1200" dirty="0" err="1">
              <a:latin typeface="+mj-lt"/>
            </a:rPr>
            <a:t>політики</a:t>
          </a:r>
          <a:r>
            <a:rPr lang="ru-RU" sz="2000" b="0" i="0" kern="1200" dirty="0">
              <a:latin typeface="+mj-lt"/>
            </a:rPr>
            <a:t> на </a:t>
          </a:r>
          <a:r>
            <a:rPr lang="ru-RU" sz="2000" b="0" i="0" kern="1200" dirty="0" err="1">
              <a:latin typeface="+mj-lt"/>
            </a:rPr>
            <a:t>підприємстві</a:t>
          </a:r>
          <a:endParaRPr lang="ru-RU" sz="2000" kern="1200" dirty="0">
            <a:latin typeface="+mj-lt"/>
          </a:endParaRPr>
        </a:p>
      </dsp:txBody>
      <dsp:txXfrm>
        <a:off x="419908" y="1287387"/>
        <a:ext cx="5256184" cy="719224"/>
      </dsp:txXfrm>
    </dsp:sp>
    <dsp:sp modelId="{976616D2-0B47-4D59-9C65-8B1E158FA86F}">
      <dsp:nvSpPr>
        <dsp:cNvPr id="0" name=""/>
        <dsp:cNvSpPr/>
      </dsp:nvSpPr>
      <dsp:spPr>
        <a:xfrm>
          <a:off x="0" y="2871720"/>
          <a:ext cx="7620000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5EAE18A-0B94-4B2A-A312-774FDAAD4842}">
      <dsp:nvSpPr>
        <dsp:cNvPr id="0" name=""/>
        <dsp:cNvSpPr/>
      </dsp:nvSpPr>
      <dsp:spPr>
        <a:xfrm>
          <a:off x="381000" y="2473199"/>
          <a:ext cx="5334000" cy="797040"/>
        </a:xfrm>
        <a:prstGeom prst="roundRect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1613" tIns="0" rIns="201613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0" i="0" kern="1200" dirty="0" err="1">
              <a:latin typeface="+mj-lt"/>
            </a:rPr>
            <a:t>виконати</a:t>
          </a:r>
          <a:r>
            <a:rPr lang="ru-RU" sz="2000" b="0" i="0" kern="1200" dirty="0">
              <a:latin typeface="+mj-lt"/>
            </a:rPr>
            <a:t> </a:t>
          </a:r>
          <a:r>
            <a:rPr lang="ru-RU" sz="2000" b="0" i="0" kern="1200" dirty="0" err="1">
              <a:latin typeface="+mj-lt"/>
            </a:rPr>
            <a:t>аналіз</a:t>
          </a:r>
          <a:r>
            <a:rPr lang="ru-RU" sz="2000" b="0" i="0" kern="1200" dirty="0">
              <a:latin typeface="+mj-lt"/>
            </a:rPr>
            <a:t> </a:t>
          </a:r>
          <a:r>
            <a:rPr lang="ru-RU" sz="2000" b="0" i="0" kern="1200" dirty="0" err="1">
              <a:latin typeface="+mj-lt"/>
            </a:rPr>
            <a:t>фінансових</a:t>
          </a:r>
          <a:r>
            <a:rPr lang="ru-RU" sz="2000" b="0" i="0" kern="1200" dirty="0">
              <a:latin typeface="+mj-lt"/>
            </a:rPr>
            <a:t> </a:t>
          </a:r>
          <a:r>
            <a:rPr lang="ru-RU" sz="2000" b="0" i="0" kern="1200" dirty="0" err="1">
              <a:latin typeface="+mj-lt"/>
            </a:rPr>
            <a:t>показників</a:t>
          </a:r>
          <a:r>
            <a:rPr lang="ru-RU" sz="2000" b="0" i="0" kern="1200" dirty="0">
              <a:latin typeface="+mj-lt"/>
            </a:rPr>
            <a:t> та </a:t>
          </a:r>
          <a:r>
            <a:rPr lang="ru-RU" sz="2000" b="0" i="0" kern="1200" dirty="0" err="1">
              <a:latin typeface="+mj-lt"/>
            </a:rPr>
            <a:t>визначити</a:t>
          </a:r>
          <a:r>
            <a:rPr lang="ru-RU" sz="2000" b="0" i="0" kern="1200" dirty="0">
              <a:latin typeface="+mj-lt"/>
            </a:rPr>
            <a:t> </a:t>
          </a:r>
          <a:r>
            <a:rPr lang="ru-RU" sz="2000" b="0" i="0" kern="1200" dirty="0" err="1">
              <a:latin typeface="+mj-lt"/>
            </a:rPr>
            <a:t>стратегічні</a:t>
          </a:r>
          <a:r>
            <a:rPr lang="ru-RU" sz="2000" b="0" i="0" kern="1200" dirty="0">
              <a:latin typeface="+mj-lt"/>
            </a:rPr>
            <a:t> </a:t>
          </a:r>
          <a:r>
            <a:rPr lang="ru-RU" sz="2000" b="0" i="0" kern="1200" dirty="0" err="1">
              <a:latin typeface="+mj-lt"/>
            </a:rPr>
            <a:t>позиції</a:t>
          </a:r>
          <a:r>
            <a:rPr lang="ru-RU" sz="2000" b="0" i="0" kern="1200" dirty="0">
              <a:latin typeface="+mj-lt"/>
            </a:rPr>
            <a:t> ПАТ «САН </a:t>
          </a:r>
          <a:r>
            <a:rPr lang="ru-RU" sz="2000" b="0" i="0" kern="1200" dirty="0" err="1">
              <a:latin typeface="+mj-lt"/>
            </a:rPr>
            <a:t>ІнБев</a:t>
          </a:r>
          <a:r>
            <a:rPr lang="ru-RU" sz="2000" b="0" i="0" kern="1200" dirty="0">
              <a:latin typeface="+mj-lt"/>
            </a:rPr>
            <a:t> </a:t>
          </a:r>
          <a:r>
            <a:rPr lang="ru-RU" sz="2000" b="0" i="0" kern="1200" dirty="0" err="1">
              <a:latin typeface="+mj-lt"/>
            </a:rPr>
            <a:t>Україна</a:t>
          </a:r>
          <a:r>
            <a:rPr lang="ru-RU" sz="2000" b="0" i="0" kern="1200" dirty="0">
              <a:latin typeface="+mj-lt"/>
            </a:rPr>
            <a:t>»</a:t>
          </a:r>
          <a:endParaRPr lang="ru-RU" sz="2000" kern="1200" dirty="0">
            <a:latin typeface="+mj-lt"/>
          </a:endParaRPr>
        </a:p>
      </dsp:txBody>
      <dsp:txXfrm>
        <a:off x="419908" y="2512107"/>
        <a:ext cx="5256184" cy="719224"/>
      </dsp:txXfrm>
    </dsp:sp>
    <dsp:sp modelId="{C3D185B0-700F-42A2-8E30-100478FCF183}">
      <dsp:nvSpPr>
        <dsp:cNvPr id="0" name=""/>
        <dsp:cNvSpPr/>
      </dsp:nvSpPr>
      <dsp:spPr>
        <a:xfrm>
          <a:off x="0" y="4096440"/>
          <a:ext cx="7620000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BCEECD7-4B50-496D-A33C-13AC5B28F60A}">
      <dsp:nvSpPr>
        <dsp:cNvPr id="0" name=""/>
        <dsp:cNvSpPr/>
      </dsp:nvSpPr>
      <dsp:spPr>
        <a:xfrm>
          <a:off x="381000" y="3697920"/>
          <a:ext cx="5334000" cy="797040"/>
        </a:xfrm>
        <a:prstGeom prst="roundRect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1613" tIns="0" rIns="201613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0" i="0" kern="1200" dirty="0">
              <a:latin typeface="+mj-lt"/>
            </a:rPr>
            <a:t>⁃ </a:t>
          </a:r>
          <a:r>
            <a:rPr lang="ru-RU" sz="2000" b="0" i="0" kern="1200" dirty="0" err="1">
              <a:latin typeface="+mj-lt"/>
            </a:rPr>
            <a:t>розробити</a:t>
          </a:r>
          <a:r>
            <a:rPr lang="ru-RU" sz="2000" b="0" i="0" kern="1200" dirty="0">
              <a:latin typeface="+mj-lt"/>
            </a:rPr>
            <a:t> та </a:t>
          </a:r>
          <a:r>
            <a:rPr lang="ru-RU" sz="2000" b="0" i="0" kern="1200" dirty="0" err="1">
              <a:latin typeface="+mj-lt"/>
            </a:rPr>
            <a:t>оцінити</a:t>
          </a:r>
          <a:r>
            <a:rPr lang="ru-RU" sz="2000" b="0" i="0" kern="1200" dirty="0">
              <a:latin typeface="+mj-lt"/>
            </a:rPr>
            <a:t> </a:t>
          </a:r>
          <a:r>
            <a:rPr lang="ru-RU" sz="2000" b="0" i="0" kern="1200" dirty="0" err="1">
              <a:latin typeface="+mj-lt"/>
            </a:rPr>
            <a:t>економічну</a:t>
          </a:r>
          <a:r>
            <a:rPr lang="ru-RU" sz="2000" b="0" i="0" kern="1200" dirty="0">
              <a:latin typeface="+mj-lt"/>
            </a:rPr>
            <a:t> </a:t>
          </a:r>
          <a:r>
            <a:rPr lang="ru-RU" sz="2000" b="0" i="0" kern="1200" dirty="0" err="1">
              <a:latin typeface="+mj-lt"/>
            </a:rPr>
            <a:t>ефективність</a:t>
          </a:r>
          <a:r>
            <a:rPr lang="ru-RU" sz="2000" b="0" i="0" kern="1200" dirty="0">
              <a:latin typeface="+mj-lt"/>
            </a:rPr>
            <a:t> </a:t>
          </a:r>
          <a:r>
            <a:rPr lang="ru-RU" sz="2000" b="0" i="0" kern="1200" dirty="0" err="1">
              <a:latin typeface="+mj-lt"/>
            </a:rPr>
            <a:t>вдосконалення</a:t>
          </a:r>
          <a:r>
            <a:rPr lang="ru-RU" sz="2000" b="0" i="0" kern="1200" dirty="0">
              <a:latin typeface="+mj-lt"/>
            </a:rPr>
            <a:t> </a:t>
          </a:r>
          <a:r>
            <a:rPr lang="ru-RU" sz="2000" b="0" i="0" kern="1200" dirty="0" err="1">
              <a:latin typeface="+mj-lt"/>
            </a:rPr>
            <a:t>маркетингової</a:t>
          </a:r>
          <a:r>
            <a:rPr lang="ru-RU" sz="2000" b="0" i="0" kern="1200" dirty="0">
              <a:latin typeface="+mj-lt"/>
            </a:rPr>
            <a:t> </a:t>
          </a:r>
          <a:r>
            <a:rPr lang="ru-RU" sz="2000" b="0" i="0" kern="1200" dirty="0" err="1">
              <a:latin typeface="+mj-lt"/>
            </a:rPr>
            <a:t>стратегії</a:t>
          </a:r>
          <a:r>
            <a:rPr lang="ru-RU" sz="2000" b="0" i="0" kern="1200" dirty="0">
              <a:latin typeface="+mj-lt"/>
            </a:rPr>
            <a:t> </a:t>
          </a:r>
          <a:r>
            <a:rPr lang="ru-RU" sz="2000" b="0" i="0" kern="1200" dirty="0" err="1">
              <a:latin typeface="+mj-lt"/>
            </a:rPr>
            <a:t>підприємства</a:t>
          </a:r>
          <a:endParaRPr lang="ru-RU" sz="2000" kern="1200" dirty="0">
            <a:latin typeface="+mj-lt"/>
          </a:endParaRPr>
        </a:p>
      </dsp:txBody>
      <dsp:txXfrm>
        <a:off x="419908" y="3736828"/>
        <a:ext cx="5256184" cy="71922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D70D44-916A-4E71-9293-C19335E61986}">
      <dsp:nvSpPr>
        <dsp:cNvPr id="0" name=""/>
        <dsp:cNvSpPr/>
      </dsp:nvSpPr>
      <dsp:spPr>
        <a:xfrm>
          <a:off x="744" y="145603"/>
          <a:ext cx="2902148" cy="1741289"/>
        </a:xfrm>
        <a:prstGeom prst="rect">
          <a:avLst/>
        </a:prstGeom>
        <a:solidFill>
          <a:schemeClr val="accent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 dirty="0"/>
            <a:t>SO –</a:t>
          </a:r>
        </a:p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3700" kern="1200" dirty="0"/>
            <a:t>наступ</a:t>
          </a:r>
          <a:endParaRPr lang="ru-RU" sz="3700" kern="1200" dirty="0"/>
        </a:p>
      </dsp:txBody>
      <dsp:txXfrm>
        <a:off x="744" y="145603"/>
        <a:ext cx="2902148" cy="1741289"/>
      </dsp:txXfrm>
    </dsp:sp>
    <dsp:sp modelId="{F9DF12FC-42E4-4B19-9486-2497D3B6DAF6}">
      <dsp:nvSpPr>
        <dsp:cNvPr id="0" name=""/>
        <dsp:cNvSpPr/>
      </dsp:nvSpPr>
      <dsp:spPr>
        <a:xfrm>
          <a:off x="3193107" y="145603"/>
          <a:ext cx="2902148" cy="1741289"/>
        </a:xfrm>
        <a:prstGeom prst="rect">
          <a:avLst/>
        </a:prstGeom>
        <a:solidFill>
          <a:schemeClr val="accent2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 dirty="0"/>
            <a:t>WO –</a:t>
          </a:r>
        </a:p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3700" kern="1200" dirty="0"/>
            <a:t>розвиток</a:t>
          </a:r>
          <a:endParaRPr lang="ru-RU" sz="3700" kern="1200" dirty="0"/>
        </a:p>
      </dsp:txBody>
      <dsp:txXfrm>
        <a:off x="3193107" y="145603"/>
        <a:ext cx="2902148" cy="1741289"/>
      </dsp:txXfrm>
    </dsp:sp>
    <dsp:sp modelId="{DF0E3155-9D38-421B-AD52-E4096C9AF2AC}">
      <dsp:nvSpPr>
        <dsp:cNvPr id="0" name=""/>
        <dsp:cNvSpPr/>
      </dsp:nvSpPr>
      <dsp:spPr>
        <a:xfrm>
          <a:off x="744" y="2177107"/>
          <a:ext cx="2902148" cy="1741289"/>
        </a:xfrm>
        <a:prstGeom prst="rect">
          <a:avLst/>
        </a:prstGeom>
        <a:solidFill>
          <a:schemeClr val="accent4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 dirty="0"/>
            <a:t>ST – </a:t>
          </a:r>
        </a:p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3700" kern="1200" dirty="0"/>
            <a:t>захист</a:t>
          </a:r>
          <a:endParaRPr lang="ru-RU" sz="3700" kern="1200" dirty="0"/>
        </a:p>
      </dsp:txBody>
      <dsp:txXfrm>
        <a:off x="744" y="2177107"/>
        <a:ext cx="2902148" cy="1741289"/>
      </dsp:txXfrm>
    </dsp:sp>
    <dsp:sp modelId="{5B637C9A-0D8F-4E3B-9FE8-1C05EC9CFA44}">
      <dsp:nvSpPr>
        <dsp:cNvPr id="0" name=""/>
        <dsp:cNvSpPr/>
      </dsp:nvSpPr>
      <dsp:spPr>
        <a:xfrm>
          <a:off x="3193107" y="2177107"/>
          <a:ext cx="2902148" cy="1741289"/>
        </a:xfrm>
        <a:prstGeom prst="rect">
          <a:avLst/>
        </a:prstGeom>
        <a:solidFill>
          <a:schemeClr val="accent5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 dirty="0"/>
            <a:t>WT –</a:t>
          </a:r>
        </a:p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3700" kern="1200" dirty="0"/>
            <a:t>стримування</a:t>
          </a:r>
          <a:endParaRPr lang="ru-RU" sz="3700" kern="1200" dirty="0"/>
        </a:p>
      </dsp:txBody>
      <dsp:txXfrm>
        <a:off x="3193107" y="2177107"/>
        <a:ext cx="2902148" cy="174128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3"/>
          <p:cNvSpPr>
            <a:spLocks noGrp="1"/>
          </p:cNvSpPr>
          <p:nvPr>
            <p:ph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4"/>
          <p:cNvSpPr>
            <a:spLocks noGrp="1"/>
          </p:cNvSpPr>
          <p:nvPr>
            <p:ph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5"/>
          <p:cNvSpPr>
            <a:spLocks noGrp="1"/>
          </p:cNvSpPr>
          <p:nvPr>
            <p:ph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1" name="PlaceHolder 6"/>
          <p:cNvSpPr>
            <a:spLocks noGrp="1"/>
          </p:cNvSpPr>
          <p:nvPr>
            <p:ph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2" name="PlaceHolder 7"/>
          <p:cNvSpPr>
            <a:spLocks noGrp="1"/>
          </p:cNvSpPr>
          <p:nvPr>
            <p:ph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6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0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2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3" name="PlaceHolder 3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5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6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7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8" name="PlaceHolder 5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0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1" name="PlaceHolder 3"/>
          <p:cNvSpPr>
            <a:spLocks noGrp="1"/>
          </p:cNvSpPr>
          <p:nvPr>
            <p:ph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2" name="PlaceHolder 4"/>
          <p:cNvSpPr>
            <a:spLocks noGrp="1"/>
          </p:cNvSpPr>
          <p:nvPr>
            <p:ph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3" name="PlaceHolder 5"/>
          <p:cNvSpPr>
            <a:spLocks noGrp="1"/>
          </p:cNvSpPr>
          <p:nvPr>
            <p:ph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4" name="PlaceHolder 6"/>
          <p:cNvSpPr>
            <a:spLocks noGrp="1"/>
          </p:cNvSpPr>
          <p:nvPr>
            <p:ph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5" name="PlaceHolder 7"/>
          <p:cNvSpPr>
            <a:spLocks noGrp="1"/>
          </p:cNvSpPr>
          <p:nvPr>
            <p:ph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5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9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0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4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5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6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8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9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0" name="PlaceHolder 4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2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3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4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6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7" name="PlaceHolder 3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9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0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1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2" name="PlaceHolder 5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4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5" name="PlaceHolder 3"/>
          <p:cNvSpPr>
            <a:spLocks noGrp="1"/>
          </p:cNvSpPr>
          <p:nvPr>
            <p:ph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6" name="PlaceHolder 4"/>
          <p:cNvSpPr>
            <a:spLocks noGrp="1"/>
          </p:cNvSpPr>
          <p:nvPr>
            <p:ph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7" name="PlaceHolder 5"/>
          <p:cNvSpPr>
            <a:spLocks noGrp="1"/>
          </p:cNvSpPr>
          <p:nvPr>
            <p:ph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8" name="PlaceHolder 6"/>
          <p:cNvSpPr>
            <a:spLocks noGrp="1"/>
          </p:cNvSpPr>
          <p:nvPr>
            <p:ph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9" name="PlaceHolder 7"/>
          <p:cNvSpPr>
            <a:spLocks noGrp="1"/>
          </p:cNvSpPr>
          <p:nvPr>
            <p:ph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3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8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3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0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4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2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3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4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4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4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7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8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9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4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1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2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3" name="PlaceHolder 4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4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5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6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7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4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9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0" name="PlaceHolder 3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4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2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3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4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5" name="PlaceHolder 5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4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7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8" name="PlaceHolder 3"/>
          <p:cNvSpPr>
            <a:spLocks noGrp="1"/>
          </p:cNvSpPr>
          <p:nvPr>
            <p:ph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9" name="PlaceHolder 4"/>
          <p:cNvSpPr>
            <a:spLocks noGrp="1"/>
          </p:cNvSpPr>
          <p:nvPr>
            <p:ph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0" name="PlaceHolder 5"/>
          <p:cNvSpPr>
            <a:spLocks noGrp="1"/>
          </p:cNvSpPr>
          <p:nvPr>
            <p:ph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1" name="PlaceHolder 6"/>
          <p:cNvSpPr>
            <a:spLocks noGrp="1"/>
          </p:cNvSpPr>
          <p:nvPr>
            <p:ph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2" name="PlaceHolder 7"/>
          <p:cNvSpPr>
            <a:spLocks noGrp="1"/>
          </p:cNvSpPr>
          <p:nvPr>
            <p:ph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4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5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1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5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3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5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5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6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5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5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5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0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1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2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5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4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5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6" name="PlaceHolder 4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5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8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9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0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5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2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3" name="PlaceHolder 3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5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5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6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7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8" name="PlaceHolder 5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6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0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1" name="PlaceHolder 3"/>
          <p:cNvSpPr>
            <a:spLocks noGrp="1"/>
          </p:cNvSpPr>
          <p:nvPr>
            <p:ph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2" name="PlaceHolder 4"/>
          <p:cNvSpPr>
            <a:spLocks noGrp="1"/>
          </p:cNvSpPr>
          <p:nvPr>
            <p:ph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3" name="PlaceHolder 5"/>
          <p:cNvSpPr>
            <a:spLocks noGrp="1"/>
          </p:cNvSpPr>
          <p:nvPr>
            <p:ph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4" name="PlaceHolder 6"/>
          <p:cNvSpPr>
            <a:spLocks noGrp="1"/>
          </p:cNvSpPr>
          <p:nvPr>
            <p:ph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5" name="PlaceHolder 7"/>
          <p:cNvSpPr>
            <a:spLocks noGrp="1"/>
          </p:cNvSpPr>
          <p:nvPr>
            <p:ph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2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4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8.xml"/><Relationship Id="rId6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0.xml"/><Relationship Id="rId8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36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9.xml"/><Relationship Id="rId5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2.xml"/><Relationship Id="rId8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47.xml"/><Relationship Id="rId13" Type="http://schemas.openxmlformats.org/officeDocument/2006/relationships/slideLayout" Target="../slideLayouts/slideLayout48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slideLayout" Target="../slideLayouts/slideLayout49.xml"/><Relationship Id="rId3" Type="http://schemas.openxmlformats.org/officeDocument/2006/relationships/slideLayout" Target="../slideLayouts/slideLayout50.xml"/><Relationship Id="rId4" Type="http://schemas.openxmlformats.org/officeDocument/2006/relationships/slideLayout" Target="../slideLayouts/slideLayout51.xml"/><Relationship Id="rId5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4.xml"/><Relationship Id="rId8" Type="http://schemas.openxmlformats.org/officeDocument/2006/relationships/slideLayout" Target="../slideLayouts/slideLayout55.xml"/><Relationship Id="rId9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58.xml"/><Relationship Id="rId12" Type="http://schemas.openxmlformats.org/officeDocument/2006/relationships/slideLayout" Target="../slideLayouts/slideLayout59.xml"/><Relationship Id="rId13" Type="http://schemas.openxmlformats.org/officeDocument/2006/relationships/slideLayout" Target="../slideLayouts/slideLayout60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ffffff"/>
            </a:gs>
            <a:gs pos="100000">
              <a:srgbClr val="dadada"/>
            </a:gs>
          </a:gsLst>
          <a:path path="circle">
            <a:fillToRect l="10000" t="50000" r="90000" b="50000"/>
          </a:path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8458200" y="0"/>
            <a:ext cx="685440" cy="685764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" name="Rectangle 7"/>
          <p:cNvSpPr/>
          <p:nvPr/>
        </p:nvSpPr>
        <p:spPr>
          <a:xfrm>
            <a:off x="8458200" y="5486400"/>
            <a:ext cx="685440" cy="6854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85800" y="1905120"/>
            <a:ext cx="7543440" cy="259344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p>
            <a:pPr>
              <a:lnSpc>
                <a:spcPct val="100000"/>
              </a:lnSpc>
            </a:pPr>
            <a:r>
              <a:rPr b="0" lang="ru-RU" sz="6600" spc="-100" strike="noStrike">
                <a:solidFill>
                  <a:srgbClr val="696464"/>
                </a:solidFill>
                <a:latin typeface="Cambria"/>
              </a:rPr>
              <a:t>Образец заголовка</a:t>
            </a:r>
            <a:endParaRPr b="0" lang="ru-RU" sz="66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dt"/>
          </p:nvPr>
        </p:nvSpPr>
        <p:spPr>
          <a:xfrm rot="16200000">
            <a:off x="7551360" y="1646280"/>
            <a:ext cx="2437920" cy="36540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>
              <a:lnSpc>
                <a:spcPct val="100000"/>
              </a:lnSpc>
            </a:pPr>
            <a:fld id="{60F9846E-4896-438A-9F12-3C5C6F3E1ADE}" type="datetime">
              <a:rPr b="0" lang="ru-RU" sz="1200" spc="-1" strike="noStrike">
                <a:solidFill>
                  <a:srgbClr val="e9e5dc"/>
                </a:solidFill>
                <a:latin typeface="Calibri"/>
              </a:rPr>
              <a:t>22.3.22</a:t>
            </a:fld>
            <a:endParaRPr b="0" lang="en-US" sz="1200" spc="-1" strike="noStrike">
              <a:latin typeface="Times New Roman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/>
          </p:nvPr>
        </p:nvSpPr>
        <p:spPr>
          <a:xfrm rot="16200000">
            <a:off x="7587000" y="4048920"/>
            <a:ext cx="2367000" cy="36540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endParaRPr b="0" lang="en-US" sz="2400" spc="-1" strike="noStrike">
              <a:latin typeface="Times New Roman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/>
          </p:nvPr>
        </p:nvSpPr>
        <p:spPr>
          <a:xfrm>
            <a:off x="8531640" y="5649120"/>
            <a:ext cx="548280" cy="396000"/>
          </a:xfrm>
          <a:prstGeom prst="rect">
            <a:avLst/>
          </a:prstGeom>
          <a:noFill/>
          <a:ln w="19080">
            <a:solidFill>
              <a:srgbClr val="ffffff"/>
            </a:solidFill>
            <a:round/>
          </a:ln>
        </p:spPr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fld id="{1993B588-F41E-47F4-B2A4-891EC85B3F53}" type="slidenum">
              <a:rPr b="0" lang="ru-RU" sz="1800" spc="-1" strike="noStrike">
                <a:solidFill>
                  <a:srgbClr val="ffffff"/>
                </a:solidFill>
                <a:latin typeface="Calibri"/>
              </a:rPr>
              <a:t>&lt;номер&gt;</a:t>
            </a:fld>
            <a:endParaRPr b="0" lang="en-US" sz="1800" spc="-1" strike="noStrike">
              <a:latin typeface="Times New Roman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200" spc="-1" strike="noStrike">
                <a:solidFill>
                  <a:srgbClr val="000000"/>
                </a:solidFill>
                <a:latin typeface="Calibri"/>
              </a:rPr>
              <a:t>Для правки структуры щёлкните мышью</a:t>
            </a:r>
            <a:endParaRPr b="0" lang="ru-RU" sz="2200" spc="-1" strike="noStrike">
              <a:solidFill>
                <a:srgbClr val="000000"/>
              </a:solidFill>
              <a:latin typeface="Calibri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solidFill>
                  <a:srgbClr val="000000"/>
                </a:solidFill>
                <a:latin typeface="Calibri"/>
              </a:rPr>
              <a:t>Второй уровень структуры</a:t>
            </a: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600" spc="-1" strike="noStrike">
                <a:solidFill>
                  <a:srgbClr val="000000"/>
                </a:solidFill>
                <a:latin typeface="Calibri"/>
              </a:rPr>
              <a:t>Третий уровень структуры</a:t>
            </a:r>
            <a:endParaRPr b="0" lang="ru-RU" sz="1600" spc="-1" strike="noStrike">
              <a:solidFill>
                <a:srgbClr val="000000"/>
              </a:solidFill>
              <a:latin typeface="Calibri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400" spc="-1" strike="noStrike">
                <a:solidFill>
                  <a:srgbClr val="000000"/>
                </a:solidFill>
                <a:latin typeface="Calibri"/>
              </a:rPr>
              <a:t>Четвёртый уровень структуры</a:t>
            </a:r>
            <a:endParaRPr b="0" lang="ru-RU" sz="1400" spc="-1" strike="noStrike">
              <a:solidFill>
                <a:srgbClr val="000000"/>
              </a:solidFill>
              <a:latin typeface="Calibri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Пятый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Шестой уровень структуры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Седьмой уровень структуры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ffffff"/>
            </a:gs>
            <a:gs pos="100000">
              <a:srgbClr val="dadada"/>
            </a:gs>
          </a:gsLst>
          <a:path path="circle">
            <a:fillToRect l="10000" t="50000" r="90000" b="50000"/>
          </a:path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6"/>
          <p:cNvSpPr/>
          <p:nvPr/>
        </p:nvSpPr>
        <p:spPr>
          <a:xfrm>
            <a:off x="8458200" y="0"/>
            <a:ext cx="685440" cy="685764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4" name="Rectangle 7"/>
          <p:cNvSpPr/>
          <p:nvPr/>
        </p:nvSpPr>
        <p:spPr>
          <a:xfrm>
            <a:off x="8458200" y="5486400"/>
            <a:ext cx="685440" cy="6854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619760" cy="11426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>
              <a:lnSpc>
                <a:spcPct val="100000"/>
              </a:lnSpc>
            </a:pPr>
            <a:r>
              <a:rPr b="0" lang="ru-RU" sz="4600" spc="-100" strike="noStrike">
                <a:solidFill>
                  <a:srgbClr val="696464"/>
                </a:solidFill>
                <a:latin typeface="Cambria"/>
              </a:rPr>
              <a:t>Образец заголовка</a:t>
            </a:r>
            <a:endParaRPr b="0" lang="ru-RU" sz="46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6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7619760" cy="48002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marL="343080" indent="-228600">
              <a:lnSpc>
                <a:spcPct val="100000"/>
              </a:lnSpc>
              <a:spcBef>
                <a:spcPts val="439"/>
              </a:spcBef>
              <a:buClr>
                <a:srgbClr val="d34817"/>
              </a:buClr>
              <a:buFont typeface="Arial"/>
              <a:buChar char="•"/>
            </a:pPr>
            <a:r>
              <a:rPr b="0" lang="ru-RU" sz="2200" spc="-1" strike="noStrike">
                <a:solidFill>
                  <a:srgbClr val="000000"/>
                </a:solidFill>
                <a:latin typeface="Calibri"/>
              </a:rPr>
              <a:t>Образец текста</a:t>
            </a:r>
            <a:endParaRPr b="0" lang="ru-RU" sz="2200" spc="-1" strike="noStrike">
              <a:solidFill>
                <a:srgbClr val="000000"/>
              </a:solidFill>
              <a:latin typeface="Calibri"/>
            </a:endParaRPr>
          </a:p>
          <a:p>
            <a:pPr lvl="1" marL="640080" indent="-228600">
              <a:lnSpc>
                <a:spcPct val="100000"/>
              </a:lnSpc>
              <a:spcBef>
                <a:spcPts val="400"/>
              </a:spcBef>
              <a:buClr>
                <a:srgbClr val="9b2d1f"/>
              </a:buClr>
              <a:buFont typeface="Arial"/>
              <a:buChar char="•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Второй уровень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  <a:p>
            <a:pPr lvl="2" marL="1005840" indent="-228600">
              <a:lnSpc>
                <a:spcPct val="100000"/>
              </a:lnSpc>
              <a:spcBef>
                <a:spcPts val="360"/>
              </a:spcBef>
              <a:buClr>
                <a:srgbClr val="a28e6a"/>
              </a:buClr>
              <a:buFont typeface="Arial"/>
              <a:buChar char="•"/>
            </a:pPr>
            <a:r>
              <a:rPr b="0" lang="ru-RU" sz="1800" spc="-1" strike="noStrike">
                <a:solidFill>
                  <a:srgbClr val="000000"/>
                </a:solidFill>
                <a:latin typeface="Calibri"/>
              </a:rPr>
              <a:t>Третий уровень</a:t>
            </a: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  <a:p>
            <a:pPr lvl="3" marL="1280160" indent="-228600">
              <a:lnSpc>
                <a:spcPct val="100000"/>
              </a:lnSpc>
              <a:spcBef>
                <a:spcPts val="320"/>
              </a:spcBef>
              <a:buClr>
                <a:srgbClr val="956251"/>
              </a:buClr>
              <a:buFont typeface="Arial"/>
              <a:buChar char="•"/>
            </a:pPr>
            <a:r>
              <a:rPr b="0" lang="ru-RU" sz="1600" spc="-1" strike="noStrike">
                <a:solidFill>
                  <a:srgbClr val="000000"/>
                </a:solidFill>
                <a:latin typeface="Calibri"/>
              </a:rPr>
              <a:t>Четвертый уровень</a:t>
            </a:r>
            <a:endParaRPr b="0" lang="ru-RU" sz="1600" spc="-1" strike="noStrike">
              <a:solidFill>
                <a:srgbClr val="000000"/>
              </a:solidFill>
              <a:latin typeface="Calibri"/>
            </a:endParaRPr>
          </a:p>
          <a:p>
            <a:pPr lvl="4" marL="1554480" indent="-228600">
              <a:lnSpc>
                <a:spcPct val="100000"/>
              </a:lnSpc>
              <a:spcBef>
                <a:spcPts val="281"/>
              </a:spcBef>
              <a:buClr>
                <a:srgbClr val="918485"/>
              </a:buClr>
              <a:buFont typeface="Arial"/>
              <a:buChar char="•"/>
            </a:pPr>
            <a:r>
              <a:rPr b="0" lang="ru-RU" sz="1400" spc="-1" strike="noStrike">
                <a:solidFill>
                  <a:srgbClr val="000000"/>
                </a:solidFill>
                <a:latin typeface="Calibri"/>
              </a:rPr>
              <a:t>Пятый уровень</a:t>
            </a:r>
            <a:endParaRPr b="0" lang="ru-RU" sz="1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7" name="PlaceHolder 3"/>
          <p:cNvSpPr>
            <a:spLocks noGrp="1"/>
          </p:cNvSpPr>
          <p:nvPr>
            <p:ph type="dt"/>
          </p:nvPr>
        </p:nvSpPr>
        <p:spPr>
          <a:xfrm rot="16200000">
            <a:off x="7551360" y="1646280"/>
            <a:ext cx="2437920" cy="36540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>
              <a:lnSpc>
                <a:spcPct val="100000"/>
              </a:lnSpc>
            </a:pPr>
            <a:fld id="{163542A6-E970-4B94-85EC-F8022A21A8AC}" type="datetime">
              <a:rPr b="0" lang="ru-RU" sz="1200" spc="-1" strike="noStrike">
                <a:solidFill>
                  <a:srgbClr val="e9e5dc"/>
                </a:solidFill>
                <a:latin typeface="Calibri"/>
              </a:rPr>
              <a:t>22.3.22</a:t>
            </a:fld>
            <a:endParaRPr b="0" lang="en-US" sz="1200" spc="-1" strike="noStrike">
              <a:latin typeface="Times New Roman"/>
            </a:endParaRPr>
          </a:p>
        </p:txBody>
      </p:sp>
      <p:sp>
        <p:nvSpPr>
          <p:cNvPr id="48" name="PlaceHolder 4"/>
          <p:cNvSpPr>
            <a:spLocks noGrp="1"/>
          </p:cNvSpPr>
          <p:nvPr>
            <p:ph type="ftr"/>
          </p:nvPr>
        </p:nvSpPr>
        <p:spPr>
          <a:xfrm rot="16200000">
            <a:off x="7587000" y="4048920"/>
            <a:ext cx="2367000" cy="36540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endParaRPr b="0" lang="en-US" sz="2400" spc="-1" strike="noStrike">
              <a:latin typeface="Times New Roman"/>
            </a:endParaRPr>
          </a:p>
        </p:txBody>
      </p:sp>
      <p:sp>
        <p:nvSpPr>
          <p:cNvPr id="49" name="PlaceHolder 5"/>
          <p:cNvSpPr>
            <a:spLocks noGrp="1"/>
          </p:cNvSpPr>
          <p:nvPr>
            <p:ph type="sldNum"/>
          </p:nvPr>
        </p:nvSpPr>
        <p:spPr>
          <a:xfrm>
            <a:off x="8531640" y="5649120"/>
            <a:ext cx="548280" cy="396000"/>
          </a:xfrm>
          <a:prstGeom prst="rect">
            <a:avLst/>
          </a:prstGeom>
          <a:noFill/>
          <a:ln w="19080">
            <a:solidFill>
              <a:srgbClr val="ffffff"/>
            </a:solidFill>
            <a:round/>
          </a:ln>
        </p:spPr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fld id="{F9BBF380-462B-4D87-9609-7662D8B58251}" type="slidenum">
              <a:rPr b="0" lang="ru-RU" sz="1800" spc="-1" strike="noStrike">
                <a:solidFill>
                  <a:srgbClr val="ffffff"/>
                </a:solidFill>
                <a:latin typeface="Calibri"/>
              </a:rPr>
              <a:t>&lt;номер&gt;</a:t>
            </a:fld>
            <a:endParaRPr b="0" lang="en-US" sz="18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ffffff"/>
            </a:gs>
            <a:gs pos="100000">
              <a:srgbClr val="dadada"/>
            </a:gs>
          </a:gsLst>
          <a:path path="circle">
            <a:fillToRect l="10000" t="50000" r="90000" b="50000"/>
          </a:path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Rectangle 6"/>
          <p:cNvSpPr/>
          <p:nvPr/>
        </p:nvSpPr>
        <p:spPr>
          <a:xfrm>
            <a:off x="8458200" y="0"/>
            <a:ext cx="685440" cy="685764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87" name="Rectangle 7"/>
          <p:cNvSpPr/>
          <p:nvPr/>
        </p:nvSpPr>
        <p:spPr>
          <a:xfrm>
            <a:off x="8458200" y="5486400"/>
            <a:ext cx="685440" cy="6854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619760" cy="11426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>
              <a:lnSpc>
                <a:spcPct val="100000"/>
              </a:lnSpc>
            </a:pPr>
            <a:r>
              <a:rPr b="0" lang="ru-RU" sz="4600" spc="-100" strike="noStrike">
                <a:solidFill>
                  <a:srgbClr val="696464"/>
                </a:solidFill>
                <a:latin typeface="Cambria"/>
              </a:rPr>
              <a:t>Образец заголовка</a:t>
            </a:r>
            <a:endParaRPr b="0" lang="ru-RU" sz="46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body"/>
          </p:nvPr>
        </p:nvSpPr>
        <p:spPr>
          <a:xfrm>
            <a:off x="457200" y="1536120"/>
            <a:ext cx="3657240" cy="4590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marL="343080" indent="-228600">
              <a:lnSpc>
                <a:spcPct val="100000"/>
              </a:lnSpc>
              <a:spcBef>
                <a:spcPts val="561"/>
              </a:spcBef>
              <a:buClr>
                <a:srgbClr val="d34817"/>
              </a:buClr>
              <a:buFont typeface="Arial"/>
              <a:buChar char="•"/>
            </a:pPr>
            <a:r>
              <a:rPr b="0" lang="ru-RU" sz="2800" spc="-1" strike="noStrike">
                <a:solidFill>
                  <a:srgbClr val="000000"/>
                </a:solidFill>
                <a:latin typeface="Calibri"/>
              </a:rPr>
              <a:t>Образец текста</a:t>
            </a: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  <a:p>
            <a:pPr lvl="1" marL="640080" indent="-228600">
              <a:lnSpc>
                <a:spcPct val="100000"/>
              </a:lnSpc>
              <a:spcBef>
                <a:spcPts val="479"/>
              </a:spcBef>
              <a:buClr>
                <a:srgbClr val="9b2d1f"/>
              </a:buClr>
              <a:buFont typeface="Arial"/>
              <a:buChar char="•"/>
            </a:pPr>
            <a:r>
              <a:rPr b="0" lang="ru-RU" sz="2400" spc="-1" strike="noStrike">
                <a:solidFill>
                  <a:srgbClr val="000000"/>
                </a:solidFill>
                <a:latin typeface="Calibri"/>
              </a:rPr>
              <a:t>Второй уровень</a:t>
            </a:r>
            <a:endParaRPr b="0" lang="ru-RU" sz="2400" spc="-1" strike="noStrike">
              <a:solidFill>
                <a:srgbClr val="000000"/>
              </a:solidFill>
              <a:latin typeface="Calibri"/>
            </a:endParaRPr>
          </a:p>
          <a:p>
            <a:pPr lvl="2" marL="1005840" indent="-228600">
              <a:lnSpc>
                <a:spcPct val="100000"/>
              </a:lnSpc>
              <a:spcBef>
                <a:spcPts val="400"/>
              </a:spcBef>
              <a:buClr>
                <a:srgbClr val="a28e6a"/>
              </a:buClr>
              <a:buFont typeface="Arial"/>
              <a:buChar char="•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Третий уровень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  <a:p>
            <a:pPr lvl="3" marL="1280160" indent="-228600">
              <a:lnSpc>
                <a:spcPct val="100000"/>
              </a:lnSpc>
              <a:spcBef>
                <a:spcPts val="360"/>
              </a:spcBef>
              <a:buClr>
                <a:srgbClr val="956251"/>
              </a:buClr>
              <a:buFont typeface="Arial"/>
              <a:buChar char="•"/>
            </a:pPr>
            <a:r>
              <a:rPr b="0" lang="ru-RU" sz="1800" spc="-1" strike="noStrike">
                <a:solidFill>
                  <a:srgbClr val="000000"/>
                </a:solidFill>
                <a:latin typeface="Calibri"/>
              </a:rPr>
              <a:t>Четвертый уровень</a:t>
            </a: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  <a:p>
            <a:pPr lvl="4" marL="1554480" indent="-228600">
              <a:lnSpc>
                <a:spcPct val="100000"/>
              </a:lnSpc>
              <a:spcBef>
                <a:spcPts val="360"/>
              </a:spcBef>
              <a:buClr>
                <a:srgbClr val="918485"/>
              </a:buClr>
              <a:buFont typeface="Arial"/>
              <a:buChar char="•"/>
            </a:pPr>
            <a:r>
              <a:rPr b="0" lang="ru-RU" sz="1800" spc="-1" strike="noStrike">
                <a:solidFill>
                  <a:srgbClr val="000000"/>
                </a:solidFill>
                <a:latin typeface="Calibri"/>
              </a:rPr>
              <a:t>Пятый уровень</a:t>
            </a: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0" name="PlaceHolder 3"/>
          <p:cNvSpPr>
            <a:spLocks noGrp="1"/>
          </p:cNvSpPr>
          <p:nvPr>
            <p:ph type="body"/>
          </p:nvPr>
        </p:nvSpPr>
        <p:spPr>
          <a:xfrm>
            <a:off x="4419720" y="1536120"/>
            <a:ext cx="3657240" cy="4590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marL="343080" indent="-228600">
              <a:lnSpc>
                <a:spcPct val="100000"/>
              </a:lnSpc>
              <a:spcBef>
                <a:spcPts val="561"/>
              </a:spcBef>
              <a:buClr>
                <a:srgbClr val="d34817"/>
              </a:buClr>
              <a:buFont typeface="Arial"/>
              <a:buChar char="•"/>
            </a:pPr>
            <a:r>
              <a:rPr b="0" lang="ru-RU" sz="2800" spc="-1" strike="noStrike">
                <a:solidFill>
                  <a:srgbClr val="000000"/>
                </a:solidFill>
                <a:latin typeface="Calibri"/>
              </a:rPr>
              <a:t>Образец текста</a:t>
            </a: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  <a:p>
            <a:pPr lvl="1" marL="640080" indent="-228600">
              <a:lnSpc>
                <a:spcPct val="100000"/>
              </a:lnSpc>
              <a:spcBef>
                <a:spcPts val="479"/>
              </a:spcBef>
              <a:buClr>
                <a:srgbClr val="9b2d1f"/>
              </a:buClr>
              <a:buFont typeface="Arial"/>
              <a:buChar char="•"/>
            </a:pPr>
            <a:r>
              <a:rPr b="0" lang="ru-RU" sz="2400" spc="-1" strike="noStrike">
                <a:solidFill>
                  <a:srgbClr val="000000"/>
                </a:solidFill>
                <a:latin typeface="Calibri"/>
              </a:rPr>
              <a:t>Второй уровень</a:t>
            </a:r>
            <a:endParaRPr b="0" lang="ru-RU" sz="2400" spc="-1" strike="noStrike">
              <a:solidFill>
                <a:srgbClr val="000000"/>
              </a:solidFill>
              <a:latin typeface="Calibri"/>
            </a:endParaRPr>
          </a:p>
          <a:p>
            <a:pPr lvl="2" marL="1005840" indent="-228600">
              <a:lnSpc>
                <a:spcPct val="100000"/>
              </a:lnSpc>
              <a:spcBef>
                <a:spcPts val="400"/>
              </a:spcBef>
              <a:buClr>
                <a:srgbClr val="a28e6a"/>
              </a:buClr>
              <a:buFont typeface="Arial"/>
              <a:buChar char="•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Третий уровень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  <a:p>
            <a:pPr lvl="3" marL="1280160" indent="-228600">
              <a:lnSpc>
                <a:spcPct val="100000"/>
              </a:lnSpc>
              <a:spcBef>
                <a:spcPts val="360"/>
              </a:spcBef>
              <a:buClr>
                <a:srgbClr val="956251"/>
              </a:buClr>
              <a:buFont typeface="Arial"/>
              <a:buChar char="•"/>
            </a:pPr>
            <a:r>
              <a:rPr b="0" lang="ru-RU" sz="1800" spc="-1" strike="noStrike">
                <a:solidFill>
                  <a:srgbClr val="000000"/>
                </a:solidFill>
                <a:latin typeface="Calibri"/>
              </a:rPr>
              <a:t>Четвертый уровень</a:t>
            </a: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  <a:p>
            <a:pPr lvl="4" marL="1554480" indent="-228600">
              <a:lnSpc>
                <a:spcPct val="100000"/>
              </a:lnSpc>
              <a:spcBef>
                <a:spcPts val="360"/>
              </a:spcBef>
              <a:buClr>
                <a:srgbClr val="918485"/>
              </a:buClr>
              <a:buFont typeface="Arial"/>
              <a:buChar char="•"/>
            </a:pPr>
            <a:r>
              <a:rPr b="0" lang="ru-RU" sz="1800" spc="-1" strike="noStrike">
                <a:solidFill>
                  <a:srgbClr val="000000"/>
                </a:solidFill>
                <a:latin typeface="Calibri"/>
              </a:rPr>
              <a:t>Пятый уровень</a:t>
            </a: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1" name="PlaceHolder 4"/>
          <p:cNvSpPr>
            <a:spLocks noGrp="1"/>
          </p:cNvSpPr>
          <p:nvPr>
            <p:ph type="dt"/>
          </p:nvPr>
        </p:nvSpPr>
        <p:spPr>
          <a:xfrm rot="16200000">
            <a:off x="7551360" y="1646280"/>
            <a:ext cx="2437920" cy="36540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>
              <a:lnSpc>
                <a:spcPct val="100000"/>
              </a:lnSpc>
            </a:pPr>
            <a:fld id="{A1BAE34E-45B3-4200-97E7-4447AE71FA4E}" type="datetime">
              <a:rPr b="0" lang="ru-RU" sz="1200" spc="-1" strike="noStrike">
                <a:solidFill>
                  <a:srgbClr val="e9e5dc"/>
                </a:solidFill>
                <a:latin typeface="Calibri"/>
              </a:rPr>
              <a:t>22.3.22</a:t>
            </a:fld>
            <a:endParaRPr b="0" lang="en-US" sz="1200" spc="-1" strike="noStrike">
              <a:latin typeface="Times New Roman"/>
            </a:endParaRPr>
          </a:p>
        </p:txBody>
      </p:sp>
      <p:sp>
        <p:nvSpPr>
          <p:cNvPr id="92" name="PlaceHolder 5"/>
          <p:cNvSpPr>
            <a:spLocks noGrp="1"/>
          </p:cNvSpPr>
          <p:nvPr>
            <p:ph type="ftr"/>
          </p:nvPr>
        </p:nvSpPr>
        <p:spPr>
          <a:xfrm rot="16200000">
            <a:off x="7587000" y="4048920"/>
            <a:ext cx="2367000" cy="36540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endParaRPr b="0" lang="en-US" sz="2400" spc="-1" strike="noStrike">
              <a:latin typeface="Times New Roman"/>
            </a:endParaRPr>
          </a:p>
        </p:txBody>
      </p:sp>
      <p:sp>
        <p:nvSpPr>
          <p:cNvPr id="93" name="PlaceHolder 6"/>
          <p:cNvSpPr>
            <a:spLocks noGrp="1"/>
          </p:cNvSpPr>
          <p:nvPr>
            <p:ph type="sldNum"/>
          </p:nvPr>
        </p:nvSpPr>
        <p:spPr>
          <a:xfrm>
            <a:off x="8531640" y="5649120"/>
            <a:ext cx="548280" cy="396000"/>
          </a:xfrm>
          <a:prstGeom prst="rect">
            <a:avLst/>
          </a:prstGeom>
          <a:noFill/>
          <a:ln w="19080">
            <a:solidFill>
              <a:srgbClr val="ffffff"/>
            </a:solidFill>
            <a:round/>
          </a:ln>
        </p:spPr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fld id="{288D445D-D14C-4C08-AFE1-5B2B1780FBF8}" type="slidenum">
              <a:rPr b="0" lang="ru-RU" sz="1800" spc="-1" strike="noStrike">
                <a:solidFill>
                  <a:srgbClr val="ffffff"/>
                </a:solidFill>
                <a:latin typeface="Calibri"/>
              </a:rPr>
              <a:t>&lt;номер&gt;</a:t>
            </a:fld>
            <a:endParaRPr b="0" lang="en-US" sz="18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ffffff"/>
            </a:gs>
            <a:gs pos="100000">
              <a:srgbClr val="dadada"/>
            </a:gs>
          </a:gsLst>
          <a:path path="circle">
            <a:fillToRect l="10000" t="50000" r="90000" b="50000"/>
          </a:path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Rectangle 6"/>
          <p:cNvSpPr/>
          <p:nvPr/>
        </p:nvSpPr>
        <p:spPr>
          <a:xfrm>
            <a:off x="8458200" y="0"/>
            <a:ext cx="685440" cy="685764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31" name="Rectangle 7"/>
          <p:cNvSpPr/>
          <p:nvPr/>
        </p:nvSpPr>
        <p:spPr>
          <a:xfrm>
            <a:off x="8458200" y="5486400"/>
            <a:ext cx="685440" cy="6854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32" name="PlaceHolder 1"/>
          <p:cNvSpPr>
            <a:spLocks noGrp="1"/>
          </p:cNvSpPr>
          <p:nvPr>
            <p:ph type="dt"/>
          </p:nvPr>
        </p:nvSpPr>
        <p:spPr>
          <a:xfrm rot="16200000">
            <a:off x="7551360" y="1646280"/>
            <a:ext cx="2437920" cy="36540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>
              <a:lnSpc>
                <a:spcPct val="100000"/>
              </a:lnSpc>
            </a:pPr>
            <a:fld id="{8A8A78DE-DEAA-4596-AE3B-0ADE85B4821D}" type="datetime">
              <a:rPr b="0" lang="ru-RU" sz="1200" spc="-1" strike="noStrike">
                <a:solidFill>
                  <a:srgbClr val="e9e5dc"/>
                </a:solidFill>
                <a:latin typeface="Calibri"/>
              </a:rPr>
              <a:t>22.3.22</a:t>
            </a:fld>
            <a:endParaRPr b="0" lang="en-US" sz="1200" spc="-1" strike="noStrike">
              <a:latin typeface="Times New Roman"/>
            </a:endParaRPr>
          </a:p>
        </p:txBody>
      </p:sp>
      <p:sp>
        <p:nvSpPr>
          <p:cNvPr id="133" name="PlaceHolder 2"/>
          <p:cNvSpPr>
            <a:spLocks noGrp="1"/>
          </p:cNvSpPr>
          <p:nvPr>
            <p:ph type="ftr"/>
          </p:nvPr>
        </p:nvSpPr>
        <p:spPr>
          <a:xfrm rot="16200000">
            <a:off x="7587000" y="4048920"/>
            <a:ext cx="2367000" cy="36540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endParaRPr b="0" lang="en-US" sz="2400" spc="-1" strike="noStrike">
              <a:latin typeface="Times New Roman"/>
            </a:endParaRPr>
          </a:p>
        </p:txBody>
      </p:sp>
      <p:sp>
        <p:nvSpPr>
          <p:cNvPr id="134" name="PlaceHolder 3"/>
          <p:cNvSpPr>
            <a:spLocks noGrp="1"/>
          </p:cNvSpPr>
          <p:nvPr>
            <p:ph type="sldNum"/>
          </p:nvPr>
        </p:nvSpPr>
        <p:spPr>
          <a:xfrm>
            <a:off x="8531640" y="5649120"/>
            <a:ext cx="548280" cy="396000"/>
          </a:xfrm>
          <a:prstGeom prst="rect">
            <a:avLst/>
          </a:prstGeom>
          <a:noFill/>
          <a:ln w="19080">
            <a:solidFill>
              <a:srgbClr val="ffffff"/>
            </a:solidFill>
            <a:round/>
          </a:ln>
        </p:spPr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fld id="{8A72ACA3-E342-4398-BFA6-F9B643CD6404}" type="slidenum">
              <a:rPr b="0" lang="ru-RU" sz="1800" spc="-1" strike="noStrike">
                <a:solidFill>
                  <a:srgbClr val="ffffff"/>
                </a:solidFill>
                <a:latin typeface="Calibri"/>
              </a:rPr>
              <a:t>&lt;номер&gt;</a:t>
            </a:fld>
            <a:endParaRPr b="0" lang="en-US" sz="1800" spc="-1" strike="noStrike">
              <a:latin typeface="Times New Roman"/>
            </a:endParaRPr>
          </a:p>
        </p:txBody>
      </p:sp>
      <p:sp>
        <p:nvSpPr>
          <p:cNvPr id="135" name="PlaceHolder 4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ru-RU" sz="1800" spc="-1" strike="noStrike">
                <a:solidFill>
                  <a:srgbClr val="000000"/>
                </a:solidFill>
                <a:latin typeface="Calibri"/>
              </a:rPr>
              <a:t>Для правки текста заглавия щёлкните мышью</a:t>
            </a: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6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200" spc="-1" strike="noStrike">
                <a:solidFill>
                  <a:srgbClr val="000000"/>
                </a:solidFill>
                <a:latin typeface="Calibri"/>
              </a:rPr>
              <a:t>Для правки структуры щёлкните мышью</a:t>
            </a:r>
            <a:endParaRPr b="0" lang="ru-RU" sz="2200" spc="-1" strike="noStrike">
              <a:solidFill>
                <a:srgbClr val="000000"/>
              </a:solidFill>
              <a:latin typeface="Calibri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solidFill>
                  <a:srgbClr val="000000"/>
                </a:solidFill>
                <a:latin typeface="Calibri"/>
              </a:rPr>
              <a:t>Второй уровень структуры</a:t>
            </a: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600" spc="-1" strike="noStrike">
                <a:solidFill>
                  <a:srgbClr val="000000"/>
                </a:solidFill>
                <a:latin typeface="Calibri"/>
              </a:rPr>
              <a:t>Третий уровень структуры</a:t>
            </a:r>
            <a:endParaRPr b="0" lang="ru-RU" sz="1600" spc="-1" strike="noStrike">
              <a:solidFill>
                <a:srgbClr val="000000"/>
              </a:solidFill>
              <a:latin typeface="Calibri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400" spc="-1" strike="noStrike">
                <a:solidFill>
                  <a:srgbClr val="000000"/>
                </a:solidFill>
                <a:latin typeface="Calibri"/>
              </a:rPr>
              <a:t>Четвёртый уровень структуры</a:t>
            </a:r>
            <a:endParaRPr b="0" lang="ru-RU" sz="1400" spc="-1" strike="noStrike">
              <a:solidFill>
                <a:srgbClr val="000000"/>
              </a:solidFill>
              <a:latin typeface="Calibri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Пятый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Шестой уровень структуры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Седьмой уровень структуры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ffffff"/>
            </a:gs>
            <a:gs pos="100000">
              <a:srgbClr val="dadada"/>
            </a:gs>
          </a:gsLst>
          <a:path path="circle">
            <a:fillToRect l="10000" t="50000" r="90000" b="50000"/>
          </a:path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Rectangle 6"/>
          <p:cNvSpPr/>
          <p:nvPr/>
        </p:nvSpPr>
        <p:spPr>
          <a:xfrm>
            <a:off x="8458200" y="0"/>
            <a:ext cx="685440" cy="685764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74" name="Rectangle 7"/>
          <p:cNvSpPr/>
          <p:nvPr/>
        </p:nvSpPr>
        <p:spPr>
          <a:xfrm>
            <a:off x="8458200" y="5486400"/>
            <a:ext cx="685440" cy="6854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7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619760" cy="11426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>
              <a:lnSpc>
                <a:spcPct val="100000"/>
              </a:lnSpc>
            </a:pPr>
            <a:r>
              <a:rPr b="0" lang="ru-RU" sz="4600" spc="-100" strike="noStrike">
                <a:solidFill>
                  <a:srgbClr val="696464"/>
                </a:solidFill>
                <a:latin typeface="Cambria"/>
              </a:rPr>
              <a:t>Образец заголовка</a:t>
            </a:r>
            <a:endParaRPr b="0" lang="ru-RU" sz="46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6" name="PlaceHolder 2"/>
          <p:cNvSpPr>
            <a:spLocks noGrp="1"/>
          </p:cNvSpPr>
          <p:nvPr>
            <p:ph type="dt"/>
          </p:nvPr>
        </p:nvSpPr>
        <p:spPr>
          <a:xfrm rot="16200000">
            <a:off x="7551360" y="1646280"/>
            <a:ext cx="2437920" cy="36540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>
              <a:lnSpc>
                <a:spcPct val="100000"/>
              </a:lnSpc>
            </a:pPr>
            <a:fld id="{8D9288D2-9EB7-4BF5-BA05-D762BEF307B6}" type="datetime">
              <a:rPr b="0" lang="ru-RU" sz="1200" spc="-1" strike="noStrike">
                <a:solidFill>
                  <a:srgbClr val="e9e5dc"/>
                </a:solidFill>
                <a:latin typeface="Calibri"/>
              </a:rPr>
              <a:t>22.3.22</a:t>
            </a:fld>
            <a:endParaRPr b="0" lang="en-US" sz="1200" spc="-1" strike="noStrike">
              <a:latin typeface="Times New Roman"/>
            </a:endParaRPr>
          </a:p>
        </p:txBody>
      </p:sp>
      <p:sp>
        <p:nvSpPr>
          <p:cNvPr id="177" name="PlaceHolder 3"/>
          <p:cNvSpPr>
            <a:spLocks noGrp="1"/>
          </p:cNvSpPr>
          <p:nvPr>
            <p:ph type="ftr"/>
          </p:nvPr>
        </p:nvSpPr>
        <p:spPr>
          <a:xfrm rot="16200000">
            <a:off x="7587000" y="4048920"/>
            <a:ext cx="2367000" cy="36540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endParaRPr b="0" lang="en-US" sz="2400" spc="-1" strike="noStrike">
              <a:latin typeface="Times New Roman"/>
            </a:endParaRPr>
          </a:p>
        </p:txBody>
      </p:sp>
      <p:sp>
        <p:nvSpPr>
          <p:cNvPr id="178" name="PlaceHolder 4"/>
          <p:cNvSpPr>
            <a:spLocks noGrp="1"/>
          </p:cNvSpPr>
          <p:nvPr>
            <p:ph type="sldNum"/>
          </p:nvPr>
        </p:nvSpPr>
        <p:spPr>
          <a:xfrm>
            <a:off x="8531640" y="5649120"/>
            <a:ext cx="548280" cy="396000"/>
          </a:xfrm>
          <a:prstGeom prst="rect">
            <a:avLst/>
          </a:prstGeom>
          <a:noFill/>
          <a:ln w="19080">
            <a:solidFill>
              <a:srgbClr val="ffffff"/>
            </a:solidFill>
            <a:round/>
          </a:ln>
        </p:spPr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fld id="{955EB442-A0D8-4FC6-A582-97D2F9359729}" type="slidenum">
              <a:rPr b="0" lang="ru-RU" sz="1800" spc="-1" strike="noStrike">
                <a:solidFill>
                  <a:srgbClr val="ffffff"/>
                </a:solidFill>
                <a:latin typeface="Calibri"/>
              </a:rPr>
              <a:t>&lt;номер&gt;</a:t>
            </a:fld>
            <a:endParaRPr b="0" lang="en-US" sz="1800" spc="-1" strike="noStrike">
              <a:latin typeface="Times New Roman"/>
            </a:endParaRPr>
          </a:p>
        </p:txBody>
      </p:sp>
      <p:sp>
        <p:nvSpPr>
          <p:cNvPr id="179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200" spc="-1" strike="noStrike">
                <a:solidFill>
                  <a:srgbClr val="000000"/>
                </a:solidFill>
                <a:latin typeface="Calibri"/>
              </a:rPr>
              <a:t>Для правки структуры щёлкните мышью</a:t>
            </a:r>
            <a:endParaRPr b="0" lang="ru-RU" sz="2200" spc="-1" strike="noStrike">
              <a:solidFill>
                <a:srgbClr val="000000"/>
              </a:solidFill>
              <a:latin typeface="Calibri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solidFill>
                  <a:srgbClr val="000000"/>
                </a:solidFill>
                <a:latin typeface="Calibri"/>
              </a:rPr>
              <a:t>Второй уровень структуры</a:t>
            </a: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600" spc="-1" strike="noStrike">
                <a:solidFill>
                  <a:srgbClr val="000000"/>
                </a:solidFill>
                <a:latin typeface="Calibri"/>
              </a:rPr>
              <a:t>Третий уровень структуры</a:t>
            </a:r>
            <a:endParaRPr b="0" lang="ru-RU" sz="1600" spc="-1" strike="noStrike">
              <a:solidFill>
                <a:srgbClr val="000000"/>
              </a:solidFill>
              <a:latin typeface="Calibri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400" spc="-1" strike="noStrike">
                <a:solidFill>
                  <a:srgbClr val="000000"/>
                </a:solidFill>
                <a:latin typeface="Calibri"/>
              </a:rPr>
              <a:t>Четвёртый уровень структуры</a:t>
            </a:r>
            <a:endParaRPr b="0" lang="ru-RU" sz="1400" spc="-1" strike="noStrike">
              <a:solidFill>
                <a:srgbClr val="000000"/>
              </a:solidFill>
              <a:latin typeface="Calibri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Пятый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Шестой уровень структуры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Седьмой уровень структуры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  <p:sldLayoutId id="2147483712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diagramData" Target="../diagrams/data4.xml"/><Relationship Id="rId2" Type="http://schemas.openxmlformats.org/officeDocument/2006/relationships/diagramLayout" Target="../diagrams/layout4.xml"/><Relationship Id="rId3" Type="http://schemas.openxmlformats.org/officeDocument/2006/relationships/diagramQuickStyle" Target="../diagrams/quickStyle4.xml"/><Relationship Id="rId4" Type="http://schemas.openxmlformats.org/officeDocument/2006/relationships/diagramColors" Target="../diagrams/colors4.xml"/><Relationship Id="rId5" Type="http://schemas.microsoft.com/office/2007/relationships/diagramDrawing" Target="../diagrams/drawing4.xml"/><Relationship Id="rId6" Type="http://schemas.openxmlformats.org/officeDocument/2006/relationships/slideLayout" Target="../slideLayouts/slideLayout5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jpeg"/><Relationship Id="rId3" Type="http://schemas.openxmlformats.org/officeDocument/2006/relationships/slideLayout" Target="../slideLayouts/slideLayout37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7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37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diagramData" Target="../diagrams/data1.xml"/><Relationship Id="rId2" Type="http://schemas.openxmlformats.org/officeDocument/2006/relationships/diagramLayout" Target="../diagrams/layout1.xml"/><Relationship Id="rId3" Type="http://schemas.openxmlformats.org/officeDocument/2006/relationships/diagramQuickStyle" Target="../diagrams/quickStyle1.xml"/><Relationship Id="rId4" Type="http://schemas.openxmlformats.org/officeDocument/2006/relationships/diagramColors" Target="../diagrams/colors1.xml"/><Relationship Id="rId5" Type="http://schemas.microsoft.com/office/2007/relationships/diagramDrawing" Target="../diagrams/drawing1.xml"/><Relationship Id="rId6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diagramData" Target="../diagrams/data2.xml"/><Relationship Id="rId2" Type="http://schemas.openxmlformats.org/officeDocument/2006/relationships/diagramLayout" Target="../diagrams/layout2.xml"/><Relationship Id="rId3" Type="http://schemas.openxmlformats.org/officeDocument/2006/relationships/diagramQuickStyle" Target="../diagrams/quickStyle2.xml"/><Relationship Id="rId4" Type="http://schemas.openxmlformats.org/officeDocument/2006/relationships/diagramColors" Target="../diagrams/colors2.xml"/><Relationship Id="rId5" Type="http://schemas.microsoft.com/office/2007/relationships/diagramDrawing" Target="../diagrams/drawing2.xml"/><Relationship Id="rId6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diagramData" Target="../diagrams/data3.xml"/><Relationship Id="rId2" Type="http://schemas.openxmlformats.org/officeDocument/2006/relationships/diagramLayout" Target="../diagrams/layout3.xml"/><Relationship Id="rId3" Type="http://schemas.openxmlformats.org/officeDocument/2006/relationships/diagramQuickStyle" Target="../diagrams/quickStyle3.xml"/><Relationship Id="rId4" Type="http://schemas.openxmlformats.org/officeDocument/2006/relationships/diagramColors" Target="../diagrams/colors3.xml"/><Relationship Id="rId5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8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7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PlaceHolder 1"/>
          <p:cNvSpPr>
            <a:spLocks noGrp="1"/>
          </p:cNvSpPr>
          <p:nvPr>
            <p:ph type="title"/>
          </p:nvPr>
        </p:nvSpPr>
        <p:spPr>
          <a:xfrm>
            <a:off x="46080" y="908640"/>
            <a:ext cx="8640720" cy="230400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p>
            <a:pPr>
              <a:lnSpc>
                <a:spcPct val="100000"/>
              </a:lnSpc>
            </a:pPr>
            <a:r>
              <a:rPr b="0" lang="uk-UA" sz="3600" spc="-100" strike="noStrike">
                <a:solidFill>
                  <a:srgbClr val="696464"/>
                </a:solidFill>
                <a:latin typeface="Cambria"/>
              </a:rPr>
              <a:t>Вдосконалення маркетингової діяльності підприємства </a:t>
            </a:r>
            <a:br/>
            <a:r>
              <a:rPr b="0" lang="uk-UA" sz="3600" spc="-100" strike="noStrike">
                <a:solidFill>
                  <a:srgbClr val="696464"/>
                </a:solidFill>
                <a:latin typeface="Cambria"/>
              </a:rPr>
              <a:t>(на прикладі ПАТ САН ІнБев Україна)</a:t>
            </a:r>
            <a:endParaRPr b="0" lang="ru-RU" sz="36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7" name="PlaceHolder 2"/>
          <p:cNvSpPr>
            <a:spLocks noGrp="1"/>
          </p:cNvSpPr>
          <p:nvPr>
            <p:ph type="subTitle"/>
          </p:nvPr>
        </p:nvSpPr>
        <p:spPr>
          <a:xfrm>
            <a:off x="4572000" y="4365000"/>
            <a:ext cx="3888000" cy="2160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p>
            <a:pPr>
              <a:lnSpc>
                <a:spcPct val="100000"/>
              </a:lnSpc>
              <a:spcBef>
                <a:spcPts val="360"/>
              </a:spcBef>
              <a:tabLst>
                <a:tab algn="l" pos="0"/>
              </a:tabLst>
            </a:pPr>
            <a:r>
              <a:rPr b="1" lang="uk-UA" sz="1800" spc="-1" strike="noStrike">
                <a:solidFill>
                  <a:srgbClr val="595959"/>
                </a:solidFill>
                <a:latin typeface="Artifakt Element"/>
              </a:rPr>
              <a:t>Роботу виконала 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360"/>
              </a:spcBef>
              <a:tabLst>
                <a:tab algn="l" pos="0"/>
              </a:tabLst>
            </a:pPr>
            <a:r>
              <a:rPr b="1" lang="uk-UA" sz="1800" spc="-1" strike="noStrike">
                <a:solidFill>
                  <a:srgbClr val="595959"/>
                </a:solidFill>
                <a:latin typeface="Artifakt Element"/>
              </a:rPr>
              <a:t>Чан Тху Тхань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360"/>
              </a:spcBef>
              <a:tabLst>
                <a:tab algn="l" pos="0"/>
              </a:tabLst>
            </a:pPr>
            <a:r>
              <a:rPr b="1" lang="uk-UA" sz="1800" spc="-1" strike="noStrike">
                <a:solidFill>
                  <a:srgbClr val="595959"/>
                </a:solidFill>
                <a:latin typeface="Artifakt Element"/>
              </a:rPr>
              <a:t>Учениця 11 класу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360"/>
              </a:spcBef>
              <a:tabLst>
                <a:tab algn="l" pos="0"/>
              </a:tabLst>
            </a:pPr>
            <a:r>
              <a:rPr b="1" lang="uk-UA" sz="1800" spc="-1" strike="noStrike">
                <a:solidFill>
                  <a:srgbClr val="595959"/>
                </a:solidFill>
                <a:latin typeface="Artifakt Element"/>
              </a:rPr>
              <a:t>Харківської гімназії №43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360"/>
              </a:spcBef>
              <a:tabLst>
                <a:tab algn="l" pos="0"/>
              </a:tabLst>
            </a:pPr>
            <a:r>
              <a:rPr b="1" lang="uk-UA" sz="1800" spc="-1" strike="noStrike">
                <a:solidFill>
                  <a:srgbClr val="595959"/>
                </a:solidFill>
                <a:latin typeface="Artifakt Element"/>
              </a:rPr>
              <a:t>Харківської міської ради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360"/>
              </a:spcBef>
              <a:tabLst>
                <a:tab algn="l" pos="0"/>
              </a:tabLst>
            </a:pPr>
            <a:r>
              <a:rPr b="1" lang="uk-UA" sz="1800" spc="-1" strike="noStrike">
                <a:solidFill>
                  <a:srgbClr val="595959"/>
                </a:solidFill>
                <a:latin typeface="Artifakt Element"/>
              </a:rPr>
              <a:t>Харківської області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400"/>
              </a:spcBef>
              <a:tabLst>
                <a:tab algn="l" pos="0"/>
              </a:tabLst>
            </a:pPr>
            <a:endParaRPr b="0" lang="en-US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619760" cy="11426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>
              <a:lnSpc>
                <a:spcPct val="100000"/>
              </a:lnSpc>
            </a:pPr>
            <a:r>
              <a:rPr b="0" lang="ru-RU" sz="4000" spc="-100" strike="noStrike">
                <a:solidFill>
                  <a:srgbClr val="696464"/>
                </a:solidFill>
                <a:latin typeface="Cambria"/>
              </a:rPr>
              <a:t>МОЖЛИВ</a:t>
            </a:r>
            <a:r>
              <a:rPr b="0" lang="uk-UA" sz="4000" spc="-100" strike="noStrike">
                <a:solidFill>
                  <a:srgbClr val="696464"/>
                </a:solidFill>
                <a:latin typeface="Cambria"/>
              </a:rPr>
              <a:t>І МОДЕЛІ ПОВЕДІНКИ КОМПАНІЇ</a:t>
            </a:r>
            <a:endParaRPr b="0" lang="ru-RU" sz="4000" spc="-1" strike="noStrike">
              <a:solidFill>
                <a:srgbClr val="000000"/>
              </a:solidFill>
              <a:latin typeface="Calibri"/>
            </a:endParaRPr>
          </a:p>
        </p:txBody>
      </p:sp>
      <p:graphicFrame>
        <p:nvGraphicFramePr>
          <p:cNvPr id="4" name="Diagram4"/>
          <p:cNvGraphicFramePr/>
          <p:nvPr>
            <p:extLst>
              <p:ext uri="{D42A27DB-BD31-4B8C-83A1-F6EECF244321}">
                <p14:modId xmlns:p14="http://schemas.microsoft.com/office/powerpoint/2010/main" val="2839298023"/>
              </p:ext>
            </p:extLst>
          </p:nvPr>
        </p:nvGraphicFramePr>
        <p:xfrm>
          <a:off x="1259640" y="1845000"/>
          <a:ext cx="6095520" cy="40636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PlaceHolder 1"/>
          <p:cNvSpPr>
            <a:spLocks noGrp="1"/>
          </p:cNvSpPr>
          <p:nvPr>
            <p:ph/>
          </p:nvPr>
        </p:nvSpPr>
        <p:spPr>
          <a:xfrm>
            <a:off x="467640" y="476640"/>
            <a:ext cx="7632360" cy="15116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p>
            <a:pPr marL="343080" indent="-228600">
              <a:lnSpc>
                <a:spcPct val="100000"/>
              </a:lnSpc>
              <a:spcBef>
                <a:spcPts val="479"/>
              </a:spcBef>
              <a:buClr>
                <a:srgbClr val="d34817"/>
              </a:buClr>
              <a:buFont typeface="Arial"/>
              <a:buChar char="•"/>
            </a:pPr>
            <a:r>
              <a:rPr b="1" lang="ru-RU" sz="2400" spc="-1" strike="noStrike">
                <a:solidFill>
                  <a:srgbClr val="000000"/>
                </a:solidFill>
                <a:latin typeface="Cambria"/>
              </a:rPr>
              <a:t>Метод Бостонської консультативної групи</a:t>
            </a:r>
            <a:endParaRPr b="0" lang="ru-RU" sz="2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6" name="Rectangle 8"/>
          <p:cNvSpPr/>
          <p:nvPr/>
        </p:nvSpPr>
        <p:spPr>
          <a:xfrm>
            <a:off x="0" y="0"/>
            <a:ext cx="9143640" cy="360"/>
          </a:xfrm>
          <a:prstGeom prst="rect">
            <a:avLst/>
          </a:prstGeom>
          <a:noFill/>
          <a:ln w="0">
            <a:noFill/>
          </a:ln>
        </p:spPr>
        <p:style>
          <a:lnRef idx="2"/>
          <a:fillRef idx="0"/>
          <a:effectRef idx="0"/>
          <a:fontRef idx="minor"/>
        </p:style>
      </p:sp>
      <p:sp>
        <p:nvSpPr>
          <p:cNvPr id="237" name="Rectangle 9"/>
          <p:cNvSpPr/>
          <p:nvPr/>
        </p:nvSpPr>
        <p:spPr>
          <a:xfrm>
            <a:off x="360" y="316440"/>
            <a:ext cx="257040" cy="305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wrap="none" anchor="ctr">
            <a:sp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uk-UA" sz="1400" spc="-1" strike="noStrike">
                <a:solidFill>
                  <a:srgbClr val="000000"/>
                </a:solidFill>
                <a:latin typeface="Times New Roman"/>
                <a:ea typeface="Calibri"/>
              </a:rPr>
              <a:t>,</a:t>
            </a:r>
            <a:r>
              <a:rPr b="0" lang="ru-RU" sz="800" spc="-1" strike="noStrike">
                <a:solidFill>
                  <a:srgbClr val="000000"/>
                </a:solidFill>
                <a:latin typeface="Arial"/>
                <a:ea typeface="Calibri"/>
              </a:rPr>
              <a:t> </a:t>
            </a:r>
            <a:endParaRPr b="0" lang="en-US" sz="800" spc="-1" strike="noStrike">
              <a:latin typeface="Arial"/>
            </a:endParaRPr>
          </a:p>
        </p:txBody>
      </p:sp>
      <p:sp>
        <p:nvSpPr>
          <p:cNvPr id="238" name="Rectangle 13"/>
          <p:cNvSpPr/>
          <p:nvPr/>
        </p:nvSpPr>
        <p:spPr>
          <a:xfrm>
            <a:off x="152280" y="152280"/>
            <a:ext cx="9143640" cy="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39" name="TextBox 18"/>
          <p:cNvSpPr/>
          <p:nvPr/>
        </p:nvSpPr>
        <p:spPr>
          <a:xfrm>
            <a:off x="395640" y="1124640"/>
            <a:ext cx="2415240" cy="577800"/>
          </a:xfrm>
          <a:prstGeom prst="rect">
            <a:avLst/>
          </a:prstGeom>
          <a:noFill/>
          <a:ln w="38100">
            <a:solidFill>
              <a:srgbClr val="9b2d1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3200" spc="-1" strike="noStrike">
                <a:solidFill>
                  <a:srgbClr val="000000"/>
                </a:solidFill>
                <a:latin typeface="Cambria"/>
              </a:rPr>
              <a:t>ОДР = </a:t>
            </a:r>
            <a:endParaRPr b="0" lang="en-US" sz="3200" spc="-1" strike="noStrike">
              <a:latin typeface="Arial"/>
            </a:endParaRPr>
          </a:p>
        </p:txBody>
      </p:sp>
      <p:sp>
        <p:nvSpPr>
          <p:cNvPr id="240" name="TextBox 19"/>
          <p:cNvSpPr/>
          <p:nvPr/>
        </p:nvSpPr>
        <p:spPr>
          <a:xfrm>
            <a:off x="2988000" y="1124640"/>
            <a:ext cx="5328360" cy="2040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1" lang="uk-UA" sz="2200" spc="-1" strike="noStrike">
                <a:solidFill>
                  <a:srgbClr val="000000"/>
                </a:solidFill>
                <a:latin typeface="Cambria"/>
              </a:rPr>
              <a:t>-</a:t>
            </a:r>
            <a:r>
              <a:rPr b="0" lang="uk-UA" sz="2200" spc="-1" strike="noStrike">
                <a:solidFill>
                  <a:srgbClr val="000000"/>
                </a:solidFill>
                <a:latin typeface="Cambria"/>
              </a:rPr>
              <a:t> формула розрахунку відносної частки ринку, де </a:t>
            </a:r>
            <a:endParaRPr b="0" lang="en-US" sz="22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uk-UA" sz="2200" spc="-1" strike="noStrike">
                <a:solidFill>
                  <a:srgbClr val="000000"/>
                </a:solidFill>
                <a:latin typeface="Cambria"/>
              </a:rPr>
              <a:t>	</a:t>
            </a:r>
            <a:r>
              <a:rPr b="0" lang="uk-UA" sz="2200" spc="-1" strike="noStrike">
                <a:solidFill>
                  <a:srgbClr val="000000"/>
                </a:solidFill>
                <a:latin typeface="Cambria"/>
              </a:rPr>
              <a:t>ДРФ – частка ринку фірми,</a:t>
            </a:r>
            <a:endParaRPr b="0" lang="en-US" sz="22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uk-UA" sz="2200" spc="-1" strike="noStrike">
                <a:solidFill>
                  <a:srgbClr val="000000"/>
                </a:solidFill>
                <a:latin typeface="Cambria"/>
              </a:rPr>
              <a:t>	</a:t>
            </a:r>
            <a:r>
              <a:rPr b="0" lang="uk-UA" sz="2200" spc="-1" strike="noStrike">
                <a:solidFill>
                  <a:srgbClr val="000000"/>
                </a:solidFill>
                <a:latin typeface="Cambria"/>
              </a:rPr>
              <a:t>ДРК – частка ринку найбільшого </a:t>
            </a:r>
            <a:r>
              <a:rPr b="0" lang="uk-UA" sz="2200" spc="-1" strike="noStrike">
                <a:solidFill>
                  <a:srgbClr val="000000"/>
                </a:solidFill>
                <a:latin typeface="Cambria"/>
              </a:rPr>
              <a:t>	</a:t>
            </a:r>
            <a:r>
              <a:rPr b="0" lang="uk-UA" sz="2200" spc="-1" strike="noStrike">
                <a:solidFill>
                  <a:srgbClr val="000000"/>
                </a:solidFill>
                <a:latin typeface="Cambria"/>
              </a:rPr>
              <a:t>	</a:t>
            </a:r>
            <a:r>
              <a:rPr b="0" lang="uk-UA" sz="2200" spc="-1" strike="noStrike">
                <a:solidFill>
                  <a:srgbClr val="000000"/>
                </a:solidFill>
                <a:latin typeface="Cambria"/>
              </a:rPr>
              <a:t>конкурента</a:t>
            </a:r>
            <a:endParaRPr b="0" lang="en-US" sz="22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2200" spc="-1" strike="noStrike">
              <a:latin typeface="Arial"/>
            </a:endParaRPr>
          </a:p>
        </p:txBody>
      </p:sp>
      <p:graphicFrame>
        <p:nvGraphicFramePr>
          <p:cNvPr id="241" name="Таблица 20"/>
          <p:cNvGraphicFramePr/>
          <p:nvPr/>
        </p:nvGraphicFramePr>
        <p:xfrm>
          <a:off x="430200" y="4149000"/>
          <a:ext cx="7417080" cy="1449000"/>
        </p:xfrm>
        <a:graphic>
          <a:graphicData uri="http://schemas.openxmlformats.org/drawingml/2006/table">
            <a:tbl>
              <a:tblPr/>
              <a:tblGrid>
                <a:gridCol w="2067840"/>
                <a:gridCol w="1634760"/>
                <a:gridCol w="1306800"/>
                <a:gridCol w="871920"/>
                <a:gridCol w="1535760"/>
              </a:tblGrid>
              <a:tr h="959400">
                <a:tc>
                  <a:txBody>
                    <a:bodyPr lIns="68400" rIns="68400" tIns="0" bIns="0" anchor="t">
                      <a:noAutofit/>
                    </a:bodyPr>
                    <a:p>
                      <a:pPr algn="ctr">
                        <a:lnSpc>
                          <a:spcPct val="150000"/>
                        </a:lnSpc>
                      </a:pPr>
                      <a:r>
                        <a:rPr b="1" lang="uk-UA" sz="14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Компанія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742217"/>
                    </a:solidFill>
                  </a:tcPr>
                </a:tc>
                <a:tc>
                  <a:txBody>
                    <a:bodyPr lIns="68400" rIns="68400" tIns="0" bIns="0" anchor="t">
                      <a:noAutofit/>
                    </a:bodyPr>
                    <a:p>
                      <a:pPr algn="ctr">
                        <a:lnSpc>
                          <a:spcPct val="150000"/>
                        </a:lnSpc>
                      </a:pPr>
                      <a:r>
                        <a:rPr b="1" lang="uk-UA" sz="14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Обсяг продажів СБО, млн. грн.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742217"/>
                    </a:solidFill>
                  </a:tcPr>
                </a:tc>
                <a:tc>
                  <a:txBody>
                    <a:bodyPr lIns="68400" rIns="68400" tIns="0" bIns="0" anchor="t">
                      <a:noAutofit/>
                    </a:bodyPr>
                    <a:p>
                      <a:pPr algn="ctr">
                        <a:lnSpc>
                          <a:spcPct val="150000"/>
                        </a:lnSpc>
                      </a:pPr>
                      <a:r>
                        <a:rPr b="1" lang="uk-UA" sz="14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Кількість конкурентів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742217"/>
                    </a:solidFill>
                  </a:tcPr>
                </a:tc>
                <a:tc>
                  <a:txBody>
                    <a:bodyPr lIns="68400" rIns="68400" tIns="0" bIns="0" anchor="t">
                      <a:noAutofit/>
                    </a:bodyPr>
                    <a:p>
                      <a:pPr algn="ctr">
                        <a:lnSpc>
                          <a:spcPct val="150000"/>
                        </a:lnSpc>
                      </a:pPr>
                      <a:r>
                        <a:rPr b="1" lang="uk-UA" sz="14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ОДР, %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742217"/>
                    </a:solidFill>
                  </a:tcPr>
                </a:tc>
                <a:tc>
                  <a:txBody>
                    <a:bodyPr lIns="68400" rIns="68400" tIns="0" bIns="0" anchor="t">
                      <a:noAutofit/>
                    </a:bodyPr>
                    <a:p>
                      <a:pPr algn="ctr">
                        <a:lnSpc>
                          <a:spcPct val="150000"/>
                        </a:lnSpc>
                      </a:pPr>
                      <a:r>
                        <a:rPr b="1" lang="uk-UA" sz="14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Темпи зміни обсягів продажів,%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742217"/>
                    </a:solidFill>
                  </a:tcPr>
                </a:tc>
              </a:tr>
              <a:tr h="513000">
                <a:tc>
                  <a:txBody>
                    <a:bodyPr lIns="68400" rIns="68400" tIns="0" bIns="0" anchor="t">
                      <a:noAutofit/>
                    </a:bodyPr>
                    <a:p>
                      <a:pPr algn="ctr">
                        <a:lnSpc>
                          <a:spcPct val="150000"/>
                        </a:lnSpc>
                      </a:pPr>
                      <a:r>
                        <a:rPr b="1" lang="uk-UA" sz="14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САН ІнБев Україна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742217"/>
                    </a:solidFill>
                  </a:tcPr>
                </a:tc>
                <a:tc>
                  <a:txBody>
                    <a:bodyPr lIns="68400" rIns="68400" tIns="0" bIns="0" anchor="ctr">
                      <a:noAutofit/>
                    </a:bodyPr>
                    <a:p>
                      <a:pPr algn="ctr">
                        <a:lnSpc>
                          <a:spcPct val="150000"/>
                        </a:lnSpc>
                      </a:pPr>
                      <a:r>
                        <a:rPr b="0" lang="uk-UA" sz="14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6,14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f6c5d"/>
                    </a:solidFill>
                  </a:tcPr>
                </a:tc>
                <a:tc>
                  <a:txBody>
                    <a:bodyPr lIns="68400" rIns="68400" tIns="0" bIns="0" anchor="ctr">
                      <a:noAutofit/>
                    </a:bodyPr>
                    <a:p>
                      <a:pPr algn="ctr">
                        <a:lnSpc>
                          <a:spcPct val="150000"/>
                        </a:lnSpc>
                      </a:pPr>
                      <a:r>
                        <a:rPr b="0" lang="uk-UA" sz="14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7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f6c5d"/>
                    </a:solidFill>
                  </a:tcPr>
                </a:tc>
                <a:tc>
                  <a:txBody>
                    <a:bodyPr lIns="68400" rIns="68400" tIns="0" bIns="0" anchor="ctr">
                      <a:noAutofit/>
                    </a:bodyPr>
                    <a:p>
                      <a:pPr algn="ctr">
                        <a:lnSpc>
                          <a:spcPct val="150000"/>
                        </a:lnSpc>
                      </a:pPr>
                      <a:r>
                        <a:rPr b="0" lang="uk-UA" sz="14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1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f6c5d"/>
                    </a:solidFill>
                  </a:tcPr>
                </a:tc>
                <a:tc>
                  <a:txBody>
                    <a:bodyPr lIns="68400" rIns="68400" tIns="0" bIns="0" anchor="ctr">
                      <a:noAutofit/>
                    </a:bodyPr>
                    <a:p>
                      <a:pPr algn="ctr">
                        <a:lnSpc>
                          <a:spcPct val="150000"/>
                        </a:lnSpc>
                      </a:pPr>
                      <a:r>
                        <a:rPr b="1" lang="uk-UA" sz="14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12,52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f6c5d"/>
                    </a:solidFill>
                  </a:tcPr>
                </a:tc>
              </a:tr>
              <a:tr h="504000">
                <a:tc>
                  <a:txBody>
                    <a:bodyPr lIns="68400" rIns="68400" tIns="0" bIns="0" anchor="t">
                      <a:noAutofit/>
                    </a:bodyPr>
                    <a:p>
                      <a:pPr algn="ctr">
                        <a:lnSpc>
                          <a:spcPct val="150000"/>
                        </a:lnSpc>
                      </a:pPr>
                      <a:r>
                        <a:rPr b="1" lang="uk-UA" sz="14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Carlsberg Ukraine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742217"/>
                    </a:solidFill>
                  </a:tcPr>
                </a:tc>
                <a:tc>
                  <a:txBody>
                    <a:bodyPr lIns="68400" rIns="68400" tIns="0" bIns="0" anchor="ctr">
                      <a:noAutofit/>
                    </a:bodyPr>
                    <a:p>
                      <a:pPr algn="ctr">
                        <a:lnSpc>
                          <a:spcPct val="150000"/>
                        </a:lnSpc>
                      </a:pPr>
                      <a:r>
                        <a:rPr b="0" lang="uk-UA" sz="14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5,35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9d93"/>
                    </a:solidFill>
                  </a:tcPr>
                </a:tc>
                <a:tc>
                  <a:txBody>
                    <a:bodyPr lIns="68400" rIns="68400" tIns="0" bIns="0" anchor="ctr">
                      <a:noAutofit/>
                    </a:bodyPr>
                    <a:p>
                      <a:pPr algn="ctr">
                        <a:lnSpc>
                          <a:spcPct val="150000"/>
                        </a:lnSpc>
                      </a:pPr>
                      <a:r>
                        <a:rPr b="0" lang="uk-UA" sz="14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7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9d93"/>
                    </a:solidFill>
                  </a:tcPr>
                </a:tc>
                <a:tc>
                  <a:txBody>
                    <a:bodyPr lIns="68400" rIns="68400" tIns="0" bIns="0" anchor="ctr">
                      <a:noAutofit/>
                    </a:bodyPr>
                    <a:p>
                      <a:pPr algn="ctr">
                        <a:lnSpc>
                          <a:spcPct val="150000"/>
                        </a:lnSpc>
                      </a:pPr>
                      <a:r>
                        <a:rPr b="0" lang="uk-UA" sz="14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0,967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9d93"/>
                    </a:solidFill>
                  </a:tcPr>
                </a:tc>
                <a:tc>
                  <a:txBody>
                    <a:bodyPr lIns="68400" rIns="68400" tIns="0" bIns="0" anchor="ctr">
                      <a:noAutofit/>
                    </a:bodyPr>
                    <a:p>
                      <a:pPr algn="ctr">
                        <a:lnSpc>
                          <a:spcPct val="150000"/>
                        </a:lnSpc>
                      </a:pPr>
                      <a:r>
                        <a:rPr b="1" lang="uk-UA" sz="14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11,37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9d93"/>
                    </a:solidFill>
                  </a:tcPr>
                </a:tc>
              </a:tr>
              <a:tr h="432000">
                <a:tc>
                  <a:txBody>
                    <a:bodyPr lIns="68400" rIns="68400" tIns="0" bIns="0" anchor="t">
                      <a:noAutofit/>
                    </a:bodyPr>
                    <a:p>
                      <a:pPr algn="ctr">
                        <a:lnSpc>
                          <a:spcPct val="150000"/>
                        </a:lnSpc>
                      </a:pPr>
                      <a:r>
                        <a:rPr b="1" lang="uk-UA" sz="14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Оболонь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742217"/>
                    </a:solidFill>
                  </a:tcPr>
                </a:tc>
                <a:tc>
                  <a:txBody>
                    <a:bodyPr lIns="68400" rIns="68400" tIns="0" bIns="0" anchor="ctr">
                      <a:noAutofit/>
                    </a:bodyPr>
                    <a:p>
                      <a:pPr algn="ctr">
                        <a:lnSpc>
                          <a:spcPct val="150000"/>
                        </a:lnSpc>
                      </a:pPr>
                      <a:r>
                        <a:rPr b="1" lang="uk-UA" sz="14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3,96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f8c6a"/>
                    </a:solidFill>
                  </a:tcPr>
                </a:tc>
                <a:tc>
                  <a:txBody>
                    <a:bodyPr lIns="68400" rIns="68400" tIns="0" bIns="0" anchor="ctr">
                      <a:noAutofit/>
                    </a:bodyPr>
                    <a:p>
                      <a:pPr algn="ctr">
                        <a:lnSpc>
                          <a:spcPct val="150000"/>
                        </a:lnSpc>
                      </a:pPr>
                      <a:r>
                        <a:rPr b="1" lang="uk-UA" sz="14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7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f8c6a"/>
                    </a:solidFill>
                  </a:tcPr>
                </a:tc>
                <a:tc>
                  <a:txBody>
                    <a:bodyPr lIns="68400" rIns="68400" tIns="0" bIns="0" anchor="ctr">
                      <a:noAutofit/>
                    </a:bodyPr>
                    <a:p>
                      <a:pPr algn="ctr">
                        <a:lnSpc>
                          <a:spcPct val="150000"/>
                        </a:lnSpc>
                      </a:pPr>
                      <a:r>
                        <a:rPr b="1" lang="uk-UA" sz="14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0,933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f8c6a"/>
                    </a:solidFill>
                  </a:tcPr>
                </a:tc>
                <a:tc>
                  <a:txBody>
                    <a:bodyPr lIns="68400" rIns="68400" tIns="0" bIns="0" anchor="ctr">
                      <a:noAutofit/>
                    </a:bodyPr>
                    <a:p>
                      <a:pPr algn="ctr">
                        <a:lnSpc>
                          <a:spcPct val="150000"/>
                        </a:lnSpc>
                      </a:pPr>
                      <a:r>
                        <a:rPr b="1" lang="uk-UA" sz="14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–</a:t>
                      </a:r>
                      <a:r>
                        <a:rPr b="1" lang="uk-UA" sz="14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3,05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f8c6a"/>
                    </a:solidFill>
                  </a:tcPr>
                </a:tc>
              </a:tr>
            </a:tbl>
          </a:graphicData>
        </a:graphic>
      </p:graphicFrame>
      <p:sp>
        <p:nvSpPr>
          <p:cNvPr id="242" name="TextBox 22"/>
          <p:cNvSpPr/>
          <p:nvPr/>
        </p:nvSpPr>
        <p:spPr>
          <a:xfrm>
            <a:off x="258480" y="3173400"/>
            <a:ext cx="7704360" cy="1187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b="1" lang="uk-UA" sz="2400" spc="-1" strike="noStrike">
                <a:solidFill>
                  <a:srgbClr val="595959"/>
                </a:solidFill>
                <a:latin typeface="Cambria"/>
              </a:rPr>
              <a:t>Дані, необхідні для побудови матриці БКГ </a:t>
            </a:r>
            <a:br/>
            <a:r>
              <a:rPr b="1" lang="uk-UA" sz="2400" spc="-1" strike="noStrike">
                <a:solidFill>
                  <a:srgbClr val="595959"/>
                </a:solidFill>
                <a:latin typeface="Cambria"/>
              </a:rPr>
              <a:t>ПАТ «САН ІнБев Україна» і основних конкурентів</a:t>
            </a:r>
            <a:endParaRPr b="0" lang="en-US" sz="24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en-US" sz="2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3" name="Picture 4" descr=""/>
          <p:cNvPicPr/>
          <p:nvPr/>
        </p:nvPicPr>
        <p:blipFill>
          <a:blip r:embed="rId1"/>
          <a:srcRect l="36661" t="27579" r="15472" b="27953"/>
          <a:stretch/>
        </p:blipFill>
        <p:spPr>
          <a:xfrm>
            <a:off x="202680" y="3213000"/>
            <a:ext cx="5764320" cy="3243600"/>
          </a:xfrm>
          <a:prstGeom prst="rect">
            <a:avLst/>
          </a:prstGeom>
          <a:ln w="25400">
            <a:solidFill>
              <a:srgbClr val="d34817">
                <a:alpha val="88000"/>
              </a:srgbClr>
            </a:solidFill>
            <a:miter/>
          </a:ln>
        </p:spPr>
      </p:pic>
      <p:pic>
        <p:nvPicPr>
          <p:cNvPr id="244" name="Picture 6" descr="Картинки по запросу бостонська матриця"/>
          <p:cNvPicPr/>
          <p:nvPr/>
        </p:nvPicPr>
        <p:blipFill>
          <a:blip r:embed="rId2"/>
          <a:stretch/>
        </p:blipFill>
        <p:spPr>
          <a:xfrm>
            <a:off x="3924000" y="176760"/>
            <a:ext cx="4328280" cy="3127680"/>
          </a:xfrm>
          <a:prstGeom prst="rect">
            <a:avLst/>
          </a:prstGeom>
          <a:ln w="25400">
            <a:solidFill>
              <a:srgbClr val="d34817"/>
            </a:solidFill>
            <a:round/>
          </a:ln>
        </p:spPr>
      </p:pic>
      <p:sp>
        <p:nvSpPr>
          <p:cNvPr id="245" name="TextBox 5"/>
          <p:cNvSpPr/>
          <p:nvPr/>
        </p:nvSpPr>
        <p:spPr>
          <a:xfrm>
            <a:off x="467640" y="1052640"/>
            <a:ext cx="2376000" cy="1614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uk-UA" sz="2000" spc="-1" strike="noStrike">
                <a:solidFill>
                  <a:srgbClr val="000000"/>
                </a:solidFill>
                <a:latin typeface="Cambria"/>
              </a:rPr>
              <a:t>Бостонська матриця ПАТ «САН ІнБев Україна» </a:t>
            </a:r>
            <a:endParaRPr b="0" lang="en-US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uk-UA" sz="2000" spc="-1" strike="noStrike">
                <a:solidFill>
                  <a:srgbClr val="000000"/>
                </a:solidFill>
                <a:latin typeface="Cambria"/>
              </a:rPr>
              <a:t>і основних конкурентів</a:t>
            </a:r>
            <a:endParaRPr b="0" lang="en-US" sz="2000" spc="-1" strike="noStrike">
              <a:latin typeface="Arial"/>
            </a:endParaRPr>
          </a:p>
        </p:txBody>
      </p:sp>
      <p:sp>
        <p:nvSpPr>
          <p:cNvPr id="246" name="TextBox 7"/>
          <p:cNvSpPr/>
          <p:nvPr/>
        </p:nvSpPr>
        <p:spPr>
          <a:xfrm>
            <a:off x="6307200" y="4432320"/>
            <a:ext cx="1726560" cy="395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uk-UA" sz="2000" spc="-1" strike="noStrike">
                <a:solidFill>
                  <a:srgbClr val="000000"/>
                </a:solidFill>
                <a:latin typeface="Cambria"/>
              </a:rPr>
              <a:t>Матриця БКГ</a:t>
            </a:r>
            <a:endParaRPr b="0" lang="en-US" sz="2000" spc="-1" strike="noStrike">
              <a:latin typeface="Arial"/>
            </a:endParaRPr>
          </a:p>
        </p:txBody>
      </p:sp>
      <p:sp>
        <p:nvSpPr>
          <p:cNvPr id="247" name="Скругленная соединительная линия 13"/>
          <p:cNvSpPr/>
          <p:nvPr/>
        </p:nvSpPr>
        <p:spPr>
          <a:xfrm flipH="1" rot="16200000">
            <a:off x="2195640" y="2349000"/>
            <a:ext cx="935640" cy="647640"/>
          </a:xfrm>
          <a:prstGeom prst="curvedConnector3">
            <a:avLst>
              <a:gd name="adj1" fmla="val 50000"/>
            </a:avLst>
          </a:prstGeom>
          <a:noFill/>
          <a:ln>
            <a:solidFill>
              <a:srgbClr val="d34411"/>
            </a:solidFill>
            <a:round/>
            <a:tailEnd len="med" type="arrow" w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48" name="Скругленная соединительная линия 17"/>
          <p:cNvSpPr/>
          <p:nvPr/>
        </p:nvSpPr>
        <p:spPr>
          <a:xfrm flipV="1" rot="16200000">
            <a:off x="6814440" y="3495960"/>
            <a:ext cx="987840" cy="719640"/>
          </a:xfrm>
          <a:prstGeom prst="curvedConnector3">
            <a:avLst>
              <a:gd name="adj1" fmla="val 50000"/>
            </a:avLst>
          </a:prstGeom>
          <a:noFill/>
          <a:ln>
            <a:solidFill>
              <a:srgbClr val="d34411"/>
            </a:solidFill>
            <a:round/>
            <a:tailEnd len="med" type="arrow" w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PlaceHolder 1"/>
          <p:cNvSpPr>
            <a:spLocks noGrp="1"/>
          </p:cNvSpPr>
          <p:nvPr>
            <p:ph/>
          </p:nvPr>
        </p:nvSpPr>
        <p:spPr>
          <a:xfrm>
            <a:off x="395640" y="404640"/>
            <a:ext cx="7619760" cy="48002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p>
            <a:pPr marL="343080" indent="-228600">
              <a:lnSpc>
                <a:spcPct val="100000"/>
              </a:lnSpc>
              <a:spcBef>
                <a:spcPts val="479"/>
              </a:spcBef>
              <a:buClr>
                <a:srgbClr val="d34817"/>
              </a:buClr>
              <a:buFont typeface="Arial"/>
              <a:buChar char="•"/>
            </a:pPr>
            <a:r>
              <a:rPr b="1" lang="uk-UA" sz="2400" spc="-1" strike="noStrike">
                <a:solidFill>
                  <a:srgbClr val="000000"/>
                </a:solidFill>
                <a:latin typeface="Cambria"/>
              </a:rPr>
              <a:t>Матриця Мак-Кінсі</a:t>
            </a:r>
            <a:endParaRPr b="0" lang="ru-RU" sz="2400" spc="-1" strike="noStrike">
              <a:solidFill>
                <a:srgbClr val="000000"/>
              </a:solidFill>
              <a:latin typeface="Calibri"/>
            </a:endParaRPr>
          </a:p>
        </p:txBody>
      </p:sp>
      <p:graphicFrame>
        <p:nvGraphicFramePr>
          <p:cNvPr id="250" name="Таблица 3"/>
          <p:cNvGraphicFramePr/>
          <p:nvPr/>
        </p:nvGraphicFramePr>
        <p:xfrm>
          <a:off x="395640" y="1052640"/>
          <a:ext cx="7939080" cy="4995000"/>
        </p:xfrm>
        <a:graphic>
          <a:graphicData uri="http://schemas.openxmlformats.org/drawingml/2006/table">
            <a:tbl>
              <a:tblPr/>
              <a:tblGrid>
                <a:gridCol w="610560"/>
                <a:gridCol w="1017720"/>
                <a:gridCol w="2171160"/>
                <a:gridCol w="2510640"/>
                <a:gridCol w="1629000"/>
              </a:tblGrid>
              <a:tr h="340920">
                <a:tc rowSpan="5">
                  <a:txBody>
                    <a:bodyPr lIns="29520" rIns="29520" tIns="0" bIns="0" anchor="t">
                      <a:noAutofit/>
                    </a:bodyPr>
                    <a:p>
                      <a:pPr marL="71640" algn="ctr">
                        <a:lnSpc>
                          <a:spcPct val="150000"/>
                        </a:lnSpc>
                        <a:tabLst>
                          <a:tab algn="l" pos="228600"/>
                        </a:tabLst>
                      </a:pPr>
                      <a:r>
                        <a:rPr b="1" lang="uk-UA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Привабливість бізнесу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t" marL="29520" marR="2952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dad2c3"/>
                    </a:solidFill>
                  </a:tcPr>
                </a:tc>
                <a:tc gridSpan="4">
                  <a:txBody>
                    <a:bodyPr lIns="29520" rIns="29520" tIns="0" bIns="0" anchor="t">
                      <a:noAutofit/>
                    </a:bodyPr>
                    <a:p>
                      <a:pPr algn="ctr">
                        <a:lnSpc>
                          <a:spcPct val="150000"/>
                        </a:lnSpc>
                        <a:tabLst>
                          <a:tab algn="l" pos="228600"/>
                        </a:tabLst>
                      </a:pPr>
                      <a:r>
                        <a:rPr b="1" lang="uk-UA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Конкурентоспроможність / ефективність бізнесу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t" marL="29520" marR="2952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dad2c3"/>
                    </a:solidFill>
                  </a:tcPr>
                </a:tc>
                <a:tc hMerge="1">
                  <a:tcPr anchor="t" marL="90000" marR="90000">
                    <a:solidFill>
                      <a:srgbClr val="729fcf"/>
                    </a:solidFill>
                  </a:tcPr>
                </a:tc>
                <a:tc hMerge="1">
                  <a:tcPr anchor="t" marL="90000" marR="90000">
                    <a:solidFill>
                      <a:srgbClr val="729fcf"/>
                    </a:solidFill>
                  </a:tcPr>
                </a:tc>
                <a:tc hMerge="1">
                  <a:tcPr anchor="t" marL="90000" marR="90000">
                    <a:solidFill>
                      <a:srgbClr val="729fcf"/>
                    </a:solidFill>
                  </a:tcPr>
                </a:tc>
              </a:tr>
              <a:tr h="427680">
                <a:tc vMerge="1">
                  <a:tcPr anchor="t" marL="90000" marR="90000">
                    <a:solidFill>
                      <a:srgbClr val="729fcf"/>
                    </a:solidFill>
                  </a:tcPr>
                </a:tc>
                <a:tc>
                  <a:txBody>
                    <a:bodyPr lIns="29520" rIns="29520" tIns="0" bIns="0" anchor="t">
                      <a:noAutofit/>
                    </a:bodyPr>
                    <a:p>
                      <a:pPr marL="71640" algn="r">
                        <a:lnSpc>
                          <a:spcPct val="150000"/>
                        </a:lnSpc>
                        <a:tabLst>
                          <a:tab algn="l" pos="228600"/>
                        </a:tabLst>
                      </a:pPr>
                      <a:r>
                        <a:rPr b="0" lang="uk-UA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b="0" lang="en-US" sz="1400" spc="-1" strike="noStrike">
                        <a:latin typeface="Arial"/>
                      </a:endParaRPr>
                    </a:p>
                    <a:p>
                      <a:pPr marL="71640" algn="r">
                        <a:lnSpc>
                          <a:spcPct val="150000"/>
                        </a:lnSpc>
                        <a:tabLst>
                          <a:tab algn="l" pos="228600"/>
                        </a:tabLst>
                      </a:pPr>
                      <a:r>
                        <a:rPr b="0" lang="uk-UA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b="0" lang="en-US" sz="1400" spc="-1" strike="noStrike">
                        <a:latin typeface="Arial"/>
                      </a:endParaRPr>
                    </a:p>
                    <a:p>
                      <a:pPr marL="71640">
                        <a:lnSpc>
                          <a:spcPct val="150000"/>
                        </a:lnSpc>
                        <a:tabLst>
                          <a:tab algn="l" pos="228600"/>
                        </a:tabLst>
                      </a:pPr>
                      <a:r>
                        <a:rPr b="0" lang="uk-UA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t" marL="29520" marR="2952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ecfcc"/>
                    </a:solidFill>
                  </a:tcPr>
                </a:tc>
                <a:tc>
                  <a:txBody>
                    <a:bodyPr lIns="29520" rIns="29520" tIns="0" bIns="0" anchor="t">
                      <a:noAutofit/>
                    </a:bodyPr>
                    <a:p>
                      <a:pPr algn="ctr">
                        <a:lnSpc>
                          <a:spcPct val="150000"/>
                        </a:lnSpc>
                        <a:tabLst>
                          <a:tab algn="l" pos="228600"/>
                        </a:tabLst>
                      </a:pPr>
                      <a:r>
                        <a:rPr b="0" lang="uk-UA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Висока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t" marL="29520" marR="2952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ecfcc"/>
                    </a:solidFill>
                  </a:tcPr>
                </a:tc>
                <a:tc>
                  <a:txBody>
                    <a:bodyPr lIns="29520" rIns="29520" tIns="0" bIns="0" anchor="t">
                      <a:noAutofit/>
                    </a:bodyPr>
                    <a:p>
                      <a:pPr algn="ctr">
                        <a:lnSpc>
                          <a:spcPct val="150000"/>
                        </a:lnSpc>
                        <a:tabLst>
                          <a:tab algn="l" pos="228600"/>
                        </a:tabLst>
                      </a:pPr>
                      <a:r>
                        <a:rPr b="0" lang="uk-UA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Середня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t" marL="29520" marR="2952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4cec9"/>
                    </a:solidFill>
                  </a:tcPr>
                </a:tc>
                <a:tc>
                  <a:txBody>
                    <a:bodyPr lIns="29520" rIns="29520" tIns="0" bIns="0" anchor="t">
                      <a:noAutofit/>
                    </a:bodyPr>
                    <a:p>
                      <a:pPr algn="ctr">
                        <a:lnSpc>
                          <a:spcPct val="150000"/>
                        </a:lnSpc>
                        <a:tabLst>
                          <a:tab algn="l" pos="228600"/>
                        </a:tabLst>
                      </a:pPr>
                      <a:r>
                        <a:rPr b="1" lang="uk-UA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Низька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t" marL="29520" marR="2952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4cec9"/>
                    </a:solidFill>
                  </a:tcPr>
                </a:tc>
              </a:tr>
              <a:tr h="1711800">
                <a:tc vMerge="1">
                  <a:tcPr anchor="t" marL="90000" marR="90000">
                    <a:solidFill>
                      <a:srgbClr val="729fcf"/>
                    </a:solidFill>
                  </a:tcPr>
                </a:tc>
                <a:tc>
                  <a:txBody>
                    <a:bodyPr lIns="29520" rIns="29520" tIns="0" bIns="0" anchor="t">
                      <a:noAutofit/>
                    </a:bodyPr>
                    <a:p>
                      <a:pPr marL="71640" algn="ctr">
                        <a:lnSpc>
                          <a:spcPct val="150000"/>
                        </a:lnSpc>
                        <a:tabLst>
                          <a:tab algn="l" pos="228600"/>
                        </a:tabLst>
                      </a:pPr>
                      <a:r>
                        <a:rPr b="0" lang="uk-UA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Висока</a:t>
                      </a:r>
                      <a:endParaRPr b="0" lang="en-US" sz="1400" spc="-1" strike="noStrike">
                        <a:latin typeface="Arial"/>
                      </a:endParaRPr>
                    </a:p>
                    <a:p>
                      <a:pPr marL="71640">
                        <a:lnSpc>
                          <a:spcPct val="150000"/>
                        </a:lnSpc>
                        <a:tabLst>
                          <a:tab algn="l" pos="228600"/>
                        </a:tabLst>
                      </a:pPr>
                      <a:r>
                        <a:rPr b="0" lang="uk-UA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b="0" lang="en-US" sz="1400" spc="-1" strike="noStrike">
                        <a:latin typeface="Arial"/>
                      </a:endParaRPr>
                    </a:p>
                    <a:p>
                      <a:pPr marL="71640">
                        <a:lnSpc>
                          <a:spcPct val="150000"/>
                        </a:lnSpc>
                        <a:tabLst>
                          <a:tab algn="l" pos="228600"/>
                        </a:tabLst>
                      </a:pPr>
                      <a:r>
                        <a:rPr b="0" lang="uk-UA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3,67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t" marL="29520" marR="2952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ecfcc"/>
                    </a:solidFill>
                  </a:tcPr>
                </a:tc>
                <a:tc>
                  <a:txBody>
                    <a:bodyPr lIns="29520" rIns="29520" tIns="0" bIns="0" anchor="t">
                      <a:noAutofit/>
                    </a:bodyPr>
                    <a:p>
                      <a:pPr algn="just">
                        <a:lnSpc>
                          <a:spcPct val="150000"/>
                        </a:lnSpc>
                        <a:tabLst>
                          <a:tab algn="l" pos="228600"/>
                        </a:tabLst>
                      </a:pPr>
                      <a:r>
                        <a:rPr b="0" lang="uk-UA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                 </a:t>
                      </a:r>
                      <a:endParaRPr b="0" lang="en-US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tabLst>
                          <a:tab algn="l" pos="228600"/>
                        </a:tabLst>
                      </a:pPr>
                      <a:r>
                        <a:rPr b="0" lang="uk-UA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захисту</a:t>
                      </a:r>
                      <a:endParaRPr b="0" lang="en-US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tabLst>
                          <a:tab algn="l" pos="228600"/>
                        </a:tabLst>
                      </a:pPr>
                      <a:r>
                        <a:rPr b="0" lang="uk-UA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r>
                        <a:rPr b="0" lang="uk-UA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позицій</a:t>
                      </a:r>
                      <a:endParaRPr b="0" lang="en-US" sz="14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50000"/>
                        </a:lnSpc>
                        <a:tabLst>
                          <a:tab algn="l" pos="228600"/>
                        </a:tabLst>
                      </a:pPr>
                      <a:r>
                        <a:rPr b="0" lang="uk-UA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t" marL="29520" marR="2952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f6c5d"/>
                    </a:solidFill>
                  </a:tcPr>
                </a:tc>
                <a:tc>
                  <a:txBody>
                    <a:bodyPr lIns="29520" rIns="29520" tIns="0" bIns="0" anchor="t">
                      <a:noAutofit/>
                    </a:bodyPr>
                    <a:p>
                      <a:pPr algn="just">
                        <a:lnSpc>
                          <a:spcPct val="150000"/>
                        </a:lnSpc>
                        <a:tabLst>
                          <a:tab algn="l" pos="228600"/>
                        </a:tabLst>
                      </a:pPr>
                      <a:r>
                        <a:rPr b="0" lang="uk-UA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  <a:endParaRPr b="0" lang="en-US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tabLst>
                          <a:tab algn="l" pos="228600"/>
                        </a:tabLst>
                      </a:pPr>
                      <a:r>
                        <a:rPr b="0" lang="uk-UA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розвитку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t" marL="29520" marR="2952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f6c5d"/>
                    </a:solidFill>
                  </a:tcPr>
                </a:tc>
                <a:tc>
                  <a:txBody>
                    <a:bodyPr lIns="29520" rIns="29520" tIns="0" bIns="0" anchor="t">
                      <a:noAutofit/>
                    </a:bodyPr>
                    <a:p>
                      <a:pPr algn="just">
                        <a:lnSpc>
                          <a:spcPct val="150000"/>
                        </a:lnSpc>
                        <a:tabLst>
                          <a:tab algn="l" pos="228600"/>
                        </a:tabLst>
                      </a:pPr>
                      <a:r>
                        <a:rPr b="1" lang="uk-UA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  <a:endParaRPr b="0" lang="en-US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tabLst>
                          <a:tab algn="l" pos="228600"/>
                        </a:tabLst>
                      </a:pPr>
                      <a:r>
                        <a:rPr b="1" lang="uk-UA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посилення конкурентних позицій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t" marL="29520" marR="2952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f8c6a"/>
                    </a:solidFill>
                  </a:tcPr>
                </a:tc>
              </a:tr>
              <a:tr h="1069920">
                <a:tc vMerge="1">
                  <a:tcPr anchor="t" marL="90000" marR="90000">
                    <a:solidFill>
                      <a:srgbClr val="729fcf"/>
                    </a:solidFill>
                  </a:tcPr>
                </a:tc>
                <a:tc>
                  <a:txBody>
                    <a:bodyPr lIns="29520" rIns="29520" tIns="0" bIns="0" anchor="t">
                      <a:noAutofit/>
                    </a:bodyPr>
                    <a:p>
                      <a:pPr marL="71640" algn="ctr">
                        <a:lnSpc>
                          <a:spcPct val="150000"/>
                        </a:lnSpc>
                        <a:tabLst>
                          <a:tab algn="l" pos="228600"/>
                        </a:tabLst>
                      </a:pPr>
                      <a:r>
                        <a:rPr b="0" lang="uk-UA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Середня</a:t>
                      </a:r>
                      <a:endParaRPr b="0" lang="en-US" sz="1400" spc="-1" strike="noStrike">
                        <a:latin typeface="Arial"/>
                      </a:endParaRPr>
                    </a:p>
                    <a:p>
                      <a:pPr marL="71640">
                        <a:lnSpc>
                          <a:spcPct val="150000"/>
                        </a:lnSpc>
                        <a:tabLst>
                          <a:tab algn="l" pos="228600"/>
                        </a:tabLst>
                      </a:pPr>
                      <a:r>
                        <a:rPr b="0" lang="uk-UA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b="0" lang="en-US" sz="1400" spc="-1" strike="noStrike">
                        <a:latin typeface="Arial"/>
                      </a:endParaRPr>
                    </a:p>
                    <a:p>
                      <a:pPr marL="71640">
                        <a:lnSpc>
                          <a:spcPct val="150000"/>
                        </a:lnSpc>
                        <a:tabLst>
                          <a:tab algn="l" pos="228600"/>
                        </a:tabLst>
                      </a:pPr>
                      <a:r>
                        <a:rPr b="0" lang="uk-UA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2,23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t" marL="29520" marR="2952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ecfcc"/>
                    </a:solidFill>
                  </a:tcPr>
                </a:tc>
                <a:tc>
                  <a:txBody>
                    <a:bodyPr lIns="29520" rIns="29520" tIns="0" bIns="0" anchor="t">
                      <a:noAutofit/>
                    </a:bodyPr>
                    <a:p>
                      <a:pPr algn="just">
                        <a:lnSpc>
                          <a:spcPct val="150000"/>
                        </a:lnSpc>
                        <a:tabLst>
                          <a:tab algn="l" pos="228600"/>
                        </a:tabLst>
                      </a:pPr>
                      <a:r>
                        <a:rPr b="0" lang="uk-UA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  <a:endParaRPr b="0" lang="en-US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tabLst>
                          <a:tab algn="l" pos="228600"/>
                        </a:tabLst>
                      </a:pPr>
                      <a:r>
                        <a:rPr b="0" lang="uk-UA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селективного зростання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t" marL="29520" marR="2952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f6c5d"/>
                    </a:solidFill>
                  </a:tcPr>
                </a:tc>
                <a:tc>
                  <a:txBody>
                    <a:bodyPr lIns="29520" rIns="29520" tIns="0" bIns="0" anchor="t">
                      <a:noAutofit/>
                    </a:bodyPr>
                    <a:p>
                      <a:pPr algn="just">
                        <a:lnSpc>
                          <a:spcPct val="150000"/>
                        </a:lnSpc>
                        <a:tabLst>
                          <a:tab algn="l" pos="228600"/>
                        </a:tabLst>
                      </a:pPr>
                      <a:r>
                        <a:rPr b="0" lang="uk-UA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  <a:endParaRPr b="0" lang="en-US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tabLst>
                          <a:tab algn="l" pos="228600"/>
                        </a:tabLst>
                      </a:pPr>
                      <a:r>
                        <a:rPr b="0" lang="uk-UA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вибіркового розвитку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t" marL="29520" marR="2952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f8c6a"/>
                    </a:solidFill>
                  </a:tcPr>
                </a:tc>
                <a:tc>
                  <a:txBody>
                    <a:bodyPr lIns="29520" rIns="29520" tIns="0" bIns="0" anchor="t">
                      <a:noAutofit/>
                    </a:bodyPr>
                    <a:p>
                      <a:pPr algn="just">
                        <a:lnSpc>
                          <a:spcPct val="150000"/>
                        </a:lnSpc>
                        <a:tabLst>
                          <a:tab algn="l" pos="228600"/>
                        </a:tabLst>
                      </a:pPr>
                      <a:r>
                        <a:rPr b="1" lang="uk-UA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  <a:endParaRPr b="0" lang="en-US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tabLst>
                          <a:tab algn="l" pos="228600"/>
                        </a:tabLst>
                      </a:pPr>
                      <a:r>
                        <a:rPr b="1" lang="uk-UA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збирання </a:t>
                      </a:r>
                      <a:endParaRPr b="0" lang="en-US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tabLst>
                          <a:tab algn="l" pos="228600"/>
                        </a:tabLst>
                      </a:pPr>
                      <a:r>
                        <a:rPr b="1" lang="uk-UA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врожаю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t" marL="29520" marR="2952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70493d"/>
                    </a:solidFill>
                  </a:tcPr>
                </a:tc>
              </a:tr>
              <a:tr h="1879920">
                <a:tc vMerge="1">
                  <a:tcPr anchor="t" marL="90000" marR="90000">
                    <a:solidFill>
                      <a:srgbClr val="729fcf"/>
                    </a:solidFill>
                  </a:tcPr>
                </a:tc>
                <a:tc>
                  <a:txBody>
                    <a:bodyPr lIns="29520" rIns="29520" tIns="0" bIns="0" anchor="t">
                      <a:noAutofit/>
                    </a:bodyPr>
                    <a:p>
                      <a:pPr marL="71640" algn="ctr">
                        <a:lnSpc>
                          <a:spcPct val="150000"/>
                        </a:lnSpc>
                        <a:tabLst>
                          <a:tab algn="l" pos="228600"/>
                        </a:tabLst>
                      </a:pPr>
                      <a:r>
                        <a:rPr b="0" lang="uk-UA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Низька</a:t>
                      </a:r>
                      <a:endParaRPr b="0" lang="en-US" sz="1400" spc="-1" strike="noStrike">
                        <a:latin typeface="Arial"/>
                      </a:endParaRPr>
                    </a:p>
                    <a:p>
                      <a:pPr marL="71640">
                        <a:lnSpc>
                          <a:spcPct val="150000"/>
                        </a:lnSpc>
                        <a:tabLst>
                          <a:tab algn="l" pos="228600"/>
                        </a:tabLst>
                      </a:pPr>
                      <a:r>
                        <a:rPr b="0" lang="uk-UA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b="0" lang="en-US" sz="1400" spc="-1" strike="noStrike">
                        <a:latin typeface="Arial"/>
                      </a:endParaRPr>
                    </a:p>
                    <a:p>
                      <a:pPr marL="71640">
                        <a:lnSpc>
                          <a:spcPct val="150000"/>
                        </a:lnSpc>
                        <a:tabLst>
                          <a:tab algn="l" pos="228600"/>
                        </a:tabLst>
                      </a:pPr>
                      <a:r>
                        <a:rPr b="0" lang="uk-UA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1,00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t" marL="29520" marR="2952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ecfcc"/>
                    </a:solidFill>
                  </a:tcPr>
                </a:tc>
                <a:tc>
                  <a:txBody>
                    <a:bodyPr lIns="29520" rIns="29520" tIns="0" bIns="0" anchor="t">
                      <a:noAutofit/>
                    </a:bodyPr>
                    <a:p>
                      <a:pPr algn="just">
                        <a:lnSpc>
                          <a:spcPct val="150000"/>
                        </a:lnSpc>
                        <a:tabLst>
                          <a:tab algn="l" pos="228600"/>
                        </a:tabLst>
                      </a:pPr>
                      <a:r>
                        <a:rPr b="0" lang="uk-UA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  <a:endParaRPr b="0" lang="en-US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tabLst>
                          <a:tab algn="l" pos="228600"/>
                        </a:tabLst>
                      </a:pPr>
                      <a:r>
                        <a:rPr b="0" lang="uk-UA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одержання максимальної вигоди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t" marL="29520" marR="2952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f8c6a"/>
                    </a:solidFill>
                  </a:tcPr>
                </a:tc>
                <a:tc>
                  <a:txBody>
                    <a:bodyPr lIns="29520" rIns="29520" tIns="0" bIns="0" anchor="t">
                      <a:noAutofit/>
                    </a:bodyPr>
                    <a:p>
                      <a:pPr algn="just">
                        <a:lnSpc>
                          <a:spcPct val="150000"/>
                        </a:lnSpc>
                        <a:tabLst>
                          <a:tab algn="l" pos="228600"/>
                        </a:tabLst>
                      </a:pPr>
                      <a:r>
                        <a:rPr b="0" lang="uk-UA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  <a:endParaRPr b="0" lang="en-US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tabLst>
                          <a:tab algn="l" pos="228600"/>
                        </a:tabLst>
                      </a:pPr>
                      <a:r>
                        <a:rPr b="0" lang="uk-UA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збирання</a:t>
                      </a:r>
                      <a:endParaRPr b="0" lang="en-US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tabLst>
                          <a:tab algn="l" pos="228600"/>
                        </a:tabLst>
                      </a:pPr>
                      <a:r>
                        <a:rPr b="0" lang="uk-UA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врожаю</a:t>
                      </a:r>
                      <a:endParaRPr b="0" lang="en-US" sz="1400" spc="-1" strike="noStrike">
                        <a:latin typeface="Arial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tabLst>
                          <a:tab algn="l" pos="228600"/>
                        </a:tabLst>
                      </a:pPr>
                      <a:r>
                        <a:rPr b="0" lang="uk-UA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t" marL="29520" marR="2952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70493d"/>
                    </a:solidFill>
                  </a:tcPr>
                </a:tc>
                <a:tc>
                  <a:txBody>
                    <a:bodyPr lIns="29520" rIns="29520" tIns="0" bIns="0" anchor="t">
                      <a:noAutofit/>
                    </a:bodyPr>
                    <a:p>
                      <a:pPr algn="just">
                        <a:lnSpc>
                          <a:spcPct val="150000"/>
                        </a:lnSpc>
                        <a:tabLst>
                          <a:tab algn="l" pos="228600"/>
                        </a:tabLst>
                      </a:pPr>
                      <a:r>
                        <a:rPr b="1" lang="uk-UA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9</a:t>
                      </a:r>
                      <a:endParaRPr b="0" lang="en-US" sz="1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tabLst>
                          <a:tab algn="l" pos="228600"/>
                        </a:tabLst>
                      </a:pPr>
                      <a:r>
                        <a:rPr b="1" lang="uk-UA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елімінації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t" marL="29520" marR="2952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70493d"/>
                    </a:solidFill>
                  </a:tcPr>
                </a:tc>
              </a:tr>
              <a:tr h="288720">
                <a:tc>
                  <a:txBody>
                    <a:bodyPr lIns="29520" rIns="29520" tIns="0" bIns="0" anchor="t">
                      <a:noAutofit/>
                    </a:bodyPr>
                    <a:p>
                      <a:pPr>
                        <a:lnSpc>
                          <a:spcPct val="150000"/>
                        </a:lnSpc>
                        <a:tabLst>
                          <a:tab algn="l" pos="228600"/>
                        </a:tabLst>
                      </a:pPr>
                      <a:r>
                        <a:rPr b="1" lang="uk-UA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t" marL="29520" marR="2952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ad2c3"/>
                    </a:solidFill>
                  </a:tcPr>
                </a:tc>
                <a:tc>
                  <a:txBody>
                    <a:bodyPr lIns="29520" rIns="29520" tIns="0" bIns="0" anchor="t">
                      <a:noAutofit/>
                    </a:bodyPr>
                    <a:p>
                      <a:pPr>
                        <a:lnSpc>
                          <a:spcPct val="150000"/>
                        </a:lnSpc>
                        <a:tabLst>
                          <a:tab algn="l" pos="228600"/>
                        </a:tabLst>
                      </a:pPr>
                      <a:r>
                        <a:rPr b="1" lang="uk-UA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t" marL="29520" marR="2952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ad2c3"/>
                    </a:solidFill>
                  </a:tcPr>
                </a:tc>
                <a:tc>
                  <a:txBody>
                    <a:bodyPr lIns="29520" rIns="29520" tIns="0" bIns="0" anchor="t">
                      <a:noAutofit/>
                    </a:bodyPr>
                    <a:p>
                      <a:pPr>
                        <a:lnSpc>
                          <a:spcPct val="150000"/>
                        </a:lnSpc>
                        <a:tabLst>
                          <a:tab algn="l" pos="228600"/>
                        </a:tabLst>
                      </a:pPr>
                      <a:r>
                        <a:rPr b="1" lang="uk-UA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5,00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t" marL="29520" marR="2952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ad2c3"/>
                    </a:solidFill>
                  </a:tcPr>
                </a:tc>
                <a:tc>
                  <a:txBody>
                    <a:bodyPr lIns="29520" rIns="29520" tIns="0" bIns="0" anchor="t">
                      <a:noAutofit/>
                    </a:bodyPr>
                    <a:p>
                      <a:pPr>
                        <a:lnSpc>
                          <a:spcPct val="150000"/>
                        </a:lnSpc>
                        <a:tabLst>
                          <a:tab algn="l" pos="228600"/>
                        </a:tabLst>
                      </a:pPr>
                      <a:r>
                        <a:rPr b="1" lang="uk-UA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3,67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t" marL="29520" marR="2952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ad2c3"/>
                    </a:solidFill>
                  </a:tcPr>
                </a:tc>
                <a:tc>
                  <a:txBody>
                    <a:bodyPr lIns="29520" rIns="29520" tIns="0" bIns="0" anchor="t">
                      <a:noAutofit/>
                    </a:bodyPr>
                    <a:p>
                      <a:pPr>
                        <a:lnSpc>
                          <a:spcPct val="150000"/>
                        </a:lnSpc>
                        <a:tabLst>
                          <a:tab algn="l" pos="228600"/>
                        </a:tabLst>
                      </a:pPr>
                      <a:r>
                        <a:rPr b="1" lang="uk-UA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2,33                       1,00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t" marL="29520" marR="2952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ad2c3"/>
                    </a:solidFill>
                  </a:tcPr>
                </a:tc>
              </a:tr>
            </a:tbl>
          </a:graphicData>
        </a:graphic>
      </p:graphicFrame>
      <p:sp>
        <p:nvSpPr>
          <p:cNvPr id="251" name="Овал 5"/>
          <p:cNvSpPr/>
          <p:nvPr/>
        </p:nvSpPr>
        <p:spPr>
          <a:xfrm>
            <a:off x="3673800" y="2925000"/>
            <a:ext cx="287640" cy="287640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9c351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PlaceHolder 1"/>
          <p:cNvSpPr>
            <a:spLocks noGrp="1"/>
          </p:cNvSpPr>
          <p:nvPr>
            <p:ph/>
          </p:nvPr>
        </p:nvSpPr>
        <p:spPr>
          <a:xfrm>
            <a:off x="179640" y="188640"/>
            <a:ext cx="7344360" cy="11516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p>
            <a:pPr marL="343080" indent="-228600">
              <a:lnSpc>
                <a:spcPct val="100000"/>
              </a:lnSpc>
              <a:spcBef>
                <a:spcPts val="479"/>
              </a:spcBef>
              <a:buClr>
                <a:srgbClr val="d34817"/>
              </a:buClr>
              <a:buFont typeface="Arial"/>
              <a:buChar char="•"/>
            </a:pPr>
            <a:r>
              <a:rPr b="1" lang="uk-UA" sz="2400" spc="-1" strike="noStrike">
                <a:solidFill>
                  <a:srgbClr val="000000"/>
                </a:solidFill>
                <a:latin typeface="Cambria"/>
              </a:rPr>
              <a:t>Бенчмаркінг</a:t>
            </a:r>
            <a:endParaRPr b="0" lang="ru-RU" sz="24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253" name="Picture 2" descr=""/>
          <p:cNvPicPr/>
          <p:nvPr/>
        </p:nvPicPr>
        <p:blipFill>
          <a:blip r:embed="rId1"/>
          <a:srcRect l="29401" t="22614" r="8616" b="10196"/>
          <a:stretch/>
        </p:blipFill>
        <p:spPr>
          <a:xfrm>
            <a:off x="2988000" y="188640"/>
            <a:ext cx="5472360" cy="3195000"/>
          </a:xfrm>
          <a:prstGeom prst="rect">
            <a:avLst/>
          </a:prstGeom>
          <a:ln w="25400">
            <a:solidFill>
              <a:srgbClr val="d34817"/>
            </a:solidFill>
            <a:miter/>
          </a:ln>
        </p:spPr>
      </p:pic>
      <p:graphicFrame>
        <p:nvGraphicFramePr>
          <p:cNvPr id="254" name="Таблица 3"/>
          <p:cNvGraphicFramePr/>
          <p:nvPr/>
        </p:nvGraphicFramePr>
        <p:xfrm>
          <a:off x="323640" y="3501000"/>
          <a:ext cx="5544360" cy="2880000"/>
        </p:xfrm>
        <a:graphic>
          <a:graphicData uri="http://schemas.openxmlformats.org/drawingml/2006/table">
            <a:tbl>
              <a:tblPr/>
              <a:tblGrid>
                <a:gridCol w="1386000"/>
                <a:gridCol w="2204280"/>
                <a:gridCol w="887040"/>
                <a:gridCol w="1067040"/>
              </a:tblGrid>
              <a:tr h="417960">
                <a:tc rowSpan="2">
                  <a:txBody>
                    <a:bodyPr lIns="68400" rIns="68400" tIns="0" bIns="0" anchor="ctr">
                      <a:noAutofit/>
                    </a:bodyPr>
                    <a:p>
                      <a:pPr marL="179640" algn="ctr">
                        <a:lnSpc>
                          <a:spcPct val="100000"/>
                        </a:lnSpc>
                        <a:spcAft>
                          <a:spcPts val="601"/>
                        </a:spcAft>
                      </a:pPr>
                      <a:r>
                        <a:rPr b="0" lang="ru-RU" sz="1400" spc="-1" strike="noStrike">
                          <a:solidFill>
                            <a:srgbClr val="000000"/>
                          </a:solidFill>
                          <a:latin typeface="Cambria"/>
                        </a:rPr>
                        <a:t>№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4b39b"/>
                    </a:solidFill>
                  </a:tcPr>
                </a:tc>
                <a:tc rowSpan="2">
                  <a:txBody>
                    <a:bodyPr lIns="68400" rIns="68400" tIns="0" bIns="0" anchor="ctr">
                      <a:noAutofit/>
                    </a:bodyPr>
                    <a:p>
                      <a:pPr marL="179640" algn="ctr">
                        <a:lnSpc>
                          <a:spcPct val="100000"/>
                        </a:lnSpc>
                        <a:spcAft>
                          <a:spcPts val="601"/>
                        </a:spcAft>
                      </a:pPr>
                      <a:r>
                        <a:rPr b="0" lang="ru-RU" sz="1400" spc="-1" strike="noStrike">
                          <a:solidFill>
                            <a:srgbClr val="000000"/>
                          </a:solidFill>
                          <a:latin typeface="Cambria"/>
                        </a:rPr>
                        <a:t>Характеристика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4b39b"/>
                    </a:solidFill>
                  </a:tcPr>
                </a:tc>
                <a:tc gridSpan="2">
                  <a:txBody>
                    <a:bodyPr lIns="68400" rIns="68400" tIns="0" bIns="0" anchor="t">
                      <a:noAutofit/>
                    </a:bodyPr>
                    <a:p>
                      <a:pPr marL="179640" algn="ctr">
                        <a:lnSpc>
                          <a:spcPct val="100000"/>
                        </a:lnSpc>
                        <a:spcAft>
                          <a:spcPts val="601"/>
                        </a:spcAft>
                      </a:pPr>
                      <a:r>
                        <a:rPr b="0" lang="ru-RU" sz="1400" spc="-1" strike="noStrike">
                          <a:solidFill>
                            <a:srgbClr val="000000"/>
                          </a:solidFill>
                          <a:latin typeface="Cambria"/>
                        </a:rPr>
                        <a:t>Експертна оцінка (бал)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4b39b"/>
                    </a:solidFill>
                  </a:tcPr>
                </a:tc>
                <a:tc hMerge="1">
                  <a:tcPr anchor="t" marL="90000" marR="90000">
                    <a:solidFill>
                      <a:srgbClr val="729fcf"/>
                    </a:solidFill>
                  </a:tcPr>
                </a:tc>
              </a:tr>
              <a:tr h="835560">
                <a:tc vMerge="1">
                  <a:tcPr anchor="t" marL="90000" marR="90000">
                    <a:solidFill>
                      <a:srgbClr val="729fcf"/>
                    </a:solidFill>
                  </a:tcPr>
                </a:tc>
                <a:tc vMerge="1">
                  <a:tcPr anchor="t" marL="90000" marR="90000">
                    <a:solidFill>
                      <a:srgbClr val="729fcf"/>
                    </a:solidFill>
                  </a:tcPr>
                </a:tc>
                <a:tc>
                  <a:txBody>
                    <a:bodyPr lIns="68400" rIns="68400" tIns="0" bIns="0" anchor="t">
                      <a:noAutofit/>
                    </a:bodyPr>
                    <a:p>
                      <a:pPr marL="179640" algn="ctr">
                        <a:lnSpc>
                          <a:spcPct val="100000"/>
                        </a:lnSpc>
                        <a:spcAft>
                          <a:spcPts val="601"/>
                        </a:spcAft>
                      </a:pPr>
                      <a:r>
                        <a:rPr b="0" lang="ru-RU" sz="1400" spc="-1" strike="noStrike">
                          <a:solidFill>
                            <a:srgbClr val="000000"/>
                          </a:solidFill>
                          <a:latin typeface="Cambria"/>
                        </a:rPr>
                        <a:t>«</a:t>
                      </a:r>
                      <a:r>
                        <a:rPr b="0" lang="ru-RU" sz="1400" spc="-26" strike="noStrike">
                          <a:solidFill>
                            <a:srgbClr val="000000"/>
                          </a:solidFill>
                          <a:latin typeface="Cambria"/>
                        </a:rPr>
                        <a:t>Сан ІнБев Укра</a:t>
                      </a:r>
                      <a:r>
                        <a:rPr b="0" lang="uk-UA" sz="1400" spc="-26" strike="noStrike">
                          <a:solidFill>
                            <a:srgbClr val="000000"/>
                          </a:solidFill>
                          <a:latin typeface="Cambria"/>
                        </a:rPr>
                        <a:t>ї</a:t>
                      </a:r>
                      <a:r>
                        <a:rPr b="0" lang="ru-RU" sz="1400" spc="-26" strike="noStrike">
                          <a:solidFill>
                            <a:srgbClr val="000000"/>
                          </a:solidFill>
                          <a:latin typeface="Cambria"/>
                        </a:rPr>
                        <a:t>на</a:t>
                      </a:r>
                      <a:r>
                        <a:rPr b="0" lang="ru-RU" sz="1400" spc="-1" strike="noStrike">
                          <a:solidFill>
                            <a:srgbClr val="000000"/>
                          </a:solidFill>
                          <a:latin typeface="Cambria"/>
                        </a:rPr>
                        <a:t>»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4b39b"/>
                    </a:solidFill>
                  </a:tcPr>
                </a:tc>
                <a:tc>
                  <a:txBody>
                    <a:bodyPr lIns="68400" rIns="68400" tIns="0" bIns="0" anchor="t">
                      <a:noAutofit/>
                    </a:bodyPr>
                    <a:p>
                      <a:pPr marL="179640" algn="ctr">
                        <a:lnSpc>
                          <a:spcPct val="100000"/>
                        </a:lnSpc>
                        <a:spcAft>
                          <a:spcPts val="601"/>
                        </a:spcAft>
                      </a:pPr>
                      <a:r>
                        <a:rPr b="0" lang="ru-RU" sz="1400" spc="-1" strike="noStrike">
                          <a:solidFill>
                            <a:srgbClr val="000000"/>
                          </a:solidFill>
                          <a:latin typeface="Cambria"/>
                        </a:rPr>
                        <a:t>«</a:t>
                      </a:r>
                      <a:r>
                        <a:rPr b="0" lang="ru-RU" sz="1400" spc="-26" strike="noStrike">
                          <a:solidFill>
                            <a:srgbClr val="000000"/>
                          </a:solidFill>
                          <a:latin typeface="Cambria"/>
                        </a:rPr>
                        <a:t>Carlsberg Ukraine</a:t>
                      </a:r>
                      <a:r>
                        <a:rPr b="0" lang="ru-RU" sz="1400" spc="-1" strike="noStrike">
                          <a:solidFill>
                            <a:srgbClr val="000000"/>
                          </a:solidFill>
                          <a:latin typeface="Cambria"/>
                        </a:rPr>
                        <a:t>»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4b39b"/>
                    </a:solidFill>
                  </a:tcPr>
                </a:tc>
              </a:tr>
              <a:tr h="209160">
                <a:tc>
                  <a:txBody>
                    <a:bodyPr lIns="68400" rIns="68400" tIns="0" bIns="0" anchor="t">
                      <a:noAutofit/>
                    </a:bodyPr>
                    <a:p>
                      <a:pPr marL="179640" algn="ctr">
                        <a:lnSpc>
                          <a:spcPct val="100000"/>
                        </a:lnSpc>
                        <a:spcAft>
                          <a:spcPts val="601"/>
                        </a:spcAft>
                      </a:pPr>
                      <a:r>
                        <a:rPr b="0" lang="ru-RU" sz="1400" spc="-1" strike="noStrike">
                          <a:solidFill>
                            <a:srgbClr val="000000"/>
                          </a:solidFill>
                          <a:latin typeface="Cambria"/>
                        </a:rPr>
                        <a:t>1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4b39b"/>
                    </a:solidFill>
                  </a:tcPr>
                </a:tc>
                <a:tc>
                  <a:txBody>
                    <a:bodyPr lIns="68400" rIns="68400" tIns="0" bIns="0" anchor="t">
                      <a:noAutofit/>
                    </a:bodyPr>
                    <a:p>
                      <a:pPr marL="179640">
                        <a:lnSpc>
                          <a:spcPct val="100000"/>
                        </a:lnSpc>
                        <a:spcAft>
                          <a:spcPts val="601"/>
                        </a:spcAft>
                      </a:pPr>
                      <a:r>
                        <a:rPr b="0" lang="uk-UA" sz="1400" spc="-1" strike="noStrike">
                          <a:solidFill>
                            <a:srgbClr val="000000"/>
                          </a:solidFill>
                          <a:latin typeface="Cambria"/>
                        </a:rPr>
                        <a:t>Якість продукції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4b39b"/>
                    </a:solidFill>
                  </a:tcPr>
                </a:tc>
                <a:tc>
                  <a:txBody>
                    <a:bodyPr lIns="68400" rIns="68400" tIns="0" bIns="0" anchor="t">
                      <a:noAutofit/>
                    </a:bodyPr>
                    <a:p>
                      <a:pPr marL="179640" algn="ctr">
                        <a:lnSpc>
                          <a:spcPct val="100000"/>
                        </a:lnSpc>
                        <a:spcAft>
                          <a:spcPts val="601"/>
                        </a:spcAft>
                      </a:pPr>
                      <a:r>
                        <a:rPr b="0" lang="ru-RU" sz="1400" spc="-1" strike="noStrike">
                          <a:solidFill>
                            <a:srgbClr val="000000"/>
                          </a:solidFill>
                          <a:latin typeface="Cambria"/>
                        </a:rPr>
                        <a:t>4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4b39b"/>
                    </a:solidFill>
                  </a:tcPr>
                </a:tc>
                <a:tc>
                  <a:txBody>
                    <a:bodyPr lIns="68400" rIns="68400" tIns="0" bIns="0" anchor="t">
                      <a:noAutofit/>
                    </a:bodyPr>
                    <a:p>
                      <a:pPr marL="179640" algn="ctr">
                        <a:lnSpc>
                          <a:spcPct val="100000"/>
                        </a:lnSpc>
                        <a:spcAft>
                          <a:spcPts val="601"/>
                        </a:spcAft>
                      </a:pPr>
                      <a:r>
                        <a:rPr b="0" lang="uk-UA" sz="1400" spc="-1" strike="noStrike">
                          <a:solidFill>
                            <a:srgbClr val="000000"/>
                          </a:solidFill>
                          <a:latin typeface="Cambria"/>
                        </a:rPr>
                        <a:t>4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4b39b"/>
                    </a:solidFill>
                  </a:tcPr>
                </a:tc>
              </a:tr>
              <a:tr h="209160">
                <a:tc>
                  <a:txBody>
                    <a:bodyPr lIns="68400" rIns="68400" tIns="0" bIns="0" anchor="t">
                      <a:noAutofit/>
                    </a:bodyPr>
                    <a:p>
                      <a:pPr marL="179640" algn="ctr">
                        <a:lnSpc>
                          <a:spcPct val="100000"/>
                        </a:lnSpc>
                        <a:spcAft>
                          <a:spcPts val="601"/>
                        </a:spcAft>
                      </a:pPr>
                      <a:r>
                        <a:rPr b="0" lang="ru-RU" sz="1400" spc="-1" strike="noStrike">
                          <a:solidFill>
                            <a:srgbClr val="000000"/>
                          </a:solidFill>
                          <a:latin typeface="Cambria"/>
                        </a:rPr>
                        <a:t>2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4b39b"/>
                    </a:solidFill>
                  </a:tcPr>
                </a:tc>
                <a:tc>
                  <a:txBody>
                    <a:bodyPr lIns="68400" rIns="68400" tIns="0" bIns="0" anchor="t">
                      <a:noAutofit/>
                    </a:bodyPr>
                    <a:p>
                      <a:pPr marL="179640">
                        <a:lnSpc>
                          <a:spcPct val="100000"/>
                        </a:lnSpc>
                        <a:spcAft>
                          <a:spcPts val="601"/>
                        </a:spcAft>
                      </a:pPr>
                      <a:r>
                        <a:rPr b="0" lang="ru-RU" sz="1400" spc="-1" strike="noStrike">
                          <a:solidFill>
                            <a:srgbClr val="000000"/>
                          </a:solidFill>
                          <a:latin typeface="Cambria"/>
                        </a:rPr>
                        <a:t>Дизайн упаковки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4b39b"/>
                    </a:solidFill>
                  </a:tcPr>
                </a:tc>
                <a:tc>
                  <a:txBody>
                    <a:bodyPr lIns="68400" rIns="68400" tIns="0" bIns="0" anchor="t">
                      <a:noAutofit/>
                    </a:bodyPr>
                    <a:p>
                      <a:pPr marL="179640" algn="ctr">
                        <a:lnSpc>
                          <a:spcPct val="100000"/>
                        </a:lnSpc>
                        <a:spcAft>
                          <a:spcPts val="601"/>
                        </a:spcAft>
                      </a:pPr>
                      <a:r>
                        <a:rPr b="0" lang="ru-RU" sz="1400" spc="-1" strike="noStrike">
                          <a:solidFill>
                            <a:srgbClr val="000000"/>
                          </a:solidFill>
                          <a:latin typeface="Cambria"/>
                        </a:rPr>
                        <a:t>3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4b39b"/>
                    </a:solidFill>
                  </a:tcPr>
                </a:tc>
                <a:tc>
                  <a:txBody>
                    <a:bodyPr lIns="68400" rIns="68400" tIns="0" bIns="0" anchor="t">
                      <a:noAutofit/>
                    </a:bodyPr>
                    <a:p>
                      <a:pPr marL="179640" algn="ctr">
                        <a:lnSpc>
                          <a:spcPct val="100000"/>
                        </a:lnSpc>
                        <a:spcAft>
                          <a:spcPts val="601"/>
                        </a:spcAft>
                      </a:pPr>
                      <a:r>
                        <a:rPr b="0" lang="ru-RU" sz="1400" spc="-1" strike="noStrike">
                          <a:solidFill>
                            <a:srgbClr val="000000"/>
                          </a:solidFill>
                          <a:latin typeface="Cambria"/>
                        </a:rPr>
                        <a:t>3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4b39b"/>
                    </a:solidFill>
                  </a:tcPr>
                </a:tc>
              </a:tr>
              <a:tr h="209160">
                <a:tc>
                  <a:txBody>
                    <a:bodyPr lIns="68400" rIns="68400" tIns="0" bIns="0" anchor="t">
                      <a:noAutofit/>
                    </a:bodyPr>
                    <a:p>
                      <a:pPr marL="179640" algn="ctr">
                        <a:lnSpc>
                          <a:spcPct val="100000"/>
                        </a:lnSpc>
                        <a:spcAft>
                          <a:spcPts val="601"/>
                        </a:spcAft>
                      </a:pPr>
                      <a:r>
                        <a:rPr b="0" lang="ru-RU" sz="1400" spc="-1" strike="noStrike">
                          <a:solidFill>
                            <a:srgbClr val="000000"/>
                          </a:solidFill>
                          <a:latin typeface="Cambria"/>
                        </a:rPr>
                        <a:t>3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4b39b"/>
                    </a:solidFill>
                  </a:tcPr>
                </a:tc>
                <a:tc>
                  <a:txBody>
                    <a:bodyPr lIns="68400" rIns="68400" tIns="0" bIns="0" anchor="t">
                      <a:noAutofit/>
                    </a:bodyPr>
                    <a:p>
                      <a:pPr marL="179640">
                        <a:lnSpc>
                          <a:spcPct val="100000"/>
                        </a:lnSpc>
                        <a:spcAft>
                          <a:spcPts val="601"/>
                        </a:spcAft>
                      </a:pPr>
                      <a:r>
                        <a:rPr b="0" lang="ru-RU" sz="1400" spc="-1" strike="noStrike">
                          <a:solidFill>
                            <a:srgbClr val="000000"/>
                          </a:solidFill>
                          <a:latin typeface="Cambria"/>
                        </a:rPr>
                        <a:t>Асортиментні позиції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4b39b"/>
                    </a:solidFill>
                  </a:tcPr>
                </a:tc>
                <a:tc>
                  <a:txBody>
                    <a:bodyPr lIns="68400" rIns="68400" tIns="0" bIns="0" anchor="t">
                      <a:noAutofit/>
                    </a:bodyPr>
                    <a:p>
                      <a:pPr marL="179640" algn="ctr">
                        <a:lnSpc>
                          <a:spcPct val="100000"/>
                        </a:lnSpc>
                        <a:spcAft>
                          <a:spcPts val="601"/>
                        </a:spcAft>
                      </a:pPr>
                      <a:r>
                        <a:rPr b="0" lang="ru-RU" sz="1400" spc="-1" strike="noStrike">
                          <a:solidFill>
                            <a:srgbClr val="000000"/>
                          </a:solidFill>
                          <a:latin typeface="Cambria"/>
                        </a:rPr>
                        <a:t>4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4b39b"/>
                    </a:solidFill>
                  </a:tcPr>
                </a:tc>
                <a:tc>
                  <a:txBody>
                    <a:bodyPr lIns="68400" rIns="68400" tIns="0" bIns="0" anchor="t">
                      <a:noAutofit/>
                    </a:bodyPr>
                    <a:p>
                      <a:pPr marL="179640" algn="ctr">
                        <a:lnSpc>
                          <a:spcPct val="100000"/>
                        </a:lnSpc>
                        <a:spcAft>
                          <a:spcPts val="601"/>
                        </a:spcAft>
                      </a:pPr>
                      <a:r>
                        <a:rPr b="0" lang="ru-RU" sz="1400" spc="-1" strike="noStrike">
                          <a:solidFill>
                            <a:srgbClr val="000000"/>
                          </a:solidFill>
                          <a:latin typeface="Cambria"/>
                        </a:rPr>
                        <a:t>2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4b39b"/>
                    </a:solidFill>
                  </a:tcPr>
                </a:tc>
              </a:tr>
              <a:tr h="209160">
                <a:tc>
                  <a:txBody>
                    <a:bodyPr lIns="68400" rIns="68400" tIns="0" bIns="0" anchor="t">
                      <a:noAutofit/>
                    </a:bodyPr>
                    <a:p>
                      <a:pPr marL="179640" algn="ctr">
                        <a:lnSpc>
                          <a:spcPct val="100000"/>
                        </a:lnSpc>
                        <a:spcAft>
                          <a:spcPts val="601"/>
                        </a:spcAft>
                      </a:pPr>
                      <a:r>
                        <a:rPr b="0" lang="ru-RU" sz="1400" spc="-1" strike="noStrike">
                          <a:solidFill>
                            <a:srgbClr val="000000"/>
                          </a:solidFill>
                          <a:latin typeface="Cambria"/>
                        </a:rPr>
                        <a:t>4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4b39b"/>
                    </a:solidFill>
                  </a:tcPr>
                </a:tc>
                <a:tc>
                  <a:txBody>
                    <a:bodyPr lIns="68400" rIns="68400" tIns="0" bIns="0" anchor="t">
                      <a:noAutofit/>
                    </a:bodyPr>
                    <a:p>
                      <a:pPr marL="179640">
                        <a:lnSpc>
                          <a:spcPct val="100000"/>
                        </a:lnSpc>
                        <a:spcAft>
                          <a:spcPts val="601"/>
                        </a:spcAft>
                      </a:pPr>
                      <a:r>
                        <a:rPr b="0" lang="ru-RU" sz="1400" spc="-1" strike="noStrike">
                          <a:solidFill>
                            <a:srgbClr val="000000"/>
                          </a:solidFill>
                          <a:latin typeface="Cambria"/>
                        </a:rPr>
                        <a:t>Ціна продажу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4b39b"/>
                    </a:solidFill>
                  </a:tcPr>
                </a:tc>
                <a:tc>
                  <a:txBody>
                    <a:bodyPr lIns="68400" rIns="68400" tIns="0" bIns="0" anchor="t">
                      <a:noAutofit/>
                    </a:bodyPr>
                    <a:p>
                      <a:pPr marL="179640" algn="ctr">
                        <a:lnSpc>
                          <a:spcPct val="100000"/>
                        </a:lnSpc>
                        <a:spcAft>
                          <a:spcPts val="601"/>
                        </a:spcAft>
                      </a:pPr>
                      <a:r>
                        <a:rPr b="0" lang="ru-RU" sz="1400" spc="-1" strike="noStrike">
                          <a:solidFill>
                            <a:srgbClr val="000000"/>
                          </a:solidFill>
                          <a:latin typeface="Cambria"/>
                        </a:rPr>
                        <a:t>3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4b39b"/>
                    </a:solidFill>
                  </a:tcPr>
                </a:tc>
                <a:tc>
                  <a:txBody>
                    <a:bodyPr lIns="68400" rIns="68400" tIns="0" bIns="0" anchor="t">
                      <a:noAutofit/>
                    </a:bodyPr>
                    <a:p>
                      <a:pPr marL="179640" algn="ctr">
                        <a:lnSpc>
                          <a:spcPct val="100000"/>
                        </a:lnSpc>
                        <a:spcAft>
                          <a:spcPts val="601"/>
                        </a:spcAft>
                      </a:pPr>
                      <a:r>
                        <a:rPr b="0" lang="ru-RU" sz="1400" spc="-1" strike="noStrike">
                          <a:solidFill>
                            <a:srgbClr val="000000"/>
                          </a:solidFill>
                          <a:latin typeface="Cambria"/>
                        </a:rPr>
                        <a:t>3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4b39b"/>
                    </a:solidFill>
                  </a:tcPr>
                </a:tc>
              </a:tr>
              <a:tr h="209160">
                <a:tc>
                  <a:txBody>
                    <a:bodyPr lIns="68400" rIns="68400" tIns="0" bIns="0" anchor="t">
                      <a:noAutofit/>
                    </a:bodyPr>
                    <a:p>
                      <a:pPr marL="179640" algn="ctr">
                        <a:lnSpc>
                          <a:spcPct val="100000"/>
                        </a:lnSpc>
                        <a:spcAft>
                          <a:spcPts val="601"/>
                        </a:spcAft>
                      </a:pPr>
                      <a:r>
                        <a:rPr b="0" lang="ru-RU" sz="1400" spc="-1" strike="noStrike">
                          <a:solidFill>
                            <a:srgbClr val="000000"/>
                          </a:solidFill>
                          <a:latin typeface="Cambria"/>
                        </a:rPr>
                        <a:t>5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4b39b"/>
                    </a:solidFill>
                  </a:tcPr>
                </a:tc>
                <a:tc>
                  <a:txBody>
                    <a:bodyPr lIns="68400" rIns="68400" tIns="0" bIns="0" anchor="t">
                      <a:noAutofit/>
                    </a:bodyPr>
                    <a:p>
                      <a:pPr marL="179640">
                        <a:lnSpc>
                          <a:spcPct val="100000"/>
                        </a:lnSpc>
                        <a:spcAft>
                          <a:spcPts val="601"/>
                        </a:spcAft>
                      </a:pPr>
                      <a:r>
                        <a:rPr b="0" lang="uk-UA" sz="1400" spc="-1" strike="noStrike">
                          <a:solidFill>
                            <a:srgbClr val="000000"/>
                          </a:solidFill>
                          <a:latin typeface="Cambria"/>
                        </a:rPr>
                        <a:t>Е</a:t>
                      </a:r>
                      <a:r>
                        <a:rPr b="0" lang="ru-RU" sz="1400" spc="-1" strike="noStrike">
                          <a:solidFill>
                            <a:srgbClr val="000000"/>
                          </a:solidFill>
                          <a:latin typeface="Cambria"/>
                        </a:rPr>
                        <a:t>кологічність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4b39b"/>
                    </a:solidFill>
                  </a:tcPr>
                </a:tc>
                <a:tc>
                  <a:txBody>
                    <a:bodyPr lIns="68400" rIns="68400" tIns="0" bIns="0" anchor="t">
                      <a:noAutofit/>
                    </a:bodyPr>
                    <a:p>
                      <a:pPr marL="179640" algn="ctr">
                        <a:lnSpc>
                          <a:spcPct val="100000"/>
                        </a:lnSpc>
                        <a:spcAft>
                          <a:spcPts val="601"/>
                        </a:spcAft>
                      </a:pPr>
                      <a:r>
                        <a:rPr b="0" lang="ru-RU" sz="1400" spc="-1" strike="noStrike">
                          <a:solidFill>
                            <a:srgbClr val="000000"/>
                          </a:solidFill>
                          <a:latin typeface="Cambria"/>
                        </a:rPr>
                        <a:t>4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4b39b"/>
                    </a:solidFill>
                  </a:tcPr>
                </a:tc>
                <a:tc>
                  <a:txBody>
                    <a:bodyPr lIns="68400" rIns="68400" tIns="0" bIns="0" anchor="t">
                      <a:noAutofit/>
                    </a:bodyPr>
                    <a:p>
                      <a:pPr marL="179640" algn="ctr">
                        <a:lnSpc>
                          <a:spcPct val="100000"/>
                        </a:lnSpc>
                        <a:spcAft>
                          <a:spcPts val="601"/>
                        </a:spcAft>
                      </a:pPr>
                      <a:r>
                        <a:rPr b="0" lang="ru-RU" sz="1400" spc="-1" strike="noStrike">
                          <a:solidFill>
                            <a:srgbClr val="000000"/>
                          </a:solidFill>
                          <a:latin typeface="Cambria"/>
                        </a:rPr>
                        <a:t>3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4b39b"/>
                    </a:solidFill>
                  </a:tcPr>
                </a:tc>
              </a:tr>
              <a:tr h="209160">
                <a:tc>
                  <a:txBody>
                    <a:bodyPr lIns="68400" rIns="68400" tIns="0" bIns="0" anchor="t">
                      <a:noAutofit/>
                    </a:bodyPr>
                    <a:p>
                      <a:pPr marL="179640" algn="ctr">
                        <a:lnSpc>
                          <a:spcPct val="100000"/>
                        </a:lnSpc>
                        <a:spcAft>
                          <a:spcPts val="601"/>
                        </a:spcAft>
                      </a:pPr>
                      <a:r>
                        <a:rPr b="0" lang="ru-RU" sz="1400" spc="-1" strike="noStrike">
                          <a:solidFill>
                            <a:srgbClr val="000000"/>
                          </a:solidFill>
                          <a:latin typeface="Cambria"/>
                        </a:rPr>
                        <a:t>6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4b39b"/>
                    </a:solidFill>
                  </a:tcPr>
                </a:tc>
                <a:tc>
                  <a:txBody>
                    <a:bodyPr lIns="68400" rIns="68400" tIns="0" bIns="0" anchor="t">
                      <a:noAutofit/>
                    </a:bodyPr>
                    <a:p>
                      <a:pPr marL="179640">
                        <a:lnSpc>
                          <a:spcPct val="100000"/>
                        </a:lnSpc>
                        <a:spcAft>
                          <a:spcPts val="601"/>
                        </a:spcAft>
                      </a:pPr>
                      <a:r>
                        <a:rPr b="0" lang="ru-RU" sz="1400" spc="-1" strike="noStrike">
                          <a:solidFill>
                            <a:srgbClr val="000000"/>
                          </a:solidFill>
                          <a:latin typeface="Cambria"/>
                        </a:rPr>
                        <a:t>Рекламна компанія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4b39b"/>
                    </a:solidFill>
                  </a:tcPr>
                </a:tc>
                <a:tc>
                  <a:txBody>
                    <a:bodyPr lIns="68400" rIns="68400" tIns="0" bIns="0" anchor="t">
                      <a:noAutofit/>
                    </a:bodyPr>
                    <a:p>
                      <a:pPr marL="179640" algn="ctr">
                        <a:lnSpc>
                          <a:spcPct val="100000"/>
                        </a:lnSpc>
                        <a:spcAft>
                          <a:spcPts val="601"/>
                        </a:spcAft>
                      </a:pPr>
                      <a:r>
                        <a:rPr b="0" lang="ru-RU" sz="1400" spc="-1" strike="noStrike">
                          <a:solidFill>
                            <a:srgbClr val="000000"/>
                          </a:solidFill>
                          <a:latin typeface="Cambria"/>
                        </a:rPr>
                        <a:t>2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4b39b"/>
                    </a:solidFill>
                  </a:tcPr>
                </a:tc>
                <a:tc>
                  <a:txBody>
                    <a:bodyPr lIns="68400" rIns="68400" tIns="0" bIns="0" anchor="t">
                      <a:noAutofit/>
                    </a:bodyPr>
                    <a:p>
                      <a:pPr marL="179640" algn="ctr">
                        <a:lnSpc>
                          <a:spcPct val="100000"/>
                        </a:lnSpc>
                        <a:spcAft>
                          <a:spcPts val="601"/>
                        </a:spcAft>
                      </a:pPr>
                      <a:r>
                        <a:rPr b="0" lang="ru-RU" sz="1400" spc="-1" strike="noStrike">
                          <a:solidFill>
                            <a:srgbClr val="000000"/>
                          </a:solidFill>
                          <a:latin typeface="Cambria"/>
                        </a:rPr>
                        <a:t>3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4b39b"/>
                    </a:solidFill>
                  </a:tcPr>
                </a:tc>
              </a:tr>
              <a:tr h="209160">
                <a:tc>
                  <a:txBody>
                    <a:bodyPr lIns="68400" rIns="68400" tIns="0" bIns="0" anchor="t">
                      <a:noAutofit/>
                    </a:bodyPr>
                    <a:p>
                      <a:pPr marL="179640" algn="ctr">
                        <a:lnSpc>
                          <a:spcPct val="100000"/>
                        </a:lnSpc>
                        <a:spcAft>
                          <a:spcPts val="601"/>
                        </a:spcAft>
                      </a:pPr>
                      <a:r>
                        <a:rPr b="0" lang="ru-RU" sz="1400" spc="-1" strike="noStrike">
                          <a:solidFill>
                            <a:srgbClr val="000000"/>
                          </a:solidFill>
                          <a:latin typeface="Cambria"/>
                        </a:rPr>
                        <a:t>7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4b39b"/>
                    </a:solidFill>
                  </a:tcPr>
                </a:tc>
                <a:tc>
                  <a:txBody>
                    <a:bodyPr lIns="68400" rIns="68400" tIns="0" bIns="0" anchor="t">
                      <a:noAutofit/>
                    </a:bodyPr>
                    <a:p>
                      <a:pPr marL="179640">
                        <a:lnSpc>
                          <a:spcPct val="100000"/>
                        </a:lnSpc>
                        <a:spcAft>
                          <a:spcPts val="601"/>
                        </a:spcAft>
                      </a:pPr>
                      <a:r>
                        <a:rPr b="0" lang="uk-UA" sz="1400" spc="-1" strike="noStrike">
                          <a:solidFill>
                            <a:srgbClr val="000000"/>
                          </a:solidFill>
                          <a:latin typeface="Cambria"/>
                        </a:rPr>
                        <a:t>П</a:t>
                      </a:r>
                      <a:r>
                        <a:rPr b="0" lang="ru-RU" sz="1400" spc="-1" strike="noStrike">
                          <a:solidFill>
                            <a:srgbClr val="000000"/>
                          </a:solidFill>
                          <a:latin typeface="Cambria"/>
                        </a:rPr>
                        <a:t>рестижність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4b39b"/>
                    </a:solidFill>
                  </a:tcPr>
                </a:tc>
                <a:tc>
                  <a:txBody>
                    <a:bodyPr lIns="68400" rIns="68400" tIns="0" bIns="0" anchor="t">
                      <a:noAutofit/>
                    </a:bodyPr>
                    <a:p>
                      <a:pPr marL="179640" algn="ctr">
                        <a:lnSpc>
                          <a:spcPct val="100000"/>
                        </a:lnSpc>
                        <a:spcAft>
                          <a:spcPts val="601"/>
                        </a:spcAft>
                      </a:pPr>
                      <a:r>
                        <a:rPr b="0" lang="ru-RU" sz="1400" spc="-1" strike="noStrike">
                          <a:solidFill>
                            <a:srgbClr val="000000"/>
                          </a:solidFill>
                          <a:latin typeface="Cambria"/>
                        </a:rPr>
                        <a:t>4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4b39b"/>
                    </a:solidFill>
                  </a:tcPr>
                </a:tc>
                <a:tc>
                  <a:txBody>
                    <a:bodyPr lIns="68400" rIns="68400" tIns="0" bIns="0" anchor="t">
                      <a:noAutofit/>
                    </a:bodyPr>
                    <a:p>
                      <a:pPr marL="179640" algn="ctr">
                        <a:lnSpc>
                          <a:spcPct val="100000"/>
                        </a:lnSpc>
                        <a:spcAft>
                          <a:spcPts val="601"/>
                        </a:spcAft>
                      </a:pPr>
                      <a:r>
                        <a:rPr b="0" lang="ru-RU" sz="1400" spc="-1" strike="noStrike">
                          <a:solidFill>
                            <a:srgbClr val="000000"/>
                          </a:solidFill>
                          <a:latin typeface="Cambria"/>
                        </a:rPr>
                        <a:t>3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4b39b"/>
                    </a:solidFill>
                  </a:tcPr>
                </a:tc>
              </a:tr>
              <a:tr h="209160">
                <a:tc>
                  <a:txBody>
                    <a:bodyPr lIns="68400" rIns="68400" tIns="0" bIns="0" anchor="t">
                      <a:noAutofit/>
                    </a:bodyPr>
                    <a:p>
                      <a:pPr marL="179640" algn="ctr">
                        <a:lnSpc>
                          <a:spcPct val="100000"/>
                        </a:lnSpc>
                        <a:spcAft>
                          <a:spcPts val="601"/>
                        </a:spcAft>
                      </a:pPr>
                      <a:r>
                        <a:rPr b="0" lang="ru-RU" sz="1400" spc="-1" strike="noStrike">
                          <a:solidFill>
                            <a:srgbClr val="000000"/>
                          </a:solidFill>
                          <a:latin typeface="Cambria"/>
                        </a:rPr>
                        <a:t>8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4b39b"/>
                    </a:solidFill>
                  </a:tcPr>
                </a:tc>
                <a:tc>
                  <a:txBody>
                    <a:bodyPr lIns="68400" rIns="68400" tIns="0" bIns="0" anchor="t">
                      <a:noAutofit/>
                    </a:bodyPr>
                    <a:p>
                      <a:pPr marL="179640">
                        <a:lnSpc>
                          <a:spcPct val="100000"/>
                        </a:lnSpc>
                        <a:spcAft>
                          <a:spcPts val="601"/>
                        </a:spcAft>
                      </a:pPr>
                      <a:r>
                        <a:rPr b="0" lang="ru-RU" sz="1400" spc="-1" strike="noStrike">
                          <a:solidFill>
                            <a:srgbClr val="000000"/>
                          </a:solidFill>
                          <a:latin typeface="Cambria"/>
                        </a:rPr>
                        <a:t>Попит на продукцію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4b39b"/>
                    </a:solidFill>
                  </a:tcPr>
                </a:tc>
                <a:tc>
                  <a:txBody>
                    <a:bodyPr lIns="68400" rIns="68400" tIns="0" bIns="0" anchor="t">
                      <a:noAutofit/>
                    </a:bodyPr>
                    <a:p>
                      <a:pPr marL="179640" algn="ctr">
                        <a:lnSpc>
                          <a:spcPct val="100000"/>
                        </a:lnSpc>
                        <a:spcAft>
                          <a:spcPts val="601"/>
                        </a:spcAft>
                      </a:pPr>
                      <a:r>
                        <a:rPr b="0" lang="ru-RU" sz="1400" spc="-1" strike="noStrike">
                          <a:solidFill>
                            <a:srgbClr val="000000"/>
                          </a:solidFill>
                          <a:latin typeface="Cambria"/>
                        </a:rPr>
                        <a:t>3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4b39b"/>
                    </a:solidFill>
                  </a:tcPr>
                </a:tc>
                <a:tc>
                  <a:txBody>
                    <a:bodyPr lIns="68400" rIns="68400" tIns="0" bIns="0" anchor="t">
                      <a:noAutofit/>
                    </a:bodyPr>
                    <a:p>
                      <a:pPr marL="179640" algn="ctr">
                        <a:lnSpc>
                          <a:spcPct val="100000"/>
                        </a:lnSpc>
                        <a:spcAft>
                          <a:spcPts val="601"/>
                        </a:spcAft>
                      </a:pPr>
                      <a:r>
                        <a:rPr b="0" lang="ru-RU" sz="1400" spc="-1" strike="noStrike">
                          <a:solidFill>
                            <a:srgbClr val="000000"/>
                          </a:solidFill>
                          <a:latin typeface="Cambria"/>
                        </a:rPr>
                        <a:t>3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4b39b"/>
                    </a:solidFill>
                  </a:tcPr>
                </a:tc>
              </a:tr>
              <a:tr h="209160">
                <a:tc>
                  <a:txBody>
                    <a:bodyPr lIns="68400" rIns="68400" tIns="0" bIns="0" anchor="t">
                      <a:noAutofit/>
                    </a:bodyPr>
                    <a:p>
                      <a:pPr marL="179640" algn="ctr">
                        <a:lnSpc>
                          <a:spcPct val="100000"/>
                        </a:lnSpc>
                        <a:spcAft>
                          <a:spcPts val="601"/>
                        </a:spcAft>
                      </a:pPr>
                      <a:r>
                        <a:rPr b="0" lang="ru-RU" sz="1400" spc="-1" strike="noStrike">
                          <a:solidFill>
                            <a:srgbClr val="000000"/>
                          </a:solidFill>
                          <a:latin typeface="Cambria"/>
                        </a:rPr>
                        <a:t> 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4b39b"/>
                    </a:solidFill>
                  </a:tcPr>
                </a:tc>
                <a:tc>
                  <a:txBody>
                    <a:bodyPr lIns="68400" rIns="68400" tIns="0" bIns="0" anchor="t">
                      <a:noAutofit/>
                    </a:bodyPr>
                    <a:p>
                      <a:pPr marL="179640">
                        <a:lnSpc>
                          <a:spcPct val="100000"/>
                        </a:lnSpc>
                        <a:spcAft>
                          <a:spcPts val="601"/>
                        </a:spcAft>
                      </a:pPr>
                      <a:r>
                        <a:rPr b="0" lang="uk-UA" sz="1400" spc="-1" strike="noStrike">
                          <a:solidFill>
                            <a:srgbClr val="000000"/>
                          </a:solidFill>
                          <a:latin typeface="Cambria"/>
                        </a:rPr>
                        <a:t>В</a:t>
                      </a:r>
                      <a:r>
                        <a:rPr b="0" lang="ru-RU" sz="1400" spc="-1" strike="noStrike">
                          <a:solidFill>
                            <a:srgbClr val="000000"/>
                          </a:solidFill>
                          <a:latin typeface="Cambria"/>
                        </a:rPr>
                        <a:t>сього балів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4b39b"/>
                    </a:solidFill>
                  </a:tcPr>
                </a:tc>
                <a:tc>
                  <a:txBody>
                    <a:bodyPr lIns="68400" rIns="68400" tIns="0" bIns="0" anchor="t">
                      <a:noAutofit/>
                    </a:bodyPr>
                    <a:p>
                      <a:pPr marL="179640" algn="ctr">
                        <a:lnSpc>
                          <a:spcPct val="100000"/>
                        </a:lnSpc>
                        <a:spcAft>
                          <a:spcPts val="601"/>
                        </a:spcAft>
                      </a:pPr>
                      <a:r>
                        <a:rPr b="0" lang="ru-RU" sz="1400" spc="-1" strike="noStrike">
                          <a:solidFill>
                            <a:srgbClr val="000000"/>
                          </a:solidFill>
                          <a:latin typeface="Cambria"/>
                        </a:rPr>
                        <a:t>27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4b39b"/>
                    </a:solidFill>
                  </a:tcPr>
                </a:tc>
                <a:tc>
                  <a:txBody>
                    <a:bodyPr lIns="68400" rIns="68400" tIns="0" bIns="0" anchor="t">
                      <a:noAutofit/>
                    </a:bodyPr>
                    <a:p>
                      <a:pPr marL="179640" algn="ctr">
                        <a:lnSpc>
                          <a:spcPct val="100000"/>
                        </a:lnSpc>
                        <a:spcAft>
                          <a:spcPts val="601"/>
                        </a:spcAft>
                      </a:pPr>
                      <a:r>
                        <a:rPr b="0" lang="ru-RU" sz="1400" spc="-1" strike="noStrike">
                          <a:solidFill>
                            <a:srgbClr val="000000"/>
                          </a:solidFill>
                          <a:latin typeface="Cambria"/>
                        </a:rPr>
                        <a:t>2</a:t>
                      </a:r>
                      <a:r>
                        <a:rPr b="0" lang="uk-UA" sz="1400" spc="-1" strike="noStrike">
                          <a:solidFill>
                            <a:srgbClr val="000000"/>
                          </a:solidFill>
                          <a:latin typeface="Cambria"/>
                        </a:rPr>
                        <a:t>4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4b39b"/>
                    </a:solidFill>
                  </a:tcPr>
                </a:tc>
              </a:tr>
            </a:tbl>
          </a:graphicData>
        </a:graphic>
      </p:graphicFrame>
      <p:sp>
        <p:nvSpPr>
          <p:cNvPr id="255" name="TextBox 4"/>
          <p:cNvSpPr/>
          <p:nvPr/>
        </p:nvSpPr>
        <p:spPr>
          <a:xfrm>
            <a:off x="6012000" y="4005000"/>
            <a:ext cx="2448000" cy="2559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uk-UA" sz="1800" spc="-1" strike="noStrike">
                <a:solidFill>
                  <a:srgbClr val="000000"/>
                </a:solidFill>
                <a:latin typeface="Cambria"/>
              </a:rPr>
              <a:t>Чек-лист порівняльних оцінок характеристик конкурентоспроможності продукту (пивні напої) ПАТ «Сан ІнБев Україна» і «Carlsberg Ukraine»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pc="-1" strike="noStrike">
              <a:latin typeface="Arial"/>
            </a:endParaRPr>
          </a:p>
        </p:txBody>
      </p:sp>
      <p:sp>
        <p:nvSpPr>
          <p:cNvPr id="256" name="TextBox 5"/>
          <p:cNvSpPr/>
          <p:nvPr/>
        </p:nvSpPr>
        <p:spPr>
          <a:xfrm>
            <a:off x="251640" y="1138320"/>
            <a:ext cx="2547720" cy="2010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r">
              <a:lnSpc>
                <a:spcPct val="100000"/>
              </a:lnSpc>
            </a:pPr>
            <a:r>
              <a:rPr b="0" lang="uk-UA" sz="1800" spc="-1" strike="noStrike">
                <a:solidFill>
                  <a:srgbClr val="000000"/>
                </a:solidFill>
                <a:latin typeface="Cambria"/>
              </a:rPr>
              <a:t>Бенчмаркінгова «павутинка» конкурентоспроможності продукту (пивні напої) ПАТ «Сан ІнБев Україна» і «Carlsberg Ukraine»</a:t>
            </a:r>
            <a:endParaRPr b="0" lang="en-US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619760" cy="11426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>
              <a:lnSpc>
                <a:spcPct val="100000"/>
              </a:lnSpc>
            </a:pPr>
            <a:r>
              <a:rPr b="0" lang="uk-UA" sz="4600" spc="-100" strike="noStrike">
                <a:solidFill>
                  <a:srgbClr val="696464"/>
                </a:solidFill>
                <a:latin typeface="Cambria"/>
              </a:rPr>
              <a:t>АКТУАЛЬНІСТЬ</a:t>
            </a:r>
            <a:endParaRPr b="0" lang="ru-RU" sz="46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9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7619760" cy="48002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marL="114480">
              <a:lnSpc>
                <a:spcPct val="100000"/>
              </a:lnSpc>
              <a:spcBef>
                <a:spcPts val="439"/>
              </a:spcBef>
              <a:tabLst>
                <a:tab algn="l" pos="0"/>
              </a:tabLst>
            </a:pPr>
            <a:r>
              <a:rPr b="0" lang="ru-RU" sz="2200" spc="-1" strike="noStrike">
                <a:solidFill>
                  <a:srgbClr val="000000"/>
                </a:solidFill>
                <a:latin typeface="Cambria"/>
              </a:rPr>
              <a:t>Зумовлена динамічним розвитком зовнішніх ринків, їхнім розширенням за рахунок появи нових сегментів разом із зниженням попиту на існуючі товарні категорії. Ідентифікація продукту на зовнішніх ринках та підкреслення неповторності кожного споживача є ключовими завданнями якісної моделі маркетингу. Питання формування ефективної маркетингової стратегії включено до переліку стратегічних завдань компаній у сучасному висококонкурентному середвищі</a:t>
            </a:r>
            <a:endParaRPr b="0" lang="ru-RU" sz="2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619760" cy="11426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>
              <a:lnSpc>
                <a:spcPct val="100000"/>
              </a:lnSpc>
            </a:pPr>
            <a:r>
              <a:rPr b="0" lang="uk-UA" sz="4600" spc="-100" strike="noStrike">
                <a:solidFill>
                  <a:srgbClr val="696464"/>
                </a:solidFill>
                <a:latin typeface="Cambria"/>
              </a:rPr>
              <a:t>МЕТА – ОБ’ЄКТ - ПРЕДМЕТ</a:t>
            </a:r>
            <a:endParaRPr b="0" lang="ru-RU" sz="4600" spc="-1" strike="noStrike">
              <a:solidFill>
                <a:srgbClr val="000000"/>
              </a:solidFill>
              <a:latin typeface="Calibri"/>
            </a:endParaRPr>
          </a:p>
        </p:txBody>
      </p:sp>
      <p:graphicFrame>
        <p:nvGraphicFramePr>
          <p:cNvPr id="1" name="Diagram1"/>
          <p:cNvGraphicFramePr/>
          <p:nvPr>
            <p:extLst>
              <p:ext uri="{D42A27DB-BD31-4B8C-83A1-F6EECF244321}">
                <p14:modId xmlns:p14="http://schemas.microsoft.com/office/powerpoint/2010/main" val="90804212"/>
              </p:ext>
            </p:extLst>
          </p:nvPr>
        </p:nvGraphicFramePr>
        <p:xfrm>
          <a:off x="457200" y="1600200"/>
          <a:ext cx="7619760" cy="48002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619760" cy="11426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>
              <a:lnSpc>
                <a:spcPct val="100000"/>
              </a:lnSpc>
            </a:pPr>
            <a:r>
              <a:rPr b="0" lang="uk-UA" sz="4600" spc="-100" strike="noStrike">
                <a:solidFill>
                  <a:srgbClr val="696464"/>
                </a:solidFill>
                <a:latin typeface="Cambria"/>
              </a:rPr>
              <a:t>ЗАВДАННЯ</a:t>
            </a:r>
            <a:endParaRPr b="0" lang="ru-RU" sz="4600" spc="-1" strike="noStrike">
              <a:solidFill>
                <a:srgbClr val="000000"/>
              </a:solidFill>
              <a:latin typeface="Calibri"/>
            </a:endParaRPr>
          </a:p>
        </p:txBody>
      </p:sp>
      <p:graphicFrame>
        <p:nvGraphicFramePr>
          <p:cNvPr id="2" name="Diagram2"/>
          <p:cNvGraphicFramePr/>
          <p:nvPr>
            <p:extLst>
              <p:ext uri="{D42A27DB-BD31-4B8C-83A1-F6EECF244321}">
                <p14:modId xmlns:p14="http://schemas.microsoft.com/office/powerpoint/2010/main" val="2695275797"/>
              </p:ext>
            </p:extLst>
          </p:nvPr>
        </p:nvGraphicFramePr>
        <p:xfrm>
          <a:off x="457200" y="1600200"/>
          <a:ext cx="7619760" cy="48002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619760" cy="11426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>
              <a:lnSpc>
                <a:spcPct val="100000"/>
              </a:lnSpc>
            </a:pPr>
            <a:r>
              <a:rPr b="0" lang="uk-UA" sz="4000" spc="-100" strike="noStrike">
                <a:solidFill>
                  <a:srgbClr val="696464"/>
                </a:solidFill>
                <a:latin typeface="Cambria"/>
              </a:rPr>
              <a:t>МАРКЕТИНГОВЕ СЕРЕДОВИЩЕ</a:t>
            </a:r>
            <a:endParaRPr b="0" lang="ru-RU" sz="40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23" name="PlaceHolder 2"/>
          <p:cNvSpPr>
            <a:spLocks noGrp="1"/>
          </p:cNvSpPr>
          <p:nvPr>
            <p:ph/>
          </p:nvPr>
        </p:nvSpPr>
        <p:spPr>
          <a:xfrm>
            <a:off x="323640" y="1340640"/>
            <a:ext cx="7776360" cy="2016000"/>
          </a:xfrm>
          <a:prstGeom prst="rect">
            <a:avLst/>
          </a:prstGeom>
          <a:noFill/>
          <a:ln w="38160">
            <a:solidFill>
              <a:srgbClr val="9b2d1f"/>
            </a:solidFill>
            <a:round/>
          </a:ln>
        </p:spPr>
        <p:txBody>
          <a:bodyPr numCol="1" spcCol="0" anchor="t">
            <a:normAutofit/>
          </a:bodyPr>
          <a:p>
            <a:pPr marL="114480">
              <a:lnSpc>
                <a:spcPct val="100000"/>
              </a:lnSpc>
              <a:spcBef>
                <a:spcPts val="439"/>
              </a:spcBef>
              <a:tabLst>
                <a:tab algn="l" pos="0"/>
              </a:tabLst>
            </a:pPr>
            <a:r>
              <a:rPr b="0" lang="ru-RU" sz="2200" spc="-1" strike="noStrike">
                <a:solidFill>
                  <a:srgbClr val="000000"/>
                </a:solidFill>
                <a:latin typeface="Cambria"/>
              </a:rPr>
              <a:t>— </a:t>
            </a:r>
            <a:r>
              <a:rPr b="0" lang="ru-RU" sz="2200" spc="-1" strike="noStrike">
                <a:solidFill>
                  <a:srgbClr val="000000"/>
                </a:solidFill>
                <a:latin typeface="Cambria"/>
              </a:rPr>
              <a:t>це сукупність активних суб'єктів і сил, що діють у межах і за межами підприємства та впливають на можливості керівництва службою маркетингу встановлювати і підтримувати з цільовими клієнтами відносини успішного співробітництва</a:t>
            </a:r>
            <a:r>
              <a:rPr b="0" lang="ru-RU" sz="2200" spc="-1" strike="noStrike">
                <a:solidFill>
                  <a:srgbClr val="000000"/>
                </a:solidFill>
                <a:latin typeface="Calibri"/>
              </a:rPr>
              <a:t>.</a:t>
            </a:r>
            <a:endParaRPr b="0" lang="ru-RU" sz="2200" spc="-1" strike="noStrike">
              <a:solidFill>
                <a:srgbClr val="000000"/>
              </a:solidFill>
              <a:latin typeface="Calibri"/>
            </a:endParaRPr>
          </a:p>
        </p:txBody>
      </p:sp>
      <p:graphicFrame>
        <p:nvGraphicFramePr>
          <p:cNvPr id="3" name="Diagram3"/>
          <p:cNvGraphicFramePr/>
          <p:nvPr>
            <p:extLst>
              <p:ext uri="{D42A27DB-BD31-4B8C-83A1-F6EECF244321}">
                <p14:modId xmlns:p14="http://schemas.microsoft.com/office/powerpoint/2010/main" val="1693871324"/>
              </p:ext>
            </p:extLst>
          </p:nvPr>
        </p:nvGraphicFramePr>
        <p:xfrm>
          <a:off x="4356000" y="4077000"/>
          <a:ext cx="3708720" cy="2263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  <p:sp>
        <p:nvSpPr>
          <p:cNvPr id="224" name="TextBox 5"/>
          <p:cNvSpPr/>
          <p:nvPr/>
        </p:nvSpPr>
        <p:spPr>
          <a:xfrm>
            <a:off x="312840" y="3573000"/>
            <a:ext cx="7560360" cy="225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50000"/>
              </a:lnSpc>
            </a:pPr>
            <a:r>
              <a:rPr b="0" lang="ru-RU" sz="3600" spc="-1" strike="noStrike">
                <a:solidFill>
                  <a:srgbClr val="000000"/>
                </a:solidFill>
                <a:latin typeface="Cambria"/>
              </a:rPr>
              <a:t>Риси маркетингового середовища:</a:t>
            </a:r>
            <a:endParaRPr b="0" lang="en-US" sz="3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2200" spc="-1" strike="noStrike">
                <a:solidFill>
                  <a:srgbClr val="000000"/>
                </a:solidFill>
                <a:latin typeface="Calibri"/>
              </a:rPr>
              <a:t> </a:t>
            </a:r>
            <a:r>
              <a:rPr b="0" lang="ru-RU" sz="2200" spc="-1" strike="noStrike">
                <a:solidFill>
                  <a:srgbClr val="000000"/>
                </a:solidFill>
                <a:latin typeface="Cambria"/>
              </a:rPr>
              <a:t>⁃ </a:t>
            </a:r>
            <a:r>
              <a:rPr b="0" lang="ru-RU" sz="2200" spc="-1" strike="noStrike">
                <a:solidFill>
                  <a:srgbClr val="000000"/>
                </a:solidFill>
                <a:latin typeface="Cambria"/>
              </a:rPr>
              <a:t>взаємозв‘язок факторів маркетингового середовища;</a:t>
            </a:r>
            <a:endParaRPr b="0" lang="en-US" sz="22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2200" spc="-1" strike="noStrike">
                <a:solidFill>
                  <a:srgbClr val="000000"/>
                </a:solidFill>
                <a:latin typeface="Cambria"/>
              </a:rPr>
              <a:t> ⁃ </a:t>
            </a:r>
            <a:r>
              <a:rPr b="0" lang="ru-RU" sz="2200" spc="-1" strike="noStrike">
                <a:solidFill>
                  <a:srgbClr val="000000"/>
                </a:solidFill>
                <a:latin typeface="Cambria"/>
              </a:rPr>
              <a:t>складність зовнішнього;</a:t>
            </a:r>
            <a:endParaRPr b="0" lang="en-US" sz="22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2200" spc="-1" strike="noStrike">
                <a:solidFill>
                  <a:srgbClr val="000000"/>
                </a:solidFill>
                <a:latin typeface="Cambria"/>
              </a:rPr>
              <a:t> ⁃ </a:t>
            </a:r>
            <a:r>
              <a:rPr b="0" lang="ru-RU" sz="2200" spc="-1" strike="noStrike">
                <a:solidFill>
                  <a:srgbClr val="000000"/>
                </a:solidFill>
                <a:latin typeface="Cambria"/>
              </a:rPr>
              <a:t>мінливість;</a:t>
            </a:r>
            <a:endParaRPr b="0" lang="en-US" sz="22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2200" spc="-1" strike="noStrike">
                <a:solidFill>
                  <a:srgbClr val="000000"/>
                </a:solidFill>
                <a:latin typeface="Cambria"/>
              </a:rPr>
              <a:t> ⁃ </a:t>
            </a:r>
            <a:r>
              <a:rPr b="0" lang="ru-RU" sz="2200" spc="-1" strike="noStrike">
                <a:solidFill>
                  <a:srgbClr val="000000"/>
                </a:solidFill>
                <a:latin typeface="Cambria"/>
              </a:rPr>
              <a:t>невизначеність середовища</a:t>
            </a:r>
            <a:endParaRPr b="0" lang="en-US" sz="2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619760" cy="11426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>
              <a:lnSpc>
                <a:spcPct val="100000"/>
              </a:lnSpc>
            </a:pPr>
            <a:r>
              <a:rPr b="0" lang="uk-UA" sz="4000" spc="-100" strike="noStrike">
                <a:solidFill>
                  <a:srgbClr val="696464"/>
                </a:solidFill>
                <a:latin typeface="Cambria"/>
              </a:rPr>
              <a:t>МАРКЕТИНГОВЕ СЕРЕДОВИЩЕ</a:t>
            </a:r>
            <a:endParaRPr b="0" lang="ru-RU" sz="40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26" name="PlaceHolder 2"/>
          <p:cNvSpPr>
            <a:spLocks noGrp="1"/>
          </p:cNvSpPr>
          <p:nvPr>
            <p:ph/>
          </p:nvPr>
        </p:nvSpPr>
        <p:spPr>
          <a:xfrm>
            <a:off x="457200" y="1536120"/>
            <a:ext cx="3657240" cy="4590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 fontScale="75000"/>
          </a:bodyPr>
          <a:p>
            <a:pPr marL="114480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r>
              <a:rPr b="1" lang="uk-UA" sz="2800" spc="-1" strike="noStrike">
                <a:solidFill>
                  <a:srgbClr val="000000"/>
                </a:solidFill>
                <a:latin typeface="Cambria"/>
              </a:rPr>
              <a:t>Макросередовище</a:t>
            </a: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  <a:p>
            <a:pPr marL="114480">
              <a:lnSpc>
                <a:spcPct val="100000"/>
              </a:lnSpc>
              <a:spcBef>
                <a:spcPts val="519"/>
              </a:spcBef>
              <a:tabLst>
                <a:tab algn="l" pos="0"/>
              </a:tabLst>
            </a:pPr>
            <a:r>
              <a:rPr b="0" lang="ru-RU" sz="2600" spc="-1" strike="noStrike">
                <a:solidFill>
                  <a:srgbClr val="000000"/>
                </a:solidFill>
                <a:latin typeface="Cambria"/>
              </a:rPr>
              <a:t>- фактори, якими фірма не може безпосередньо керувати, але які впливають на її маркетингову діяльність.</a:t>
            </a:r>
            <a:endParaRPr b="0" lang="ru-RU" sz="2600" spc="-1" strike="noStrike">
              <a:solidFill>
                <a:srgbClr val="000000"/>
              </a:solidFill>
              <a:latin typeface="Calibri"/>
            </a:endParaRPr>
          </a:p>
          <a:p>
            <a:pPr marL="114480">
              <a:lnSpc>
                <a:spcPct val="100000"/>
              </a:lnSpc>
              <a:spcBef>
                <a:spcPts val="519"/>
              </a:spcBef>
              <a:tabLst>
                <a:tab algn="l" pos="0"/>
              </a:tabLst>
            </a:pPr>
            <a:endParaRPr b="0" lang="ru-RU" sz="2600" spc="-1" strike="noStrike">
              <a:solidFill>
                <a:srgbClr val="000000"/>
              </a:solidFill>
              <a:latin typeface="Calibri"/>
            </a:endParaRPr>
          </a:p>
          <a:p>
            <a:pPr marL="343080" indent="-228600">
              <a:lnSpc>
                <a:spcPct val="110000"/>
              </a:lnSpc>
              <a:spcBef>
                <a:spcPts val="499"/>
              </a:spcBef>
              <a:buClr>
                <a:srgbClr val="d34817"/>
              </a:buClr>
              <a:buFont typeface="Wingdings" charset="2"/>
              <a:buChar char=""/>
              <a:tabLst>
                <a:tab algn="l" pos="0"/>
              </a:tabLst>
            </a:pPr>
            <a:r>
              <a:rPr b="0" lang="ru-RU" sz="2600" spc="-1" strike="noStrike">
                <a:solidFill>
                  <a:srgbClr val="000000"/>
                </a:solidFill>
                <a:latin typeface="Cambria"/>
              </a:rPr>
              <a:t>економічне середовище;</a:t>
            </a:r>
            <a:endParaRPr b="0" lang="ru-RU" sz="2600" spc="-1" strike="noStrike">
              <a:solidFill>
                <a:srgbClr val="000000"/>
              </a:solidFill>
              <a:latin typeface="Calibri"/>
            </a:endParaRPr>
          </a:p>
          <a:p>
            <a:pPr marL="343080" indent="-228600">
              <a:lnSpc>
                <a:spcPct val="110000"/>
              </a:lnSpc>
              <a:spcBef>
                <a:spcPts val="499"/>
              </a:spcBef>
              <a:buClr>
                <a:srgbClr val="d34817"/>
              </a:buClr>
              <a:buFont typeface="Wingdings" charset="2"/>
              <a:buChar char=""/>
              <a:tabLst>
                <a:tab algn="l" pos="0"/>
              </a:tabLst>
            </a:pPr>
            <a:r>
              <a:rPr b="0" lang="ru-RU" sz="2600" spc="-1" strike="noStrike">
                <a:solidFill>
                  <a:srgbClr val="000000"/>
                </a:solidFill>
                <a:latin typeface="Cambria"/>
              </a:rPr>
              <a:t>демографія: </a:t>
            </a:r>
            <a:endParaRPr b="0" lang="ru-RU" sz="2600" spc="-1" strike="noStrike">
              <a:solidFill>
                <a:srgbClr val="000000"/>
              </a:solidFill>
              <a:latin typeface="Calibri"/>
            </a:endParaRPr>
          </a:p>
          <a:p>
            <a:pPr marL="343080" indent="-228600">
              <a:lnSpc>
                <a:spcPct val="110000"/>
              </a:lnSpc>
              <a:spcBef>
                <a:spcPts val="499"/>
              </a:spcBef>
              <a:buClr>
                <a:srgbClr val="d34817"/>
              </a:buClr>
              <a:buFont typeface="Wingdings" charset="2"/>
              <a:buChar char=""/>
              <a:tabLst>
                <a:tab algn="l" pos="0"/>
              </a:tabLst>
            </a:pPr>
            <a:r>
              <a:rPr b="0" lang="ru-RU" sz="2600" spc="-1" strike="noStrike">
                <a:solidFill>
                  <a:srgbClr val="000000"/>
                </a:solidFill>
                <a:latin typeface="Cambria"/>
              </a:rPr>
              <a:t>політичне середовище;</a:t>
            </a:r>
            <a:endParaRPr b="0" lang="ru-RU" sz="2600" spc="-1" strike="noStrike">
              <a:solidFill>
                <a:srgbClr val="000000"/>
              </a:solidFill>
              <a:latin typeface="Calibri"/>
            </a:endParaRPr>
          </a:p>
          <a:p>
            <a:pPr marL="343080" indent="-228600">
              <a:lnSpc>
                <a:spcPct val="110000"/>
              </a:lnSpc>
              <a:spcBef>
                <a:spcPts val="499"/>
              </a:spcBef>
              <a:buClr>
                <a:srgbClr val="d34817"/>
              </a:buClr>
              <a:buFont typeface="Wingdings" charset="2"/>
              <a:buChar char=""/>
              <a:tabLst>
                <a:tab algn="l" pos="0"/>
              </a:tabLst>
            </a:pPr>
            <a:r>
              <a:rPr b="0" lang="ru-RU" sz="2600" spc="-1" strike="noStrike">
                <a:solidFill>
                  <a:srgbClr val="000000"/>
                </a:solidFill>
                <a:latin typeface="Cambria"/>
              </a:rPr>
              <a:t>НТП; </a:t>
            </a:r>
            <a:endParaRPr b="0" lang="ru-RU" sz="2600" spc="-1" strike="noStrike">
              <a:solidFill>
                <a:srgbClr val="000000"/>
              </a:solidFill>
              <a:latin typeface="Calibri"/>
            </a:endParaRPr>
          </a:p>
          <a:p>
            <a:pPr marL="343080" indent="-228600">
              <a:lnSpc>
                <a:spcPct val="110000"/>
              </a:lnSpc>
              <a:spcBef>
                <a:spcPts val="499"/>
              </a:spcBef>
              <a:buClr>
                <a:srgbClr val="d34817"/>
              </a:buClr>
              <a:buFont typeface="Wingdings" charset="2"/>
              <a:buChar char=""/>
              <a:tabLst>
                <a:tab algn="l" pos="0"/>
              </a:tabLst>
            </a:pPr>
            <a:r>
              <a:rPr b="0" lang="ru-RU" sz="2600" spc="-1" strike="noStrike">
                <a:solidFill>
                  <a:srgbClr val="000000"/>
                </a:solidFill>
                <a:latin typeface="Cambria"/>
              </a:rPr>
              <a:t>культура; </a:t>
            </a:r>
            <a:endParaRPr b="0" lang="ru-RU" sz="2600" spc="-1" strike="noStrike">
              <a:solidFill>
                <a:srgbClr val="000000"/>
              </a:solidFill>
              <a:latin typeface="Calibri"/>
            </a:endParaRPr>
          </a:p>
          <a:p>
            <a:pPr marL="343080" indent="-228600">
              <a:lnSpc>
                <a:spcPct val="110000"/>
              </a:lnSpc>
              <a:spcBef>
                <a:spcPts val="499"/>
              </a:spcBef>
              <a:buClr>
                <a:srgbClr val="d34817"/>
              </a:buClr>
              <a:buFont typeface="Wingdings" charset="2"/>
              <a:buChar char=""/>
              <a:tabLst>
                <a:tab algn="l" pos="0"/>
              </a:tabLst>
            </a:pPr>
            <a:r>
              <a:rPr b="0" lang="ru-RU" sz="2600" spc="-1" strike="noStrike">
                <a:solidFill>
                  <a:srgbClr val="000000"/>
                </a:solidFill>
                <a:latin typeface="Cambria"/>
              </a:rPr>
              <a:t>природне середовище</a:t>
            </a:r>
            <a:endParaRPr b="0" lang="ru-RU" sz="26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27" name="PlaceHolder 3"/>
          <p:cNvSpPr>
            <a:spLocks noGrp="1"/>
          </p:cNvSpPr>
          <p:nvPr>
            <p:ph/>
          </p:nvPr>
        </p:nvSpPr>
        <p:spPr>
          <a:xfrm>
            <a:off x="4419720" y="1536120"/>
            <a:ext cx="3657240" cy="4590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 fontScale="76000"/>
          </a:bodyPr>
          <a:p>
            <a:pPr marL="114480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r>
              <a:rPr b="1" lang="uk-UA" sz="2800" spc="-1" strike="noStrike">
                <a:solidFill>
                  <a:srgbClr val="000000"/>
                </a:solidFill>
                <a:latin typeface="Cambria"/>
              </a:rPr>
              <a:t>Мікросередовище</a:t>
            </a: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  <a:p>
            <a:pPr marL="114480">
              <a:lnSpc>
                <a:spcPct val="120000"/>
              </a:lnSpc>
              <a:spcBef>
                <a:spcPts val="519"/>
              </a:spcBef>
              <a:tabLst>
                <a:tab algn="l" pos="0"/>
              </a:tabLst>
            </a:pPr>
            <a:r>
              <a:rPr b="0" lang="uk-UA" sz="2600" spc="-1" strike="noStrike">
                <a:solidFill>
                  <a:srgbClr val="000000"/>
                </a:solidFill>
                <a:latin typeface="Cambria"/>
              </a:rPr>
              <a:t>- </a:t>
            </a:r>
            <a:r>
              <a:rPr b="0" lang="ru-RU" sz="2400" spc="-1" strike="noStrike">
                <a:solidFill>
                  <a:srgbClr val="000000"/>
                </a:solidFill>
                <a:latin typeface="Cambria"/>
              </a:rPr>
              <a:t>частина середовища, в якому фірма безпосередньо функціонує в процесі маркет</a:t>
            </a:r>
            <a:endParaRPr b="0" lang="ru-RU" sz="2400" spc="-1" strike="noStrike">
              <a:solidFill>
                <a:srgbClr val="000000"/>
              </a:solidFill>
              <a:latin typeface="Calibri"/>
            </a:endParaRPr>
          </a:p>
          <a:p>
            <a:pPr marL="114480">
              <a:lnSpc>
                <a:spcPct val="120000"/>
              </a:lnSpc>
              <a:spcBef>
                <a:spcPts val="479"/>
              </a:spcBef>
              <a:tabLst>
                <a:tab algn="l" pos="0"/>
              </a:tabLst>
            </a:pPr>
            <a:r>
              <a:rPr b="0" lang="ru-RU" sz="2400" spc="-1" strike="noStrike">
                <a:solidFill>
                  <a:srgbClr val="000000"/>
                </a:solidFill>
                <a:latin typeface="Cambria"/>
              </a:rPr>
              <a:t>ингової діяльності</a:t>
            </a:r>
            <a:endParaRPr b="0" lang="ru-RU" sz="2400" spc="-1" strike="noStrike">
              <a:solidFill>
                <a:srgbClr val="000000"/>
              </a:solidFill>
              <a:latin typeface="Calibri"/>
            </a:endParaRPr>
          </a:p>
          <a:p>
            <a:pPr marL="114480">
              <a:lnSpc>
                <a:spcPct val="120000"/>
              </a:lnSpc>
              <a:spcBef>
                <a:spcPts val="479"/>
              </a:spcBef>
              <a:tabLst>
                <a:tab algn="l" pos="0"/>
              </a:tabLst>
            </a:pPr>
            <a:endParaRPr b="0" lang="ru-RU" sz="2400" spc="-1" strike="noStrike">
              <a:solidFill>
                <a:srgbClr val="000000"/>
              </a:solidFill>
              <a:latin typeface="Calibri"/>
            </a:endParaRPr>
          </a:p>
          <a:p>
            <a:pPr marL="343080" indent="-228600">
              <a:lnSpc>
                <a:spcPct val="120000"/>
              </a:lnSpc>
              <a:spcBef>
                <a:spcPts val="479"/>
              </a:spcBef>
              <a:buClr>
                <a:srgbClr val="d34817"/>
              </a:buClr>
              <a:buFont typeface="Wingdings" charset="2"/>
              <a:buChar char=""/>
              <a:tabLst>
                <a:tab algn="l" pos="0"/>
              </a:tabLst>
            </a:pPr>
            <a:r>
              <a:rPr b="0" lang="ru-RU" sz="2400" spc="-1" strike="noStrike">
                <a:solidFill>
                  <a:srgbClr val="000000"/>
                </a:solidFill>
                <a:latin typeface="Cambria"/>
              </a:rPr>
              <a:t>безпосередньо підприємство; </a:t>
            </a:r>
            <a:endParaRPr b="0" lang="ru-RU" sz="2400" spc="-1" strike="noStrike">
              <a:solidFill>
                <a:srgbClr val="000000"/>
              </a:solidFill>
              <a:latin typeface="Calibri"/>
            </a:endParaRPr>
          </a:p>
          <a:p>
            <a:pPr marL="343080" indent="-228600">
              <a:lnSpc>
                <a:spcPct val="120000"/>
              </a:lnSpc>
              <a:spcBef>
                <a:spcPts val="479"/>
              </a:spcBef>
              <a:buClr>
                <a:srgbClr val="d34817"/>
              </a:buClr>
              <a:buFont typeface="Wingdings" charset="2"/>
              <a:buChar char=""/>
              <a:tabLst>
                <a:tab algn="l" pos="0"/>
              </a:tabLst>
            </a:pPr>
            <a:r>
              <a:rPr b="0" lang="ru-RU" sz="2400" spc="-1" strike="noStrike">
                <a:solidFill>
                  <a:srgbClr val="000000"/>
                </a:solidFill>
                <a:latin typeface="Cambria"/>
              </a:rPr>
              <a:t>постачальники;</a:t>
            </a:r>
            <a:endParaRPr b="0" lang="ru-RU" sz="2400" spc="-1" strike="noStrike">
              <a:solidFill>
                <a:srgbClr val="000000"/>
              </a:solidFill>
              <a:latin typeface="Calibri"/>
            </a:endParaRPr>
          </a:p>
          <a:p>
            <a:pPr marL="343080" indent="-228600">
              <a:lnSpc>
                <a:spcPct val="120000"/>
              </a:lnSpc>
              <a:spcBef>
                <a:spcPts val="479"/>
              </a:spcBef>
              <a:buClr>
                <a:srgbClr val="d34817"/>
              </a:buClr>
              <a:buFont typeface="Wingdings" charset="2"/>
              <a:buChar char=""/>
              <a:tabLst>
                <a:tab algn="l" pos="0"/>
              </a:tabLst>
            </a:pPr>
            <a:r>
              <a:rPr b="0" lang="ru-RU" sz="2400" spc="-1" strike="noStrike">
                <a:solidFill>
                  <a:srgbClr val="000000"/>
                </a:solidFill>
                <a:latin typeface="Cambria"/>
              </a:rPr>
              <a:t>маркетингові посередники;</a:t>
            </a:r>
            <a:endParaRPr b="0" lang="ru-RU" sz="2400" spc="-1" strike="noStrike">
              <a:solidFill>
                <a:srgbClr val="000000"/>
              </a:solidFill>
              <a:latin typeface="Calibri"/>
            </a:endParaRPr>
          </a:p>
          <a:p>
            <a:pPr marL="343080" indent="-228600">
              <a:lnSpc>
                <a:spcPct val="120000"/>
              </a:lnSpc>
              <a:spcBef>
                <a:spcPts val="479"/>
              </a:spcBef>
              <a:buClr>
                <a:srgbClr val="d34817"/>
              </a:buClr>
              <a:buFont typeface="Wingdings" charset="2"/>
              <a:buChar char=""/>
              <a:tabLst>
                <a:tab algn="l" pos="0"/>
              </a:tabLst>
            </a:pPr>
            <a:r>
              <a:rPr b="0" lang="ru-RU" sz="2400" spc="-1" strike="noStrike">
                <a:solidFill>
                  <a:srgbClr val="000000"/>
                </a:solidFill>
                <a:latin typeface="Cambria"/>
              </a:rPr>
              <a:t> </a:t>
            </a:r>
            <a:r>
              <a:rPr b="0" lang="ru-RU" sz="2400" spc="-1" strike="noStrike">
                <a:solidFill>
                  <a:srgbClr val="000000"/>
                </a:solidFill>
                <a:latin typeface="Cambria"/>
              </a:rPr>
              <a:t>споживачі;</a:t>
            </a:r>
            <a:endParaRPr b="0" lang="ru-RU" sz="2400" spc="-1" strike="noStrike">
              <a:solidFill>
                <a:srgbClr val="000000"/>
              </a:solidFill>
              <a:latin typeface="Calibri"/>
            </a:endParaRPr>
          </a:p>
          <a:p>
            <a:pPr marL="343080" indent="-228600">
              <a:lnSpc>
                <a:spcPct val="120000"/>
              </a:lnSpc>
              <a:spcBef>
                <a:spcPts val="479"/>
              </a:spcBef>
              <a:buClr>
                <a:srgbClr val="d34817"/>
              </a:buClr>
              <a:buFont typeface="Wingdings" charset="2"/>
              <a:buChar char=""/>
              <a:tabLst>
                <a:tab algn="l" pos="0"/>
              </a:tabLst>
            </a:pPr>
            <a:r>
              <a:rPr b="0" lang="ru-RU" sz="2400" spc="-1" strike="noStrike">
                <a:solidFill>
                  <a:srgbClr val="000000"/>
                </a:solidFill>
                <a:latin typeface="Cambria"/>
              </a:rPr>
              <a:t>конкуренти;</a:t>
            </a:r>
            <a:endParaRPr b="0" lang="ru-RU" sz="2400" spc="-1" strike="noStrike">
              <a:solidFill>
                <a:srgbClr val="000000"/>
              </a:solidFill>
              <a:latin typeface="Calibri"/>
            </a:endParaRPr>
          </a:p>
          <a:p>
            <a:pPr marL="343080" indent="-228600">
              <a:lnSpc>
                <a:spcPct val="120000"/>
              </a:lnSpc>
              <a:spcBef>
                <a:spcPts val="479"/>
              </a:spcBef>
              <a:buClr>
                <a:srgbClr val="d34817"/>
              </a:buClr>
              <a:buFont typeface="Wingdings" charset="2"/>
              <a:buChar char=""/>
              <a:tabLst>
                <a:tab algn="l" pos="0"/>
              </a:tabLst>
            </a:pPr>
            <a:r>
              <a:rPr b="0" lang="ru-RU" sz="2400" spc="-1" strike="noStrike">
                <a:solidFill>
                  <a:srgbClr val="000000"/>
                </a:solidFill>
                <a:latin typeface="Cambria"/>
              </a:rPr>
              <a:t>громадськість.</a:t>
            </a:r>
            <a:endParaRPr b="0" lang="ru-RU" sz="24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619760" cy="99360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>
              <a:lnSpc>
                <a:spcPct val="100000"/>
              </a:lnSpc>
            </a:pPr>
            <a:r>
              <a:rPr b="0" lang="ru-RU" sz="3600" spc="-100" strike="noStrike">
                <a:solidFill>
                  <a:srgbClr val="696464"/>
                </a:solidFill>
                <a:latin typeface="Cambria"/>
              </a:rPr>
              <a:t>Аналіз маркетингової діяльності підприємства</a:t>
            </a:r>
            <a:endParaRPr b="0" lang="ru-RU" sz="36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29" name="PlaceHolder 2"/>
          <p:cNvSpPr>
            <a:spLocks noGrp="1"/>
          </p:cNvSpPr>
          <p:nvPr>
            <p:ph/>
          </p:nvPr>
        </p:nvSpPr>
        <p:spPr>
          <a:xfrm>
            <a:off x="395640" y="1412640"/>
            <a:ext cx="7619760" cy="48002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p>
            <a:pPr marL="343080" indent="-228600">
              <a:lnSpc>
                <a:spcPct val="100000"/>
              </a:lnSpc>
              <a:spcBef>
                <a:spcPts val="479"/>
              </a:spcBef>
              <a:buClr>
                <a:srgbClr val="d34817"/>
              </a:buClr>
              <a:buFont typeface="Arial"/>
              <a:buChar char="•"/>
            </a:pPr>
            <a:r>
              <a:rPr b="1" lang="ru-RU" sz="2400" spc="-1" strike="noStrike">
                <a:solidFill>
                  <a:srgbClr val="000000"/>
                </a:solidFill>
                <a:latin typeface="Cambria"/>
              </a:rPr>
              <a:t>SWOT-аналіз ПАТ «САН ІнБев Україна»</a:t>
            </a:r>
            <a:endParaRPr b="0" lang="ru-RU" sz="2400" spc="-1" strike="noStrike">
              <a:solidFill>
                <a:srgbClr val="000000"/>
              </a:solidFill>
              <a:latin typeface="Calibri"/>
            </a:endParaRPr>
          </a:p>
        </p:txBody>
      </p:sp>
      <p:graphicFrame>
        <p:nvGraphicFramePr>
          <p:cNvPr id="230" name="Таблица 11"/>
          <p:cNvGraphicFramePr/>
          <p:nvPr/>
        </p:nvGraphicFramePr>
        <p:xfrm>
          <a:off x="179640" y="1917000"/>
          <a:ext cx="8064360" cy="4608000"/>
        </p:xfrm>
        <a:graphic>
          <a:graphicData uri="http://schemas.openxmlformats.org/drawingml/2006/table">
            <a:tbl>
              <a:tblPr/>
              <a:tblGrid>
                <a:gridCol w="3782520"/>
                <a:gridCol w="499320"/>
                <a:gridCol w="3282840"/>
                <a:gridCol w="499680"/>
              </a:tblGrid>
              <a:tr h="290880">
                <a:tc>
                  <a:txBody>
                    <a:bodyPr lIns="65160" rIns="65160" tIns="0" bIns="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uk-UA" sz="14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Strengths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ctr" marL="65160" marR="651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9e3611"/>
                    </a:solidFill>
                  </a:tcPr>
                </a:tc>
                <a:tc>
                  <a:txBody>
                    <a:bodyPr lIns="65160" rIns="65160" tIns="0" bIns="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uk-UA" sz="14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Ранг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ctr" marL="65160" marR="651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9e3611"/>
                    </a:solidFill>
                  </a:tcPr>
                </a:tc>
                <a:tc>
                  <a:txBody>
                    <a:bodyPr lIns="65160" rIns="65160" tIns="0" bIns="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uk-UA" sz="14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Weaknesses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ctr" marL="65160" marR="651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9e3611"/>
                    </a:solidFill>
                  </a:tcPr>
                </a:tc>
                <a:tc>
                  <a:txBody>
                    <a:bodyPr lIns="65160" rIns="65160" tIns="0" bIns="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uk-UA" sz="14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Ранг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ctr" marL="65160" marR="651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9e3611"/>
                    </a:solidFill>
                  </a:tcPr>
                </a:tc>
              </a:tr>
              <a:tr h="582120">
                <a:tc>
                  <a:txBody>
                    <a:bodyPr lIns="65160" rIns="65160" tIns="0" bIns="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uk-UA" sz="14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1. Лідерські позиції на пивному ринку (частка понад 30%</a:t>
                      </a:r>
                      <a:r>
                        <a:rPr b="1" lang="ru-RU" sz="14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)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ctr" marL="65160" marR="651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9e3611"/>
                    </a:solidFill>
                  </a:tcPr>
                </a:tc>
                <a:tc>
                  <a:txBody>
                    <a:bodyPr lIns="65160" rIns="65160" tIns="0" bIns="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uk-UA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ctr" marL="65160" marR="651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ecfcc"/>
                    </a:solidFill>
                  </a:tcPr>
                </a:tc>
                <a:tc>
                  <a:txBody>
                    <a:bodyPr lIns="65160" rIns="65160" tIns="0" bIns="0" anchor="ctr">
                      <a:noAutofit/>
                    </a:bodyPr>
                    <a:p>
                      <a:pPr marL="24840">
                        <a:lnSpc>
                          <a:spcPct val="100000"/>
                        </a:lnSpc>
                      </a:pPr>
                      <a:r>
                        <a:rPr b="0" lang="uk-UA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1.  Великі витрати на виробництво і недовантаження заводів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ctr" marL="65160" marR="651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ecfcc"/>
                    </a:solidFill>
                  </a:tcPr>
                </a:tc>
                <a:tc>
                  <a:txBody>
                    <a:bodyPr lIns="65160" rIns="65160" tIns="0" bIns="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uk-UA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ctr" marL="65160" marR="651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ecfcc"/>
                    </a:solidFill>
                  </a:tcPr>
                </a:tc>
              </a:tr>
              <a:tr h="582120">
                <a:tc>
                  <a:txBody>
                    <a:bodyPr lIns="65160" rIns="65160" tIns="0" bIns="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uk-UA" sz="14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2. Високий рівень менеджменту компанії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ctr" marL="65160" marR="651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9e3611"/>
                    </a:solidFill>
                  </a:tcPr>
                </a:tc>
                <a:tc>
                  <a:txBody>
                    <a:bodyPr lIns="65160" rIns="65160" tIns="0" bIns="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uk-UA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ctr" marL="65160" marR="651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7e8e7"/>
                    </a:solidFill>
                  </a:tcPr>
                </a:tc>
                <a:tc>
                  <a:txBody>
                    <a:bodyPr lIns="65160" rIns="65160" tIns="0" bIns="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uk-UA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2. Нерентабельна діяльність підприємства, збитки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ctr" marL="65160" marR="651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7e8e7"/>
                    </a:solidFill>
                  </a:tcPr>
                </a:tc>
                <a:tc>
                  <a:txBody>
                    <a:bodyPr lIns="65160" rIns="65160" tIns="0" bIns="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uk-UA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ctr" marL="65160" marR="651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7e8e7"/>
                    </a:solidFill>
                  </a:tcPr>
                </a:tc>
              </a:tr>
              <a:tr h="582120">
                <a:tc>
                  <a:txBody>
                    <a:bodyPr lIns="65160" rIns="65160" tIns="0" bIns="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uk-UA" sz="14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3. Технічна оснащеність виробництв на високому рівні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ctr" marL="65160" marR="651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9e3611"/>
                    </a:solidFill>
                  </a:tcPr>
                </a:tc>
                <a:tc>
                  <a:txBody>
                    <a:bodyPr lIns="65160" rIns="65160" tIns="0" bIns="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uk-UA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ctr" marL="65160" marR="651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ecfcc"/>
                    </a:solidFill>
                  </a:tcPr>
                </a:tc>
                <a:tc>
                  <a:txBody>
                    <a:bodyPr lIns="65160" rIns="65160" tIns="0" bIns="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uk-UA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3.Основу оборотних коштів складаюсь позикові кошти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ctr" marL="65160" marR="651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ecfcc"/>
                    </a:solidFill>
                  </a:tcPr>
                </a:tc>
                <a:tc>
                  <a:txBody>
                    <a:bodyPr lIns="65160" rIns="65160" tIns="0" bIns="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uk-UA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ctr" marL="65160" marR="651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ecfcc"/>
                    </a:solidFill>
                  </a:tcPr>
                </a:tc>
              </a:tr>
              <a:tr h="873360">
                <a:tc>
                  <a:txBody>
                    <a:bodyPr lIns="65160" rIns="65160" tIns="0" bIns="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uk-UA" sz="14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4. Перевірені і надійні постачальники, а також налагоджені канали збуту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ctr" marL="65160" marR="651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9e3611"/>
                    </a:solidFill>
                  </a:tcPr>
                </a:tc>
                <a:tc>
                  <a:txBody>
                    <a:bodyPr lIns="65160" rIns="65160" tIns="0" bIns="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uk-UA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ctr" marL="65160" marR="651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7e8e7"/>
                    </a:solidFill>
                  </a:tcPr>
                </a:tc>
                <a:tc>
                  <a:txBody>
                    <a:bodyPr lIns="65160" rIns="65160" tIns="0" bIns="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uk-UA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4.Постійна плинність кадрів</a:t>
                      </a:r>
                      <a:endParaRPr b="0" lang="en-US" sz="14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uk-UA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(навантаження обов'язків велике, оплата середня)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ctr" marL="65160" marR="651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7e8e7"/>
                    </a:solidFill>
                  </a:tcPr>
                </a:tc>
                <a:tc>
                  <a:txBody>
                    <a:bodyPr lIns="65160" rIns="65160" tIns="0" bIns="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uk-UA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ctr" marL="65160" marR="651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7e8e7"/>
                    </a:solidFill>
                  </a:tcPr>
                </a:tc>
              </a:tr>
              <a:tr h="757080">
                <a:tc>
                  <a:txBody>
                    <a:bodyPr lIns="65160" rIns="65160" tIns="0" bIns="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uk-UA" sz="14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5. Преміумізація портфелю (найсильніший портфель в цьому сегменті і найбільша частка в преміум - 38%)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ctr" marL="65160" marR="651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9e3611"/>
                    </a:solidFill>
                  </a:tcPr>
                </a:tc>
                <a:tc>
                  <a:txBody>
                    <a:bodyPr lIns="65160" rIns="65160" tIns="0" bIns="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uk-UA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ctr" marL="65160" marR="651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ecfcc"/>
                    </a:solidFill>
                  </a:tcPr>
                </a:tc>
                <a:tc>
                  <a:txBody>
                    <a:bodyPr lIns="65160" rIns="65160" tIns="0" bIns="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uk-UA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5.Спостерігається неліквідность балансу, ризики непогашення зобов</a:t>
                      </a:r>
                      <a:r>
                        <a:rPr b="0" lang="ru-RU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’</a:t>
                      </a:r>
                      <a:r>
                        <a:rPr b="0" lang="uk-UA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язань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ctr" marL="65160" marR="651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ecfcc"/>
                    </a:solidFill>
                  </a:tcPr>
                </a:tc>
                <a:tc>
                  <a:txBody>
                    <a:bodyPr lIns="65160" rIns="65160" tIns="0" bIns="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uk-UA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ctr" marL="65160" marR="651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ecfcc"/>
                    </a:solidFill>
                  </a:tcPr>
                </a:tc>
              </a:tr>
              <a:tr h="536040">
                <a:tc>
                  <a:txBody>
                    <a:bodyPr lIns="65160" rIns="65160" tIns="0" bIns="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uk-UA" sz="14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6. Зростання обсягу продажів імпортних брендів компанії (нові сорти Leffe, Stella Artois)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ctr" marL="65160" marR="651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9e3611"/>
                    </a:solidFill>
                  </a:tcPr>
                </a:tc>
                <a:tc>
                  <a:txBody>
                    <a:bodyPr lIns="65160" rIns="65160" tIns="0" bIns="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uk-UA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ctr" marL="65160" marR="651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7e8e7"/>
                    </a:solidFill>
                  </a:tcPr>
                </a:tc>
                <a:tc>
                  <a:txBody>
                    <a:bodyPr lIns="65160" rIns="65160" tIns="0" bIns="0" anchor="ctr">
                      <a:noAutofit/>
                    </a:bodyPr>
                    <a:p>
                      <a:pPr marL="285840">
                        <a:lnSpc>
                          <a:spcPct val="100000"/>
                        </a:lnSpc>
                      </a:pPr>
                      <a:r>
                        <a:rPr b="0" lang="uk-UA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ctr" marL="65160" marR="651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7e8e7"/>
                    </a:solidFill>
                  </a:tcPr>
                </a:tc>
                <a:tc>
                  <a:txBody>
                    <a:bodyPr lIns="65160" rIns="65160" tIns="0" bIns="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uk-UA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ctr" marL="65160" marR="651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7e8e7"/>
                    </a:solidFill>
                  </a:tcPr>
                </a:tc>
              </a:tr>
              <a:tr h="536040">
                <a:tc>
                  <a:txBody>
                    <a:bodyPr lIns="65160" rIns="65160" tIns="0" bIns="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2162160"/>
                        </a:tabLst>
                      </a:pPr>
                      <a:r>
                        <a:rPr b="1" lang="uk-UA" sz="14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7. Практично безвідходне виробництво - 99,7% відходів компанія використовує повторно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ctr" marL="65160" marR="651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9e3611"/>
                    </a:solidFill>
                  </a:tcPr>
                </a:tc>
                <a:tc>
                  <a:txBody>
                    <a:bodyPr lIns="65160" rIns="65160" tIns="0" bIns="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uk-UA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ctr" marL="65160" marR="651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ecfcc"/>
                    </a:solidFill>
                  </a:tcPr>
                </a:tc>
                <a:tc>
                  <a:txBody>
                    <a:bodyPr lIns="65160" rIns="65160" tIns="0" bIns="0" anchor="ctr">
                      <a:noAutofit/>
                    </a:bodyPr>
                    <a:p>
                      <a:pPr marL="285840">
                        <a:lnSpc>
                          <a:spcPct val="100000"/>
                        </a:lnSpc>
                      </a:pPr>
                      <a:r>
                        <a:rPr b="0" lang="uk-UA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ctr" marL="65160" marR="651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ecfcc"/>
                    </a:solidFill>
                  </a:tcPr>
                </a:tc>
                <a:tc>
                  <a:txBody>
                    <a:bodyPr lIns="65160" rIns="65160" tIns="0" bIns="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ctr" marL="65160" marR="651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ecfcc"/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1" name="Таблица 3"/>
          <p:cNvGraphicFramePr/>
          <p:nvPr/>
        </p:nvGraphicFramePr>
        <p:xfrm>
          <a:off x="323640" y="908640"/>
          <a:ext cx="7782480" cy="5375160"/>
        </p:xfrm>
        <a:graphic>
          <a:graphicData uri="http://schemas.openxmlformats.org/drawingml/2006/table">
            <a:tbl>
              <a:tblPr/>
              <a:tblGrid>
                <a:gridCol w="3396600"/>
                <a:gridCol w="678600"/>
                <a:gridCol w="2936520"/>
                <a:gridCol w="672480"/>
                <a:gridCol w="98280"/>
              </a:tblGrid>
              <a:tr h="330840">
                <a:tc>
                  <a:txBody>
                    <a:bodyPr lIns="68400" rIns="68400" tIns="0" bIns="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uk-UA" sz="1400" spc="-1" strike="noStrike">
                          <a:solidFill>
                            <a:srgbClr val="ffffff"/>
                          </a:solidFill>
                          <a:latin typeface="Cambria"/>
                        </a:rPr>
                        <a:t>Opportunities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9e3611"/>
                    </a:solidFill>
                  </a:tcPr>
                </a:tc>
                <a:tc>
                  <a:txBody>
                    <a:bodyPr lIns="68400" rIns="68400" tIns="0" bIns="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uk-UA" sz="1400" spc="-1" strike="noStrike">
                          <a:solidFill>
                            <a:srgbClr val="ffffff"/>
                          </a:solidFill>
                          <a:latin typeface="Cambria"/>
                        </a:rPr>
                        <a:t>Ранг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9e3611"/>
                    </a:solidFill>
                  </a:tcPr>
                </a:tc>
                <a:tc>
                  <a:txBody>
                    <a:bodyPr lIns="68400" rIns="68400" tIns="0" bIns="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uk-UA" sz="1400" spc="-1" strike="noStrike">
                          <a:solidFill>
                            <a:srgbClr val="ffffff"/>
                          </a:solidFill>
                          <a:latin typeface="Cambria"/>
                        </a:rPr>
                        <a:t>Threats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9e3611"/>
                    </a:solidFill>
                  </a:tcPr>
                </a:tc>
                <a:tc gridSpan="2">
                  <a:txBody>
                    <a:bodyPr lIns="68400" rIns="68400" tIns="0" bIns="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uk-UA" sz="1400" spc="-1" strike="noStrike">
                          <a:solidFill>
                            <a:srgbClr val="ffffff"/>
                          </a:solidFill>
                          <a:latin typeface="Cambria"/>
                        </a:rPr>
                        <a:t>Ранг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9e3611"/>
                    </a:solidFill>
                  </a:tcPr>
                </a:tc>
                <a:tc hMerge="1">
                  <a:tcPr anchor="t" marL="90000" marR="90000">
                    <a:solidFill>
                      <a:srgbClr val="729fcf"/>
                    </a:solidFill>
                  </a:tcPr>
                </a:tc>
              </a:tr>
              <a:tr h="676440">
                <a:tc>
                  <a:txBody>
                    <a:bodyPr lIns="68400" rIns="68400" tIns="0" bIns="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uk-UA" sz="1400" spc="-1" strike="noStrike">
                          <a:solidFill>
                            <a:srgbClr val="ffffff"/>
                          </a:solidFill>
                          <a:latin typeface="Cambria"/>
                        </a:rPr>
                        <a:t>1. Відновлення ринку пива в Україні,</a:t>
                      </a:r>
                      <a:r>
                        <a:rPr b="1" lang="ru-RU" sz="1400" spc="-1" strike="noStrike">
                          <a:solidFill>
                            <a:srgbClr val="ffffff"/>
                          </a:solidFill>
                          <a:latin typeface="Cambria"/>
                        </a:rPr>
                        <a:t> зріст попиту споживачів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9e3611"/>
                    </a:solidFill>
                  </a:tcPr>
                </a:tc>
                <a:tc>
                  <a:txBody>
                    <a:bodyPr lIns="68400" rIns="68400" tIns="0" bIns="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uk-UA" sz="1400" spc="-1" strike="noStrike">
                          <a:solidFill>
                            <a:srgbClr val="000000"/>
                          </a:solidFill>
                          <a:latin typeface="Cambria"/>
                        </a:rPr>
                        <a:t>10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ecfcc"/>
                    </a:solidFill>
                  </a:tcPr>
                </a:tc>
                <a:tc>
                  <a:txBody>
                    <a:bodyPr lIns="68400" rIns="68400" tIns="0" bIns="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uk-UA" sz="1400" spc="-1" strike="noStrike">
                          <a:solidFill>
                            <a:srgbClr val="000000"/>
                          </a:solidFill>
                          <a:latin typeface="Cambria"/>
                        </a:rPr>
                        <a:t>1. Зростання ринку крафтового пива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ecfcc"/>
                    </a:solidFill>
                  </a:tcPr>
                </a:tc>
                <a:tc>
                  <a:txBody>
                    <a:bodyPr lIns="68400" rIns="68400" tIns="0" bIns="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uk-UA" sz="1400" spc="-1" strike="noStrike">
                          <a:solidFill>
                            <a:srgbClr val="000000"/>
                          </a:solidFill>
                          <a:latin typeface="Cambria"/>
                        </a:rPr>
                        <a:t>5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ecfcc"/>
                    </a:solidFill>
                  </a:tcPr>
                </a:tc>
                <a:tc>
                  <a:txBody>
                    <a:bodyPr lIns="0" rIns="0" tIns="0" bIns="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spcAft>
                          <a:spcPts val="1001"/>
                        </a:spcAft>
                      </a:pPr>
                      <a:r>
                        <a:rPr b="0" lang="ru-RU" sz="1400" spc="-1" strike="noStrike">
                          <a:solidFill>
                            <a:srgbClr val="000000"/>
                          </a:solidFill>
                          <a:latin typeface="Cambria"/>
                        </a:rPr>
                        <a:t> 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ecfcc"/>
                    </a:solidFill>
                  </a:tcPr>
                </a:tc>
              </a:tr>
              <a:tr h="716400">
                <a:tc>
                  <a:txBody>
                    <a:bodyPr lIns="68400" rIns="68400" tIns="0" bIns="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uk-UA" sz="1400" spc="-1" strike="noStrike">
                          <a:solidFill>
                            <a:srgbClr val="ffffff"/>
                          </a:solidFill>
                          <a:latin typeface="Cambria"/>
                        </a:rPr>
                        <a:t>2. Розвиток систем дистрибуції і нових форм партнерських відносин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9e3611"/>
                    </a:solidFill>
                  </a:tcPr>
                </a:tc>
                <a:tc>
                  <a:txBody>
                    <a:bodyPr lIns="68400" rIns="68400" tIns="0" bIns="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uk-UA" sz="1400" spc="-1" strike="noStrike">
                          <a:solidFill>
                            <a:srgbClr val="000000"/>
                          </a:solidFill>
                          <a:latin typeface="Cambria"/>
                        </a:rPr>
                        <a:t>5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7e8e7"/>
                    </a:solidFill>
                  </a:tcPr>
                </a:tc>
                <a:tc>
                  <a:txBody>
                    <a:bodyPr lIns="68400" rIns="68400" tIns="0" bIns="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uk-UA" sz="1400" spc="-1" strike="noStrike">
                          <a:solidFill>
                            <a:srgbClr val="000000"/>
                          </a:solidFill>
                          <a:latin typeface="Cambria"/>
                        </a:rPr>
                        <a:t>2. Недосконалість податкової політики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7e8e7"/>
                    </a:solidFill>
                  </a:tcPr>
                </a:tc>
                <a:tc>
                  <a:txBody>
                    <a:bodyPr lIns="68400" rIns="68400" tIns="0" bIns="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uk-UA" sz="1400" spc="-1" strike="noStrike">
                          <a:solidFill>
                            <a:srgbClr val="000000"/>
                          </a:solidFill>
                          <a:latin typeface="Cambria"/>
                        </a:rPr>
                        <a:t>5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7e8e7"/>
                    </a:solidFill>
                  </a:tcPr>
                </a:tc>
                <a:tc>
                  <a:txBody>
                    <a:bodyPr lIns="0" rIns="0" tIns="0" bIns="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spcAft>
                          <a:spcPts val="1001"/>
                        </a:spcAft>
                      </a:pPr>
                      <a:r>
                        <a:rPr b="0" lang="ru-RU" sz="1400" spc="-1" strike="noStrike">
                          <a:solidFill>
                            <a:srgbClr val="000000"/>
                          </a:solidFill>
                          <a:latin typeface="Cambria"/>
                        </a:rPr>
                        <a:t> 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7e8e7"/>
                    </a:solidFill>
                  </a:tcPr>
                </a:tc>
              </a:tr>
              <a:tr h="885240">
                <a:tc>
                  <a:txBody>
                    <a:bodyPr lIns="68400" rIns="68400" tIns="0" bIns="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uk-UA" sz="1400" spc="-1" strike="noStrike">
                          <a:solidFill>
                            <a:srgbClr val="ffffff"/>
                          </a:solidFill>
                          <a:latin typeface="Cambria"/>
                        </a:rPr>
                        <a:t>3. Розвиток інноваційних технологій у виробництві та реалізації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9e3611"/>
                    </a:solidFill>
                  </a:tcPr>
                </a:tc>
                <a:tc>
                  <a:txBody>
                    <a:bodyPr lIns="68400" rIns="68400" tIns="0" bIns="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uk-UA" sz="1400" spc="-1" strike="noStrike">
                          <a:solidFill>
                            <a:srgbClr val="000000"/>
                          </a:solidFill>
                          <a:latin typeface="Cambria"/>
                        </a:rPr>
                        <a:t>10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ecfcc"/>
                    </a:solidFill>
                  </a:tcPr>
                </a:tc>
                <a:tc>
                  <a:txBody>
                    <a:bodyPr lIns="68400" rIns="68400" tIns="0" bIns="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uk-UA" sz="1400" spc="-1" strike="noStrike">
                          <a:solidFill>
                            <a:srgbClr val="000000"/>
                          </a:solidFill>
                          <a:latin typeface="Cambria"/>
                        </a:rPr>
                        <a:t>3. Високий рівень конкуренції (лідерські позиції «Carlsberg Ukraine»)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ecfcc"/>
                    </a:solidFill>
                  </a:tcPr>
                </a:tc>
                <a:tc>
                  <a:txBody>
                    <a:bodyPr lIns="68400" rIns="68400" tIns="0" bIns="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uk-UA" sz="1400" spc="-1" strike="noStrike">
                          <a:solidFill>
                            <a:srgbClr val="000000"/>
                          </a:solidFill>
                          <a:latin typeface="Cambria"/>
                        </a:rPr>
                        <a:t>10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ecfcc"/>
                    </a:solidFill>
                  </a:tcPr>
                </a:tc>
                <a:tc>
                  <a:txBody>
                    <a:bodyPr lIns="0" rIns="0" tIns="0" bIns="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spcAft>
                          <a:spcPts val="1001"/>
                        </a:spcAft>
                      </a:pPr>
                      <a:r>
                        <a:rPr b="0" lang="ru-RU" sz="1400" spc="-1" strike="noStrike">
                          <a:solidFill>
                            <a:srgbClr val="000000"/>
                          </a:solidFill>
                          <a:latin typeface="Cambria"/>
                        </a:rPr>
                        <a:t> 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ecfcc"/>
                    </a:solidFill>
                  </a:tcPr>
                </a:tc>
              </a:tr>
              <a:tr h="637200">
                <a:tc>
                  <a:txBody>
                    <a:bodyPr lIns="68400" rIns="68400" tIns="0" bIns="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uk-UA" sz="1400" spc="-1" strike="noStrike">
                          <a:solidFill>
                            <a:srgbClr val="ffffff"/>
                          </a:solidFill>
                          <a:latin typeface="Cambria"/>
                        </a:rPr>
                        <a:t>4. Розширення товарного асортименту на р</a:t>
                      </a:r>
                      <a:r>
                        <a:rPr b="1" lang="ru-RU" sz="1400" spc="-1" strike="noStrike">
                          <a:solidFill>
                            <a:srgbClr val="ffffff"/>
                          </a:solidFill>
                          <a:latin typeface="Cambria"/>
                        </a:rPr>
                        <a:t>и</a:t>
                      </a:r>
                      <a:r>
                        <a:rPr b="1" lang="uk-UA" sz="1400" spc="-1" strike="noStrike">
                          <a:solidFill>
                            <a:srgbClr val="ffffff"/>
                          </a:solidFill>
                          <a:latin typeface="Cambria"/>
                        </a:rPr>
                        <a:t>нку 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9e3611"/>
                    </a:solidFill>
                  </a:tcPr>
                </a:tc>
                <a:tc>
                  <a:txBody>
                    <a:bodyPr lIns="68400" rIns="68400" tIns="0" bIns="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uk-UA" sz="1400" spc="-1" strike="noStrike">
                          <a:solidFill>
                            <a:srgbClr val="000000"/>
                          </a:solidFill>
                          <a:latin typeface="Cambria"/>
                        </a:rPr>
                        <a:t>5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7e8e7"/>
                    </a:solidFill>
                  </a:tcPr>
                </a:tc>
                <a:tc>
                  <a:txBody>
                    <a:bodyPr lIns="68400" rIns="68400" tIns="0" bIns="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uk-UA" sz="1400" spc="-1" strike="noStrike">
                          <a:solidFill>
                            <a:srgbClr val="000000"/>
                          </a:solidFill>
                          <a:latin typeface="Cambria"/>
                        </a:rPr>
                        <a:t>4. Обмеження на рекламу пивної продукції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7e8e7"/>
                    </a:solidFill>
                  </a:tcPr>
                </a:tc>
                <a:tc>
                  <a:txBody>
                    <a:bodyPr lIns="68400" rIns="68400" tIns="0" bIns="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uk-UA" sz="1400" spc="-1" strike="noStrike">
                          <a:solidFill>
                            <a:srgbClr val="000000"/>
                          </a:solidFill>
                          <a:latin typeface="Cambria"/>
                        </a:rPr>
                        <a:t>1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7e8e7"/>
                    </a:solidFill>
                  </a:tcPr>
                </a:tc>
                <a:tc>
                  <a:txBody>
                    <a:bodyPr lIns="0" rIns="0" tIns="0" bIns="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spcAft>
                          <a:spcPts val="1001"/>
                        </a:spcAft>
                      </a:pPr>
                      <a:r>
                        <a:rPr b="0" lang="ru-RU" sz="1400" spc="-1" strike="noStrike">
                          <a:solidFill>
                            <a:srgbClr val="000000"/>
                          </a:solidFill>
                          <a:latin typeface="Cambria"/>
                        </a:rPr>
                        <a:t> 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7e8e7"/>
                    </a:solidFill>
                  </a:tcPr>
                </a:tc>
              </a:tr>
              <a:tr h="820800">
                <a:tc>
                  <a:txBody>
                    <a:bodyPr lIns="68400" rIns="68400" tIns="0" bIns="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uk-UA" sz="1400" spc="-1" strike="noStrike">
                          <a:solidFill>
                            <a:srgbClr val="ffffff"/>
                          </a:solidFill>
                          <a:latin typeface="Cambria"/>
                        </a:rPr>
                        <a:t>5. </a:t>
                      </a:r>
                      <a:r>
                        <a:rPr b="1" lang="ru-RU" sz="1400" spc="-1" strike="noStrike">
                          <a:solidFill>
                            <a:srgbClr val="ffffff"/>
                          </a:solidFill>
                          <a:latin typeface="Cambria"/>
                        </a:rPr>
                        <a:t>Сегментація ринку (зберігання середнього сегменту, зріст преміуму)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9e3611"/>
                    </a:solidFill>
                  </a:tcPr>
                </a:tc>
                <a:tc>
                  <a:txBody>
                    <a:bodyPr lIns="68400" rIns="68400" tIns="0" bIns="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uk-UA" sz="1400" spc="-1" strike="noStrike">
                          <a:solidFill>
                            <a:srgbClr val="000000"/>
                          </a:solidFill>
                          <a:latin typeface="Cambria"/>
                        </a:rPr>
                        <a:t>10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ecfcc"/>
                    </a:solidFill>
                  </a:tcPr>
                </a:tc>
                <a:tc>
                  <a:txBody>
                    <a:bodyPr lIns="68400" rIns="68400" tIns="0" bIns="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uk-UA" sz="1400" spc="-1" strike="noStrike">
                          <a:solidFill>
                            <a:srgbClr val="000000"/>
                          </a:solidFill>
                          <a:latin typeface="Cambria"/>
                        </a:rPr>
                        <a:t>5. Збільшення акцизу і збору на хмелярство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ecfcc"/>
                    </a:solidFill>
                  </a:tcPr>
                </a:tc>
                <a:tc>
                  <a:txBody>
                    <a:bodyPr lIns="68400" rIns="68400" tIns="0" bIns="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uk-UA" sz="1400" spc="-1" strike="noStrike">
                          <a:solidFill>
                            <a:srgbClr val="000000"/>
                          </a:solidFill>
                          <a:latin typeface="Cambria"/>
                        </a:rPr>
                        <a:t>1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ecfcc"/>
                    </a:solidFill>
                  </a:tcPr>
                </a:tc>
                <a:tc>
                  <a:txBody>
                    <a:bodyPr lIns="0" rIns="0" tIns="0" bIns="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spcAft>
                          <a:spcPts val="1001"/>
                        </a:spcAft>
                      </a:pPr>
                      <a:r>
                        <a:rPr b="0" lang="ru-RU" sz="1400" spc="-1" strike="noStrike">
                          <a:solidFill>
                            <a:srgbClr val="000000"/>
                          </a:solidFill>
                          <a:latin typeface="Cambria"/>
                        </a:rPr>
                        <a:t> 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ecfcc"/>
                    </a:solidFill>
                  </a:tcPr>
                </a:tc>
              </a:tr>
              <a:tr h="619200">
                <a:tc>
                  <a:txBody>
                    <a:bodyPr lIns="68400" rIns="68400" tIns="0" bIns="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400" spc="-1" strike="noStrike">
                          <a:solidFill>
                            <a:srgbClr val="ffffff"/>
                          </a:solidFill>
                          <a:latin typeface="Cambria"/>
                        </a:rPr>
                        <a:t> 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9e3611"/>
                    </a:solidFill>
                  </a:tcPr>
                </a:tc>
                <a:tc>
                  <a:txBody>
                    <a:bodyPr lIns="68400" rIns="68400" tIns="0" bIns="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uk-UA" sz="1400" spc="-1" strike="noStrike">
                          <a:solidFill>
                            <a:srgbClr val="000000"/>
                          </a:solidFill>
                          <a:latin typeface="Cambria"/>
                        </a:rPr>
                        <a:t> 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7e8e7"/>
                    </a:solidFill>
                  </a:tcPr>
                </a:tc>
                <a:tc>
                  <a:txBody>
                    <a:bodyPr lIns="68400" rIns="68400" tIns="0" bIns="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uk-UA" sz="1400" spc="-1" strike="noStrike">
                          <a:solidFill>
                            <a:srgbClr val="000000"/>
                          </a:solidFill>
                          <a:latin typeface="Cambria"/>
                        </a:rPr>
                        <a:t>6. Залежність від мінливих смаків споживачів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7e8e7"/>
                    </a:solidFill>
                  </a:tcPr>
                </a:tc>
                <a:tc>
                  <a:txBody>
                    <a:bodyPr lIns="68400" rIns="68400" tIns="0" bIns="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uk-UA" sz="1400" spc="-1" strike="noStrike">
                          <a:solidFill>
                            <a:srgbClr val="000000"/>
                          </a:solidFill>
                          <a:latin typeface="Cambria"/>
                        </a:rPr>
                        <a:t>10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7e8e7"/>
                    </a:solidFill>
                  </a:tcPr>
                </a:tc>
                <a:tc>
                  <a:txBody>
                    <a:bodyPr lIns="0" rIns="0" tIns="0" bIns="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spcAft>
                          <a:spcPts val="1001"/>
                        </a:spcAft>
                      </a:pPr>
                      <a:r>
                        <a:rPr b="0" lang="ru-RU" sz="1400" spc="-1" strike="noStrike">
                          <a:solidFill>
                            <a:srgbClr val="000000"/>
                          </a:solidFill>
                          <a:latin typeface="Cambria"/>
                        </a:rPr>
                        <a:t> 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7e8e7"/>
                    </a:solidFill>
                  </a:tcPr>
                </a:tc>
              </a:tr>
              <a:tr h="689040">
                <a:tc>
                  <a:txBody>
                    <a:bodyPr lIns="68400" rIns="68400" tIns="0" bIns="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uk-UA" sz="1400" spc="-1" strike="noStrike">
                          <a:solidFill>
                            <a:srgbClr val="ffffff"/>
                          </a:solidFill>
                          <a:latin typeface="Cambria"/>
                        </a:rPr>
                        <a:t> 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9e3611"/>
                    </a:solidFill>
                  </a:tcPr>
                </a:tc>
                <a:tc>
                  <a:txBody>
                    <a:bodyPr lIns="68400" rIns="68400" tIns="0" bIns="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uk-UA" sz="1400" spc="-1" strike="noStrike">
                          <a:solidFill>
                            <a:srgbClr val="000000"/>
                          </a:solidFill>
                          <a:latin typeface="Cambria"/>
                        </a:rPr>
                        <a:t> 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ecfcc"/>
                    </a:solidFill>
                  </a:tcPr>
                </a:tc>
                <a:tc>
                  <a:txBody>
                    <a:bodyPr lIns="68400" rIns="68400" tIns="0" bIns="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uk-UA" sz="1400" spc="-1" strike="noStrike">
                          <a:solidFill>
                            <a:srgbClr val="000000"/>
                          </a:solidFill>
                          <a:latin typeface="Cambria"/>
                        </a:rPr>
                        <a:t>7.Посилення екологічних ви</a:t>
                      </a:r>
                      <a:r>
                        <a:rPr b="0" lang="ru-RU" sz="1400" spc="-1" strike="noStrike">
                          <a:solidFill>
                            <a:srgbClr val="000000"/>
                          </a:solidFill>
                          <a:latin typeface="Cambria"/>
                        </a:rPr>
                        <a:t>мог до виробництва пива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ecfcc"/>
                    </a:solidFill>
                  </a:tcPr>
                </a:tc>
                <a:tc>
                  <a:txBody>
                    <a:bodyPr lIns="68400" rIns="68400" tIns="0" bIns="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uk-UA" sz="1400" spc="-1" strike="noStrike">
                          <a:solidFill>
                            <a:srgbClr val="000000"/>
                          </a:solidFill>
                          <a:latin typeface="Cambria"/>
                        </a:rPr>
                        <a:t>10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ecfcc"/>
                    </a:solidFill>
                  </a:tcPr>
                </a:tc>
                <a:tc>
                  <a:txBody>
                    <a:bodyPr lIns="0" rIns="0" tIns="0" bIns="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spcAft>
                          <a:spcPts val="1001"/>
                        </a:spcAft>
                      </a:pPr>
                      <a:r>
                        <a:rPr b="0" lang="ru-RU" sz="1400" spc="-1" strike="noStrike">
                          <a:solidFill>
                            <a:srgbClr val="000000"/>
                          </a:solidFill>
                          <a:latin typeface="Cambria"/>
                        </a:rPr>
                        <a:t> 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ecfcc"/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2" name="Таблица 1"/>
          <p:cNvGraphicFramePr/>
          <p:nvPr/>
        </p:nvGraphicFramePr>
        <p:xfrm>
          <a:off x="579240" y="1920240"/>
          <a:ext cx="7375680" cy="0"/>
        </p:xfrm>
        <a:graphic>
          <a:graphicData uri="http://schemas.openxmlformats.org/drawingml/2006/table">
            <a:tbl>
              <a:tblPr/>
              <a:tblGrid>
                <a:gridCol w="3704040"/>
                <a:gridCol w="3671640"/>
              </a:tblGrid>
              <a:tr h="0">
                <a:tc>
                  <a:txBody>
                    <a:bodyPr lIns="68400" rIns="68400" tIns="0" bIns="0" anchor="ctr">
                      <a:noAutofit/>
                    </a:bodyPr>
                    <a:p>
                      <a:pPr algn="ctr">
                        <a:lnSpc>
                          <a:spcPct val="150000"/>
                        </a:lnSpc>
                      </a:pPr>
                      <a:r>
                        <a:rPr b="1" lang="uk-UA" sz="1400" spc="-1" strike="noStrike">
                          <a:solidFill>
                            <a:srgbClr val="ffffff"/>
                          </a:solidFill>
                          <a:latin typeface="Cambria"/>
                        </a:rPr>
                        <a:t>S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d34817"/>
                    </a:solidFill>
                  </a:tcPr>
                </a:tc>
                <a:tc>
                  <a:txBody>
                    <a:bodyPr lIns="68400" rIns="68400" tIns="0" bIns="0" anchor="ctr">
                      <a:noAutofit/>
                    </a:bodyPr>
                    <a:p>
                      <a:pPr algn="ctr">
                        <a:lnSpc>
                          <a:spcPct val="150000"/>
                        </a:lnSpc>
                      </a:pPr>
                      <a:r>
                        <a:rPr b="1" lang="uk-UA" sz="1400" spc="-1" strike="noStrike">
                          <a:solidFill>
                            <a:srgbClr val="ffffff"/>
                          </a:solidFill>
                          <a:latin typeface="Cambria"/>
                        </a:rPr>
                        <a:t>W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d34817"/>
                    </a:solidFill>
                  </a:tcPr>
                </a:tc>
              </a:tr>
              <a:tr h="0">
                <a:tc>
                  <a:txBody>
                    <a:bodyPr lIns="68400" rIns="68400" tIns="0" bIns="0" anchor="t">
                      <a:noAutofit/>
                    </a:bodyPr>
                    <a:p>
                      <a:pPr>
                        <a:lnSpc>
                          <a:spcPct val="150000"/>
                        </a:lnSpc>
                      </a:pPr>
                      <a:r>
                        <a:rPr b="1" lang="uk-UA" sz="1400" spc="-1" strike="noStrike">
                          <a:solidFill>
                            <a:srgbClr val="ffffff"/>
                          </a:solidFill>
                          <a:latin typeface="Cambria"/>
                        </a:rPr>
                        <a:t>1. Лідерські позиції на пивному ринку (частка понад 30%)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34817"/>
                    </a:solidFill>
                  </a:tcPr>
                </a:tc>
                <a:tc>
                  <a:txBody>
                    <a:bodyPr lIns="68400" rIns="68400" tIns="0" bIns="0" anchor="ctr">
                      <a:noAutofit/>
                    </a:bodyPr>
                    <a:p>
                      <a:pPr>
                        <a:lnSpc>
                          <a:spcPct val="150000"/>
                        </a:lnSpc>
                      </a:pPr>
                      <a:r>
                        <a:rPr b="0" lang="uk-UA" sz="1400" spc="-1" strike="noStrike">
                          <a:solidFill>
                            <a:srgbClr val="000000"/>
                          </a:solidFill>
                          <a:latin typeface="Cambria"/>
                        </a:rPr>
                        <a:t>1.  Великі витрати на виробництво і недовантаження заводів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ecfcc"/>
                    </a:solidFill>
                  </a:tcPr>
                </a:tc>
              </a:tr>
              <a:tr h="0">
                <a:tc>
                  <a:txBody>
                    <a:bodyPr lIns="68400" rIns="68400" tIns="0" bIns="0" anchor="t">
                      <a:noAutofit/>
                    </a:bodyPr>
                    <a:p>
                      <a:pPr>
                        <a:lnSpc>
                          <a:spcPct val="150000"/>
                        </a:lnSpc>
                      </a:pPr>
                      <a:r>
                        <a:rPr b="1" lang="uk-UA" sz="1400" spc="-1" strike="noStrike">
                          <a:solidFill>
                            <a:srgbClr val="ffffff"/>
                          </a:solidFill>
                          <a:latin typeface="Cambria"/>
                        </a:rPr>
                        <a:t>2. Технічна оснащеність виробництв на високому рівні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34817"/>
                    </a:solidFill>
                  </a:tcPr>
                </a:tc>
                <a:tc>
                  <a:txBody>
                    <a:bodyPr lIns="68400" rIns="68400" tIns="0" bIns="0" anchor="ctr">
                      <a:noAutofit/>
                    </a:bodyPr>
                    <a:p>
                      <a:pPr>
                        <a:lnSpc>
                          <a:spcPct val="150000"/>
                        </a:lnSpc>
                      </a:pPr>
                      <a:r>
                        <a:rPr b="0" lang="uk-UA" sz="1400" spc="-1" strike="noStrike">
                          <a:solidFill>
                            <a:srgbClr val="000000"/>
                          </a:solidFill>
                          <a:latin typeface="Cambria"/>
                        </a:rPr>
                        <a:t>2. Нерентабельна діяльність підприємства, збитки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7e8e7"/>
                    </a:solidFill>
                  </a:tcPr>
                </a:tc>
              </a:tr>
              <a:tr h="0">
                <a:tc>
                  <a:txBody>
                    <a:bodyPr lIns="68400" rIns="68400" tIns="0" bIns="0" anchor="t">
                      <a:noAutofit/>
                    </a:bodyPr>
                    <a:p>
                      <a:pPr>
                        <a:lnSpc>
                          <a:spcPct val="150000"/>
                        </a:lnSpc>
                      </a:pPr>
                      <a:r>
                        <a:rPr b="1" lang="uk-UA" sz="1400" spc="-1" strike="noStrike">
                          <a:solidFill>
                            <a:srgbClr val="ffffff"/>
                          </a:solidFill>
                          <a:latin typeface="Cambria"/>
                        </a:rPr>
                        <a:t>3. Перевірені і надійні постачальники, а також налагоджені канали збуту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34817"/>
                    </a:solidFill>
                  </a:tcPr>
                </a:tc>
                <a:tc>
                  <a:txBody>
                    <a:bodyPr lIns="68400" rIns="68400" tIns="0" bIns="0" anchor="ctr">
                      <a:noAutofit/>
                    </a:bodyPr>
                    <a:p>
                      <a:pPr>
                        <a:lnSpc>
                          <a:spcPct val="150000"/>
                        </a:lnSpc>
                      </a:pPr>
                      <a:r>
                        <a:rPr b="0" lang="uk-UA" sz="1400" spc="-1" strike="noStrike">
                          <a:solidFill>
                            <a:srgbClr val="000000"/>
                          </a:solidFill>
                          <a:latin typeface="Cambria"/>
                        </a:rPr>
                        <a:t>3.Основу оборотних коштів складаюсь позикові кошти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ecfcc"/>
                    </a:solidFill>
                  </a:tcPr>
                </a:tc>
              </a:tr>
              <a:tr h="0">
                <a:tc>
                  <a:txBody>
                    <a:bodyPr lIns="68400" rIns="68400" tIns="0" bIns="0" anchor="ctr">
                      <a:noAutofit/>
                    </a:bodyPr>
                    <a:p>
                      <a:pPr algn="ctr">
                        <a:lnSpc>
                          <a:spcPct val="150000"/>
                        </a:lnSpc>
                      </a:pPr>
                      <a:r>
                        <a:rPr b="1" lang="uk-UA" sz="1400" spc="-1" strike="noStrike">
                          <a:solidFill>
                            <a:srgbClr val="ffffff"/>
                          </a:solidFill>
                          <a:latin typeface="Cambria"/>
                        </a:rPr>
                        <a:t>O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34817"/>
                    </a:solidFill>
                  </a:tcPr>
                </a:tc>
                <a:tc>
                  <a:txBody>
                    <a:bodyPr lIns="68400" rIns="68400" tIns="0" bIns="0" anchor="ctr">
                      <a:noAutofit/>
                    </a:bodyPr>
                    <a:p>
                      <a:pPr algn="ctr">
                        <a:lnSpc>
                          <a:spcPct val="150000"/>
                        </a:lnSpc>
                      </a:pPr>
                      <a:r>
                        <a:rPr b="0" lang="uk-UA" sz="1400" spc="-1" strike="noStrike">
                          <a:solidFill>
                            <a:srgbClr val="000000"/>
                          </a:solidFill>
                          <a:latin typeface="Cambria"/>
                        </a:rPr>
                        <a:t>T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7e8e7"/>
                    </a:solidFill>
                  </a:tcPr>
                </a:tc>
              </a:tr>
              <a:tr h="0">
                <a:tc>
                  <a:txBody>
                    <a:bodyPr lIns="68400" rIns="68400" tIns="0" bIns="0" anchor="t">
                      <a:noAutofit/>
                    </a:bodyPr>
                    <a:p>
                      <a:pPr>
                        <a:lnSpc>
                          <a:spcPct val="150000"/>
                        </a:lnSpc>
                      </a:pPr>
                      <a:r>
                        <a:rPr b="1" lang="uk-UA" sz="1400" spc="-1" strike="noStrike">
                          <a:solidFill>
                            <a:srgbClr val="ffffff"/>
                          </a:solidFill>
                          <a:latin typeface="Cambria"/>
                        </a:rPr>
                        <a:t>1. Відновлення ринку пива в Україні,</a:t>
                      </a:r>
                      <a:r>
                        <a:rPr b="1" lang="ru-RU" sz="1400" spc="-1" strike="noStrike">
                          <a:solidFill>
                            <a:srgbClr val="ffffff"/>
                          </a:solidFill>
                          <a:latin typeface="Cambria"/>
                        </a:rPr>
                        <a:t> зріст попиту споживачів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34817"/>
                    </a:solidFill>
                  </a:tcPr>
                </a:tc>
                <a:tc>
                  <a:txBody>
                    <a:bodyPr lIns="68400" rIns="68400" tIns="0" bIns="0" anchor="t">
                      <a:noAutofit/>
                    </a:bodyPr>
                    <a:p>
                      <a:pPr>
                        <a:lnSpc>
                          <a:spcPct val="150000"/>
                        </a:lnSpc>
                      </a:pPr>
                      <a:r>
                        <a:rPr b="0" lang="uk-UA" sz="1400" spc="-1" strike="noStrike">
                          <a:solidFill>
                            <a:srgbClr val="000000"/>
                          </a:solidFill>
                          <a:latin typeface="Cambria"/>
                        </a:rPr>
                        <a:t>1. Високий рівень конкуренції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ecfcc"/>
                    </a:solidFill>
                  </a:tcPr>
                </a:tc>
              </a:tr>
              <a:tr h="0">
                <a:tc>
                  <a:txBody>
                    <a:bodyPr lIns="68400" rIns="68400" tIns="0" bIns="0" anchor="t">
                      <a:noAutofit/>
                    </a:bodyPr>
                    <a:p>
                      <a:pPr>
                        <a:lnSpc>
                          <a:spcPct val="150000"/>
                        </a:lnSpc>
                      </a:pPr>
                      <a:r>
                        <a:rPr b="1" lang="uk-UA" sz="1400" spc="-1" strike="noStrike">
                          <a:solidFill>
                            <a:srgbClr val="ffffff"/>
                          </a:solidFill>
                          <a:latin typeface="Cambria"/>
                        </a:rPr>
                        <a:t>2. Розвиток інноваційних технологій у виробництві та реалізації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34817"/>
                    </a:solidFill>
                  </a:tcPr>
                </a:tc>
                <a:tc>
                  <a:txBody>
                    <a:bodyPr lIns="68400" rIns="68400" tIns="0" bIns="0" anchor="ctr">
                      <a:noAutofit/>
                    </a:bodyPr>
                    <a:p>
                      <a:pPr>
                        <a:lnSpc>
                          <a:spcPct val="150000"/>
                        </a:lnSpc>
                      </a:pPr>
                      <a:r>
                        <a:rPr b="0" lang="uk-UA" sz="1400" spc="-1" strike="noStrike">
                          <a:solidFill>
                            <a:srgbClr val="000000"/>
                          </a:solidFill>
                          <a:latin typeface="Cambria"/>
                        </a:rPr>
                        <a:t>2. Залежність від мінливих смаків споживачів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7e8e7"/>
                    </a:solidFill>
                  </a:tcPr>
                </a:tc>
              </a:tr>
              <a:tr h="0">
                <a:tc>
                  <a:txBody>
                    <a:bodyPr lIns="68400" rIns="68400" tIns="0" bIns="0" anchor="t">
                      <a:noAutofit/>
                    </a:bodyPr>
                    <a:p>
                      <a:pPr>
                        <a:lnSpc>
                          <a:spcPct val="150000"/>
                        </a:lnSpc>
                      </a:pPr>
                      <a:r>
                        <a:rPr b="1" lang="ru-RU" sz="1400" spc="-1" strike="noStrike">
                          <a:solidFill>
                            <a:srgbClr val="ffffff"/>
                          </a:solidFill>
                          <a:latin typeface="Cambria"/>
                        </a:rPr>
                        <a:t>3.Сегментація ринку (зберігання середнього сегменту, зріст преміуму)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34817"/>
                    </a:solidFill>
                  </a:tcPr>
                </a:tc>
                <a:tc>
                  <a:txBody>
                    <a:bodyPr lIns="68400" rIns="68400" tIns="0" bIns="0" anchor="ctr">
                      <a:noAutofit/>
                    </a:bodyPr>
                    <a:p>
                      <a:pPr>
                        <a:lnSpc>
                          <a:spcPct val="150000"/>
                        </a:lnSpc>
                      </a:pPr>
                      <a:r>
                        <a:rPr b="0" lang="uk-UA" sz="1400" spc="-1" strike="noStrike">
                          <a:solidFill>
                            <a:srgbClr val="000000"/>
                          </a:solidFill>
                          <a:latin typeface="Cambria"/>
                        </a:rPr>
                        <a:t>3.Посилення екологічних ви</a:t>
                      </a:r>
                      <a:r>
                        <a:rPr b="0" lang="ru-RU" sz="1400" spc="-1" strike="noStrike">
                          <a:solidFill>
                            <a:srgbClr val="000000"/>
                          </a:solidFill>
                          <a:latin typeface="Cambria"/>
                        </a:rPr>
                        <a:t>мог до виробництва пива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ecfcc"/>
                    </a:solidFill>
                  </a:tcPr>
                </a:tc>
              </a:tr>
            </a:tbl>
          </a:graphicData>
        </a:graphic>
      </p:graphicFrame>
      <p:sp>
        <p:nvSpPr>
          <p:cNvPr id="233" name="PlaceHolder 1"/>
          <p:cNvSpPr>
            <a:spLocks noGrp="1"/>
          </p:cNvSpPr>
          <p:nvPr>
            <p:ph type="title"/>
          </p:nvPr>
        </p:nvSpPr>
        <p:spPr>
          <a:xfrm>
            <a:off x="467640" y="836640"/>
            <a:ext cx="7619760" cy="9356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>
              <a:lnSpc>
                <a:spcPct val="100000"/>
              </a:lnSpc>
            </a:pPr>
            <a:r>
              <a:rPr b="0" lang="uk-UA" sz="4000" spc="-100" strike="noStrike">
                <a:solidFill>
                  <a:srgbClr val="696464"/>
                </a:solidFill>
                <a:latin typeface="Cambria"/>
              </a:rPr>
              <a:t>Підсумкова SWOT-матриця ПАТ «САН ІнБев Україна»</a:t>
            </a:r>
            <a:br/>
            <a:endParaRPr b="0" lang="ru-RU" sz="40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140</TotalTime>
  <Application>LibreOffice/7.2.2.2$Windows_X86_64 LibreOffice_project/02b2acce88a210515b4a5bb2e46cbfb63fe97d56</Application>
  <AppVersion>15.0000</AppVersion>
  <Words>928</Words>
  <Paragraphs>268</Paragraphs>
  <Company>Microsoft</Company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2019-11-21T10:00:58Z</dcterms:created>
  <dc:creator>попо</dc:creator>
  <dc:description/>
  <dc:language>en-US</dc:language>
  <cp:lastModifiedBy/>
  <dcterms:modified xsi:type="dcterms:W3CDTF">2022-03-22T20:56:10Z</dcterms:modified>
  <cp:revision>17</cp:revision>
  <dc:subject/>
  <dc:title>Вдосконалення маркетингової діяльності підприємства  (на прикладі ПАТ САН ІнБев Україна)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Экран (4:3)</vt:lpwstr>
  </property>
  <property fmtid="{D5CDD505-2E9C-101B-9397-08002B2CF9AE}" pid="3" name="Slides">
    <vt:i4>14</vt:i4>
  </property>
</Properties>
</file>