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132856"/>
            <a:ext cx="2736304" cy="3426177"/>
          </a:xfrm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74515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uk-UA" dirty="0"/>
              <a:t>Євген Теодорович </a:t>
            </a:r>
            <a:r>
              <a:rPr lang="uk-UA" dirty="0" smtClean="0"/>
              <a:t>Козак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2636912"/>
            <a:ext cx="3995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«</a:t>
            </a:r>
            <a:r>
              <a:rPr lang="ru-RU" b="1" i="1" dirty="0" err="1"/>
              <a:t>Створити</a:t>
            </a:r>
            <a:r>
              <a:rPr lang="ru-RU" b="1" i="1" dirty="0"/>
              <a:t> </a:t>
            </a:r>
            <a:r>
              <a:rPr lang="ru-RU" b="1" i="1" dirty="0" err="1"/>
              <a:t>таку</a:t>
            </a:r>
            <a:r>
              <a:rPr lang="ru-RU" b="1" i="1" dirty="0"/>
              <a:t> </a:t>
            </a:r>
            <a:r>
              <a:rPr lang="ru-RU" b="1" i="1" dirty="0" err="1"/>
              <a:t>музику</a:t>
            </a:r>
            <a:r>
              <a:rPr lang="ru-RU" b="1" i="1" dirty="0"/>
              <a:t> </a:t>
            </a:r>
            <a:r>
              <a:rPr lang="ru-RU" b="1" i="1" dirty="0" err="1"/>
              <a:t>міг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той,</a:t>
            </a:r>
            <a:endParaRPr lang="ru-RU" dirty="0"/>
          </a:p>
          <a:p>
            <a:r>
              <a:rPr lang="ru-RU" b="1" i="1" dirty="0" err="1"/>
              <a:t>хто</a:t>
            </a:r>
            <a:r>
              <a:rPr lang="ru-RU" b="1" i="1" dirty="0"/>
              <a:t> в </a:t>
            </a:r>
            <a:r>
              <a:rPr lang="ru-RU" b="1" i="1" dirty="0" err="1"/>
              <a:t>серці</a:t>
            </a:r>
            <a:r>
              <a:rPr lang="ru-RU" b="1" i="1" dirty="0"/>
              <a:t> носить образ </a:t>
            </a:r>
            <a:r>
              <a:rPr lang="ru-RU" b="1" i="1" dirty="0" err="1"/>
              <a:t>України</a:t>
            </a:r>
            <a:r>
              <a:rPr lang="ru-RU" b="1" i="1" dirty="0"/>
              <a:t>, </a:t>
            </a:r>
            <a:r>
              <a:rPr lang="ru-RU" b="1" i="1" dirty="0" err="1"/>
              <a:t>її</a:t>
            </a:r>
            <a:r>
              <a:rPr lang="ru-RU" b="1" i="1" dirty="0"/>
              <a:t> </a:t>
            </a:r>
            <a:r>
              <a:rPr lang="ru-RU" b="1" i="1" dirty="0" err="1"/>
              <a:t>пісню</a:t>
            </a:r>
            <a:r>
              <a:rPr lang="ru-RU" b="1" i="1" dirty="0"/>
              <a:t>,</a:t>
            </a:r>
            <a:endParaRPr lang="ru-RU" dirty="0"/>
          </a:p>
          <a:p>
            <a:r>
              <a:rPr lang="ru-RU" b="1" i="1" dirty="0"/>
              <a:t>а до того ж </a:t>
            </a:r>
            <a:r>
              <a:rPr lang="ru-RU" b="1" i="1" dirty="0" err="1"/>
              <a:t>мав</a:t>
            </a:r>
            <a:r>
              <a:rPr lang="ru-RU" b="1" i="1" dirty="0"/>
              <a:t> силу </a:t>
            </a:r>
            <a:r>
              <a:rPr lang="ru-RU" b="1" i="1" dirty="0" err="1"/>
              <a:t>надзвичайного</a:t>
            </a:r>
            <a:r>
              <a:rPr lang="ru-RU" b="1" i="1" dirty="0"/>
              <a:t> таланту,</a:t>
            </a:r>
            <a:endParaRPr lang="ru-RU" dirty="0"/>
          </a:p>
          <a:p>
            <a:r>
              <a:rPr lang="ru-RU" b="1" i="1" dirty="0" err="1"/>
              <a:t>володів</a:t>
            </a:r>
            <a:r>
              <a:rPr lang="ru-RU" b="1" i="1" dirty="0"/>
              <a:t> </a:t>
            </a:r>
            <a:r>
              <a:rPr lang="ru-RU" b="1" i="1" dirty="0" err="1"/>
              <a:t>високою</a:t>
            </a:r>
            <a:r>
              <a:rPr lang="ru-RU" b="1" i="1" dirty="0"/>
              <a:t> </a:t>
            </a:r>
            <a:r>
              <a:rPr lang="ru-RU" b="1" i="1" dirty="0" err="1"/>
              <a:t>майстерністю</a:t>
            </a:r>
            <a:r>
              <a:rPr lang="ru-RU" b="1" i="1" dirty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090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137640"/>
          </a:xfrm>
        </p:spPr>
        <p:txBody>
          <a:bodyPr>
            <a:normAutofit/>
          </a:bodyPr>
          <a:lstStyle/>
          <a:p>
            <a:r>
              <a:rPr lang="uk-UA" sz="2000" dirty="0"/>
              <a:t>22 квітня 2017 року мистецький світ України вшановує 110 річчя від дня народження визначного українського композитора ХХ ст. Євгена Теодоровича Козака (1907-1988), заслуженого діяча мистецтв України, педагога, хорового диригента, музично-культурного діяча Галичини.</a:t>
            </a:r>
            <a:br>
              <a:rPr lang="uk-UA" sz="2000" dirty="0"/>
            </a:br>
            <a:r>
              <a:rPr lang="uk-UA" sz="2000" dirty="0" err="1"/>
              <a:t>Є.Козак</a:t>
            </a:r>
            <a:r>
              <a:rPr lang="uk-UA" sz="2000" dirty="0"/>
              <a:t> народився у 1907 році у Львові, в сім’ї священика. Юнацькі роки провів у селі Колодне, на Львівщині. Як згадує </a:t>
            </a:r>
            <a:r>
              <a:rPr lang="uk-UA" sz="2000" dirty="0" err="1"/>
              <a:t>Є.Козак</a:t>
            </a:r>
            <a:r>
              <a:rPr lang="uk-UA" sz="2000" dirty="0"/>
              <a:t>, серед сільської молоді він «навчився співати наших чудових пісень, а також сам навчився грати на скрипці», організовував концерти хору, виступаючи як соліст і диригент. Згодом навчання у Львівській гімназії і паралельно у Вищому музичному інституті ім. М. Лисенка у Львові (клас флейти та теоретичних дисциплін).</a:t>
            </a:r>
            <a:br>
              <a:rPr lang="uk-UA" sz="2000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4191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7024687" cy="4994275"/>
          </a:xfrm>
        </p:spPr>
        <p:txBody>
          <a:bodyPr>
            <a:normAutofit fontScale="90000"/>
          </a:bodyPr>
          <a:lstStyle/>
          <a:p>
            <a:r>
              <a:rPr lang="uk-UA" sz="1800" dirty="0"/>
              <a:t>Важкі матеріальні умови (смерть батька), опікування братами і сестрами, змушують Козака навчаючись, працювати. Організовує чоловічий вокальний квартет «</a:t>
            </a:r>
            <a:r>
              <a:rPr lang="uk-UA" sz="1800" dirty="0" err="1"/>
              <a:t>Ревелєрси</a:t>
            </a:r>
            <a:r>
              <a:rPr lang="uk-UA" sz="1800" dirty="0"/>
              <a:t> Євгена», є його керівником і одним із виконавців (1928-1939). Квартет або «хор Євгена» виступав у популярних </a:t>
            </a:r>
            <a:r>
              <a:rPr lang="uk-UA" sz="1800" dirty="0" err="1"/>
              <a:t>рев’ю</a:t>
            </a:r>
            <a:r>
              <a:rPr lang="uk-UA" sz="1800" dirty="0"/>
              <a:t>, в кінотеатрах перед сеансами, на Львівському радіо. Ансамбль активно пропагував українську естрадну музику. Цей пісенний напрямок популярної музики будується на поєднанні музичних особливостей відомих пісенних хітів з елементами джазової гармонії та специфічної манери виконання. Пісенні твори Є. Козака «Львівський вальс», «Львів’янки» і у наш час залишаються музичною візиткою міста Львова. М. Скорик зробив сучасну обробку мелодії «</a:t>
            </a:r>
            <a:r>
              <a:rPr lang="uk-UA" sz="1800" dirty="0" err="1"/>
              <a:t>Стрийський</a:t>
            </a:r>
            <a:r>
              <a:rPr lang="uk-UA" sz="1800" dirty="0"/>
              <a:t> парк» і включив цей твір у свій музичний альбом.  Цікаво, що виконавцями у цьому квартеті були брати Шухевичі.</a:t>
            </a:r>
            <a:br>
              <a:rPr lang="uk-UA" sz="1800" dirty="0"/>
            </a:br>
            <a:r>
              <a:rPr lang="uk-UA" sz="1800" dirty="0"/>
              <a:t>Композитор багато і виснажливо працює, за умовами контракту кожен тиждень в репертуарі мав бути виконаний новий твір.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797152"/>
            <a:ext cx="2438400" cy="160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77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908720"/>
            <a:ext cx="3385568" cy="4897720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«Львівський Леонтович», як називали </a:t>
            </a:r>
            <a:r>
              <a:rPr lang="uk-UA" dirty="0" err="1"/>
              <a:t>Є.Козака</a:t>
            </a:r>
            <a:r>
              <a:rPr lang="uk-UA" dirty="0"/>
              <a:t>, розвиває </a:t>
            </a:r>
            <a:r>
              <a:rPr lang="uk-UA" dirty="0" err="1"/>
              <a:t>акапельний</a:t>
            </a:r>
            <a:r>
              <a:rPr lang="uk-UA" dirty="0"/>
              <a:t> різновид обробки, модифікує цей жанр у хорову мініатюру на народній основі –  це утвердив в українській музиці </a:t>
            </a:r>
            <a:r>
              <a:rPr lang="uk-UA" dirty="0" err="1"/>
              <a:t>М.Леонтович</a:t>
            </a:r>
            <a:r>
              <a:rPr lang="uk-UA" dirty="0"/>
              <a:t>. Обирає лаконічні, переконливі, водночас доступні виразові засоби хорового письма. Не боїться вносити в народну мелодію інтонаційні, ритмічні зміни, посилюючи виразність звучання, дотримується чіткої жанрової орієнтації. Козак – автор такої обробки народної пісні, що її дуже зручно виконувати співакам.        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701800"/>
            <a:ext cx="3311525" cy="3311525"/>
          </a:xfrm>
        </p:spPr>
      </p:pic>
    </p:spTree>
    <p:extLst>
      <p:ext uri="{BB962C8B-B14F-4D97-AF65-F5344CB8AC3E}">
        <p14:creationId xmlns:p14="http://schemas.microsoft.com/office/powerpoint/2010/main" val="235929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4392488" cy="4717394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692696"/>
            <a:ext cx="3419856" cy="5760640"/>
          </a:xfrm>
        </p:spPr>
        <p:txBody>
          <a:bodyPr>
            <a:normAutofit fontScale="55000" lnSpcReduction="20000"/>
          </a:bodyPr>
          <a:lstStyle/>
          <a:p>
            <a:r>
              <a:rPr lang="uk-UA" dirty="0"/>
              <a:t>Серед обробок пісень літературного походження – «Думи мої, думи», «Якби мені черевики», «Реве та стогне Дніпр широкий», «Ой одна я, одна»  (</a:t>
            </a:r>
            <a:r>
              <a:rPr lang="uk-UA" dirty="0" err="1"/>
              <a:t>сл.Т.Шевченка</a:t>
            </a:r>
            <a:r>
              <a:rPr lang="uk-UA" dirty="0"/>
              <a:t>),  «Стоїть гора </a:t>
            </a:r>
            <a:r>
              <a:rPr lang="uk-UA" dirty="0" err="1"/>
              <a:t>високая</a:t>
            </a:r>
            <a:r>
              <a:rPr lang="uk-UA" dirty="0"/>
              <a:t>» (</a:t>
            </a:r>
            <a:r>
              <a:rPr lang="uk-UA" dirty="0" err="1"/>
              <a:t>сл</a:t>
            </a:r>
            <a:r>
              <a:rPr lang="uk-UA" dirty="0"/>
              <a:t>. </a:t>
            </a:r>
            <a:r>
              <a:rPr lang="uk-UA" dirty="0" err="1"/>
              <a:t>Л.Глібова</a:t>
            </a:r>
            <a:r>
              <a:rPr lang="uk-UA" dirty="0"/>
              <a:t>), «Ніч яка, Господи, зоряна, </a:t>
            </a:r>
            <a:r>
              <a:rPr lang="uk-UA" dirty="0" err="1"/>
              <a:t>ясная</a:t>
            </a:r>
            <a:r>
              <a:rPr lang="uk-UA" dirty="0"/>
              <a:t>» (</a:t>
            </a:r>
            <a:r>
              <a:rPr lang="uk-UA" dirty="0" err="1"/>
              <a:t>сл</a:t>
            </a:r>
            <a:r>
              <a:rPr lang="uk-UA" dirty="0"/>
              <a:t>. </a:t>
            </a:r>
            <a:r>
              <a:rPr lang="uk-UA" dirty="0" err="1"/>
              <a:t>М.Старицького</a:t>
            </a:r>
            <a:r>
              <a:rPr lang="uk-UA" dirty="0"/>
              <a:t>)  та ряд </a:t>
            </a:r>
            <a:r>
              <a:rPr lang="uk-UA" dirty="0" err="1"/>
              <a:t>аранжувань</a:t>
            </a:r>
            <a:r>
              <a:rPr lang="uk-UA" dirty="0"/>
              <a:t> стрілецьких пісень. Його хорові «в’язанки» народних пісень можна вважати своєрідними «хоровими концертами» на народнопісенній основі («Віночок лемківських пісень», «Не женився, не журився», «</a:t>
            </a:r>
            <a:r>
              <a:rPr lang="uk-UA" dirty="0" err="1"/>
              <a:t>Лучче</a:t>
            </a:r>
            <a:r>
              <a:rPr lang="uk-UA" dirty="0"/>
              <a:t> було не ходити», «Невдале залицяння», «Гей, браття-опришки»). Відомими з оригінальних творів </a:t>
            </a:r>
            <a:r>
              <a:rPr lang="uk-UA" dirty="0" err="1"/>
              <a:t>Є.Козака</a:t>
            </a:r>
            <a:r>
              <a:rPr lang="uk-UA" dirty="0"/>
              <a:t> відзначимо хори «Вівчарик», «Вітер з полонини», «Буковинська полька». Оригінальними за задумом є хоровий цикл «Улюблені пісні Івана Франка» та театралізований концерт «Буковинське весілля» для солістів, хору і оркестру народних інструментів, створений на взірець циклу </a:t>
            </a:r>
            <a:r>
              <a:rPr lang="uk-UA" dirty="0" err="1"/>
              <a:t>М.Колесси</a:t>
            </a:r>
            <a:r>
              <a:rPr lang="uk-UA" dirty="0"/>
              <a:t> «Лемківське весілля».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953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043608" y="692696"/>
            <a:ext cx="6777317" cy="350897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Євген Козак був в числі небагатьох, хто розвинув традиції Львівської хорової школи. З його ініціативи відбувалися різні мистецькі заходи, конкурси, концерти, огляди хорів Галичини.  Не менш відомий </a:t>
            </a:r>
            <a:r>
              <a:rPr lang="uk-UA" dirty="0" err="1"/>
              <a:t>Є.Козак</a:t>
            </a:r>
            <a:r>
              <a:rPr lang="uk-UA" dirty="0"/>
              <a:t> і на </a:t>
            </a:r>
            <a:r>
              <a:rPr lang="uk-UA" dirty="0" err="1"/>
              <a:t>Дрогобиччині</a:t>
            </a:r>
            <a:r>
              <a:rPr lang="uk-UA" dirty="0"/>
              <a:t>, де бував безліч разів, тут працюють його учні, всі, хто його знав і поважав. У співавторстві з поетом М. </a:t>
            </a:r>
            <a:r>
              <a:rPr lang="uk-UA" dirty="0" err="1"/>
              <a:t>Шалатою</a:t>
            </a:r>
            <a:r>
              <a:rPr lang="uk-UA" dirty="0"/>
              <a:t> написав «Пісню про Дрогобич».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92108"/>
            <a:ext cx="4320480" cy="24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70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363342"/>
            <a:ext cx="6777317" cy="3508977"/>
          </a:xfrm>
        </p:spPr>
        <p:txBody>
          <a:bodyPr/>
          <a:lstStyle/>
          <a:p>
            <a:r>
              <a:rPr lang="uk-UA" dirty="0"/>
              <a:t>Серед його учнів Володимир </a:t>
            </a:r>
            <a:r>
              <a:rPr lang="uk-UA" dirty="0" err="1"/>
              <a:t>Гущак</a:t>
            </a:r>
            <a:r>
              <a:rPr lang="uk-UA" dirty="0"/>
              <a:t> – заслужений працівник культури України, композитор, відомий діяч хорового життя Галичини, керівник народної хорової капели «Ватра», викладач і довголітній завідувач відділу хорового диригування Дрогобицького музичного коледжу імені </a:t>
            </a:r>
            <a:r>
              <a:rPr lang="uk-UA" dirty="0" err="1"/>
              <a:t>В.Барвінського</a:t>
            </a:r>
            <a:r>
              <a:rPr lang="uk-UA" dirty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4729088" cy="286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8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</TotalTime>
  <Words>323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Остин</vt:lpstr>
      <vt:lpstr>Євген Теодорович Козак</vt:lpstr>
      <vt:lpstr>22 квітня 2017 року мистецький світ України вшановує 110 річчя від дня народження визначного українського композитора ХХ ст. Євгена Теодоровича Козака (1907-1988), заслуженого діяча мистецтв України, педагога, хорового диригента, музично-культурного діяча Галичини. Є.Козак народився у 1907 році у Львові, в сім’ї священика. Юнацькі роки провів у селі Колодне, на Львівщині. Як згадує Є.Козак, серед сільської молоді він «навчився співати наших чудових пісень, а також сам навчився грати на скрипці», організовував концерти хору, виступаючи як соліст і диригент. Згодом навчання у Львівській гімназії і паралельно у Вищому музичному інституті ім. М. Лисенка у Львові (клас флейти та теоретичних дисциплін). </vt:lpstr>
      <vt:lpstr>Важкі матеріальні умови (смерть батька), опікування братами і сестрами, змушують Козака навчаючись, працювати. Організовує чоловічий вокальний квартет «Ревелєрси Євгена», є його керівником і одним із виконавців (1928-1939). Квартет або «хор Євгена» виступав у популярних рев’ю, в кінотеатрах перед сеансами, на Львівському радіо. Ансамбль активно пропагував українську естрадну музику. Цей пісенний напрямок популярної музики будується на поєднанні музичних особливостей відомих пісенних хітів з елементами джазової гармонії та специфічної манери виконання. Пісенні твори Є. Козака «Львівський вальс», «Львів’янки» і у наш час залишаються музичною візиткою міста Львова. М. Скорик зробив сучасну обробку мелодії «Стрийський парк» і включив цей твір у свій музичний альбом.  Цікаво, що виконавцями у цьому квартеті були брати Шухевичі. Композитор багато і виснажливо працює, за умовами контракту кожен тиждень в репертуарі мав бути виконаний новий твір.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Євген Теодорович Козак</dc:title>
  <dc:creator>Diana</dc:creator>
  <cp:lastModifiedBy>sitnik2497@gmail.com</cp:lastModifiedBy>
  <cp:revision>2</cp:revision>
  <dcterms:created xsi:type="dcterms:W3CDTF">2019-04-08T05:14:59Z</dcterms:created>
  <dcterms:modified xsi:type="dcterms:W3CDTF">2019-04-16T05:59:31Z</dcterms:modified>
</cp:coreProperties>
</file>