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ня))\Desktop\Бюджет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5" t="20363" r="8033" b="4970"/>
          <a:stretch/>
        </p:blipFill>
        <p:spPr bwMode="auto">
          <a:xfrm>
            <a:off x="1403648" y="-3408"/>
            <a:ext cx="6394004" cy="372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Таня))\Desktop\Бюджет 2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22" r="4722" b="11223"/>
          <a:stretch/>
        </p:blipFill>
        <p:spPr bwMode="auto">
          <a:xfrm>
            <a:off x="1403648" y="3520440"/>
            <a:ext cx="6185859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608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Таня))</dc:creator>
  <cp:lastModifiedBy>Таня))</cp:lastModifiedBy>
  <cp:revision>1</cp:revision>
  <dcterms:created xsi:type="dcterms:W3CDTF">2024-01-17T17:47:57Z</dcterms:created>
  <dcterms:modified xsi:type="dcterms:W3CDTF">2024-01-17T17:50:07Z</dcterms:modified>
</cp:coreProperties>
</file>