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7" r:id="rId17"/>
    <p:sldId id="278" r:id="rId18"/>
    <p:sldId id="279" r:id="rId19"/>
    <p:sldId id="280" r:id="rId20"/>
    <p:sldId id="281" r:id="rId21"/>
    <p:sldId id="282" r:id="rId22"/>
    <p:sldId id="284" r:id="rId23"/>
    <p:sldId id="285" r:id="rId2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4A46B2-7569-4CA5-8056-11BF8EFA9F97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D60A10-D4FC-43C8-8F9F-5ED490F762ED}" type="slidenum">
              <a:rPr lang="uk-UA" smtClean="0"/>
              <a:pPr/>
              <a:t>‹#›</a:t>
            </a:fld>
            <a:endParaRPr lang="uk-UA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629036"/>
          </a:xfrm>
        </p:spPr>
        <p:txBody>
          <a:bodyPr>
            <a:noAutofit/>
          </a:bodyPr>
          <a:lstStyle/>
          <a:p>
            <a:pPr lvl="0" algn="ctr"/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Типологія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</a:t>
            </a:r>
            <a:r>
              <a:rPr lang="uk-UA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uk-UA" sz="60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206502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стратегічного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інструмент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керівникам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вищого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підготовляють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стратегічні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тривалі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тренди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фірмі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діловому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оточенні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1" name="Picture 1" descr="C:\Users\Владимир\Desktop\Новая папка (3)\anywalls.com-61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214686"/>
            <a:ext cx="4447111" cy="3335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17145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діалогової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запитів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ділові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обслуговують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експлуатаційний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7" name="Picture 1" descr="C:\Users\Владимир\Desktop\Новая папка (3)\ond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571744"/>
            <a:ext cx="5284050" cy="41116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200026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автоматизації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діловодства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обслуговують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потреби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допомагають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працівникам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3" name="Picture 1" descr="C:\Users\Владимир\Desktop\Новая папка (3)\tecnologia-154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786058"/>
            <a:ext cx="5148597" cy="3857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235745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обслуговують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управлінський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забезпечуючи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менеджерів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доповідями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деяких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інтерактивним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доступом до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поточної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історичним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звітам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49" name="Picture 1" descr="C:\Users\Владимир\Desktop\Новая папка (3)\licht-in-blau-abstrakten-hintergrund_53-168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071810"/>
            <a:ext cx="4465648" cy="35739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28868"/>
            <a:ext cx="8229600" cy="2428892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систем</a:t>
            </a: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>
                <a:latin typeface="Times New Roman" pitchFamily="18" charset="0"/>
                <a:cs typeface="Times New Roman" pitchFamily="18" charset="0"/>
              </a:rPr>
            </a:br>
            <a:endParaRPr lang="uk-UA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48979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Класифікація інформаційних систем:</a:t>
            </a:r>
            <a:endParaRPr lang="uk-UA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242221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рівнем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сферою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державні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ериторіальні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регіональні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міжгалузеві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галузеві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відомчі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б’єднаннь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організацій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1" name="Picture 1" descr="C:\Users\Владимир\Desktop\Новая папка (3)\u0Yv8VsjfTaU1u7oZ1w=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3786190"/>
            <a:ext cx="5214974" cy="28605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335758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рівнем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автоматизації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автоматизованого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збирання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інформаційно-пошукові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Інформаційно-довідкові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дкументальні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фактографічні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інтелектуальні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3" name="Picture 1" descr="C:\Users\Владимир\Desktop\Новая папка (3)\880f8a311a918516f5ef9ef4f3d2eb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786190"/>
            <a:ext cx="4572032" cy="2853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3891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сферою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наукових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автоматизованого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проектування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організаційного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організаційно-технічними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процесами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виробничими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процесами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авчальні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29" name="Picture 1" descr="C:\Users\Владимир\Desktop\Новая папка (3)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4214818"/>
            <a:ext cx="4572032" cy="24368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36433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ступенем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автоматизації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перетворення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немеханізовані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ручні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напівмеханізовані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механізовані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автоматизовані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автоматичніж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5" name="Picture 1" descr="C:\Users\Владимир\Desktop\Новая папка (3)\Futuristic-Tech-Abstract-Background-5709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3286123"/>
            <a:ext cx="5429288" cy="3340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370809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типом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носія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аперові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лектроні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ступенем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централізації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централізовані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ІС;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децентралізовані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ІС;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ІС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колективного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1" name="Picture 1" descr="C:\Users\Владимир\Desktop\Новая папка (3)\technology_4-500x3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4429132"/>
            <a:ext cx="4000528" cy="22701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57430"/>
            <a:ext cx="8229600" cy="2286016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</a:t>
            </a: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3643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функціональним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призначенням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ультурологічні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владні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науково-технічні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соціальні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фінансово-економічні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Users\Владимир\Desktop\Новая папка (3)\новая версия 1сд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00438"/>
            <a:ext cx="4214842" cy="3186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22079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часом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реального часу; 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квазіреального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часу; 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нерального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ірреального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часу.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C:\Users\Владимир\Desktop\Новая папка (3)\depositphotos_10201338-High-technology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978159"/>
            <a:ext cx="5173121" cy="38798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785926"/>
            <a:ext cx="8229600" cy="2928958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систем в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організаціях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різними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напрямками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>
                <a:latin typeface="Times New Roman" pitchFamily="18" charset="0"/>
                <a:cs typeface="Times New Roman" pitchFamily="18" charset="0"/>
              </a:rPr>
            </a:br>
            <a:endParaRPr lang="uk-UA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2565090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Система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маркетингової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набір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моделей,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завдяки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зібрана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використана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складанні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прогнозів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сценаріїв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pic>
        <p:nvPicPr>
          <p:cNvPr id="3073" name="Picture 1" descr="C:\Users\Владимир\Desktop\Новая папка (3)\Marketing_Half_Slid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071810"/>
            <a:ext cx="5715040" cy="35725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704104"/>
          </a:xfrm>
        </p:spPr>
        <p:txBody>
          <a:bodyPr>
            <a:noAutofit/>
          </a:bodyPr>
          <a:lstStyle/>
          <a:p>
            <a:pPr lvl="2"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систем в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залежності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потреб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організацій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714412" y="1643050"/>
            <a:ext cx="7329510" cy="4389120"/>
          </a:xfrm>
        </p:spPr>
        <p:txBody>
          <a:bodyPr>
            <a:normAutofit/>
          </a:bodyPr>
          <a:lstStyle/>
          <a:p>
            <a:pPr lvl="3"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ділово-процесійні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3"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офісні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автоматизовані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3"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управлінські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3"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3"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7" name="Picture 1" descr="C:\Users\Владимир\Desktop\Новая папка (3)\con_b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4615182"/>
            <a:ext cx="3006709" cy="2242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278608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Управлінська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інформаційна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комп'ютерна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інформаційна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система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постачає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повсякденну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часто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здійснювати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доступ до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поточної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ретроспективної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потрібної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менеджерам,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переважно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середнього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нижчого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рівнів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5" name="Picture 1" descr="C:\Users\Владимир\Desktop\Новая папка (3)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500438"/>
            <a:ext cx="4856165" cy="335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257176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Система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комп'ютерною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інформаційною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системою, яка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підтримує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ситуаціях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добре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структуровані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1" name="Picture 1" descr="C:\Users\Владимир\Desktop\Новая папка (3)\internet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357562"/>
            <a:ext cx="4394213" cy="3339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207170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комп'ютерні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підтримують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ефективне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організацій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вищих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рівнях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7" name="Picture 1" descr="C:\Users\Владимир\Desktop\Новая папка (3)\informacionnaya-siste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6636" y="3143248"/>
            <a:ext cx="4667283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85860"/>
            <a:ext cx="8229600" cy="724648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систем за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рівнями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dirty="0">
                <a:latin typeface="Times New Roman" pitchFamily="18" charset="0"/>
                <a:cs typeface="Times New Roman" pitchFamily="18" charset="0"/>
              </a:rPr>
            </a:b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785926"/>
            <a:ext cx="82153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експлуатаційного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підтримують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керуючих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операціями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стежать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елементарними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діями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типу продажу,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платежів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переводять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готівку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депозити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платіжну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відомість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кредитують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потік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фабриці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3" name="Picture 1" descr="C:\Users\Владимир\Desktop\Новая папка (3)\3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4000504"/>
            <a:ext cx="4572031" cy="28396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2707966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Системи</a:t>
            </a:r>
            <a:r>
              <a:rPr lang="ru-RU" b="1" dirty="0" smtClean="0"/>
              <a:t> </a:t>
            </a:r>
            <a:r>
              <a:rPr lang="ru-RU" b="1" dirty="0" err="1" smtClean="0"/>
              <a:t>рівня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 </a:t>
            </a:r>
            <a:r>
              <a:rPr lang="ru-RU" dirty="0" err="1" smtClean="0"/>
              <a:t>підтримують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  <a:r>
              <a:rPr lang="ru-RU" dirty="0" err="1" smtClean="0"/>
              <a:t>знання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оброблювачів</a:t>
            </a:r>
            <a:r>
              <a:rPr lang="ru-RU" dirty="0" smtClean="0"/>
              <a:t> </a:t>
            </a:r>
            <a:r>
              <a:rPr lang="ru-RU" dirty="0" err="1" smtClean="0"/>
              <a:t>даних</a:t>
            </a:r>
            <a:r>
              <a:rPr lang="ru-RU" dirty="0" smtClean="0"/>
              <a:t> в </a:t>
            </a:r>
            <a:r>
              <a:rPr lang="ru-RU" dirty="0" err="1" smtClean="0"/>
              <a:t>організації</a:t>
            </a:r>
            <a:r>
              <a:rPr lang="ru-RU" dirty="0" smtClean="0"/>
              <a:t>. </a:t>
            </a:r>
            <a:r>
              <a:rPr lang="ru-RU" dirty="0" err="1" smtClean="0"/>
              <a:t>Ціль</a:t>
            </a:r>
            <a:r>
              <a:rPr lang="ru-RU" dirty="0" smtClean="0"/>
              <a:t> систем </a:t>
            </a:r>
            <a:r>
              <a:rPr lang="ru-RU" dirty="0" err="1" smtClean="0"/>
              <a:t>рівня</a:t>
            </a:r>
            <a:r>
              <a:rPr lang="ru-RU" dirty="0" smtClean="0"/>
              <a:t> </a:t>
            </a:r>
            <a:r>
              <a:rPr lang="ru-RU" dirty="0" err="1" smtClean="0"/>
              <a:t>знання</a:t>
            </a:r>
            <a:r>
              <a:rPr lang="ru-RU" dirty="0" smtClean="0"/>
              <a:t> </a:t>
            </a:r>
            <a:r>
              <a:rPr lang="ru-RU" dirty="0" err="1" smtClean="0"/>
              <a:t>полягає</a:t>
            </a:r>
            <a:r>
              <a:rPr lang="ru-RU" dirty="0" smtClean="0"/>
              <a:t> в тому,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допомогти</a:t>
            </a:r>
            <a:r>
              <a:rPr lang="ru-RU" dirty="0" smtClean="0"/>
              <a:t> </a:t>
            </a:r>
            <a:r>
              <a:rPr lang="ru-RU" dirty="0" err="1" smtClean="0"/>
              <a:t>діловій</a:t>
            </a:r>
            <a:r>
              <a:rPr lang="ru-RU" dirty="0" smtClean="0"/>
              <a:t> </a:t>
            </a:r>
            <a:r>
              <a:rPr lang="ru-RU" dirty="0" err="1" smtClean="0"/>
              <a:t>фірмі</a:t>
            </a:r>
            <a:r>
              <a:rPr lang="ru-RU" dirty="0" smtClean="0"/>
              <a:t> </a:t>
            </a:r>
            <a:r>
              <a:rPr lang="ru-RU" dirty="0" err="1" smtClean="0"/>
              <a:t>інтегрувати</a:t>
            </a:r>
            <a:r>
              <a:rPr lang="ru-RU" dirty="0" smtClean="0"/>
              <a:t> </a:t>
            </a:r>
            <a:r>
              <a:rPr lang="ru-RU" dirty="0" err="1" smtClean="0"/>
              <a:t>нове</a:t>
            </a:r>
            <a:r>
              <a:rPr lang="ru-RU" dirty="0" smtClean="0"/>
              <a:t> </a:t>
            </a:r>
            <a:r>
              <a:rPr lang="ru-RU" dirty="0" err="1" smtClean="0"/>
              <a:t>знання</a:t>
            </a:r>
            <a:r>
              <a:rPr lang="ru-RU" dirty="0" smtClean="0"/>
              <a:t> в </a:t>
            </a:r>
            <a:r>
              <a:rPr lang="ru-RU" dirty="0" err="1" smtClean="0"/>
              <a:t>бізнес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допомагати</a:t>
            </a:r>
            <a:r>
              <a:rPr lang="ru-RU" dirty="0" smtClean="0"/>
              <a:t> </a:t>
            </a:r>
            <a:r>
              <a:rPr lang="ru-RU" dirty="0" err="1" smtClean="0"/>
              <a:t>організації</a:t>
            </a:r>
            <a:r>
              <a:rPr lang="ru-RU" dirty="0" smtClean="0"/>
              <a:t> </a:t>
            </a:r>
            <a:r>
              <a:rPr lang="ru-RU" dirty="0" err="1" smtClean="0"/>
              <a:t>управляти</a:t>
            </a:r>
            <a:r>
              <a:rPr lang="ru-RU" dirty="0" smtClean="0"/>
              <a:t> потоком </a:t>
            </a:r>
            <a:r>
              <a:rPr lang="ru-RU" dirty="0" err="1" smtClean="0"/>
              <a:t>документів</a:t>
            </a:r>
            <a:r>
              <a:rPr lang="ru-RU" dirty="0" smtClean="0"/>
              <a:t>. </a:t>
            </a:r>
            <a:endParaRPr lang="uk-UA" dirty="0"/>
          </a:p>
        </p:txBody>
      </p:sp>
      <p:pic>
        <p:nvPicPr>
          <p:cNvPr id="32770" name="Picture 2" descr="C:\Users\Владимир\Desktop\Новая папка (3)\iStock_000017706322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429000"/>
            <a:ext cx="5256213" cy="32190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228601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розроблені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обслуговувати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контроль,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адміністративні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середніх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менеджерів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Вони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добре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об'єкти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періодично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сповіщають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5" name="Picture 1" descr="C:\Users\Владимир\Desktop\Новая папка (3)\67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286124"/>
            <a:ext cx="4786346" cy="31908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94</TotalTime>
  <Words>264</Words>
  <Application>Microsoft Office PowerPoint</Application>
  <PresentationFormat>Экран (4:3)</PresentationFormat>
  <Paragraphs>66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Типологія інформаційних систем </vt:lpstr>
      <vt:lpstr>  1. Основні типи інформаційних систем </vt:lpstr>
      <vt:lpstr>Типи інформаційних систем в залежності від потреб різних організацій:</vt:lpstr>
      <vt:lpstr>Слайд 4</vt:lpstr>
      <vt:lpstr>Слайд 5</vt:lpstr>
      <vt:lpstr>Слайд 6</vt:lpstr>
      <vt:lpstr>Типи інформаційних систем за рівнями управління: </vt:lpstr>
      <vt:lpstr>Слайд 8</vt:lpstr>
      <vt:lpstr>Слайд 9</vt:lpstr>
      <vt:lpstr>Слайд 10</vt:lpstr>
      <vt:lpstr>Слайд 11</vt:lpstr>
      <vt:lpstr>Слайд 12</vt:lpstr>
      <vt:lpstr>Слайд 13</vt:lpstr>
      <vt:lpstr>2. Класифікація інформаційних систем </vt:lpstr>
      <vt:lpstr>Класифікація інформаційних систем:</vt:lpstr>
      <vt:lpstr>Слайд 16</vt:lpstr>
      <vt:lpstr>Слайд 17</vt:lpstr>
      <vt:lpstr>Слайд 18</vt:lpstr>
      <vt:lpstr>Слайд 19</vt:lpstr>
      <vt:lpstr>Слайд 20</vt:lpstr>
      <vt:lpstr>Слайд 21</vt:lpstr>
      <vt:lpstr>3. Особливості інформаційних систем в організаціях з різними напрямками діяльності 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Типологія інформаційних систем</dc:title>
  <dc:creator>Владимир</dc:creator>
  <cp:lastModifiedBy>Владимир</cp:lastModifiedBy>
  <cp:revision>13</cp:revision>
  <dcterms:created xsi:type="dcterms:W3CDTF">2015-03-27T13:54:12Z</dcterms:created>
  <dcterms:modified xsi:type="dcterms:W3CDTF">2019-01-19T10:24:40Z</dcterms:modified>
</cp:coreProperties>
</file>