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709" r:id="rId2"/>
  </p:sldMasterIdLst>
  <p:notesMasterIdLst>
    <p:notesMasterId r:id="rId13"/>
  </p:notesMasterIdLst>
  <p:sldIdLst>
    <p:sldId id="256" r:id="rId3"/>
    <p:sldId id="258" r:id="rId4"/>
    <p:sldId id="259" r:id="rId5"/>
    <p:sldId id="260" r:id="rId6"/>
    <p:sldId id="257" r:id="rId7"/>
    <p:sldId id="265" r:id="rId8"/>
    <p:sldId id="282" r:id="rId9"/>
    <p:sldId id="263" r:id="rId10"/>
    <p:sldId id="290" r:id="rId11"/>
    <p:sldId id="291" r:id="rId12"/>
  </p:sldIdLst>
  <p:sldSz cx="9144000" cy="5143500" type="screen16x9"/>
  <p:notesSz cx="6858000" cy="9144000"/>
  <p:embeddedFontLst>
    <p:embeddedFont>
      <p:font typeface="Exo" pitchFamily="2" charset="0"/>
      <p:regular r:id="rId14"/>
      <p:bold r:id="rId15"/>
      <p:italic r:id="rId16"/>
      <p:boldItalic r:id="rId17"/>
    </p:embeddedFont>
    <p:embeddedFont>
      <p:font typeface="Proxima Nova" panose="02000506030000020004" pitchFamily="2" charset="0"/>
      <p:regular r:id="rId18"/>
      <p:bold r:id="rId19"/>
      <p:italic r:id="rId20"/>
      <p:boldItalic r:id="rId21"/>
    </p:embeddedFont>
    <p:embeddedFont>
      <p:font typeface="Proxima Nova Semibold" panose="02000506030000020004" pitchFamily="2" charset="0"/>
      <p:regular r:id="rId22"/>
      <p:bold r:id="rId23"/>
      <p:boldItalic r:id="rId24"/>
    </p:embeddedFont>
    <p:embeddedFont>
      <p:font typeface="PT Sans" panose="02000000000000000000" pitchFamily="2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A6CADCA-DAEE-43E5-81EF-E944A1A0957B}">
  <a:tblStyle styleId="{2A6CADCA-DAEE-43E5-81EF-E944A1A0957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912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notesMaster" Target="notesMasters/notesMaster1.xml" /><Relationship Id="rId18" Type="http://schemas.openxmlformats.org/officeDocument/2006/relationships/font" Target="fonts/font5.fntdata" /><Relationship Id="rId26" Type="http://schemas.openxmlformats.org/officeDocument/2006/relationships/font" Target="fonts/font13.fntdata" /><Relationship Id="rId3" Type="http://schemas.openxmlformats.org/officeDocument/2006/relationships/slide" Target="slides/slide1.xml" /><Relationship Id="rId21" Type="http://schemas.openxmlformats.org/officeDocument/2006/relationships/font" Target="fonts/font8.fntdata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font" Target="fonts/font4.fntdata" /><Relationship Id="rId25" Type="http://schemas.openxmlformats.org/officeDocument/2006/relationships/font" Target="fonts/font12.fntdata" /><Relationship Id="rId2" Type="http://schemas.openxmlformats.org/officeDocument/2006/relationships/slideMaster" Target="slideMasters/slideMaster2.xml" /><Relationship Id="rId16" Type="http://schemas.openxmlformats.org/officeDocument/2006/relationships/font" Target="fonts/font3.fntdata" /><Relationship Id="rId20" Type="http://schemas.openxmlformats.org/officeDocument/2006/relationships/font" Target="fonts/font7.fntdata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24" Type="http://schemas.openxmlformats.org/officeDocument/2006/relationships/font" Target="fonts/font11.fntdata" /><Relationship Id="rId32" Type="http://schemas.openxmlformats.org/officeDocument/2006/relationships/tableStyles" Target="tableStyles.xml" /><Relationship Id="rId5" Type="http://schemas.openxmlformats.org/officeDocument/2006/relationships/slide" Target="slides/slide3.xml" /><Relationship Id="rId15" Type="http://schemas.openxmlformats.org/officeDocument/2006/relationships/font" Target="fonts/font2.fntdata" /><Relationship Id="rId23" Type="http://schemas.openxmlformats.org/officeDocument/2006/relationships/font" Target="fonts/font10.fntdata" /><Relationship Id="rId28" Type="http://schemas.openxmlformats.org/officeDocument/2006/relationships/font" Target="fonts/font15.fntdata" /><Relationship Id="rId10" Type="http://schemas.openxmlformats.org/officeDocument/2006/relationships/slide" Target="slides/slide8.xml" /><Relationship Id="rId19" Type="http://schemas.openxmlformats.org/officeDocument/2006/relationships/font" Target="fonts/font6.fntdata" /><Relationship Id="rId31" Type="http://schemas.openxmlformats.org/officeDocument/2006/relationships/theme" Target="theme/theme1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font" Target="fonts/font1.fntdata" /><Relationship Id="rId22" Type="http://schemas.openxmlformats.org/officeDocument/2006/relationships/font" Target="fonts/font9.fntdata" /><Relationship Id="rId27" Type="http://schemas.openxmlformats.org/officeDocument/2006/relationships/font" Target="fonts/font14.fntdata" /><Relationship Id="rId30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1" name="Google Shape;2721;gf11272de0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2" name="Google Shape;2722;gf11272de0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f11272de0f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5" name="Google Shape;2735;gf11272de0f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edfa3e31c0_2_205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0" name="Google Shape;2770;gedfa3e31c0_2_205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Google Shape;2821;gedfa3e31c0_2_20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2" name="Google Shape;2822;gedfa3e31c0_2_20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1" name="Google Shape;2721;gf11272de0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2" name="Google Shape;2722;gf11272de0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6" name="Google Shape;3056;gedfa3e31c0_2_20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7" name="Google Shape;3057;gedfa3e31c0_2_208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8" name="Google Shape;4008;gedfa3e31c0_2_208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9" name="Google Shape;4009;gedfa3e31c0_2_208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1" name="Google Shape;2981;gf11272de0f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2" name="Google Shape;2982;gf11272de0f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" name="Google Shape;4464;gedfa3e31c0_2_21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5" name="Google Shape;4465;gedfa3e31c0_2_21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9;p2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10" name="Google Shape;10;p2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2"/>
          <p:cNvSpPr txBox="1">
            <a:spLocks noGrp="1"/>
          </p:cNvSpPr>
          <p:nvPr>
            <p:ph type="ctrTitle"/>
          </p:nvPr>
        </p:nvSpPr>
        <p:spPr>
          <a:xfrm>
            <a:off x="1317600" y="1193625"/>
            <a:ext cx="6508800" cy="1724400"/>
          </a:xfrm>
          <a:prstGeom prst="rect">
            <a:avLst/>
          </a:prstGeom>
          <a:effectLst>
            <a:outerShdw blurRad="142875" algn="bl" rotWithShape="0">
              <a:schemeClr val="accent2">
                <a:alpha val="38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9" name="Google Shape;49;p2"/>
          <p:cNvSpPr txBox="1">
            <a:spLocks noGrp="1"/>
          </p:cNvSpPr>
          <p:nvPr>
            <p:ph type="subTitle" idx="1"/>
          </p:nvPr>
        </p:nvSpPr>
        <p:spPr>
          <a:xfrm>
            <a:off x="2298150" y="3376773"/>
            <a:ext cx="4547700" cy="3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grpSp>
        <p:nvGrpSpPr>
          <p:cNvPr id="3" name="Google Shape;50;p2"/>
          <p:cNvGrpSpPr/>
          <p:nvPr/>
        </p:nvGrpSpPr>
        <p:grpSpPr>
          <a:xfrm>
            <a:off x="-11" y="606814"/>
            <a:ext cx="1284435" cy="586800"/>
            <a:chOff x="-11" y="606814"/>
            <a:chExt cx="1284435" cy="586800"/>
          </a:xfrm>
        </p:grpSpPr>
        <p:sp>
          <p:nvSpPr>
            <p:cNvPr id="51" name="Google Shape;51;p2"/>
            <p:cNvSpPr/>
            <p:nvPr/>
          </p:nvSpPr>
          <p:spPr>
            <a:xfrm rot="-5400000">
              <a:off x="348812" y="258001"/>
              <a:ext cx="586800" cy="1284425"/>
            </a:xfrm>
            <a:prstGeom prst="flowChartOffpageConnector">
              <a:avLst/>
            </a:prstGeom>
            <a:gradFill>
              <a:gsLst>
                <a:gs pos="0">
                  <a:schemeClr val="accent4"/>
                </a:gs>
                <a:gs pos="100000">
                  <a:schemeClr val="l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" name="Google Shape;52;p2"/>
            <p:cNvGrpSpPr/>
            <p:nvPr/>
          </p:nvGrpSpPr>
          <p:grpSpPr>
            <a:xfrm rot="10800000">
              <a:off x="-11" y="779178"/>
              <a:ext cx="883262" cy="242091"/>
              <a:chOff x="2300350" y="2601250"/>
              <a:chExt cx="2275275" cy="623625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2300350" y="2601250"/>
                <a:ext cx="3921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684" h="24945" extrusionOk="0">
                    <a:moveTo>
                      <a:pt x="12720" y="0"/>
                    </a:moveTo>
                    <a:cubicBezTo>
                      <a:pt x="13337" y="0"/>
                      <a:pt x="14078" y="247"/>
                      <a:pt x="14572" y="741"/>
                    </a:cubicBezTo>
                    <a:cubicBezTo>
                      <a:pt x="15684" y="1852"/>
                      <a:pt x="15684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684" y="21240"/>
                      <a:pt x="15684" y="22845"/>
                      <a:pt x="14572" y="23957"/>
                    </a:cubicBezTo>
                    <a:cubicBezTo>
                      <a:pt x="13584" y="24944"/>
                      <a:pt x="11855" y="24944"/>
                      <a:pt x="10744" y="23957"/>
                    </a:cubicBezTo>
                    <a:lnTo>
                      <a:pt x="1112" y="14325"/>
                    </a:lnTo>
                    <a:cubicBezTo>
                      <a:pt x="1" y="13213"/>
                      <a:pt x="1" y="11484"/>
                      <a:pt x="1112" y="10496"/>
                    </a:cubicBezTo>
                    <a:lnTo>
                      <a:pt x="10744" y="741"/>
                    </a:lnTo>
                    <a:cubicBezTo>
                      <a:pt x="11361" y="247"/>
                      <a:pt x="11979" y="0"/>
                      <a:pt x="127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2680075" y="2601250"/>
                <a:ext cx="389025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1" h="24945" extrusionOk="0">
                    <a:moveTo>
                      <a:pt x="12596" y="0"/>
                    </a:moveTo>
                    <a:cubicBezTo>
                      <a:pt x="13337" y="0"/>
                      <a:pt x="13955" y="247"/>
                      <a:pt x="14449" y="741"/>
                    </a:cubicBezTo>
                    <a:cubicBezTo>
                      <a:pt x="15560" y="1852"/>
                      <a:pt x="15560" y="3581"/>
                      <a:pt x="14449" y="4569"/>
                    </a:cubicBezTo>
                    <a:lnTo>
                      <a:pt x="6669" y="12349"/>
                    </a:lnTo>
                    <a:lnTo>
                      <a:pt x="14449" y="20128"/>
                    </a:lnTo>
                    <a:cubicBezTo>
                      <a:pt x="15560" y="21240"/>
                      <a:pt x="15560" y="22845"/>
                      <a:pt x="14449" y="23957"/>
                    </a:cubicBezTo>
                    <a:cubicBezTo>
                      <a:pt x="13461" y="24944"/>
                      <a:pt x="11732" y="24944"/>
                      <a:pt x="10621" y="23957"/>
                    </a:cubicBezTo>
                    <a:lnTo>
                      <a:pt x="988" y="14325"/>
                    </a:lnTo>
                    <a:cubicBezTo>
                      <a:pt x="1" y="13213"/>
                      <a:pt x="1" y="11484"/>
                      <a:pt x="988" y="10496"/>
                    </a:cubicBezTo>
                    <a:lnTo>
                      <a:pt x="10621" y="741"/>
                    </a:lnTo>
                    <a:cubicBezTo>
                      <a:pt x="11238" y="247"/>
                      <a:pt x="11855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3056725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4" y="247"/>
                      <a:pt x="14448" y="741"/>
                    </a:cubicBezTo>
                    <a:cubicBezTo>
                      <a:pt x="15559" y="1852"/>
                      <a:pt x="15559" y="3581"/>
                      <a:pt x="14448" y="4569"/>
                    </a:cubicBezTo>
                    <a:lnTo>
                      <a:pt x="6792" y="12349"/>
                    </a:lnTo>
                    <a:lnTo>
                      <a:pt x="14448" y="20128"/>
                    </a:lnTo>
                    <a:cubicBezTo>
                      <a:pt x="15559" y="21240"/>
                      <a:pt x="15559" y="22845"/>
                      <a:pt x="14448" y="23957"/>
                    </a:cubicBezTo>
                    <a:cubicBezTo>
                      <a:pt x="13460" y="24944"/>
                      <a:pt x="11731" y="24944"/>
                      <a:pt x="10743" y="23957"/>
                    </a:cubicBezTo>
                    <a:lnTo>
                      <a:pt x="988" y="14325"/>
                    </a:lnTo>
                    <a:cubicBezTo>
                      <a:pt x="0" y="13213"/>
                      <a:pt x="0" y="11484"/>
                      <a:pt x="988" y="10496"/>
                    </a:cubicBezTo>
                    <a:lnTo>
                      <a:pt x="10743" y="741"/>
                    </a:lnTo>
                    <a:cubicBezTo>
                      <a:pt x="11237" y="247"/>
                      <a:pt x="11855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3433350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5" y="247"/>
                      <a:pt x="14572" y="741"/>
                    </a:cubicBezTo>
                    <a:cubicBezTo>
                      <a:pt x="15560" y="1852"/>
                      <a:pt x="15560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560" y="21240"/>
                      <a:pt x="15560" y="22845"/>
                      <a:pt x="14572" y="23957"/>
                    </a:cubicBezTo>
                    <a:cubicBezTo>
                      <a:pt x="13461" y="24944"/>
                      <a:pt x="11732" y="24944"/>
                      <a:pt x="10744" y="23957"/>
                    </a:cubicBezTo>
                    <a:lnTo>
                      <a:pt x="988" y="14325"/>
                    </a:lnTo>
                    <a:cubicBezTo>
                      <a:pt x="1" y="13213"/>
                      <a:pt x="1" y="11484"/>
                      <a:pt x="988" y="10496"/>
                    </a:cubicBezTo>
                    <a:lnTo>
                      <a:pt x="10744" y="741"/>
                    </a:lnTo>
                    <a:cubicBezTo>
                      <a:pt x="11238" y="247"/>
                      <a:pt x="11979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3810000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4" y="247"/>
                      <a:pt x="14572" y="741"/>
                    </a:cubicBezTo>
                    <a:cubicBezTo>
                      <a:pt x="15559" y="1852"/>
                      <a:pt x="15559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559" y="21240"/>
                      <a:pt x="15559" y="22845"/>
                      <a:pt x="14572" y="23957"/>
                    </a:cubicBezTo>
                    <a:cubicBezTo>
                      <a:pt x="13460" y="24944"/>
                      <a:pt x="11731" y="24944"/>
                      <a:pt x="10743" y="23957"/>
                    </a:cubicBezTo>
                    <a:lnTo>
                      <a:pt x="988" y="14325"/>
                    </a:lnTo>
                    <a:cubicBezTo>
                      <a:pt x="0" y="13213"/>
                      <a:pt x="0" y="11484"/>
                      <a:pt x="988" y="10496"/>
                    </a:cubicBezTo>
                    <a:lnTo>
                      <a:pt x="10743" y="741"/>
                    </a:lnTo>
                    <a:cubicBezTo>
                      <a:pt x="11237" y="247"/>
                      <a:pt x="11978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4186625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5" y="247"/>
                      <a:pt x="14572" y="741"/>
                    </a:cubicBezTo>
                    <a:cubicBezTo>
                      <a:pt x="15560" y="1852"/>
                      <a:pt x="15560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560" y="21240"/>
                      <a:pt x="15560" y="22845"/>
                      <a:pt x="14572" y="23957"/>
                    </a:cubicBezTo>
                    <a:cubicBezTo>
                      <a:pt x="13461" y="24944"/>
                      <a:pt x="11732" y="24944"/>
                      <a:pt x="10744" y="23957"/>
                    </a:cubicBezTo>
                    <a:lnTo>
                      <a:pt x="988" y="14325"/>
                    </a:lnTo>
                    <a:cubicBezTo>
                      <a:pt x="0" y="13213"/>
                      <a:pt x="0" y="11484"/>
                      <a:pt x="988" y="10496"/>
                    </a:cubicBezTo>
                    <a:lnTo>
                      <a:pt x="10744" y="741"/>
                    </a:lnTo>
                    <a:cubicBezTo>
                      <a:pt x="11238" y="247"/>
                      <a:pt x="11979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" name="Google Shape;59;p2"/>
          <p:cNvGrpSpPr/>
          <p:nvPr/>
        </p:nvGrpSpPr>
        <p:grpSpPr>
          <a:xfrm rot="5400000">
            <a:off x="85100" y="1849625"/>
            <a:ext cx="98902" cy="553090"/>
            <a:chOff x="4898850" y="4820550"/>
            <a:chExt cx="98902" cy="553090"/>
          </a:xfrm>
        </p:grpSpPr>
        <p:sp>
          <p:nvSpPr>
            <p:cNvPr id="60" name="Google Shape;60;p2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oogle Shape;65;p2"/>
          <p:cNvGrpSpPr/>
          <p:nvPr/>
        </p:nvGrpSpPr>
        <p:grpSpPr>
          <a:xfrm>
            <a:off x="-1414555" y="3058729"/>
            <a:ext cx="2297800" cy="347400"/>
            <a:chOff x="-1414555" y="3058729"/>
            <a:chExt cx="2297800" cy="347400"/>
          </a:xfrm>
        </p:grpSpPr>
        <p:sp>
          <p:nvSpPr>
            <p:cNvPr id="66" name="Google Shape;66;p2"/>
            <p:cNvSpPr/>
            <p:nvPr/>
          </p:nvSpPr>
          <p:spPr>
            <a:xfrm>
              <a:off x="-1414555" y="3338029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1111455" y="3058729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68;p2"/>
          <p:cNvGrpSpPr/>
          <p:nvPr/>
        </p:nvGrpSpPr>
        <p:grpSpPr>
          <a:xfrm flipH="1">
            <a:off x="-799254" y="4139005"/>
            <a:ext cx="1823016" cy="196994"/>
            <a:chOff x="7857346" y="4002005"/>
            <a:chExt cx="1823016" cy="196994"/>
          </a:xfrm>
        </p:grpSpPr>
        <p:sp>
          <p:nvSpPr>
            <p:cNvPr id="69" name="Google Shape;69;p2"/>
            <p:cNvSpPr/>
            <p:nvPr/>
          </p:nvSpPr>
          <p:spPr>
            <a:xfrm>
              <a:off x="7956216" y="4048371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857346" y="400200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882087" y="4026715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2"/>
          <p:cNvSpPr/>
          <p:nvPr/>
        </p:nvSpPr>
        <p:spPr>
          <a:xfrm rot="10800000">
            <a:off x="8027645" y="2478979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 rot="10800000">
            <a:off x="8557211" y="3859075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 rot="5400000">
            <a:off x="8206162" y="-34881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75;p2"/>
          <p:cNvGrpSpPr/>
          <p:nvPr/>
        </p:nvGrpSpPr>
        <p:grpSpPr>
          <a:xfrm>
            <a:off x="7812807" y="997962"/>
            <a:ext cx="1520982" cy="302065"/>
            <a:chOff x="5642557" y="-150670"/>
            <a:chExt cx="1520982" cy="302065"/>
          </a:xfrm>
        </p:grpSpPr>
        <p:sp>
          <p:nvSpPr>
            <p:cNvPr id="76" name="Google Shape;76;p2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81;p2"/>
          <p:cNvGrpSpPr/>
          <p:nvPr/>
        </p:nvGrpSpPr>
        <p:grpSpPr>
          <a:xfrm>
            <a:off x="8495989" y="1713528"/>
            <a:ext cx="883262" cy="242091"/>
            <a:chOff x="2300350" y="2601250"/>
            <a:chExt cx="2275275" cy="623625"/>
          </a:xfrm>
        </p:grpSpPr>
        <p:sp>
          <p:nvSpPr>
            <p:cNvPr id="82" name="Google Shape;82;p2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88;p2"/>
          <p:cNvGrpSpPr/>
          <p:nvPr/>
        </p:nvGrpSpPr>
        <p:grpSpPr>
          <a:xfrm>
            <a:off x="8267392" y="3231066"/>
            <a:ext cx="1105976" cy="133969"/>
            <a:chOff x="8183182" y="663852"/>
            <a:chExt cx="1475028" cy="178673"/>
          </a:xfrm>
        </p:grpSpPr>
        <p:grpSp>
          <p:nvGrpSpPr>
            <p:cNvPr id="52" name="Google Shape;89;p2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90" name="Google Shape;90;p2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100;p2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Google Shape;111;p2"/>
          <p:cNvGrpSpPr/>
          <p:nvPr/>
        </p:nvGrpSpPr>
        <p:grpSpPr>
          <a:xfrm rot="5400000">
            <a:off x="8520259" y="3926674"/>
            <a:ext cx="302065" cy="1520982"/>
            <a:chOff x="-108754" y="2690919"/>
            <a:chExt cx="302065" cy="1520982"/>
          </a:xfrm>
        </p:grpSpPr>
        <p:sp>
          <p:nvSpPr>
            <p:cNvPr id="112" name="Google Shape;112;p2"/>
            <p:cNvSpPr/>
            <p:nvPr/>
          </p:nvSpPr>
          <p:spPr>
            <a:xfrm>
              <a:off x="-62388" y="2782841"/>
              <a:ext cx="209364" cy="1335580"/>
            </a:xfrm>
            <a:custGeom>
              <a:avLst/>
              <a:gdLst/>
              <a:ahLst/>
              <a:cxnLst/>
              <a:rect l="l" t="t" r="r" b="b"/>
              <a:pathLst>
                <a:path w="6719" h="42862" fill="none" extrusionOk="0">
                  <a:moveTo>
                    <a:pt x="0" y="42862"/>
                  </a:moveTo>
                  <a:lnTo>
                    <a:pt x="0" y="23799"/>
                  </a:lnTo>
                  <a:lnTo>
                    <a:pt x="6718" y="17056"/>
                  </a:lnTo>
                  <a:lnTo>
                    <a:pt x="6718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01358" y="2690919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1"/>
                  </a:moveTo>
                  <a:cubicBezTo>
                    <a:pt x="2281" y="1"/>
                    <a:pt x="2951" y="645"/>
                    <a:pt x="2951" y="1463"/>
                  </a:cubicBezTo>
                  <a:cubicBezTo>
                    <a:pt x="2951" y="2281"/>
                    <a:pt x="2281" y="2951"/>
                    <a:pt x="1463" y="2951"/>
                  </a:cubicBezTo>
                  <a:cubicBezTo>
                    <a:pt x="645" y="2951"/>
                    <a:pt x="1" y="2281"/>
                    <a:pt x="1" y="1463"/>
                  </a:cubicBezTo>
                  <a:cubicBezTo>
                    <a:pt x="1" y="645"/>
                    <a:pt x="645" y="1"/>
                    <a:pt x="1463" y="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25320" y="2714881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4" y="0"/>
                  </a:moveTo>
                  <a:cubicBezTo>
                    <a:pt x="322" y="0"/>
                    <a:pt x="0" y="322"/>
                    <a:pt x="0" y="694"/>
                  </a:cubicBezTo>
                  <a:cubicBezTo>
                    <a:pt x="0" y="1091"/>
                    <a:pt x="322" y="1388"/>
                    <a:pt x="694" y="1388"/>
                  </a:cubicBezTo>
                  <a:cubicBezTo>
                    <a:pt x="1091" y="1388"/>
                    <a:pt x="1388" y="1091"/>
                    <a:pt x="1388" y="694"/>
                  </a:cubicBezTo>
                  <a:cubicBezTo>
                    <a:pt x="1388" y="322"/>
                    <a:pt x="1091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108754" y="4119948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88" y="0"/>
                  </a:moveTo>
                  <a:cubicBezTo>
                    <a:pt x="2306" y="0"/>
                    <a:pt x="2951" y="670"/>
                    <a:pt x="2951" y="1463"/>
                  </a:cubicBezTo>
                  <a:cubicBezTo>
                    <a:pt x="2951" y="2281"/>
                    <a:pt x="2306" y="2950"/>
                    <a:pt x="1488" y="2950"/>
                  </a:cubicBezTo>
                  <a:cubicBezTo>
                    <a:pt x="670" y="2950"/>
                    <a:pt x="1" y="2281"/>
                    <a:pt x="1" y="1463"/>
                  </a:cubicBezTo>
                  <a:cubicBezTo>
                    <a:pt x="1" y="670"/>
                    <a:pt x="670" y="0"/>
                    <a:pt x="1488" y="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84013" y="4144658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117;p2"/>
          <p:cNvGrpSpPr/>
          <p:nvPr/>
        </p:nvGrpSpPr>
        <p:grpSpPr>
          <a:xfrm>
            <a:off x="1710357" y="-107958"/>
            <a:ext cx="1520982" cy="302065"/>
            <a:chOff x="5642557" y="-150670"/>
            <a:chExt cx="1520982" cy="302065"/>
          </a:xfrm>
        </p:grpSpPr>
        <p:sp>
          <p:nvSpPr>
            <p:cNvPr id="118" name="Google Shape;118;p2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123;p2"/>
          <p:cNvGrpSpPr/>
          <p:nvPr/>
        </p:nvGrpSpPr>
        <p:grpSpPr>
          <a:xfrm>
            <a:off x="6420895" y="-1455296"/>
            <a:ext cx="347400" cy="2297800"/>
            <a:chOff x="6420895" y="-1455296"/>
            <a:chExt cx="347400" cy="2297800"/>
          </a:xfrm>
        </p:grpSpPr>
        <p:sp>
          <p:nvSpPr>
            <p:cNvPr id="124" name="Google Shape;124;p2"/>
            <p:cNvSpPr/>
            <p:nvPr/>
          </p:nvSpPr>
          <p:spPr>
            <a:xfrm rot="5400000">
              <a:off x="5457595" y="-491996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 rot="5400000">
              <a:off x="5736895" y="-188896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2"/>
          <p:cNvSpPr/>
          <p:nvPr/>
        </p:nvSpPr>
        <p:spPr>
          <a:xfrm rot="10800000">
            <a:off x="1023762" y="4389464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979;p24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1980" name="Google Shape;1980;p24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24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24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24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24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24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24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24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24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24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24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24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24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24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24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24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24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24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24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24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24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24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24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24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24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24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24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24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24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24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24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24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24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24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24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24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24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24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2018;p24"/>
          <p:cNvGrpSpPr/>
          <p:nvPr/>
        </p:nvGrpSpPr>
        <p:grpSpPr>
          <a:xfrm>
            <a:off x="4674957" y="4956042"/>
            <a:ext cx="1520982" cy="302065"/>
            <a:chOff x="5642557" y="-150670"/>
            <a:chExt cx="1520982" cy="302065"/>
          </a:xfrm>
        </p:grpSpPr>
        <p:sp>
          <p:nvSpPr>
            <p:cNvPr id="2019" name="Google Shape;2019;p24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24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24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24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24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2024;p24"/>
          <p:cNvGrpSpPr/>
          <p:nvPr/>
        </p:nvGrpSpPr>
        <p:grpSpPr>
          <a:xfrm rot="5400000">
            <a:off x="85100" y="2306825"/>
            <a:ext cx="98902" cy="553090"/>
            <a:chOff x="4898850" y="4820550"/>
            <a:chExt cx="98902" cy="553090"/>
          </a:xfrm>
        </p:grpSpPr>
        <p:sp>
          <p:nvSpPr>
            <p:cNvPr id="2025" name="Google Shape;2025;p24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24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24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24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24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2030;p24"/>
          <p:cNvGrpSpPr/>
          <p:nvPr/>
        </p:nvGrpSpPr>
        <p:grpSpPr>
          <a:xfrm>
            <a:off x="-1744592" y="3592129"/>
            <a:ext cx="2297800" cy="347400"/>
            <a:chOff x="-1439792" y="3592129"/>
            <a:chExt cx="2297800" cy="347400"/>
          </a:xfrm>
        </p:grpSpPr>
        <p:sp>
          <p:nvSpPr>
            <p:cNvPr id="2031" name="Google Shape;2031;p24"/>
            <p:cNvSpPr/>
            <p:nvPr/>
          </p:nvSpPr>
          <p:spPr>
            <a:xfrm>
              <a:off x="-1439792" y="3871429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24"/>
            <p:cNvSpPr/>
            <p:nvPr/>
          </p:nvSpPr>
          <p:spPr>
            <a:xfrm>
              <a:off x="-1136692" y="3592129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3" name="Google Shape;2033;p24"/>
          <p:cNvSpPr/>
          <p:nvPr/>
        </p:nvSpPr>
        <p:spPr>
          <a:xfrm rot="10800000">
            <a:off x="414162" y="4465664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2034;p24"/>
          <p:cNvGrpSpPr/>
          <p:nvPr/>
        </p:nvGrpSpPr>
        <p:grpSpPr>
          <a:xfrm>
            <a:off x="-222733" y="225814"/>
            <a:ext cx="1507157" cy="586800"/>
            <a:chOff x="-222733" y="225814"/>
            <a:chExt cx="1507157" cy="586800"/>
          </a:xfrm>
        </p:grpSpPr>
        <p:sp>
          <p:nvSpPr>
            <p:cNvPr id="2035" name="Google Shape;2035;p24"/>
            <p:cNvSpPr/>
            <p:nvPr/>
          </p:nvSpPr>
          <p:spPr>
            <a:xfrm rot="-5400000">
              <a:off x="348812" y="-122999"/>
              <a:ext cx="586800" cy="1284425"/>
            </a:xfrm>
            <a:prstGeom prst="flowChartOffpageConnector">
              <a:avLst/>
            </a:prstGeom>
            <a:gradFill>
              <a:gsLst>
                <a:gs pos="0">
                  <a:schemeClr val="accent4"/>
                </a:gs>
                <a:gs pos="100000">
                  <a:schemeClr val="l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" name="Google Shape;2036;p24"/>
            <p:cNvGrpSpPr/>
            <p:nvPr/>
          </p:nvGrpSpPr>
          <p:grpSpPr>
            <a:xfrm>
              <a:off x="-222733" y="452241"/>
              <a:ext cx="1105976" cy="133969"/>
              <a:chOff x="8183182" y="663852"/>
              <a:chExt cx="1475028" cy="178673"/>
            </a:xfrm>
          </p:grpSpPr>
          <p:grpSp>
            <p:nvGrpSpPr>
              <p:cNvPr id="8" name="Google Shape;2037;p24"/>
              <p:cNvGrpSpPr/>
              <p:nvPr/>
            </p:nvGrpSpPr>
            <p:grpSpPr>
              <a:xfrm>
                <a:off x="8183182" y="774425"/>
                <a:ext cx="1178025" cy="68100"/>
                <a:chOff x="2024450" y="204150"/>
                <a:chExt cx="1178025" cy="68100"/>
              </a:xfrm>
            </p:grpSpPr>
            <p:sp>
              <p:nvSpPr>
                <p:cNvPr id="2038" name="Google Shape;2038;p24"/>
                <p:cNvSpPr/>
                <p:nvPr/>
              </p:nvSpPr>
              <p:spPr>
                <a:xfrm>
                  <a:off x="20244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9" name="Google Shape;2039;p24"/>
                <p:cNvSpPr/>
                <p:nvPr/>
              </p:nvSpPr>
              <p:spPr>
                <a:xfrm>
                  <a:off x="21477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0" name="Google Shape;2040;p24"/>
                <p:cNvSpPr/>
                <p:nvPr/>
              </p:nvSpPr>
              <p:spPr>
                <a:xfrm>
                  <a:off x="227110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1" name="Google Shape;2041;p24"/>
                <p:cNvSpPr/>
                <p:nvPr/>
              </p:nvSpPr>
              <p:spPr>
                <a:xfrm>
                  <a:off x="239442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2" name="Google Shape;2042;p24"/>
                <p:cNvSpPr/>
                <p:nvPr/>
              </p:nvSpPr>
              <p:spPr>
                <a:xfrm>
                  <a:off x="25177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3" name="Google Shape;2043;p24"/>
                <p:cNvSpPr/>
                <p:nvPr/>
              </p:nvSpPr>
              <p:spPr>
                <a:xfrm>
                  <a:off x="26410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4" name="Google Shape;2044;p24"/>
                <p:cNvSpPr/>
                <p:nvPr/>
              </p:nvSpPr>
              <p:spPr>
                <a:xfrm>
                  <a:off x="276440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5" name="Google Shape;2045;p24"/>
                <p:cNvSpPr/>
                <p:nvPr/>
              </p:nvSpPr>
              <p:spPr>
                <a:xfrm>
                  <a:off x="288772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6" name="Google Shape;2046;p24"/>
                <p:cNvSpPr/>
                <p:nvPr/>
              </p:nvSpPr>
              <p:spPr>
                <a:xfrm>
                  <a:off x="30110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7" name="Google Shape;2047;p24"/>
                <p:cNvSpPr/>
                <p:nvPr/>
              </p:nvSpPr>
              <p:spPr>
                <a:xfrm>
                  <a:off x="31343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" name="Google Shape;2048;p24"/>
              <p:cNvGrpSpPr/>
              <p:nvPr/>
            </p:nvGrpSpPr>
            <p:grpSpPr>
              <a:xfrm>
                <a:off x="8480185" y="663852"/>
                <a:ext cx="1178025" cy="68100"/>
                <a:chOff x="2024450" y="204150"/>
                <a:chExt cx="1178025" cy="68100"/>
              </a:xfrm>
            </p:grpSpPr>
            <p:sp>
              <p:nvSpPr>
                <p:cNvPr id="2049" name="Google Shape;2049;p24"/>
                <p:cNvSpPr/>
                <p:nvPr/>
              </p:nvSpPr>
              <p:spPr>
                <a:xfrm>
                  <a:off x="20244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0" name="Google Shape;2050;p24"/>
                <p:cNvSpPr/>
                <p:nvPr/>
              </p:nvSpPr>
              <p:spPr>
                <a:xfrm>
                  <a:off x="21477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1" name="Google Shape;2051;p24"/>
                <p:cNvSpPr/>
                <p:nvPr/>
              </p:nvSpPr>
              <p:spPr>
                <a:xfrm>
                  <a:off x="227110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2" name="Google Shape;2052;p24"/>
                <p:cNvSpPr/>
                <p:nvPr/>
              </p:nvSpPr>
              <p:spPr>
                <a:xfrm>
                  <a:off x="239442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3" name="Google Shape;2053;p24"/>
                <p:cNvSpPr/>
                <p:nvPr/>
              </p:nvSpPr>
              <p:spPr>
                <a:xfrm>
                  <a:off x="25177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4" name="Google Shape;2054;p24"/>
                <p:cNvSpPr/>
                <p:nvPr/>
              </p:nvSpPr>
              <p:spPr>
                <a:xfrm>
                  <a:off x="26410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5" name="Google Shape;2055;p24"/>
                <p:cNvSpPr/>
                <p:nvPr/>
              </p:nvSpPr>
              <p:spPr>
                <a:xfrm>
                  <a:off x="276440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6" name="Google Shape;2056;p24"/>
                <p:cNvSpPr/>
                <p:nvPr/>
              </p:nvSpPr>
              <p:spPr>
                <a:xfrm>
                  <a:off x="288772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7" name="Google Shape;2057;p24"/>
                <p:cNvSpPr/>
                <p:nvPr/>
              </p:nvSpPr>
              <p:spPr>
                <a:xfrm>
                  <a:off x="30110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8" name="Google Shape;2058;p24"/>
                <p:cNvSpPr/>
                <p:nvPr/>
              </p:nvSpPr>
              <p:spPr>
                <a:xfrm>
                  <a:off x="31343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2059" name="Google Shape;2059;p24"/>
          <p:cNvSpPr/>
          <p:nvPr/>
        </p:nvSpPr>
        <p:spPr>
          <a:xfrm>
            <a:off x="8557212" y="-1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2060;p24"/>
          <p:cNvGrpSpPr/>
          <p:nvPr/>
        </p:nvGrpSpPr>
        <p:grpSpPr>
          <a:xfrm>
            <a:off x="8041407" y="183762"/>
            <a:ext cx="1520982" cy="302065"/>
            <a:chOff x="5642557" y="-150670"/>
            <a:chExt cx="1520982" cy="302065"/>
          </a:xfrm>
        </p:grpSpPr>
        <p:sp>
          <p:nvSpPr>
            <p:cNvPr id="2061" name="Google Shape;2061;p24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24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24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24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24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2066;p24"/>
          <p:cNvGrpSpPr/>
          <p:nvPr/>
        </p:nvGrpSpPr>
        <p:grpSpPr>
          <a:xfrm rot="5400000">
            <a:off x="8360264" y="2845229"/>
            <a:ext cx="883262" cy="242091"/>
            <a:chOff x="2300350" y="2601250"/>
            <a:chExt cx="2275275" cy="623625"/>
          </a:xfrm>
        </p:grpSpPr>
        <p:sp>
          <p:nvSpPr>
            <p:cNvPr id="2067" name="Google Shape;2067;p24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24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24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24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24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24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2073;p24"/>
          <p:cNvGrpSpPr/>
          <p:nvPr/>
        </p:nvGrpSpPr>
        <p:grpSpPr>
          <a:xfrm>
            <a:off x="8267392" y="4678866"/>
            <a:ext cx="1105976" cy="133969"/>
            <a:chOff x="8183182" y="663852"/>
            <a:chExt cx="1475028" cy="178673"/>
          </a:xfrm>
        </p:grpSpPr>
        <p:grpSp>
          <p:nvGrpSpPr>
            <p:cNvPr id="13" name="Google Shape;2074;p24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2075" name="Google Shape;2075;p24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24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24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24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24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24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24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24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24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24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2085;p24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2086" name="Google Shape;2086;p24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24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24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24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24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24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24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24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24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24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" name="Google Shape;2096;p24"/>
          <p:cNvGrpSpPr/>
          <p:nvPr/>
        </p:nvGrpSpPr>
        <p:grpSpPr>
          <a:xfrm>
            <a:off x="5023301" y="238994"/>
            <a:ext cx="1252897" cy="51000"/>
            <a:chOff x="2915381" y="4104819"/>
            <a:chExt cx="1252897" cy="51000"/>
          </a:xfrm>
        </p:grpSpPr>
        <p:sp>
          <p:nvSpPr>
            <p:cNvPr id="2097" name="Google Shape;2097;p24"/>
            <p:cNvSpPr/>
            <p:nvPr/>
          </p:nvSpPr>
          <p:spPr>
            <a:xfrm>
              <a:off x="2915381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24"/>
            <p:cNvSpPr/>
            <p:nvPr/>
          </p:nvSpPr>
          <p:spPr>
            <a:xfrm>
              <a:off x="3007850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24"/>
            <p:cNvSpPr/>
            <p:nvPr/>
          </p:nvSpPr>
          <p:spPr>
            <a:xfrm>
              <a:off x="3100319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24"/>
            <p:cNvSpPr/>
            <p:nvPr/>
          </p:nvSpPr>
          <p:spPr>
            <a:xfrm>
              <a:off x="3192788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24"/>
            <p:cNvSpPr/>
            <p:nvPr/>
          </p:nvSpPr>
          <p:spPr>
            <a:xfrm>
              <a:off x="328525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24"/>
            <p:cNvSpPr/>
            <p:nvPr/>
          </p:nvSpPr>
          <p:spPr>
            <a:xfrm>
              <a:off x="3377726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24"/>
            <p:cNvSpPr/>
            <p:nvPr/>
          </p:nvSpPr>
          <p:spPr>
            <a:xfrm>
              <a:off x="3470195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24"/>
            <p:cNvSpPr/>
            <p:nvPr/>
          </p:nvSpPr>
          <p:spPr>
            <a:xfrm>
              <a:off x="3562664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24"/>
            <p:cNvSpPr/>
            <p:nvPr/>
          </p:nvSpPr>
          <p:spPr>
            <a:xfrm>
              <a:off x="3655133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24"/>
            <p:cNvSpPr/>
            <p:nvPr/>
          </p:nvSpPr>
          <p:spPr>
            <a:xfrm>
              <a:off x="3747602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24"/>
            <p:cNvSpPr/>
            <p:nvPr/>
          </p:nvSpPr>
          <p:spPr>
            <a:xfrm>
              <a:off x="38400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24"/>
            <p:cNvSpPr/>
            <p:nvPr/>
          </p:nvSpPr>
          <p:spPr>
            <a:xfrm>
              <a:off x="39324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24"/>
            <p:cNvSpPr/>
            <p:nvPr/>
          </p:nvSpPr>
          <p:spPr>
            <a:xfrm>
              <a:off x="40248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24"/>
            <p:cNvSpPr/>
            <p:nvPr/>
          </p:nvSpPr>
          <p:spPr>
            <a:xfrm>
              <a:off x="41172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1" name="Google Shape;2111;p24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72700"/>
          </a:xfrm>
          <a:prstGeom prst="rect">
            <a:avLst/>
          </a:prstGeom>
          <a:effectLst>
            <a:outerShdw blurRad="8572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450;p28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2451" name="Google Shape;2451;p28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28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28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28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28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28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28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28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28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28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28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28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28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28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28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28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28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28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28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28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28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28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28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8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28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28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28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28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28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28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28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28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28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28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28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8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8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28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2489;p28"/>
          <p:cNvGrpSpPr/>
          <p:nvPr/>
        </p:nvGrpSpPr>
        <p:grpSpPr>
          <a:xfrm rot="5400000">
            <a:off x="85100" y="1849625"/>
            <a:ext cx="98902" cy="553090"/>
            <a:chOff x="4898850" y="4820550"/>
            <a:chExt cx="98902" cy="553090"/>
          </a:xfrm>
        </p:grpSpPr>
        <p:sp>
          <p:nvSpPr>
            <p:cNvPr id="2490" name="Google Shape;2490;p28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8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8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8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8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2495;p28"/>
          <p:cNvGrpSpPr/>
          <p:nvPr/>
        </p:nvGrpSpPr>
        <p:grpSpPr>
          <a:xfrm flipH="1">
            <a:off x="-839729" y="2843530"/>
            <a:ext cx="1823016" cy="196994"/>
            <a:chOff x="7857346" y="4002005"/>
            <a:chExt cx="1823016" cy="196994"/>
          </a:xfrm>
        </p:grpSpPr>
        <p:sp>
          <p:nvSpPr>
            <p:cNvPr id="2496" name="Google Shape;2496;p28"/>
            <p:cNvSpPr/>
            <p:nvPr/>
          </p:nvSpPr>
          <p:spPr>
            <a:xfrm>
              <a:off x="7956216" y="4048371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8"/>
            <p:cNvSpPr/>
            <p:nvPr/>
          </p:nvSpPr>
          <p:spPr>
            <a:xfrm>
              <a:off x="7857346" y="400200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8"/>
            <p:cNvSpPr/>
            <p:nvPr/>
          </p:nvSpPr>
          <p:spPr>
            <a:xfrm>
              <a:off x="7882087" y="4026715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99" name="Google Shape;2499;p28"/>
          <p:cNvSpPr/>
          <p:nvPr/>
        </p:nvSpPr>
        <p:spPr>
          <a:xfrm rot="5400000">
            <a:off x="8206149" y="3859075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0" name="Google Shape;2500;p28"/>
          <p:cNvSpPr/>
          <p:nvPr/>
        </p:nvSpPr>
        <p:spPr>
          <a:xfrm>
            <a:off x="8206162" y="-34881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oogle Shape;2501;p28"/>
          <p:cNvGrpSpPr/>
          <p:nvPr/>
        </p:nvGrpSpPr>
        <p:grpSpPr>
          <a:xfrm>
            <a:off x="8267392" y="3231066"/>
            <a:ext cx="1105976" cy="133969"/>
            <a:chOff x="8183182" y="663852"/>
            <a:chExt cx="1475028" cy="178673"/>
          </a:xfrm>
        </p:grpSpPr>
        <p:grpSp>
          <p:nvGrpSpPr>
            <p:cNvPr id="6" name="Google Shape;2502;p28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2503" name="Google Shape;2503;p28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" name="Google Shape;2504;p28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" name="Google Shape;2505;p28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" name="Google Shape;2506;p28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" name="Google Shape;2507;p28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8" name="Google Shape;2508;p28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9" name="Google Shape;2509;p28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0" name="Google Shape;2510;p28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1" name="Google Shape;2511;p28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2" name="Google Shape;2512;p28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2513;p28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2514" name="Google Shape;2514;p28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" name="Google Shape;2515;p28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" name="Google Shape;2516;p28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7" name="Google Shape;2517;p28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8" name="Google Shape;2518;p28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9" name="Google Shape;2519;p28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0" name="Google Shape;2520;p28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1" name="Google Shape;2521;p28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2" name="Google Shape;2522;p28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28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" name="Google Shape;2524;p28"/>
          <p:cNvGrpSpPr/>
          <p:nvPr/>
        </p:nvGrpSpPr>
        <p:grpSpPr>
          <a:xfrm flipH="1">
            <a:off x="4834557" y="-107958"/>
            <a:ext cx="1520982" cy="302065"/>
            <a:chOff x="5642557" y="-150670"/>
            <a:chExt cx="1520982" cy="302065"/>
          </a:xfrm>
        </p:grpSpPr>
        <p:sp>
          <p:nvSpPr>
            <p:cNvPr id="2525" name="Google Shape;2525;p28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28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28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28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28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2530;p28"/>
          <p:cNvGrpSpPr/>
          <p:nvPr/>
        </p:nvGrpSpPr>
        <p:grpSpPr>
          <a:xfrm>
            <a:off x="635870" y="-1455296"/>
            <a:ext cx="347400" cy="2297800"/>
            <a:chOff x="6420895" y="-1455296"/>
            <a:chExt cx="347400" cy="2297800"/>
          </a:xfrm>
        </p:grpSpPr>
        <p:sp>
          <p:nvSpPr>
            <p:cNvPr id="2531" name="Google Shape;2531;p28"/>
            <p:cNvSpPr/>
            <p:nvPr/>
          </p:nvSpPr>
          <p:spPr>
            <a:xfrm rot="5400000">
              <a:off x="5457595" y="-491996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28"/>
            <p:cNvSpPr/>
            <p:nvPr/>
          </p:nvSpPr>
          <p:spPr>
            <a:xfrm rot="5400000">
              <a:off x="5736895" y="-188896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3" name="Google Shape;2533;p28"/>
          <p:cNvSpPr/>
          <p:nvPr/>
        </p:nvSpPr>
        <p:spPr>
          <a:xfrm rot="-5400000">
            <a:off x="348812" y="4207689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2534;p28"/>
          <p:cNvGrpSpPr/>
          <p:nvPr/>
        </p:nvGrpSpPr>
        <p:grpSpPr>
          <a:xfrm>
            <a:off x="333809" y="4164674"/>
            <a:ext cx="302065" cy="1520982"/>
            <a:chOff x="-108754" y="2690919"/>
            <a:chExt cx="302065" cy="1520982"/>
          </a:xfrm>
        </p:grpSpPr>
        <p:sp>
          <p:nvSpPr>
            <p:cNvPr id="2535" name="Google Shape;2535;p28"/>
            <p:cNvSpPr/>
            <p:nvPr/>
          </p:nvSpPr>
          <p:spPr>
            <a:xfrm>
              <a:off x="-62388" y="2782841"/>
              <a:ext cx="209364" cy="1335580"/>
            </a:xfrm>
            <a:custGeom>
              <a:avLst/>
              <a:gdLst/>
              <a:ahLst/>
              <a:cxnLst/>
              <a:rect l="l" t="t" r="r" b="b"/>
              <a:pathLst>
                <a:path w="6719" h="42862" fill="none" extrusionOk="0">
                  <a:moveTo>
                    <a:pt x="0" y="42862"/>
                  </a:moveTo>
                  <a:lnTo>
                    <a:pt x="0" y="23799"/>
                  </a:lnTo>
                  <a:lnTo>
                    <a:pt x="6718" y="17056"/>
                  </a:lnTo>
                  <a:lnTo>
                    <a:pt x="6718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28"/>
            <p:cNvSpPr/>
            <p:nvPr/>
          </p:nvSpPr>
          <p:spPr>
            <a:xfrm>
              <a:off x="101358" y="2690919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1"/>
                  </a:moveTo>
                  <a:cubicBezTo>
                    <a:pt x="2281" y="1"/>
                    <a:pt x="2951" y="645"/>
                    <a:pt x="2951" y="1463"/>
                  </a:cubicBezTo>
                  <a:cubicBezTo>
                    <a:pt x="2951" y="2281"/>
                    <a:pt x="2281" y="2951"/>
                    <a:pt x="1463" y="2951"/>
                  </a:cubicBezTo>
                  <a:cubicBezTo>
                    <a:pt x="645" y="2951"/>
                    <a:pt x="1" y="2281"/>
                    <a:pt x="1" y="1463"/>
                  </a:cubicBezTo>
                  <a:cubicBezTo>
                    <a:pt x="1" y="645"/>
                    <a:pt x="645" y="1"/>
                    <a:pt x="1463" y="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8"/>
            <p:cNvSpPr/>
            <p:nvPr/>
          </p:nvSpPr>
          <p:spPr>
            <a:xfrm>
              <a:off x="125320" y="2714881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4" y="0"/>
                  </a:moveTo>
                  <a:cubicBezTo>
                    <a:pt x="322" y="0"/>
                    <a:pt x="0" y="322"/>
                    <a:pt x="0" y="694"/>
                  </a:cubicBezTo>
                  <a:cubicBezTo>
                    <a:pt x="0" y="1091"/>
                    <a:pt x="322" y="1388"/>
                    <a:pt x="694" y="1388"/>
                  </a:cubicBezTo>
                  <a:cubicBezTo>
                    <a:pt x="1091" y="1388"/>
                    <a:pt x="1388" y="1091"/>
                    <a:pt x="1388" y="694"/>
                  </a:cubicBezTo>
                  <a:cubicBezTo>
                    <a:pt x="1388" y="322"/>
                    <a:pt x="1091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8"/>
            <p:cNvSpPr/>
            <p:nvPr/>
          </p:nvSpPr>
          <p:spPr>
            <a:xfrm>
              <a:off x="-108754" y="4119948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88" y="0"/>
                  </a:moveTo>
                  <a:cubicBezTo>
                    <a:pt x="2306" y="0"/>
                    <a:pt x="2951" y="670"/>
                    <a:pt x="2951" y="1463"/>
                  </a:cubicBezTo>
                  <a:cubicBezTo>
                    <a:pt x="2951" y="2281"/>
                    <a:pt x="2306" y="2950"/>
                    <a:pt x="1488" y="2950"/>
                  </a:cubicBezTo>
                  <a:cubicBezTo>
                    <a:pt x="670" y="2950"/>
                    <a:pt x="1" y="2281"/>
                    <a:pt x="1" y="1463"/>
                  </a:cubicBezTo>
                  <a:cubicBezTo>
                    <a:pt x="1" y="670"/>
                    <a:pt x="670" y="0"/>
                    <a:pt x="1488" y="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8"/>
            <p:cNvSpPr/>
            <p:nvPr/>
          </p:nvSpPr>
          <p:spPr>
            <a:xfrm>
              <a:off x="-84013" y="4144658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2540;p28"/>
          <p:cNvGrpSpPr/>
          <p:nvPr/>
        </p:nvGrpSpPr>
        <p:grpSpPr>
          <a:xfrm>
            <a:off x="8490114" y="2144503"/>
            <a:ext cx="883262" cy="242091"/>
            <a:chOff x="2300350" y="2601250"/>
            <a:chExt cx="2275275" cy="623625"/>
          </a:xfrm>
        </p:grpSpPr>
        <p:sp>
          <p:nvSpPr>
            <p:cNvPr id="2541" name="Google Shape;2541;p28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28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28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28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8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28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48;p29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2549" name="Google Shape;2549;p29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9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9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9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9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9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9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9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9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9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9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9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9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9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9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9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9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9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9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9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9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9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9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9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9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9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9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9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9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9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9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9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9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9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9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9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9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9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2587;p29"/>
          <p:cNvGrpSpPr/>
          <p:nvPr/>
        </p:nvGrpSpPr>
        <p:grpSpPr>
          <a:xfrm rot="5400000">
            <a:off x="85100" y="782825"/>
            <a:ext cx="98902" cy="553090"/>
            <a:chOff x="4898850" y="4820550"/>
            <a:chExt cx="98902" cy="553090"/>
          </a:xfrm>
        </p:grpSpPr>
        <p:sp>
          <p:nvSpPr>
            <p:cNvPr id="2588" name="Google Shape;2588;p29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9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9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9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9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2593;p29"/>
          <p:cNvGrpSpPr/>
          <p:nvPr/>
        </p:nvGrpSpPr>
        <p:grpSpPr>
          <a:xfrm>
            <a:off x="-1414555" y="1991929"/>
            <a:ext cx="2297800" cy="347400"/>
            <a:chOff x="-1414555" y="3058729"/>
            <a:chExt cx="2297800" cy="347400"/>
          </a:xfrm>
        </p:grpSpPr>
        <p:sp>
          <p:nvSpPr>
            <p:cNvPr id="2594" name="Google Shape;2594;p29"/>
            <p:cNvSpPr/>
            <p:nvPr/>
          </p:nvSpPr>
          <p:spPr>
            <a:xfrm>
              <a:off x="-1414555" y="3338029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9"/>
            <p:cNvSpPr/>
            <p:nvPr/>
          </p:nvSpPr>
          <p:spPr>
            <a:xfrm>
              <a:off x="-1111455" y="3058729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2596;p29"/>
          <p:cNvGrpSpPr/>
          <p:nvPr/>
        </p:nvGrpSpPr>
        <p:grpSpPr>
          <a:xfrm flipH="1">
            <a:off x="-799254" y="3300805"/>
            <a:ext cx="1823016" cy="196994"/>
            <a:chOff x="7857346" y="4002005"/>
            <a:chExt cx="1823016" cy="196994"/>
          </a:xfrm>
        </p:grpSpPr>
        <p:sp>
          <p:nvSpPr>
            <p:cNvPr id="2597" name="Google Shape;2597;p29"/>
            <p:cNvSpPr/>
            <p:nvPr/>
          </p:nvSpPr>
          <p:spPr>
            <a:xfrm>
              <a:off x="7956216" y="4048371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9"/>
            <p:cNvSpPr/>
            <p:nvPr/>
          </p:nvSpPr>
          <p:spPr>
            <a:xfrm>
              <a:off x="7857346" y="400200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9"/>
            <p:cNvSpPr/>
            <p:nvPr/>
          </p:nvSpPr>
          <p:spPr>
            <a:xfrm>
              <a:off x="7882087" y="4026715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0" name="Google Shape;2600;p29"/>
          <p:cNvSpPr/>
          <p:nvPr/>
        </p:nvSpPr>
        <p:spPr>
          <a:xfrm rot="5400000">
            <a:off x="8204801" y="-349430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1" name="Google Shape;2601;p29"/>
          <p:cNvSpPr/>
          <p:nvPr/>
        </p:nvSpPr>
        <p:spPr>
          <a:xfrm rot="10800000">
            <a:off x="7736612" y="4392838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2602;p29"/>
          <p:cNvGrpSpPr/>
          <p:nvPr/>
        </p:nvGrpSpPr>
        <p:grpSpPr>
          <a:xfrm rot="5400000">
            <a:off x="8288664" y="2674962"/>
            <a:ext cx="883262" cy="242091"/>
            <a:chOff x="2300350" y="2601250"/>
            <a:chExt cx="2275275" cy="623625"/>
          </a:xfrm>
        </p:grpSpPr>
        <p:sp>
          <p:nvSpPr>
            <p:cNvPr id="2603" name="Google Shape;2603;p29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29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29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29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29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29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2609;p29"/>
          <p:cNvGrpSpPr/>
          <p:nvPr/>
        </p:nvGrpSpPr>
        <p:grpSpPr>
          <a:xfrm>
            <a:off x="8533046" y="-288388"/>
            <a:ext cx="302065" cy="1520982"/>
            <a:chOff x="-108754" y="2690919"/>
            <a:chExt cx="302065" cy="1520982"/>
          </a:xfrm>
        </p:grpSpPr>
        <p:sp>
          <p:nvSpPr>
            <p:cNvPr id="2610" name="Google Shape;2610;p29"/>
            <p:cNvSpPr/>
            <p:nvPr/>
          </p:nvSpPr>
          <p:spPr>
            <a:xfrm>
              <a:off x="-62388" y="2782841"/>
              <a:ext cx="209364" cy="1335580"/>
            </a:xfrm>
            <a:custGeom>
              <a:avLst/>
              <a:gdLst/>
              <a:ahLst/>
              <a:cxnLst/>
              <a:rect l="l" t="t" r="r" b="b"/>
              <a:pathLst>
                <a:path w="6719" h="42862" fill="none" extrusionOk="0">
                  <a:moveTo>
                    <a:pt x="0" y="42862"/>
                  </a:moveTo>
                  <a:lnTo>
                    <a:pt x="0" y="23799"/>
                  </a:lnTo>
                  <a:lnTo>
                    <a:pt x="6718" y="17056"/>
                  </a:lnTo>
                  <a:lnTo>
                    <a:pt x="6718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9"/>
            <p:cNvSpPr/>
            <p:nvPr/>
          </p:nvSpPr>
          <p:spPr>
            <a:xfrm>
              <a:off x="101358" y="2690919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1"/>
                  </a:moveTo>
                  <a:cubicBezTo>
                    <a:pt x="2281" y="1"/>
                    <a:pt x="2951" y="645"/>
                    <a:pt x="2951" y="1463"/>
                  </a:cubicBezTo>
                  <a:cubicBezTo>
                    <a:pt x="2951" y="2281"/>
                    <a:pt x="2281" y="2951"/>
                    <a:pt x="1463" y="2951"/>
                  </a:cubicBezTo>
                  <a:cubicBezTo>
                    <a:pt x="645" y="2951"/>
                    <a:pt x="1" y="2281"/>
                    <a:pt x="1" y="1463"/>
                  </a:cubicBezTo>
                  <a:cubicBezTo>
                    <a:pt x="1" y="645"/>
                    <a:pt x="645" y="1"/>
                    <a:pt x="1463" y="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9"/>
            <p:cNvSpPr/>
            <p:nvPr/>
          </p:nvSpPr>
          <p:spPr>
            <a:xfrm>
              <a:off x="125320" y="2714881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4" y="0"/>
                  </a:moveTo>
                  <a:cubicBezTo>
                    <a:pt x="322" y="0"/>
                    <a:pt x="0" y="322"/>
                    <a:pt x="0" y="694"/>
                  </a:cubicBezTo>
                  <a:cubicBezTo>
                    <a:pt x="0" y="1091"/>
                    <a:pt x="322" y="1388"/>
                    <a:pt x="694" y="1388"/>
                  </a:cubicBezTo>
                  <a:cubicBezTo>
                    <a:pt x="1091" y="1388"/>
                    <a:pt x="1388" y="1091"/>
                    <a:pt x="1388" y="694"/>
                  </a:cubicBezTo>
                  <a:cubicBezTo>
                    <a:pt x="1388" y="322"/>
                    <a:pt x="1091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9"/>
            <p:cNvSpPr/>
            <p:nvPr/>
          </p:nvSpPr>
          <p:spPr>
            <a:xfrm>
              <a:off x="-108754" y="4119948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88" y="0"/>
                  </a:moveTo>
                  <a:cubicBezTo>
                    <a:pt x="2306" y="0"/>
                    <a:pt x="2951" y="670"/>
                    <a:pt x="2951" y="1463"/>
                  </a:cubicBezTo>
                  <a:cubicBezTo>
                    <a:pt x="2951" y="2281"/>
                    <a:pt x="2306" y="2950"/>
                    <a:pt x="1488" y="2950"/>
                  </a:cubicBezTo>
                  <a:cubicBezTo>
                    <a:pt x="670" y="2950"/>
                    <a:pt x="1" y="2281"/>
                    <a:pt x="1" y="1463"/>
                  </a:cubicBezTo>
                  <a:cubicBezTo>
                    <a:pt x="1" y="670"/>
                    <a:pt x="670" y="0"/>
                    <a:pt x="1488" y="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9"/>
            <p:cNvSpPr/>
            <p:nvPr/>
          </p:nvSpPr>
          <p:spPr>
            <a:xfrm>
              <a:off x="-84013" y="4144658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2615;p29"/>
          <p:cNvGrpSpPr/>
          <p:nvPr/>
        </p:nvGrpSpPr>
        <p:grpSpPr>
          <a:xfrm>
            <a:off x="1176957" y="-107958"/>
            <a:ext cx="1520982" cy="302065"/>
            <a:chOff x="5642557" y="-150670"/>
            <a:chExt cx="1520982" cy="302065"/>
          </a:xfrm>
        </p:grpSpPr>
        <p:sp>
          <p:nvSpPr>
            <p:cNvPr id="2616" name="Google Shape;2616;p29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9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9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9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9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2621;p29"/>
          <p:cNvGrpSpPr/>
          <p:nvPr/>
        </p:nvGrpSpPr>
        <p:grpSpPr>
          <a:xfrm>
            <a:off x="6420895" y="-1455296"/>
            <a:ext cx="347400" cy="2297800"/>
            <a:chOff x="6420895" y="-1455296"/>
            <a:chExt cx="347400" cy="2297800"/>
          </a:xfrm>
        </p:grpSpPr>
        <p:sp>
          <p:nvSpPr>
            <p:cNvPr id="2622" name="Google Shape;2622;p29"/>
            <p:cNvSpPr/>
            <p:nvPr/>
          </p:nvSpPr>
          <p:spPr>
            <a:xfrm rot="5400000">
              <a:off x="5457595" y="-491996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9"/>
            <p:cNvSpPr/>
            <p:nvPr/>
          </p:nvSpPr>
          <p:spPr>
            <a:xfrm rot="5400000">
              <a:off x="5736895" y="-188896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2624;p29"/>
          <p:cNvGrpSpPr/>
          <p:nvPr/>
        </p:nvGrpSpPr>
        <p:grpSpPr>
          <a:xfrm>
            <a:off x="-222733" y="4310689"/>
            <a:ext cx="1507157" cy="586800"/>
            <a:chOff x="-222733" y="4310689"/>
            <a:chExt cx="1507157" cy="586800"/>
          </a:xfrm>
        </p:grpSpPr>
        <p:sp>
          <p:nvSpPr>
            <p:cNvPr id="2625" name="Google Shape;2625;p29"/>
            <p:cNvSpPr/>
            <p:nvPr/>
          </p:nvSpPr>
          <p:spPr>
            <a:xfrm rot="-5400000">
              <a:off x="348812" y="3961876"/>
              <a:ext cx="586800" cy="1284425"/>
            </a:xfrm>
            <a:prstGeom prst="flowChartOffpageConnector">
              <a:avLst/>
            </a:prstGeom>
            <a:gradFill>
              <a:gsLst>
                <a:gs pos="0">
                  <a:schemeClr val="accent4"/>
                </a:gs>
                <a:gs pos="100000">
                  <a:schemeClr val="l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2626;p29"/>
            <p:cNvGrpSpPr/>
            <p:nvPr/>
          </p:nvGrpSpPr>
          <p:grpSpPr>
            <a:xfrm>
              <a:off x="-222733" y="4537116"/>
              <a:ext cx="1105976" cy="133969"/>
              <a:chOff x="8183182" y="663852"/>
              <a:chExt cx="1475028" cy="178673"/>
            </a:xfrm>
          </p:grpSpPr>
          <p:grpSp>
            <p:nvGrpSpPr>
              <p:cNvPr id="12" name="Google Shape;2627;p29"/>
              <p:cNvGrpSpPr/>
              <p:nvPr/>
            </p:nvGrpSpPr>
            <p:grpSpPr>
              <a:xfrm>
                <a:off x="8183182" y="774425"/>
                <a:ext cx="1178025" cy="68100"/>
                <a:chOff x="2024450" y="204150"/>
                <a:chExt cx="1178025" cy="68100"/>
              </a:xfrm>
            </p:grpSpPr>
            <p:sp>
              <p:nvSpPr>
                <p:cNvPr id="2628" name="Google Shape;2628;p29"/>
                <p:cNvSpPr/>
                <p:nvPr/>
              </p:nvSpPr>
              <p:spPr>
                <a:xfrm>
                  <a:off x="20244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9" name="Google Shape;2629;p29"/>
                <p:cNvSpPr/>
                <p:nvPr/>
              </p:nvSpPr>
              <p:spPr>
                <a:xfrm>
                  <a:off x="21477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0" name="Google Shape;2630;p29"/>
                <p:cNvSpPr/>
                <p:nvPr/>
              </p:nvSpPr>
              <p:spPr>
                <a:xfrm>
                  <a:off x="227110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1" name="Google Shape;2631;p29"/>
                <p:cNvSpPr/>
                <p:nvPr/>
              </p:nvSpPr>
              <p:spPr>
                <a:xfrm>
                  <a:off x="239442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2" name="Google Shape;2632;p29"/>
                <p:cNvSpPr/>
                <p:nvPr/>
              </p:nvSpPr>
              <p:spPr>
                <a:xfrm>
                  <a:off x="25177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3" name="Google Shape;2633;p29"/>
                <p:cNvSpPr/>
                <p:nvPr/>
              </p:nvSpPr>
              <p:spPr>
                <a:xfrm>
                  <a:off x="26410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4" name="Google Shape;2634;p29"/>
                <p:cNvSpPr/>
                <p:nvPr/>
              </p:nvSpPr>
              <p:spPr>
                <a:xfrm>
                  <a:off x="276440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5" name="Google Shape;2635;p29"/>
                <p:cNvSpPr/>
                <p:nvPr/>
              </p:nvSpPr>
              <p:spPr>
                <a:xfrm>
                  <a:off x="288772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6" name="Google Shape;2636;p29"/>
                <p:cNvSpPr/>
                <p:nvPr/>
              </p:nvSpPr>
              <p:spPr>
                <a:xfrm>
                  <a:off x="30110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7" name="Google Shape;2637;p29"/>
                <p:cNvSpPr/>
                <p:nvPr/>
              </p:nvSpPr>
              <p:spPr>
                <a:xfrm>
                  <a:off x="31343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2638;p29"/>
              <p:cNvGrpSpPr/>
              <p:nvPr/>
            </p:nvGrpSpPr>
            <p:grpSpPr>
              <a:xfrm>
                <a:off x="8480185" y="663852"/>
                <a:ext cx="1178025" cy="68100"/>
                <a:chOff x="2024450" y="204150"/>
                <a:chExt cx="1178025" cy="68100"/>
              </a:xfrm>
            </p:grpSpPr>
            <p:sp>
              <p:nvSpPr>
                <p:cNvPr id="2639" name="Google Shape;2639;p29"/>
                <p:cNvSpPr/>
                <p:nvPr/>
              </p:nvSpPr>
              <p:spPr>
                <a:xfrm>
                  <a:off x="20244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0" name="Google Shape;2640;p29"/>
                <p:cNvSpPr/>
                <p:nvPr/>
              </p:nvSpPr>
              <p:spPr>
                <a:xfrm>
                  <a:off x="21477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1" name="Google Shape;2641;p29"/>
                <p:cNvSpPr/>
                <p:nvPr/>
              </p:nvSpPr>
              <p:spPr>
                <a:xfrm>
                  <a:off x="227110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2" name="Google Shape;2642;p29"/>
                <p:cNvSpPr/>
                <p:nvPr/>
              </p:nvSpPr>
              <p:spPr>
                <a:xfrm>
                  <a:off x="239442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3" name="Google Shape;2643;p29"/>
                <p:cNvSpPr/>
                <p:nvPr/>
              </p:nvSpPr>
              <p:spPr>
                <a:xfrm>
                  <a:off x="25177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4" name="Google Shape;2644;p29"/>
                <p:cNvSpPr/>
                <p:nvPr/>
              </p:nvSpPr>
              <p:spPr>
                <a:xfrm>
                  <a:off x="26410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5" name="Google Shape;2645;p29"/>
                <p:cNvSpPr/>
                <p:nvPr/>
              </p:nvSpPr>
              <p:spPr>
                <a:xfrm>
                  <a:off x="276440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6" name="Google Shape;2646;p29"/>
                <p:cNvSpPr/>
                <p:nvPr/>
              </p:nvSpPr>
              <p:spPr>
                <a:xfrm>
                  <a:off x="288772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7" name="Google Shape;2647;p29"/>
                <p:cNvSpPr/>
                <p:nvPr/>
              </p:nvSpPr>
              <p:spPr>
                <a:xfrm>
                  <a:off x="3011050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8" name="Google Shape;2648;p29"/>
                <p:cNvSpPr/>
                <p:nvPr/>
              </p:nvSpPr>
              <p:spPr>
                <a:xfrm>
                  <a:off x="3134375" y="204150"/>
                  <a:ext cx="68100" cy="681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>
  <p:cSld name="Title only">
    <p:spTree>
      <p:nvGrpSpPr>
        <p:cNvPr id="1" name="Shape 2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" name="Google Shape;2654;p32"/>
          <p:cNvSpPr txBox="1">
            <a:spLocks noGrp="1"/>
          </p:cNvSpPr>
          <p:nvPr>
            <p:ph type="title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30;p4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231" name="Google Shape;231;p4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4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" name="Google Shape;269;p4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70" name="Google Shape;270;p4"/>
          <p:cNvSpPr txBox="1">
            <a:spLocks noGrp="1"/>
          </p:cNvSpPr>
          <p:nvPr>
            <p:ph type="body" idx="1"/>
          </p:nvPr>
        </p:nvSpPr>
        <p:spPr>
          <a:xfrm>
            <a:off x="713100" y="1187700"/>
            <a:ext cx="7717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3" name="Google Shape;271;p4"/>
          <p:cNvGrpSpPr/>
          <p:nvPr/>
        </p:nvGrpSpPr>
        <p:grpSpPr>
          <a:xfrm rot="5400000" flipH="1">
            <a:off x="7845446" y="144030"/>
            <a:ext cx="1823016" cy="296643"/>
            <a:chOff x="7857346" y="3902355"/>
            <a:chExt cx="1823016" cy="296643"/>
          </a:xfrm>
        </p:grpSpPr>
        <p:sp>
          <p:nvSpPr>
            <p:cNvPr id="272" name="Google Shape;272;p4"/>
            <p:cNvSpPr/>
            <p:nvPr/>
          </p:nvSpPr>
          <p:spPr>
            <a:xfrm>
              <a:off x="7956216" y="4048371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8453686" y="390235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0" y="1488"/>
                  </a:moveTo>
                  <a:cubicBezTo>
                    <a:pt x="0" y="670"/>
                    <a:pt x="670" y="1"/>
                    <a:pt x="1488" y="1"/>
                  </a:cubicBezTo>
                  <a:cubicBezTo>
                    <a:pt x="2306" y="1"/>
                    <a:pt x="2950" y="670"/>
                    <a:pt x="2950" y="1488"/>
                  </a:cubicBezTo>
                  <a:cubicBezTo>
                    <a:pt x="2950" y="2281"/>
                    <a:pt x="2306" y="2951"/>
                    <a:pt x="1488" y="2951"/>
                  </a:cubicBezTo>
                  <a:cubicBezTo>
                    <a:pt x="670" y="2951"/>
                    <a:pt x="0" y="2281"/>
                    <a:pt x="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8478396" y="3927096"/>
              <a:ext cx="43281" cy="42502"/>
            </a:xfrm>
            <a:custGeom>
              <a:avLst/>
              <a:gdLst/>
              <a:ahLst/>
              <a:cxnLst/>
              <a:rect l="l" t="t" r="r" b="b"/>
              <a:pathLst>
                <a:path w="1389" h="1364" extrusionOk="0">
                  <a:moveTo>
                    <a:pt x="695" y="0"/>
                  </a:moveTo>
                  <a:cubicBezTo>
                    <a:pt x="298" y="0"/>
                    <a:pt x="1" y="298"/>
                    <a:pt x="1" y="694"/>
                  </a:cubicBezTo>
                  <a:cubicBezTo>
                    <a:pt x="1" y="1066"/>
                    <a:pt x="298" y="1363"/>
                    <a:pt x="695" y="1363"/>
                  </a:cubicBezTo>
                  <a:cubicBezTo>
                    <a:pt x="1067" y="1363"/>
                    <a:pt x="1389" y="1066"/>
                    <a:pt x="1389" y="694"/>
                  </a:cubicBezTo>
                  <a:cubicBezTo>
                    <a:pt x="1389" y="298"/>
                    <a:pt x="1067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7857346" y="400200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7882087" y="4026715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8545608" y="3948721"/>
              <a:ext cx="1134754" cy="175368"/>
            </a:xfrm>
            <a:custGeom>
              <a:avLst/>
              <a:gdLst/>
              <a:ahLst/>
              <a:cxnLst/>
              <a:rect l="l" t="t" r="r" b="b"/>
              <a:pathLst>
                <a:path w="36417" h="5628" fill="none" extrusionOk="0">
                  <a:moveTo>
                    <a:pt x="0" y="0"/>
                  </a:moveTo>
                  <a:lnTo>
                    <a:pt x="6049" y="0"/>
                  </a:lnTo>
                  <a:lnTo>
                    <a:pt x="8379" y="2330"/>
                  </a:lnTo>
                  <a:lnTo>
                    <a:pt x="11676" y="5627"/>
                  </a:lnTo>
                  <a:lnTo>
                    <a:pt x="36416" y="5627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8" name="Google Shape;278;p4"/>
          <p:cNvSpPr/>
          <p:nvPr/>
        </p:nvSpPr>
        <p:spPr>
          <a:xfrm rot="5400000">
            <a:off x="8206161" y="4207875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279;p4"/>
          <p:cNvGrpSpPr/>
          <p:nvPr/>
        </p:nvGrpSpPr>
        <p:grpSpPr>
          <a:xfrm>
            <a:off x="8085946" y="4723543"/>
            <a:ext cx="1823016" cy="196994"/>
            <a:chOff x="8085946" y="4723543"/>
            <a:chExt cx="1823016" cy="196994"/>
          </a:xfrm>
        </p:grpSpPr>
        <p:sp>
          <p:nvSpPr>
            <p:cNvPr id="280" name="Google Shape;280;p4"/>
            <p:cNvSpPr/>
            <p:nvPr/>
          </p:nvSpPr>
          <p:spPr>
            <a:xfrm rot="10800000" flipH="1">
              <a:off x="8184816" y="4723543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"/>
            <p:cNvSpPr/>
            <p:nvPr/>
          </p:nvSpPr>
          <p:spPr>
            <a:xfrm rot="10800000" flipH="1">
              <a:off x="8085946" y="4828583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"/>
            <p:cNvSpPr/>
            <p:nvPr/>
          </p:nvSpPr>
          <p:spPr>
            <a:xfrm rot="10800000" flipH="1">
              <a:off x="8110687" y="4853293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283;p4"/>
          <p:cNvGrpSpPr/>
          <p:nvPr/>
        </p:nvGrpSpPr>
        <p:grpSpPr>
          <a:xfrm>
            <a:off x="-243064" y="160512"/>
            <a:ext cx="1105976" cy="133969"/>
            <a:chOff x="8183182" y="663852"/>
            <a:chExt cx="1475028" cy="178673"/>
          </a:xfrm>
        </p:grpSpPr>
        <p:grpSp>
          <p:nvGrpSpPr>
            <p:cNvPr id="6" name="Google Shape;284;p4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285" name="Google Shape;285;p4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4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4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4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4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4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4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4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4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4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295;p4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296" name="Google Shape;296;p4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4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4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4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4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4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4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4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4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06" name="Google Shape;306;p4"/>
          <p:cNvSpPr/>
          <p:nvPr/>
        </p:nvSpPr>
        <p:spPr>
          <a:xfrm>
            <a:off x="-1568655" y="3363529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"/>
          <p:cNvSpPr/>
          <p:nvPr/>
        </p:nvSpPr>
        <p:spPr>
          <a:xfrm rot="10800000">
            <a:off x="12" y="3859064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09;p5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310" name="Google Shape;310;p5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8" name="Google Shape;348;p5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49" name="Google Shape;349;p5"/>
          <p:cNvSpPr txBox="1">
            <a:spLocks noGrp="1"/>
          </p:cNvSpPr>
          <p:nvPr>
            <p:ph type="title" idx="2"/>
          </p:nvPr>
        </p:nvSpPr>
        <p:spPr>
          <a:xfrm>
            <a:off x="1540500" y="2903250"/>
            <a:ext cx="26220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50" name="Google Shape;350;p5"/>
          <p:cNvSpPr txBox="1">
            <a:spLocks noGrp="1"/>
          </p:cNvSpPr>
          <p:nvPr>
            <p:ph type="subTitle" idx="1"/>
          </p:nvPr>
        </p:nvSpPr>
        <p:spPr>
          <a:xfrm>
            <a:off x="1540500" y="3299259"/>
            <a:ext cx="2622000" cy="9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title" idx="3"/>
          </p:nvPr>
        </p:nvSpPr>
        <p:spPr>
          <a:xfrm>
            <a:off x="4987075" y="2903250"/>
            <a:ext cx="26220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4"/>
          </p:nvPr>
        </p:nvSpPr>
        <p:spPr>
          <a:xfrm>
            <a:off x="4987075" y="3299258"/>
            <a:ext cx="2622000" cy="9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grpSp>
        <p:nvGrpSpPr>
          <p:cNvPr id="3" name="Google Shape;353;p5"/>
          <p:cNvGrpSpPr/>
          <p:nvPr/>
        </p:nvGrpSpPr>
        <p:grpSpPr>
          <a:xfrm>
            <a:off x="1062892" y="4807516"/>
            <a:ext cx="1548000" cy="68100"/>
            <a:chOff x="3980838" y="4076181"/>
            <a:chExt cx="1548000" cy="68100"/>
          </a:xfrm>
        </p:grpSpPr>
        <p:sp>
          <p:nvSpPr>
            <p:cNvPr id="354" name="Google Shape;354;p5"/>
            <p:cNvSpPr/>
            <p:nvPr/>
          </p:nvSpPr>
          <p:spPr>
            <a:xfrm>
              <a:off x="3980838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4104163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4227488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4350813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4474138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4597463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4720788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4844113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4967438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5090763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5214088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5337413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5460738" y="4076181"/>
              <a:ext cx="68100" cy="68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367;p5"/>
          <p:cNvGrpSpPr/>
          <p:nvPr/>
        </p:nvGrpSpPr>
        <p:grpSpPr>
          <a:xfrm rot="5400000" flipH="1">
            <a:off x="-531622" y="163274"/>
            <a:ext cx="1823016" cy="296643"/>
            <a:chOff x="7857346" y="3902355"/>
            <a:chExt cx="1823016" cy="296643"/>
          </a:xfrm>
        </p:grpSpPr>
        <p:sp>
          <p:nvSpPr>
            <p:cNvPr id="368" name="Google Shape;368;p5"/>
            <p:cNvSpPr/>
            <p:nvPr/>
          </p:nvSpPr>
          <p:spPr>
            <a:xfrm>
              <a:off x="7956216" y="4048371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8453686" y="390235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0" y="1488"/>
                  </a:moveTo>
                  <a:cubicBezTo>
                    <a:pt x="0" y="670"/>
                    <a:pt x="670" y="1"/>
                    <a:pt x="1488" y="1"/>
                  </a:cubicBezTo>
                  <a:cubicBezTo>
                    <a:pt x="2306" y="1"/>
                    <a:pt x="2950" y="670"/>
                    <a:pt x="2950" y="1488"/>
                  </a:cubicBezTo>
                  <a:cubicBezTo>
                    <a:pt x="2950" y="2281"/>
                    <a:pt x="2306" y="2951"/>
                    <a:pt x="1488" y="2951"/>
                  </a:cubicBezTo>
                  <a:cubicBezTo>
                    <a:pt x="670" y="2951"/>
                    <a:pt x="0" y="2281"/>
                    <a:pt x="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8478396" y="3927096"/>
              <a:ext cx="43281" cy="42502"/>
            </a:xfrm>
            <a:custGeom>
              <a:avLst/>
              <a:gdLst/>
              <a:ahLst/>
              <a:cxnLst/>
              <a:rect l="l" t="t" r="r" b="b"/>
              <a:pathLst>
                <a:path w="1389" h="1364" extrusionOk="0">
                  <a:moveTo>
                    <a:pt x="695" y="0"/>
                  </a:moveTo>
                  <a:cubicBezTo>
                    <a:pt x="298" y="0"/>
                    <a:pt x="1" y="298"/>
                    <a:pt x="1" y="694"/>
                  </a:cubicBezTo>
                  <a:cubicBezTo>
                    <a:pt x="1" y="1066"/>
                    <a:pt x="298" y="1363"/>
                    <a:pt x="695" y="1363"/>
                  </a:cubicBezTo>
                  <a:cubicBezTo>
                    <a:pt x="1067" y="1363"/>
                    <a:pt x="1389" y="1066"/>
                    <a:pt x="1389" y="694"/>
                  </a:cubicBezTo>
                  <a:cubicBezTo>
                    <a:pt x="1389" y="298"/>
                    <a:pt x="1067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7857346" y="400200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7882087" y="4026715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8545608" y="3948721"/>
              <a:ext cx="1134754" cy="175368"/>
            </a:xfrm>
            <a:custGeom>
              <a:avLst/>
              <a:gdLst/>
              <a:ahLst/>
              <a:cxnLst/>
              <a:rect l="l" t="t" r="r" b="b"/>
              <a:pathLst>
                <a:path w="36417" h="5628" fill="none" extrusionOk="0">
                  <a:moveTo>
                    <a:pt x="0" y="0"/>
                  </a:moveTo>
                  <a:lnTo>
                    <a:pt x="6049" y="0"/>
                  </a:lnTo>
                  <a:lnTo>
                    <a:pt x="8379" y="2330"/>
                  </a:lnTo>
                  <a:lnTo>
                    <a:pt x="11676" y="5627"/>
                  </a:lnTo>
                  <a:lnTo>
                    <a:pt x="36416" y="5627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374;p5"/>
          <p:cNvGrpSpPr/>
          <p:nvPr/>
        </p:nvGrpSpPr>
        <p:grpSpPr>
          <a:xfrm>
            <a:off x="4664363" y="4961113"/>
            <a:ext cx="1520982" cy="302065"/>
            <a:chOff x="5642557" y="-150670"/>
            <a:chExt cx="1520982" cy="302065"/>
          </a:xfrm>
        </p:grpSpPr>
        <p:sp>
          <p:nvSpPr>
            <p:cNvPr id="375" name="Google Shape;375;p5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oogle Shape;380;p5"/>
          <p:cNvGrpSpPr/>
          <p:nvPr/>
        </p:nvGrpSpPr>
        <p:grpSpPr>
          <a:xfrm>
            <a:off x="1557957" y="-107958"/>
            <a:ext cx="1520982" cy="302065"/>
            <a:chOff x="5642557" y="-150670"/>
            <a:chExt cx="1520982" cy="302065"/>
          </a:xfrm>
        </p:grpSpPr>
        <p:sp>
          <p:nvSpPr>
            <p:cNvPr id="381" name="Google Shape;381;p5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386;p5"/>
          <p:cNvGrpSpPr/>
          <p:nvPr/>
        </p:nvGrpSpPr>
        <p:grpSpPr>
          <a:xfrm>
            <a:off x="7855739" y="297302"/>
            <a:ext cx="883262" cy="242091"/>
            <a:chOff x="2300350" y="2601250"/>
            <a:chExt cx="2275275" cy="623625"/>
          </a:xfrm>
        </p:grpSpPr>
        <p:sp>
          <p:nvSpPr>
            <p:cNvPr id="387" name="Google Shape;387;p5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393;p5"/>
          <p:cNvGrpSpPr/>
          <p:nvPr/>
        </p:nvGrpSpPr>
        <p:grpSpPr>
          <a:xfrm rot="10800000">
            <a:off x="-214148" y="2709227"/>
            <a:ext cx="883262" cy="242091"/>
            <a:chOff x="2300350" y="2601250"/>
            <a:chExt cx="2275275" cy="623625"/>
          </a:xfrm>
        </p:grpSpPr>
        <p:sp>
          <p:nvSpPr>
            <p:cNvPr id="394" name="Google Shape;394;p5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5"/>
          <p:cNvSpPr/>
          <p:nvPr/>
        </p:nvSpPr>
        <p:spPr>
          <a:xfrm rot="5400000" flipH="1">
            <a:off x="8198089" y="410275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" name="Google Shape;401;p5"/>
          <p:cNvGrpSpPr/>
          <p:nvPr/>
        </p:nvGrpSpPr>
        <p:grpSpPr>
          <a:xfrm rot="10800000" flipH="1">
            <a:off x="8250449" y="4623928"/>
            <a:ext cx="883262" cy="242091"/>
            <a:chOff x="2300350" y="2601250"/>
            <a:chExt cx="2275275" cy="623625"/>
          </a:xfrm>
        </p:grpSpPr>
        <p:sp>
          <p:nvSpPr>
            <p:cNvPr id="402" name="Google Shape;402;p5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93;p7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494" name="Google Shape;494;p7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7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7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7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7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7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7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7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7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7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7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7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7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7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7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7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7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7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7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7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7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7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7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7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7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7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7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7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7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7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7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7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7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7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7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2" name="Google Shape;532;p7"/>
          <p:cNvSpPr txBox="1">
            <a:spLocks noGrp="1"/>
          </p:cNvSpPr>
          <p:nvPr>
            <p:ph type="title"/>
          </p:nvPr>
        </p:nvSpPr>
        <p:spPr>
          <a:xfrm>
            <a:off x="4433200" y="1945637"/>
            <a:ext cx="3997800" cy="5727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533" name="Google Shape;533;p7"/>
          <p:cNvSpPr txBox="1">
            <a:spLocks noGrp="1"/>
          </p:cNvSpPr>
          <p:nvPr>
            <p:ph type="subTitle" idx="1"/>
          </p:nvPr>
        </p:nvSpPr>
        <p:spPr>
          <a:xfrm>
            <a:off x="4433200" y="2519285"/>
            <a:ext cx="3997800" cy="7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534" name="Google Shape;534;p7"/>
          <p:cNvSpPr/>
          <p:nvPr/>
        </p:nvSpPr>
        <p:spPr>
          <a:xfrm>
            <a:off x="8557212" y="-1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7"/>
          <p:cNvSpPr/>
          <p:nvPr/>
        </p:nvSpPr>
        <p:spPr>
          <a:xfrm rot="-5400000">
            <a:off x="348812" y="-5521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536;p7"/>
          <p:cNvGrpSpPr/>
          <p:nvPr/>
        </p:nvGrpSpPr>
        <p:grpSpPr>
          <a:xfrm rot="10800000">
            <a:off x="-11" y="465966"/>
            <a:ext cx="883262" cy="242091"/>
            <a:chOff x="2300350" y="2601250"/>
            <a:chExt cx="2275275" cy="623625"/>
          </a:xfrm>
        </p:grpSpPr>
        <p:sp>
          <p:nvSpPr>
            <p:cNvPr id="537" name="Google Shape;537;p7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7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7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7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7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7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543;p7"/>
          <p:cNvGrpSpPr/>
          <p:nvPr/>
        </p:nvGrpSpPr>
        <p:grpSpPr>
          <a:xfrm>
            <a:off x="1710357" y="-107958"/>
            <a:ext cx="1520982" cy="302065"/>
            <a:chOff x="5642557" y="-150670"/>
            <a:chExt cx="1520982" cy="302065"/>
          </a:xfrm>
        </p:grpSpPr>
        <p:sp>
          <p:nvSpPr>
            <p:cNvPr id="544" name="Google Shape;544;p7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7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7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7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7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9" name="Google Shape;549;p7"/>
          <p:cNvSpPr/>
          <p:nvPr/>
        </p:nvSpPr>
        <p:spPr>
          <a:xfrm rot="5400000">
            <a:off x="5514970" y="-390021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7"/>
          <p:cNvSpPr/>
          <p:nvPr/>
        </p:nvSpPr>
        <p:spPr>
          <a:xfrm rot="5400000">
            <a:off x="5794270" y="-86921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oogle Shape;551;p7"/>
          <p:cNvGrpSpPr/>
          <p:nvPr/>
        </p:nvGrpSpPr>
        <p:grpSpPr>
          <a:xfrm>
            <a:off x="3502226" y="841481"/>
            <a:ext cx="1252897" cy="51000"/>
            <a:chOff x="2915381" y="4104819"/>
            <a:chExt cx="1252897" cy="51000"/>
          </a:xfrm>
        </p:grpSpPr>
        <p:sp>
          <p:nvSpPr>
            <p:cNvPr id="552" name="Google Shape;552;p7"/>
            <p:cNvSpPr/>
            <p:nvPr/>
          </p:nvSpPr>
          <p:spPr>
            <a:xfrm>
              <a:off x="2915381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7"/>
            <p:cNvSpPr/>
            <p:nvPr/>
          </p:nvSpPr>
          <p:spPr>
            <a:xfrm>
              <a:off x="3007850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7"/>
            <p:cNvSpPr/>
            <p:nvPr/>
          </p:nvSpPr>
          <p:spPr>
            <a:xfrm>
              <a:off x="3100319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7"/>
            <p:cNvSpPr/>
            <p:nvPr/>
          </p:nvSpPr>
          <p:spPr>
            <a:xfrm>
              <a:off x="3192788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7"/>
            <p:cNvSpPr/>
            <p:nvPr/>
          </p:nvSpPr>
          <p:spPr>
            <a:xfrm>
              <a:off x="328525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7"/>
            <p:cNvSpPr/>
            <p:nvPr/>
          </p:nvSpPr>
          <p:spPr>
            <a:xfrm>
              <a:off x="3377726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7"/>
            <p:cNvSpPr/>
            <p:nvPr/>
          </p:nvSpPr>
          <p:spPr>
            <a:xfrm>
              <a:off x="3470195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7"/>
            <p:cNvSpPr/>
            <p:nvPr/>
          </p:nvSpPr>
          <p:spPr>
            <a:xfrm>
              <a:off x="3562664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7"/>
            <p:cNvSpPr/>
            <p:nvPr/>
          </p:nvSpPr>
          <p:spPr>
            <a:xfrm>
              <a:off x="3655133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7"/>
            <p:cNvSpPr/>
            <p:nvPr/>
          </p:nvSpPr>
          <p:spPr>
            <a:xfrm>
              <a:off x="3747602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7"/>
            <p:cNvSpPr/>
            <p:nvPr/>
          </p:nvSpPr>
          <p:spPr>
            <a:xfrm>
              <a:off x="38400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7"/>
            <p:cNvSpPr/>
            <p:nvPr/>
          </p:nvSpPr>
          <p:spPr>
            <a:xfrm>
              <a:off x="39324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7"/>
            <p:cNvSpPr/>
            <p:nvPr/>
          </p:nvSpPr>
          <p:spPr>
            <a:xfrm>
              <a:off x="40248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7"/>
            <p:cNvSpPr/>
            <p:nvPr/>
          </p:nvSpPr>
          <p:spPr>
            <a:xfrm>
              <a:off x="41172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6" name="Google Shape;566;p7"/>
          <p:cNvSpPr/>
          <p:nvPr/>
        </p:nvSpPr>
        <p:spPr>
          <a:xfrm rot="5400000">
            <a:off x="8206161" y="4207875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567;p7"/>
          <p:cNvGrpSpPr/>
          <p:nvPr/>
        </p:nvGrpSpPr>
        <p:grpSpPr>
          <a:xfrm>
            <a:off x="8085946" y="4723543"/>
            <a:ext cx="1823016" cy="196994"/>
            <a:chOff x="8085946" y="4723543"/>
            <a:chExt cx="1823016" cy="196994"/>
          </a:xfrm>
        </p:grpSpPr>
        <p:sp>
          <p:nvSpPr>
            <p:cNvPr id="568" name="Google Shape;568;p7"/>
            <p:cNvSpPr/>
            <p:nvPr/>
          </p:nvSpPr>
          <p:spPr>
            <a:xfrm rot="10800000" flipH="1">
              <a:off x="8184816" y="4723543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7"/>
            <p:cNvSpPr/>
            <p:nvPr/>
          </p:nvSpPr>
          <p:spPr>
            <a:xfrm rot="10800000" flipH="1">
              <a:off x="8085946" y="4828583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7"/>
            <p:cNvSpPr/>
            <p:nvPr/>
          </p:nvSpPr>
          <p:spPr>
            <a:xfrm rot="10800000" flipH="1">
              <a:off x="8110687" y="4853293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1" name="Google Shape;571;p7"/>
          <p:cNvSpPr/>
          <p:nvPr/>
        </p:nvSpPr>
        <p:spPr>
          <a:xfrm rot="10800000">
            <a:off x="419712" y="4064039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oogle Shape;572;p7"/>
          <p:cNvGrpSpPr/>
          <p:nvPr/>
        </p:nvGrpSpPr>
        <p:grpSpPr>
          <a:xfrm rot="5400000">
            <a:off x="29239" y="3087771"/>
            <a:ext cx="98902" cy="553090"/>
            <a:chOff x="4898850" y="4820550"/>
            <a:chExt cx="98902" cy="553090"/>
          </a:xfrm>
        </p:grpSpPr>
        <p:sp>
          <p:nvSpPr>
            <p:cNvPr id="573" name="Google Shape;573;p7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578;p7"/>
          <p:cNvGrpSpPr/>
          <p:nvPr/>
        </p:nvGrpSpPr>
        <p:grpSpPr>
          <a:xfrm>
            <a:off x="4954518" y="4958766"/>
            <a:ext cx="1520982" cy="302065"/>
            <a:chOff x="5642557" y="-150670"/>
            <a:chExt cx="1520982" cy="302065"/>
          </a:xfrm>
        </p:grpSpPr>
        <p:sp>
          <p:nvSpPr>
            <p:cNvPr id="579" name="Google Shape;579;p7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7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7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7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679;p9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680" name="Google Shape;680;p9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9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9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9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9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9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9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9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9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9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9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9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9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9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9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9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9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" name="Google Shape;718;p9"/>
          <p:cNvSpPr txBox="1">
            <a:spLocks noGrp="1"/>
          </p:cNvSpPr>
          <p:nvPr>
            <p:ph type="subTitle" idx="1"/>
          </p:nvPr>
        </p:nvSpPr>
        <p:spPr>
          <a:xfrm>
            <a:off x="2399850" y="2366051"/>
            <a:ext cx="4344300" cy="106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719" name="Google Shape;719;p9"/>
          <p:cNvSpPr txBox="1">
            <a:spLocks noGrp="1"/>
          </p:cNvSpPr>
          <p:nvPr>
            <p:ph type="title"/>
          </p:nvPr>
        </p:nvSpPr>
        <p:spPr>
          <a:xfrm>
            <a:off x="2399850" y="1723050"/>
            <a:ext cx="4344300" cy="5727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20" name="Google Shape;720;p9"/>
          <p:cNvSpPr/>
          <p:nvPr/>
        </p:nvSpPr>
        <p:spPr>
          <a:xfrm rot="-5400000">
            <a:off x="348812" y="25800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721;p9"/>
          <p:cNvGrpSpPr/>
          <p:nvPr/>
        </p:nvGrpSpPr>
        <p:grpSpPr>
          <a:xfrm rot="10800000">
            <a:off x="-11" y="779178"/>
            <a:ext cx="883262" cy="242091"/>
            <a:chOff x="2300350" y="2601250"/>
            <a:chExt cx="2275275" cy="623625"/>
          </a:xfrm>
        </p:grpSpPr>
        <p:sp>
          <p:nvSpPr>
            <p:cNvPr id="722" name="Google Shape;722;p9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9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9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9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9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9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8" name="Google Shape;728;p9"/>
          <p:cNvSpPr/>
          <p:nvPr/>
        </p:nvSpPr>
        <p:spPr>
          <a:xfrm rot="5400000">
            <a:off x="1495470" y="-491996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9"/>
          <p:cNvSpPr/>
          <p:nvPr/>
        </p:nvSpPr>
        <p:spPr>
          <a:xfrm rot="5400000">
            <a:off x="1774770" y="-188896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9"/>
          <p:cNvSpPr/>
          <p:nvPr/>
        </p:nvSpPr>
        <p:spPr>
          <a:xfrm>
            <a:off x="8557212" y="-1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731;p9"/>
          <p:cNvGrpSpPr/>
          <p:nvPr/>
        </p:nvGrpSpPr>
        <p:grpSpPr>
          <a:xfrm>
            <a:off x="-1414555" y="3287329"/>
            <a:ext cx="2297800" cy="347400"/>
            <a:chOff x="-1414555" y="3439729"/>
            <a:chExt cx="2297800" cy="347400"/>
          </a:xfrm>
        </p:grpSpPr>
        <p:sp>
          <p:nvSpPr>
            <p:cNvPr id="732" name="Google Shape;732;p9"/>
            <p:cNvSpPr/>
            <p:nvPr/>
          </p:nvSpPr>
          <p:spPr>
            <a:xfrm>
              <a:off x="-1414555" y="3719029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9"/>
            <p:cNvSpPr/>
            <p:nvPr/>
          </p:nvSpPr>
          <p:spPr>
            <a:xfrm>
              <a:off x="-1111455" y="3439729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734;p9"/>
          <p:cNvGrpSpPr/>
          <p:nvPr/>
        </p:nvGrpSpPr>
        <p:grpSpPr>
          <a:xfrm>
            <a:off x="5512632" y="-116346"/>
            <a:ext cx="1520982" cy="302065"/>
            <a:chOff x="5642557" y="-150670"/>
            <a:chExt cx="1520982" cy="302065"/>
          </a:xfrm>
        </p:grpSpPr>
        <p:sp>
          <p:nvSpPr>
            <p:cNvPr id="735" name="Google Shape;735;p9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9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9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9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9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oogle Shape;740;p9"/>
          <p:cNvGrpSpPr/>
          <p:nvPr/>
        </p:nvGrpSpPr>
        <p:grpSpPr>
          <a:xfrm rot="10800000" flipH="1">
            <a:off x="7918521" y="1923880"/>
            <a:ext cx="1823016" cy="296643"/>
            <a:chOff x="7857346" y="3902355"/>
            <a:chExt cx="1823016" cy="296643"/>
          </a:xfrm>
        </p:grpSpPr>
        <p:sp>
          <p:nvSpPr>
            <p:cNvPr id="741" name="Google Shape;741;p9"/>
            <p:cNvSpPr/>
            <p:nvPr/>
          </p:nvSpPr>
          <p:spPr>
            <a:xfrm>
              <a:off x="7956216" y="4048371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9"/>
            <p:cNvSpPr/>
            <p:nvPr/>
          </p:nvSpPr>
          <p:spPr>
            <a:xfrm>
              <a:off x="8453686" y="390235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0" y="1488"/>
                  </a:moveTo>
                  <a:cubicBezTo>
                    <a:pt x="0" y="670"/>
                    <a:pt x="670" y="1"/>
                    <a:pt x="1488" y="1"/>
                  </a:cubicBezTo>
                  <a:cubicBezTo>
                    <a:pt x="2306" y="1"/>
                    <a:pt x="2950" y="670"/>
                    <a:pt x="2950" y="1488"/>
                  </a:cubicBezTo>
                  <a:cubicBezTo>
                    <a:pt x="2950" y="2281"/>
                    <a:pt x="2306" y="2951"/>
                    <a:pt x="1488" y="2951"/>
                  </a:cubicBezTo>
                  <a:cubicBezTo>
                    <a:pt x="670" y="2951"/>
                    <a:pt x="0" y="2281"/>
                    <a:pt x="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9"/>
            <p:cNvSpPr/>
            <p:nvPr/>
          </p:nvSpPr>
          <p:spPr>
            <a:xfrm>
              <a:off x="8478396" y="3927096"/>
              <a:ext cx="43281" cy="42502"/>
            </a:xfrm>
            <a:custGeom>
              <a:avLst/>
              <a:gdLst/>
              <a:ahLst/>
              <a:cxnLst/>
              <a:rect l="l" t="t" r="r" b="b"/>
              <a:pathLst>
                <a:path w="1389" h="1364" extrusionOk="0">
                  <a:moveTo>
                    <a:pt x="695" y="0"/>
                  </a:moveTo>
                  <a:cubicBezTo>
                    <a:pt x="298" y="0"/>
                    <a:pt x="1" y="298"/>
                    <a:pt x="1" y="694"/>
                  </a:cubicBezTo>
                  <a:cubicBezTo>
                    <a:pt x="1" y="1066"/>
                    <a:pt x="298" y="1363"/>
                    <a:pt x="695" y="1363"/>
                  </a:cubicBezTo>
                  <a:cubicBezTo>
                    <a:pt x="1067" y="1363"/>
                    <a:pt x="1389" y="1066"/>
                    <a:pt x="1389" y="694"/>
                  </a:cubicBezTo>
                  <a:cubicBezTo>
                    <a:pt x="1389" y="298"/>
                    <a:pt x="1067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9"/>
            <p:cNvSpPr/>
            <p:nvPr/>
          </p:nvSpPr>
          <p:spPr>
            <a:xfrm>
              <a:off x="7857346" y="400200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9"/>
            <p:cNvSpPr/>
            <p:nvPr/>
          </p:nvSpPr>
          <p:spPr>
            <a:xfrm>
              <a:off x="7882087" y="4026715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9"/>
            <p:cNvSpPr/>
            <p:nvPr/>
          </p:nvSpPr>
          <p:spPr>
            <a:xfrm>
              <a:off x="8545608" y="3948721"/>
              <a:ext cx="1134754" cy="175368"/>
            </a:xfrm>
            <a:custGeom>
              <a:avLst/>
              <a:gdLst/>
              <a:ahLst/>
              <a:cxnLst/>
              <a:rect l="l" t="t" r="r" b="b"/>
              <a:pathLst>
                <a:path w="36417" h="5628" fill="none" extrusionOk="0">
                  <a:moveTo>
                    <a:pt x="0" y="0"/>
                  </a:moveTo>
                  <a:lnTo>
                    <a:pt x="6049" y="0"/>
                  </a:lnTo>
                  <a:lnTo>
                    <a:pt x="8379" y="2330"/>
                  </a:lnTo>
                  <a:lnTo>
                    <a:pt x="11676" y="5627"/>
                  </a:lnTo>
                  <a:lnTo>
                    <a:pt x="36416" y="5627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747;p9"/>
          <p:cNvGrpSpPr/>
          <p:nvPr/>
        </p:nvGrpSpPr>
        <p:grpSpPr>
          <a:xfrm flipH="1">
            <a:off x="-799254" y="2157805"/>
            <a:ext cx="1823016" cy="196994"/>
            <a:chOff x="7857346" y="4002005"/>
            <a:chExt cx="1823016" cy="196994"/>
          </a:xfrm>
        </p:grpSpPr>
        <p:sp>
          <p:nvSpPr>
            <p:cNvPr id="748" name="Google Shape;748;p9"/>
            <p:cNvSpPr/>
            <p:nvPr/>
          </p:nvSpPr>
          <p:spPr>
            <a:xfrm>
              <a:off x="7956216" y="4048371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9"/>
            <p:cNvSpPr/>
            <p:nvPr/>
          </p:nvSpPr>
          <p:spPr>
            <a:xfrm>
              <a:off x="7857346" y="400200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9"/>
            <p:cNvSpPr/>
            <p:nvPr/>
          </p:nvSpPr>
          <p:spPr>
            <a:xfrm>
              <a:off x="7882087" y="4026715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751;p9"/>
          <p:cNvGrpSpPr/>
          <p:nvPr/>
        </p:nvGrpSpPr>
        <p:grpSpPr>
          <a:xfrm>
            <a:off x="8331253" y="3180067"/>
            <a:ext cx="1105976" cy="133969"/>
            <a:chOff x="8183182" y="663852"/>
            <a:chExt cx="1475028" cy="178673"/>
          </a:xfrm>
        </p:grpSpPr>
        <p:grpSp>
          <p:nvGrpSpPr>
            <p:cNvPr id="9" name="Google Shape;752;p9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753" name="Google Shape;753;p9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9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9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9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9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9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9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9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9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9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" name="Google Shape;763;p9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764" name="Google Shape;764;p9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9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9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9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9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9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9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9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9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9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" name="Google Shape;774;p9"/>
          <p:cNvGrpSpPr/>
          <p:nvPr/>
        </p:nvGrpSpPr>
        <p:grpSpPr>
          <a:xfrm rot="5400000">
            <a:off x="85100" y="4288025"/>
            <a:ext cx="98902" cy="553090"/>
            <a:chOff x="4898850" y="4820550"/>
            <a:chExt cx="98902" cy="553090"/>
          </a:xfrm>
        </p:grpSpPr>
        <p:sp>
          <p:nvSpPr>
            <p:cNvPr id="775" name="Google Shape;775;p9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9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9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9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9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931;p13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932" name="Google Shape;932;p13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3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3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3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3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3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3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3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3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3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3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3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3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3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3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3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3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3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3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3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3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3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3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3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3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3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3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3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3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3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3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3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3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3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3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3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3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" name="Google Shape;970;p13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"/>
          </p:nvPr>
        </p:nvSpPr>
        <p:spPr>
          <a:xfrm>
            <a:off x="776550" y="1982455"/>
            <a:ext cx="22335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72" name="Google Shape;972;p13"/>
          <p:cNvSpPr txBox="1">
            <a:spLocks noGrp="1"/>
          </p:cNvSpPr>
          <p:nvPr>
            <p:ph type="subTitle" idx="1"/>
          </p:nvPr>
        </p:nvSpPr>
        <p:spPr>
          <a:xfrm>
            <a:off x="776550" y="2391054"/>
            <a:ext cx="2233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73" name="Google Shape;973;p13"/>
          <p:cNvSpPr txBox="1">
            <a:spLocks noGrp="1"/>
          </p:cNvSpPr>
          <p:nvPr>
            <p:ph type="title" idx="3" hasCustomPrompt="1"/>
          </p:nvPr>
        </p:nvSpPr>
        <p:spPr>
          <a:xfrm>
            <a:off x="776550" y="1345282"/>
            <a:ext cx="2233500" cy="4848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74" name="Google Shape;974;p13"/>
          <p:cNvSpPr txBox="1">
            <a:spLocks noGrp="1"/>
          </p:cNvSpPr>
          <p:nvPr>
            <p:ph type="title" idx="4"/>
          </p:nvPr>
        </p:nvSpPr>
        <p:spPr>
          <a:xfrm>
            <a:off x="3471150" y="1982455"/>
            <a:ext cx="22017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75" name="Google Shape;975;p13"/>
          <p:cNvSpPr txBox="1">
            <a:spLocks noGrp="1"/>
          </p:cNvSpPr>
          <p:nvPr>
            <p:ph type="subTitle" idx="5"/>
          </p:nvPr>
        </p:nvSpPr>
        <p:spPr>
          <a:xfrm>
            <a:off x="3471150" y="2391054"/>
            <a:ext cx="2201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76" name="Google Shape;976;p13"/>
          <p:cNvSpPr txBox="1">
            <a:spLocks noGrp="1"/>
          </p:cNvSpPr>
          <p:nvPr>
            <p:ph type="title" idx="6" hasCustomPrompt="1"/>
          </p:nvPr>
        </p:nvSpPr>
        <p:spPr>
          <a:xfrm>
            <a:off x="3471150" y="1345282"/>
            <a:ext cx="2201700" cy="4848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77" name="Google Shape;977;p13"/>
          <p:cNvSpPr txBox="1">
            <a:spLocks noGrp="1"/>
          </p:cNvSpPr>
          <p:nvPr>
            <p:ph type="title" idx="7"/>
          </p:nvPr>
        </p:nvSpPr>
        <p:spPr>
          <a:xfrm>
            <a:off x="6149850" y="1982455"/>
            <a:ext cx="22017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78" name="Google Shape;978;p13"/>
          <p:cNvSpPr txBox="1">
            <a:spLocks noGrp="1"/>
          </p:cNvSpPr>
          <p:nvPr>
            <p:ph type="subTitle" idx="8"/>
          </p:nvPr>
        </p:nvSpPr>
        <p:spPr>
          <a:xfrm>
            <a:off x="6149850" y="2391054"/>
            <a:ext cx="2201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79" name="Google Shape;979;p13"/>
          <p:cNvSpPr txBox="1">
            <a:spLocks noGrp="1"/>
          </p:cNvSpPr>
          <p:nvPr>
            <p:ph type="title" idx="9" hasCustomPrompt="1"/>
          </p:nvPr>
        </p:nvSpPr>
        <p:spPr>
          <a:xfrm>
            <a:off x="6149850" y="1345282"/>
            <a:ext cx="2201700" cy="4848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80" name="Google Shape;980;p13"/>
          <p:cNvSpPr txBox="1">
            <a:spLocks noGrp="1"/>
          </p:cNvSpPr>
          <p:nvPr>
            <p:ph type="title" idx="13"/>
          </p:nvPr>
        </p:nvSpPr>
        <p:spPr>
          <a:xfrm>
            <a:off x="776550" y="3617845"/>
            <a:ext cx="22335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81" name="Google Shape;981;p13"/>
          <p:cNvSpPr txBox="1">
            <a:spLocks noGrp="1"/>
          </p:cNvSpPr>
          <p:nvPr>
            <p:ph type="subTitle" idx="14"/>
          </p:nvPr>
        </p:nvSpPr>
        <p:spPr>
          <a:xfrm>
            <a:off x="776550" y="4026444"/>
            <a:ext cx="2233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82" name="Google Shape;982;p13"/>
          <p:cNvSpPr txBox="1">
            <a:spLocks noGrp="1"/>
          </p:cNvSpPr>
          <p:nvPr>
            <p:ph type="title" idx="15" hasCustomPrompt="1"/>
          </p:nvPr>
        </p:nvSpPr>
        <p:spPr>
          <a:xfrm>
            <a:off x="776550" y="2980641"/>
            <a:ext cx="2233500" cy="4848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83" name="Google Shape;983;p13"/>
          <p:cNvSpPr txBox="1">
            <a:spLocks noGrp="1"/>
          </p:cNvSpPr>
          <p:nvPr>
            <p:ph type="title" idx="16"/>
          </p:nvPr>
        </p:nvSpPr>
        <p:spPr>
          <a:xfrm>
            <a:off x="3471150" y="3617845"/>
            <a:ext cx="22017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84" name="Google Shape;984;p13"/>
          <p:cNvSpPr txBox="1">
            <a:spLocks noGrp="1"/>
          </p:cNvSpPr>
          <p:nvPr>
            <p:ph type="subTitle" idx="17"/>
          </p:nvPr>
        </p:nvSpPr>
        <p:spPr>
          <a:xfrm>
            <a:off x="3471150" y="4026444"/>
            <a:ext cx="2201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85" name="Google Shape;985;p13"/>
          <p:cNvSpPr txBox="1">
            <a:spLocks noGrp="1"/>
          </p:cNvSpPr>
          <p:nvPr>
            <p:ph type="title" idx="18" hasCustomPrompt="1"/>
          </p:nvPr>
        </p:nvSpPr>
        <p:spPr>
          <a:xfrm>
            <a:off x="3471150" y="2980641"/>
            <a:ext cx="2201700" cy="4848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86" name="Google Shape;986;p13"/>
          <p:cNvSpPr txBox="1">
            <a:spLocks noGrp="1"/>
          </p:cNvSpPr>
          <p:nvPr>
            <p:ph type="title" idx="19"/>
          </p:nvPr>
        </p:nvSpPr>
        <p:spPr>
          <a:xfrm>
            <a:off x="6149850" y="3617845"/>
            <a:ext cx="22017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87" name="Google Shape;987;p13"/>
          <p:cNvSpPr txBox="1">
            <a:spLocks noGrp="1"/>
          </p:cNvSpPr>
          <p:nvPr>
            <p:ph type="subTitle" idx="20"/>
          </p:nvPr>
        </p:nvSpPr>
        <p:spPr>
          <a:xfrm>
            <a:off x="6149850" y="4026444"/>
            <a:ext cx="2201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88" name="Google Shape;988;p13"/>
          <p:cNvSpPr txBox="1">
            <a:spLocks noGrp="1"/>
          </p:cNvSpPr>
          <p:nvPr>
            <p:ph type="title" idx="21" hasCustomPrompt="1"/>
          </p:nvPr>
        </p:nvSpPr>
        <p:spPr>
          <a:xfrm>
            <a:off x="6149850" y="2980641"/>
            <a:ext cx="2201700" cy="4848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3" name="Google Shape;989;p13"/>
          <p:cNvGrpSpPr/>
          <p:nvPr/>
        </p:nvGrpSpPr>
        <p:grpSpPr>
          <a:xfrm rot="5400000">
            <a:off x="8381450" y="4569182"/>
            <a:ext cx="98902" cy="553090"/>
            <a:chOff x="4898850" y="4820550"/>
            <a:chExt cx="98902" cy="553090"/>
          </a:xfrm>
        </p:grpSpPr>
        <p:sp>
          <p:nvSpPr>
            <p:cNvPr id="990" name="Google Shape;990;p13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3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3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3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3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" name="Google Shape;995;p13"/>
          <p:cNvSpPr/>
          <p:nvPr/>
        </p:nvSpPr>
        <p:spPr>
          <a:xfrm>
            <a:off x="7" y="2056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996;p13"/>
          <p:cNvGrpSpPr/>
          <p:nvPr/>
        </p:nvGrpSpPr>
        <p:grpSpPr>
          <a:xfrm rot="-5400000">
            <a:off x="-148234" y="322631"/>
            <a:ext cx="883262" cy="242091"/>
            <a:chOff x="2300350" y="2601250"/>
            <a:chExt cx="2275275" cy="623625"/>
          </a:xfrm>
        </p:grpSpPr>
        <p:sp>
          <p:nvSpPr>
            <p:cNvPr id="997" name="Google Shape;997;p13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3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3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3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3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3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3" name="Google Shape;1003;p13"/>
          <p:cNvSpPr/>
          <p:nvPr/>
        </p:nvSpPr>
        <p:spPr>
          <a:xfrm rot="5400000" flipH="1">
            <a:off x="8216276" y="-335305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oogle Shape;1004;p13"/>
          <p:cNvGrpSpPr/>
          <p:nvPr/>
        </p:nvGrpSpPr>
        <p:grpSpPr>
          <a:xfrm>
            <a:off x="-256008" y="4796266"/>
            <a:ext cx="1105976" cy="133969"/>
            <a:chOff x="8183182" y="663852"/>
            <a:chExt cx="1475028" cy="178673"/>
          </a:xfrm>
        </p:grpSpPr>
        <p:grpSp>
          <p:nvGrpSpPr>
            <p:cNvPr id="6" name="Google Shape;1005;p13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1006" name="Google Shape;1006;p13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13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13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13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13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13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13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13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13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13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016;p13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1017" name="Google Shape;1017;p13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13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13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13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13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13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13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13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13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13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" name="Google Shape;1027;p13"/>
          <p:cNvGrpSpPr/>
          <p:nvPr/>
        </p:nvGrpSpPr>
        <p:grpSpPr>
          <a:xfrm>
            <a:off x="8290084" y="239916"/>
            <a:ext cx="1105976" cy="133969"/>
            <a:chOff x="8183182" y="663852"/>
            <a:chExt cx="1475028" cy="178673"/>
          </a:xfrm>
        </p:grpSpPr>
        <p:grpSp>
          <p:nvGrpSpPr>
            <p:cNvPr id="9" name="Google Shape;1028;p13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1029" name="Google Shape;1029;p13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13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13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13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13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13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13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13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13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13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" name="Google Shape;1039;p13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1040" name="Google Shape;1040;p13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13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13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13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13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13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13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13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13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13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" name="Google Shape;1050;p13"/>
          <p:cNvGrpSpPr/>
          <p:nvPr/>
        </p:nvGrpSpPr>
        <p:grpSpPr>
          <a:xfrm rot="5400000">
            <a:off x="8428614" y="2891627"/>
            <a:ext cx="883262" cy="242091"/>
            <a:chOff x="2300350" y="2601250"/>
            <a:chExt cx="2275275" cy="623625"/>
          </a:xfrm>
        </p:grpSpPr>
        <p:sp>
          <p:nvSpPr>
            <p:cNvPr id="1051" name="Google Shape;1051;p13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3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3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3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3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3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057;p13"/>
          <p:cNvGrpSpPr/>
          <p:nvPr/>
        </p:nvGrpSpPr>
        <p:grpSpPr>
          <a:xfrm>
            <a:off x="1634157" y="-107958"/>
            <a:ext cx="1520982" cy="302065"/>
            <a:chOff x="5642557" y="-150670"/>
            <a:chExt cx="1520982" cy="302065"/>
          </a:xfrm>
        </p:grpSpPr>
        <p:sp>
          <p:nvSpPr>
            <p:cNvPr id="1058" name="Google Shape;1058;p13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3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3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3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13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304;p17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1305" name="Google Shape;1305;p17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7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7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7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7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7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7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7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7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7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7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7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7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7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7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7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7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7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7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7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7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7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7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17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7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7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7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7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17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7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7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7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7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17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7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7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7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7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3" name="Google Shape;1343;p17"/>
          <p:cNvSpPr txBox="1">
            <a:spLocks noGrp="1"/>
          </p:cNvSpPr>
          <p:nvPr>
            <p:ph type="title"/>
          </p:nvPr>
        </p:nvSpPr>
        <p:spPr>
          <a:xfrm>
            <a:off x="713100" y="1723050"/>
            <a:ext cx="4401600" cy="572700"/>
          </a:xfrm>
          <a:prstGeom prst="rect">
            <a:avLst/>
          </a:prstGeom>
          <a:effectLst>
            <a:outerShdw blurRad="157163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344" name="Google Shape;1344;p17"/>
          <p:cNvSpPr txBox="1">
            <a:spLocks noGrp="1"/>
          </p:cNvSpPr>
          <p:nvPr>
            <p:ph type="subTitle" idx="1"/>
          </p:nvPr>
        </p:nvSpPr>
        <p:spPr>
          <a:xfrm>
            <a:off x="713100" y="2366050"/>
            <a:ext cx="4401600" cy="10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grpSp>
        <p:nvGrpSpPr>
          <p:cNvPr id="3" name="Google Shape;1345;p17"/>
          <p:cNvGrpSpPr/>
          <p:nvPr/>
        </p:nvGrpSpPr>
        <p:grpSpPr>
          <a:xfrm>
            <a:off x="8137507" y="-109362"/>
            <a:ext cx="586800" cy="1284435"/>
            <a:chOff x="8137507" y="-109362"/>
            <a:chExt cx="586800" cy="1284435"/>
          </a:xfrm>
        </p:grpSpPr>
        <p:sp>
          <p:nvSpPr>
            <p:cNvPr id="1346" name="Google Shape;1346;p17"/>
            <p:cNvSpPr/>
            <p:nvPr/>
          </p:nvSpPr>
          <p:spPr>
            <a:xfrm>
              <a:off x="8137507" y="-109352"/>
              <a:ext cx="586800" cy="1284425"/>
            </a:xfrm>
            <a:prstGeom prst="flowChartOffpageConnector">
              <a:avLst/>
            </a:prstGeom>
            <a:gradFill>
              <a:gsLst>
                <a:gs pos="0">
                  <a:schemeClr val="accent4"/>
                </a:gs>
                <a:gs pos="100000">
                  <a:schemeClr val="l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" name="Google Shape;1347;p17"/>
            <p:cNvGrpSpPr/>
            <p:nvPr/>
          </p:nvGrpSpPr>
          <p:grpSpPr>
            <a:xfrm rot="-5400000">
              <a:off x="7989266" y="211224"/>
              <a:ext cx="883262" cy="242091"/>
              <a:chOff x="2300350" y="2601250"/>
              <a:chExt cx="2275275" cy="623625"/>
            </a:xfrm>
          </p:grpSpPr>
          <p:sp>
            <p:nvSpPr>
              <p:cNvPr id="1348" name="Google Shape;1348;p17"/>
              <p:cNvSpPr/>
              <p:nvPr/>
            </p:nvSpPr>
            <p:spPr>
              <a:xfrm>
                <a:off x="2300350" y="2601250"/>
                <a:ext cx="3921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684" h="24945" extrusionOk="0">
                    <a:moveTo>
                      <a:pt x="12720" y="0"/>
                    </a:moveTo>
                    <a:cubicBezTo>
                      <a:pt x="13337" y="0"/>
                      <a:pt x="14078" y="247"/>
                      <a:pt x="14572" y="741"/>
                    </a:cubicBezTo>
                    <a:cubicBezTo>
                      <a:pt x="15684" y="1852"/>
                      <a:pt x="15684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684" y="21240"/>
                      <a:pt x="15684" y="22845"/>
                      <a:pt x="14572" y="23957"/>
                    </a:cubicBezTo>
                    <a:cubicBezTo>
                      <a:pt x="13584" y="24944"/>
                      <a:pt x="11855" y="24944"/>
                      <a:pt x="10744" y="23957"/>
                    </a:cubicBezTo>
                    <a:lnTo>
                      <a:pt x="1112" y="14325"/>
                    </a:lnTo>
                    <a:cubicBezTo>
                      <a:pt x="1" y="13213"/>
                      <a:pt x="1" y="11484"/>
                      <a:pt x="1112" y="10496"/>
                    </a:cubicBezTo>
                    <a:lnTo>
                      <a:pt x="10744" y="741"/>
                    </a:lnTo>
                    <a:cubicBezTo>
                      <a:pt x="11361" y="247"/>
                      <a:pt x="11979" y="0"/>
                      <a:pt x="127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17"/>
              <p:cNvSpPr/>
              <p:nvPr/>
            </p:nvSpPr>
            <p:spPr>
              <a:xfrm>
                <a:off x="2680075" y="2601250"/>
                <a:ext cx="389025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1" h="24945" extrusionOk="0">
                    <a:moveTo>
                      <a:pt x="12596" y="0"/>
                    </a:moveTo>
                    <a:cubicBezTo>
                      <a:pt x="13337" y="0"/>
                      <a:pt x="13955" y="247"/>
                      <a:pt x="14449" y="741"/>
                    </a:cubicBezTo>
                    <a:cubicBezTo>
                      <a:pt x="15560" y="1852"/>
                      <a:pt x="15560" y="3581"/>
                      <a:pt x="14449" y="4569"/>
                    </a:cubicBezTo>
                    <a:lnTo>
                      <a:pt x="6669" y="12349"/>
                    </a:lnTo>
                    <a:lnTo>
                      <a:pt x="14449" y="20128"/>
                    </a:lnTo>
                    <a:cubicBezTo>
                      <a:pt x="15560" y="21240"/>
                      <a:pt x="15560" y="22845"/>
                      <a:pt x="14449" y="23957"/>
                    </a:cubicBezTo>
                    <a:cubicBezTo>
                      <a:pt x="13461" y="24944"/>
                      <a:pt x="11732" y="24944"/>
                      <a:pt x="10621" y="23957"/>
                    </a:cubicBezTo>
                    <a:lnTo>
                      <a:pt x="988" y="14325"/>
                    </a:lnTo>
                    <a:cubicBezTo>
                      <a:pt x="1" y="13213"/>
                      <a:pt x="1" y="11484"/>
                      <a:pt x="988" y="10496"/>
                    </a:cubicBezTo>
                    <a:lnTo>
                      <a:pt x="10621" y="741"/>
                    </a:lnTo>
                    <a:cubicBezTo>
                      <a:pt x="11238" y="247"/>
                      <a:pt x="11855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17"/>
              <p:cNvSpPr/>
              <p:nvPr/>
            </p:nvSpPr>
            <p:spPr>
              <a:xfrm>
                <a:off x="3056725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4" y="247"/>
                      <a:pt x="14448" y="741"/>
                    </a:cubicBezTo>
                    <a:cubicBezTo>
                      <a:pt x="15559" y="1852"/>
                      <a:pt x="15559" y="3581"/>
                      <a:pt x="14448" y="4569"/>
                    </a:cubicBezTo>
                    <a:lnTo>
                      <a:pt x="6792" y="12349"/>
                    </a:lnTo>
                    <a:lnTo>
                      <a:pt x="14448" y="20128"/>
                    </a:lnTo>
                    <a:cubicBezTo>
                      <a:pt x="15559" y="21240"/>
                      <a:pt x="15559" y="22845"/>
                      <a:pt x="14448" y="23957"/>
                    </a:cubicBezTo>
                    <a:cubicBezTo>
                      <a:pt x="13460" y="24944"/>
                      <a:pt x="11731" y="24944"/>
                      <a:pt x="10743" y="23957"/>
                    </a:cubicBezTo>
                    <a:lnTo>
                      <a:pt x="988" y="14325"/>
                    </a:lnTo>
                    <a:cubicBezTo>
                      <a:pt x="0" y="13213"/>
                      <a:pt x="0" y="11484"/>
                      <a:pt x="988" y="10496"/>
                    </a:cubicBezTo>
                    <a:lnTo>
                      <a:pt x="10743" y="741"/>
                    </a:lnTo>
                    <a:cubicBezTo>
                      <a:pt x="11237" y="247"/>
                      <a:pt x="11855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17"/>
              <p:cNvSpPr/>
              <p:nvPr/>
            </p:nvSpPr>
            <p:spPr>
              <a:xfrm>
                <a:off x="3433350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5" y="247"/>
                      <a:pt x="14572" y="741"/>
                    </a:cubicBezTo>
                    <a:cubicBezTo>
                      <a:pt x="15560" y="1852"/>
                      <a:pt x="15560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560" y="21240"/>
                      <a:pt x="15560" y="22845"/>
                      <a:pt x="14572" y="23957"/>
                    </a:cubicBezTo>
                    <a:cubicBezTo>
                      <a:pt x="13461" y="24944"/>
                      <a:pt x="11732" y="24944"/>
                      <a:pt x="10744" y="23957"/>
                    </a:cubicBezTo>
                    <a:lnTo>
                      <a:pt x="988" y="14325"/>
                    </a:lnTo>
                    <a:cubicBezTo>
                      <a:pt x="1" y="13213"/>
                      <a:pt x="1" y="11484"/>
                      <a:pt x="988" y="10496"/>
                    </a:cubicBezTo>
                    <a:lnTo>
                      <a:pt x="10744" y="741"/>
                    </a:lnTo>
                    <a:cubicBezTo>
                      <a:pt x="11238" y="247"/>
                      <a:pt x="11979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17"/>
              <p:cNvSpPr/>
              <p:nvPr/>
            </p:nvSpPr>
            <p:spPr>
              <a:xfrm>
                <a:off x="3810000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4" y="247"/>
                      <a:pt x="14572" y="741"/>
                    </a:cubicBezTo>
                    <a:cubicBezTo>
                      <a:pt x="15559" y="1852"/>
                      <a:pt x="15559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559" y="21240"/>
                      <a:pt x="15559" y="22845"/>
                      <a:pt x="14572" y="23957"/>
                    </a:cubicBezTo>
                    <a:cubicBezTo>
                      <a:pt x="13460" y="24944"/>
                      <a:pt x="11731" y="24944"/>
                      <a:pt x="10743" y="23957"/>
                    </a:cubicBezTo>
                    <a:lnTo>
                      <a:pt x="988" y="14325"/>
                    </a:lnTo>
                    <a:cubicBezTo>
                      <a:pt x="0" y="13213"/>
                      <a:pt x="0" y="11484"/>
                      <a:pt x="988" y="10496"/>
                    </a:cubicBezTo>
                    <a:lnTo>
                      <a:pt x="10743" y="741"/>
                    </a:lnTo>
                    <a:cubicBezTo>
                      <a:pt x="11237" y="247"/>
                      <a:pt x="11978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17"/>
              <p:cNvSpPr/>
              <p:nvPr/>
            </p:nvSpPr>
            <p:spPr>
              <a:xfrm>
                <a:off x="4186625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5" y="247"/>
                      <a:pt x="14572" y="741"/>
                    </a:cubicBezTo>
                    <a:cubicBezTo>
                      <a:pt x="15560" y="1852"/>
                      <a:pt x="15560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560" y="21240"/>
                      <a:pt x="15560" y="22845"/>
                      <a:pt x="14572" y="23957"/>
                    </a:cubicBezTo>
                    <a:cubicBezTo>
                      <a:pt x="13461" y="24944"/>
                      <a:pt x="11732" y="24944"/>
                      <a:pt x="10744" y="23957"/>
                    </a:cubicBezTo>
                    <a:lnTo>
                      <a:pt x="988" y="14325"/>
                    </a:lnTo>
                    <a:cubicBezTo>
                      <a:pt x="0" y="13213"/>
                      <a:pt x="0" y="11484"/>
                      <a:pt x="988" y="10496"/>
                    </a:cubicBezTo>
                    <a:lnTo>
                      <a:pt x="10744" y="741"/>
                    </a:lnTo>
                    <a:cubicBezTo>
                      <a:pt x="11238" y="247"/>
                      <a:pt x="11979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" name="Google Shape;1354;p17"/>
          <p:cNvGrpSpPr/>
          <p:nvPr/>
        </p:nvGrpSpPr>
        <p:grpSpPr>
          <a:xfrm>
            <a:off x="2517607" y="-116370"/>
            <a:ext cx="1520982" cy="302065"/>
            <a:chOff x="5642557" y="-150670"/>
            <a:chExt cx="1520982" cy="302065"/>
          </a:xfrm>
        </p:grpSpPr>
        <p:sp>
          <p:nvSpPr>
            <p:cNvPr id="1355" name="Google Shape;1355;p17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0" name="Google Shape;1360;p17"/>
          <p:cNvSpPr/>
          <p:nvPr/>
        </p:nvSpPr>
        <p:spPr>
          <a:xfrm rot="-5400000">
            <a:off x="341629" y="-34881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1361;p17"/>
          <p:cNvGrpSpPr/>
          <p:nvPr/>
        </p:nvGrpSpPr>
        <p:grpSpPr>
          <a:xfrm>
            <a:off x="4913901" y="675155"/>
            <a:ext cx="1252897" cy="51000"/>
            <a:chOff x="2915381" y="4104819"/>
            <a:chExt cx="1252897" cy="51000"/>
          </a:xfrm>
        </p:grpSpPr>
        <p:sp>
          <p:nvSpPr>
            <p:cNvPr id="1362" name="Google Shape;1362;p17"/>
            <p:cNvSpPr/>
            <p:nvPr/>
          </p:nvSpPr>
          <p:spPr>
            <a:xfrm>
              <a:off x="2915381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17"/>
            <p:cNvSpPr/>
            <p:nvPr/>
          </p:nvSpPr>
          <p:spPr>
            <a:xfrm>
              <a:off x="3007850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17"/>
            <p:cNvSpPr/>
            <p:nvPr/>
          </p:nvSpPr>
          <p:spPr>
            <a:xfrm>
              <a:off x="3100319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3192788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7"/>
            <p:cNvSpPr/>
            <p:nvPr/>
          </p:nvSpPr>
          <p:spPr>
            <a:xfrm>
              <a:off x="328525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17"/>
            <p:cNvSpPr/>
            <p:nvPr/>
          </p:nvSpPr>
          <p:spPr>
            <a:xfrm>
              <a:off x="3377726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7"/>
            <p:cNvSpPr/>
            <p:nvPr/>
          </p:nvSpPr>
          <p:spPr>
            <a:xfrm>
              <a:off x="3470195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7"/>
            <p:cNvSpPr/>
            <p:nvPr/>
          </p:nvSpPr>
          <p:spPr>
            <a:xfrm>
              <a:off x="3562664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3655133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7"/>
            <p:cNvSpPr/>
            <p:nvPr/>
          </p:nvSpPr>
          <p:spPr>
            <a:xfrm>
              <a:off x="3747602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7"/>
            <p:cNvSpPr/>
            <p:nvPr/>
          </p:nvSpPr>
          <p:spPr>
            <a:xfrm>
              <a:off x="38400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7"/>
            <p:cNvSpPr/>
            <p:nvPr/>
          </p:nvSpPr>
          <p:spPr>
            <a:xfrm>
              <a:off x="39324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7"/>
            <p:cNvSpPr/>
            <p:nvPr/>
          </p:nvSpPr>
          <p:spPr>
            <a:xfrm>
              <a:off x="40248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7"/>
            <p:cNvSpPr/>
            <p:nvPr/>
          </p:nvSpPr>
          <p:spPr>
            <a:xfrm>
              <a:off x="41172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6" name="Google Shape;1376;p17"/>
          <p:cNvSpPr/>
          <p:nvPr/>
        </p:nvSpPr>
        <p:spPr>
          <a:xfrm rot="5400000">
            <a:off x="8208387" y="4204126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17"/>
          <p:cNvSpPr/>
          <p:nvPr/>
        </p:nvSpPr>
        <p:spPr>
          <a:xfrm rot="10800000">
            <a:off x="1362311" y="4240075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oogle Shape;1378;p17"/>
          <p:cNvGrpSpPr/>
          <p:nvPr/>
        </p:nvGrpSpPr>
        <p:grpSpPr>
          <a:xfrm>
            <a:off x="5600407" y="4993736"/>
            <a:ext cx="1520982" cy="302065"/>
            <a:chOff x="5642557" y="-150670"/>
            <a:chExt cx="1520982" cy="302065"/>
          </a:xfrm>
        </p:grpSpPr>
        <p:sp>
          <p:nvSpPr>
            <p:cNvPr id="1379" name="Google Shape;1379;p17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17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17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7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7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1384;p17"/>
          <p:cNvGrpSpPr/>
          <p:nvPr/>
        </p:nvGrpSpPr>
        <p:grpSpPr>
          <a:xfrm rot="5400000">
            <a:off x="8900" y="1773425"/>
            <a:ext cx="98902" cy="553090"/>
            <a:chOff x="4898850" y="4820550"/>
            <a:chExt cx="98902" cy="553090"/>
          </a:xfrm>
        </p:grpSpPr>
        <p:sp>
          <p:nvSpPr>
            <p:cNvPr id="1385" name="Google Shape;1385;p17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7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7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7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17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492;p19"/>
          <p:cNvGrpSpPr/>
          <p:nvPr/>
        </p:nvGrpSpPr>
        <p:grpSpPr>
          <a:xfrm>
            <a:off x="-24" y="-27"/>
            <a:ext cx="9143711" cy="5143338"/>
            <a:chOff x="597550" y="708125"/>
            <a:chExt cx="6449225" cy="4193850"/>
          </a:xfrm>
        </p:grpSpPr>
        <p:sp>
          <p:nvSpPr>
            <p:cNvPr id="1493" name="Google Shape;1493;p19"/>
            <p:cNvSpPr/>
            <p:nvPr/>
          </p:nvSpPr>
          <p:spPr>
            <a:xfrm>
              <a:off x="597550" y="4893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9"/>
            <p:cNvSpPr/>
            <p:nvPr/>
          </p:nvSpPr>
          <p:spPr>
            <a:xfrm>
              <a:off x="597550" y="4780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9"/>
            <p:cNvSpPr/>
            <p:nvPr/>
          </p:nvSpPr>
          <p:spPr>
            <a:xfrm>
              <a:off x="597550" y="46671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9"/>
            <p:cNvSpPr/>
            <p:nvPr/>
          </p:nvSpPr>
          <p:spPr>
            <a:xfrm>
              <a:off x="597550" y="4553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9"/>
            <p:cNvSpPr/>
            <p:nvPr/>
          </p:nvSpPr>
          <p:spPr>
            <a:xfrm>
              <a:off x="597550" y="4441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9"/>
            <p:cNvSpPr/>
            <p:nvPr/>
          </p:nvSpPr>
          <p:spPr>
            <a:xfrm>
              <a:off x="597550" y="4328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9"/>
            <p:cNvSpPr/>
            <p:nvPr/>
          </p:nvSpPr>
          <p:spPr>
            <a:xfrm>
              <a:off x="597550" y="42150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9"/>
            <p:cNvSpPr/>
            <p:nvPr/>
          </p:nvSpPr>
          <p:spPr>
            <a:xfrm>
              <a:off x="597550" y="4101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9"/>
            <p:cNvSpPr/>
            <p:nvPr/>
          </p:nvSpPr>
          <p:spPr>
            <a:xfrm>
              <a:off x="597550" y="3988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9"/>
            <p:cNvSpPr/>
            <p:nvPr/>
          </p:nvSpPr>
          <p:spPr>
            <a:xfrm>
              <a:off x="597550" y="3875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9"/>
            <p:cNvSpPr/>
            <p:nvPr/>
          </p:nvSpPr>
          <p:spPr>
            <a:xfrm>
              <a:off x="597550" y="3762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9"/>
            <p:cNvSpPr/>
            <p:nvPr/>
          </p:nvSpPr>
          <p:spPr>
            <a:xfrm>
              <a:off x="597550" y="36496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9"/>
            <p:cNvSpPr/>
            <p:nvPr/>
          </p:nvSpPr>
          <p:spPr>
            <a:xfrm>
              <a:off x="597550" y="35364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9"/>
            <p:cNvSpPr/>
            <p:nvPr/>
          </p:nvSpPr>
          <p:spPr>
            <a:xfrm>
              <a:off x="597550" y="34232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9"/>
            <p:cNvSpPr/>
            <p:nvPr/>
          </p:nvSpPr>
          <p:spPr>
            <a:xfrm>
              <a:off x="597550" y="33100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9"/>
            <p:cNvSpPr/>
            <p:nvPr/>
          </p:nvSpPr>
          <p:spPr>
            <a:xfrm>
              <a:off x="597550" y="31967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4"/>
                  </a:lnTo>
                  <a:lnTo>
                    <a:pt x="0" y="33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9"/>
            <p:cNvSpPr/>
            <p:nvPr/>
          </p:nvSpPr>
          <p:spPr>
            <a:xfrm>
              <a:off x="597550" y="30835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9"/>
            <p:cNvSpPr/>
            <p:nvPr/>
          </p:nvSpPr>
          <p:spPr>
            <a:xfrm>
              <a:off x="597550" y="29703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9"/>
            <p:cNvSpPr/>
            <p:nvPr/>
          </p:nvSpPr>
          <p:spPr>
            <a:xfrm>
              <a:off x="597550" y="28578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9"/>
            <p:cNvSpPr/>
            <p:nvPr/>
          </p:nvSpPr>
          <p:spPr>
            <a:xfrm>
              <a:off x="597550" y="27446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5"/>
                  </a:lnTo>
                  <a:lnTo>
                    <a:pt x="0" y="30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9"/>
            <p:cNvSpPr/>
            <p:nvPr/>
          </p:nvSpPr>
          <p:spPr>
            <a:xfrm>
              <a:off x="597550" y="263140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9"/>
            <p:cNvSpPr/>
            <p:nvPr/>
          </p:nvSpPr>
          <p:spPr>
            <a:xfrm>
              <a:off x="597550" y="251817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9"/>
            <p:cNvSpPr/>
            <p:nvPr/>
          </p:nvSpPr>
          <p:spPr>
            <a:xfrm>
              <a:off x="597550" y="24049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19"/>
            <p:cNvSpPr/>
            <p:nvPr/>
          </p:nvSpPr>
          <p:spPr>
            <a:xfrm>
              <a:off x="597550" y="22917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19"/>
            <p:cNvSpPr/>
            <p:nvPr/>
          </p:nvSpPr>
          <p:spPr>
            <a:xfrm>
              <a:off x="597550" y="21792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9"/>
            <p:cNvSpPr/>
            <p:nvPr/>
          </p:nvSpPr>
          <p:spPr>
            <a:xfrm>
              <a:off x="597550" y="20660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9"/>
            <p:cNvSpPr/>
            <p:nvPr/>
          </p:nvSpPr>
          <p:spPr>
            <a:xfrm>
              <a:off x="597550" y="195282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9"/>
            <p:cNvSpPr/>
            <p:nvPr/>
          </p:nvSpPr>
          <p:spPr>
            <a:xfrm>
              <a:off x="597550" y="18396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9"/>
            <p:cNvSpPr/>
            <p:nvPr/>
          </p:nvSpPr>
          <p:spPr>
            <a:xfrm>
              <a:off x="597550" y="17263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9"/>
            <p:cNvSpPr/>
            <p:nvPr/>
          </p:nvSpPr>
          <p:spPr>
            <a:xfrm>
              <a:off x="597550" y="1613150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9"/>
            <p:cNvSpPr/>
            <p:nvPr/>
          </p:nvSpPr>
          <p:spPr>
            <a:xfrm>
              <a:off x="597550" y="1499925"/>
              <a:ext cx="6449225" cy="8400"/>
            </a:xfrm>
            <a:custGeom>
              <a:avLst/>
              <a:gdLst/>
              <a:ahLst/>
              <a:cxnLst/>
              <a:rect l="l" t="t" r="r" b="b"/>
              <a:pathLst>
                <a:path w="257969" h="336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9"/>
            <p:cNvSpPr/>
            <p:nvPr/>
          </p:nvSpPr>
          <p:spPr>
            <a:xfrm>
              <a:off x="597550" y="1387475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9"/>
            <p:cNvSpPr/>
            <p:nvPr/>
          </p:nvSpPr>
          <p:spPr>
            <a:xfrm>
              <a:off x="597550" y="1274250"/>
              <a:ext cx="6449225" cy="7625"/>
            </a:xfrm>
            <a:custGeom>
              <a:avLst/>
              <a:gdLst/>
              <a:ahLst/>
              <a:cxnLst/>
              <a:rect l="l" t="t" r="r" b="b"/>
              <a:pathLst>
                <a:path w="257969" h="30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04"/>
                  </a:lnTo>
                  <a:lnTo>
                    <a:pt x="0" y="304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19"/>
            <p:cNvSpPr/>
            <p:nvPr/>
          </p:nvSpPr>
          <p:spPr>
            <a:xfrm>
              <a:off x="597550" y="11610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19"/>
            <p:cNvSpPr/>
            <p:nvPr/>
          </p:nvSpPr>
          <p:spPr>
            <a:xfrm>
              <a:off x="597550" y="104780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9"/>
            <p:cNvSpPr/>
            <p:nvPr/>
          </p:nvSpPr>
          <p:spPr>
            <a:xfrm>
              <a:off x="597550" y="93457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9"/>
            <p:cNvSpPr/>
            <p:nvPr/>
          </p:nvSpPr>
          <p:spPr>
            <a:xfrm>
              <a:off x="597550" y="821350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0"/>
                  </a:moveTo>
                  <a:lnTo>
                    <a:pt x="257969" y="0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9"/>
            <p:cNvSpPr/>
            <p:nvPr/>
          </p:nvSpPr>
          <p:spPr>
            <a:xfrm>
              <a:off x="597550" y="708125"/>
              <a:ext cx="6449225" cy="8375"/>
            </a:xfrm>
            <a:custGeom>
              <a:avLst/>
              <a:gdLst/>
              <a:ahLst/>
              <a:cxnLst/>
              <a:rect l="l" t="t" r="r" b="b"/>
              <a:pathLst>
                <a:path w="257969" h="335" extrusionOk="0">
                  <a:moveTo>
                    <a:pt x="0" y="1"/>
                  </a:moveTo>
                  <a:lnTo>
                    <a:pt x="257969" y="1"/>
                  </a:lnTo>
                  <a:lnTo>
                    <a:pt x="25796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chemeClr val="dk1">
                <a:alpha val="5892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1" name="Google Shape;1531;p19"/>
          <p:cNvSpPr txBox="1">
            <a:spLocks noGrp="1"/>
          </p:cNvSpPr>
          <p:nvPr>
            <p:ph type="title"/>
          </p:nvPr>
        </p:nvSpPr>
        <p:spPr>
          <a:xfrm>
            <a:off x="1773100" y="2597100"/>
            <a:ext cx="18858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532" name="Google Shape;1532;p19"/>
          <p:cNvSpPr txBox="1">
            <a:spLocks noGrp="1"/>
          </p:cNvSpPr>
          <p:nvPr>
            <p:ph type="subTitle" idx="1"/>
          </p:nvPr>
        </p:nvSpPr>
        <p:spPr>
          <a:xfrm>
            <a:off x="1173396" y="1500310"/>
            <a:ext cx="3085200" cy="9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33" name="Google Shape;1533;p19"/>
          <p:cNvSpPr txBox="1">
            <a:spLocks noGrp="1"/>
          </p:cNvSpPr>
          <p:nvPr>
            <p:ph type="title" idx="2"/>
          </p:nvPr>
        </p:nvSpPr>
        <p:spPr>
          <a:xfrm>
            <a:off x="5491225" y="3013625"/>
            <a:ext cx="18858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534" name="Google Shape;1534;p19"/>
          <p:cNvSpPr txBox="1">
            <a:spLocks noGrp="1"/>
          </p:cNvSpPr>
          <p:nvPr>
            <p:ph type="subTitle" idx="3"/>
          </p:nvPr>
        </p:nvSpPr>
        <p:spPr>
          <a:xfrm>
            <a:off x="4891521" y="3409635"/>
            <a:ext cx="3085200" cy="9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grpSp>
        <p:nvGrpSpPr>
          <p:cNvPr id="3" name="Google Shape;1535;p19"/>
          <p:cNvGrpSpPr/>
          <p:nvPr/>
        </p:nvGrpSpPr>
        <p:grpSpPr>
          <a:xfrm>
            <a:off x="-11" y="4386462"/>
            <a:ext cx="1284435" cy="586800"/>
            <a:chOff x="-11" y="4386462"/>
            <a:chExt cx="1284435" cy="586800"/>
          </a:xfrm>
        </p:grpSpPr>
        <p:sp>
          <p:nvSpPr>
            <p:cNvPr id="1536" name="Google Shape;1536;p19"/>
            <p:cNvSpPr/>
            <p:nvPr/>
          </p:nvSpPr>
          <p:spPr>
            <a:xfrm rot="-5400000">
              <a:off x="348812" y="4037649"/>
              <a:ext cx="586800" cy="1284425"/>
            </a:xfrm>
            <a:prstGeom prst="flowChartOffpageConnector">
              <a:avLst/>
            </a:prstGeom>
            <a:gradFill>
              <a:gsLst>
                <a:gs pos="0">
                  <a:schemeClr val="accent4"/>
                </a:gs>
                <a:gs pos="100000">
                  <a:schemeClr val="l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" name="Google Shape;1537;p19"/>
            <p:cNvGrpSpPr/>
            <p:nvPr/>
          </p:nvGrpSpPr>
          <p:grpSpPr>
            <a:xfrm rot="10800000">
              <a:off x="-11" y="4558826"/>
              <a:ext cx="883262" cy="242091"/>
              <a:chOff x="2300350" y="2601250"/>
              <a:chExt cx="2275275" cy="623625"/>
            </a:xfrm>
          </p:grpSpPr>
          <p:sp>
            <p:nvSpPr>
              <p:cNvPr id="1538" name="Google Shape;1538;p19"/>
              <p:cNvSpPr/>
              <p:nvPr/>
            </p:nvSpPr>
            <p:spPr>
              <a:xfrm>
                <a:off x="2300350" y="2601250"/>
                <a:ext cx="3921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684" h="24945" extrusionOk="0">
                    <a:moveTo>
                      <a:pt x="12720" y="0"/>
                    </a:moveTo>
                    <a:cubicBezTo>
                      <a:pt x="13337" y="0"/>
                      <a:pt x="14078" y="247"/>
                      <a:pt x="14572" y="741"/>
                    </a:cubicBezTo>
                    <a:cubicBezTo>
                      <a:pt x="15684" y="1852"/>
                      <a:pt x="15684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684" y="21240"/>
                      <a:pt x="15684" y="22845"/>
                      <a:pt x="14572" y="23957"/>
                    </a:cubicBezTo>
                    <a:cubicBezTo>
                      <a:pt x="13584" y="24944"/>
                      <a:pt x="11855" y="24944"/>
                      <a:pt x="10744" y="23957"/>
                    </a:cubicBezTo>
                    <a:lnTo>
                      <a:pt x="1112" y="14325"/>
                    </a:lnTo>
                    <a:cubicBezTo>
                      <a:pt x="1" y="13213"/>
                      <a:pt x="1" y="11484"/>
                      <a:pt x="1112" y="10496"/>
                    </a:cubicBezTo>
                    <a:lnTo>
                      <a:pt x="10744" y="741"/>
                    </a:lnTo>
                    <a:cubicBezTo>
                      <a:pt x="11361" y="247"/>
                      <a:pt x="11979" y="0"/>
                      <a:pt x="127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19"/>
              <p:cNvSpPr/>
              <p:nvPr/>
            </p:nvSpPr>
            <p:spPr>
              <a:xfrm>
                <a:off x="2680075" y="2601250"/>
                <a:ext cx="389025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1" h="24945" extrusionOk="0">
                    <a:moveTo>
                      <a:pt x="12596" y="0"/>
                    </a:moveTo>
                    <a:cubicBezTo>
                      <a:pt x="13337" y="0"/>
                      <a:pt x="13955" y="247"/>
                      <a:pt x="14449" y="741"/>
                    </a:cubicBezTo>
                    <a:cubicBezTo>
                      <a:pt x="15560" y="1852"/>
                      <a:pt x="15560" y="3581"/>
                      <a:pt x="14449" y="4569"/>
                    </a:cubicBezTo>
                    <a:lnTo>
                      <a:pt x="6669" y="12349"/>
                    </a:lnTo>
                    <a:lnTo>
                      <a:pt x="14449" y="20128"/>
                    </a:lnTo>
                    <a:cubicBezTo>
                      <a:pt x="15560" y="21240"/>
                      <a:pt x="15560" y="22845"/>
                      <a:pt x="14449" y="23957"/>
                    </a:cubicBezTo>
                    <a:cubicBezTo>
                      <a:pt x="13461" y="24944"/>
                      <a:pt x="11732" y="24944"/>
                      <a:pt x="10621" y="23957"/>
                    </a:cubicBezTo>
                    <a:lnTo>
                      <a:pt x="988" y="14325"/>
                    </a:lnTo>
                    <a:cubicBezTo>
                      <a:pt x="1" y="13213"/>
                      <a:pt x="1" y="11484"/>
                      <a:pt x="988" y="10496"/>
                    </a:cubicBezTo>
                    <a:lnTo>
                      <a:pt x="10621" y="741"/>
                    </a:lnTo>
                    <a:cubicBezTo>
                      <a:pt x="11238" y="247"/>
                      <a:pt x="11855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19"/>
              <p:cNvSpPr/>
              <p:nvPr/>
            </p:nvSpPr>
            <p:spPr>
              <a:xfrm>
                <a:off x="3056725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4" y="247"/>
                      <a:pt x="14448" y="741"/>
                    </a:cubicBezTo>
                    <a:cubicBezTo>
                      <a:pt x="15559" y="1852"/>
                      <a:pt x="15559" y="3581"/>
                      <a:pt x="14448" y="4569"/>
                    </a:cubicBezTo>
                    <a:lnTo>
                      <a:pt x="6792" y="12349"/>
                    </a:lnTo>
                    <a:lnTo>
                      <a:pt x="14448" y="20128"/>
                    </a:lnTo>
                    <a:cubicBezTo>
                      <a:pt x="15559" y="21240"/>
                      <a:pt x="15559" y="22845"/>
                      <a:pt x="14448" y="23957"/>
                    </a:cubicBezTo>
                    <a:cubicBezTo>
                      <a:pt x="13460" y="24944"/>
                      <a:pt x="11731" y="24944"/>
                      <a:pt x="10743" y="23957"/>
                    </a:cubicBezTo>
                    <a:lnTo>
                      <a:pt x="988" y="14325"/>
                    </a:lnTo>
                    <a:cubicBezTo>
                      <a:pt x="0" y="13213"/>
                      <a:pt x="0" y="11484"/>
                      <a:pt x="988" y="10496"/>
                    </a:cubicBezTo>
                    <a:lnTo>
                      <a:pt x="10743" y="741"/>
                    </a:lnTo>
                    <a:cubicBezTo>
                      <a:pt x="11237" y="247"/>
                      <a:pt x="11855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19"/>
              <p:cNvSpPr/>
              <p:nvPr/>
            </p:nvSpPr>
            <p:spPr>
              <a:xfrm>
                <a:off x="3433350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5" y="247"/>
                      <a:pt x="14572" y="741"/>
                    </a:cubicBezTo>
                    <a:cubicBezTo>
                      <a:pt x="15560" y="1852"/>
                      <a:pt x="15560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560" y="21240"/>
                      <a:pt x="15560" y="22845"/>
                      <a:pt x="14572" y="23957"/>
                    </a:cubicBezTo>
                    <a:cubicBezTo>
                      <a:pt x="13461" y="24944"/>
                      <a:pt x="11732" y="24944"/>
                      <a:pt x="10744" y="23957"/>
                    </a:cubicBezTo>
                    <a:lnTo>
                      <a:pt x="988" y="14325"/>
                    </a:lnTo>
                    <a:cubicBezTo>
                      <a:pt x="1" y="13213"/>
                      <a:pt x="1" y="11484"/>
                      <a:pt x="988" y="10496"/>
                    </a:cubicBezTo>
                    <a:lnTo>
                      <a:pt x="10744" y="741"/>
                    </a:lnTo>
                    <a:cubicBezTo>
                      <a:pt x="11238" y="247"/>
                      <a:pt x="11979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19"/>
              <p:cNvSpPr/>
              <p:nvPr/>
            </p:nvSpPr>
            <p:spPr>
              <a:xfrm>
                <a:off x="3810000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4" y="247"/>
                      <a:pt x="14572" y="741"/>
                    </a:cubicBezTo>
                    <a:cubicBezTo>
                      <a:pt x="15559" y="1852"/>
                      <a:pt x="15559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559" y="21240"/>
                      <a:pt x="15559" y="22845"/>
                      <a:pt x="14572" y="23957"/>
                    </a:cubicBezTo>
                    <a:cubicBezTo>
                      <a:pt x="13460" y="24944"/>
                      <a:pt x="11731" y="24944"/>
                      <a:pt x="10743" y="23957"/>
                    </a:cubicBezTo>
                    <a:lnTo>
                      <a:pt x="988" y="14325"/>
                    </a:lnTo>
                    <a:cubicBezTo>
                      <a:pt x="0" y="13213"/>
                      <a:pt x="0" y="11484"/>
                      <a:pt x="988" y="10496"/>
                    </a:cubicBezTo>
                    <a:lnTo>
                      <a:pt x="10743" y="741"/>
                    </a:lnTo>
                    <a:cubicBezTo>
                      <a:pt x="11237" y="247"/>
                      <a:pt x="11978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19"/>
              <p:cNvSpPr/>
              <p:nvPr/>
            </p:nvSpPr>
            <p:spPr>
              <a:xfrm>
                <a:off x="4186625" y="2601250"/>
                <a:ext cx="389000" cy="623625"/>
              </a:xfrm>
              <a:custGeom>
                <a:avLst/>
                <a:gdLst/>
                <a:ahLst/>
                <a:cxnLst/>
                <a:rect l="l" t="t" r="r" b="b"/>
                <a:pathLst>
                  <a:path w="15560" h="24945" extrusionOk="0">
                    <a:moveTo>
                      <a:pt x="12596" y="0"/>
                    </a:moveTo>
                    <a:cubicBezTo>
                      <a:pt x="13337" y="0"/>
                      <a:pt x="13955" y="247"/>
                      <a:pt x="14572" y="741"/>
                    </a:cubicBezTo>
                    <a:cubicBezTo>
                      <a:pt x="15560" y="1852"/>
                      <a:pt x="15560" y="3581"/>
                      <a:pt x="14572" y="4569"/>
                    </a:cubicBezTo>
                    <a:lnTo>
                      <a:pt x="6792" y="12349"/>
                    </a:lnTo>
                    <a:lnTo>
                      <a:pt x="14572" y="20128"/>
                    </a:lnTo>
                    <a:cubicBezTo>
                      <a:pt x="15560" y="21240"/>
                      <a:pt x="15560" y="22845"/>
                      <a:pt x="14572" y="23957"/>
                    </a:cubicBezTo>
                    <a:cubicBezTo>
                      <a:pt x="13461" y="24944"/>
                      <a:pt x="11732" y="24944"/>
                      <a:pt x="10744" y="23957"/>
                    </a:cubicBezTo>
                    <a:lnTo>
                      <a:pt x="988" y="14325"/>
                    </a:lnTo>
                    <a:cubicBezTo>
                      <a:pt x="0" y="13213"/>
                      <a:pt x="0" y="11484"/>
                      <a:pt x="988" y="10496"/>
                    </a:cubicBezTo>
                    <a:lnTo>
                      <a:pt x="10744" y="741"/>
                    </a:lnTo>
                    <a:cubicBezTo>
                      <a:pt x="11238" y="247"/>
                      <a:pt x="11979" y="0"/>
                      <a:pt x="12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" name="Google Shape;1544;p19"/>
          <p:cNvGrpSpPr/>
          <p:nvPr/>
        </p:nvGrpSpPr>
        <p:grpSpPr>
          <a:xfrm>
            <a:off x="1852307" y="-114308"/>
            <a:ext cx="1520982" cy="302065"/>
            <a:chOff x="5642557" y="-150670"/>
            <a:chExt cx="1520982" cy="302065"/>
          </a:xfrm>
        </p:grpSpPr>
        <p:sp>
          <p:nvSpPr>
            <p:cNvPr id="1545" name="Google Shape;1545;p19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19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19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19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19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oogle Shape;1550;p19"/>
          <p:cNvGrpSpPr/>
          <p:nvPr/>
        </p:nvGrpSpPr>
        <p:grpSpPr>
          <a:xfrm rot="5400000">
            <a:off x="85100" y="1523550"/>
            <a:ext cx="98902" cy="553090"/>
            <a:chOff x="4898850" y="4820550"/>
            <a:chExt cx="98902" cy="553090"/>
          </a:xfrm>
        </p:grpSpPr>
        <p:sp>
          <p:nvSpPr>
            <p:cNvPr id="1551" name="Google Shape;1551;p19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9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19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19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9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6" name="Google Shape;1556;p19"/>
          <p:cNvSpPr/>
          <p:nvPr/>
        </p:nvSpPr>
        <p:spPr>
          <a:xfrm>
            <a:off x="471087" y="-1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19"/>
          <p:cNvSpPr/>
          <p:nvPr/>
        </p:nvSpPr>
        <p:spPr>
          <a:xfrm>
            <a:off x="-1281605" y="3790979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19"/>
          <p:cNvSpPr/>
          <p:nvPr/>
        </p:nvSpPr>
        <p:spPr>
          <a:xfrm rot="10800000">
            <a:off x="8557211" y="3859075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19"/>
          <p:cNvSpPr/>
          <p:nvPr/>
        </p:nvSpPr>
        <p:spPr>
          <a:xfrm rot="5400000">
            <a:off x="8206162" y="-348811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oogle Shape;1560;p19"/>
          <p:cNvGrpSpPr/>
          <p:nvPr/>
        </p:nvGrpSpPr>
        <p:grpSpPr>
          <a:xfrm rot="5400000">
            <a:off x="8520259" y="3926674"/>
            <a:ext cx="302065" cy="1520982"/>
            <a:chOff x="-108754" y="2690919"/>
            <a:chExt cx="302065" cy="1520982"/>
          </a:xfrm>
        </p:grpSpPr>
        <p:sp>
          <p:nvSpPr>
            <p:cNvPr id="1561" name="Google Shape;1561;p19"/>
            <p:cNvSpPr/>
            <p:nvPr/>
          </p:nvSpPr>
          <p:spPr>
            <a:xfrm>
              <a:off x="-62388" y="2782841"/>
              <a:ext cx="209364" cy="1335580"/>
            </a:xfrm>
            <a:custGeom>
              <a:avLst/>
              <a:gdLst/>
              <a:ahLst/>
              <a:cxnLst/>
              <a:rect l="l" t="t" r="r" b="b"/>
              <a:pathLst>
                <a:path w="6719" h="42862" fill="none" extrusionOk="0">
                  <a:moveTo>
                    <a:pt x="0" y="42862"/>
                  </a:moveTo>
                  <a:lnTo>
                    <a:pt x="0" y="23799"/>
                  </a:lnTo>
                  <a:lnTo>
                    <a:pt x="6718" y="17056"/>
                  </a:lnTo>
                  <a:lnTo>
                    <a:pt x="6718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9"/>
            <p:cNvSpPr/>
            <p:nvPr/>
          </p:nvSpPr>
          <p:spPr>
            <a:xfrm>
              <a:off x="101358" y="2690919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1"/>
                  </a:moveTo>
                  <a:cubicBezTo>
                    <a:pt x="2281" y="1"/>
                    <a:pt x="2951" y="645"/>
                    <a:pt x="2951" y="1463"/>
                  </a:cubicBezTo>
                  <a:cubicBezTo>
                    <a:pt x="2951" y="2281"/>
                    <a:pt x="2281" y="2951"/>
                    <a:pt x="1463" y="2951"/>
                  </a:cubicBezTo>
                  <a:cubicBezTo>
                    <a:pt x="645" y="2951"/>
                    <a:pt x="1" y="2281"/>
                    <a:pt x="1" y="1463"/>
                  </a:cubicBezTo>
                  <a:cubicBezTo>
                    <a:pt x="1" y="645"/>
                    <a:pt x="645" y="1"/>
                    <a:pt x="1463" y="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9"/>
            <p:cNvSpPr/>
            <p:nvPr/>
          </p:nvSpPr>
          <p:spPr>
            <a:xfrm>
              <a:off x="125320" y="2714881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4" y="0"/>
                  </a:moveTo>
                  <a:cubicBezTo>
                    <a:pt x="322" y="0"/>
                    <a:pt x="0" y="322"/>
                    <a:pt x="0" y="694"/>
                  </a:cubicBezTo>
                  <a:cubicBezTo>
                    <a:pt x="0" y="1091"/>
                    <a:pt x="322" y="1388"/>
                    <a:pt x="694" y="1388"/>
                  </a:cubicBezTo>
                  <a:cubicBezTo>
                    <a:pt x="1091" y="1388"/>
                    <a:pt x="1388" y="1091"/>
                    <a:pt x="1388" y="694"/>
                  </a:cubicBezTo>
                  <a:cubicBezTo>
                    <a:pt x="1388" y="322"/>
                    <a:pt x="1091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9"/>
            <p:cNvSpPr/>
            <p:nvPr/>
          </p:nvSpPr>
          <p:spPr>
            <a:xfrm>
              <a:off x="-108754" y="4119948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88" y="0"/>
                  </a:moveTo>
                  <a:cubicBezTo>
                    <a:pt x="2306" y="0"/>
                    <a:pt x="2951" y="670"/>
                    <a:pt x="2951" y="1463"/>
                  </a:cubicBezTo>
                  <a:cubicBezTo>
                    <a:pt x="2951" y="2281"/>
                    <a:pt x="2306" y="2950"/>
                    <a:pt x="1488" y="2950"/>
                  </a:cubicBezTo>
                  <a:cubicBezTo>
                    <a:pt x="670" y="2950"/>
                    <a:pt x="1" y="2281"/>
                    <a:pt x="1" y="1463"/>
                  </a:cubicBezTo>
                  <a:cubicBezTo>
                    <a:pt x="1" y="670"/>
                    <a:pt x="670" y="0"/>
                    <a:pt x="1488" y="0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9"/>
            <p:cNvSpPr/>
            <p:nvPr/>
          </p:nvSpPr>
          <p:spPr>
            <a:xfrm>
              <a:off x="-84013" y="4144658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6" name="Google Shape;1566;p19"/>
          <p:cNvSpPr txBox="1">
            <a:spLocks noGrp="1"/>
          </p:cNvSpPr>
          <p:nvPr>
            <p:ph type="title" idx="4"/>
          </p:nvPr>
        </p:nvSpPr>
        <p:spPr>
          <a:xfrm>
            <a:off x="713100" y="539400"/>
            <a:ext cx="7717800" cy="572700"/>
          </a:xfrm>
          <a:prstGeom prst="rect">
            <a:avLst/>
          </a:prstGeom>
          <a:effectLst>
            <a:outerShdw blurRad="142875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 /><Relationship Id="rId2" Type="http://schemas.openxmlformats.org/officeDocument/2006/relationships/slideLayout" Target="../slideLayouts/slideLayout14.xml" /><Relationship Id="rId1" Type="http://schemas.openxmlformats.org/officeDocument/2006/relationships/slideLayout" Target="../slideLayouts/slideLayout1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4"/>
            </a:gs>
            <a:gs pos="100000">
              <a:schemeClr val="dk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"/>
              <a:buNone/>
              <a:defRPr sz="32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"/>
              <a:buNone/>
              <a:defRPr sz="32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"/>
              <a:buNone/>
              <a:defRPr sz="32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"/>
              <a:buNone/>
              <a:defRPr sz="32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"/>
              <a:buNone/>
              <a:defRPr sz="32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"/>
              <a:buNone/>
              <a:defRPr sz="32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"/>
              <a:buNone/>
              <a:defRPr sz="32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"/>
              <a:buNone/>
              <a:defRPr sz="32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"/>
              <a:buNone/>
              <a:defRPr sz="32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87700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Char char="●"/>
              <a:defRPr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Char char="○"/>
              <a:defRPr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Char char="■"/>
              <a:defRPr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Char char="●"/>
              <a:defRPr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Char char="○"/>
              <a:defRPr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Char char="■"/>
              <a:defRPr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Char char="●"/>
              <a:defRPr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Char char="○"/>
              <a:defRPr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Char char="■"/>
              <a:defRPr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4" r:id="rId3"/>
    <p:sldLayoutId id="2147483686" r:id="rId4"/>
    <p:sldLayoutId id="2147483688" r:id="rId5"/>
    <p:sldLayoutId id="2147483691" r:id="rId6"/>
    <p:sldLayoutId id="2147483692" r:id="rId7"/>
    <p:sldLayoutId id="2147483696" r:id="rId8"/>
    <p:sldLayoutId id="2147483698" r:id="rId9"/>
    <p:sldLayoutId id="2147483703" r:id="rId10"/>
    <p:sldLayoutId id="2147483707" r:id="rId11"/>
    <p:sldLayoutId id="214748370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2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0" name="Google Shape;2650;p3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651" name="Google Shape;2651;p3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8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5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9.xml" /><Relationship Id="rId4" Type="http://schemas.openxmlformats.org/officeDocument/2006/relationships/image" Target="../media/image3.pn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0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3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" name="Google Shape;2659;p33"/>
          <p:cNvSpPr/>
          <p:nvPr/>
        </p:nvSpPr>
        <p:spPr>
          <a:xfrm>
            <a:off x="2130750" y="3329973"/>
            <a:ext cx="4882500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9" name="Google Shape;2719;p3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uk-UA" sz="5000" dirty="0"/>
              <a:t>Кодування</a:t>
            </a:r>
            <a:br>
              <a:rPr lang="uk-UA" sz="5000" dirty="0"/>
            </a:br>
            <a:r>
              <a:rPr lang="uk-UA" sz="5400" dirty="0">
                <a:solidFill>
                  <a:schemeClr val="accent2"/>
                </a:solidFill>
              </a:rPr>
              <a:t> </a:t>
            </a:r>
            <a:r>
              <a:rPr lang="uk-UA" sz="4400" dirty="0">
                <a:solidFill>
                  <a:schemeClr val="accent2"/>
                </a:solidFill>
              </a:rPr>
              <a:t>цифрової інформаціі</a:t>
            </a:r>
            <a:r>
              <a:rPr lang="en" sz="4400" dirty="0">
                <a:solidFill>
                  <a:schemeClr val="accent2"/>
                </a:solidFill>
              </a:rPr>
              <a:t> </a:t>
            </a:r>
            <a:endParaRPr sz="4400" dirty="0"/>
          </a:p>
        </p:txBody>
      </p:sp>
      <p:sp>
        <p:nvSpPr>
          <p:cNvPr id="2660" name="Google Shape;2660;p3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>
                <a:solidFill>
                  <a:schemeClr val="tx2"/>
                </a:solidFill>
              </a:rPr>
              <a:t>ПІБ</a:t>
            </a:r>
            <a:endParaRPr b="1" dirty="0">
              <a:solidFill>
                <a:schemeClr val="tx2"/>
              </a:solidFill>
            </a:endParaRPr>
          </a:p>
        </p:txBody>
      </p:sp>
      <p:grpSp>
        <p:nvGrpSpPr>
          <p:cNvPr id="2661" name="Google Shape;2661;p33"/>
          <p:cNvGrpSpPr/>
          <p:nvPr/>
        </p:nvGrpSpPr>
        <p:grpSpPr>
          <a:xfrm rot="10800000">
            <a:off x="2130739" y="4336003"/>
            <a:ext cx="883262" cy="242091"/>
            <a:chOff x="2300350" y="2601250"/>
            <a:chExt cx="2275275" cy="623625"/>
          </a:xfrm>
        </p:grpSpPr>
        <p:sp>
          <p:nvSpPr>
            <p:cNvPr id="2662" name="Google Shape;2662;p33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8" name="Google Shape;2668;p33"/>
          <p:cNvGrpSpPr/>
          <p:nvPr/>
        </p:nvGrpSpPr>
        <p:grpSpPr>
          <a:xfrm rot="-5400000" flipH="1">
            <a:off x="3660496" y="4881980"/>
            <a:ext cx="1823016" cy="296643"/>
            <a:chOff x="7857346" y="3902355"/>
            <a:chExt cx="1823016" cy="296643"/>
          </a:xfrm>
        </p:grpSpPr>
        <p:sp>
          <p:nvSpPr>
            <p:cNvPr id="2669" name="Google Shape;2669;p33"/>
            <p:cNvSpPr/>
            <p:nvPr/>
          </p:nvSpPr>
          <p:spPr>
            <a:xfrm>
              <a:off x="7956216" y="4048371"/>
              <a:ext cx="1724145" cy="150627"/>
            </a:xfrm>
            <a:custGeom>
              <a:avLst/>
              <a:gdLst/>
              <a:ahLst/>
              <a:cxnLst/>
              <a:rect l="l" t="t" r="r" b="b"/>
              <a:pathLst>
                <a:path w="55332" h="4834" fill="none" extrusionOk="0">
                  <a:moveTo>
                    <a:pt x="55331" y="4834"/>
                  </a:moveTo>
                  <a:lnTo>
                    <a:pt x="28930" y="4834"/>
                  </a:lnTo>
                  <a:lnTo>
                    <a:pt x="27294" y="3198"/>
                  </a:lnTo>
                  <a:lnTo>
                    <a:pt x="24072" y="0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>
              <a:off x="8453686" y="390235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0" y="1488"/>
                  </a:moveTo>
                  <a:cubicBezTo>
                    <a:pt x="0" y="670"/>
                    <a:pt x="670" y="1"/>
                    <a:pt x="1488" y="1"/>
                  </a:cubicBezTo>
                  <a:cubicBezTo>
                    <a:pt x="2306" y="1"/>
                    <a:pt x="2950" y="670"/>
                    <a:pt x="2950" y="1488"/>
                  </a:cubicBezTo>
                  <a:cubicBezTo>
                    <a:pt x="2950" y="2281"/>
                    <a:pt x="2306" y="2951"/>
                    <a:pt x="1488" y="2951"/>
                  </a:cubicBezTo>
                  <a:cubicBezTo>
                    <a:pt x="670" y="2951"/>
                    <a:pt x="0" y="2281"/>
                    <a:pt x="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>
              <a:off x="8478396" y="3927096"/>
              <a:ext cx="43281" cy="42502"/>
            </a:xfrm>
            <a:custGeom>
              <a:avLst/>
              <a:gdLst/>
              <a:ahLst/>
              <a:cxnLst/>
              <a:rect l="l" t="t" r="r" b="b"/>
              <a:pathLst>
                <a:path w="1389" h="1364" extrusionOk="0">
                  <a:moveTo>
                    <a:pt x="695" y="0"/>
                  </a:moveTo>
                  <a:cubicBezTo>
                    <a:pt x="298" y="0"/>
                    <a:pt x="1" y="298"/>
                    <a:pt x="1" y="694"/>
                  </a:cubicBezTo>
                  <a:cubicBezTo>
                    <a:pt x="1" y="1066"/>
                    <a:pt x="298" y="1363"/>
                    <a:pt x="695" y="1363"/>
                  </a:cubicBezTo>
                  <a:cubicBezTo>
                    <a:pt x="1067" y="1363"/>
                    <a:pt x="1389" y="1066"/>
                    <a:pt x="1389" y="694"/>
                  </a:cubicBezTo>
                  <a:cubicBezTo>
                    <a:pt x="1389" y="298"/>
                    <a:pt x="1067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>
              <a:off x="7857346" y="4002005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" y="1463"/>
                  </a:moveTo>
                  <a:cubicBezTo>
                    <a:pt x="1" y="670"/>
                    <a:pt x="670" y="1"/>
                    <a:pt x="1488" y="1"/>
                  </a:cubicBezTo>
                  <a:cubicBezTo>
                    <a:pt x="2306" y="1"/>
                    <a:pt x="2951" y="670"/>
                    <a:pt x="2951" y="1463"/>
                  </a:cubicBezTo>
                  <a:cubicBezTo>
                    <a:pt x="2951" y="2281"/>
                    <a:pt x="2306" y="2951"/>
                    <a:pt x="1488" y="2951"/>
                  </a:cubicBezTo>
                  <a:cubicBezTo>
                    <a:pt x="670" y="2951"/>
                    <a:pt x="1" y="2281"/>
                    <a:pt x="1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>
              <a:off x="7882087" y="4026715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4" y="1"/>
                  </a:moveTo>
                  <a:cubicBezTo>
                    <a:pt x="298" y="1"/>
                    <a:pt x="0" y="298"/>
                    <a:pt x="0" y="670"/>
                  </a:cubicBezTo>
                  <a:cubicBezTo>
                    <a:pt x="0" y="1067"/>
                    <a:pt x="298" y="1364"/>
                    <a:pt x="694" y="1364"/>
                  </a:cubicBezTo>
                  <a:cubicBezTo>
                    <a:pt x="1066" y="1364"/>
                    <a:pt x="1388" y="1067"/>
                    <a:pt x="1388" y="670"/>
                  </a:cubicBezTo>
                  <a:cubicBezTo>
                    <a:pt x="1388" y="298"/>
                    <a:pt x="1066" y="1"/>
                    <a:pt x="6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>
              <a:off x="8545608" y="3948721"/>
              <a:ext cx="1134754" cy="175368"/>
            </a:xfrm>
            <a:custGeom>
              <a:avLst/>
              <a:gdLst/>
              <a:ahLst/>
              <a:cxnLst/>
              <a:rect l="l" t="t" r="r" b="b"/>
              <a:pathLst>
                <a:path w="36417" h="5628" fill="none" extrusionOk="0">
                  <a:moveTo>
                    <a:pt x="0" y="0"/>
                  </a:moveTo>
                  <a:lnTo>
                    <a:pt x="6049" y="0"/>
                  </a:lnTo>
                  <a:lnTo>
                    <a:pt x="8379" y="2330"/>
                  </a:lnTo>
                  <a:lnTo>
                    <a:pt x="11676" y="5627"/>
                  </a:lnTo>
                  <a:lnTo>
                    <a:pt x="36416" y="5627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5" name="Google Shape;2675;p33"/>
          <p:cNvGrpSpPr/>
          <p:nvPr/>
        </p:nvGrpSpPr>
        <p:grpSpPr>
          <a:xfrm rot="5400000">
            <a:off x="2421400" y="552075"/>
            <a:ext cx="98902" cy="553090"/>
            <a:chOff x="4898850" y="4820550"/>
            <a:chExt cx="98902" cy="553090"/>
          </a:xfrm>
        </p:grpSpPr>
        <p:sp>
          <p:nvSpPr>
            <p:cNvPr id="2676" name="Google Shape;2676;p33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1" name="Google Shape;2681;p33"/>
          <p:cNvGrpSpPr/>
          <p:nvPr/>
        </p:nvGrpSpPr>
        <p:grpSpPr>
          <a:xfrm>
            <a:off x="4505167" y="564628"/>
            <a:ext cx="1105976" cy="133969"/>
            <a:chOff x="8183182" y="663852"/>
            <a:chExt cx="1475028" cy="178673"/>
          </a:xfrm>
        </p:grpSpPr>
        <p:grpSp>
          <p:nvGrpSpPr>
            <p:cNvPr id="2682" name="Google Shape;2682;p33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2683" name="Google Shape;2683;p33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33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33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33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33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33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33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33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33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33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3" name="Google Shape;2693;p33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2694" name="Google Shape;2694;p33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33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33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33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33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33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33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33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33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33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04" name="Google Shape;2704;p33"/>
          <p:cNvGrpSpPr/>
          <p:nvPr/>
        </p:nvGrpSpPr>
        <p:grpSpPr>
          <a:xfrm>
            <a:off x="5447301" y="4536119"/>
            <a:ext cx="1252897" cy="51000"/>
            <a:chOff x="2915381" y="4104819"/>
            <a:chExt cx="1252897" cy="51000"/>
          </a:xfrm>
        </p:grpSpPr>
        <p:sp>
          <p:nvSpPr>
            <p:cNvPr id="2705" name="Google Shape;2705;p33"/>
            <p:cNvSpPr/>
            <p:nvPr/>
          </p:nvSpPr>
          <p:spPr>
            <a:xfrm>
              <a:off x="2915381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>
              <a:off x="3007850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>
              <a:off x="3100319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>
              <a:off x="3192788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>
              <a:off x="328525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>
              <a:off x="3377726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>
              <a:off x="3470195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>
              <a:off x="3562664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>
              <a:off x="3655133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>
              <a:off x="3747602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>
              <a:off x="38400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>
              <a:off x="39324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>
              <a:off x="40248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>
              <a:off x="41172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2659;p33"/>
          <p:cNvSpPr/>
          <p:nvPr/>
        </p:nvSpPr>
        <p:spPr>
          <a:xfrm>
            <a:off x="2934392" y="3982757"/>
            <a:ext cx="3312368" cy="21602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                </a:t>
            </a:r>
            <a:r>
              <a:rPr lang="uk-UA" sz="1200" b="1">
                <a:solidFill>
                  <a:schemeClr val="tx2"/>
                </a:solidFill>
              </a:rPr>
              <a:t>Назва навчального закладу </a:t>
            </a:r>
            <a:endParaRPr sz="1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4" name="Google Shape;2724;p34"/>
          <p:cNvSpPr txBox="1">
            <a:spLocks noGrp="1"/>
          </p:cNvSpPr>
          <p:nvPr>
            <p:ph type="title"/>
          </p:nvPr>
        </p:nvSpPr>
        <p:spPr>
          <a:xfrm>
            <a:off x="683568" y="0"/>
            <a:ext cx="7717800" cy="5727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uk-UA" sz="2800" dirty="0"/>
            </a:br>
            <a:br>
              <a:rPr lang="uk-UA" sz="2800" dirty="0"/>
            </a:br>
            <a:r>
              <a:rPr lang="uk-UA" sz="2800" dirty="0"/>
              <a:t>Використана література:</a:t>
            </a:r>
            <a:endParaRPr sz="2800" dirty="0">
              <a:solidFill>
                <a:schemeClr val="accent2"/>
              </a:solidFill>
            </a:endParaRPr>
          </a:p>
        </p:txBody>
      </p:sp>
      <p:sp>
        <p:nvSpPr>
          <p:cNvPr id="2725" name="Google Shape;2725;p34"/>
          <p:cNvSpPr txBox="1">
            <a:spLocks noGrp="1"/>
          </p:cNvSpPr>
          <p:nvPr>
            <p:ph type="body" idx="1"/>
          </p:nvPr>
        </p:nvSpPr>
        <p:spPr>
          <a:xfrm>
            <a:off x="755576" y="1131590"/>
            <a:ext cx="6912768" cy="36724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en-US" sz="1000" b="1" dirty="0"/>
              <a:t> </a:t>
            </a:r>
            <a:r>
              <a:rPr lang="en-US" b="1" dirty="0"/>
              <a:t> ^ a b </a:t>
            </a:r>
            <a:r>
              <a:rPr lang="ru-RU" b="1" dirty="0"/>
              <a:t>Джонатан Шектман (2003).  Видавництво Грінвуд. стор. 29. </a:t>
            </a:r>
            <a:r>
              <a:rPr lang="en-US" b="1" dirty="0"/>
              <a:t>ISBN 978-0-313-32015-6.</a:t>
            </a:r>
            <a:endParaRPr lang="uk-UA" b="1" dirty="0"/>
          </a:p>
          <a:p>
            <a:pPr marL="0" lvl="0" indent="0">
              <a:spcAft>
                <a:spcPts val="1200"/>
              </a:spcAft>
              <a:buNone/>
            </a:pPr>
            <a:endParaRPr lang="en-US" b="1" dirty="0"/>
          </a:p>
          <a:p>
            <a:pPr marL="0" lvl="0" indent="0">
              <a:spcAft>
                <a:spcPts val="1200"/>
              </a:spcAft>
              <a:buNone/>
            </a:pPr>
            <a:r>
              <a:rPr lang="en-US" b="1" dirty="0"/>
              <a:t>^ </a:t>
            </a:r>
            <a:r>
              <a:rPr lang="ru-RU" b="1" dirty="0"/>
              <a:t>Санчес, Хуліо; Кантон, Марія П. (2007). Програмування мікроконтролера: мікрочіп </a:t>
            </a:r>
            <a:r>
              <a:rPr lang="en-US" b="1" dirty="0"/>
              <a:t>PIC. </a:t>
            </a:r>
            <a:r>
              <a:rPr lang="ru-RU" b="1" dirty="0"/>
              <a:t>Бока-Ратон, штат Флорида: </a:t>
            </a:r>
            <a:r>
              <a:rPr lang="en-US" b="1" dirty="0"/>
              <a:t>CRC Press. </a:t>
            </a:r>
            <a:r>
              <a:rPr lang="ru-RU" b="1" dirty="0"/>
              <a:t>стор. 37. </a:t>
            </a:r>
            <a:r>
              <a:rPr lang="en-US" b="1" dirty="0"/>
              <a:t>ISBN 978-0-8493-7189-9.</a:t>
            </a:r>
            <a:endParaRPr lang="uk-UA" b="1" dirty="0"/>
          </a:p>
          <a:p>
            <a:pPr marL="0" lvl="0" indent="0">
              <a:spcAft>
                <a:spcPts val="1200"/>
              </a:spcAft>
              <a:buNone/>
            </a:pPr>
            <a:endParaRPr lang="en-US" b="1" dirty="0"/>
          </a:p>
          <a:p>
            <a:pPr marL="0" lvl="0" indent="0">
              <a:spcAft>
                <a:spcPts val="1200"/>
              </a:spcAft>
              <a:buNone/>
            </a:pPr>
            <a:r>
              <a:rPr lang="en-US" b="1" dirty="0"/>
              <a:t>^ </a:t>
            </a:r>
            <a:r>
              <a:rPr lang="ru-RU" b="1" dirty="0"/>
              <a:t>В. С. Англін та Дж. Ламбек, Спадщина ФалесаСпрінгер, 1995, </a:t>
            </a:r>
            <a:r>
              <a:rPr lang="en-US" b="1" dirty="0"/>
              <a:t>ISBN 0-387-94544-X</a:t>
            </a:r>
            <a:endParaRPr lang="uk-UA" b="1" dirty="0"/>
          </a:p>
          <a:p>
            <a:pPr marL="0" lvl="0" indent="0">
              <a:spcAft>
                <a:spcPts val="1200"/>
              </a:spcAft>
              <a:buNone/>
            </a:pPr>
            <a:endParaRPr lang="en-US" b="1" dirty="0"/>
          </a:p>
          <a:p>
            <a:pPr marL="0" lvl="0" indent="0">
              <a:spcAft>
                <a:spcPts val="1200"/>
              </a:spcAft>
              <a:buNone/>
            </a:pPr>
            <a:r>
              <a:rPr lang="en-US" b="1" dirty="0"/>
              <a:t>^ </a:t>
            </a:r>
            <a:r>
              <a:rPr lang="ru-RU" b="1" dirty="0"/>
              <a:t>Бендер, Андреа; Беллер, Зігард (16 грудня 2013). "Мангареванський винахід двійкових кроків для спрощення обчислення". Праці Національної академії наук. 111 (4): 1322–1327. дої:10.1073 / шт. 1309160110. </a:t>
            </a:r>
            <a:r>
              <a:rPr lang="en-US" b="1" dirty="0"/>
              <a:t>PMC 3910603. PMID 24344278.</a:t>
            </a:r>
          </a:p>
          <a:p>
            <a:pPr marL="0" lvl="0" indent="0">
              <a:spcAft>
                <a:spcPts val="1200"/>
              </a:spcAft>
              <a:buNone/>
            </a:pPr>
            <a:endParaRPr lang="en-US" sz="1000" b="1" dirty="0"/>
          </a:p>
        </p:txBody>
      </p:sp>
      <p:grpSp>
        <p:nvGrpSpPr>
          <p:cNvPr id="2" name="Google Shape;2726;p34"/>
          <p:cNvGrpSpPr/>
          <p:nvPr/>
        </p:nvGrpSpPr>
        <p:grpSpPr>
          <a:xfrm>
            <a:off x="7126489" y="852727"/>
            <a:ext cx="883262" cy="242091"/>
            <a:chOff x="2300350" y="2601250"/>
            <a:chExt cx="2275275" cy="623625"/>
          </a:xfrm>
        </p:grpSpPr>
        <p:sp>
          <p:nvSpPr>
            <p:cNvPr id="2727" name="Google Shape;2727;p34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4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4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4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4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4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7" name="Google Shape;2737;p35"/>
          <p:cNvSpPr/>
          <p:nvPr/>
        </p:nvSpPr>
        <p:spPr>
          <a:xfrm>
            <a:off x="3391800" y="3554992"/>
            <a:ext cx="2360400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0" name="Google Shape;2740;p35"/>
          <p:cNvSpPr/>
          <p:nvPr/>
        </p:nvSpPr>
        <p:spPr>
          <a:xfrm>
            <a:off x="3391800" y="1919607"/>
            <a:ext cx="2360400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1" name="Google Shape;2741;p35"/>
          <p:cNvSpPr/>
          <p:nvPr/>
        </p:nvSpPr>
        <p:spPr>
          <a:xfrm>
            <a:off x="6070500" y="1919607"/>
            <a:ext cx="2360400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2" name="Google Shape;2742;p35"/>
          <p:cNvSpPr/>
          <p:nvPr/>
        </p:nvSpPr>
        <p:spPr>
          <a:xfrm>
            <a:off x="713100" y="1919607"/>
            <a:ext cx="2360400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3" name="Google Shape;2743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dirty="0">
                <a:solidFill>
                  <a:schemeClr val="accent2"/>
                </a:solidFill>
              </a:rPr>
              <a:t>Зміст</a:t>
            </a:r>
            <a:endParaRPr sz="3200" dirty="0">
              <a:solidFill>
                <a:schemeClr val="accent2"/>
              </a:solidFill>
            </a:endParaRPr>
          </a:p>
        </p:txBody>
      </p:sp>
      <p:sp>
        <p:nvSpPr>
          <p:cNvPr id="2744" name="Google Shape;2744;p35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solidFill>
                  <a:schemeClr val="tx2"/>
                </a:solidFill>
              </a:rPr>
              <a:t>Цифрова інформація</a:t>
            </a:r>
            <a:endParaRPr sz="1600" dirty="0">
              <a:solidFill>
                <a:schemeClr val="tx2"/>
              </a:solidFill>
            </a:endParaRPr>
          </a:p>
        </p:txBody>
      </p:sp>
      <p:sp>
        <p:nvSpPr>
          <p:cNvPr id="2745" name="Google Shape;2745;p3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її передача та кодування</a:t>
            </a:r>
            <a:endParaRPr dirty="0"/>
          </a:p>
        </p:txBody>
      </p:sp>
      <p:sp>
        <p:nvSpPr>
          <p:cNvPr id="2746" name="Google Shape;2746;p35"/>
          <p:cNvSpPr txBox="1">
            <a:spLocks noGrp="1"/>
          </p:cNvSpPr>
          <p:nvPr>
            <p:ph type="title" idx="3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747" name="Google Shape;2747;p35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2"/>
                </a:solidFill>
              </a:rPr>
              <a:t>Бінарний код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2748" name="Google Shape;2748;p35"/>
          <p:cNvSpPr txBox="1">
            <a:spLocks noGrp="1"/>
          </p:cNvSpPr>
          <p:nvPr>
            <p:ph type="subTitle" idx="5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uk-UA" dirty="0"/>
              <a:t>головні принципи роботи</a:t>
            </a:r>
            <a:endParaRPr dirty="0"/>
          </a:p>
        </p:txBody>
      </p:sp>
      <p:sp>
        <p:nvSpPr>
          <p:cNvPr id="2749" name="Google Shape;2749;p35"/>
          <p:cNvSpPr txBox="1">
            <a:spLocks noGrp="1"/>
          </p:cNvSpPr>
          <p:nvPr>
            <p:ph type="title" idx="6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750" name="Google Shape;2750;p35"/>
          <p:cNvSpPr txBox="1">
            <a:spLocks noGrp="1"/>
          </p:cNvSpPr>
          <p:nvPr>
            <p:ph type="title" idx="7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solidFill>
                  <a:schemeClr val="tx2"/>
                </a:solidFill>
              </a:rPr>
              <a:t>Одиниці вимірювання</a:t>
            </a:r>
            <a:endParaRPr sz="1600" dirty="0">
              <a:solidFill>
                <a:schemeClr val="tx2"/>
              </a:solidFill>
            </a:endParaRPr>
          </a:p>
        </p:txBody>
      </p:sp>
      <p:sp>
        <p:nvSpPr>
          <p:cNvPr id="2751" name="Google Shape;2751;p35"/>
          <p:cNvSpPr txBox="1">
            <a:spLocks noGrp="1"/>
          </p:cNvSpPr>
          <p:nvPr>
            <p:ph type="subTitle" idx="8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та їхнє співвідношення</a:t>
            </a:r>
            <a:endParaRPr dirty="0"/>
          </a:p>
        </p:txBody>
      </p:sp>
      <p:sp>
        <p:nvSpPr>
          <p:cNvPr id="2752" name="Google Shape;2752;p35"/>
          <p:cNvSpPr txBox="1">
            <a:spLocks noGrp="1"/>
          </p:cNvSpPr>
          <p:nvPr>
            <p:ph type="title" idx="9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756" name="Google Shape;2756;p35"/>
          <p:cNvSpPr txBox="1">
            <a:spLocks noGrp="1"/>
          </p:cNvSpPr>
          <p:nvPr>
            <p:ph type="title" idx="16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2"/>
                </a:solidFill>
              </a:rPr>
              <a:t>Висновки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2758" name="Google Shape;2758;p35"/>
          <p:cNvSpPr txBox="1">
            <a:spLocks noGrp="1"/>
          </p:cNvSpPr>
          <p:nvPr>
            <p:ph type="title" idx="18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uk-UA" dirty="0"/>
              <a:t>4</a:t>
            </a:r>
            <a:endParaRPr dirty="0"/>
          </a:p>
        </p:txBody>
      </p:sp>
      <p:grpSp>
        <p:nvGrpSpPr>
          <p:cNvPr id="2762" name="Google Shape;2762;p35"/>
          <p:cNvGrpSpPr/>
          <p:nvPr/>
        </p:nvGrpSpPr>
        <p:grpSpPr>
          <a:xfrm>
            <a:off x="7812807" y="997962"/>
            <a:ext cx="1520982" cy="302065"/>
            <a:chOff x="5642557" y="-150670"/>
            <a:chExt cx="1520982" cy="302065"/>
          </a:xfrm>
        </p:grpSpPr>
        <p:sp>
          <p:nvSpPr>
            <p:cNvPr id="2763" name="Google Shape;2763;p35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5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5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5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5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2" name="Google Shape;2772;p36"/>
          <p:cNvSpPr txBox="1">
            <a:spLocks noGrp="1"/>
          </p:cNvSpPr>
          <p:nvPr>
            <p:ph type="title"/>
          </p:nvPr>
        </p:nvSpPr>
        <p:spPr>
          <a:xfrm>
            <a:off x="683568" y="1203598"/>
            <a:ext cx="440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000" u="sng" dirty="0"/>
              <a:t>01</a:t>
            </a:r>
            <a:br>
              <a:rPr lang="en" dirty="0"/>
            </a:br>
            <a:br>
              <a:rPr lang="uk-UA" dirty="0"/>
            </a:br>
            <a:r>
              <a:rPr lang="uk-UA" dirty="0"/>
              <a:t>Цифрова</a:t>
            </a:r>
            <a:r>
              <a:rPr lang="en" dirty="0"/>
              <a:t> </a:t>
            </a:r>
            <a:r>
              <a:rPr lang="uk-UA" dirty="0">
                <a:solidFill>
                  <a:schemeClr val="accent2"/>
                </a:solidFill>
              </a:rPr>
              <a:t>інформація -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2773" name="Google Shape;2773;p36"/>
          <p:cNvSpPr txBox="1">
            <a:spLocks noGrp="1"/>
          </p:cNvSpPr>
          <p:nvPr>
            <p:ph type="subTitle" idx="1"/>
          </p:nvPr>
        </p:nvSpPr>
        <p:spPr>
          <a:xfrm>
            <a:off x="755576" y="2355726"/>
            <a:ext cx="4401600" cy="12102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ru-RU" b="1" dirty="0"/>
              <a:t>це інформація, подана у вигляді послідовності цифр, доступна для введення, обробки, зберігання, передачі за допомогою технічних пристроїв, а також відомості (повідомлення, дані), що звертаються в інформаційно-телекомунікаційних пристроях, їх системах та мережах.</a:t>
            </a:r>
            <a:endParaRPr b="1" dirty="0"/>
          </a:p>
        </p:txBody>
      </p:sp>
      <p:pic>
        <p:nvPicPr>
          <p:cNvPr id="2774" name="Google Shape;2774;p36"/>
          <p:cNvPicPr preferRelativeResize="0"/>
          <p:nvPr/>
        </p:nvPicPr>
        <p:blipFill rotWithShape="1">
          <a:blip r:embed="rId3">
            <a:alphaModFix/>
          </a:blip>
          <a:srcRect l="15592" r="15598"/>
          <a:stretch/>
        </p:blipFill>
        <p:spPr>
          <a:xfrm>
            <a:off x="5474725" y="1307063"/>
            <a:ext cx="2727600" cy="2730300"/>
          </a:xfrm>
          <a:prstGeom prst="ellipse">
            <a:avLst/>
          </a:prstGeom>
          <a:noFill/>
          <a:ln>
            <a:noFill/>
          </a:ln>
          <a:effectLst>
            <a:outerShdw blurRad="657225" algn="bl" rotWithShape="0">
              <a:schemeClr val="accent2">
                <a:alpha val="40000"/>
              </a:schemeClr>
            </a:outerShdw>
          </a:effectLst>
        </p:spPr>
      </p:pic>
      <p:sp>
        <p:nvSpPr>
          <p:cNvPr id="2775" name="Google Shape;2775;p36"/>
          <p:cNvSpPr/>
          <p:nvPr/>
        </p:nvSpPr>
        <p:spPr>
          <a:xfrm>
            <a:off x="-1414555" y="4201465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6" name="Google Shape;2776;p36"/>
          <p:cNvSpPr/>
          <p:nvPr/>
        </p:nvSpPr>
        <p:spPr>
          <a:xfrm>
            <a:off x="-1111455" y="3922165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7" name="Google Shape;2777;p36"/>
          <p:cNvGrpSpPr/>
          <p:nvPr/>
        </p:nvGrpSpPr>
        <p:grpSpPr>
          <a:xfrm rot="10800000">
            <a:off x="7471439" y="3616978"/>
            <a:ext cx="883262" cy="242091"/>
            <a:chOff x="2300350" y="2601250"/>
            <a:chExt cx="2275275" cy="623625"/>
          </a:xfrm>
        </p:grpSpPr>
        <p:sp>
          <p:nvSpPr>
            <p:cNvPr id="2778" name="Google Shape;2778;p36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6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6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6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6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6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4" name="Google Shape;2784;p36"/>
          <p:cNvGrpSpPr/>
          <p:nvPr/>
        </p:nvGrpSpPr>
        <p:grpSpPr>
          <a:xfrm rot="5400000">
            <a:off x="2345200" y="704475"/>
            <a:ext cx="98902" cy="553090"/>
            <a:chOff x="4898850" y="4820550"/>
            <a:chExt cx="98902" cy="553090"/>
          </a:xfrm>
        </p:grpSpPr>
        <p:sp>
          <p:nvSpPr>
            <p:cNvPr id="2785" name="Google Shape;2785;p36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6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6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6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6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0" name="Google Shape;2790;p36"/>
          <p:cNvGrpSpPr/>
          <p:nvPr/>
        </p:nvGrpSpPr>
        <p:grpSpPr>
          <a:xfrm>
            <a:off x="2596239" y="3820728"/>
            <a:ext cx="883262" cy="242091"/>
            <a:chOff x="2300350" y="2601250"/>
            <a:chExt cx="2275275" cy="623625"/>
          </a:xfrm>
        </p:grpSpPr>
        <p:sp>
          <p:nvSpPr>
            <p:cNvPr id="2791" name="Google Shape;2791;p36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6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6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6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6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6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7" name="Google Shape;2797;p36"/>
          <p:cNvGrpSpPr/>
          <p:nvPr/>
        </p:nvGrpSpPr>
        <p:grpSpPr>
          <a:xfrm>
            <a:off x="4762192" y="4297866"/>
            <a:ext cx="1105976" cy="133969"/>
            <a:chOff x="8183182" y="663852"/>
            <a:chExt cx="1475028" cy="178673"/>
          </a:xfrm>
        </p:grpSpPr>
        <p:grpSp>
          <p:nvGrpSpPr>
            <p:cNvPr id="2798" name="Google Shape;2798;p36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2799" name="Google Shape;2799;p36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0" name="Google Shape;2800;p36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36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36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36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36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5" name="Google Shape;2805;p36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6" name="Google Shape;2806;p36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36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36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09" name="Google Shape;2809;p36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2810" name="Google Shape;2810;p36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1" name="Google Shape;2811;p36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36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36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36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36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36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7" name="Google Shape;2817;p36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8" name="Google Shape;2818;p36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9" name="Google Shape;2819;p36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p37"/>
          <p:cNvSpPr txBox="1">
            <a:spLocks noGrp="1"/>
          </p:cNvSpPr>
          <p:nvPr>
            <p:ph type="subTitle" idx="1"/>
          </p:nvPr>
        </p:nvSpPr>
        <p:spPr>
          <a:xfrm>
            <a:off x="2411760" y="1851670"/>
            <a:ext cx="4344300" cy="28083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ru-RU" b="1" dirty="0"/>
              <a:t>В інформатиці окремо розглядається аналогова інформація та цифрова. Це важливо, оскільки людина завдяки своїм органам почуттів звикла мати справу з аналоговою інформацією, а обчислювальна техніка, навпаки, в основному працює з цифровою інформацією.</a:t>
            </a:r>
          </a:p>
          <a:p>
            <a:pPr marL="0" lvl="0" indent="0" algn="just"/>
            <a:r>
              <a:rPr lang="ru-RU" b="1" dirty="0"/>
              <a:t>Інформація передається у вигляді повідомлень від деякого джерела інформації до її приймача через канал зв'язку між ними. Інформація може існувати без матеріального носія, без передачі енергії. Закодоване повідомлення набуває вигляду сигналів-носіїв інформації, які йдуть каналом.</a:t>
            </a:r>
            <a:endParaRPr b="1" dirty="0"/>
          </a:p>
        </p:txBody>
      </p:sp>
      <p:sp>
        <p:nvSpPr>
          <p:cNvPr id="2824" name="Google Shape;2824;p37"/>
          <p:cNvSpPr txBox="1">
            <a:spLocks noGrp="1"/>
          </p:cNvSpPr>
          <p:nvPr>
            <p:ph type="title"/>
          </p:nvPr>
        </p:nvSpPr>
        <p:spPr>
          <a:xfrm>
            <a:off x="2339752" y="915566"/>
            <a:ext cx="4344300" cy="7167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Передача</a:t>
            </a:r>
            <a:r>
              <a:rPr lang="en" dirty="0"/>
              <a:t> </a:t>
            </a:r>
            <a:r>
              <a:rPr lang="uk-UA" dirty="0">
                <a:solidFill>
                  <a:schemeClr val="accent2"/>
                </a:solidFill>
              </a:rPr>
              <a:t>інформації</a:t>
            </a:r>
            <a:br>
              <a:rPr lang="uk-UA" dirty="0">
                <a:solidFill>
                  <a:schemeClr val="accent2"/>
                </a:solidFill>
              </a:rPr>
            </a:br>
            <a:r>
              <a:rPr lang="uk-UA" sz="2000" dirty="0">
                <a:solidFill>
                  <a:schemeClr val="accent2"/>
                </a:solidFill>
              </a:rPr>
              <a:t>та її поняття</a:t>
            </a:r>
            <a:endParaRPr sz="2000" dirty="0">
              <a:solidFill>
                <a:schemeClr val="accent2"/>
              </a:solidFill>
            </a:endParaRPr>
          </a:p>
        </p:txBody>
      </p:sp>
      <p:grpSp>
        <p:nvGrpSpPr>
          <p:cNvPr id="2826" name="Google Shape;2826;p37"/>
          <p:cNvGrpSpPr/>
          <p:nvPr/>
        </p:nvGrpSpPr>
        <p:grpSpPr>
          <a:xfrm flipH="1">
            <a:off x="7308304" y="2427734"/>
            <a:ext cx="883262" cy="242091"/>
            <a:chOff x="2300350" y="2601250"/>
            <a:chExt cx="2275275" cy="623625"/>
          </a:xfrm>
        </p:grpSpPr>
        <p:sp>
          <p:nvSpPr>
            <p:cNvPr id="2827" name="Google Shape;2827;p37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7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37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37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37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37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33" name="Google Shape;2833;p37"/>
          <p:cNvSpPr/>
          <p:nvPr/>
        </p:nvSpPr>
        <p:spPr>
          <a:xfrm rot="10800000">
            <a:off x="8557200" y="3859075"/>
            <a:ext cx="586800" cy="1284425"/>
          </a:xfrm>
          <a:prstGeom prst="flowChartOffpageConnector">
            <a:avLst/>
          </a:prstGeom>
          <a:gradFill>
            <a:gsLst>
              <a:gs pos="0">
                <a:schemeClr val="accent4"/>
              </a:gs>
              <a:gs pos="100000">
                <a:schemeClr val="lt2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34" name="Google Shape;2834;p37"/>
          <p:cNvGrpSpPr/>
          <p:nvPr/>
        </p:nvGrpSpPr>
        <p:grpSpPr>
          <a:xfrm>
            <a:off x="6444208" y="627534"/>
            <a:ext cx="1252897" cy="51000"/>
            <a:chOff x="2915381" y="4104819"/>
            <a:chExt cx="1252897" cy="51000"/>
          </a:xfrm>
        </p:grpSpPr>
        <p:sp>
          <p:nvSpPr>
            <p:cNvPr id="2835" name="Google Shape;2835;p37"/>
            <p:cNvSpPr/>
            <p:nvPr/>
          </p:nvSpPr>
          <p:spPr>
            <a:xfrm>
              <a:off x="2915381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37"/>
            <p:cNvSpPr/>
            <p:nvPr/>
          </p:nvSpPr>
          <p:spPr>
            <a:xfrm>
              <a:off x="3007850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37"/>
            <p:cNvSpPr/>
            <p:nvPr/>
          </p:nvSpPr>
          <p:spPr>
            <a:xfrm>
              <a:off x="3100319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37"/>
            <p:cNvSpPr/>
            <p:nvPr/>
          </p:nvSpPr>
          <p:spPr>
            <a:xfrm>
              <a:off x="3192788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37"/>
            <p:cNvSpPr/>
            <p:nvPr/>
          </p:nvSpPr>
          <p:spPr>
            <a:xfrm>
              <a:off x="328525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37"/>
            <p:cNvSpPr/>
            <p:nvPr/>
          </p:nvSpPr>
          <p:spPr>
            <a:xfrm>
              <a:off x="3377726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37"/>
            <p:cNvSpPr/>
            <p:nvPr/>
          </p:nvSpPr>
          <p:spPr>
            <a:xfrm>
              <a:off x="3470195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37"/>
            <p:cNvSpPr/>
            <p:nvPr/>
          </p:nvSpPr>
          <p:spPr>
            <a:xfrm>
              <a:off x="3562664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37"/>
            <p:cNvSpPr/>
            <p:nvPr/>
          </p:nvSpPr>
          <p:spPr>
            <a:xfrm>
              <a:off x="3655133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37"/>
            <p:cNvSpPr/>
            <p:nvPr/>
          </p:nvSpPr>
          <p:spPr>
            <a:xfrm>
              <a:off x="3747602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37"/>
            <p:cNvSpPr/>
            <p:nvPr/>
          </p:nvSpPr>
          <p:spPr>
            <a:xfrm>
              <a:off x="38400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37"/>
            <p:cNvSpPr/>
            <p:nvPr/>
          </p:nvSpPr>
          <p:spPr>
            <a:xfrm>
              <a:off x="39324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37"/>
            <p:cNvSpPr/>
            <p:nvPr/>
          </p:nvSpPr>
          <p:spPr>
            <a:xfrm>
              <a:off x="40248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37"/>
            <p:cNvSpPr/>
            <p:nvPr/>
          </p:nvSpPr>
          <p:spPr>
            <a:xfrm>
              <a:off x="4117277" y="4104819"/>
              <a:ext cx="51000" cy="51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9" name="Google Shape;2849;p37"/>
          <p:cNvGrpSpPr/>
          <p:nvPr/>
        </p:nvGrpSpPr>
        <p:grpSpPr>
          <a:xfrm rot="5400000">
            <a:off x="7822000" y="3988625"/>
            <a:ext cx="98902" cy="553090"/>
            <a:chOff x="4898850" y="4820550"/>
            <a:chExt cx="98902" cy="553090"/>
          </a:xfrm>
        </p:grpSpPr>
        <p:sp>
          <p:nvSpPr>
            <p:cNvPr id="2850" name="Google Shape;2850;p37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37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37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37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37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5" name="Google Shape;2855;p37"/>
          <p:cNvGrpSpPr/>
          <p:nvPr/>
        </p:nvGrpSpPr>
        <p:grpSpPr>
          <a:xfrm>
            <a:off x="683568" y="3867894"/>
            <a:ext cx="1105976" cy="133969"/>
            <a:chOff x="8183182" y="663852"/>
            <a:chExt cx="1475028" cy="178673"/>
          </a:xfrm>
        </p:grpSpPr>
        <p:grpSp>
          <p:nvGrpSpPr>
            <p:cNvPr id="2856" name="Google Shape;2856;p37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2857" name="Google Shape;2857;p37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37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37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37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37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37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37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37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5" name="Google Shape;2865;p37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37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67" name="Google Shape;2867;p37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2868" name="Google Shape;2868;p37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37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37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37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37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37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37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37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6" name="Google Shape;2876;p37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7" name="Google Shape;2877;p37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4" name="Google Shape;2724;p34"/>
          <p:cNvSpPr txBox="1">
            <a:spLocks noGrp="1"/>
          </p:cNvSpPr>
          <p:nvPr>
            <p:ph type="title"/>
          </p:nvPr>
        </p:nvSpPr>
        <p:spPr>
          <a:xfrm>
            <a:off x="683568" y="843558"/>
            <a:ext cx="7717800" cy="5727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/>
              <a:t>02</a:t>
            </a:r>
            <a:br>
              <a:rPr lang="uk-UA" sz="2800" dirty="0"/>
            </a:br>
            <a:br>
              <a:rPr lang="uk-UA" sz="2800" dirty="0"/>
            </a:br>
            <a:r>
              <a:rPr lang="uk-UA" sz="2800" dirty="0"/>
              <a:t>Кодування і декодування інформації</a:t>
            </a:r>
            <a:r>
              <a:rPr lang="en" sz="2800" dirty="0">
                <a:solidFill>
                  <a:schemeClr val="accent2"/>
                </a:solidFill>
              </a:rPr>
              <a:t> </a:t>
            </a:r>
            <a:r>
              <a:rPr lang="uk-UA" sz="2800" dirty="0">
                <a:solidFill>
                  <a:schemeClr val="accent2"/>
                </a:solidFill>
              </a:rPr>
              <a:t>Бінарний код</a:t>
            </a:r>
            <a:endParaRPr sz="2800" dirty="0">
              <a:solidFill>
                <a:schemeClr val="accent2"/>
              </a:solidFill>
            </a:endParaRPr>
          </a:p>
        </p:txBody>
      </p:sp>
      <p:sp>
        <p:nvSpPr>
          <p:cNvPr id="2725" name="Google Shape;2725;p34"/>
          <p:cNvSpPr txBox="1">
            <a:spLocks noGrp="1"/>
          </p:cNvSpPr>
          <p:nvPr>
            <p:ph type="body" idx="1"/>
          </p:nvPr>
        </p:nvSpPr>
        <p:spPr>
          <a:xfrm>
            <a:off x="755576" y="2139702"/>
            <a:ext cx="6912768" cy="242882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ru-RU" sz="2000" b="1" dirty="0"/>
              <a:t>Кодування інформації – це процес формування певного подання інформації. Інформація здійснює перехід від вихідної форми подання інформації у форму, зручну для зберігання, передачі чи обробки. 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ru-RU" sz="2000" b="1" dirty="0"/>
              <a:t>Декодування – коли інформація здійснює зворотний перехід до вихідного подання інформації.</a:t>
            </a:r>
            <a:endParaRPr sz="2000" b="1" dirty="0"/>
          </a:p>
        </p:txBody>
      </p:sp>
      <p:grpSp>
        <p:nvGrpSpPr>
          <p:cNvPr id="2726" name="Google Shape;2726;p34"/>
          <p:cNvGrpSpPr/>
          <p:nvPr/>
        </p:nvGrpSpPr>
        <p:grpSpPr>
          <a:xfrm>
            <a:off x="7126489" y="852727"/>
            <a:ext cx="883262" cy="242091"/>
            <a:chOff x="2300350" y="2601250"/>
            <a:chExt cx="2275275" cy="623625"/>
          </a:xfrm>
        </p:grpSpPr>
        <p:sp>
          <p:nvSpPr>
            <p:cNvPr id="2727" name="Google Shape;2727;p34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4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4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4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4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4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9" name="Google Shape;3059;p42"/>
          <p:cNvSpPr/>
          <p:nvPr/>
        </p:nvSpPr>
        <p:spPr>
          <a:xfrm>
            <a:off x="5220072" y="1275606"/>
            <a:ext cx="2360400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0" name="Google Shape;3060;p42"/>
          <p:cNvSpPr/>
          <p:nvPr/>
        </p:nvSpPr>
        <p:spPr>
          <a:xfrm>
            <a:off x="1475656" y="1275606"/>
            <a:ext cx="2360400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2" name="Google Shape;3062;p42"/>
          <p:cNvSpPr txBox="1">
            <a:spLocks noGrp="1"/>
          </p:cNvSpPr>
          <p:nvPr>
            <p:ph type="title"/>
          </p:nvPr>
        </p:nvSpPr>
        <p:spPr>
          <a:xfrm>
            <a:off x="1691680" y="1347614"/>
            <a:ext cx="18858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2"/>
                </a:solidFill>
              </a:rPr>
              <a:t>Бінарний код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3063" name="Google Shape;3063;p42"/>
          <p:cNvSpPr txBox="1">
            <a:spLocks noGrp="1"/>
          </p:cNvSpPr>
          <p:nvPr>
            <p:ph type="subTitle" idx="1"/>
          </p:nvPr>
        </p:nvSpPr>
        <p:spPr>
          <a:xfrm>
            <a:off x="1259632" y="1851670"/>
            <a:ext cx="3085200" cy="9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ru-RU" b="1" dirty="0"/>
              <a:t>У цифровій техніці спосіб представлення даних (чисел, слів та інших) як комбінації двох знаків, які можна позначити як 0 і 1. Знаки чи одиниці ДК називають бітами.</a:t>
            </a:r>
            <a:endParaRPr b="1" dirty="0"/>
          </a:p>
        </p:txBody>
      </p:sp>
      <p:sp>
        <p:nvSpPr>
          <p:cNvPr id="3064" name="Google Shape;3064;p42"/>
          <p:cNvSpPr txBox="1">
            <a:spLocks noGrp="1"/>
          </p:cNvSpPr>
          <p:nvPr>
            <p:ph type="title" idx="2"/>
          </p:nvPr>
        </p:nvSpPr>
        <p:spPr>
          <a:xfrm>
            <a:off x="5508104" y="1347614"/>
            <a:ext cx="1885800" cy="2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Грей-код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3065" name="Google Shape;3065;p42"/>
          <p:cNvSpPr txBox="1">
            <a:spLocks noGrp="1"/>
          </p:cNvSpPr>
          <p:nvPr>
            <p:ph type="subTitle" idx="3"/>
          </p:nvPr>
        </p:nvSpPr>
        <p:spPr>
          <a:xfrm>
            <a:off x="4932040" y="1851670"/>
            <a:ext cx="3085200" cy="9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ru-RU" b="1" dirty="0"/>
              <a:t>Грей-код є так званим однокроковим кодом, тобто. при переході від одного числа до іншого завжди змінюється лише якийсь один із усіх біт інформації.</a:t>
            </a:r>
            <a:endParaRPr b="1" dirty="0"/>
          </a:p>
        </p:txBody>
      </p:sp>
      <p:sp>
        <p:nvSpPr>
          <p:cNvPr id="3061" name="Google Shape;3061;p42"/>
          <p:cNvSpPr txBox="1">
            <a:spLocks noGrp="1"/>
          </p:cNvSpPr>
          <p:nvPr>
            <p:ph type="title" idx="4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Бінарний код</a:t>
            </a:r>
            <a:r>
              <a:rPr lang="en" dirty="0"/>
              <a:t> </a:t>
            </a:r>
            <a:r>
              <a:rPr lang="en" dirty="0">
                <a:solidFill>
                  <a:schemeClr val="accent2"/>
                </a:solidFill>
              </a:rPr>
              <a:t>VS</a:t>
            </a:r>
            <a:r>
              <a:rPr lang="uk-UA" dirty="0">
                <a:solidFill>
                  <a:schemeClr val="accent2"/>
                </a:solidFill>
              </a:rPr>
              <a:t> </a:t>
            </a:r>
            <a:r>
              <a:rPr lang="uk-UA" dirty="0"/>
              <a:t>Грей-код</a:t>
            </a:r>
            <a:endParaRPr dirty="0"/>
          </a:p>
        </p:txBody>
      </p:sp>
      <p:grpSp>
        <p:nvGrpSpPr>
          <p:cNvPr id="3068" name="Google Shape;3068;p42"/>
          <p:cNvGrpSpPr/>
          <p:nvPr/>
        </p:nvGrpSpPr>
        <p:grpSpPr>
          <a:xfrm>
            <a:off x="7812807" y="883512"/>
            <a:ext cx="1520982" cy="302065"/>
            <a:chOff x="5642557" y="-150670"/>
            <a:chExt cx="1520982" cy="302065"/>
          </a:xfrm>
        </p:grpSpPr>
        <p:sp>
          <p:nvSpPr>
            <p:cNvPr id="3069" name="Google Shape;3069;p42"/>
            <p:cNvSpPr/>
            <p:nvPr/>
          </p:nvSpPr>
          <p:spPr>
            <a:xfrm>
              <a:off x="5736006" y="-104304"/>
              <a:ext cx="1335611" cy="209364"/>
            </a:xfrm>
            <a:custGeom>
              <a:avLst/>
              <a:gdLst/>
              <a:ahLst/>
              <a:cxnLst/>
              <a:rect l="l" t="t" r="r" b="b"/>
              <a:pathLst>
                <a:path w="42863" h="6719" fill="none" extrusionOk="0">
                  <a:moveTo>
                    <a:pt x="1" y="0"/>
                  </a:moveTo>
                  <a:lnTo>
                    <a:pt x="19064" y="0"/>
                  </a:lnTo>
                  <a:lnTo>
                    <a:pt x="25782" y="6718"/>
                  </a:lnTo>
                  <a:lnTo>
                    <a:pt x="42862" y="6718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2"/>
            <p:cNvSpPr/>
            <p:nvPr/>
          </p:nvSpPr>
          <p:spPr>
            <a:xfrm>
              <a:off x="7071586" y="59442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2950" y="1463"/>
                  </a:moveTo>
                  <a:cubicBezTo>
                    <a:pt x="2950" y="2281"/>
                    <a:pt x="2281" y="2951"/>
                    <a:pt x="1463" y="2951"/>
                  </a:cubicBezTo>
                  <a:cubicBezTo>
                    <a:pt x="645" y="2951"/>
                    <a:pt x="0" y="2281"/>
                    <a:pt x="0" y="1463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63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2"/>
            <p:cNvSpPr/>
            <p:nvPr/>
          </p:nvSpPr>
          <p:spPr>
            <a:xfrm>
              <a:off x="7095517" y="84152"/>
              <a:ext cx="43281" cy="42533"/>
            </a:xfrm>
            <a:custGeom>
              <a:avLst/>
              <a:gdLst/>
              <a:ahLst/>
              <a:cxnLst/>
              <a:rect l="l" t="t" r="r" b="b"/>
              <a:pathLst>
                <a:path w="1389" h="1365" extrusionOk="0">
                  <a:moveTo>
                    <a:pt x="695" y="1"/>
                  </a:moveTo>
                  <a:cubicBezTo>
                    <a:pt x="323" y="1"/>
                    <a:pt x="1" y="298"/>
                    <a:pt x="1" y="670"/>
                  </a:cubicBezTo>
                  <a:cubicBezTo>
                    <a:pt x="1" y="1067"/>
                    <a:pt x="323" y="1364"/>
                    <a:pt x="695" y="1364"/>
                  </a:cubicBezTo>
                  <a:cubicBezTo>
                    <a:pt x="1091" y="1364"/>
                    <a:pt x="1389" y="1067"/>
                    <a:pt x="1389" y="670"/>
                  </a:cubicBezTo>
                  <a:cubicBezTo>
                    <a:pt x="1389" y="298"/>
                    <a:pt x="1091" y="1"/>
                    <a:pt x="6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2"/>
            <p:cNvSpPr/>
            <p:nvPr/>
          </p:nvSpPr>
          <p:spPr>
            <a:xfrm>
              <a:off x="5642557" y="-150670"/>
              <a:ext cx="91953" cy="92732"/>
            </a:xfrm>
            <a:custGeom>
              <a:avLst/>
              <a:gdLst/>
              <a:ahLst/>
              <a:cxnLst/>
              <a:rect l="l" t="t" r="r" b="b"/>
              <a:pathLst>
                <a:path w="2951" h="2976" fill="none" extrusionOk="0">
                  <a:moveTo>
                    <a:pt x="2950" y="1488"/>
                  </a:moveTo>
                  <a:cubicBezTo>
                    <a:pt x="2950" y="2306"/>
                    <a:pt x="2281" y="2976"/>
                    <a:pt x="1463" y="2976"/>
                  </a:cubicBezTo>
                  <a:cubicBezTo>
                    <a:pt x="645" y="2976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2"/>
            <p:cNvSpPr/>
            <p:nvPr/>
          </p:nvSpPr>
          <p:spPr>
            <a:xfrm>
              <a:off x="5666488" y="-125929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322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2" y="1388"/>
                    <a:pt x="1389" y="1066"/>
                    <a:pt x="1389" y="694"/>
                  </a:cubicBezTo>
                  <a:cubicBezTo>
                    <a:pt x="1389" y="322"/>
                    <a:pt x="1092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4" name="Google Shape;3074;p42"/>
          <p:cNvGrpSpPr/>
          <p:nvPr/>
        </p:nvGrpSpPr>
        <p:grpSpPr>
          <a:xfrm flipH="1">
            <a:off x="4067944" y="4803998"/>
            <a:ext cx="1105976" cy="133969"/>
            <a:chOff x="8183182" y="663852"/>
            <a:chExt cx="1475028" cy="178673"/>
          </a:xfrm>
        </p:grpSpPr>
        <p:grpSp>
          <p:nvGrpSpPr>
            <p:cNvPr id="3075" name="Google Shape;3075;p42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3076" name="Google Shape;3076;p42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3077;p42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3078;p42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9" name="Google Shape;3079;p42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0" name="Google Shape;3080;p42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3081;p42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3082;p42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3083;p42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3084;p42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3085;p42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86" name="Google Shape;3086;p42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3087" name="Google Shape;3087;p42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3088;p42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3089;p42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3090;p42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3091;p42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3092;p42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42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42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42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42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97" name="Google Shape;3097;p42"/>
          <p:cNvGrpSpPr/>
          <p:nvPr/>
        </p:nvGrpSpPr>
        <p:grpSpPr>
          <a:xfrm rot="5400000">
            <a:off x="1630742" y="688472"/>
            <a:ext cx="98902" cy="553090"/>
            <a:chOff x="4898850" y="4820550"/>
            <a:chExt cx="98902" cy="553090"/>
          </a:xfrm>
        </p:grpSpPr>
        <p:sp>
          <p:nvSpPr>
            <p:cNvPr id="3098" name="Google Shape;3098;p42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2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2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2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2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3003798"/>
            <a:ext cx="2430213" cy="157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030" name="AutoShape 6" descr="blob:https://web.telegram.org/2578df76-3b75-4972-8116-63c70982a23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blob:https://web.telegram.org/2578df76-3b75-4972-8116-63c70982a23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blob:https://web.telegram.org/2578df76-3b75-4972-8116-63c70982a23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blob:https://web.telegram.org/2578df76-3b75-4972-8116-63c70982a23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5656" y="3003798"/>
            <a:ext cx="248831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1" name="Google Shape;4011;p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accent2"/>
                </a:solidFill>
              </a:rPr>
              <a:t>Методи </a:t>
            </a:r>
            <a:r>
              <a:rPr lang="uk-UA" dirty="0"/>
              <a:t>кодування</a:t>
            </a:r>
            <a:endParaRPr dirty="0"/>
          </a:p>
        </p:txBody>
      </p:sp>
      <p:sp>
        <p:nvSpPr>
          <p:cNvPr id="4014" name="Google Shape;4014;p59"/>
          <p:cNvSpPr txBox="1"/>
          <p:nvPr/>
        </p:nvSpPr>
        <p:spPr>
          <a:xfrm>
            <a:off x="869854" y="3521047"/>
            <a:ext cx="2195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grpSp>
        <p:nvGrpSpPr>
          <p:cNvPr id="4022" name="Google Shape;4022;p59"/>
          <p:cNvGrpSpPr/>
          <p:nvPr/>
        </p:nvGrpSpPr>
        <p:grpSpPr>
          <a:xfrm rot="5400000">
            <a:off x="7535398" y="40400"/>
            <a:ext cx="98902" cy="553090"/>
            <a:chOff x="4898850" y="4820550"/>
            <a:chExt cx="98902" cy="553090"/>
          </a:xfrm>
        </p:grpSpPr>
        <p:sp>
          <p:nvSpPr>
            <p:cNvPr id="4023" name="Google Shape;4023;p59"/>
            <p:cNvSpPr/>
            <p:nvPr/>
          </p:nvSpPr>
          <p:spPr>
            <a:xfrm>
              <a:off x="4898850" y="4820550"/>
              <a:ext cx="98902" cy="98902"/>
            </a:xfrm>
            <a:custGeom>
              <a:avLst/>
              <a:gdLst/>
              <a:ahLst/>
              <a:cxnLst/>
              <a:rect l="l" t="t" r="r" b="b"/>
              <a:pathLst>
                <a:path w="3174" h="3174" fill="none" extrusionOk="0">
                  <a:moveTo>
                    <a:pt x="1810" y="124"/>
                  </a:moveTo>
                  <a:cubicBezTo>
                    <a:pt x="2603" y="248"/>
                    <a:pt x="3173" y="1017"/>
                    <a:pt x="3024" y="1810"/>
                  </a:cubicBezTo>
                  <a:cubicBezTo>
                    <a:pt x="2900" y="2603"/>
                    <a:pt x="2157" y="3173"/>
                    <a:pt x="1339" y="3025"/>
                  </a:cubicBezTo>
                  <a:cubicBezTo>
                    <a:pt x="545" y="2901"/>
                    <a:pt x="0" y="2157"/>
                    <a:pt x="124" y="1339"/>
                  </a:cubicBezTo>
                  <a:cubicBezTo>
                    <a:pt x="248" y="546"/>
                    <a:pt x="992" y="0"/>
                    <a:pt x="1810" y="124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59"/>
            <p:cNvSpPr/>
            <p:nvPr/>
          </p:nvSpPr>
          <p:spPr>
            <a:xfrm>
              <a:off x="4924339" y="4847971"/>
              <a:ext cx="46366" cy="43094"/>
            </a:xfrm>
            <a:custGeom>
              <a:avLst/>
              <a:gdLst/>
              <a:ahLst/>
              <a:cxnLst/>
              <a:rect l="l" t="t" r="r" b="b"/>
              <a:pathLst>
                <a:path w="1488" h="1383" extrusionOk="0">
                  <a:moveTo>
                    <a:pt x="744" y="1"/>
                  </a:moveTo>
                  <a:cubicBezTo>
                    <a:pt x="417" y="1"/>
                    <a:pt x="119" y="253"/>
                    <a:pt x="74" y="583"/>
                  </a:cubicBezTo>
                  <a:cubicBezTo>
                    <a:pt x="0" y="955"/>
                    <a:pt x="273" y="1327"/>
                    <a:pt x="645" y="1376"/>
                  </a:cubicBezTo>
                  <a:cubicBezTo>
                    <a:pt x="676" y="1380"/>
                    <a:pt x="708" y="1383"/>
                    <a:pt x="739" y="1383"/>
                  </a:cubicBezTo>
                  <a:cubicBezTo>
                    <a:pt x="1074" y="1383"/>
                    <a:pt x="1370" y="1146"/>
                    <a:pt x="1438" y="806"/>
                  </a:cubicBezTo>
                  <a:cubicBezTo>
                    <a:pt x="1487" y="434"/>
                    <a:pt x="1240" y="62"/>
                    <a:pt x="868" y="13"/>
                  </a:cubicBezTo>
                  <a:cubicBezTo>
                    <a:pt x="826" y="4"/>
                    <a:pt x="785" y="1"/>
                    <a:pt x="7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59"/>
            <p:cNvSpPr/>
            <p:nvPr/>
          </p:nvSpPr>
          <p:spPr>
            <a:xfrm>
              <a:off x="4901935" y="5281687"/>
              <a:ext cx="91953" cy="91953"/>
            </a:xfrm>
            <a:custGeom>
              <a:avLst/>
              <a:gdLst/>
              <a:ahLst/>
              <a:cxnLst/>
              <a:rect l="l" t="t" r="r" b="b"/>
              <a:pathLst>
                <a:path w="2951" h="2951" fill="none" extrusionOk="0">
                  <a:moveTo>
                    <a:pt x="1463" y="2951"/>
                  </a:moveTo>
                  <a:cubicBezTo>
                    <a:pt x="645" y="2951"/>
                    <a:pt x="0" y="2306"/>
                    <a:pt x="0" y="1488"/>
                  </a:cubicBezTo>
                  <a:cubicBezTo>
                    <a:pt x="0" y="670"/>
                    <a:pt x="645" y="1"/>
                    <a:pt x="1463" y="1"/>
                  </a:cubicBezTo>
                  <a:cubicBezTo>
                    <a:pt x="2281" y="1"/>
                    <a:pt x="2950" y="670"/>
                    <a:pt x="2950" y="1488"/>
                  </a:cubicBezTo>
                  <a:cubicBezTo>
                    <a:pt x="2950" y="2306"/>
                    <a:pt x="2281" y="2951"/>
                    <a:pt x="1463" y="2951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59"/>
            <p:cNvSpPr/>
            <p:nvPr/>
          </p:nvSpPr>
          <p:spPr>
            <a:xfrm>
              <a:off x="4925866" y="5306428"/>
              <a:ext cx="43281" cy="43281"/>
            </a:xfrm>
            <a:custGeom>
              <a:avLst/>
              <a:gdLst/>
              <a:ahLst/>
              <a:cxnLst/>
              <a:rect l="l" t="t" r="r" b="b"/>
              <a:pathLst>
                <a:path w="1389" h="1389" extrusionOk="0">
                  <a:moveTo>
                    <a:pt x="695" y="0"/>
                  </a:moveTo>
                  <a:cubicBezTo>
                    <a:pt x="323" y="0"/>
                    <a:pt x="1" y="297"/>
                    <a:pt x="1" y="694"/>
                  </a:cubicBezTo>
                  <a:cubicBezTo>
                    <a:pt x="1" y="1066"/>
                    <a:pt x="323" y="1388"/>
                    <a:pt x="695" y="1388"/>
                  </a:cubicBezTo>
                  <a:cubicBezTo>
                    <a:pt x="1091" y="1388"/>
                    <a:pt x="1389" y="1066"/>
                    <a:pt x="1389" y="694"/>
                  </a:cubicBezTo>
                  <a:cubicBezTo>
                    <a:pt x="1389" y="297"/>
                    <a:pt x="1091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59"/>
            <p:cNvSpPr/>
            <p:nvPr/>
          </p:nvSpPr>
          <p:spPr>
            <a:xfrm>
              <a:off x="4942100" y="4917862"/>
              <a:ext cx="31" cy="358465"/>
            </a:xfrm>
            <a:custGeom>
              <a:avLst/>
              <a:gdLst/>
              <a:ahLst/>
              <a:cxnLst/>
              <a:rect l="l" t="t" r="r" b="b"/>
              <a:pathLst>
                <a:path w="1" h="11504" fill="none" extrusionOk="0">
                  <a:moveTo>
                    <a:pt x="0" y="11503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28" name="Google Shape;4028;p59"/>
          <p:cNvGrpSpPr/>
          <p:nvPr/>
        </p:nvGrpSpPr>
        <p:grpSpPr>
          <a:xfrm rot="10800000">
            <a:off x="1547664" y="195486"/>
            <a:ext cx="883262" cy="242091"/>
            <a:chOff x="2300350" y="2601250"/>
            <a:chExt cx="2275275" cy="623625"/>
          </a:xfrm>
        </p:grpSpPr>
        <p:sp>
          <p:nvSpPr>
            <p:cNvPr id="4029" name="Google Shape;4029;p59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59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59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59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59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59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5" name="Google Shape;4035;p59"/>
          <p:cNvGrpSpPr/>
          <p:nvPr/>
        </p:nvGrpSpPr>
        <p:grpSpPr>
          <a:xfrm>
            <a:off x="2818167" y="4305992"/>
            <a:ext cx="1105976" cy="133969"/>
            <a:chOff x="8183182" y="663852"/>
            <a:chExt cx="1475028" cy="178673"/>
          </a:xfrm>
        </p:grpSpPr>
        <p:grpSp>
          <p:nvGrpSpPr>
            <p:cNvPr id="4036" name="Google Shape;4036;p59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4037" name="Google Shape;4037;p59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8" name="Google Shape;4038;p59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9" name="Google Shape;4039;p59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0" name="Google Shape;4040;p59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1" name="Google Shape;4041;p59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2" name="Google Shape;4042;p59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3" name="Google Shape;4043;p59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4" name="Google Shape;4044;p59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5" name="Google Shape;4045;p59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6" name="Google Shape;4046;p59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47" name="Google Shape;4047;p59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4048" name="Google Shape;4048;p59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9" name="Google Shape;4049;p59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0" name="Google Shape;4050;p59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1" name="Google Shape;4051;p59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2" name="Google Shape;4052;p59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3" name="Google Shape;4053;p59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4" name="Google Shape;4054;p59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5" name="Google Shape;4055;p59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6" name="Google Shape;4056;p59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7" name="Google Shape;4057;p59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" name="Google Shape;4012;p59"/>
          <p:cNvSpPr/>
          <p:nvPr/>
        </p:nvSpPr>
        <p:spPr>
          <a:xfrm>
            <a:off x="5868144" y="1419622"/>
            <a:ext cx="2195100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800" b="1" dirty="0">
                <a:solidFill>
                  <a:schemeClr val="tx2"/>
                </a:solidFill>
                <a:latin typeface="Exo"/>
                <a:ea typeface="Exo"/>
                <a:cs typeface="Exo"/>
                <a:sym typeface="Exo"/>
              </a:rPr>
              <a:t>Реєстраційний</a:t>
            </a:r>
            <a:endParaRPr sz="1800" b="1" dirty="0">
              <a:solidFill>
                <a:schemeClr val="tx2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63" name="Google Shape;4013;p59"/>
          <p:cNvSpPr/>
          <p:nvPr/>
        </p:nvSpPr>
        <p:spPr>
          <a:xfrm>
            <a:off x="4833773" y="2859146"/>
            <a:ext cx="1538427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600" b="1" dirty="0">
                <a:solidFill>
                  <a:schemeClr val="tx2"/>
                </a:solidFill>
                <a:latin typeface="Exo"/>
                <a:ea typeface="Exo"/>
                <a:cs typeface="Exo"/>
                <a:sym typeface="Exo"/>
              </a:rPr>
              <a:t>Порядковий</a:t>
            </a:r>
            <a:endParaRPr sz="1600" b="1" dirty="0">
              <a:solidFill>
                <a:schemeClr val="tx2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64" name="Google Shape;4014;p59"/>
          <p:cNvSpPr txBox="1"/>
          <p:nvPr/>
        </p:nvSpPr>
        <p:spPr>
          <a:xfrm>
            <a:off x="4830294" y="3377031"/>
            <a:ext cx="2195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5" name="Google Shape;4015;p59"/>
          <p:cNvSpPr/>
          <p:nvPr/>
        </p:nvSpPr>
        <p:spPr>
          <a:xfrm>
            <a:off x="7434923" y="2859146"/>
            <a:ext cx="1529565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600" b="1" dirty="0">
                <a:solidFill>
                  <a:schemeClr val="tx2"/>
                </a:solidFill>
                <a:latin typeface="Exo"/>
                <a:ea typeface="Exo"/>
                <a:cs typeface="Exo"/>
                <a:sym typeface="Exo"/>
              </a:rPr>
              <a:t>Серійно-порядковий</a:t>
            </a:r>
            <a:endParaRPr sz="1600" b="1" dirty="0">
              <a:solidFill>
                <a:schemeClr val="tx2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66" name="Google Shape;4016;p59"/>
          <p:cNvSpPr txBox="1"/>
          <p:nvPr/>
        </p:nvSpPr>
        <p:spPr>
          <a:xfrm>
            <a:off x="7308304" y="4155926"/>
            <a:ext cx="2195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cxnSp>
        <p:nvCxnSpPr>
          <p:cNvPr id="67" name="Google Shape;4019;p59"/>
          <p:cNvCxnSpPr>
            <a:stCxn id="62" idx="2"/>
            <a:endCxn id="63" idx="0"/>
          </p:cNvCxnSpPr>
          <p:nvPr/>
        </p:nvCxnSpPr>
        <p:spPr>
          <a:xfrm rot="5400000">
            <a:off x="5764529" y="1657981"/>
            <a:ext cx="1039624" cy="136270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4020;p59"/>
          <p:cNvCxnSpPr>
            <a:stCxn id="62" idx="2"/>
          </p:cNvCxnSpPr>
          <p:nvPr/>
        </p:nvCxnSpPr>
        <p:spPr>
          <a:xfrm rot="16200000" flipH="1">
            <a:off x="7444961" y="1340255"/>
            <a:ext cx="536204" cy="1494738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4021;p59"/>
          <p:cNvCxnSpPr/>
          <p:nvPr/>
        </p:nvCxnSpPr>
        <p:spPr>
          <a:xfrm rot="5400000">
            <a:off x="8209754" y="2606404"/>
            <a:ext cx="504056" cy="2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4012;p59"/>
          <p:cNvSpPr/>
          <p:nvPr/>
        </p:nvSpPr>
        <p:spPr>
          <a:xfrm>
            <a:off x="1187624" y="1419622"/>
            <a:ext cx="2195100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800" b="1" dirty="0">
                <a:solidFill>
                  <a:schemeClr val="tx2"/>
                </a:solidFill>
                <a:latin typeface="Exo"/>
                <a:ea typeface="Exo"/>
                <a:cs typeface="Exo"/>
                <a:sym typeface="Exo"/>
              </a:rPr>
              <a:t>Класифіційний</a:t>
            </a:r>
            <a:endParaRPr sz="1800" b="1" dirty="0">
              <a:solidFill>
                <a:schemeClr val="tx2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71" name="Google Shape;4013;p59"/>
          <p:cNvSpPr/>
          <p:nvPr/>
        </p:nvSpPr>
        <p:spPr>
          <a:xfrm>
            <a:off x="153253" y="2859146"/>
            <a:ext cx="1538427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600" b="1" dirty="0">
                <a:solidFill>
                  <a:schemeClr val="tx2"/>
                </a:solidFill>
                <a:latin typeface="Exo"/>
                <a:ea typeface="Exo"/>
                <a:cs typeface="Exo"/>
                <a:sym typeface="Exo"/>
              </a:rPr>
              <a:t>Послідовний</a:t>
            </a:r>
            <a:endParaRPr sz="1600" b="1" dirty="0">
              <a:solidFill>
                <a:schemeClr val="tx2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73" name="Google Shape;4015;p59"/>
          <p:cNvSpPr/>
          <p:nvPr/>
        </p:nvSpPr>
        <p:spPr>
          <a:xfrm>
            <a:off x="2754403" y="2859146"/>
            <a:ext cx="1601573" cy="399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600" b="1" dirty="0">
                <a:solidFill>
                  <a:schemeClr val="tx2"/>
                </a:solidFill>
                <a:latin typeface="Exo"/>
                <a:ea typeface="Exo"/>
                <a:cs typeface="Exo"/>
                <a:sym typeface="Exo"/>
              </a:rPr>
              <a:t>Паралельний</a:t>
            </a:r>
            <a:endParaRPr sz="1600" b="1" dirty="0">
              <a:solidFill>
                <a:schemeClr val="tx2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74" name="Google Shape;4016;p59"/>
          <p:cNvSpPr txBox="1"/>
          <p:nvPr/>
        </p:nvSpPr>
        <p:spPr>
          <a:xfrm>
            <a:off x="2750924" y="3377031"/>
            <a:ext cx="2195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cxnSp>
        <p:nvCxnSpPr>
          <p:cNvPr id="75" name="Google Shape;4019;p59"/>
          <p:cNvCxnSpPr>
            <a:stCxn id="70" idx="2"/>
            <a:endCxn id="71" idx="0"/>
          </p:cNvCxnSpPr>
          <p:nvPr/>
        </p:nvCxnSpPr>
        <p:spPr>
          <a:xfrm rot="5400000">
            <a:off x="1084009" y="1657981"/>
            <a:ext cx="1039624" cy="136270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" name="Google Shape;4020;p59"/>
          <p:cNvCxnSpPr>
            <a:stCxn id="70" idx="2"/>
          </p:cNvCxnSpPr>
          <p:nvPr/>
        </p:nvCxnSpPr>
        <p:spPr>
          <a:xfrm rot="16200000" flipH="1">
            <a:off x="2764441" y="1340255"/>
            <a:ext cx="536204" cy="1494738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" name="Google Shape;4021;p59"/>
          <p:cNvCxnSpPr/>
          <p:nvPr/>
        </p:nvCxnSpPr>
        <p:spPr>
          <a:xfrm rot="5400000">
            <a:off x="3493230" y="2642408"/>
            <a:ext cx="576064" cy="2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6" name="Google Shape;2986;p40"/>
          <p:cNvSpPr txBox="1">
            <a:spLocks noGrp="1"/>
          </p:cNvSpPr>
          <p:nvPr>
            <p:ph type="title"/>
          </p:nvPr>
        </p:nvSpPr>
        <p:spPr>
          <a:xfrm>
            <a:off x="539552" y="699542"/>
            <a:ext cx="7717800" cy="572700"/>
          </a:xfrm>
          <a:prstGeom prst="rect">
            <a:avLst/>
          </a:prstGeom>
          <a:effectLst>
            <a:outerShdw blurRad="142875" algn="bl" rotWithShape="0">
              <a:schemeClr val="accent2">
                <a:alpha val="4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/>
              <a:t>03</a:t>
            </a:r>
            <a:br>
              <a:rPr lang="uk-UA" dirty="0"/>
            </a:br>
            <a:br>
              <a:rPr lang="uk-UA" dirty="0"/>
            </a:br>
            <a:endParaRPr dirty="0"/>
          </a:p>
        </p:txBody>
      </p:sp>
      <p:sp>
        <p:nvSpPr>
          <p:cNvPr id="2990" name="Google Shape;2990;p40"/>
          <p:cNvSpPr txBox="1">
            <a:spLocks noGrp="1"/>
          </p:cNvSpPr>
          <p:nvPr>
            <p:ph type="subTitle" idx="4"/>
          </p:nvPr>
        </p:nvSpPr>
        <p:spPr>
          <a:xfrm>
            <a:off x="1475656" y="3579862"/>
            <a:ext cx="6120679" cy="11521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ru-RU" b="1" dirty="0"/>
              <a:t>Наприклад, книга містить 100 сторінок; на кожній сторінці – 35 рядків, у кожному рядку – 50 символів. Обсяг інформації, що міститься у книзі, розраховується так: Сторінка містить 35 × 50 = 1750 байт інформації. Обсяг усієї інформації у книзі (у різних одиницях): 1750 × 100 = 175 000 байт. 175 000/1024 = 170,8984 Кбайт. 170,8984/1024 = 0,166893 Мбайт.</a:t>
            </a:r>
            <a:endParaRPr b="1" dirty="0"/>
          </a:p>
        </p:txBody>
      </p:sp>
      <p:grpSp>
        <p:nvGrpSpPr>
          <p:cNvPr id="3002" name="Google Shape;3002;p40"/>
          <p:cNvGrpSpPr/>
          <p:nvPr/>
        </p:nvGrpSpPr>
        <p:grpSpPr>
          <a:xfrm>
            <a:off x="7308304" y="3939902"/>
            <a:ext cx="2250993" cy="228146"/>
            <a:chOff x="7809182" y="1151604"/>
            <a:chExt cx="2250993" cy="228146"/>
          </a:xfrm>
        </p:grpSpPr>
        <p:sp>
          <p:nvSpPr>
            <p:cNvPr id="3003" name="Google Shape;3003;p40"/>
            <p:cNvSpPr/>
            <p:nvPr/>
          </p:nvSpPr>
          <p:spPr>
            <a:xfrm rot="10800000">
              <a:off x="7809182" y="1151604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40"/>
            <p:cNvSpPr/>
            <p:nvPr/>
          </p:nvSpPr>
          <p:spPr>
            <a:xfrm rot="10800000">
              <a:off x="8065475" y="1311650"/>
              <a:ext cx="1994700" cy="68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lt2"/>
                </a:gs>
                <a:gs pos="100000">
                  <a:schemeClr val="accent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5" name="Google Shape;3005;p40"/>
          <p:cNvSpPr/>
          <p:nvPr/>
        </p:nvSpPr>
        <p:spPr>
          <a:xfrm rot="10800000" flipH="1">
            <a:off x="-864812" y="4259289"/>
            <a:ext cx="1994700" cy="6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776" y="1563638"/>
            <a:ext cx="4098032" cy="192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Прямоугольник 27"/>
          <p:cNvSpPr/>
          <p:nvPr/>
        </p:nvSpPr>
        <p:spPr>
          <a:xfrm>
            <a:off x="1619672" y="339503"/>
            <a:ext cx="554461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uk-UA" dirty="0"/>
            </a:br>
            <a:br>
              <a:rPr lang="uk-UA" dirty="0"/>
            </a:br>
            <a:r>
              <a:rPr lang="uk-UA" sz="2400" b="1" dirty="0">
                <a:solidFill>
                  <a:schemeClr val="bg1"/>
                </a:solidFill>
              </a:rPr>
              <a:t>Одиниці вимірювання</a:t>
            </a:r>
            <a:r>
              <a:rPr lang="en" sz="2400" b="1" dirty="0">
                <a:solidFill>
                  <a:schemeClr val="bg1"/>
                </a:solidFill>
              </a:rPr>
              <a:t> </a:t>
            </a:r>
            <a:br>
              <a:rPr lang="uk-UA" sz="2400" b="1" dirty="0">
                <a:solidFill>
                  <a:schemeClr val="bg1"/>
                </a:solidFill>
              </a:rPr>
            </a:br>
            <a:r>
              <a:rPr lang="uk-UA" sz="2400" b="1" dirty="0">
                <a:solidFill>
                  <a:schemeClr val="accent2"/>
                </a:solidFill>
              </a:rPr>
              <a:t>та їх співвідношення</a:t>
            </a:r>
            <a:endParaRPr lang="ru-RU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7" name="Google Shape;4467;p67"/>
          <p:cNvSpPr txBox="1">
            <a:spLocks noGrp="1"/>
          </p:cNvSpPr>
          <p:nvPr>
            <p:ph type="title"/>
          </p:nvPr>
        </p:nvSpPr>
        <p:spPr>
          <a:xfrm>
            <a:off x="4427984" y="1419622"/>
            <a:ext cx="3997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Висновок: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4468" name="Google Shape;4468;p67"/>
          <p:cNvSpPr txBox="1">
            <a:spLocks noGrp="1"/>
          </p:cNvSpPr>
          <p:nvPr>
            <p:ph type="subTitle" idx="1"/>
          </p:nvPr>
        </p:nvSpPr>
        <p:spPr>
          <a:xfrm>
            <a:off x="4433200" y="2139702"/>
            <a:ext cx="3997800" cy="14401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ru-RU" b="1" dirty="0"/>
              <a:t>Зараз цілком очевидно: цифрові технології знаходяться лише на початку свого шляху, і нам ще тільки доведеться зрозуміти, що означає їхнє повсюдне використання разом із мініатюризацією, нарощуванням обчислювальних потужностей та обсягів пам'яті.</a:t>
            </a:r>
            <a:endParaRPr b="1" dirty="0"/>
          </a:p>
        </p:txBody>
      </p:sp>
      <p:grpSp>
        <p:nvGrpSpPr>
          <p:cNvPr id="4469" name="Google Shape;4469;p67"/>
          <p:cNvGrpSpPr/>
          <p:nvPr/>
        </p:nvGrpSpPr>
        <p:grpSpPr>
          <a:xfrm>
            <a:off x="1130523" y="1463672"/>
            <a:ext cx="2911863" cy="2399034"/>
            <a:chOff x="1197023" y="1520687"/>
            <a:chExt cx="3150344" cy="2595515"/>
          </a:xfrm>
        </p:grpSpPr>
        <p:sp>
          <p:nvSpPr>
            <p:cNvPr id="4470" name="Google Shape;4470;p67"/>
            <p:cNvSpPr/>
            <p:nvPr/>
          </p:nvSpPr>
          <p:spPr>
            <a:xfrm>
              <a:off x="2395534" y="3572052"/>
              <a:ext cx="753939" cy="429086"/>
            </a:xfrm>
            <a:custGeom>
              <a:avLst/>
              <a:gdLst/>
              <a:ahLst/>
              <a:cxnLst/>
              <a:rect l="l" t="t" r="r" b="b"/>
              <a:pathLst>
                <a:path w="29834" h="17416" extrusionOk="0">
                  <a:moveTo>
                    <a:pt x="2511" y="0"/>
                  </a:moveTo>
                  <a:lnTo>
                    <a:pt x="0" y="17416"/>
                  </a:lnTo>
                  <a:lnTo>
                    <a:pt x="29833" y="17416"/>
                  </a:lnTo>
                  <a:lnTo>
                    <a:pt x="270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67"/>
            <p:cNvSpPr/>
            <p:nvPr/>
          </p:nvSpPr>
          <p:spPr>
            <a:xfrm>
              <a:off x="2133633" y="4054309"/>
              <a:ext cx="1277103" cy="61893"/>
            </a:xfrm>
            <a:custGeom>
              <a:avLst/>
              <a:gdLst/>
              <a:ahLst/>
              <a:cxnLst/>
              <a:rect l="l" t="t" r="r" b="b"/>
              <a:pathLst>
                <a:path w="50536" h="1256" extrusionOk="0">
                  <a:moveTo>
                    <a:pt x="1" y="1"/>
                  </a:moveTo>
                  <a:lnTo>
                    <a:pt x="1" y="1256"/>
                  </a:lnTo>
                  <a:lnTo>
                    <a:pt x="50536" y="1256"/>
                  </a:lnTo>
                  <a:lnTo>
                    <a:pt x="505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67"/>
            <p:cNvSpPr/>
            <p:nvPr/>
          </p:nvSpPr>
          <p:spPr>
            <a:xfrm>
              <a:off x="2133641" y="3992441"/>
              <a:ext cx="1277103" cy="61889"/>
            </a:xfrm>
            <a:custGeom>
              <a:avLst/>
              <a:gdLst/>
              <a:ahLst/>
              <a:cxnLst/>
              <a:rect l="l" t="t" r="r" b="b"/>
              <a:pathLst>
                <a:path w="50536" h="2512" extrusionOk="0">
                  <a:moveTo>
                    <a:pt x="10363" y="1"/>
                  </a:moveTo>
                  <a:lnTo>
                    <a:pt x="1" y="2512"/>
                  </a:lnTo>
                  <a:lnTo>
                    <a:pt x="50536" y="2512"/>
                  </a:lnTo>
                  <a:lnTo>
                    <a:pt x="401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67"/>
            <p:cNvSpPr/>
            <p:nvPr/>
          </p:nvSpPr>
          <p:spPr>
            <a:xfrm>
              <a:off x="1197023" y="3342369"/>
              <a:ext cx="3150344" cy="275028"/>
            </a:xfrm>
            <a:custGeom>
              <a:avLst/>
              <a:gdLst/>
              <a:ahLst/>
              <a:cxnLst/>
              <a:rect l="l" t="t" r="r" b="b"/>
              <a:pathLst>
                <a:path w="116524" h="11163" extrusionOk="0">
                  <a:moveTo>
                    <a:pt x="0" y="1"/>
                  </a:moveTo>
                  <a:lnTo>
                    <a:pt x="0" y="6369"/>
                  </a:lnTo>
                  <a:cubicBezTo>
                    <a:pt x="0" y="9017"/>
                    <a:pt x="2169" y="11162"/>
                    <a:pt x="4816" y="11162"/>
                  </a:cubicBezTo>
                  <a:lnTo>
                    <a:pt x="111707" y="11162"/>
                  </a:lnTo>
                  <a:cubicBezTo>
                    <a:pt x="114355" y="11162"/>
                    <a:pt x="116523" y="9017"/>
                    <a:pt x="116523" y="6369"/>
                  </a:cubicBezTo>
                  <a:lnTo>
                    <a:pt x="1165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67"/>
            <p:cNvSpPr/>
            <p:nvPr/>
          </p:nvSpPr>
          <p:spPr>
            <a:xfrm>
              <a:off x="1197023" y="1520687"/>
              <a:ext cx="3150344" cy="1830275"/>
            </a:xfrm>
            <a:custGeom>
              <a:avLst/>
              <a:gdLst/>
              <a:ahLst/>
              <a:cxnLst/>
              <a:rect l="l" t="t" r="r" b="b"/>
              <a:pathLst>
                <a:path w="116524" h="65258" extrusionOk="0">
                  <a:moveTo>
                    <a:pt x="112209" y="3766"/>
                  </a:moveTo>
                  <a:lnTo>
                    <a:pt x="112209" y="61218"/>
                  </a:lnTo>
                  <a:lnTo>
                    <a:pt x="4314" y="61218"/>
                  </a:lnTo>
                  <a:lnTo>
                    <a:pt x="4314" y="3766"/>
                  </a:lnTo>
                  <a:close/>
                  <a:moveTo>
                    <a:pt x="4839" y="0"/>
                  </a:moveTo>
                  <a:cubicBezTo>
                    <a:pt x="2169" y="0"/>
                    <a:pt x="0" y="2169"/>
                    <a:pt x="0" y="4839"/>
                  </a:cubicBezTo>
                  <a:lnTo>
                    <a:pt x="0" y="65258"/>
                  </a:lnTo>
                  <a:lnTo>
                    <a:pt x="116523" y="65258"/>
                  </a:lnTo>
                  <a:lnTo>
                    <a:pt x="116523" y="4839"/>
                  </a:lnTo>
                  <a:cubicBezTo>
                    <a:pt x="116523" y="2169"/>
                    <a:pt x="114355" y="0"/>
                    <a:pt x="111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67"/>
            <p:cNvSpPr/>
            <p:nvPr/>
          </p:nvSpPr>
          <p:spPr>
            <a:xfrm>
              <a:off x="2715111" y="3421323"/>
              <a:ext cx="114807" cy="112495"/>
            </a:xfrm>
            <a:custGeom>
              <a:avLst/>
              <a:gdLst/>
              <a:ahLst/>
              <a:cxnLst/>
              <a:rect l="l" t="t" r="r" b="b"/>
              <a:pathLst>
                <a:path w="4543" h="4566" extrusionOk="0">
                  <a:moveTo>
                    <a:pt x="2260" y="1"/>
                  </a:moveTo>
                  <a:cubicBezTo>
                    <a:pt x="1005" y="1"/>
                    <a:pt x="1" y="1028"/>
                    <a:pt x="1" y="2283"/>
                  </a:cubicBezTo>
                  <a:cubicBezTo>
                    <a:pt x="1" y="3539"/>
                    <a:pt x="1005" y="4566"/>
                    <a:pt x="2260" y="4566"/>
                  </a:cubicBezTo>
                  <a:cubicBezTo>
                    <a:pt x="3516" y="4566"/>
                    <a:pt x="4543" y="3539"/>
                    <a:pt x="4543" y="2283"/>
                  </a:cubicBezTo>
                  <a:cubicBezTo>
                    <a:pt x="4543" y="1028"/>
                    <a:pt x="3516" y="1"/>
                    <a:pt x="2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77" name="Google Shape;4477;p67"/>
          <p:cNvGrpSpPr/>
          <p:nvPr/>
        </p:nvGrpSpPr>
        <p:grpSpPr>
          <a:xfrm>
            <a:off x="683568" y="3579862"/>
            <a:ext cx="1105976" cy="133969"/>
            <a:chOff x="8183182" y="663852"/>
            <a:chExt cx="1475028" cy="178673"/>
          </a:xfrm>
        </p:grpSpPr>
        <p:grpSp>
          <p:nvGrpSpPr>
            <p:cNvPr id="4478" name="Google Shape;4478;p67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4479" name="Google Shape;4479;p67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0" name="Google Shape;4480;p67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1" name="Google Shape;4481;p67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2" name="Google Shape;4482;p67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3" name="Google Shape;4483;p67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4" name="Google Shape;4484;p67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5" name="Google Shape;4485;p67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6" name="Google Shape;4486;p67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7" name="Google Shape;4487;p67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8" name="Google Shape;4488;p67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89" name="Google Shape;4489;p67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4490" name="Google Shape;4490;p67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1" name="Google Shape;4491;p67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2" name="Google Shape;4492;p67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3" name="Google Shape;4493;p67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4" name="Google Shape;4494;p67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5" name="Google Shape;4495;p67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6" name="Google Shape;4496;p67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7" name="Google Shape;4497;p67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8" name="Google Shape;4498;p67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9" name="Google Shape;4499;p67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500" name="Google Shape;4500;p67"/>
          <p:cNvGrpSpPr/>
          <p:nvPr/>
        </p:nvGrpSpPr>
        <p:grpSpPr>
          <a:xfrm>
            <a:off x="7236296" y="987574"/>
            <a:ext cx="883262" cy="242091"/>
            <a:chOff x="2300350" y="2601250"/>
            <a:chExt cx="2275275" cy="623625"/>
          </a:xfrm>
        </p:grpSpPr>
        <p:sp>
          <p:nvSpPr>
            <p:cNvPr id="4501" name="Google Shape;4501;p67"/>
            <p:cNvSpPr/>
            <p:nvPr/>
          </p:nvSpPr>
          <p:spPr>
            <a:xfrm>
              <a:off x="2300350" y="2601250"/>
              <a:ext cx="392100" cy="623625"/>
            </a:xfrm>
            <a:custGeom>
              <a:avLst/>
              <a:gdLst/>
              <a:ahLst/>
              <a:cxnLst/>
              <a:rect l="l" t="t" r="r" b="b"/>
              <a:pathLst>
                <a:path w="15684" h="24945" extrusionOk="0">
                  <a:moveTo>
                    <a:pt x="12720" y="0"/>
                  </a:moveTo>
                  <a:cubicBezTo>
                    <a:pt x="13337" y="0"/>
                    <a:pt x="14078" y="247"/>
                    <a:pt x="14572" y="741"/>
                  </a:cubicBezTo>
                  <a:cubicBezTo>
                    <a:pt x="15684" y="1852"/>
                    <a:pt x="15684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684" y="21240"/>
                    <a:pt x="15684" y="22845"/>
                    <a:pt x="14572" y="23957"/>
                  </a:cubicBezTo>
                  <a:cubicBezTo>
                    <a:pt x="13584" y="24944"/>
                    <a:pt x="11855" y="24944"/>
                    <a:pt x="10744" y="23957"/>
                  </a:cubicBezTo>
                  <a:lnTo>
                    <a:pt x="1112" y="14325"/>
                  </a:lnTo>
                  <a:cubicBezTo>
                    <a:pt x="1" y="13213"/>
                    <a:pt x="1" y="11484"/>
                    <a:pt x="1112" y="10496"/>
                  </a:cubicBezTo>
                  <a:lnTo>
                    <a:pt x="10744" y="741"/>
                  </a:lnTo>
                  <a:cubicBezTo>
                    <a:pt x="11361" y="247"/>
                    <a:pt x="11979" y="0"/>
                    <a:pt x="127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67"/>
            <p:cNvSpPr/>
            <p:nvPr/>
          </p:nvSpPr>
          <p:spPr>
            <a:xfrm>
              <a:off x="2680075" y="2601250"/>
              <a:ext cx="389025" cy="623625"/>
            </a:xfrm>
            <a:custGeom>
              <a:avLst/>
              <a:gdLst/>
              <a:ahLst/>
              <a:cxnLst/>
              <a:rect l="l" t="t" r="r" b="b"/>
              <a:pathLst>
                <a:path w="15561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449" y="741"/>
                  </a:cubicBezTo>
                  <a:cubicBezTo>
                    <a:pt x="15560" y="1852"/>
                    <a:pt x="15560" y="3581"/>
                    <a:pt x="14449" y="4569"/>
                  </a:cubicBezTo>
                  <a:lnTo>
                    <a:pt x="6669" y="12349"/>
                  </a:lnTo>
                  <a:lnTo>
                    <a:pt x="14449" y="20128"/>
                  </a:lnTo>
                  <a:cubicBezTo>
                    <a:pt x="15560" y="21240"/>
                    <a:pt x="15560" y="22845"/>
                    <a:pt x="14449" y="23957"/>
                  </a:cubicBezTo>
                  <a:cubicBezTo>
                    <a:pt x="13461" y="24944"/>
                    <a:pt x="11732" y="24944"/>
                    <a:pt x="10621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621" y="741"/>
                  </a:lnTo>
                  <a:cubicBezTo>
                    <a:pt x="11238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67"/>
            <p:cNvSpPr/>
            <p:nvPr/>
          </p:nvSpPr>
          <p:spPr>
            <a:xfrm>
              <a:off x="30567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448" y="741"/>
                  </a:cubicBezTo>
                  <a:cubicBezTo>
                    <a:pt x="15559" y="1852"/>
                    <a:pt x="15559" y="3581"/>
                    <a:pt x="14448" y="4569"/>
                  </a:cubicBezTo>
                  <a:lnTo>
                    <a:pt x="6792" y="12349"/>
                  </a:lnTo>
                  <a:lnTo>
                    <a:pt x="14448" y="20128"/>
                  </a:lnTo>
                  <a:cubicBezTo>
                    <a:pt x="15559" y="21240"/>
                    <a:pt x="15559" y="22845"/>
                    <a:pt x="14448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855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67"/>
            <p:cNvSpPr/>
            <p:nvPr/>
          </p:nvSpPr>
          <p:spPr>
            <a:xfrm>
              <a:off x="343335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1" y="13213"/>
                    <a:pt x="1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67"/>
            <p:cNvSpPr/>
            <p:nvPr/>
          </p:nvSpPr>
          <p:spPr>
            <a:xfrm>
              <a:off x="3810000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4" y="247"/>
                    <a:pt x="14572" y="741"/>
                  </a:cubicBezTo>
                  <a:cubicBezTo>
                    <a:pt x="15559" y="1852"/>
                    <a:pt x="15559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59" y="21240"/>
                    <a:pt x="15559" y="22845"/>
                    <a:pt x="14572" y="23957"/>
                  </a:cubicBezTo>
                  <a:cubicBezTo>
                    <a:pt x="13460" y="24944"/>
                    <a:pt x="11731" y="24944"/>
                    <a:pt x="10743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3" y="741"/>
                  </a:lnTo>
                  <a:cubicBezTo>
                    <a:pt x="11237" y="247"/>
                    <a:pt x="11978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67"/>
            <p:cNvSpPr/>
            <p:nvPr/>
          </p:nvSpPr>
          <p:spPr>
            <a:xfrm>
              <a:off x="4186625" y="2601250"/>
              <a:ext cx="389000" cy="623625"/>
            </a:xfrm>
            <a:custGeom>
              <a:avLst/>
              <a:gdLst/>
              <a:ahLst/>
              <a:cxnLst/>
              <a:rect l="l" t="t" r="r" b="b"/>
              <a:pathLst>
                <a:path w="15560" h="24945" extrusionOk="0">
                  <a:moveTo>
                    <a:pt x="12596" y="0"/>
                  </a:moveTo>
                  <a:cubicBezTo>
                    <a:pt x="13337" y="0"/>
                    <a:pt x="13955" y="247"/>
                    <a:pt x="14572" y="741"/>
                  </a:cubicBezTo>
                  <a:cubicBezTo>
                    <a:pt x="15560" y="1852"/>
                    <a:pt x="15560" y="3581"/>
                    <a:pt x="14572" y="4569"/>
                  </a:cubicBezTo>
                  <a:lnTo>
                    <a:pt x="6792" y="12349"/>
                  </a:lnTo>
                  <a:lnTo>
                    <a:pt x="14572" y="20128"/>
                  </a:lnTo>
                  <a:cubicBezTo>
                    <a:pt x="15560" y="21240"/>
                    <a:pt x="15560" y="22845"/>
                    <a:pt x="14572" y="23957"/>
                  </a:cubicBezTo>
                  <a:cubicBezTo>
                    <a:pt x="13461" y="24944"/>
                    <a:pt x="11732" y="24944"/>
                    <a:pt x="10744" y="23957"/>
                  </a:cubicBezTo>
                  <a:lnTo>
                    <a:pt x="988" y="14325"/>
                  </a:lnTo>
                  <a:cubicBezTo>
                    <a:pt x="0" y="13213"/>
                    <a:pt x="0" y="11484"/>
                    <a:pt x="988" y="10496"/>
                  </a:cubicBezTo>
                  <a:lnTo>
                    <a:pt x="10744" y="741"/>
                  </a:lnTo>
                  <a:cubicBezTo>
                    <a:pt x="11238" y="247"/>
                    <a:pt x="11979" y="0"/>
                    <a:pt x="12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7" name="Google Shape;4507;p67"/>
          <p:cNvGrpSpPr/>
          <p:nvPr/>
        </p:nvGrpSpPr>
        <p:grpSpPr>
          <a:xfrm>
            <a:off x="8419792" y="3307266"/>
            <a:ext cx="1105976" cy="133969"/>
            <a:chOff x="8183182" y="663852"/>
            <a:chExt cx="1475028" cy="178673"/>
          </a:xfrm>
        </p:grpSpPr>
        <p:grpSp>
          <p:nvGrpSpPr>
            <p:cNvPr id="4508" name="Google Shape;4508;p67"/>
            <p:cNvGrpSpPr/>
            <p:nvPr/>
          </p:nvGrpSpPr>
          <p:grpSpPr>
            <a:xfrm>
              <a:off x="8183182" y="774425"/>
              <a:ext cx="1178025" cy="68100"/>
              <a:chOff x="2024450" y="204150"/>
              <a:chExt cx="1178025" cy="68100"/>
            </a:xfrm>
          </p:grpSpPr>
          <p:sp>
            <p:nvSpPr>
              <p:cNvPr id="4509" name="Google Shape;4509;p67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0" name="Google Shape;4510;p67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1" name="Google Shape;4511;p67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2" name="Google Shape;4512;p67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3" name="Google Shape;4513;p67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4" name="Google Shape;4514;p67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5" name="Google Shape;4515;p67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6" name="Google Shape;4516;p67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7" name="Google Shape;4517;p67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8" name="Google Shape;4518;p67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19" name="Google Shape;4519;p67"/>
            <p:cNvGrpSpPr/>
            <p:nvPr/>
          </p:nvGrpSpPr>
          <p:grpSpPr>
            <a:xfrm>
              <a:off x="8480185" y="663852"/>
              <a:ext cx="1178025" cy="68100"/>
              <a:chOff x="2024450" y="204150"/>
              <a:chExt cx="1178025" cy="68100"/>
            </a:xfrm>
          </p:grpSpPr>
          <p:sp>
            <p:nvSpPr>
              <p:cNvPr id="4520" name="Google Shape;4520;p67"/>
              <p:cNvSpPr/>
              <p:nvPr/>
            </p:nvSpPr>
            <p:spPr>
              <a:xfrm>
                <a:off x="20244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1" name="Google Shape;4521;p67"/>
              <p:cNvSpPr/>
              <p:nvPr/>
            </p:nvSpPr>
            <p:spPr>
              <a:xfrm>
                <a:off x="21477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2" name="Google Shape;4522;p67"/>
              <p:cNvSpPr/>
              <p:nvPr/>
            </p:nvSpPr>
            <p:spPr>
              <a:xfrm>
                <a:off x="22711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3" name="Google Shape;4523;p67"/>
              <p:cNvSpPr/>
              <p:nvPr/>
            </p:nvSpPr>
            <p:spPr>
              <a:xfrm>
                <a:off x="23944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4" name="Google Shape;4524;p67"/>
              <p:cNvSpPr/>
              <p:nvPr/>
            </p:nvSpPr>
            <p:spPr>
              <a:xfrm>
                <a:off x="25177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5" name="Google Shape;4525;p67"/>
              <p:cNvSpPr/>
              <p:nvPr/>
            </p:nvSpPr>
            <p:spPr>
              <a:xfrm>
                <a:off x="26410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6" name="Google Shape;4526;p67"/>
              <p:cNvSpPr/>
              <p:nvPr/>
            </p:nvSpPr>
            <p:spPr>
              <a:xfrm>
                <a:off x="276440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7" name="Google Shape;4527;p67"/>
              <p:cNvSpPr/>
              <p:nvPr/>
            </p:nvSpPr>
            <p:spPr>
              <a:xfrm>
                <a:off x="288772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8" name="Google Shape;4528;p67"/>
              <p:cNvSpPr/>
              <p:nvPr/>
            </p:nvSpPr>
            <p:spPr>
              <a:xfrm>
                <a:off x="3011050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9" name="Google Shape;4529;p67"/>
              <p:cNvSpPr/>
              <p:nvPr/>
            </p:nvSpPr>
            <p:spPr>
              <a:xfrm>
                <a:off x="3134375" y="204150"/>
                <a:ext cx="68100" cy="681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5" name="Google Shape;2882;p38"/>
          <p:cNvSpPr/>
          <p:nvPr/>
        </p:nvSpPr>
        <p:spPr>
          <a:xfrm>
            <a:off x="1763688" y="4083918"/>
            <a:ext cx="6214994" cy="40220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lt2"/>
              </a:gs>
              <a:gs pos="100000">
                <a:schemeClr val="accent2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2884;p38"/>
          <p:cNvSpPr txBox="1">
            <a:spLocks/>
          </p:cNvSpPr>
          <p:nvPr/>
        </p:nvSpPr>
        <p:spPr>
          <a:xfrm>
            <a:off x="1979712" y="4083918"/>
            <a:ext cx="5161622" cy="38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None/>
              <a:tabLst/>
              <a:defRPr/>
            </a:pPr>
            <a:r>
              <a:rPr lang="uk-UA" sz="2000" b="1" dirty="0">
                <a:solidFill>
                  <a:schemeClr val="tx2"/>
                </a:solidFill>
                <a:latin typeface="PT Sans"/>
                <a:ea typeface="PT Sans"/>
                <a:cs typeface="PT Sans"/>
                <a:sym typeface="PT Sans"/>
              </a:rPr>
              <a:t>Дякую за увагу</a:t>
            </a:r>
            <a:r>
              <a:rPr lang="en-US" sz="2000" b="1" dirty="0">
                <a:solidFill>
                  <a:schemeClr val="tx2"/>
                </a:solidFill>
                <a:latin typeface="PT Sans"/>
                <a:ea typeface="PT Sans"/>
                <a:cs typeface="PT Sans"/>
                <a:sym typeface="PT Sans"/>
              </a:rPr>
              <a:t>!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9218" name="Picture 2" descr="Як змінити кодування фай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1563638"/>
            <a:ext cx="2664296" cy="1512168"/>
          </a:xfrm>
          <a:prstGeom prst="rect">
            <a:avLst/>
          </a:prstGeom>
          <a:noFill/>
        </p:spPr>
      </p:pic>
      <p:sp>
        <p:nvSpPr>
          <p:cNvPr id="68" name="Прямоугольник 67"/>
          <p:cNvSpPr/>
          <p:nvPr/>
        </p:nvSpPr>
        <p:spPr>
          <a:xfrm>
            <a:off x="1187624" y="411510"/>
            <a:ext cx="11521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" sz="4400" b="1" dirty="0">
                <a:solidFill>
                  <a:schemeClr val="bg1"/>
                </a:solidFill>
              </a:rPr>
              <a:t>04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ісе">
  <a:themeElements>
    <a:clrScheme name="Simple Light">
      <a:dk1>
        <a:srgbClr val="000000"/>
      </a:dk1>
      <a:lt1>
        <a:srgbClr val="FFFFFF"/>
      </a:lt1>
      <a:dk2>
        <a:srgbClr val="606060"/>
      </a:dk2>
      <a:lt2>
        <a:srgbClr val="154620"/>
      </a:lt2>
      <a:accent1>
        <a:srgbClr val="2FD742"/>
      </a:accent1>
      <a:accent2>
        <a:srgbClr val="D1FF8F"/>
      </a:accent2>
      <a:accent3>
        <a:srgbClr val="FFF795"/>
      </a:accent3>
      <a:accent4>
        <a:srgbClr val="1D7531"/>
      </a:accent4>
      <a:accent5>
        <a:srgbClr val="FFFFFF"/>
      </a:accent5>
      <a:accent6>
        <a:srgbClr val="FFFFFF"/>
      </a:accent6>
      <a:hlink>
        <a:srgbClr val="D1FF8F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385</Words>
  <Application>Microsoft Office PowerPoint</Application>
  <PresentationFormat>Экран (16:9)</PresentationFormat>
  <Paragraphs>50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Offісе</vt:lpstr>
      <vt:lpstr>1_Slidesgo Final Pages</vt:lpstr>
      <vt:lpstr>Кодування  цифрової інформаціі </vt:lpstr>
      <vt:lpstr>Зміст</vt:lpstr>
      <vt:lpstr>01  Цифрова інформація -</vt:lpstr>
      <vt:lpstr>Передача інформації та її поняття</vt:lpstr>
      <vt:lpstr>02  Кодування і декодування інформації Бінарний код</vt:lpstr>
      <vt:lpstr>Бінарний код</vt:lpstr>
      <vt:lpstr>Методи кодування</vt:lpstr>
      <vt:lpstr>03  </vt:lpstr>
      <vt:lpstr>Висновок:</vt:lpstr>
      <vt:lpstr>  Використана література: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Кодування цифрової інформаціі  B PLAN</dc:title>
  <dc:creator>Asus</dc:creator>
  <cp:lastModifiedBy>esart27@gmail.com</cp:lastModifiedBy>
  <cp:revision>21</cp:revision>
  <dcterms:modified xsi:type="dcterms:W3CDTF">2023-01-07T17:39:00Z</dcterms:modified>
</cp:coreProperties>
</file>