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62" d="100"/>
          <a:sy n="62" d="100"/>
        </p:scale>
        <p:origin x="-1020" y="-22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B38CF9-807D-4E95-9D12-8D5052264106}" type="datetimeFigureOut">
              <a:rPr lang="uk-UA" smtClean="0"/>
              <a:t>17.12.2019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E5673F-DEA8-4206-A89E-1E4A368403A1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9693983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B38CF9-807D-4E95-9D12-8D5052264106}" type="datetimeFigureOut">
              <a:rPr lang="uk-UA" smtClean="0"/>
              <a:t>17.12.2019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E5673F-DEA8-4206-A89E-1E4A368403A1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6662724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B38CF9-807D-4E95-9D12-8D5052264106}" type="datetimeFigureOut">
              <a:rPr lang="uk-UA" smtClean="0"/>
              <a:t>17.12.2019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E5673F-DEA8-4206-A89E-1E4A368403A1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1625451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B38CF9-807D-4E95-9D12-8D5052264106}" type="datetimeFigureOut">
              <a:rPr lang="uk-UA" smtClean="0"/>
              <a:t>17.12.2019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E5673F-DEA8-4206-A89E-1E4A368403A1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0898217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B38CF9-807D-4E95-9D12-8D5052264106}" type="datetimeFigureOut">
              <a:rPr lang="uk-UA" smtClean="0"/>
              <a:t>17.12.2019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E5673F-DEA8-4206-A89E-1E4A368403A1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91798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B38CF9-807D-4E95-9D12-8D5052264106}" type="datetimeFigureOut">
              <a:rPr lang="uk-UA" smtClean="0"/>
              <a:t>17.12.2019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E5673F-DEA8-4206-A89E-1E4A368403A1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1873697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B38CF9-807D-4E95-9D12-8D5052264106}" type="datetimeFigureOut">
              <a:rPr lang="uk-UA" smtClean="0"/>
              <a:t>17.12.2019</a:t>
            </a:fld>
            <a:endParaRPr lang="uk-UA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E5673F-DEA8-4206-A89E-1E4A368403A1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2300472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B38CF9-807D-4E95-9D12-8D5052264106}" type="datetimeFigureOut">
              <a:rPr lang="uk-UA" smtClean="0"/>
              <a:t>17.12.2019</a:t>
            </a:fld>
            <a:endParaRPr lang="uk-UA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E5673F-DEA8-4206-A89E-1E4A368403A1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625915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B38CF9-807D-4E95-9D12-8D5052264106}" type="datetimeFigureOut">
              <a:rPr lang="uk-UA" smtClean="0"/>
              <a:t>17.12.2019</a:t>
            </a:fld>
            <a:endParaRPr lang="uk-UA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E5673F-DEA8-4206-A89E-1E4A368403A1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5961431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B38CF9-807D-4E95-9D12-8D5052264106}" type="datetimeFigureOut">
              <a:rPr lang="uk-UA" smtClean="0"/>
              <a:t>17.12.2019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E5673F-DEA8-4206-A89E-1E4A368403A1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2903455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B38CF9-807D-4E95-9D12-8D5052264106}" type="datetimeFigureOut">
              <a:rPr lang="uk-UA" smtClean="0"/>
              <a:t>17.12.2019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E5673F-DEA8-4206-A89E-1E4A368403A1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8221807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B38CF9-807D-4E95-9D12-8D5052264106}" type="datetimeFigureOut">
              <a:rPr lang="uk-UA" smtClean="0"/>
              <a:t>17.12.2019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E5673F-DEA8-4206-A89E-1E4A368403A1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7566958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олилиния 15"/>
          <p:cNvSpPr/>
          <p:nvPr/>
        </p:nvSpPr>
        <p:spPr>
          <a:xfrm>
            <a:off x="4175532" y="2656605"/>
            <a:ext cx="335350" cy="1676400"/>
          </a:xfrm>
          <a:custGeom>
            <a:avLst/>
            <a:gdLst>
              <a:gd name="connsiteX0" fmla="*/ 335350 w 335350"/>
              <a:gd name="connsiteY0" fmla="*/ 1676400 h 1676400"/>
              <a:gd name="connsiteX1" fmla="*/ 304870 w 335350"/>
              <a:gd name="connsiteY1" fmla="*/ 1600200 h 1676400"/>
              <a:gd name="connsiteX2" fmla="*/ 274390 w 335350"/>
              <a:gd name="connsiteY2" fmla="*/ 1508760 h 1676400"/>
              <a:gd name="connsiteX3" fmla="*/ 259150 w 335350"/>
              <a:gd name="connsiteY3" fmla="*/ 1402080 h 1676400"/>
              <a:gd name="connsiteX4" fmla="*/ 243910 w 335350"/>
              <a:gd name="connsiteY4" fmla="*/ 1341120 h 1676400"/>
              <a:gd name="connsiteX5" fmla="*/ 228670 w 335350"/>
              <a:gd name="connsiteY5" fmla="*/ 1234440 h 1676400"/>
              <a:gd name="connsiteX6" fmla="*/ 213430 w 335350"/>
              <a:gd name="connsiteY6" fmla="*/ 1173480 h 1676400"/>
              <a:gd name="connsiteX7" fmla="*/ 198190 w 335350"/>
              <a:gd name="connsiteY7" fmla="*/ 1082040 h 1676400"/>
              <a:gd name="connsiteX8" fmla="*/ 167710 w 335350"/>
              <a:gd name="connsiteY8" fmla="*/ 990600 h 1676400"/>
              <a:gd name="connsiteX9" fmla="*/ 152470 w 335350"/>
              <a:gd name="connsiteY9" fmla="*/ 944880 h 1676400"/>
              <a:gd name="connsiteX10" fmla="*/ 137230 w 335350"/>
              <a:gd name="connsiteY10" fmla="*/ 899160 h 1676400"/>
              <a:gd name="connsiteX11" fmla="*/ 121990 w 335350"/>
              <a:gd name="connsiteY11" fmla="*/ 792480 h 1676400"/>
              <a:gd name="connsiteX12" fmla="*/ 106750 w 335350"/>
              <a:gd name="connsiteY12" fmla="*/ 670560 h 1676400"/>
              <a:gd name="connsiteX13" fmla="*/ 91510 w 335350"/>
              <a:gd name="connsiteY13" fmla="*/ 609600 h 1676400"/>
              <a:gd name="connsiteX14" fmla="*/ 61030 w 335350"/>
              <a:gd name="connsiteY14" fmla="*/ 365760 h 1676400"/>
              <a:gd name="connsiteX15" fmla="*/ 45790 w 335350"/>
              <a:gd name="connsiteY15" fmla="*/ 320040 h 1676400"/>
              <a:gd name="connsiteX16" fmla="*/ 15310 w 335350"/>
              <a:gd name="connsiteY16" fmla="*/ 106680 h 1676400"/>
              <a:gd name="connsiteX17" fmla="*/ 70 w 335350"/>
              <a:gd name="connsiteY17" fmla="*/ 0 h 1676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335350" h="1676400">
                <a:moveTo>
                  <a:pt x="335350" y="1676400"/>
                </a:moveTo>
                <a:cubicBezTo>
                  <a:pt x="325190" y="1651000"/>
                  <a:pt x="314219" y="1625910"/>
                  <a:pt x="304870" y="1600200"/>
                </a:cubicBezTo>
                <a:cubicBezTo>
                  <a:pt x="293890" y="1570006"/>
                  <a:pt x="274390" y="1508760"/>
                  <a:pt x="274390" y="1508760"/>
                </a:cubicBezTo>
                <a:cubicBezTo>
                  <a:pt x="269310" y="1473200"/>
                  <a:pt x="265576" y="1437422"/>
                  <a:pt x="259150" y="1402080"/>
                </a:cubicBezTo>
                <a:cubicBezTo>
                  <a:pt x="255403" y="1381472"/>
                  <a:pt x="247657" y="1361728"/>
                  <a:pt x="243910" y="1341120"/>
                </a:cubicBezTo>
                <a:cubicBezTo>
                  <a:pt x="237484" y="1305778"/>
                  <a:pt x="235096" y="1269782"/>
                  <a:pt x="228670" y="1234440"/>
                </a:cubicBezTo>
                <a:cubicBezTo>
                  <a:pt x="224923" y="1213832"/>
                  <a:pt x="217538" y="1194019"/>
                  <a:pt x="213430" y="1173480"/>
                </a:cubicBezTo>
                <a:cubicBezTo>
                  <a:pt x="207370" y="1143180"/>
                  <a:pt x="205684" y="1112018"/>
                  <a:pt x="198190" y="1082040"/>
                </a:cubicBezTo>
                <a:cubicBezTo>
                  <a:pt x="190398" y="1050871"/>
                  <a:pt x="177870" y="1021080"/>
                  <a:pt x="167710" y="990600"/>
                </a:cubicBezTo>
                <a:lnTo>
                  <a:pt x="152470" y="944880"/>
                </a:lnTo>
                <a:lnTo>
                  <a:pt x="137230" y="899160"/>
                </a:lnTo>
                <a:cubicBezTo>
                  <a:pt x="132150" y="863600"/>
                  <a:pt x="126737" y="828086"/>
                  <a:pt x="121990" y="792480"/>
                </a:cubicBezTo>
                <a:cubicBezTo>
                  <a:pt x="116577" y="751883"/>
                  <a:pt x="113483" y="710959"/>
                  <a:pt x="106750" y="670560"/>
                </a:cubicBezTo>
                <a:cubicBezTo>
                  <a:pt x="103307" y="649900"/>
                  <a:pt x="96590" y="629920"/>
                  <a:pt x="91510" y="609600"/>
                </a:cubicBezTo>
                <a:cubicBezTo>
                  <a:pt x="86227" y="562054"/>
                  <a:pt x="71903" y="420124"/>
                  <a:pt x="61030" y="365760"/>
                </a:cubicBezTo>
                <a:cubicBezTo>
                  <a:pt x="57880" y="350008"/>
                  <a:pt x="50870" y="335280"/>
                  <a:pt x="45790" y="320040"/>
                </a:cubicBezTo>
                <a:cubicBezTo>
                  <a:pt x="32542" y="214056"/>
                  <a:pt x="32889" y="203362"/>
                  <a:pt x="15310" y="106680"/>
                </a:cubicBezTo>
                <a:cubicBezTo>
                  <a:pt x="-1923" y="11901"/>
                  <a:pt x="70" y="59763"/>
                  <a:pt x="70" y="0"/>
                </a:cubicBezTo>
              </a:path>
            </a:pathLst>
          </a:custGeom>
          <a:noFill/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17" name="Полилиния 16"/>
          <p:cNvSpPr/>
          <p:nvPr/>
        </p:nvSpPr>
        <p:spPr>
          <a:xfrm rot="598815">
            <a:off x="3478723" y="2562883"/>
            <a:ext cx="701040" cy="182880"/>
          </a:xfrm>
          <a:custGeom>
            <a:avLst/>
            <a:gdLst>
              <a:gd name="connsiteX0" fmla="*/ 701040 w 701040"/>
              <a:gd name="connsiteY0" fmla="*/ 76200 h 182880"/>
              <a:gd name="connsiteX1" fmla="*/ 411480 w 701040"/>
              <a:gd name="connsiteY1" fmla="*/ 76200 h 182880"/>
              <a:gd name="connsiteX2" fmla="*/ 335280 w 701040"/>
              <a:gd name="connsiteY2" fmla="*/ 167640 h 182880"/>
              <a:gd name="connsiteX3" fmla="*/ 259080 w 701040"/>
              <a:gd name="connsiteY3" fmla="*/ 182880 h 182880"/>
              <a:gd name="connsiteX4" fmla="*/ 121920 w 701040"/>
              <a:gd name="connsiteY4" fmla="*/ 152400 h 182880"/>
              <a:gd name="connsiteX5" fmla="*/ 76200 w 701040"/>
              <a:gd name="connsiteY5" fmla="*/ 121920 h 182880"/>
              <a:gd name="connsiteX6" fmla="*/ 0 w 701040"/>
              <a:gd name="connsiteY6" fmla="*/ 0 h 1828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701040" h="182880">
                <a:moveTo>
                  <a:pt x="701040" y="76200"/>
                </a:moveTo>
                <a:cubicBezTo>
                  <a:pt x="587636" y="53519"/>
                  <a:pt x="560632" y="41105"/>
                  <a:pt x="411480" y="76200"/>
                </a:cubicBezTo>
                <a:cubicBezTo>
                  <a:pt x="348345" y="91055"/>
                  <a:pt x="381508" y="141224"/>
                  <a:pt x="335280" y="167640"/>
                </a:cubicBezTo>
                <a:cubicBezTo>
                  <a:pt x="312790" y="180491"/>
                  <a:pt x="284480" y="177800"/>
                  <a:pt x="259080" y="182880"/>
                </a:cubicBezTo>
                <a:cubicBezTo>
                  <a:pt x="223960" y="177027"/>
                  <a:pt x="159437" y="171159"/>
                  <a:pt x="121920" y="152400"/>
                </a:cubicBezTo>
                <a:cubicBezTo>
                  <a:pt x="105537" y="144209"/>
                  <a:pt x="91440" y="132080"/>
                  <a:pt x="76200" y="121920"/>
                </a:cubicBezTo>
                <a:cubicBezTo>
                  <a:pt x="8939" y="21029"/>
                  <a:pt x="31623" y="63245"/>
                  <a:pt x="0" y="0"/>
                </a:cubicBezTo>
              </a:path>
            </a:pathLst>
          </a:custGeom>
          <a:noFill/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18" name="Полилиния 17"/>
          <p:cNvSpPr/>
          <p:nvPr/>
        </p:nvSpPr>
        <p:spPr>
          <a:xfrm>
            <a:off x="3474644" y="2396838"/>
            <a:ext cx="2194560" cy="213360"/>
          </a:xfrm>
          <a:custGeom>
            <a:avLst/>
            <a:gdLst>
              <a:gd name="connsiteX0" fmla="*/ 0 w 2194560"/>
              <a:gd name="connsiteY0" fmla="*/ 121920 h 213360"/>
              <a:gd name="connsiteX1" fmla="*/ 76200 w 2194560"/>
              <a:gd name="connsiteY1" fmla="*/ 106680 h 213360"/>
              <a:gd name="connsiteX2" fmla="*/ 121920 w 2194560"/>
              <a:gd name="connsiteY2" fmla="*/ 91440 h 213360"/>
              <a:gd name="connsiteX3" fmla="*/ 320040 w 2194560"/>
              <a:gd name="connsiteY3" fmla="*/ 76200 h 213360"/>
              <a:gd name="connsiteX4" fmla="*/ 426720 w 2194560"/>
              <a:gd name="connsiteY4" fmla="*/ 45720 h 213360"/>
              <a:gd name="connsiteX5" fmla="*/ 502920 w 2194560"/>
              <a:gd name="connsiteY5" fmla="*/ 30480 h 213360"/>
              <a:gd name="connsiteX6" fmla="*/ 563880 w 2194560"/>
              <a:gd name="connsiteY6" fmla="*/ 15240 h 213360"/>
              <a:gd name="connsiteX7" fmla="*/ 685800 w 2194560"/>
              <a:gd name="connsiteY7" fmla="*/ 0 h 213360"/>
              <a:gd name="connsiteX8" fmla="*/ 853440 w 2194560"/>
              <a:gd name="connsiteY8" fmla="*/ 15240 h 213360"/>
              <a:gd name="connsiteX9" fmla="*/ 883920 w 2194560"/>
              <a:gd name="connsiteY9" fmla="*/ 60960 h 213360"/>
              <a:gd name="connsiteX10" fmla="*/ 929640 w 2194560"/>
              <a:gd name="connsiteY10" fmla="*/ 106680 h 213360"/>
              <a:gd name="connsiteX11" fmla="*/ 1021080 w 2194560"/>
              <a:gd name="connsiteY11" fmla="*/ 167640 h 213360"/>
              <a:gd name="connsiteX12" fmla="*/ 1066800 w 2194560"/>
              <a:gd name="connsiteY12" fmla="*/ 198120 h 213360"/>
              <a:gd name="connsiteX13" fmla="*/ 1112520 w 2194560"/>
              <a:gd name="connsiteY13" fmla="*/ 213360 h 213360"/>
              <a:gd name="connsiteX14" fmla="*/ 1158240 w 2194560"/>
              <a:gd name="connsiteY14" fmla="*/ 198120 h 213360"/>
              <a:gd name="connsiteX15" fmla="*/ 1264920 w 2194560"/>
              <a:gd name="connsiteY15" fmla="*/ 91440 h 213360"/>
              <a:gd name="connsiteX16" fmla="*/ 1295400 w 2194560"/>
              <a:gd name="connsiteY16" fmla="*/ 45720 h 213360"/>
              <a:gd name="connsiteX17" fmla="*/ 1386840 w 2194560"/>
              <a:gd name="connsiteY17" fmla="*/ 0 h 213360"/>
              <a:gd name="connsiteX18" fmla="*/ 1463040 w 2194560"/>
              <a:gd name="connsiteY18" fmla="*/ 15240 h 213360"/>
              <a:gd name="connsiteX19" fmla="*/ 1508760 w 2194560"/>
              <a:gd name="connsiteY19" fmla="*/ 30480 h 213360"/>
              <a:gd name="connsiteX20" fmla="*/ 1783080 w 2194560"/>
              <a:gd name="connsiteY20" fmla="*/ 60960 h 213360"/>
              <a:gd name="connsiteX21" fmla="*/ 1859280 w 2194560"/>
              <a:gd name="connsiteY21" fmla="*/ 76200 h 213360"/>
              <a:gd name="connsiteX22" fmla="*/ 2072640 w 2194560"/>
              <a:gd name="connsiteY22" fmla="*/ 106680 h 213360"/>
              <a:gd name="connsiteX23" fmla="*/ 2179320 w 2194560"/>
              <a:gd name="connsiteY23" fmla="*/ 137160 h 213360"/>
              <a:gd name="connsiteX24" fmla="*/ 2194560 w 2194560"/>
              <a:gd name="connsiteY24" fmla="*/ 137160 h 2133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</a:cxnLst>
            <a:rect l="l" t="t" r="r" b="b"/>
            <a:pathLst>
              <a:path w="2194560" h="213360">
                <a:moveTo>
                  <a:pt x="0" y="121920"/>
                </a:moveTo>
                <a:cubicBezTo>
                  <a:pt x="25400" y="116840"/>
                  <a:pt x="51070" y="112962"/>
                  <a:pt x="76200" y="106680"/>
                </a:cubicBezTo>
                <a:cubicBezTo>
                  <a:pt x="91785" y="102784"/>
                  <a:pt x="105980" y="93433"/>
                  <a:pt x="121920" y="91440"/>
                </a:cubicBezTo>
                <a:cubicBezTo>
                  <a:pt x="187644" y="83225"/>
                  <a:pt x="254000" y="81280"/>
                  <a:pt x="320040" y="76200"/>
                </a:cubicBezTo>
                <a:cubicBezTo>
                  <a:pt x="370954" y="59229"/>
                  <a:pt x="369311" y="58477"/>
                  <a:pt x="426720" y="45720"/>
                </a:cubicBezTo>
                <a:cubicBezTo>
                  <a:pt x="452006" y="40101"/>
                  <a:pt x="477634" y="36099"/>
                  <a:pt x="502920" y="30480"/>
                </a:cubicBezTo>
                <a:cubicBezTo>
                  <a:pt x="523367" y="25936"/>
                  <a:pt x="543220" y="18683"/>
                  <a:pt x="563880" y="15240"/>
                </a:cubicBezTo>
                <a:cubicBezTo>
                  <a:pt x="604279" y="8507"/>
                  <a:pt x="645160" y="5080"/>
                  <a:pt x="685800" y="0"/>
                </a:cubicBezTo>
                <a:cubicBezTo>
                  <a:pt x="741680" y="5080"/>
                  <a:pt x="799811" y="-1261"/>
                  <a:pt x="853440" y="15240"/>
                </a:cubicBezTo>
                <a:cubicBezTo>
                  <a:pt x="870946" y="20627"/>
                  <a:pt x="872194" y="46889"/>
                  <a:pt x="883920" y="60960"/>
                </a:cubicBezTo>
                <a:cubicBezTo>
                  <a:pt x="897718" y="77517"/>
                  <a:pt x="912627" y="93448"/>
                  <a:pt x="929640" y="106680"/>
                </a:cubicBezTo>
                <a:cubicBezTo>
                  <a:pt x="958556" y="129170"/>
                  <a:pt x="990600" y="147320"/>
                  <a:pt x="1021080" y="167640"/>
                </a:cubicBezTo>
                <a:cubicBezTo>
                  <a:pt x="1036320" y="177800"/>
                  <a:pt x="1049424" y="192328"/>
                  <a:pt x="1066800" y="198120"/>
                </a:cubicBezTo>
                <a:lnTo>
                  <a:pt x="1112520" y="213360"/>
                </a:lnTo>
                <a:cubicBezTo>
                  <a:pt x="1127760" y="208280"/>
                  <a:pt x="1146881" y="209479"/>
                  <a:pt x="1158240" y="198120"/>
                </a:cubicBezTo>
                <a:cubicBezTo>
                  <a:pt x="1280514" y="75846"/>
                  <a:pt x="1161467" y="125924"/>
                  <a:pt x="1264920" y="91440"/>
                </a:cubicBezTo>
                <a:cubicBezTo>
                  <a:pt x="1275080" y="76200"/>
                  <a:pt x="1282448" y="58672"/>
                  <a:pt x="1295400" y="45720"/>
                </a:cubicBezTo>
                <a:cubicBezTo>
                  <a:pt x="1324943" y="16177"/>
                  <a:pt x="1349655" y="12395"/>
                  <a:pt x="1386840" y="0"/>
                </a:cubicBezTo>
                <a:cubicBezTo>
                  <a:pt x="1412240" y="5080"/>
                  <a:pt x="1437910" y="8958"/>
                  <a:pt x="1463040" y="15240"/>
                </a:cubicBezTo>
                <a:cubicBezTo>
                  <a:pt x="1478625" y="19136"/>
                  <a:pt x="1492857" y="28208"/>
                  <a:pt x="1508760" y="30480"/>
                </a:cubicBezTo>
                <a:cubicBezTo>
                  <a:pt x="1599838" y="43491"/>
                  <a:pt x="1692864" y="42917"/>
                  <a:pt x="1783080" y="60960"/>
                </a:cubicBezTo>
                <a:cubicBezTo>
                  <a:pt x="1808480" y="66040"/>
                  <a:pt x="1833694" y="72160"/>
                  <a:pt x="1859280" y="76200"/>
                </a:cubicBezTo>
                <a:cubicBezTo>
                  <a:pt x="1930243" y="87405"/>
                  <a:pt x="2072640" y="106680"/>
                  <a:pt x="2072640" y="106680"/>
                </a:cubicBezTo>
                <a:cubicBezTo>
                  <a:pt x="2116215" y="121205"/>
                  <a:pt x="2131480" y="127592"/>
                  <a:pt x="2179320" y="137160"/>
                </a:cubicBezTo>
                <a:cubicBezTo>
                  <a:pt x="2184301" y="138156"/>
                  <a:pt x="2189480" y="137160"/>
                  <a:pt x="2194560" y="137160"/>
                </a:cubicBezTo>
              </a:path>
            </a:pathLst>
          </a:custGeom>
          <a:noFill/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20" name="Полилиния 19"/>
          <p:cNvSpPr/>
          <p:nvPr/>
        </p:nvSpPr>
        <p:spPr>
          <a:xfrm rot="21144498">
            <a:off x="4941411" y="2602501"/>
            <a:ext cx="716280" cy="152400"/>
          </a:xfrm>
          <a:custGeom>
            <a:avLst/>
            <a:gdLst>
              <a:gd name="connsiteX0" fmla="*/ 716280 w 716280"/>
              <a:gd name="connsiteY0" fmla="*/ 0 h 152400"/>
              <a:gd name="connsiteX1" fmla="*/ 594360 w 716280"/>
              <a:gd name="connsiteY1" fmla="*/ 121920 h 152400"/>
              <a:gd name="connsiteX2" fmla="*/ 502920 w 716280"/>
              <a:gd name="connsiteY2" fmla="*/ 152400 h 152400"/>
              <a:gd name="connsiteX3" fmla="*/ 335280 w 716280"/>
              <a:gd name="connsiteY3" fmla="*/ 121920 h 152400"/>
              <a:gd name="connsiteX4" fmla="*/ 289560 w 716280"/>
              <a:gd name="connsiteY4" fmla="*/ 91440 h 152400"/>
              <a:gd name="connsiteX5" fmla="*/ 106680 w 716280"/>
              <a:gd name="connsiteY5" fmla="*/ 45720 h 152400"/>
              <a:gd name="connsiteX6" fmla="*/ 0 w 716280"/>
              <a:gd name="connsiteY6" fmla="*/ 30480 h 152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716280" h="152400">
                <a:moveTo>
                  <a:pt x="716280" y="0"/>
                </a:moveTo>
                <a:cubicBezTo>
                  <a:pt x="675640" y="40640"/>
                  <a:pt x="648884" y="103745"/>
                  <a:pt x="594360" y="121920"/>
                </a:cubicBezTo>
                <a:lnTo>
                  <a:pt x="502920" y="152400"/>
                </a:lnTo>
                <a:cubicBezTo>
                  <a:pt x="478199" y="148868"/>
                  <a:pt x="371208" y="137318"/>
                  <a:pt x="335280" y="121920"/>
                </a:cubicBezTo>
                <a:cubicBezTo>
                  <a:pt x="318445" y="114705"/>
                  <a:pt x="306298" y="98879"/>
                  <a:pt x="289560" y="91440"/>
                </a:cubicBezTo>
                <a:cubicBezTo>
                  <a:pt x="212508" y="57195"/>
                  <a:pt x="187780" y="60465"/>
                  <a:pt x="106680" y="45720"/>
                </a:cubicBezTo>
                <a:cubicBezTo>
                  <a:pt x="11901" y="28487"/>
                  <a:pt x="59763" y="30480"/>
                  <a:pt x="0" y="30480"/>
                </a:cubicBezTo>
              </a:path>
            </a:pathLst>
          </a:custGeom>
          <a:noFill/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21" name="Полилиния 20"/>
          <p:cNvSpPr/>
          <p:nvPr/>
        </p:nvSpPr>
        <p:spPr>
          <a:xfrm>
            <a:off x="4571924" y="2628823"/>
            <a:ext cx="365760" cy="1691640"/>
          </a:xfrm>
          <a:custGeom>
            <a:avLst/>
            <a:gdLst>
              <a:gd name="connsiteX0" fmla="*/ 365760 w 365760"/>
              <a:gd name="connsiteY0" fmla="*/ 0 h 1691640"/>
              <a:gd name="connsiteX1" fmla="*/ 350520 w 365760"/>
              <a:gd name="connsiteY1" fmla="*/ 76200 h 1691640"/>
              <a:gd name="connsiteX2" fmla="*/ 335280 w 365760"/>
              <a:gd name="connsiteY2" fmla="*/ 304800 h 1691640"/>
              <a:gd name="connsiteX3" fmla="*/ 304800 w 365760"/>
              <a:gd name="connsiteY3" fmla="*/ 365760 h 1691640"/>
              <a:gd name="connsiteX4" fmla="*/ 274320 w 365760"/>
              <a:gd name="connsiteY4" fmla="*/ 457200 h 1691640"/>
              <a:gd name="connsiteX5" fmla="*/ 259080 w 365760"/>
              <a:gd name="connsiteY5" fmla="*/ 533400 h 1691640"/>
              <a:gd name="connsiteX6" fmla="*/ 243840 w 365760"/>
              <a:gd name="connsiteY6" fmla="*/ 579120 h 1691640"/>
              <a:gd name="connsiteX7" fmla="*/ 228600 w 365760"/>
              <a:gd name="connsiteY7" fmla="*/ 655320 h 1691640"/>
              <a:gd name="connsiteX8" fmla="*/ 213360 w 365760"/>
              <a:gd name="connsiteY8" fmla="*/ 701040 h 1691640"/>
              <a:gd name="connsiteX9" fmla="*/ 198120 w 365760"/>
              <a:gd name="connsiteY9" fmla="*/ 762000 h 1691640"/>
              <a:gd name="connsiteX10" fmla="*/ 167640 w 365760"/>
              <a:gd name="connsiteY10" fmla="*/ 929640 h 1691640"/>
              <a:gd name="connsiteX11" fmla="*/ 137160 w 365760"/>
              <a:gd name="connsiteY11" fmla="*/ 1264920 h 1691640"/>
              <a:gd name="connsiteX12" fmla="*/ 106680 w 365760"/>
              <a:gd name="connsiteY12" fmla="*/ 1356360 h 1691640"/>
              <a:gd name="connsiteX13" fmla="*/ 76200 w 365760"/>
              <a:gd name="connsiteY13" fmla="*/ 1478280 h 1691640"/>
              <a:gd name="connsiteX14" fmla="*/ 30480 w 365760"/>
              <a:gd name="connsiteY14" fmla="*/ 1630680 h 1691640"/>
              <a:gd name="connsiteX15" fmla="*/ 0 w 365760"/>
              <a:gd name="connsiteY15" fmla="*/ 1691640 h 16916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365760" h="1691640">
                <a:moveTo>
                  <a:pt x="365760" y="0"/>
                </a:moveTo>
                <a:cubicBezTo>
                  <a:pt x="360680" y="25400"/>
                  <a:pt x="353097" y="50426"/>
                  <a:pt x="350520" y="76200"/>
                </a:cubicBezTo>
                <a:cubicBezTo>
                  <a:pt x="342921" y="152190"/>
                  <a:pt x="347191" y="229365"/>
                  <a:pt x="335280" y="304800"/>
                </a:cubicBezTo>
                <a:cubicBezTo>
                  <a:pt x="331737" y="327240"/>
                  <a:pt x="313237" y="344666"/>
                  <a:pt x="304800" y="365760"/>
                </a:cubicBezTo>
                <a:cubicBezTo>
                  <a:pt x="292868" y="395591"/>
                  <a:pt x="280621" y="425695"/>
                  <a:pt x="274320" y="457200"/>
                </a:cubicBezTo>
                <a:cubicBezTo>
                  <a:pt x="269240" y="482600"/>
                  <a:pt x="265362" y="508270"/>
                  <a:pt x="259080" y="533400"/>
                </a:cubicBezTo>
                <a:cubicBezTo>
                  <a:pt x="255184" y="548985"/>
                  <a:pt x="247736" y="563535"/>
                  <a:pt x="243840" y="579120"/>
                </a:cubicBezTo>
                <a:cubicBezTo>
                  <a:pt x="237558" y="604250"/>
                  <a:pt x="234882" y="630190"/>
                  <a:pt x="228600" y="655320"/>
                </a:cubicBezTo>
                <a:cubicBezTo>
                  <a:pt x="224704" y="670905"/>
                  <a:pt x="217773" y="685594"/>
                  <a:pt x="213360" y="701040"/>
                </a:cubicBezTo>
                <a:cubicBezTo>
                  <a:pt x="207606" y="721179"/>
                  <a:pt x="202664" y="741553"/>
                  <a:pt x="198120" y="762000"/>
                </a:cubicBezTo>
                <a:cubicBezTo>
                  <a:pt x="183920" y="825900"/>
                  <a:pt x="178669" y="863468"/>
                  <a:pt x="167640" y="929640"/>
                </a:cubicBezTo>
                <a:cubicBezTo>
                  <a:pt x="163851" y="986473"/>
                  <a:pt x="156690" y="1180289"/>
                  <a:pt x="137160" y="1264920"/>
                </a:cubicBezTo>
                <a:cubicBezTo>
                  <a:pt x="129936" y="1296226"/>
                  <a:pt x="114472" y="1325191"/>
                  <a:pt x="106680" y="1356360"/>
                </a:cubicBezTo>
                <a:lnTo>
                  <a:pt x="76200" y="1478280"/>
                </a:lnTo>
                <a:cubicBezTo>
                  <a:pt x="53168" y="1570409"/>
                  <a:pt x="67584" y="1519369"/>
                  <a:pt x="30480" y="1630680"/>
                </a:cubicBezTo>
                <a:cubicBezTo>
                  <a:pt x="12968" y="1683216"/>
                  <a:pt x="26599" y="1665041"/>
                  <a:pt x="0" y="1691640"/>
                </a:cubicBezTo>
              </a:path>
            </a:pathLst>
          </a:custGeom>
          <a:noFill/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25" name="Полилиния 24"/>
          <p:cNvSpPr/>
          <p:nvPr/>
        </p:nvSpPr>
        <p:spPr>
          <a:xfrm>
            <a:off x="3429000" y="2118360"/>
            <a:ext cx="2255520" cy="228600"/>
          </a:xfrm>
          <a:custGeom>
            <a:avLst/>
            <a:gdLst>
              <a:gd name="connsiteX0" fmla="*/ 0 w 2255520"/>
              <a:gd name="connsiteY0" fmla="*/ 182880 h 228600"/>
              <a:gd name="connsiteX1" fmla="*/ 76200 w 2255520"/>
              <a:gd name="connsiteY1" fmla="*/ 167640 h 228600"/>
              <a:gd name="connsiteX2" fmla="*/ 137160 w 2255520"/>
              <a:gd name="connsiteY2" fmla="*/ 152400 h 228600"/>
              <a:gd name="connsiteX3" fmla="*/ 289560 w 2255520"/>
              <a:gd name="connsiteY3" fmla="*/ 121920 h 228600"/>
              <a:gd name="connsiteX4" fmla="*/ 472440 w 2255520"/>
              <a:gd name="connsiteY4" fmla="*/ 106680 h 228600"/>
              <a:gd name="connsiteX5" fmla="*/ 609600 w 2255520"/>
              <a:gd name="connsiteY5" fmla="*/ 76200 h 228600"/>
              <a:gd name="connsiteX6" fmla="*/ 701040 w 2255520"/>
              <a:gd name="connsiteY6" fmla="*/ 45720 h 228600"/>
              <a:gd name="connsiteX7" fmla="*/ 792480 w 2255520"/>
              <a:gd name="connsiteY7" fmla="*/ 15240 h 228600"/>
              <a:gd name="connsiteX8" fmla="*/ 838200 w 2255520"/>
              <a:gd name="connsiteY8" fmla="*/ 0 h 228600"/>
              <a:gd name="connsiteX9" fmla="*/ 1280160 w 2255520"/>
              <a:gd name="connsiteY9" fmla="*/ 15240 h 228600"/>
              <a:gd name="connsiteX10" fmla="*/ 1356360 w 2255520"/>
              <a:gd name="connsiteY10" fmla="*/ 30480 h 228600"/>
              <a:gd name="connsiteX11" fmla="*/ 1447800 w 2255520"/>
              <a:gd name="connsiteY11" fmla="*/ 45720 h 228600"/>
              <a:gd name="connsiteX12" fmla="*/ 1493520 w 2255520"/>
              <a:gd name="connsiteY12" fmla="*/ 60960 h 228600"/>
              <a:gd name="connsiteX13" fmla="*/ 1645920 w 2255520"/>
              <a:gd name="connsiteY13" fmla="*/ 76200 h 228600"/>
              <a:gd name="connsiteX14" fmla="*/ 1767840 w 2255520"/>
              <a:gd name="connsiteY14" fmla="*/ 106680 h 228600"/>
              <a:gd name="connsiteX15" fmla="*/ 1905000 w 2255520"/>
              <a:gd name="connsiteY15" fmla="*/ 137160 h 228600"/>
              <a:gd name="connsiteX16" fmla="*/ 1965960 w 2255520"/>
              <a:gd name="connsiteY16" fmla="*/ 152400 h 228600"/>
              <a:gd name="connsiteX17" fmla="*/ 2118360 w 2255520"/>
              <a:gd name="connsiteY17" fmla="*/ 182880 h 228600"/>
              <a:gd name="connsiteX18" fmla="*/ 2209800 w 2255520"/>
              <a:gd name="connsiteY18" fmla="*/ 213360 h 228600"/>
              <a:gd name="connsiteX19" fmla="*/ 2255520 w 2255520"/>
              <a:gd name="connsiteY19" fmla="*/ 228600 h 228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2255520" h="228600">
                <a:moveTo>
                  <a:pt x="0" y="182880"/>
                </a:moveTo>
                <a:cubicBezTo>
                  <a:pt x="25400" y="177800"/>
                  <a:pt x="50914" y="173259"/>
                  <a:pt x="76200" y="167640"/>
                </a:cubicBezTo>
                <a:cubicBezTo>
                  <a:pt x="96647" y="163096"/>
                  <a:pt x="116680" y="156789"/>
                  <a:pt x="137160" y="152400"/>
                </a:cubicBezTo>
                <a:cubicBezTo>
                  <a:pt x="187816" y="141545"/>
                  <a:pt x="237933" y="126222"/>
                  <a:pt x="289560" y="121920"/>
                </a:cubicBezTo>
                <a:lnTo>
                  <a:pt x="472440" y="106680"/>
                </a:lnTo>
                <a:cubicBezTo>
                  <a:pt x="603250" y="63077"/>
                  <a:pt x="395028" y="129843"/>
                  <a:pt x="609600" y="76200"/>
                </a:cubicBezTo>
                <a:cubicBezTo>
                  <a:pt x="640769" y="68408"/>
                  <a:pt x="670560" y="55880"/>
                  <a:pt x="701040" y="45720"/>
                </a:cubicBezTo>
                <a:lnTo>
                  <a:pt x="792480" y="15240"/>
                </a:lnTo>
                <a:lnTo>
                  <a:pt x="838200" y="0"/>
                </a:lnTo>
                <a:cubicBezTo>
                  <a:pt x="985520" y="5080"/>
                  <a:pt x="1133007" y="6584"/>
                  <a:pt x="1280160" y="15240"/>
                </a:cubicBezTo>
                <a:cubicBezTo>
                  <a:pt x="1306018" y="16761"/>
                  <a:pt x="1330875" y="25846"/>
                  <a:pt x="1356360" y="30480"/>
                </a:cubicBezTo>
                <a:cubicBezTo>
                  <a:pt x="1386762" y="36008"/>
                  <a:pt x="1417635" y="39017"/>
                  <a:pt x="1447800" y="45720"/>
                </a:cubicBezTo>
                <a:cubicBezTo>
                  <a:pt x="1463482" y="49205"/>
                  <a:pt x="1477642" y="58517"/>
                  <a:pt x="1493520" y="60960"/>
                </a:cubicBezTo>
                <a:cubicBezTo>
                  <a:pt x="1543980" y="68723"/>
                  <a:pt x="1595314" y="69453"/>
                  <a:pt x="1645920" y="76200"/>
                </a:cubicBezTo>
                <a:cubicBezTo>
                  <a:pt x="1733064" y="87819"/>
                  <a:pt x="1700529" y="87448"/>
                  <a:pt x="1767840" y="106680"/>
                </a:cubicBezTo>
                <a:cubicBezTo>
                  <a:pt x="1832882" y="125264"/>
                  <a:pt x="1834290" y="121447"/>
                  <a:pt x="1905000" y="137160"/>
                </a:cubicBezTo>
                <a:cubicBezTo>
                  <a:pt x="1925447" y="141704"/>
                  <a:pt x="1945480" y="148011"/>
                  <a:pt x="1965960" y="152400"/>
                </a:cubicBezTo>
                <a:cubicBezTo>
                  <a:pt x="2016616" y="163255"/>
                  <a:pt x="2069212" y="166497"/>
                  <a:pt x="2118360" y="182880"/>
                </a:cubicBezTo>
                <a:lnTo>
                  <a:pt x="2209800" y="213360"/>
                </a:lnTo>
                <a:lnTo>
                  <a:pt x="2255520" y="228600"/>
                </a:lnTo>
              </a:path>
            </a:pathLst>
          </a:custGeom>
          <a:noFill/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26" name="Полилиния 25"/>
          <p:cNvSpPr/>
          <p:nvPr/>
        </p:nvSpPr>
        <p:spPr>
          <a:xfrm>
            <a:off x="3398520" y="2209800"/>
            <a:ext cx="0" cy="0"/>
          </a:xfrm>
          <a:custGeom>
            <a:avLst/>
            <a:gdLst>
              <a:gd name="connsiteX0" fmla="*/ 0 w 0"/>
              <a:gd name="connsiteY0" fmla="*/ 0 h 0"/>
              <a:gd name="connsiteX1" fmla="*/ 0 w 0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27" name="Полилиния 26"/>
          <p:cNvSpPr/>
          <p:nvPr/>
        </p:nvSpPr>
        <p:spPr>
          <a:xfrm>
            <a:off x="3398520" y="1965960"/>
            <a:ext cx="2377440" cy="243840"/>
          </a:xfrm>
          <a:custGeom>
            <a:avLst/>
            <a:gdLst>
              <a:gd name="connsiteX0" fmla="*/ 0 w 2377440"/>
              <a:gd name="connsiteY0" fmla="*/ 213360 h 243840"/>
              <a:gd name="connsiteX1" fmla="*/ 76200 w 2377440"/>
              <a:gd name="connsiteY1" fmla="*/ 198120 h 243840"/>
              <a:gd name="connsiteX2" fmla="*/ 213360 w 2377440"/>
              <a:gd name="connsiteY2" fmla="*/ 152400 h 243840"/>
              <a:gd name="connsiteX3" fmla="*/ 259080 w 2377440"/>
              <a:gd name="connsiteY3" fmla="*/ 137160 h 243840"/>
              <a:gd name="connsiteX4" fmla="*/ 304800 w 2377440"/>
              <a:gd name="connsiteY4" fmla="*/ 121920 h 243840"/>
              <a:gd name="connsiteX5" fmla="*/ 441960 w 2377440"/>
              <a:gd name="connsiteY5" fmla="*/ 60960 h 243840"/>
              <a:gd name="connsiteX6" fmla="*/ 487680 w 2377440"/>
              <a:gd name="connsiteY6" fmla="*/ 45720 h 243840"/>
              <a:gd name="connsiteX7" fmla="*/ 807720 w 2377440"/>
              <a:gd name="connsiteY7" fmla="*/ 30480 h 243840"/>
              <a:gd name="connsiteX8" fmla="*/ 1341120 w 2377440"/>
              <a:gd name="connsiteY8" fmla="*/ 0 h 243840"/>
              <a:gd name="connsiteX9" fmla="*/ 1600200 w 2377440"/>
              <a:gd name="connsiteY9" fmla="*/ 15240 h 243840"/>
              <a:gd name="connsiteX10" fmla="*/ 1798320 w 2377440"/>
              <a:gd name="connsiteY10" fmla="*/ 60960 h 243840"/>
              <a:gd name="connsiteX11" fmla="*/ 1905000 w 2377440"/>
              <a:gd name="connsiteY11" fmla="*/ 91440 h 243840"/>
              <a:gd name="connsiteX12" fmla="*/ 1996440 w 2377440"/>
              <a:gd name="connsiteY12" fmla="*/ 121920 h 243840"/>
              <a:gd name="connsiteX13" fmla="*/ 2118360 w 2377440"/>
              <a:gd name="connsiteY13" fmla="*/ 152400 h 243840"/>
              <a:gd name="connsiteX14" fmla="*/ 2179320 w 2377440"/>
              <a:gd name="connsiteY14" fmla="*/ 167640 h 243840"/>
              <a:gd name="connsiteX15" fmla="*/ 2225040 w 2377440"/>
              <a:gd name="connsiteY15" fmla="*/ 182880 h 243840"/>
              <a:gd name="connsiteX16" fmla="*/ 2316480 w 2377440"/>
              <a:gd name="connsiteY16" fmla="*/ 228600 h 243840"/>
              <a:gd name="connsiteX17" fmla="*/ 2377440 w 2377440"/>
              <a:gd name="connsiteY17" fmla="*/ 243840 h 2438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2377440" h="243840">
                <a:moveTo>
                  <a:pt x="0" y="213360"/>
                </a:moveTo>
                <a:cubicBezTo>
                  <a:pt x="25400" y="208280"/>
                  <a:pt x="51210" y="204936"/>
                  <a:pt x="76200" y="198120"/>
                </a:cubicBezTo>
                <a:lnTo>
                  <a:pt x="213360" y="152400"/>
                </a:lnTo>
                <a:lnTo>
                  <a:pt x="259080" y="137160"/>
                </a:lnTo>
                <a:cubicBezTo>
                  <a:pt x="274320" y="132080"/>
                  <a:pt x="291434" y="130831"/>
                  <a:pt x="304800" y="121920"/>
                </a:cubicBezTo>
                <a:cubicBezTo>
                  <a:pt x="377253" y="73618"/>
                  <a:pt x="333144" y="97232"/>
                  <a:pt x="441960" y="60960"/>
                </a:cubicBezTo>
                <a:cubicBezTo>
                  <a:pt x="457200" y="55880"/>
                  <a:pt x="471634" y="46484"/>
                  <a:pt x="487680" y="45720"/>
                </a:cubicBezTo>
                <a:lnTo>
                  <a:pt x="807720" y="30480"/>
                </a:lnTo>
                <a:cubicBezTo>
                  <a:pt x="1022976" y="6563"/>
                  <a:pt x="1051984" y="0"/>
                  <a:pt x="1341120" y="0"/>
                </a:cubicBezTo>
                <a:cubicBezTo>
                  <a:pt x="1427629" y="0"/>
                  <a:pt x="1513840" y="10160"/>
                  <a:pt x="1600200" y="15240"/>
                </a:cubicBezTo>
                <a:cubicBezTo>
                  <a:pt x="1725718" y="57079"/>
                  <a:pt x="1659834" y="41176"/>
                  <a:pt x="1798320" y="60960"/>
                </a:cubicBezTo>
                <a:cubicBezTo>
                  <a:pt x="1951971" y="112177"/>
                  <a:pt x="1713638" y="34031"/>
                  <a:pt x="1905000" y="91440"/>
                </a:cubicBezTo>
                <a:cubicBezTo>
                  <a:pt x="1935774" y="100672"/>
                  <a:pt x="1965271" y="114128"/>
                  <a:pt x="1996440" y="121920"/>
                </a:cubicBezTo>
                <a:lnTo>
                  <a:pt x="2118360" y="152400"/>
                </a:lnTo>
                <a:cubicBezTo>
                  <a:pt x="2138680" y="157480"/>
                  <a:pt x="2159449" y="161016"/>
                  <a:pt x="2179320" y="167640"/>
                </a:cubicBezTo>
                <a:cubicBezTo>
                  <a:pt x="2194560" y="172720"/>
                  <a:pt x="2210672" y="175696"/>
                  <a:pt x="2225040" y="182880"/>
                </a:cubicBezTo>
                <a:cubicBezTo>
                  <a:pt x="2314096" y="227408"/>
                  <a:pt x="2227099" y="203063"/>
                  <a:pt x="2316480" y="228600"/>
                </a:cubicBezTo>
                <a:cubicBezTo>
                  <a:pt x="2336619" y="234354"/>
                  <a:pt x="2377440" y="243840"/>
                  <a:pt x="2377440" y="243840"/>
                </a:cubicBezTo>
              </a:path>
            </a:pathLst>
          </a:custGeom>
          <a:noFill/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28" name="Полилиния 27"/>
          <p:cNvSpPr/>
          <p:nvPr/>
        </p:nvSpPr>
        <p:spPr>
          <a:xfrm>
            <a:off x="5699760" y="2209800"/>
            <a:ext cx="91440" cy="121920"/>
          </a:xfrm>
          <a:custGeom>
            <a:avLst/>
            <a:gdLst>
              <a:gd name="connsiteX0" fmla="*/ 91440 w 91440"/>
              <a:gd name="connsiteY0" fmla="*/ 0 h 121920"/>
              <a:gd name="connsiteX1" fmla="*/ 15240 w 91440"/>
              <a:gd name="connsiteY1" fmla="*/ 76200 h 121920"/>
              <a:gd name="connsiteX2" fmla="*/ 0 w 91440"/>
              <a:gd name="connsiteY2" fmla="*/ 121920 h 1219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91440" h="121920">
                <a:moveTo>
                  <a:pt x="91440" y="0"/>
                </a:moveTo>
                <a:cubicBezTo>
                  <a:pt x="66040" y="25400"/>
                  <a:pt x="36793" y="47463"/>
                  <a:pt x="15240" y="76200"/>
                </a:cubicBezTo>
                <a:cubicBezTo>
                  <a:pt x="5601" y="89051"/>
                  <a:pt x="0" y="121920"/>
                  <a:pt x="0" y="121920"/>
                </a:cubicBezTo>
              </a:path>
            </a:pathLst>
          </a:custGeom>
          <a:noFill/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29" name="Полилиния 28"/>
          <p:cNvSpPr/>
          <p:nvPr/>
        </p:nvSpPr>
        <p:spPr>
          <a:xfrm>
            <a:off x="3424907" y="2209800"/>
            <a:ext cx="19333" cy="91440"/>
          </a:xfrm>
          <a:custGeom>
            <a:avLst/>
            <a:gdLst>
              <a:gd name="connsiteX0" fmla="*/ 19333 w 19333"/>
              <a:gd name="connsiteY0" fmla="*/ 91440 h 91440"/>
              <a:gd name="connsiteX1" fmla="*/ 19333 w 19333"/>
              <a:gd name="connsiteY1" fmla="*/ 0 h 914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19333" h="91440">
                <a:moveTo>
                  <a:pt x="19333" y="91440"/>
                </a:moveTo>
                <a:cubicBezTo>
                  <a:pt x="2684" y="8195"/>
                  <a:pt x="-14223" y="33556"/>
                  <a:pt x="19333" y="0"/>
                </a:cubicBezTo>
              </a:path>
            </a:pathLst>
          </a:custGeom>
          <a:noFill/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47259315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4000"/>
    </mc:Choice>
    <mc:Fallback>
      <p:transition spd="slow" advClick="0" advTm="4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000"/>
                            </p:stCondLst>
                            <p:childTnLst>
                              <p:par>
                                <p:cTn id="1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500"/>
                            </p:stCondLst>
                            <p:childTnLst>
                              <p:par>
                                <p:cTn id="26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2000"/>
                            </p:stCondLst>
                            <p:childTnLst>
                              <p:par>
                                <p:cTn id="3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17" grpId="0" animBg="1"/>
      <p:bldP spid="18" grpId="0" animBg="1"/>
      <p:bldP spid="20" grpId="0" animBg="1"/>
      <p:bldP spid="21" grpId="0" animBg="1"/>
      <p:bldP spid="25" grpId="0" animBg="1"/>
      <p:bldP spid="26" grpId="0" animBg="1"/>
      <p:bldP spid="27" grpId="0" animBg="1"/>
      <p:bldP spid="28" grpId="0" animBg="1"/>
      <p:bldP spid="29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5" name="Группа 54"/>
          <p:cNvGrpSpPr/>
          <p:nvPr/>
        </p:nvGrpSpPr>
        <p:grpSpPr>
          <a:xfrm>
            <a:off x="3367964" y="1977329"/>
            <a:ext cx="2436829" cy="2355676"/>
            <a:chOff x="3336866" y="2065998"/>
            <a:chExt cx="2436829" cy="2355676"/>
          </a:xfrm>
        </p:grpSpPr>
        <p:sp>
          <p:nvSpPr>
            <p:cNvPr id="4" name="Полилиния 3"/>
            <p:cNvSpPr/>
            <p:nvPr/>
          </p:nvSpPr>
          <p:spPr>
            <a:xfrm>
              <a:off x="3336866" y="2065998"/>
              <a:ext cx="2436829" cy="381785"/>
            </a:xfrm>
            <a:custGeom>
              <a:avLst/>
              <a:gdLst>
                <a:gd name="connsiteX0" fmla="*/ 28281 w 2436829"/>
                <a:gd name="connsiteY0" fmla="*/ 235670 h 381785"/>
                <a:gd name="connsiteX1" fmla="*/ 51848 w 2436829"/>
                <a:gd name="connsiteY1" fmla="*/ 230957 h 381785"/>
                <a:gd name="connsiteX2" fmla="*/ 65988 w 2436829"/>
                <a:gd name="connsiteY2" fmla="*/ 221530 h 381785"/>
                <a:gd name="connsiteX3" fmla="*/ 80128 w 2436829"/>
                <a:gd name="connsiteY3" fmla="*/ 216816 h 381785"/>
                <a:gd name="connsiteX4" fmla="*/ 108409 w 2436829"/>
                <a:gd name="connsiteY4" fmla="*/ 202676 h 381785"/>
                <a:gd name="connsiteX5" fmla="*/ 127262 w 2436829"/>
                <a:gd name="connsiteY5" fmla="*/ 197963 h 381785"/>
                <a:gd name="connsiteX6" fmla="*/ 155543 w 2436829"/>
                <a:gd name="connsiteY6" fmla="*/ 188536 h 381785"/>
                <a:gd name="connsiteX7" fmla="*/ 169683 w 2436829"/>
                <a:gd name="connsiteY7" fmla="*/ 183822 h 381785"/>
                <a:gd name="connsiteX8" fmla="*/ 202677 w 2436829"/>
                <a:gd name="connsiteY8" fmla="*/ 174396 h 381785"/>
                <a:gd name="connsiteX9" fmla="*/ 249811 w 2436829"/>
                <a:gd name="connsiteY9" fmla="*/ 160255 h 381785"/>
                <a:gd name="connsiteX10" fmla="*/ 292231 w 2436829"/>
                <a:gd name="connsiteY10" fmla="*/ 146115 h 381785"/>
                <a:gd name="connsiteX11" fmla="*/ 306371 w 2436829"/>
                <a:gd name="connsiteY11" fmla="*/ 141402 h 381785"/>
                <a:gd name="connsiteX12" fmla="*/ 320512 w 2436829"/>
                <a:gd name="connsiteY12" fmla="*/ 136688 h 381785"/>
                <a:gd name="connsiteX13" fmla="*/ 377072 w 2436829"/>
                <a:gd name="connsiteY13" fmla="*/ 127262 h 381785"/>
                <a:gd name="connsiteX14" fmla="*/ 424206 w 2436829"/>
                <a:gd name="connsiteY14" fmla="*/ 122548 h 381785"/>
                <a:gd name="connsiteX15" fmla="*/ 466627 w 2436829"/>
                <a:gd name="connsiteY15" fmla="*/ 108408 h 381785"/>
                <a:gd name="connsiteX16" fmla="*/ 480767 w 2436829"/>
                <a:gd name="connsiteY16" fmla="*/ 103695 h 381785"/>
                <a:gd name="connsiteX17" fmla="*/ 494908 w 2436829"/>
                <a:gd name="connsiteY17" fmla="*/ 94268 h 381785"/>
                <a:gd name="connsiteX18" fmla="*/ 527901 w 2436829"/>
                <a:gd name="connsiteY18" fmla="*/ 84841 h 381785"/>
                <a:gd name="connsiteX19" fmla="*/ 560895 w 2436829"/>
                <a:gd name="connsiteY19" fmla="*/ 75414 h 381785"/>
                <a:gd name="connsiteX20" fmla="*/ 589176 w 2436829"/>
                <a:gd name="connsiteY20" fmla="*/ 70701 h 381785"/>
                <a:gd name="connsiteX21" fmla="*/ 641023 w 2436829"/>
                <a:gd name="connsiteY21" fmla="*/ 56561 h 381785"/>
                <a:gd name="connsiteX22" fmla="*/ 659877 w 2436829"/>
                <a:gd name="connsiteY22" fmla="*/ 51847 h 381785"/>
                <a:gd name="connsiteX23" fmla="*/ 782425 w 2436829"/>
                <a:gd name="connsiteY23" fmla="*/ 42420 h 381785"/>
                <a:gd name="connsiteX24" fmla="*/ 980388 w 2436829"/>
                <a:gd name="connsiteY24" fmla="*/ 32994 h 381785"/>
                <a:gd name="connsiteX25" fmla="*/ 999242 w 2436829"/>
                <a:gd name="connsiteY25" fmla="*/ 28280 h 381785"/>
                <a:gd name="connsiteX26" fmla="*/ 1036949 w 2436829"/>
                <a:gd name="connsiteY26" fmla="*/ 23567 h 381785"/>
                <a:gd name="connsiteX27" fmla="*/ 1112363 w 2436829"/>
                <a:gd name="connsiteY27" fmla="*/ 14140 h 381785"/>
                <a:gd name="connsiteX28" fmla="*/ 1131217 w 2436829"/>
                <a:gd name="connsiteY28" fmla="*/ 9427 h 381785"/>
                <a:gd name="connsiteX29" fmla="*/ 1183064 w 2436829"/>
                <a:gd name="connsiteY29" fmla="*/ 4713 h 381785"/>
                <a:gd name="connsiteX30" fmla="*/ 1197204 w 2436829"/>
                <a:gd name="connsiteY30" fmla="*/ 0 h 381785"/>
                <a:gd name="connsiteX31" fmla="*/ 1338606 w 2436829"/>
                <a:gd name="connsiteY31" fmla="*/ 9427 h 381785"/>
                <a:gd name="connsiteX32" fmla="*/ 1376314 w 2436829"/>
                <a:gd name="connsiteY32" fmla="*/ 14140 h 381785"/>
                <a:gd name="connsiteX33" fmla="*/ 1399881 w 2436829"/>
                <a:gd name="connsiteY33" fmla="*/ 18853 h 381785"/>
                <a:gd name="connsiteX34" fmla="*/ 1475295 w 2436829"/>
                <a:gd name="connsiteY34" fmla="*/ 28280 h 381785"/>
                <a:gd name="connsiteX35" fmla="*/ 1541283 w 2436829"/>
                <a:gd name="connsiteY35" fmla="*/ 37707 h 381785"/>
                <a:gd name="connsiteX36" fmla="*/ 1673258 w 2436829"/>
                <a:gd name="connsiteY36" fmla="*/ 42420 h 381785"/>
                <a:gd name="connsiteX37" fmla="*/ 1734532 w 2436829"/>
                <a:gd name="connsiteY37" fmla="*/ 51847 h 381785"/>
                <a:gd name="connsiteX38" fmla="*/ 1753386 w 2436829"/>
                <a:gd name="connsiteY38" fmla="*/ 56561 h 381785"/>
                <a:gd name="connsiteX39" fmla="*/ 1824087 w 2436829"/>
                <a:gd name="connsiteY39" fmla="*/ 65987 h 381785"/>
                <a:gd name="connsiteX40" fmla="*/ 1857081 w 2436829"/>
                <a:gd name="connsiteY40" fmla="*/ 75414 h 381785"/>
                <a:gd name="connsiteX41" fmla="*/ 1894788 w 2436829"/>
                <a:gd name="connsiteY41" fmla="*/ 84841 h 381785"/>
                <a:gd name="connsiteX42" fmla="*/ 1927782 w 2436829"/>
                <a:gd name="connsiteY42" fmla="*/ 94268 h 381785"/>
                <a:gd name="connsiteX43" fmla="*/ 1993769 w 2436829"/>
                <a:gd name="connsiteY43" fmla="*/ 103695 h 381785"/>
                <a:gd name="connsiteX44" fmla="*/ 2026763 w 2436829"/>
                <a:gd name="connsiteY44" fmla="*/ 108408 h 381785"/>
                <a:gd name="connsiteX45" fmla="*/ 2097464 w 2436829"/>
                <a:gd name="connsiteY45" fmla="*/ 131975 h 381785"/>
                <a:gd name="connsiteX46" fmla="*/ 2111604 w 2436829"/>
                <a:gd name="connsiteY46" fmla="*/ 136688 h 381785"/>
                <a:gd name="connsiteX47" fmla="*/ 2125745 w 2436829"/>
                <a:gd name="connsiteY47" fmla="*/ 141402 h 381785"/>
                <a:gd name="connsiteX48" fmla="*/ 2168165 w 2436829"/>
                <a:gd name="connsiteY48" fmla="*/ 150829 h 381785"/>
                <a:gd name="connsiteX49" fmla="*/ 2182305 w 2436829"/>
                <a:gd name="connsiteY49" fmla="*/ 155542 h 381785"/>
                <a:gd name="connsiteX50" fmla="*/ 2238866 w 2436829"/>
                <a:gd name="connsiteY50" fmla="*/ 164969 h 381785"/>
                <a:gd name="connsiteX51" fmla="*/ 2253006 w 2436829"/>
                <a:gd name="connsiteY51" fmla="*/ 169682 h 381785"/>
                <a:gd name="connsiteX52" fmla="*/ 2290714 w 2436829"/>
                <a:gd name="connsiteY52" fmla="*/ 179109 h 381785"/>
                <a:gd name="connsiteX53" fmla="*/ 2304854 w 2436829"/>
                <a:gd name="connsiteY53" fmla="*/ 183822 h 381785"/>
                <a:gd name="connsiteX54" fmla="*/ 2333134 w 2436829"/>
                <a:gd name="connsiteY54" fmla="*/ 202676 h 381785"/>
                <a:gd name="connsiteX55" fmla="*/ 2347275 w 2436829"/>
                <a:gd name="connsiteY55" fmla="*/ 212103 h 381785"/>
                <a:gd name="connsiteX56" fmla="*/ 2361415 w 2436829"/>
                <a:gd name="connsiteY56" fmla="*/ 226243 h 381785"/>
                <a:gd name="connsiteX57" fmla="*/ 2389695 w 2436829"/>
                <a:gd name="connsiteY57" fmla="*/ 235670 h 381785"/>
                <a:gd name="connsiteX58" fmla="*/ 2422689 w 2436829"/>
                <a:gd name="connsiteY58" fmla="*/ 245097 h 381785"/>
                <a:gd name="connsiteX59" fmla="*/ 2436829 w 2436829"/>
                <a:gd name="connsiteY59" fmla="*/ 249810 h 381785"/>
                <a:gd name="connsiteX60" fmla="*/ 2403835 w 2436829"/>
                <a:gd name="connsiteY60" fmla="*/ 292231 h 381785"/>
                <a:gd name="connsiteX61" fmla="*/ 2384982 w 2436829"/>
                <a:gd name="connsiteY61" fmla="*/ 320511 h 381785"/>
                <a:gd name="connsiteX62" fmla="*/ 2375555 w 2436829"/>
                <a:gd name="connsiteY62" fmla="*/ 334651 h 381785"/>
                <a:gd name="connsiteX63" fmla="*/ 2366128 w 2436829"/>
                <a:gd name="connsiteY63" fmla="*/ 348792 h 381785"/>
                <a:gd name="connsiteX64" fmla="*/ 2351988 w 2436829"/>
                <a:gd name="connsiteY64" fmla="*/ 377072 h 381785"/>
                <a:gd name="connsiteX65" fmla="*/ 2337848 w 2436829"/>
                <a:gd name="connsiteY65" fmla="*/ 381785 h 381785"/>
                <a:gd name="connsiteX66" fmla="*/ 2271860 w 2436829"/>
                <a:gd name="connsiteY66" fmla="*/ 377072 h 381785"/>
                <a:gd name="connsiteX67" fmla="*/ 2243580 w 2436829"/>
                <a:gd name="connsiteY67" fmla="*/ 348792 h 381785"/>
                <a:gd name="connsiteX68" fmla="*/ 2224726 w 2436829"/>
                <a:gd name="connsiteY68" fmla="*/ 334651 h 381785"/>
                <a:gd name="connsiteX69" fmla="*/ 2196446 w 2436829"/>
                <a:gd name="connsiteY69" fmla="*/ 325225 h 381785"/>
                <a:gd name="connsiteX70" fmla="*/ 2144598 w 2436829"/>
                <a:gd name="connsiteY70" fmla="*/ 315798 h 381785"/>
                <a:gd name="connsiteX71" fmla="*/ 2102178 w 2436829"/>
                <a:gd name="connsiteY71" fmla="*/ 301658 h 381785"/>
                <a:gd name="connsiteX72" fmla="*/ 2088037 w 2436829"/>
                <a:gd name="connsiteY72" fmla="*/ 296944 h 381785"/>
                <a:gd name="connsiteX73" fmla="*/ 2059757 w 2436829"/>
                <a:gd name="connsiteY73" fmla="*/ 282804 h 381785"/>
                <a:gd name="connsiteX74" fmla="*/ 2036190 w 2436829"/>
                <a:gd name="connsiteY74" fmla="*/ 278091 h 381785"/>
                <a:gd name="connsiteX75" fmla="*/ 2007910 w 2436829"/>
                <a:gd name="connsiteY75" fmla="*/ 268664 h 381785"/>
                <a:gd name="connsiteX76" fmla="*/ 1989056 w 2436829"/>
                <a:gd name="connsiteY76" fmla="*/ 263950 h 381785"/>
                <a:gd name="connsiteX77" fmla="*/ 1974916 w 2436829"/>
                <a:gd name="connsiteY77" fmla="*/ 259237 h 381785"/>
                <a:gd name="connsiteX78" fmla="*/ 1937209 w 2436829"/>
                <a:gd name="connsiteY78" fmla="*/ 249810 h 381785"/>
                <a:gd name="connsiteX79" fmla="*/ 1923068 w 2436829"/>
                <a:gd name="connsiteY79" fmla="*/ 245097 h 381785"/>
                <a:gd name="connsiteX80" fmla="*/ 1899501 w 2436829"/>
                <a:gd name="connsiteY80" fmla="*/ 240383 h 381785"/>
                <a:gd name="connsiteX81" fmla="*/ 1871221 w 2436829"/>
                <a:gd name="connsiteY81" fmla="*/ 235670 h 381785"/>
                <a:gd name="connsiteX82" fmla="*/ 1842941 w 2436829"/>
                <a:gd name="connsiteY82" fmla="*/ 226243 h 381785"/>
                <a:gd name="connsiteX83" fmla="*/ 1824087 w 2436829"/>
                <a:gd name="connsiteY83" fmla="*/ 221530 h 381785"/>
                <a:gd name="connsiteX84" fmla="*/ 1795806 w 2436829"/>
                <a:gd name="connsiteY84" fmla="*/ 212103 h 381785"/>
                <a:gd name="connsiteX85" fmla="*/ 1753386 w 2436829"/>
                <a:gd name="connsiteY85" fmla="*/ 207389 h 381785"/>
                <a:gd name="connsiteX86" fmla="*/ 1734532 w 2436829"/>
                <a:gd name="connsiteY86" fmla="*/ 202676 h 381785"/>
                <a:gd name="connsiteX87" fmla="*/ 1654404 w 2436829"/>
                <a:gd name="connsiteY87" fmla="*/ 193249 h 381785"/>
                <a:gd name="connsiteX88" fmla="*/ 1607270 w 2436829"/>
                <a:gd name="connsiteY88" fmla="*/ 183822 h 381785"/>
                <a:gd name="connsiteX89" fmla="*/ 1593130 w 2436829"/>
                <a:gd name="connsiteY89" fmla="*/ 179109 h 381785"/>
                <a:gd name="connsiteX90" fmla="*/ 1489435 w 2436829"/>
                <a:gd name="connsiteY90" fmla="*/ 169682 h 381785"/>
                <a:gd name="connsiteX91" fmla="*/ 1456442 w 2436829"/>
                <a:gd name="connsiteY91" fmla="*/ 164969 h 381785"/>
                <a:gd name="connsiteX92" fmla="*/ 1145357 w 2436829"/>
                <a:gd name="connsiteY92" fmla="*/ 160255 h 381785"/>
                <a:gd name="connsiteX93" fmla="*/ 952108 w 2436829"/>
                <a:gd name="connsiteY93" fmla="*/ 160255 h 381785"/>
                <a:gd name="connsiteX94" fmla="*/ 886120 w 2436829"/>
                <a:gd name="connsiteY94" fmla="*/ 169682 h 381785"/>
                <a:gd name="connsiteX95" fmla="*/ 871980 w 2436829"/>
                <a:gd name="connsiteY95" fmla="*/ 174396 h 381785"/>
                <a:gd name="connsiteX96" fmla="*/ 791852 w 2436829"/>
                <a:gd name="connsiteY96" fmla="*/ 183822 h 381785"/>
                <a:gd name="connsiteX97" fmla="*/ 768285 w 2436829"/>
                <a:gd name="connsiteY97" fmla="*/ 188536 h 381785"/>
                <a:gd name="connsiteX98" fmla="*/ 730578 w 2436829"/>
                <a:gd name="connsiteY98" fmla="*/ 193249 h 381785"/>
                <a:gd name="connsiteX99" fmla="*/ 697584 w 2436829"/>
                <a:gd name="connsiteY99" fmla="*/ 197963 h 381785"/>
                <a:gd name="connsiteX100" fmla="*/ 669303 w 2436829"/>
                <a:gd name="connsiteY100" fmla="*/ 202676 h 381785"/>
                <a:gd name="connsiteX101" fmla="*/ 589176 w 2436829"/>
                <a:gd name="connsiteY101" fmla="*/ 207389 h 381785"/>
                <a:gd name="connsiteX102" fmla="*/ 556182 w 2436829"/>
                <a:gd name="connsiteY102" fmla="*/ 212103 h 381785"/>
                <a:gd name="connsiteX103" fmla="*/ 542042 w 2436829"/>
                <a:gd name="connsiteY103" fmla="*/ 216816 h 381785"/>
                <a:gd name="connsiteX104" fmla="*/ 523188 w 2436829"/>
                <a:gd name="connsiteY104" fmla="*/ 221530 h 381785"/>
                <a:gd name="connsiteX105" fmla="*/ 494908 w 2436829"/>
                <a:gd name="connsiteY105" fmla="*/ 230957 h 381785"/>
                <a:gd name="connsiteX106" fmla="*/ 480767 w 2436829"/>
                <a:gd name="connsiteY106" fmla="*/ 235670 h 381785"/>
                <a:gd name="connsiteX107" fmla="*/ 523188 w 2436829"/>
                <a:gd name="connsiteY107" fmla="*/ 235670 h 381785"/>
                <a:gd name="connsiteX108" fmla="*/ 556182 w 2436829"/>
                <a:gd name="connsiteY108" fmla="*/ 230957 h 381785"/>
                <a:gd name="connsiteX109" fmla="*/ 593889 w 2436829"/>
                <a:gd name="connsiteY109" fmla="*/ 226243 h 381785"/>
                <a:gd name="connsiteX110" fmla="*/ 631596 w 2436829"/>
                <a:gd name="connsiteY110" fmla="*/ 216816 h 381785"/>
                <a:gd name="connsiteX111" fmla="*/ 650450 w 2436829"/>
                <a:gd name="connsiteY111" fmla="*/ 212103 h 381785"/>
                <a:gd name="connsiteX112" fmla="*/ 551468 w 2436829"/>
                <a:gd name="connsiteY112" fmla="*/ 216816 h 381785"/>
                <a:gd name="connsiteX113" fmla="*/ 523188 w 2436829"/>
                <a:gd name="connsiteY113" fmla="*/ 221530 h 381785"/>
                <a:gd name="connsiteX114" fmla="*/ 494908 w 2436829"/>
                <a:gd name="connsiteY114" fmla="*/ 230957 h 381785"/>
                <a:gd name="connsiteX115" fmla="*/ 424206 w 2436829"/>
                <a:gd name="connsiteY115" fmla="*/ 254524 h 381785"/>
                <a:gd name="connsiteX116" fmla="*/ 386499 w 2436829"/>
                <a:gd name="connsiteY116" fmla="*/ 263950 h 381785"/>
                <a:gd name="connsiteX117" fmla="*/ 358219 w 2436829"/>
                <a:gd name="connsiteY117" fmla="*/ 273377 h 381785"/>
                <a:gd name="connsiteX118" fmla="*/ 329938 w 2436829"/>
                <a:gd name="connsiteY118" fmla="*/ 292231 h 381785"/>
                <a:gd name="connsiteX119" fmla="*/ 311085 w 2436829"/>
                <a:gd name="connsiteY119" fmla="*/ 296944 h 381785"/>
                <a:gd name="connsiteX120" fmla="*/ 282804 w 2436829"/>
                <a:gd name="connsiteY120" fmla="*/ 306371 h 381785"/>
                <a:gd name="connsiteX121" fmla="*/ 268664 w 2436829"/>
                <a:gd name="connsiteY121" fmla="*/ 311084 h 381785"/>
                <a:gd name="connsiteX122" fmla="*/ 249811 w 2436829"/>
                <a:gd name="connsiteY122" fmla="*/ 315798 h 381785"/>
                <a:gd name="connsiteX123" fmla="*/ 216817 w 2436829"/>
                <a:gd name="connsiteY123" fmla="*/ 325225 h 381785"/>
                <a:gd name="connsiteX124" fmla="*/ 188536 w 2436829"/>
                <a:gd name="connsiteY124" fmla="*/ 329938 h 381785"/>
                <a:gd name="connsiteX125" fmla="*/ 160256 w 2436829"/>
                <a:gd name="connsiteY125" fmla="*/ 339365 h 381785"/>
                <a:gd name="connsiteX126" fmla="*/ 141402 w 2436829"/>
                <a:gd name="connsiteY126" fmla="*/ 344078 h 381785"/>
                <a:gd name="connsiteX127" fmla="*/ 113122 w 2436829"/>
                <a:gd name="connsiteY127" fmla="*/ 353505 h 381785"/>
                <a:gd name="connsiteX128" fmla="*/ 98982 w 2436829"/>
                <a:gd name="connsiteY128" fmla="*/ 358218 h 381785"/>
                <a:gd name="connsiteX129" fmla="*/ 61275 w 2436829"/>
                <a:gd name="connsiteY129" fmla="*/ 367645 h 381785"/>
                <a:gd name="connsiteX130" fmla="*/ 51848 w 2436829"/>
                <a:gd name="connsiteY130" fmla="*/ 325225 h 381785"/>
                <a:gd name="connsiteX131" fmla="*/ 42421 w 2436829"/>
                <a:gd name="connsiteY131" fmla="*/ 311084 h 381785"/>
                <a:gd name="connsiteX132" fmla="*/ 28281 w 2436829"/>
                <a:gd name="connsiteY132" fmla="*/ 296944 h 381785"/>
                <a:gd name="connsiteX133" fmla="*/ 9427 w 2436829"/>
                <a:gd name="connsiteY133" fmla="*/ 268664 h 381785"/>
                <a:gd name="connsiteX134" fmla="*/ 0 w 2436829"/>
                <a:gd name="connsiteY134" fmla="*/ 254524 h 381785"/>
                <a:gd name="connsiteX135" fmla="*/ 14141 w 2436829"/>
                <a:gd name="connsiteY135" fmla="*/ 254524 h 381785"/>
                <a:gd name="connsiteX136" fmla="*/ 9427 w 2436829"/>
                <a:gd name="connsiteY136" fmla="*/ 268664 h 381785"/>
                <a:gd name="connsiteX137" fmla="*/ 56561 w 2436829"/>
                <a:gd name="connsiteY137" fmla="*/ 259237 h 381785"/>
                <a:gd name="connsiteX138" fmla="*/ 70701 w 2436829"/>
                <a:gd name="connsiteY138" fmla="*/ 245097 h 381785"/>
                <a:gd name="connsiteX139" fmla="*/ 80128 w 2436829"/>
                <a:gd name="connsiteY139" fmla="*/ 230957 h 381785"/>
                <a:gd name="connsiteX140" fmla="*/ 103695 w 2436829"/>
                <a:gd name="connsiteY140" fmla="*/ 216816 h 3817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</a:cxnLst>
              <a:rect l="l" t="t" r="r" b="b"/>
              <a:pathLst>
                <a:path w="2436829" h="381785">
                  <a:moveTo>
                    <a:pt x="28281" y="235670"/>
                  </a:moveTo>
                  <a:cubicBezTo>
                    <a:pt x="36137" y="234099"/>
                    <a:pt x="44347" y="233770"/>
                    <a:pt x="51848" y="230957"/>
                  </a:cubicBezTo>
                  <a:cubicBezTo>
                    <a:pt x="57152" y="228968"/>
                    <a:pt x="60921" y="224064"/>
                    <a:pt x="65988" y="221530"/>
                  </a:cubicBezTo>
                  <a:cubicBezTo>
                    <a:pt x="70432" y="219308"/>
                    <a:pt x="75684" y="219038"/>
                    <a:pt x="80128" y="216816"/>
                  </a:cubicBezTo>
                  <a:cubicBezTo>
                    <a:pt x="107669" y="203044"/>
                    <a:pt x="80765" y="210573"/>
                    <a:pt x="108409" y="202676"/>
                  </a:cubicBezTo>
                  <a:cubicBezTo>
                    <a:pt x="114638" y="200897"/>
                    <a:pt x="121057" y="199824"/>
                    <a:pt x="127262" y="197963"/>
                  </a:cubicBezTo>
                  <a:cubicBezTo>
                    <a:pt x="136780" y="195108"/>
                    <a:pt x="146116" y="191678"/>
                    <a:pt x="155543" y="188536"/>
                  </a:cubicBezTo>
                  <a:cubicBezTo>
                    <a:pt x="160256" y="186965"/>
                    <a:pt x="164863" y="185027"/>
                    <a:pt x="169683" y="183822"/>
                  </a:cubicBezTo>
                  <a:cubicBezTo>
                    <a:pt x="228565" y="169102"/>
                    <a:pt x="155385" y="187908"/>
                    <a:pt x="202677" y="174396"/>
                  </a:cubicBezTo>
                  <a:cubicBezTo>
                    <a:pt x="252528" y="160153"/>
                    <a:pt x="182622" y="182651"/>
                    <a:pt x="249811" y="160255"/>
                  </a:cubicBezTo>
                  <a:lnTo>
                    <a:pt x="292231" y="146115"/>
                  </a:lnTo>
                  <a:lnTo>
                    <a:pt x="306371" y="141402"/>
                  </a:lnTo>
                  <a:cubicBezTo>
                    <a:pt x="311085" y="139831"/>
                    <a:pt x="315640" y="137662"/>
                    <a:pt x="320512" y="136688"/>
                  </a:cubicBezTo>
                  <a:cubicBezTo>
                    <a:pt x="345941" y="131603"/>
                    <a:pt x="348673" y="130603"/>
                    <a:pt x="377072" y="127262"/>
                  </a:cubicBezTo>
                  <a:cubicBezTo>
                    <a:pt x="392754" y="125417"/>
                    <a:pt x="408495" y="124119"/>
                    <a:pt x="424206" y="122548"/>
                  </a:cubicBezTo>
                  <a:lnTo>
                    <a:pt x="466627" y="108408"/>
                  </a:lnTo>
                  <a:lnTo>
                    <a:pt x="480767" y="103695"/>
                  </a:lnTo>
                  <a:cubicBezTo>
                    <a:pt x="485481" y="100553"/>
                    <a:pt x="489841" y="96802"/>
                    <a:pt x="494908" y="94268"/>
                  </a:cubicBezTo>
                  <a:cubicBezTo>
                    <a:pt x="502446" y="90499"/>
                    <a:pt x="520847" y="86856"/>
                    <a:pt x="527901" y="84841"/>
                  </a:cubicBezTo>
                  <a:cubicBezTo>
                    <a:pt x="548853" y="78855"/>
                    <a:pt x="536354" y="80322"/>
                    <a:pt x="560895" y="75414"/>
                  </a:cubicBezTo>
                  <a:cubicBezTo>
                    <a:pt x="570266" y="73540"/>
                    <a:pt x="579749" y="72272"/>
                    <a:pt x="589176" y="70701"/>
                  </a:cubicBezTo>
                  <a:cubicBezTo>
                    <a:pt x="633326" y="55984"/>
                    <a:pt x="601045" y="65445"/>
                    <a:pt x="641023" y="56561"/>
                  </a:cubicBezTo>
                  <a:cubicBezTo>
                    <a:pt x="647347" y="55156"/>
                    <a:pt x="653464" y="52763"/>
                    <a:pt x="659877" y="51847"/>
                  </a:cubicBezTo>
                  <a:cubicBezTo>
                    <a:pt x="693556" y="47036"/>
                    <a:pt x="752693" y="44278"/>
                    <a:pt x="782425" y="42420"/>
                  </a:cubicBezTo>
                  <a:cubicBezTo>
                    <a:pt x="866632" y="25580"/>
                    <a:pt x="771737" y="43172"/>
                    <a:pt x="980388" y="32994"/>
                  </a:cubicBezTo>
                  <a:cubicBezTo>
                    <a:pt x="986858" y="32678"/>
                    <a:pt x="992852" y="29345"/>
                    <a:pt x="999242" y="28280"/>
                  </a:cubicBezTo>
                  <a:cubicBezTo>
                    <a:pt x="1011736" y="26198"/>
                    <a:pt x="1024369" y="25047"/>
                    <a:pt x="1036949" y="23567"/>
                  </a:cubicBezTo>
                  <a:cubicBezTo>
                    <a:pt x="1059236" y="20945"/>
                    <a:pt x="1089629" y="18273"/>
                    <a:pt x="1112363" y="14140"/>
                  </a:cubicBezTo>
                  <a:cubicBezTo>
                    <a:pt x="1118737" y="12981"/>
                    <a:pt x="1124796" y="10283"/>
                    <a:pt x="1131217" y="9427"/>
                  </a:cubicBezTo>
                  <a:cubicBezTo>
                    <a:pt x="1148418" y="7133"/>
                    <a:pt x="1165782" y="6284"/>
                    <a:pt x="1183064" y="4713"/>
                  </a:cubicBezTo>
                  <a:cubicBezTo>
                    <a:pt x="1187777" y="3142"/>
                    <a:pt x="1192236" y="0"/>
                    <a:pt x="1197204" y="0"/>
                  </a:cubicBezTo>
                  <a:cubicBezTo>
                    <a:pt x="1327252" y="0"/>
                    <a:pt x="1271231" y="-198"/>
                    <a:pt x="1338606" y="9427"/>
                  </a:cubicBezTo>
                  <a:cubicBezTo>
                    <a:pt x="1351146" y="11218"/>
                    <a:pt x="1363794" y="12214"/>
                    <a:pt x="1376314" y="14140"/>
                  </a:cubicBezTo>
                  <a:cubicBezTo>
                    <a:pt x="1384232" y="15358"/>
                    <a:pt x="1391950" y="17720"/>
                    <a:pt x="1399881" y="18853"/>
                  </a:cubicBezTo>
                  <a:cubicBezTo>
                    <a:pt x="1547392" y="39927"/>
                    <a:pt x="1354776" y="9738"/>
                    <a:pt x="1475295" y="28280"/>
                  </a:cubicBezTo>
                  <a:cubicBezTo>
                    <a:pt x="1496243" y="31503"/>
                    <a:pt x="1520371" y="36545"/>
                    <a:pt x="1541283" y="37707"/>
                  </a:cubicBezTo>
                  <a:cubicBezTo>
                    <a:pt x="1585235" y="40149"/>
                    <a:pt x="1629266" y="40849"/>
                    <a:pt x="1673258" y="42420"/>
                  </a:cubicBezTo>
                  <a:cubicBezTo>
                    <a:pt x="1745328" y="56836"/>
                    <a:pt x="1631826" y="34729"/>
                    <a:pt x="1734532" y="51847"/>
                  </a:cubicBezTo>
                  <a:cubicBezTo>
                    <a:pt x="1740922" y="52912"/>
                    <a:pt x="1746996" y="55496"/>
                    <a:pt x="1753386" y="56561"/>
                  </a:cubicBezTo>
                  <a:cubicBezTo>
                    <a:pt x="1802620" y="64767"/>
                    <a:pt x="1778112" y="57628"/>
                    <a:pt x="1824087" y="65987"/>
                  </a:cubicBezTo>
                  <a:cubicBezTo>
                    <a:pt x="1847626" y="70267"/>
                    <a:pt x="1836898" y="69910"/>
                    <a:pt x="1857081" y="75414"/>
                  </a:cubicBezTo>
                  <a:cubicBezTo>
                    <a:pt x="1869580" y="78823"/>
                    <a:pt x="1882497" y="80744"/>
                    <a:pt x="1894788" y="84841"/>
                  </a:cubicBezTo>
                  <a:cubicBezTo>
                    <a:pt x="1910530" y="90088"/>
                    <a:pt x="1910033" y="90324"/>
                    <a:pt x="1927782" y="94268"/>
                  </a:cubicBezTo>
                  <a:cubicBezTo>
                    <a:pt x="1960766" y="101598"/>
                    <a:pt x="1951438" y="98404"/>
                    <a:pt x="1993769" y="103695"/>
                  </a:cubicBezTo>
                  <a:cubicBezTo>
                    <a:pt x="2004793" y="105073"/>
                    <a:pt x="2015765" y="106837"/>
                    <a:pt x="2026763" y="108408"/>
                  </a:cubicBezTo>
                  <a:lnTo>
                    <a:pt x="2097464" y="131975"/>
                  </a:lnTo>
                  <a:lnTo>
                    <a:pt x="2111604" y="136688"/>
                  </a:lnTo>
                  <a:cubicBezTo>
                    <a:pt x="2116318" y="138259"/>
                    <a:pt x="2120873" y="140428"/>
                    <a:pt x="2125745" y="141402"/>
                  </a:cubicBezTo>
                  <a:cubicBezTo>
                    <a:pt x="2141959" y="144645"/>
                    <a:pt x="2152622" y="146388"/>
                    <a:pt x="2168165" y="150829"/>
                  </a:cubicBezTo>
                  <a:cubicBezTo>
                    <a:pt x="2172942" y="152194"/>
                    <a:pt x="2177485" y="154337"/>
                    <a:pt x="2182305" y="155542"/>
                  </a:cubicBezTo>
                  <a:cubicBezTo>
                    <a:pt x="2200680" y="160135"/>
                    <a:pt x="2220249" y="162309"/>
                    <a:pt x="2238866" y="164969"/>
                  </a:cubicBezTo>
                  <a:cubicBezTo>
                    <a:pt x="2243579" y="166540"/>
                    <a:pt x="2248213" y="168375"/>
                    <a:pt x="2253006" y="169682"/>
                  </a:cubicBezTo>
                  <a:cubicBezTo>
                    <a:pt x="2265506" y="173091"/>
                    <a:pt x="2278423" y="175012"/>
                    <a:pt x="2290714" y="179109"/>
                  </a:cubicBezTo>
                  <a:lnTo>
                    <a:pt x="2304854" y="183822"/>
                  </a:lnTo>
                  <a:lnTo>
                    <a:pt x="2333134" y="202676"/>
                  </a:lnTo>
                  <a:cubicBezTo>
                    <a:pt x="2337848" y="205818"/>
                    <a:pt x="2343269" y="208097"/>
                    <a:pt x="2347275" y="212103"/>
                  </a:cubicBezTo>
                  <a:cubicBezTo>
                    <a:pt x="2351988" y="216816"/>
                    <a:pt x="2355588" y="223006"/>
                    <a:pt x="2361415" y="226243"/>
                  </a:cubicBezTo>
                  <a:cubicBezTo>
                    <a:pt x="2370101" y="231069"/>
                    <a:pt x="2380268" y="232528"/>
                    <a:pt x="2389695" y="235670"/>
                  </a:cubicBezTo>
                  <a:cubicBezTo>
                    <a:pt x="2423581" y="246965"/>
                    <a:pt x="2381282" y="233266"/>
                    <a:pt x="2422689" y="245097"/>
                  </a:cubicBezTo>
                  <a:cubicBezTo>
                    <a:pt x="2427466" y="246462"/>
                    <a:pt x="2432116" y="248239"/>
                    <a:pt x="2436829" y="249810"/>
                  </a:cubicBezTo>
                  <a:cubicBezTo>
                    <a:pt x="2423951" y="288446"/>
                    <a:pt x="2446226" y="228643"/>
                    <a:pt x="2403835" y="292231"/>
                  </a:cubicBezTo>
                  <a:lnTo>
                    <a:pt x="2384982" y="320511"/>
                  </a:lnTo>
                  <a:lnTo>
                    <a:pt x="2375555" y="334651"/>
                  </a:lnTo>
                  <a:lnTo>
                    <a:pt x="2366128" y="348792"/>
                  </a:lnTo>
                  <a:cubicBezTo>
                    <a:pt x="2363023" y="358108"/>
                    <a:pt x="2360295" y="370427"/>
                    <a:pt x="2351988" y="377072"/>
                  </a:cubicBezTo>
                  <a:cubicBezTo>
                    <a:pt x="2348108" y="380176"/>
                    <a:pt x="2342561" y="380214"/>
                    <a:pt x="2337848" y="381785"/>
                  </a:cubicBezTo>
                  <a:cubicBezTo>
                    <a:pt x="2315852" y="380214"/>
                    <a:pt x="2292674" y="384357"/>
                    <a:pt x="2271860" y="377072"/>
                  </a:cubicBezTo>
                  <a:cubicBezTo>
                    <a:pt x="2259277" y="372668"/>
                    <a:pt x="2254245" y="356791"/>
                    <a:pt x="2243580" y="348792"/>
                  </a:cubicBezTo>
                  <a:cubicBezTo>
                    <a:pt x="2237295" y="344078"/>
                    <a:pt x="2231753" y="338164"/>
                    <a:pt x="2224726" y="334651"/>
                  </a:cubicBezTo>
                  <a:cubicBezTo>
                    <a:pt x="2215839" y="330207"/>
                    <a:pt x="2206086" y="327635"/>
                    <a:pt x="2196446" y="325225"/>
                  </a:cubicBezTo>
                  <a:cubicBezTo>
                    <a:pt x="2166814" y="317816"/>
                    <a:pt x="2184005" y="321427"/>
                    <a:pt x="2144598" y="315798"/>
                  </a:cubicBezTo>
                  <a:lnTo>
                    <a:pt x="2102178" y="301658"/>
                  </a:lnTo>
                  <a:cubicBezTo>
                    <a:pt x="2097464" y="300087"/>
                    <a:pt x="2092171" y="299700"/>
                    <a:pt x="2088037" y="296944"/>
                  </a:cubicBezTo>
                  <a:cubicBezTo>
                    <a:pt x="2074213" y="287727"/>
                    <a:pt x="2075369" y="286707"/>
                    <a:pt x="2059757" y="282804"/>
                  </a:cubicBezTo>
                  <a:cubicBezTo>
                    <a:pt x="2051985" y="280861"/>
                    <a:pt x="2043919" y="280199"/>
                    <a:pt x="2036190" y="278091"/>
                  </a:cubicBezTo>
                  <a:cubicBezTo>
                    <a:pt x="2026604" y="275477"/>
                    <a:pt x="2017550" y="271074"/>
                    <a:pt x="2007910" y="268664"/>
                  </a:cubicBezTo>
                  <a:cubicBezTo>
                    <a:pt x="2001625" y="267093"/>
                    <a:pt x="1995285" y="265730"/>
                    <a:pt x="1989056" y="263950"/>
                  </a:cubicBezTo>
                  <a:cubicBezTo>
                    <a:pt x="1984279" y="262585"/>
                    <a:pt x="1979709" y="260544"/>
                    <a:pt x="1974916" y="259237"/>
                  </a:cubicBezTo>
                  <a:cubicBezTo>
                    <a:pt x="1962417" y="255828"/>
                    <a:pt x="1949500" y="253906"/>
                    <a:pt x="1937209" y="249810"/>
                  </a:cubicBezTo>
                  <a:cubicBezTo>
                    <a:pt x="1932495" y="248239"/>
                    <a:pt x="1927888" y="246302"/>
                    <a:pt x="1923068" y="245097"/>
                  </a:cubicBezTo>
                  <a:cubicBezTo>
                    <a:pt x="1915296" y="243154"/>
                    <a:pt x="1907383" y="241816"/>
                    <a:pt x="1899501" y="240383"/>
                  </a:cubicBezTo>
                  <a:cubicBezTo>
                    <a:pt x="1890098" y="238673"/>
                    <a:pt x="1880492" y="237988"/>
                    <a:pt x="1871221" y="235670"/>
                  </a:cubicBezTo>
                  <a:cubicBezTo>
                    <a:pt x="1861581" y="233260"/>
                    <a:pt x="1852581" y="228653"/>
                    <a:pt x="1842941" y="226243"/>
                  </a:cubicBezTo>
                  <a:cubicBezTo>
                    <a:pt x="1836656" y="224672"/>
                    <a:pt x="1830292" y="223391"/>
                    <a:pt x="1824087" y="221530"/>
                  </a:cubicBezTo>
                  <a:cubicBezTo>
                    <a:pt x="1814569" y="218675"/>
                    <a:pt x="1805682" y="213201"/>
                    <a:pt x="1795806" y="212103"/>
                  </a:cubicBezTo>
                  <a:lnTo>
                    <a:pt x="1753386" y="207389"/>
                  </a:lnTo>
                  <a:cubicBezTo>
                    <a:pt x="1747101" y="205818"/>
                    <a:pt x="1740922" y="203741"/>
                    <a:pt x="1734532" y="202676"/>
                  </a:cubicBezTo>
                  <a:cubicBezTo>
                    <a:pt x="1721591" y="200519"/>
                    <a:pt x="1665740" y="194509"/>
                    <a:pt x="1654404" y="193249"/>
                  </a:cubicBezTo>
                  <a:cubicBezTo>
                    <a:pt x="1579266" y="174466"/>
                    <a:pt x="1711303" y="206941"/>
                    <a:pt x="1607270" y="183822"/>
                  </a:cubicBezTo>
                  <a:cubicBezTo>
                    <a:pt x="1602420" y="182744"/>
                    <a:pt x="1598031" y="179926"/>
                    <a:pt x="1593130" y="179109"/>
                  </a:cubicBezTo>
                  <a:cubicBezTo>
                    <a:pt x="1564535" y="174343"/>
                    <a:pt x="1515673" y="172306"/>
                    <a:pt x="1489435" y="169682"/>
                  </a:cubicBezTo>
                  <a:cubicBezTo>
                    <a:pt x="1478381" y="168577"/>
                    <a:pt x="1467547" y="165273"/>
                    <a:pt x="1456442" y="164969"/>
                  </a:cubicBezTo>
                  <a:cubicBezTo>
                    <a:pt x="1352774" y="162129"/>
                    <a:pt x="1249052" y="161826"/>
                    <a:pt x="1145357" y="160255"/>
                  </a:cubicBezTo>
                  <a:cubicBezTo>
                    <a:pt x="1072161" y="141958"/>
                    <a:pt x="1114354" y="150711"/>
                    <a:pt x="952108" y="160255"/>
                  </a:cubicBezTo>
                  <a:cubicBezTo>
                    <a:pt x="929927" y="161560"/>
                    <a:pt x="886120" y="169682"/>
                    <a:pt x="886120" y="169682"/>
                  </a:cubicBezTo>
                  <a:cubicBezTo>
                    <a:pt x="881407" y="171253"/>
                    <a:pt x="876868" y="173507"/>
                    <a:pt x="871980" y="174396"/>
                  </a:cubicBezTo>
                  <a:cubicBezTo>
                    <a:pt x="855832" y="177332"/>
                    <a:pt x="806791" y="181688"/>
                    <a:pt x="791852" y="183822"/>
                  </a:cubicBezTo>
                  <a:cubicBezTo>
                    <a:pt x="783921" y="184955"/>
                    <a:pt x="776203" y="187318"/>
                    <a:pt x="768285" y="188536"/>
                  </a:cubicBezTo>
                  <a:cubicBezTo>
                    <a:pt x="755766" y="190462"/>
                    <a:pt x="743134" y="191575"/>
                    <a:pt x="730578" y="193249"/>
                  </a:cubicBezTo>
                  <a:lnTo>
                    <a:pt x="697584" y="197963"/>
                  </a:lnTo>
                  <a:cubicBezTo>
                    <a:pt x="688138" y="199416"/>
                    <a:pt x="678824" y="201848"/>
                    <a:pt x="669303" y="202676"/>
                  </a:cubicBezTo>
                  <a:cubicBezTo>
                    <a:pt x="642648" y="204994"/>
                    <a:pt x="615885" y="205818"/>
                    <a:pt x="589176" y="207389"/>
                  </a:cubicBezTo>
                  <a:cubicBezTo>
                    <a:pt x="578178" y="208960"/>
                    <a:pt x="567076" y="209924"/>
                    <a:pt x="556182" y="212103"/>
                  </a:cubicBezTo>
                  <a:cubicBezTo>
                    <a:pt x="551310" y="213077"/>
                    <a:pt x="546819" y="215451"/>
                    <a:pt x="542042" y="216816"/>
                  </a:cubicBezTo>
                  <a:cubicBezTo>
                    <a:pt x="535813" y="218596"/>
                    <a:pt x="529393" y="219668"/>
                    <a:pt x="523188" y="221530"/>
                  </a:cubicBezTo>
                  <a:cubicBezTo>
                    <a:pt x="513670" y="224385"/>
                    <a:pt x="504335" y="227815"/>
                    <a:pt x="494908" y="230957"/>
                  </a:cubicBezTo>
                  <a:lnTo>
                    <a:pt x="480767" y="235670"/>
                  </a:lnTo>
                  <a:cubicBezTo>
                    <a:pt x="504428" y="243556"/>
                    <a:pt x="489134" y="240909"/>
                    <a:pt x="523188" y="235670"/>
                  </a:cubicBezTo>
                  <a:cubicBezTo>
                    <a:pt x="534168" y="233981"/>
                    <a:pt x="545170" y="232425"/>
                    <a:pt x="556182" y="230957"/>
                  </a:cubicBezTo>
                  <a:cubicBezTo>
                    <a:pt x="568738" y="229283"/>
                    <a:pt x="581439" y="228577"/>
                    <a:pt x="593889" y="226243"/>
                  </a:cubicBezTo>
                  <a:cubicBezTo>
                    <a:pt x="606623" y="223855"/>
                    <a:pt x="619027" y="219958"/>
                    <a:pt x="631596" y="216816"/>
                  </a:cubicBezTo>
                  <a:cubicBezTo>
                    <a:pt x="637881" y="215245"/>
                    <a:pt x="656921" y="211795"/>
                    <a:pt x="650450" y="212103"/>
                  </a:cubicBezTo>
                  <a:lnTo>
                    <a:pt x="551468" y="216816"/>
                  </a:lnTo>
                  <a:cubicBezTo>
                    <a:pt x="542041" y="218387"/>
                    <a:pt x="532459" y="219212"/>
                    <a:pt x="523188" y="221530"/>
                  </a:cubicBezTo>
                  <a:cubicBezTo>
                    <a:pt x="513548" y="223940"/>
                    <a:pt x="504335" y="227815"/>
                    <a:pt x="494908" y="230957"/>
                  </a:cubicBezTo>
                  <a:lnTo>
                    <a:pt x="424206" y="254524"/>
                  </a:lnTo>
                  <a:cubicBezTo>
                    <a:pt x="381306" y="268824"/>
                    <a:pt x="449057" y="246889"/>
                    <a:pt x="386499" y="263950"/>
                  </a:cubicBezTo>
                  <a:cubicBezTo>
                    <a:pt x="376913" y="266564"/>
                    <a:pt x="358219" y="273377"/>
                    <a:pt x="358219" y="273377"/>
                  </a:cubicBezTo>
                  <a:cubicBezTo>
                    <a:pt x="348792" y="279662"/>
                    <a:pt x="340930" y="289483"/>
                    <a:pt x="329938" y="292231"/>
                  </a:cubicBezTo>
                  <a:cubicBezTo>
                    <a:pt x="323654" y="293802"/>
                    <a:pt x="317290" y="295083"/>
                    <a:pt x="311085" y="296944"/>
                  </a:cubicBezTo>
                  <a:cubicBezTo>
                    <a:pt x="301567" y="299799"/>
                    <a:pt x="292231" y="303229"/>
                    <a:pt x="282804" y="306371"/>
                  </a:cubicBezTo>
                  <a:cubicBezTo>
                    <a:pt x="278091" y="307942"/>
                    <a:pt x="273484" y="309879"/>
                    <a:pt x="268664" y="311084"/>
                  </a:cubicBezTo>
                  <a:cubicBezTo>
                    <a:pt x="262380" y="312655"/>
                    <a:pt x="256040" y="314018"/>
                    <a:pt x="249811" y="315798"/>
                  </a:cubicBezTo>
                  <a:cubicBezTo>
                    <a:pt x="228866" y="321782"/>
                    <a:pt x="241349" y="320319"/>
                    <a:pt x="216817" y="325225"/>
                  </a:cubicBezTo>
                  <a:cubicBezTo>
                    <a:pt x="207446" y="327099"/>
                    <a:pt x="197963" y="328367"/>
                    <a:pt x="188536" y="329938"/>
                  </a:cubicBezTo>
                  <a:cubicBezTo>
                    <a:pt x="179109" y="333080"/>
                    <a:pt x="169896" y="336955"/>
                    <a:pt x="160256" y="339365"/>
                  </a:cubicBezTo>
                  <a:cubicBezTo>
                    <a:pt x="153971" y="340936"/>
                    <a:pt x="147607" y="342217"/>
                    <a:pt x="141402" y="344078"/>
                  </a:cubicBezTo>
                  <a:cubicBezTo>
                    <a:pt x="131884" y="346933"/>
                    <a:pt x="122549" y="350363"/>
                    <a:pt x="113122" y="353505"/>
                  </a:cubicBezTo>
                  <a:cubicBezTo>
                    <a:pt x="108409" y="355076"/>
                    <a:pt x="103802" y="357013"/>
                    <a:pt x="98982" y="358218"/>
                  </a:cubicBezTo>
                  <a:lnTo>
                    <a:pt x="61275" y="367645"/>
                  </a:lnTo>
                  <a:cubicBezTo>
                    <a:pt x="59465" y="356787"/>
                    <a:pt x="57648" y="336826"/>
                    <a:pt x="51848" y="325225"/>
                  </a:cubicBezTo>
                  <a:cubicBezTo>
                    <a:pt x="49315" y="320158"/>
                    <a:pt x="46048" y="315436"/>
                    <a:pt x="42421" y="311084"/>
                  </a:cubicBezTo>
                  <a:cubicBezTo>
                    <a:pt x="38154" y="305963"/>
                    <a:pt x="32373" y="302206"/>
                    <a:pt x="28281" y="296944"/>
                  </a:cubicBezTo>
                  <a:cubicBezTo>
                    <a:pt x="21325" y="288001"/>
                    <a:pt x="15712" y="278091"/>
                    <a:pt x="9427" y="268664"/>
                  </a:cubicBezTo>
                  <a:lnTo>
                    <a:pt x="0" y="254524"/>
                  </a:lnTo>
                  <a:cubicBezTo>
                    <a:pt x="33655" y="243306"/>
                    <a:pt x="36549" y="239585"/>
                    <a:pt x="14141" y="254524"/>
                  </a:cubicBezTo>
                  <a:cubicBezTo>
                    <a:pt x="12570" y="259237"/>
                    <a:pt x="4814" y="266819"/>
                    <a:pt x="9427" y="268664"/>
                  </a:cubicBezTo>
                  <a:cubicBezTo>
                    <a:pt x="13871" y="270441"/>
                    <a:pt x="48924" y="261146"/>
                    <a:pt x="56561" y="259237"/>
                  </a:cubicBezTo>
                  <a:cubicBezTo>
                    <a:pt x="61274" y="254524"/>
                    <a:pt x="66434" y="250218"/>
                    <a:pt x="70701" y="245097"/>
                  </a:cubicBezTo>
                  <a:cubicBezTo>
                    <a:pt x="74328" y="240745"/>
                    <a:pt x="76122" y="234963"/>
                    <a:pt x="80128" y="230957"/>
                  </a:cubicBezTo>
                  <a:cubicBezTo>
                    <a:pt x="85815" y="225270"/>
                    <a:pt x="96257" y="220536"/>
                    <a:pt x="103695" y="216816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uk-UA"/>
            </a:p>
          </p:txBody>
        </p:sp>
        <p:sp>
          <p:nvSpPr>
            <p:cNvPr id="6" name="Полилиния 5"/>
            <p:cNvSpPr/>
            <p:nvPr/>
          </p:nvSpPr>
          <p:spPr>
            <a:xfrm>
              <a:off x="3456013" y="2413764"/>
              <a:ext cx="2187193" cy="2007910"/>
            </a:xfrm>
            <a:custGeom>
              <a:avLst/>
              <a:gdLst>
                <a:gd name="connsiteX0" fmla="*/ 0 w 2187193"/>
                <a:gd name="connsiteY0" fmla="*/ 183823 h 2007910"/>
                <a:gd name="connsiteX1" fmla="*/ 37707 w 2187193"/>
                <a:gd name="connsiteY1" fmla="*/ 169683 h 2007910"/>
                <a:gd name="connsiteX2" fmla="*/ 61274 w 2187193"/>
                <a:gd name="connsiteY2" fmla="*/ 164969 h 2007910"/>
                <a:gd name="connsiteX3" fmla="*/ 80127 w 2187193"/>
                <a:gd name="connsiteY3" fmla="*/ 160256 h 2007910"/>
                <a:gd name="connsiteX4" fmla="*/ 122548 w 2187193"/>
                <a:gd name="connsiteY4" fmla="*/ 146116 h 2007910"/>
                <a:gd name="connsiteX5" fmla="*/ 136688 w 2187193"/>
                <a:gd name="connsiteY5" fmla="*/ 141402 h 2007910"/>
                <a:gd name="connsiteX6" fmla="*/ 155542 w 2187193"/>
                <a:gd name="connsiteY6" fmla="*/ 136689 h 2007910"/>
                <a:gd name="connsiteX7" fmla="*/ 193249 w 2187193"/>
                <a:gd name="connsiteY7" fmla="*/ 127262 h 2007910"/>
                <a:gd name="connsiteX8" fmla="*/ 226243 w 2187193"/>
                <a:gd name="connsiteY8" fmla="*/ 108409 h 2007910"/>
                <a:gd name="connsiteX9" fmla="*/ 240383 w 2187193"/>
                <a:gd name="connsiteY9" fmla="*/ 103695 h 2007910"/>
                <a:gd name="connsiteX10" fmla="*/ 292230 w 2187193"/>
                <a:gd name="connsiteY10" fmla="*/ 94268 h 2007910"/>
                <a:gd name="connsiteX11" fmla="*/ 325224 w 2187193"/>
                <a:gd name="connsiteY11" fmla="*/ 84842 h 2007910"/>
                <a:gd name="connsiteX12" fmla="*/ 348791 w 2187193"/>
                <a:gd name="connsiteY12" fmla="*/ 80128 h 2007910"/>
                <a:gd name="connsiteX13" fmla="*/ 377072 w 2187193"/>
                <a:gd name="connsiteY13" fmla="*/ 70701 h 2007910"/>
                <a:gd name="connsiteX14" fmla="*/ 419492 w 2187193"/>
                <a:gd name="connsiteY14" fmla="*/ 61275 h 2007910"/>
                <a:gd name="connsiteX15" fmla="*/ 433633 w 2187193"/>
                <a:gd name="connsiteY15" fmla="*/ 56561 h 2007910"/>
                <a:gd name="connsiteX16" fmla="*/ 452486 w 2187193"/>
                <a:gd name="connsiteY16" fmla="*/ 51848 h 2007910"/>
                <a:gd name="connsiteX17" fmla="*/ 466626 w 2187193"/>
                <a:gd name="connsiteY17" fmla="*/ 47134 h 2007910"/>
                <a:gd name="connsiteX18" fmla="*/ 494907 w 2187193"/>
                <a:gd name="connsiteY18" fmla="*/ 42421 h 2007910"/>
                <a:gd name="connsiteX19" fmla="*/ 513760 w 2187193"/>
                <a:gd name="connsiteY19" fmla="*/ 37708 h 2007910"/>
                <a:gd name="connsiteX20" fmla="*/ 584461 w 2187193"/>
                <a:gd name="connsiteY20" fmla="*/ 28281 h 2007910"/>
                <a:gd name="connsiteX21" fmla="*/ 603315 w 2187193"/>
                <a:gd name="connsiteY21" fmla="*/ 23567 h 2007910"/>
                <a:gd name="connsiteX22" fmla="*/ 664589 w 2187193"/>
                <a:gd name="connsiteY22" fmla="*/ 14141 h 2007910"/>
                <a:gd name="connsiteX23" fmla="*/ 683443 w 2187193"/>
                <a:gd name="connsiteY23" fmla="*/ 9427 h 2007910"/>
                <a:gd name="connsiteX24" fmla="*/ 763571 w 2187193"/>
                <a:gd name="connsiteY24" fmla="*/ 0 h 2007910"/>
                <a:gd name="connsiteX25" fmla="*/ 867266 w 2187193"/>
                <a:gd name="connsiteY25" fmla="*/ 9427 h 2007910"/>
                <a:gd name="connsiteX26" fmla="*/ 876692 w 2187193"/>
                <a:gd name="connsiteY26" fmla="*/ 56561 h 2007910"/>
                <a:gd name="connsiteX27" fmla="*/ 890833 w 2187193"/>
                <a:gd name="connsiteY27" fmla="*/ 65988 h 2007910"/>
                <a:gd name="connsiteX28" fmla="*/ 919113 w 2187193"/>
                <a:gd name="connsiteY28" fmla="*/ 94268 h 2007910"/>
                <a:gd name="connsiteX29" fmla="*/ 952107 w 2187193"/>
                <a:gd name="connsiteY29" fmla="*/ 136689 h 2007910"/>
                <a:gd name="connsiteX30" fmla="*/ 961534 w 2187193"/>
                <a:gd name="connsiteY30" fmla="*/ 150829 h 2007910"/>
                <a:gd name="connsiteX31" fmla="*/ 975674 w 2187193"/>
                <a:gd name="connsiteY31" fmla="*/ 160256 h 2007910"/>
                <a:gd name="connsiteX32" fmla="*/ 994527 w 2187193"/>
                <a:gd name="connsiteY32" fmla="*/ 174396 h 2007910"/>
                <a:gd name="connsiteX33" fmla="*/ 1022808 w 2187193"/>
                <a:gd name="connsiteY33" fmla="*/ 193250 h 2007910"/>
                <a:gd name="connsiteX34" fmla="*/ 1051088 w 2187193"/>
                <a:gd name="connsiteY34" fmla="*/ 226244 h 2007910"/>
                <a:gd name="connsiteX35" fmla="*/ 1060515 w 2187193"/>
                <a:gd name="connsiteY35" fmla="*/ 240384 h 2007910"/>
                <a:gd name="connsiteX36" fmla="*/ 1079369 w 2187193"/>
                <a:gd name="connsiteY36" fmla="*/ 254524 h 2007910"/>
                <a:gd name="connsiteX37" fmla="*/ 1107649 w 2187193"/>
                <a:gd name="connsiteY37" fmla="*/ 273378 h 2007910"/>
                <a:gd name="connsiteX38" fmla="*/ 1121789 w 2187193"/>
                <a:gd name="connsiteY38" fmla="*/ 263951 h 2007910"/>
                <a:gd name="connsiteX39" fmla="*/ 1126503 w 2187193"/>
                <a:gd name="connsiteY39" fmla="*/ 249811 h 2007910"/>
                <a:gd name="connsiteX40" fmla="*/ 1107649 w 2187193"/>
                <a:gd name="connsiteY40" fmla="*/ 254524 h 2007910"/>
                <a:gd name="connsiteX41" fmla="*/ 1121789 w 2187193"/>
                <a:gd name="connsiteY41" fmla="*/ 240384 h 2007910"/>
                <a:gd name="connsiteX42" fmla="*/ 1150070 w 2187193"/>
                <a:gd name="connsiteY42" fmla="*/ 216817 h 2007910"/>
                <a:gd name="connsiteX43" fmla="*/ 1159496 w 2187193"/>
                <a:gd name="connsiteY43" fmla="*/ 202677 h 2007910"/>
                <a:gd name="connsiteX44" fmla="*/ 1173637 w 2187193"/>
                <a:gd name="connsiteY44" fmla="*/ 188536 h 2007910"/>
                <a:gd name="connsiteX45" fmla="*/ 1183063 w 2187193"/>
                <a:gd name="connsiteY45" fmla="*/ 174396 h 2007910"/>
                <a:gd name="connsiteX46" fmla="*/ 1197204 w 2187193"/>
                <a:gd name="connsiteY46" fmla="*/ 160256 h 2007910"/>
                <a:gd name="connsiteX47" fmla="*/ 1220771 w 2187193"/>
                <a:gd name="connsiteY47" fmla="*/ 136689 h 2007910"/>
                <a:gd name="connsiteX48" fmla="*/ 1253765 w 2187193"/>
                <a:gd name="connsiteY48" fmla="*/ 98982 h 2007910"/>
                <a:gd name="connsiteX49" fmla="*/ 1272618 w 2187193"/>
                <a:gd name="connsiteY49" fmla="*/ 75415 h 2007910"/>
                <a:gd name="connsiteX50" fmla="*/ 1277332 w 2187193"/>
                <a:gd name="connsiteY50" fmla="*/ 61275 h 2007910"/>
                <a:gd name="connsiteX51" fmla="*/ 1300899 w 2187193"/>
                <a:gd name="connsiteY51" fmla="*/ 28281 h 2007910"/>
                <a:gd name="connsiteX52" fmla="*/ 1315039 w 2187193"/>
                <a:gd name="connsiteY52" fmla="*/ 18854 h 2007910"/>
                <a:gd name="connsiteX53" fmla="*/ 1329179 w 2187193"/>
                <a:gd name="connsiteY53" fmla="*/ 4714 h 2007910"/>
                <a:gd name="connsiteX54" fmla="*/ 1404593 w 2187193"/>
                <a:gd name="connsiteY54" fmla="*/ 9427 h 2007910"/>
                <a:gd name="connsiteX55" fmla="*/ 1418734 w 2187193"/>
                <a:gd name="connsiteY55" fmla="*/ 14141 h 2007910"/>
                <a:gd name="connsiteX56" fmla="*/ 1555422 w 2187193"/>
                <a:gd name="connsiteY56" fmla="*/ 23567 h 2007910"/>
                <a:gd name="connsiteX57" fmla="*/ 1630837 w 2187193"/>
                <a:gd name="connsiteY57" fmla="*/ 32994 h 2007910"/>
                <a:gd name="connsiteX58" fmla="*/ 1644977 w 2187193"/>
                <a:gd name="connsiteY58" fmla="*/ 37708 h 2007910"/>
                <a:gd name="connsiteX59" fmla="*/ 1677971 w 2187193"/>
                <a:gd name="connsiteY59" fmla="*/ 42421 h 2007910"/>
                <a:gd name="connsiteX60" fmla="*/ 1706251 w 2187193"/>
                <a:gd name="connsiteY60" fmla="*/ 47134 h 2007910"/>
                <a:gd name="connsiteX61" fmla="*/ 1739245 w 2187193"/>
                <a:gd name="connsiteY61" fmla="*/ 56561 h 2007910"/>
                <a:gd name="connsiteX62" fmla="*/ 1762812 w 2187193"/>
                <a:gd name="connsiteY62" fmla="*/ 61275 h 2007910"/>
                <a:gd name="connsiteX63" fmla="*/ 1805233 w 2187193"/>
                <a:gd name="connsiteY63" fmla="*/ 70701 h 2007910"/>
                <a:gd name="connsiteX64" fmla="*/ 1861793 w 2187193"/>
                <a:gd name="connsiteY64" fmla="*/ 80128 h 2007910"/>
                <a:gd name="connsiteX65" fmla="*/ 1899501 w 2187193"/>
                <a:gd name="connsiteY65" fmla="*/ 89555 h 2007910"/>
                <a:gd name="connsiteX66" fmla="*/ 1946635 w 2187193"/>
                <a:gd name="connsiteY66" fmla="*/ 103695 h 2007910"/>
                <a:gd name="connsiteX67" fmla="*/ 1979628 w 2187193"/>
                <a:gd name="connsiteY67" fmla="*/ 117835 h 2007910"/>
                <a:gd name="connsiteX68" fmla="*/ 1993769 w 2187193"/>
                <a:gd name="connsiteY68" fmla="*/ 127262 h 2007910"/>
                <a:gd name="connsiteX69" fmla="*/ 2012622 w 2187193"/>
                <a:gd name="connsiteY69" fmla="*/ 131976 h 2007910"/>
                <a:gd name="connsiteX70" fmla="*/ 2040903 w 2187193"/>
                <a:gd name="connsiteY70" fmla="*/ 141402 h 2007910"/>
                <a:gd name="connsiteX71" fmla="*/ 2073896 w 2187193"/>
                <a:gd name="connsiteY71" fmla="*/ 150829 h 2007910"/>
                <a:gd name="connsiteX72" fmla="*/ 2102177 w 2187193"/>
                <a:gd name="connsiteY72" fmla="*/ 160256 h 2007910"/>
                <a:gd name="connsiteX73" fmla="*/ 2121030 w 2187193"/>
                <a:gd name="connsiteY73" fmla="*/ 164969 h 2007910"/>
                <a:gd name="connsiteX74" fmla="*/ 2144597 w 2187193"/>
                <a:gd name="connsiteY74" fmla="*/ 169683 h 2007910"/>
                <a:gd name="connsiteX75" fmla="*/ 2158738 w 2187193"/>
                <a:gd name="connsiteY75" fmla="*/ 174396 h 2007910"/>
                <a:gd name="connsiteX76" fmla="*/ 2172878 w 2187193"/>
                <a:gd name="connsiteY76" fmla="*/ 183823 h 2007910"/>
                <a:gd name="connsiteX77" fmla="*/ 2187018 w 2187193"/>
                <a:gd name="connsiteY77" fmla="*/ 188536 h 2007910"/>
                <a:gd name="connsiteX78" fmla="*/ 2177591 w 2187193"/>
                <a:gd name="connsiteY78" fmla="*/ 202677 h 2007910"/>
                <a:gd name="connsiteX79" fmla="*/ 2135171 w 2187193"/>
                <a:gd name="connsiteY79" fmla="*/ 240384 h 2007910"/>
                <a:gd name="connsiteX80" fmla="*/ 2125744 w 2187193"/>
                <a:gd name="connsiteY80" fmla="*/ 259237 h 2007910"/>
                <a:gd name="connsiteX81" fmla="*/ 2111604 w 2187193"/>
                <a:gd name="connsiteY81" fmla="*/ 273378 h 2007910"/>
                <a:gd name="connsiteX82" fmla="*/ 2088037 w 2187193"/>
                <a:gd name="connsiteY82" fmla="*/ 315798 h 2007910"/>
                <a:gd name="connsiteX83" fmla="*/ 2055043 w 2187193"/>
                <a:gd name="connsiteY83" fmla="*/ 329938 h 2007910"/>
                <a:gd name="connsiteX84" fmla="*/ 2026762 w 2187193"/>
                <a:gd name="connsiteY84" fmla="*/ 339365 h 2007910"/>
                <a:gd name="connsiteX85" fmla="*/ 1998482 w 2187193"/>
                <a:gd name="connsiteY85" fmla="*/ 358219 h 2007910"/>
                <a:gd name="connsiteX86" fmla="*/ 1984342 w 2187193"/>
                <a:gd name="connsiteY86" fmla="*/ 367646 h 2007910"/>
                <a:gd name="connsiteX87" fmla="*/ 1970202 w 2187193"/>
                <a:gd name="connsiteY87" fmla="*/ 372359 h 2007910"/>
                <a:gd name="connsiteX88" fmla="*/ 1956061 w 2187193"/>
                <a:gd name="connsiteY88" fmla="*/ 381786 h 2007910"/>
                <a:gd name="connsiteX89" fmla="*/ 1918354 w 2187193"/>
                <a:gd name="connsiteY89" fmla="*/ 391213 h 2007910"/>
                <a:gd name="connsiteX90" fmla="*/ 1890074 w 2187193"/>
                <a:gd name="connsiteY90" fmla="*/ 400639 h 2007910"/>
                <a:gd name="connsiteX91" fmla="*/ 1838226 w 2187193"/>
                <a:gd name="connsiteY91" fmla="*/ 400639 h 2007910"/>
                <a:gd name="connsiteX92" fmla="*/ 1828800 w 2187193"/>
                <a:gd name="connsiteY92" fmla="*/ 372359 h 2007910"/>
                <a:gd name="connsiteX93" fmla="*/ 1814659 w 2187193"/>
                <a:gd name="connsiteY93" fmla="*/ 344079 h 2007910"/>
                <a:gd name="connsiteX94" fmla="*/ 1781666 w 2187193"/>
                <a:gd name="connsiteY94" fmla="*/ 334652 h 2007910"/>
                <a:gd name="connsiteX95" fmla="*/ 1739245 w 2187193"/>
                <a:gd name="connsiteY95" fmla="*/ 311085 h 2007910"/>
                <a:gd name="connsiteX96" fmla="*/ 1725105 w 2187193"/>
                <a:gd name="connsiteY96" fmla="*/ 301658 h 2007910"/>
                <a:gd name="connsiteX97" fmla="*/ 1696824 w 2187193"/>
                <a:gd name="connsiteY97" fmla="*/ 292231 h 2007910"/>
                <a:gd name="connsiteX98" fmla="*/ 1682684 w 2187193"/>
                <a:gd name="connsiteY98" fmla="*/ 287518 h 2007910"/>
                <a:gd name="connsiteX99" fmla="*/ 1668544 w 2187193"/>
                <a:gd name="connsiteY99" fmla="*/ 282804 h 2007910"/>
                <a:gd name="connsiteX100" fmla="*/ 1649690 w 2187193"/>
                <a:gd name="connsiteY100" fmla="*/ 278091 h 2007910"/>
                <a:gd name="connsiteX101" fmla="*/ 1621410 w 2187193"/>
                <a:gd name="connsiteY101" fmla="*/ 268664 h 2007910"/>
                <a:gd name="connsiteX102" fmla="*/ 1541282 w 2187193"/>
                <a:gd name="connsiteY102" fmla="*/ 263951 h 2007910"/>
                <a:gd name="connsiteX103" fmla="*/ 1414020 w 2187193"/>
                <a:gd name="connsiteY103" fmla="*/ 263951 h 2007910"/>
                <a:gd name="connsiteX104" fmla="*/ 1409307 w 2187193"/>
                <a:gd name="connsiteY104" fmla="*/ 278091 h 2007910"/>
                <a:gd name="connsiteX105" fmla="*/ 1399880 w 2187193"/>
                <a:gd name="connsiteY105" fmla="*/ 377072 h 2007910"/>
                <a:gd name="connsiteX106" fmla="*/ 1390453 w 2187193"/>
                <a:gd name="connsiteY106" fmla="*/ 391213 h 2007910"/>
                <a:gd name="connsiteX107" fmla="*/ 1381026 w 2187193"/>
                <a:gd name="connsiteY107" fmla="*/ 419493 h 2007910"/>
                <a:gd name="connsiteX108" fmla="*/ 1376313 w 2187193"/>
                <a:gd name="connsiteY108" fmla="*/ 433633 h 2007910"/>
                <a:gd name="connsiteX109" fmla="*/ 1371600 w 2187193"/>
                <a:gd name="connsiteY109" fmla="*/ 461914 h 2007910"/>
                <a:gd name="connsiteX110" fmla="*/ 1366886 w 2187193"/>
                <a:gd name="connsiteY110" fmla="*/ 499621 h 2007910"/>
                <a:gd name="connsiteX111" fmla="*/ 1357459 w 2187193"/>
                <a:gd name="connsiteY111" fmla="*/ 527901 h 2007910"/>
                <a:gd name="connsiteX112" fmla="*/ 1352746 w 2187193"/>
                <a:gd name="connsiteY112" fmla="*/ 560895 h 2007910"/>
                <a:gd name="connsiteX113" fmla="*/ 1348033 w 2187193"/>
                <a:gd name="connsiteY113" fmla="*/ 575035 h 2007910"/>
                <a:gd name="connsiteX114" fmla="*/ 1343319 w 2187193"/>
                <a:gd name="connsiteY114" fmla="*/ 626883 h 2007910"/>
                <a:gd name="connsiteX115" fmla="*/ 1333892 w 2187193"/>
                <a:gd name="connsiteY115" fmla="*/ 659877 h 2007910"/>
                <a:gd name="connsiteX116" fmla="*/ 1329179 w 2187193"/>
                <a:gd name="connsiteY116" fmla="*/ 678730 h 2007910"/>
                <a:gd name="connsiteX117" fmla="*/ 1319752 w 2187193"/>
                <a:gd name="connsiteY117" fmla="*/ 758858 h 2007910"/>
                <a:gd name="connsiteX118" fmla="*/ 1310325 w 2187193"/>
                <a:gd name="connsiteY118" fmla="*/ 810705 h 2007910"/>
                <a:gd name="connsiteX119" fmla="*/ 1300899 w 2187193"/>
                <a:gd name="connsiteY119" fmla="*/ 853126 h 2007910"/>
                <a:gd name="connsiteX120" fmla="*/ 1296185 w 2187193"/>
                <a:gd name="connsiteY120" fmla="*/ 895547 h 2007910"/>
                <a:gd name="connsiteX121" fmla="*/ 1286758 w 2187193"/>
                <a:gd name="connsiteY121" fmla="*/ 956821 h 2007910"/>
                <a:gd name="connsiteX122" fmla="*/ 1282045 w 2187193"/>
                <a:gd name="connsiteY122" fmla="*/ 989815 h 2007910"/>
                <a:gd name="connsiteX123" fmla="*/ 1277332 w 2187193"/>
                <a:gd name="connsiteY123" fmla="*/ 1065229 h 2007910"/>
                <a:gd name="connsiteX124" fmla="*/ 1272618 w 2187193"/>
                <a:gd name="connsiteY124" fmla="*/ 1079369 h 2007910"/>
                <a:gd name="connsiteX125" fmla="*/ 1267905 w 2187193"/>
                <a:gd name="connsiteY125" fmla="*/ 1098223 h 2007910"/>
                <a:gd name="connsiteX126" fmla="*/ 1258478 w 2187193"/>
                <a:gd name="connsiteY126" fmla="*/ 1131217 h 2007910"/>
                <a:gd name="connsiteX127" fmla="*/ 1249051 w 2187193"/>
                <a:gd name="connsiteY127" fmla="*/ 1211345 h 2007910"/>
                <a:gd name="connsiteX128" fmla="*/ 1244338 w 2187193"/>
                <a:gd name="connsiteY128" fmla="*/ 1225485 h 2007910"/>
                <a:gd name="connsiteX129" fmla="*/ 1234911 w 2187193"/>
                <a:gd name="connsiteY129" fmla="*/ 1286759 h 2007910"/>
                <a:gd name="connsiteX130" fmla="*/ 1230197 w 2187193"/>
                <a:gd name="connsiteY130" fmla="*/ 1305613 h 2007910"/>
                <a:gd name="connsiteX131" fmla="*/ 1216057 w 2187193"/>
                <a:gd name="connsiteY131" fmla="*/ 1390454 h 2007910"/>
                <a:gd name="connsiteX132" fmla="*/ 1206630 w 2187193"/>
                <a:gd name="connsiteY132" fmla="*/ 1418734 h 2007910"/>
                <a:gd name="connsiteX133" fmla="*/ 1201917 w 2187193"/>
                <a:gd name="connsiteY133" fmla="*/ 1451728 h 2007910"/>
                <a:gd name="connsiteX134" fmla="*/ 1197204 w 2187193"/>
                <a:gd name="connsiteY134" fmla="*/ 1489435 h 2007910"/>
                <a:gd name="connsiteX135" fmla="*/ 1192490 w 2187193"/>
                <a:gd name="connsiteY135" fmla="*/ 1503576 h 2007910"/>
                <a:gd name="connsiteX136" fmla="*/ 1183063 w 2187193"/>
                <a:gd name="connsiteY136" fmla="*/ 1550710 h 2007910"/>
                <a:gd name="connsiteX137" fmla="*/ 1178350 w 2187193"/>
                <a:gd name="connsiteY137" fmla="*/ 1564850 h 2007910"/>
                <a:gd name="connsiteX138" fmla="*/ 1168923 w 2187193"/>
                <a:gd name="connsiteY138" fmla="*/ 1621411 h 2007910"/>
                <a:gd name="connsiteX139" fmla="*/ 1159496 w 2187193"/>
                <a:gd name="connsiteY139" fmla="*/ 1659118 h 2007910"/>
                <a:gd name="connsiteX140" fmla="*/ 1150070 w 2187193"/>
                <a:gd name="connsiteY140" fmla="*/ 1715679 h 2007910"/>
                <a:gd name="connsiteX141" fmla="*/ 1140643 w 2187193"/>
                <a:gd name="connsiteY141" fmla="*/ 1743959 h 2007910"/>
                <a:gd name="connsiteX142" fmla="*/ 1135929 w 2187193"/>
                <a:gd name="connsiteY142" fmla="*/ 1758099 h 2007910"/>
                <a:gd name="connsiteX143" fmla="*/ 1131216 w 2187193"/>
                <a:gd name="connsiteY143" fmla="*/ 1772239 h 2007910"/>
                <a:gd name="connsiteX144" fmla="*/ 1126503 w 2187193"/>
                <a:gd name="connsiteY144" fmla="*/ 1814660 h 2007910"/>
                <a:gd name="connsiteX145" fmla="*/ 1117076 w 2187193"/>
                <a:gd name="connsiteY145" fmla="*/ 1842941 h 2007910"/>
                <a:gd name="connsiteX146" fmla="*/ 1112362 w 2187193"/>
                <a:gd name="connsiteY146" fmla="*/ 1857081 h 2007910"/>
                <a:gd name="connsiteX147" fmla="*/ 1107649 w 2187193"/>
                <a:gd name="connsiteY147" fmla="*/ 1890075 h 2007910"/>
                <a:gd name="connsiteX148" fmla="*/ 1102936 w 2187193"/>
                <a:gd name="connsiteY148" fmla="*/ 1908928 h 2007910"/>
                <a:gd name="connsiteX149" fmla="*/ 1098222 w 2187193"/>
                <a:gd name="connsiteY149" fmla="*/ 1951349 h 2007910"/>
                <a:gd name="connsiteX150" fmla="*/ 1093509 w 2187193"/>
                <a:gd name="connsiteY150" fmla="*/ 1970202 h 2007910"/>
                <a:gd name="connsiteX151" fmla="*/ 1088795 w 2187193"/>
                <a:gd name="connsiteY151" fmla="*/ 2007910 h 2007910"/>
                <a:gd name="connsiteX152" fmla="*/ 1074655 w 2187193"/>
                <a:gd name="connsiteY152" fmla="*/ 1998483 h 2007910"/>
                <a:gd name="connsiteX153" fmla="*/ 1069942 w 2187193"/>
                <a:gd name="connsiteY153" fmla="*/ 1979629 h 2007910"/>
                <a:gd name="connsiteX154" fmla="*/ 1065228 w 2187193"/>
                <a:gd name="connsiteY154" fmla="*/ 1927782 h 2007910"/>
                <a:gd name="connsiteX155" fmla="*/ 1060515 w 2187193"/>
                <a:gd name="connsiteY155" fmla="*/ 1913642 h 2007910"/>
                <a:gd name="connsiteX156" fmla="*/ 1055802 w 2187193"/>
                <a:gd name="connsiteY156" fmla="*/ 1894788 h 2007910"/>
                <a:gd name="connsiteX157" fmla="*/ 1051088 w 2187193"/>
                <a:gd name="connsiteY157" fmla="*/ 1861794 h 2007910"/>
                <a:gd name="connsiteX158" fmla="*/ 1046375 w 2187193"/>
                <a:gd name="connsiteY158" fmla="*/ 1847654 h 2007910"/>
                <a:gd name="connsiteX159" fmla="*/ 1041661 w 2187193"/>
                <a:gd name="connsiteY159" fmla="*/ 1819374 h 2007910"/>
                <a:gd name="connsiteX160" fmla="*/ 1032235 w 2187193"/>
                <a:gd name="connsiteY160" fmla="*/ 1781666 h 2007910"/>
                <a:gd name="connsiteX161" fmla="*/ 1027521 w 2187193"/>
                <a:gd name="connsiteY161" fmla="*/ 1743959 h 2007910"/>
                <a:gd name="connsiteX162" fmla="*/ 1018094 w 2187193"/>
                <a:gd name="connsiteY162" fmla="*/ 1715679 h 2007910"/>
                <a:gd name="connsiteX163" fmla="*/ 1003954 w 2187193"/>
                <a:gd name="connsiteY163" fmla="*/ 1668545 h 2007910"/>
                <a:gd name="connsiteX164" fmla="*/ 999241 w 2187193"/>
                <a:gd name="connsiteY164" fmla="*/ 1654404 h 2007910"/>
                <a:gd name="connsiteX165" fmla="*/ 994527 w 2187193"/>
                <a:gd name="connsiteY165" fmla="*/ 1630837 h 2007910"/>
                <a:gd name="connsiteX166" fmla="*/ 989814 w 2187193"/>
                <a:gd name="connsiteY166" fmla="*/ 1588417 h 2007910"/>
                <a:gd name="connsiteX167" fmla="*/ 985101 w 2187193"/>
                <a:gd name="connsiteY167" fmla="*/ 1574277 h 2007910"/>
                <a:gd name="connsiteX168" fmla="*/ 980387 w 2187193"/>
                <a:gd name="connsiteY168" fmla="*/ 1545996 h 2007910"/>
                <a:gd name="connsiteX169" fmla="*/ 975674 w 2187193"/>
                <a:gd name="connsiteY169" fmla="*/ 1531856 h 2007910"/>
                <a:gd name="connsiteX170" fmla="*/ 970960 w 2187193"/>
                <a:gd name="connsiteY170" fmla="*/ 1503576 h 2007910"/>
                <a:gd name="connsiteX171" fmla="*/ 961534 w 2187193"/>
                <a:gd name="connsiteY171" fmla="*/ 1475295 h 2007910"/>
                <a:gd name="connsiteX172" fmla="*/ 956820 w 2187193"/>
                <a:gd name="connsiteY172" fmla="*/ 1451728 h 2007910"/>
                <a:gd name="connsiteX173" fmla="*/ 947393 w 2187193"/>
                <a:gd name="connsiteY173" fmla="*/ 1423448 h 2007910"/>
                <a:gd name="connsiteX174" fmla="*/ 942680 w 2187193"/>
                <a:gd name="connsiteY174" fmla="*/ 1385741 h 2007910"/>
                <a:gd name="connsiteX175" fmla="*/ 937967 w 2187193"/>
                <a:gd name="connsiteY175" fmla="*/ 1366887 h 2007910"/>
                <a:gd name="connsiteX176" fmla="*/ 923826 w 2187193"/>
                <a:gd name="connsiteY176" fmla="*/ 1282046 h 2007910"/>
                <a:gd name="connsiteX177" fmla="*/ 909686 w 2187193"/>
                <a:gd name="connsiteY177" fmla="*/ 1239625 h 2007910"/>
                <a:gd name="connsiteX178" fmla="*/ 904973 w 2187193"/>
                <a:gd name="connsiteY178" fmla="*/ 1225485 h 2007910"/>
                <a:gd name="connsiteX179" fmla="*/ 900259 w 2187193"/>
                <a:gd name="connsiteY179" fmla="*/ 1211345 h 2007910"/>
                <a:gd name="connsiteX180" fmla="*/ 895546 w 2187193"/>
                <a:gd name="connsiteY180" fmla="*/ 1121790 h 2007910"/>
                <a:gd name="connsiteX181" fmla="*/ 886119 w 2187193"/>
                <a:gd name="connsiteY181" fmla="*/ 1093510 h 2007910"/>
                <a:gd name="connsiteX182" fmla="*/ 876692 w 2187193"/>
                <a:gd name="connsiteY182" fmla="*/ 1051089 h 2007910"/>
                <a:gd name="connsiteX183" fmla="*/ 862552 w 2187193"/>
                <a:gd name="connsiteY183" fmla="*/ 933254 h 2007910"/>
                <a:gd name="connsiteX184" fmla="*/ 857839 w 2187193"/>
                <a:gd name="connsiteY184" fmla="*/ 900260 h 2007910"/>
                <a:gd name="connsiteX185" fmla="*/ 848412 w 2187193"/>
                <a:gd name="connsiteY185" fmla="*/ 867266 h 2007910"/>
                <a:gd name="connsiteX186" fmla="*/ 838985 w 2187193"/>
                <a:gd name="connsiteY186" fmla="*/ 834272 h 2007910"/>
                <a:gd name="connsiteX187" fmla="*/ 834272 w 2187193"/>
                <a:gd name="connsiteY187" fmla="*/ 758858 h 2007910"/>
                <a:gd name="connsiteX188" fmla="*/ 824845 w 2187193"/>
                <a:gd name="connsiteY188" fmla="*/ 716437 h 2007910"/>
                <a:gd name="connsiteX189" fmla="*/ 820132 w 2187193"/>
                <a:gd name="connsiteY189" fmla="*/ 702297 h 2007910"/>
                <a:gd name="connsiteX190" fmla="*/ 815418 w 2187193"/>
                <a:gd name="connsiteY190" fmla="*/ 678730 h 2007910"/>
                <a:gd name="connsiteX191" fmla="*/ 810705 w 2187193"/>
                <a:gd name="connsiteY191" fmla="*/ 659877 h 2007910"/>
                <a:gd name="connsiteX192" fmla="*/ 801278 w 2187193"/>
                <a:gd name="connsiteY192" fmla="*/ 589176 h 2007910"/>
                <a:gd name="connsiteX193" fmla="*/ 791851 w 2187193"/>
                <a:gd name="connsiteY193" fmla="*/ 556182 h 2007910"/>
                <a:gd name="connsiteX194" fmla="*/ 787138 w 2187193"/>
                <a:gd name="connsiteY194" fmla="*/ 537328 h 2007910"/>
                <a:gd name="connsiteX195" fmla="*/ 777711 w 2187193"/>
                <a:gd name="connsiteY195" fmla="*/ 509048 h 2007910"/>
                <a:gd name="connsiteX196" fmla="*/ 772997 w 2187193"/>
                <a:gd name="connsiteY196" fmla="*/ 490194 h 2007910"/>
                <a:gd name="connsiteX197" fmla="*/ 758857 w 2187193"/>
                <a:gd name="connsiteY197" fmla="*/ 443060 h 2007910"/>
                <a:gd name="connsiteX198" fmla="*/ 754144 w 2187193"/>
                <a:gd name="connsiteY198" fmla="*/ 410066 h 2007910"/>
                <a:gd name="connsiteX199" fmla="*/ 744717 w 2187193"/>
                <a:gd name="connsiteY199" fmla="*/ 372359 h 2007910"/>
                <a:gd name="connsiteX200" fmla="*/ 735290 w 2187193"/>
                <a:gd name="connsiteY200" fmla="*/ 344079 h 2007910"/>
                <a:gd name="connsiteX201" fmla="*/ 730577 w 2187193"/>
                <a:gd name="connsiteY201" fmla="*/ 315798 h 2007910"/>
                <a:gd name="connsiteX202" fmla="*/ 725863 w 2187193"/>
                <a:gd name="connsiteY202" fmla="*/ 296945 h 2007910"/>
                <a:gd name="connsiteX203" fmla="*/ 721150 w 2187193"/>
                <a:gd name="connsiteY203" fmla="*/ 273378 h 2007910"/>
                <a:gd name="connsiteX204" fmla="*/ 740004 w 2187193"/>
                <a:gd name="connsiteY204" fmla="*/ 263951 h 2007910"/>
                <a:gd name="connsiteX205" fmla="*/ 749430 w 2187193"/>
                <a:gd name="connsiteY205" fmla="*/ 301658 h 2007910"/>
                <a:gd name="connsiteX206" fmla="*/ 754144 w 2187193"/>
                <a:gd name="connsiteY206" fmla="*/ 320512 h 2007910"/>
                <a:gd name="connsiteX207" fmla="*/ 758857 w 2187193"/>
                <a:gd name="connsiteY207" fmla="*/ 334652 h 2007910"/>
                <a:gd name="connsiteX208" fmla="*/ 768284 w 2187193"/>
                <a:gd name="connsiteY208" fmla="*/ 372359 h 2007910"/>
                <a:gd name="connsiteX209" fmla="*/ 772997 w 2187193"/>
                <a:gd name="connsiteY209" fmla="*/ 414780 h 2007910"/>
                <a:gd name="connsiteX210" fmla="*/ 777711 w 2187193"/>
                <a:gd name="connsiteY210" fmla="*/ 447774 h 2007910"/>
                <a:gd name="connsiteX211" fmla="*/ 787138 w 2187193"/>
                <a:gd name="connsiteY211" fmla="*/ 570322 h 2007910"/>
                <a:gd name="connsiteX212" fmla="*/ 796565 w 2187193"/>
                <a:gd name="connsiteY212" fmla="*/ 603316 h 2007910"/>
                <a:gd name="connsiteX213" fmla="*/ 791851 w 2187193"/>
                <a:gd name="connsiteY213" fmla="*/ 575035 h 2007910"/>
                <a:gd name="connsiteX214" fmla="*/ 782424 w 2187193"/>
                <a:gd name="connsiteY214" fmla="*/ 504334 h 2007910"/>
                <a:gd name="connsiteX215" fmla="*/ 777711 w 2187193"/>
                <a:gd name="connsiteY215" fmla="*/ 485481 h 2007910"/>
                <a:gd name="connsiteX216" fmla="*/ 768284 w 2187193"/>
                <a:gd name="connsiteY216" fmla="*/ 471341 h 2007910"/>
                <a:gd name="connsiteX217" fmla="*/ 758857 w 2187193"/>
                <a:gd name="connsiteY217" fmla="*/ 443060 h 2007910"/>
                <a:gd name="connsiteX218" fmla="*/ 754144 w 2187193"/>
                <a:gd name="connsiteY218" fmla="*/ 424206 h 2007910"/>
                <a:gd name="connsiteX219" fmla="*/ 740004 w 2187193"/>
                <a:gd name="connsiteY219" fmla="*/ 377072 h 2007910"/>
                <a:gd name="connsiteX220" fmla="*/ 730577 w 2187193"/>
                <a:gd name="connsiteY220" fmla="*/ 292231 h 2007910"/>
                <a:gd name="connsiteX221" fmla="*/ 725863 w 2187193"/>
                <a:gd name="connsiteY221" fmla="*/ 268664 h 2007910"/>
                <a:gd name="connsiteX222" fmla="*/ 711723 w 2187193"/>
                <a:gd name="connsiteY222" fmla="*/ 263951 h 2007910"/>
                <a:gd name="connsiteX223" fmla="*/ 645736 w 2187193"/>
                <a:gd name="connsiteY223" fmla="*/ 268664 h 2007910"/>
                <a:gd name="connsiteX224" fmla="*/ 410066 w 2187193"/>
                <a:gd name="connsiteY224" fmla="*/ 273378 h 2007910"/>
                <a:gd name="connsiteX225" fmla="*/ 395925 w 2187193"/>
                <a:gd name="connsiteY225" fmla="*/ 287518 h 2007910"/>
                <a:gd name="connsiteX226" fmla="*/ 381785 w 2187193"/>
                <a:gd name="connsiteY226" fmla="*/ 296945 h 2007910"/>
                <a:gd name="connsiteX227" fmla="*/ 358218 w 2187193"/>
                <a:gd name="connsiteY227" fmla="*/ 325225 h 2007910"/>
                <a:gd name="connsiteX228" fmla="*/ 339365 w 2187193"/>
                <a:gd name="connsiteY228" fmla="*/ 353505 h 2007910"/>
                <a:gd name="connsiteX229" fmla="*/ 334651 w 2187193"/>
                <a:gd name="connsiteY229" fmla="*/ 367646 h 2007910"/>
                <a:gd name="connsiteX230" fmla="*/ 315797 w 2187193"/>
                <a:gd name="connsiteY230" fmla="*/ 395926 h 2007910"/>
                <a:gd name="connsiteX231" fmla="*/ 325224 w 2187193"/>
                <a:gd name="connsiteY231" fmla="*/ 381786 h 2007910"/>
                <a:gd name="connsiteX232" fmla="*/ 339365 w 2187193"/>
                <a:gd name="connsiteY232" fmla="*/ 367646 h 2007910"/>
                <a:gd name="connsiteX233" fmla="*/ 362932 w 2187193"/>
                <a:gd name="connsiteY233" fmla="*/ 334652 h 2007910"/>
                <a:gd name="connsiteX234" fmla="*/ 377072 w 2187193"/>
                <a:gd name="connsiteY234" fmla="*/ 329938 h 2007910"/>
                <a:gd name="connsiteX235" fmla="*/ 391212 w 2187193"/>
                <a:gd name="connsiteY235" fmla="*/ 320512 h 2007910"/>
                <a:gd name="connsiteX236" fmla="*/ 419492 w 2187193"/>
                <a:gd name="connsiteY236" fmla="*/ 311085 h 2007910"/>
                <a:gd name="connsiteX237" fmla="*/ 433633 w 2187193"/>
                <a:gd name="connsiteY237" fmla="*/ 301658 h 2007910"/>
                <a:gd name="connsiteX238" fmla="*/ 438346 w 2187193"/>
                <a:gd name="connsiteY238" fmla="*/ 287518 h 2007910"/>
                <a:gd name="connsiteX239" fmla="*/ 490193 w 2187193"/>
                <a:gd name="connsiteY239" fmla="*/ 287518 h 2007910"/>
                <a:gd name="connsiteX240" fmla="*/ 433633 w 2187193"/>
                <a:gd name="connsiteY240" fmla="*/ 292231 h 2007910"/>
                <a:gd name="connsiteX241" fmla="*/ 405352 w 2187193"/>
                <a:gd name="connsiteY241" fmla="*/ 311085 h 2007910"/>
                <a:gd name="connsiteX242" fmla="*/ 377072 w 2187193"/>
                <a:gd name="connsiteY242" fmla="*/ 329938 h 2007910"/>
                <a:gd name="connsiteX243" fmla="*/ 358218 w 2187193"/>
                <a:gd name="connsiteY243" fmla="*/ 358219 h 2007910"/>
                <a:gd name="connsiteX244" fmla="*/ 344078 w 2187193"/>
                <a:gd name="connsiteY244" fmla="*/ 367646 h 2007910"/>
                <a:gd name="connsiteX245" fmla="*/ 329938 w 2187193"/>
                <a:gd name="connsiteY245" fmla="*/ 386499 h 2007910"/>
                <a:gd name="connsiteX246" fmla="*/ 301657 w 2187193"/>
                <a:gd name="connsiteY246" fmla="*/ 405353 h 2007910"/>
                <a:gd name="connsiteX247" fmla="*/ 230956 w 2187193"/>
                <a:gd name="connsiteY247" fmla="*/ 400639 h 2007910"/>
                <a:gd name="connsiteX248" fmla="*/ 202676 w 2187193"/>
                <a:gd name="connsiteY248" fmla="*/ 391213 h 2007910"/>
                <a:gd name="connsiteX249" fmla="*/ 169682 w 2187193"/>
                <a:gd name="connsiteY249" fmla="*/ 372359 h 2007910"/>
                <a:gd name="connsiteX250" fmla="*/ 155542 w 2187193"/>
                <a:gd name="connsiteY250" fmla="*/ 367646 h 2007910"/>
                <a:gd name="connsiteX251" fmla="*/ 141402 w 2187193"/>
                <a:gd name="connsiteY251" fmla="*/ 358219 h 2007910"/>
                <a:gd name="connsiteX252" fmla="*/ 108408 w 2187193"/>
                <a:gd name="connsiteY252" fmla="*/ 344079 h 2007910"/>
                <a:gd name="connsiteX253" fmla="*/ 61274 w 2187193"/>
                <a:gd name="connsiteY253" fmla="*/ 311085 h 2007910"/>
                <a:gd name="connsiteX254" fmla="*/ 47134 w 2187193"/>
                <a:gd name="connsiteY254" fmla="*/ 296945 h 2007910"/>
                <a:gd name="connsiteX255" fmla="*/ 42420 w 2187193"/>
                <a:gd name="connsiteY255" fmla="*/ 282804 h 2007910"/>
                <a:gd name="connsiteX256" fmla="*/ 32993 w 2187193"/>
                <a:gd name="connsiteY256" fmla="*/ 268664 h 2007910"/>
                <a:gd name="connsiteX257" fmla="*/ 23567 w 2187193"/>
                <a:gd name="connsiteY257" fmla="*/ 240384 h 2007910"/>
                <a:gd name="connsiteX258" fmla="*/ 14140 w 2187193"/>
                <a:gd name="connsiteY258" fmla="*/ 226244 h 2007910"/>
                <a:gd name="connsiteX259" fmla="*/ 4713 w 2187193"/>
                <a:gd name="connsiteY259" fmla="*/ 197963 h 2007910"/>
                <a:gd name="connsiteX260" fmla="*/ 0 w 2187193"/>
                <a:gd name="connsiteY260" fmla="*/ 183823 h 20079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</a:cxnLst>
              <a:rect l="l" t="t" r="r" b="b"/>
              <a:pathLst>
                <a:path w="2187193" h="2007910">
                  <a:moveTo>
                    <a:pt x="0" y="183823"/>
                  </a:moveTo>
                  <a:cubicBezTo>
                    <a:pt x="78150" y="168194"/>
                    <a:pt x="-17767" y="190487"/>
                    <a:pt x="37707" y="169683"/>
                  </a:cubicBezTo>
                  <a:cubicBezTo>
                    <a:pt x="45208" y="166870"/>
                    <a:pt x="53454" y="166707"/>
                    <a:pt x="61274" y="164969"/>
                  </a:cubicBezTo>
                  <a:cubicBezTo>
                    <a:pt x="67597" y="163564"/>
                    <a:pt x="73922" y="162117"/>
                    <a:pt x="80127" y="160256"/>
                  </a:cubicBezTo>
                  <a:cubicBezTo>
                    <a:pt x="94404" y="155973"/>
                    <a:pt x="108408" y="150830"/>
                    <a:pt x="122548" y="146116"/>
                  </a:cubicBezTo>
                  <a:cubicBezTo>
                    <a:pt x="127261" y="144545"/>
                    <a:pt x="131868" y="142607"/>
                    <a:pt x="136688" y="141402"/>
                  </a:cubicBezTo>
                  <a:cubicBezTo>
                    <a:pt x="142973" y="139831"/>
                    <a:pt x="149218" y="138094"/>
                    <a:pt x="155542" y="136689"/>
                  </a:cubicBezTo>
                  <a:cubicBezTo>
                    <a:pt x="170871" y="133283"/>
                    <a:pt x="179639" y="133095"/>
                    <a:pt x="193249" y="127262"/>
                  </a:cubicBezTo>
                  <a:cubicBezTo>
                    <a:pt x="251097" y="102469"/>
                    <a:pt x="178905" y="132078"/>
                    <a:pt x="226243" y="108409"/>
                  </a:cubicBezTo>
                  <a:cubicBezTo>
                    <a:pt x="230687" y="106187"/>
                    <a:pt x="235606" y="105060"/>
                    <a:pt x="240383" y="103695"/>
                  </a:cubicBezTo>
                  <a:cubicBezTo>
                    <a:pt x="268433" y="95681"/>
                    <a:pt x="255536" y="100940"/>
                    <a:pt x="292230" y="94268"/>
                  </a:cubicBezTo>
                  <a:cubicBezTo>
                    <a:pt x="324557" y="88390"/>
                    <a:pt x="298302" y="91573"/>
                    <a:pt x="325224" y="84842"/>
                  </a:cubicBezTo>
                  <a:cubicBezTo>
                    <a:pt x="332996" y="82899"/>
                    <a:pt x="341062" y="82236"/>
                    <a:pt x="348791" y="80128"/>
                  </a:cubicBezTo>
                  <a:cubicBezTo>
                    <a:pt x="358378" y="77513"/>
                    <a:pt x="367328" y="72650"/>
                    <a:pt x="377072" y="70701"/>
                  </a:cubicBezTo>
                  <a:cubicBezTo>
                    <a:pt x="393268" y="67462"/>
                    <a:pt x="403963" y="65712"/>
                    <a:pt x="419492" y="61275"/>
                  </a:cubicBezTo>
                  <a:cubicBezTo>
                    <a:pt x="424269" y="59910"/>
                    <a:pt x="428856" y="57926"/>
                    <a:pt x="433633" y="56561"/>
                  </a:cubicBezTo>
                  <a:cubicBezTo>
                    <a:pt x="439861" y="54781"/>
                    <a:pt x="446258" y="53628"/>
                    <a:pt x="452486" y="51848"/>
                  </a:cubicBezTo>
                  <a:cubicBezTo>
                    <a:pt x="457263" y="50483"/>
                    <a:pt x="461776" y="48212"/>
                    <a:pt x="466626" y="47134"/>
                  </a:cubicBezTo>
                  <a:cubicBezTo>
                    <a:pt x="475955" y="45061"/>
                    <a:pt x="485536" y="44295"/>
                    <a:pt x="494907" y="42421"/>
                  </a:cubicBezTo>
                  <a:cubicBezTo>
                    <a:pt x="501259" y="41151"/>
                    <a:pt x="507358" y="38693"/>
                    <a:pt x="513760" y="37708"/>
                  </a:cubicBezTo>
                  <a:cubicBezTo>
                    <a:pt x="568224" y="29329"/>
                    <a:pt x="540438" y="37086"/>
                    <a:pt x="584461" y="28281"/>
                  </a:cubicBezTo>
                  <a:cubicBezTo>
                    <a:pt x="590813" y="27011"/>
                    <a:pt x="596963" y="24837"/>
                    <a:pt x="603315" y="23567"/>
                  </a:cubicBezTo>
                  <a:cubicBezTo>
                    <a:pt x="648868" y="14456"/>
                    <a:pt x="614794" y="23195"/>
                    <a:pt x="664589" y="14141"/>
                  </a:cubicBezTo>
                  <a:cubicBezTo>
                    <a:pt x="670963" y="12982"/>
                    <a:pt x="677053" y="10492"/>
                    <a:pt x="683443" y="9427"/>
                  </a:cubicBezTo>
                  <a:cubicBezTo>
                    <a:pt x="696380" y="7271"/>
                    <a:pt x="752239" y="1259"/>
                    <a:pt x="763571" y="0"/>
                  </a:cubicBezTo>
                  <a:cubicBezTo>
                    <a:pt x="798136" y="3142"/>
                    <a:pt x="834945" y="-3221"/>
                    <a:pt x="867266" y="9427"/>
                  </a:cubicBezTo>
                  <a:cubicBezTo>
                    <a:pt x="868490" y="9906"/>
                    <a:pt x="870340" y="48622"/>
                    <a:pt x="876692" y="56561"/>
                  </a:cubicBezTo>
                  <a:cubicBezTo>
                    <a:pt x="880231" y="60985"/>
                    <a:pt x="886599" y="62224"/>
                    <a:pt x="890833" y="65988"/>
                  </a:cubicBezTo>
                  <a:cubicBezTo>
                    <a:pt x="900797" y="74845"/>
                    <a:pt x="911718" y="83176"/>
                    <a:pt x="919113" y="94268"/>
                  </a:cubicBezTo>
                  <a:cubicBezTo>
                    <a:pt x="966762" y="165741"/>
                    <a:pt x="915190" y="92389"/>
                    <a:pt x="952107" y="136689"/>
                  </a:cubicBezTo>
                  <a:cubicBezTo>
                    <a:pt x="955734" y="141041"/>
                    <a:pt x="957528" y="146823"/>
                    <a:pt x="961534" y="150829"/>
                  </a:cubicBezTo>
                  <a:cubicBezTo>
                    <a:pt x="965540" y="154835"/>
                    <a:pt x="971064" y="156963"/>
                    <a:pt x="975674" y="160256"/>
                  </a:cubicBezTo>
                  <a:cubicBezTo>
                    <a:pt x="982066" y="164822"/>
                    <a:pt x="988092" y="169891"/>
                    <a:pt x="994527" y="174396"/>
                  </a:cubicBezTo>
                  <a:cubicBezTo>
                    <a:pt x="1003809" y="180893"/>
                    <a:pt x="1014797" y="185239"/>
                    <a:pt x="1022808" y="193250"/>
                  </a:cubicBezTo>
                  <a:cubicBezTo>
                    <a:pt x="1039939" y="210381"/>
                    <a:pt x="1035970" y="205079"/>
                    <a:pt x="1051088" y="226244"/>
                  </a:cubicBezTo>
                  <a:cubicBezTo>
                    <a:pt x="1054381" y="230854"/>
                    <a:pt x="1056509" y="236378"/>
                    <a:pt x="1060515" y="240384"/>
                  </a:cubicBezTo>
                  <a:cubicBezTo>
                    <a:pt x="1066070" y="245939"/>
                    <a:pt x="1073404" y="249412"/>
                    <a:pt x="1079369" y="254524"/>
                  </a:cubicBezTo>
                  <a:cubicBezTo>
                    <a:pt x="1101838" y="273783"/>
                    <a:pt x="1083596" y="265359"/>
                    <a:pt x="1107649" y="273378"/>
                  </a:cubicBezTo>
                  <a:cubicBezTo>
                    <a:pt x="1112362" y="270236"/>
                    <a:pt x="1118250" y="268374"/>
                    <a:pt x="1121789" y="263951"/>
                  </a:cubicBezTo>
                  <a:cubicBezTo>
                    <a:pt x="1124893" y="260071"/>
                    <a:pt x="1130637" y="252567"/>
                    <a:pt x="1126503" y="249811"/>
                  </a:cubicBezTo>
                  <a:cubicBezTo>
                    <a:pt x="1121113" y="246218"/>
                    <a:pt x="1113934" y="252953"/>
                    <a:pt x="1107649" y="254524"/>
                  </a:cubicBezTo>
                  <a:cubicBezTo>
                    <a:pt x="1112362" y="249811"/>
                    <a:pt x="1116668" y="244651"/>
                    <a:pt x="1121789" y="240384"/>
                  </a:cubicBezTo>
                  <a:cubicBezTo>
                    <a:pt x="1142009" y="223534"/>
                    <a:pt x="1131295" y="239347"/>
                    <a:pt x="1150070" y="216817"/>
                  </a:cubicBezTo>
                  <a:cubicBezTo>
                    <a:pt x="1153696" y="212465"/>
                    <a:pt x="1155870" y="207029"/>
                    <a:pt x="1159496" y="202677"/>
                  </a:cubicBezTo>
                  <a:cubicBezTo>
                    <a:pt x="1163763" y="197556"/>
                    <a:pt x="1169370" y="193657"/>
                    <a:pt x="1173637" y="188536"/>
                  </a:cubicBezTo>
                  <a:cubicBezTo>
                    <a:pt x="1177263" y="184184"/>
                    <a:pt x="1179437" y="178748"/>
                    <a:pt x="1183063" y="174396"/>
                  </a:cubicBezTo>
                  <a:cubicBezTo>
                    <a:pt x="1187330" y="169275"/>
                    <a:pt x="1192937" y="165377"/>
                    <a:pt x="1197204" y="160256"/>
                  </a:cubicBezTo>
                  <a:cubicBezTo>
                    <a:pt x="1216845" y="136687"/>
                    <a:pt x="1194844" y="153973"/>
                    <a:pt x="1220771" y="136689"/>
                  </a:cubicBezTo>
                  <a:cubicBezTo>
                    <a:pt x="1242766" y="103695"/>
                    <a:pt x="1230197" y="114693"/>
                    <a:pt x="1253765" y="98982"/>
                  </a:cubicBezTo>
                  <a:cubicBezTo>
                    <a:pt x="1265610" y="63443"/>
                    <a:pt x="1248254" y="105869"/>
                    <a:pt x="1272618" y="75415"/>
                  </a:cubicBezTo>
                  <a:cubicBezTo>
                    <a:pt x="1275722" y="71535"/>
                    <a:pt x="1275110" y="65719"/>
                    <a:pt x="1277332" y="61275"/>
                  </a:cubicBezTo>
                  <a:cubicBezTo>
                    <a:pt x="1280012" y="55916"/>
                    <a:pt x="1298757" y="30423"/>
                    <a:pt x="1300899" y="28281"/>
                  </a:cubicBezTo>
                  <a:cubicBezTo>
                    <a:pt x="1304905" y="24275"/>
                    <a:pt x="1310687" y="22481"/>
                    <a:pt x="1315039" y="18854"/>
                  </a:cubicBezTo>
                  <a:cubicBezTo>
                    <a:pt x="1320160" y="14587"/>
                    <a:pt x="1324466" y="9427"/>
                    <a:pt x="1329179" y="4714"/>
                  </a:cubicBezTo>
                  <a:cubicBezTo>
                    <a:pt x="1354317" y="6285"/>
                    <a:pt x="1379544" y="6790"/>
                    <a:pt x="1404593" y="9427"/>
                  </a:cubicBezTo>
                  <a:cubicBezTo>
                    <a:pt x="1409534" y="9947"/>
                    <a:pt x="1413804" y="13525"/>
                    <a:pt x="1418734" y="14141"/>
                  </a:cubicBezTo>
                  <a:cubicBezTo>
                    <a:pt x="1443143" y="17192"/>
                    <a:pt x="1535767" y="21995"/>
                    <a:pt x="1555422" y="23567"/>
                  </a:cubicBezTo>
                  <a:cubicBezTo>
                    <a:pt x="1582407" y="25726"/>
                    <a:pt x="1604434" y="29222"/>
                    <a:pt x="1630837" y="32994"/>
                  </a:cubicBezTo>
                  <a:cubicBezTo>
                    <a:pt x="1635550" y="34565"/>
                    <a:pt x="1640105" y="36734"/>
                    <a:pt x="1644977" y="37708"/>
                  </a:cubicBezTo>
                  <a:cubicBezTo>
                    <a:pt x="1655871" y="39887"/>
                    <a:pt x="1666991" y="40732"/>
                    <a:pt x="1677971" y="42421"/>
                  </a:cubicBezTo>
                  <a:cubicBezTo>
                    <a:pt x="1687417" y="43874"/>
                    <a:pt x="1696824" y="45563"/>
                    <a:pt x="1706251" y="47134"/>
                  </a:cubicBezTo>
                  <a:cubicBezTo>
                    <a:pt x="1722004" y="52386"/>
                    <a:pt x="1721481" y="52613"/>
                    <a:pt x="1739245" y="56561"/>
                  </a:cubicBezTo>
                  <a:cubicBezTo>
                    <a:pt x="1747066" y="58299"/>
                    <a:pt x="1754991" y="59537"/>
                    <a:pt x="1762812" y="61275"/>
                  </a:cubicBezTo>
                  <a:cubicBezTo>
                    <a:pt x="1788231" y="66924"/>
                    <a:pt x="1776806" y="65963"/>
                    <a:pt x="1805233" y="70701"/>
                  </a:cubicBezTo>
                  <a:cubicBezTo>
                    <a:pt x="1838399" y="76229"/>
                    <a:pt x="1832926" y="73467"/>
                    <a:pt x="1861793" y="80128"/>
                  </a:cubicBezTo>
                  <a:cubicBezTo>
                    <a:pt x="1874417" y="83041"/>
                    <a:pt x="1886932" y="86413"/>
                    <a:pt x="1899501" y="89555"/>
                  </a:cubicBezTo>
                  <a:cubicBezTo>
                    <a:pt x="1913033" y="92938"/>
                    <a:pt x="1935159" y="97957"/>
                    <a:pt x="1946635" y="103695"/>
                  </a:cubicBezTo>
                  <a:cubicBezTo>
                    <a:pt x="1969932" y="115344"/>
                    <a:pt x="1958822" y="110900"/>
                    <a:pt x="1979628" y="117835"/>
                  </a:cubicBezTo>
                  <a:cubicBezTo>
                    <a:pt x="1984342" y="120977"/>
                    <a:pt x="1988562" y="125030"/>
                    <a:pt x="1993769" y="127262"/>
                  </a:cubicBezTo>
                  <a:cubicBezTo>
                    <a:pt x="1999723" y="129814"/>
                    <a:pt x="2006417" y="130115"/>
                    <a:pt x="2012622" y="131976"/>
                  </a:cubicBezTo>
                  <a:cubicBezTo>
                    <a:pt x="2022140" y="134831"/>
                    <a:pt x="2031476" y="138260"/>
                    <a:pt x="2040903" y="141402"/>
                  </a:cubicBezTo>
                  <a:cubicBezTo>
                    <a:pt x="2088465" y="157256"/>
                    <a:pt x="2014660" y="133058"/>
                    <a:pt x="2073896" y="150829"/>
                  </a:cubicBezTo>
                  <a:cubicBezTo>
                    <a:pt x="2083414" y="153684"/>
                    <a:pt x="2092537" y="157846"/>
                    <a:pt x="2102177" y="160256"/>
                  </a:cubicBezTo>
                  <a:cubicBezTo>
                    <a:pt x="2108461" y="161827"/>
                    <a:pt x="2114707" y="163564"/>
                    <a:pt x="2121030" y="164969"/>
                  </a:cubicBezTo>
                  <a:cubicBezTo>
                    <a:pt x="2128850" y="166707"/>
                    <a:pt x="2136825" y="167740"/>
                    <a:pt x="2144597" y="169683"/>
                  </a:cubicBezTo>
                  <a:cubicBezTo>
                    <a:pt x="2149417" y="170888"/>
                    <a:pt x="2154024" y="172825"/>
                    <a:pt x="2158738" y="174396"/>
                  </a:cubicBezTo>
                  <a:cubicBezTo>
                    <a:pt x="2163451" y="177538"/>
                    <a:pt x="2167811" y="181290"/>
                    <a:pt x="2172878" y="183823"/>
                  </a:cubicBezTo>
                  <a:cubicBezTo>
                    <a:pt x="2177322" y="186045"/>
                    <a:pt x="2185813" y="183716"/>
                    <a:pt x="2187018" y="188536"/>
                  </a:cubicBezTo>
                  <a:cubicBezTo>
                    <a:pt x="2188392" y="194032"/>
                    <a:pt x="2181355" y="198443"/>
                    <a:pt x="2177591" y="202677"/>
                  </a:cubicBezTo>
                  <a:cubicBezTo>
                    <a:pt x="2154112" y="229091"/>
                    <a:pt x="2156661" y="226057"/>
                    <a:pt x="2135171" y="240384"/>
                  </a:cubicBezTo>
                  <a:cubicBezTo>
                    <a:pt x="2132029" y="246668"/>
                    <a:pt x="2129828" y="253520"/>
                    <a:pt x="2125744" y="259237"/>
                  </a:cubicBezTo>
                  <a:cubicBezTo>
                    <a:pt x="2121870" y="264661"/>
                    <a:pt x="2115302" y="267832"/>
                    <a:pt x="2111604" y="273378"/>
                  </a:cubicBezTo>
                  <a:cubicBezTo>
                    <a:pt x="2097853" y="294004"/>
                    <a:pt x="2122082" y="293102"/>
                    <a:pt x="2088037" y="315798"/>
                  </a:cubicBezTo>
                  <a:cubicBezTo>
                    <a:pt x="2065602" y="330754"/>
                    <a:pt x="2082713" y="321637"/>
                    <a:pt x="2055043" y="329938"/>
                  </a:cubicBezTo>
                  <a:cubicBezTo>
                    <a:pt x="2045525" y="332793"/>
                    <a:pt x="2026762" y="339365"/>
                    <a:pt x="2026762" y="339365"/>
                  </a:cubicBezTo>
                  <a:lnTo>
                    <a:pt x="1998482" y="358219"/>
                  </a:lnTo>
                  <a:cubicBezTo>
                    <a:pt x="1993769" y="361361"/>
                    <a:pt x="1989716" y="365855"/>
                    <a:pt x="1984342" y="367646"/>
                  </a:cubicBezTo>
                  <a:lnTo>
                    <a:pt x="1970202" y="372359"/>
                  </a:lnTo>
                  <a:cubicBezTo>
                    <a:pt x="1965488" y="375501"/>
                    <a:pt x="1961128" y="379253"/>
                    <a:pt x="1956061" y="381786"/>
                  </a:cubicBezTo>
                  <a:cubicBezTo>
                    <a:pt x="1944623" y="387505"/>
                    <a:pt x="1930180" y="387988"/>
                    <a:pt x="1918354" y="391213"/>
                  </a:cubicBezTo>
                  <a:cubicBezTo>
                    <a:pt x="1908768" y="393827"/>
                    <a:pt x="1890074" y="400639"/>
                    <a:pt x="1890074" y="400639"/>
                  </a:cubicBezTo>
                  <a:cubicBezTo>
                    <a:pt x="1872237" y="412530"/>
                    <a:pt x="1865229" y="422241"/>
                    <a:pt x="1838226" y="400639"/>
                  </a:cubicBezTo>
                  <a:cubicBezTo>
                    <a:pt x="1830467" y="394432"/>
                    <a:pt x="1831942" y="381786"/>
                    <a:pt x="1828800" y="372359"/>
                  </a:cubicBezTo>
                  <a:cubicBezTo>
                    <a:pt x="1825695" y="363045"/>
                    <a:pt x="1822965" y="350724"/>
                    <a:pt x="1814659" y="344079"/>
                  </a:cubicBezTo>
                  <a:cubicBezTo>
                    <a:pt x="1811583" y="341618"/>
                    <a:pt x="1782901" y="334961"/>
                    <a:pt x="1781666" y="334652"/>
                  </a:cubicBezTo>
                  <a:cubicBezTo>
                    <a:pt x="1749251" y="313042"/>
                    <a:pt x="1764134" y="319381"/>
                    <a:pt x="1739245" y="311085"/>
                  </a:cubicBezTo>
                  <a:cubicBezTo>
                    <a:pt x="1734532" y="307943"/>
                    <a:pt x="1730282" y="303959"/>
                    <a:pt x="1725105" y="301658"/>
                  </a:cubicBezTo>
                  <a:cubicBezTo>
                    <a:pt x="1716025" y="297622"/>
                    <a:pt x="1706251" y="295373"/>
                    <a:pt x="1696824" y="292231"/>
                  </a:cubicBezTo>
                  <a:lnTo>
                    <a:pt x="1682684" y="287518"/>
                  </a:lnTo>
                  <a:cubicBezTo>
                    <a:pt x="1677971" y="285947"/>
                    <a:pt x="1673364" y="284009"/>
                    <a:pt x="1668544" y="282804"/>
                  </a:cubicBezTo>
                  <a:cubicBezTo>
                    <a:pt x="1662259" y="281233"/>
                    <a:pt x="1655895" y="279952"/>
                    <a:pt x="1649690" y="278091"/>
                  </a:cubicBezTo>
                  <a:cubicBezTo>
                    <a:pt x="1640172" y="275236"/>
                    <a:pt x="1631329" y="269247"/>
                    <a:pt x="1621410" y="268664"/>
                  </a:cubicBezTo>
                  <a:lnTo>
                    <a:pt x="1541282" y="263951"/>
                  </a:lnTo>
                  <a:cubicBezTo>
                    <a:pt x="1495068" y="248544"/>
                    <a:pt x="1503785" y="249588"/>
                    <a:pt x="1414020" y="263951"/>
                  </a:cubicBezTo>
                  <a:cubicBezTo>
                    <a:pt x="1409114" y="264736"/>
                    <a:pt x="1410878" y="273378"/>
                    <a:pt x="1409307" y="278091"/>
                  </a:cubicBezTo>
                  <a:cubicBezTo>
                    <a:pt x="1409189" y="280209"/>
                    <a:pt x="1412695" y="351442"/>
                    <a:pt x="1399880" y="377072"/>
                  </a:cubicBezTo>
                  <a:cubicBezTo>
                    <a:pt x="1397347" y="382139"/>
                    <a:pt x="1393595" y="386499"/>
                    <a:pt x="1390453" y="391213"/>
                  </a:cubicBezTo>
                  <a:lnTo>
                    <a:pt x="1381026" y="419493"/>
                  </a:lnTo>
                  <a:lnTo>
                    <a:pt x="1376313" y="433633"/>
                  </a:lnTo>
                  <a:cubicBezTo>
                    <a:pt x="1374742" y="443060"/>
                    <a:pt x="1372952" y="452453"/>
                    <a:pt x="1371600" y="461914"/>
                  </a:cubicBezTo>
                  <a:cubicBezTo>
                    <a:pt x="1369809" y="474454"/>
                    <a:pt x="1369540" y="487235"/>
                    <a:pt x="1366886" y="499621"/>
                  </a:cubicBezTo>
                  <a:cubicBezTo>
                    <a:pt x="1364804" y="509337"/>
                    <a:pt x="1357459" y="527901"/>
                    <a:pt x="1357459" y="527901"/>
                  </a:cubicBezTo>
                  <a:cubicBezTo>
                    <a:pt x="1355888" y="538899"/>
                    <a:pt x="1354925" y="550001"/>
                    <a:pt x="1352746" y="560895"/>
                  </a:cubicBezTo>
                  <a:cubicBezTo>
                    <a:pt x="1351772" y="565767"/>
                    <a:pt x="1348736" y="570117"/>
                    <a:pt x="1348033" y="575035"/>
                  </a:cubicBezTo>
                  <a:cubicBezTo>
                    <a:pt x="1345579" y="592215"/>
                    <a:pt x="1345613" y="609681"/>
                    <a:pt x="1343319" y="626883"/>
                  </a:cubicBezTo>
                  <a:cubicBezTo>
                    <a:pt x="1341476" y="640702"/>
                    <a:pt x="1337529" y="647149"/>
                    <a:pt x="1333892" y="659877"/>
                  </a:cubicBezTo>
                  <a:cubicBezTo>
                    <a:pt x="1332112" y="666105"/>
                    <a:pt x="1330750" y="672446"/>
                    <a:pt x="1329179" y="678730"/>
                  </a:cubicBezTo>
                  <a:cubicBezTo>
                    <a:pt x="1326701" y="701036"/>
                    <a:pt x="1322996" y="736151"/>
                    <a:pt x="1319752" y="758858"/>
                  </a:cubicBezTo>
                  <a:cubicBezTo>
                    <a:pt x="1315117" y="791304"/>
                    <a:pt x="1315744" y="780899"/>
                    <a:pt x="1310325" y="810705"/>
                  </a:cubicBezTo>
                  <a:cubicBezTo>
                    <a:pt x="1303688" y="847210"/>
                    <a:pt x="1309210" y="828192"/>
                    <a:pt x="1300899" y="853126"/>
                  </a:cubicBezTo>
                  <a:cubicBezTo>
                    <a:pt x="1299328" y="867266"/>
                    <a:pt x="1297950" y="881429"/>
                    <a:pt x="1296185" y="895547"/>
                  </a:cubicBezTo>
                  <a:cubicBezTo>
                    <a:pt x="1291622" y="932047"/>
                    <a:pt x="1292007" y="922705"/>
                    <a:pt x="1286758" y="956821"/>
                  </a:cubicBezTo>
                  <a:cubicBezTo>
                    <a:pt x="1285069" y="967801"/>
                    <a:pt x="1283616" y="978817"/>
                    <a:pt x="1282045" y="989815"/>
                  </a:cubicBezTo>
                  <a:cubicBezTo>
                    <a:pt x="1280474" y="1014953"/>
                    <a:pt x="1279969" y="1040180"/>
                    <a:pt x="1277332" y="1065229"/>
                  </a:cubicBezTo>
                  <a:cubicBezTo>
                    <a:pt x="1276812" y="1070170"/>
                    <a:pt x="1273983" y="1074592"/>
                    <a:pt x="1272618" y="1079369"/>
                  </a:cubicBezTo>
                  <a:cubicBezTo>
                    <a:pt x="1270838" y="1085598"/>
                    <a:pt x="1269685" y="1091994"/>
                    <a:pt x="1267905" y="1098223"/>
                  </a:cubicBezTo>
                  <a:cubicBezTo>
                    <a:pt x="1254381" y="1145557"/>
                    <a:pt x="1273212" y="1072276"/>
                    <a:pt x="1258478" y="1131217"/>
                  </a:cubicBezTo>
                  <a:cubicBezTo>
                    <a:pt x="1256069" y="1157718"/>
                    <a:pt x="1254873" y="1185147"/>
                    <a:pt x="1249051" y="1211345"/>
                  </a:cubicBezTo>
                  <a:cubicBezTo>
                    <a:pt x="1247973" y="1216195"/>
                    <a:pt x="1245909" y="1220772"/>
                    <a:pt x="1244338" y="1225485"/>
                  </a:cubicBezTo>
                  <a:cubicBezTo>
                    <a:pt x="1242077" y="1241312"/>
                    <a:pt x="1238178" y="1270426"/>
                    <a:pt x="1234911" y="1286759"/>
                  </a:cubicBezTo>
                  <a:cubicBezTo>
                    <a:pt x="1233641" y="1293111"/>
                    <a:pt x="1231768" y="1299328"/>
                    <a:pt x="1230197" y="1305613"/>
                  </a:cubicBezTo>
                  <a:cubicBezTo>
                    <a:pt x="1227263" y="1329088"/>
                    <a:pt x="1223204" y="1369012"/>
                    <a:pt x="1216057" y="1390454"/>
                  </a:cubicBezTo>
                  <a:lnTo>
                    <a:pt x="1206630" y="1418734"/>
                  </a:lnTo>
                  <a:cubicBezTo>
                    <a:pt x="1205059" y="1429732"/>
                    <a:pt x="1203385" y="1440716"/>
                    <a:pt x="1201917" y="1451728"/>
                  </a:cubicBezTo>
                  <a:cubicBezTo>
                    <a:pt x="1200243" y="1464284"/>
                    <a:pt x="1199470" y="1476973"/>
                    <a:pt x="1197204" y="1489435"/>
                  </a:cubicBezTo>
                  <a:cubicBezTo>
                    <a:pt x="1196315" y="1494324"/>
                    <a:pt x="1193607" y="1498735"/>
                    <a:pt x="1192490" y="1503576"/>
                  </a:cubicBezTo>
                  <a:cubicBezTo>
                    <a:pt x="1188887" y="1519188"/>
                    <a:pt x="1188129" y="1535510"/>
                    <a:pt x="1183063" y="1550710"/>
                  </a:cubicBezTo>
                  <a:cubicBezTo>
                    <a:pt x="1181492" y="1555423"/>
                    <a:pt x="1179324" y="1559978"/>
                    <a:pt x="1178350" y="1564850"/>
                  </a:cubicBezTo>
                  <a:cubicBezTo>
                    <a:pt x="1174602" y="1583593"/>
                    <a:pt x="1174967" y="1603278"/>
                    <a:pt x="1168923" y="1621411"/>
                  </a:cubicBezTo>
                  <a:cubicBezTo>
                    <a:pt x="1162853" y="1639621"/>
                    <a:pt x="1163287" y="1636372"/>
                    <a:pt x="1159496" y="1659118"/>
                  </a:cubicBezTo>
                  <a:cubicBezTo>
                    <a:pt x="1156606" y="1676458"/>
                    <a:pt x="1154830" y="1698225"/>
                    <a:pt x="1150070" y="1715679"/>
                  </a:cubicBezTo>
                  <a:cubicBezTo>
                    <a:pt x="1147456" y="1725265"/>
                    <a:pt x="1143785" y="1734532"/>
                    <a:pt x="1140643" y="1743959"/>
                  </a:cubicBezTo>
                  <a:lnTo>
                    <a:pt x="1135929" y="1758099"/>
                  </a:lnTo>
                  <a:lnTo>
                    <a:pt x="1131216" y="1772239"/>
                  </a:lnTo>
                  <a:cubicBezTo>
                    <a:pt x="1129645" y="1786379"/>
                    <a:pt x="1129293" y="1800709"/>
                    <a:pt x="1126503" y="1814660"/>
                  </a:cubicBezTo>
                  <a:cubicBezTo>
                    <a:pt x="1124554" y="1824404"/>
                    <a:pt x="1120218" y="1833514"/>
                    <a:pt x="1117076" y="1842941"/>
                  </a:cubicBezTo>
                  <a:lnTo>
                    <a:pt x="1112362" y="1857081"/>
                  </a:lnTo>
                  <a:cubicBezTo>
                    <a:pt x="1110791" y="1868079"/>
                    <a:pt x="1109636" y="1879145"/>
                    <a:pt x="1107649" y="1890075"/>
                  </a:cubicBezTo>
                  <a:cubicBezTo>
                    <a:pt x="1106490" y="1896448"/>
                    <a:pt x="1103921" y="1902526"/>
                    <a:pt x="1102936" y="1908928"/>
                  </a:cubicBezTo>
                  <a:cubicBezTo>
                    <a:pt x="1100773" y="1922990"/>
                    <a:pt x="1100385" y="1937287"/>
                    <a:pt x="1098222" y="1951349"/>
                  </a:cubicBezTo>
                  <a:cubicBezTo>
                    <a:pt x="1097237" y="1957751"/>
                    <a:pt x="1094574" y="1963812"/>
                    <a:pt x="1093509" y="1970202"/>
                  </a:cubicBezTo>
                  <a:cubicBezTo>
                    <a:pt x="1091426" y="1982697"/>
                    <a:pt x="1090366" y="1995341"/>
                    <a:pt x="1088795" y="2007910"/>
                  </a:cubicBezTo>
                  <a:cubicBezTo>
                    <a:pt x="1084082" y="2004768"/>
                    <a:pt x="1077797" y="2003196"/>
                    <a:pt x="1074655" y="1998483"/>
                  </a:cubicBezTo>
                  <a:cubicBezTo>
                    <a:pt x="1071062" y="1993093"/>
                    <a:pt x="1070798" y="1986050"/>
                    <a:pt x="1069942" y="1979629"/>
                  </a:cubicBezTo>
                  <a:cubicBezTo>
                    <a:pt x="1067648" y="1962428"/>
                    <a:pt x="1067682" y="1944961"/>
                    <a:pt x="1065228" y="1927782"/>
                  </a:cubicBezTo>
                  <a:cubicBezTo>
                    <a:pt x="1064525" y="1922864"/>
                    <a:pt x="1061880" y="1918419"/>
                    <a:pt x="1060515" y="1913642"/>
                  </a:cubicBezTo>
                  <a:cubicBezTo>
                    <a:pt x="1058735" y="1907413"/>
                    <a:pt x="1056961" y="1901162"/>
                    <a:pt x="1055802" y="1894788"/>
                  </a:cubicBezTo>
                  <a:cubicBezTo>
                    <a:pt x="1053815" y="1883858"/>
                    <a:pt x="1053267" y="1872688"/>
                    <a:pt x="1051088" y="1861794"/>
                  </a:cubicBezTo>
                  <a:cubicBezTo>
                    <a:pt x="1050114" y="1856922"/>
                    <a:pt x="1047453" y="1852504"/>
                    <a:pt x="1046375" y="1847654"/>
                  </a:cubicBezTo>
                  <a:cubicBezTo>
                    <a:pt x="1044302" y="1838325"/>
                    <a:pt x="1043663" y="1828719"/>
                    <a:pt x="1041661" y="1819374"/>
                  </a:cubicBezTo>
                  <a:cubicBezTo>
                    <a:pt x="1038946" y="1806705"/>
                    <a:pt x="1033842" y="1794522"/>
                    <a:pt x="1032235" y="1781666"/>
                  </a:cubicBezTo>
                  <a:cubicBezTo>
                    <a:pt x="1030664" y="1769097"/>
                    <a:pt x="1030175" y="1756345"/>
                    <a:pt x="1027521" y="1743959"/>
                  </a:cubicBezTo>
                  <a:cubicBezTo>
                    <a:pt x="1025439" y="1734243"/>
                    <a:pt x="1020504" y="1725319"/>
                    <a:pt x="1018094" y="1715679"/>
                  </a:cubicBezTo>
                  <a:cubicBezTo>
                    <a:pt x="1010970" y="1687180"/>
                    <a:pt x="1015432" y="1702979"/>
                    <a:pt x="1003954" y="1668545"/>
                  </a:cubicBezTo>
                  <a:cubicBezTo>
                    <a:pt x="1002383" y="1663831"/>
                    <a:pt x="1000216" y="1659276"/>
                    <a:pt x="999241" y="1654404"/>
                  </a:cubicBezTo>
                  <a:cubicBezTo>
                    <a:pt x="997670" y="1646548"/>
                    <a:pt x="995660" y="1638768"/>
                    <a:pt x="994527" y="1630837"/>
                  </a:cubicBezTo>
                  <a:cubicBezTo>
                    <a:pt x="992515" y="1616753"/>
                    <a:pt x="992153" y="1602450"/>
                    <a:pt x="989814" y="1588417"/>
                  </a:cubicBezTo>
                  <a:cubicBezTo>
                    <a:pt x="988997" y="1583516"/>
                    <a:pt x="986179" y="1579127"/>
                    <a:pt x="985101" y="1574277"/>
                  </a:cubicBezTo>
                  <a:cubicBezTo>
                    <a:pt x="983028" y="1564948"/>
                    <a:pt x="982460" y="1555325"/>
                    <a:pt x="980387" y="1545996"/>
                  </a:cubicBezTo>
                  <a:cubicBezTo>
                    <a:pt x="979309" y="1541146"/>
                    <a:pt x="976752" y="1536706"/>
                    <a:pt x="975674" y="1531856"/>
                  </a:cubicBezTo>
                  <a:cubicBezTo>
                    <a:pt x="973601" y="1522527"/>
                    <a:pt x="973278" y="1512847"/>
                    <a:pt x="970960" y="1503576"/>
                  </a:cubicBezTo>
                  <a:cubicBezTo>
                    <a:pt x="968550" y="1493936"/>
                    <a:pt x="963483" y="1485039"/>
                    <a:pt x="961534" y="1475295"/>
                  </a:cubicBezTo>
                  <a:cubicBezTo>
                    <a:pt x="959963" y="1467439"/>
                    <a:pt x="958928" y="1459457"/>
                    <a:pt x="956820" y="1451728"/>
                  </a:cubicBezTo>
                  <a:cubicBezTo>
                    <a:pt x="954205" y="1442142"/>
                    <a:pt x="947393" y="1423448"/>
                    <a:pt x="947393" y="1423448"/>
                  </a:cubicBezTo>
                  <a:cubicBezTo>
                    <a:pt x="945822" y="1410879"/>
                    <a:pt x="944762" y="1398235"/>
                    <a:pt x="942680" y="1385741"/>
                  </a:cubicBezTo>
                  <a:cubicBezTo>
                    <a:pt x="941615" y="1379351"/>
                    <a:pt x="939032" y="1373277"/>
                    <a:pt x="937967" y="1366887"/>
                  </a:cubicBezTo>
                  <a:cubicBezTo>
                    <a:pt x="933076" y="1337544"/>
                    <a:pt x="933446" y="1310910"/>
                    <a:pt x="923826" y="1282046"/>
                  </a:cubicBezTo>
                  <a:lnTo>
                    <a:pt x="909686" y="1239625"/>
                  </a:lnTo>
                  <a:lnTo>
                    <a:pt x="904973" y="1225485"/>
                  </a:lnTo>
                  <a:lnTo>
                    <a:pt x="900259" y="1211345"/>
                  </a:lnTo>
                  <a:cubicBezTo>
                    <a:pt x="898688" y="1181493"/>
                    <a:pt x="899108" y="1151470"/>
                    <a:pt x="895546" y="1121790"/>
                  </a:cubicBezTo>
                  <a:cubicBezTo>
                    <a:pt x="894362" y="1111924"/>
                    <a:pt x="889261" y="1102937"/>
                    <a:pt x="886119" y="1093510"/>
                  </a:cubicBezTo>
                  <a:cubicBezTo>
                    <a:pt x="879104" y="1072466"/>
                    <a:pt x="880838" y="1080110"/>
                    <a:pt x="876692" y="1051089"/>
                  </a:cubicBezTo>
                  <a:cubicBezTo>
                    <a:pt x="871097" y="1011923"/>
                    <a:pt x="867781" y="972470"/>
                    <a:pt x="862552" y="933254"/>
                  </a:cubicBezTo>
                  <a:cubicBezTo>
                    <a:pt x="861084" y="922242"/>
                    <a:pt x="859826" y="911190"/>
                    <a:pt x="857839" y="900260"/>
                  </a:cubicBezTo>
                  <a:cubicBezTo>
                    <a:pt x="854157" y="880007"/>
                    <a:pt x="853458" y="884928"/>
                    <a:pt x="848412" y="867266"/>
                  </a:cubicBezTo>
                  <a:cubicBezTo>
                    <a:pt x="836581" y="825855"/>
                    <a:pt x="850283" y="868164"/>
                    <a:pt x="838985" y="834272"/>
                  </a:cubicBezTo>
                  <a:cubicBezTo>
                    <a:pt x="837414" y="809134"/>
                    <a:pt x="836660" y="783932"/>
                    <a:pt x="834272" y="758858"/>
                  </a:cubicBezTo>
                  <a:cubicBezTo>
                    <a:pt x="833578" y="751575"/>
                    <a:pt x="827222" y="724759"/>
                    <a:pt x="824845" y="716437"/>
                  </a:cubicBezTo>
                  <a:cubicBezTo>
                    <a:pt x="823480" y="711660"/>
                    <a:pt x="821337" y="707117"/>
                    <a:pt x="820132" y="702297"/>
                  </a:cubicBezTo>
                  <a:cubicBezTo>
                    <a:pt x="818189" y="694525"/>
                    <a:pt x="817156" y="686550"/>
                    <a:pt x="815418" y="678730"/>
                  </a:cubicBezTo>
                  <a:cubicBezTo>
                    <a:pt x="814013" y="672407"/>
                    <a:pt x="811770" y="666267"/>
                    <a:pt x="810705" y="659877"/>
                  </a:cubicBezTo>
                  <a:cubicBezTo>
                    <a:pt x="802501" y="610651"/>
                    <a:pt x="809635" y="635142"/>
                    <a:pt x="801278" y="589176"/>
                  </a:cubicBezTo>
                  <a:cubicBezTo>
                    <a:pt x="797592" y="568901"/>
                    <a:pt x="796902" y="573861"/>
                    <a:pt x="791851" y="556182"/>
                  </a:cubicBezTo>
                  <a:cubicBezTo>
                    <a:pt x="790071" y="549953"/>
                    <a:pt x="788999" y="543533"/>
                    <a:pt x="787138" y="537328"/>
                  </a:cubicBezTo>
                  <a:cubicBezTo>
                    <a:pt x="784283" y="527810"/>
                    <a:pt x="780121" y="518688"/>
                    <a:pt x="777711" y="509048"/>
                  </a:cubicBezTo>
                  <a:cubicBezTo>
                    <a:pt x="776140" y="502763"/>
                    <a:pt x="774858" y="496399"/>
                    <a:pt x="772997" y="490194"/>
                  </a:cubicBezTo>
                  <a:cubicBezTo>
                    <a:pt x="767325" y="471289"/>
                    <a:pt x="762198" y="461435"/>
                    <a:pt x="758857" y="443060"/>
                  </a:cubicBezTo>
                  <a:cubicBezTo>
                    <a:pt x="756870" y="432130"/>
                    <a:pt x="756323" y="420960"/>
                    <a:pt x="754144" y="410066"/>
                  </a:cubicBezTo>
                  <a:cubicBezTo>
                    <a:pt x="751603" y="397362"/>
                    <a:pt x="748814" y="384650"/>
                    <a:pt x="744717" y="372359"/>
                  </a:cubicBezTo>
                  <a:lnTo>
                    <a:pt x="735290" y="344079"/>
                  </a:lnTo>
                  <a:cubicBezTo>
                    <a:pt x="733719" y="334652"/>
                    <a:pt x="732451" y="325169"/>
                    <a:pt x="730577" y="315798"/>
                  </a:cubicBezTo>
                  <a:cubicBezTo>
                    <a:pt x="729307" y="309446"/>
                    <a:pt x="727268" y="303269"/>
                    <a:pt x="725863" y="296945"/>
                  </a:cubicBezTo>
                  <a:cubicBezTo>
                    <a:pt x="724125" y="289125"/>
                    <a:pt x="722721" y="281234"/>
                    <a:pt x="721150" y="273378"/>
                  </a:cubicBezTo>
                  <a:cubicBezTo>
                    <a:pt x="721674" y="271807"/>
                    <a:pt x="726910" y="240382"/>
                    <a:pt x="740004" y="263951"/>
                  </a:cubicBezTo>
                  <a:cubicBezTo>
                    <a:pt x="746296" y="275276"/>
                    <a:pt x="746288" y="289089"/>
                    <a:pt x="749430" y="301658"/>
                  </a:cubicBezTo>
                  <a:cubicBezTo>
                    <a:pt x="751001" y="307943"/>
                    <a:pt x="752096" y="314366"/>
                    <a:pt x="754144" y="320512"/>
                  </a:cubicBezTo>
                  <a:cubicBezTo>
                    <a:pt x="755715" y="325225"/>
                    <a:pt x="757652" y="329832"/>
                    <a:pt x="758857" y="334652"/>
                  </a:cubicBezTo>
                  <a:lnTo>
                    <a:pt x="768284" y="372359"/>
                  </a:lnTo>
                  <a:cubicBezTo>
                    <a:pt x="769855" y="386499"/>
                    <a:pt x="771232" y="400663"/>
                    <a:pt x="772997" y="414780"/>
                  </a:cubicBezTo>
                  <a:cubicBezTo>
                    <a:pt x="774375" y="425804"/>
                    <a:pt x="776859" y="436697"/>
                    <a:pt x="777711" y="447774"/>
                  </a:cubicBezTo>
                  <a:cubicBezTo>
                    <a:pt x="782437" y="509213"/>
                    <a:pt x="778408" y="522308"/>
                    <a:pt x="787138" y="570322"/>
                  </a:cubicBezTo>
                  <a:cubicBezTo>
                    <a:pt x="789507" y="583350"/>
                    <a:pt x="792524" y="591195"/>
                    <a:pt x="796565" y="603316"/>
                  </a:cubicBezTo>
                  <a:cubicBezTo>
                    <a:pt x="794994" y="593889"/>
                    <a:pt x="793036" y="584518"/>
                    <a:pt x="791851" y="575035"/>
                  </a:cubicBezTo>
                  <a:cubicBezTo>
                    <a:pt x="785388" y="523332"/>
                    <a:pt x="790718" y="541658"/>
                    <a:pt x="782424" y="504334"/>
                  </a:cubicBezTo>
                  <a:cubicBezTo>
                    <a:pt x="781019" y="498011"/>
                    <a:pt x="780263" y="491435"/>
                    <a:pt x="777711" y="485481"/>
                  </a:cubicBezTo>
                  <a:cubicBezTo>
                    <a:pt x="775480" y="480274"/>
                    <a:pt x="771426" y="476054"/>
                    <a:pt x="768284" y="471341"/>
                  </a:cubicBezTo>
                  <a:cubicBezTo>
                    <a:pt x="765142" y="461914"/>
                    <a:pt x="761267" y="452700"/>
                    <a:pt x="758857" y="443060"/>
                  </a:cubicBezTo>
                  <a:cubicBezTo>
                    <a:pt x="757286" y="436775"/>
                    <a:pt x="756005" y="430411"/>
                    <a:pt x="754144" y="424206"/>
                  </a:cubicBezTo>
                  <a:cubicBezTo>
                    <a:pt x="736931" y="366829"/>
                    <a:pt x="750867" y="420529"/>
                    <a:pt x="740004" y="377072"/>
                  </a:cubicBezTo>
                  <a:cubicBezTo>
                    <a:pt x="733027" y="279411"/>
                    <a:pt x="741167" y="339885"/>
                    <a:pt x="730577" y="292231"/>
                  </a:cubicBezTo>
                  <a:cubicBezTo>
                    <a:pt x="728839" y="284410"/>
                    <a:pt x="730307" y="275330"/>
                    <a:pt x="725863" y="268664"/>
                  </a:cubicBezTo>
                  <a:cubicBezTo>
                    <a:pt x="723107" y="264530"/>
                    <a:pt x="716436" y="265522"/>
                    <a:pt x="711723" y="263951"/>
                  </a:cubicBezTo>
                  <a:cubicBezTo>
                    <a:pt x="689727" y="265522"/>
                    <a:pt x="667777" y="267975"/>
                    <a:pt x="645736" y="268664"/>
                  </a:cubicBezTo>
                  <a:cubicBezTo>
                    <a:pt x="567202" y="271118"/>
                    <a:pt x="488416" y="267465"/>
                    <a:pt x="410066" y="273378"/>
                  </a:cubicBezTo>
                  <a:cubicBezTo>
                    <a:pt x="403419" y="273880"/>
                    <a:pt x="401046" y="283251"/>
                    <a:pt x="395925" y="287518"/>
                  </a:cubicBezTo>
                  <a:cubicBezTo>
                    <a:pt x="391573" y="291144"/>
                    <a:pt x="386498" y="293803"/>
                    <a:pt x="381785" y="296945"/>
                  </a:cubicBezTo>
                  <a:cubicBezTo>
                    <a:pt x="348092" y="347483"/>
                    <a:pt x="400566" y="270777"/>
                    <a:pt x="358218" y="325225"/>
                  </a:cubicBezTo>
                  <a:cubicBezTo>
                    <a:pt x="351262" y="334168"/>
                    <a:pt x="342948" y="342757"/>
                    <a:pt x="339365" y="353505"/>
                  </a:cubicBezTo>
                  <a:cubicBezTo>
                    <a:pt x="337794" y="358219"/>
                    <a:pt x="337064" y="363303"/>
                    <a:pt x="334651" y="367646"/>
                  </a:cubicBezTo>
                  <a:cubicBezTo>
                    <a:pt x="329149" y="377550"/>
                    <a:pt x="322082" y="386499"/>
                    <a:pt x="315797" y="395926"/>
                  </a:cubicBezTo>
                  <a:cubicBezTo>
                    <a:pt x="312655" y="400639"/>
                    <a:pt x="321218" y="385791"/>
                    <a:pt x="325224" y="381786"/>
                  </a:cubicBezTo>
                  <a:cubicBezTo>
                    <a:pt x="329938" y="377073"/>
                    <a:pt x="335098" y="372767"/>
                    <a:pt x="339365" y="367646"/>
                  </a:cubicBezTo>
                  <a:cubicBezTo>
                    <a:pt x="347188" y="358258"/>
                    <a:pt x="353656" y="342381"/>
                    <a:pt x="362932" y="334652"/>
                  </a:cubicBezTo>
                  <a:cubicBezTo>
                    <a:pt x="366749" y="331471"/>
                    <a:pt x="372628" y="332160"/>
                    <a:pt x="377072" y="329938"/>
                  </a:cubicBezTo>
                  <a:cubicBezTo>
                    <a:pt x="382139" y="327405"/>
                    <a:pt x="386036" y="322813"/>
                    <a:pt x="391212" y="320512"/>
                  </a:cubicBezTo>
                  <a:cubicBezTo>
                    <a:pt x="400292" y="316476"/>
                    <a:pt x="419492" y="311085"/>
                    <a:pt x="419492" y="311085"/>
                  </a:cubicBezTo>
                  <a:cubicBezTo>
                    <a:pt x="424206" y="307943"/>
                    <a:pt x="428426" y="303890"/>
                    <a:pt x="433633" y="301658"/>
                  </a:cubicBezTo>
                  <a:cubicBezTo>
                    <a:pt x="454012" y="292924"/>
                    <a:pt x="461347" y="302853"/>
                    <a:pt x="438346" y="287518"/>
                  </a:cubicBezTo>
                  <a:cubicBezTo>
                    <a:pt x="381790" y="298828"/>
                    <a:pt x="432849" y="287518"/>
                    <a:pt x="490193" y="287518"/>
                  </a:cubicBezTo>
                  <a:cubicBezTo>
                    <a:pt x="509112" y="287518"/>
                    <a:pt x="452486" y="290660"/>
                    <a:pt x="433633" y="292231"/>
                  </a:cubicBezTo>
                  <a:cubicBezTo>
                    <a:pt x="406588" y="301247"/>
                    <a:pt x="431833" y="290489"/>
                    <a:pt x="405352" y="311085"/>
                  </a:cubicBezTo>
                  <a:cubicBezTo>
                    <a:pt x="396409" y="318041"/>
                    <a:pt x="377072" y="329938"/>
                    <a:pt x="377072" y="329938"/>
                  </a:cubicBezTo>
                  <a:cubicBezTo>
                    <a:pt x="370787" y="339365"/>
                    <a:pt x="367645" y="351934"/>
                    <a:pt x="358218" y="358219"/>
                  </a:cubicBezTo>
                  <a:cubicBezTo>
                    <a:pt x="353505" y="361361"/>
                    <a:pt x="348084" y="363640"/>
                    <a:pt x="344078" y="367646"/>
                  </a:cubicBezTo>
                  <a:cubicBezTo>
                    <a:pt x="338523" y="373201"/>
                    <a:pt x="335809" y="381280"/>
                    <a:pt x="329938" y="386499"/>
                  </a:cubicBezTo>
                  <a:cubicBezTo>
                    <a:pt x="321470" y="394026"/>
                    <a:pt x="301657" y="405353"/>
                    <a:pt x="301657" y="405353"/>
                  </a:cubicBezTo>
                  <a:cubicBezTo>
                    <a:pt x="278090" y="403782"/>
                    <a:pt x="254338" y="403979"/>
                    <a:pt x="230956" y="400639"/>
                  </a:cubicBezTo>
                  <a:cubicBezTo>
                    <a:pt x="221119" y="399234"/>
                    <a:pt x="202676" y="391213"/>
                    <a:pt x="202676" y="391213"/>
                  </a:cubicBezTo>
                  <a:cubicBezTo>
                    <a:pt x="188475" y="381745"/>
                    <a:pt x="186427" y="379535"/>
                    <a:pt x="169682" y="372359"/>
                  </a:cubicBezTo>
                  <a:cubicBezTo>
                    <a:pt x="165115" y="370402"/>
                    <a:pt x="160255" y="369217"/>
                    <a:pt x="155542" y="367646"/>
                  </a:cubicBezTo>
                  <a:cubicBezTo>
                    <a:pt x="150829" y="364504"/>
                    <a:pt x="146469" y="360752"/>
                    <a:pt x="141402" y="358219"/>
                  </a:cubicBezTo>
                  <a:cubicBezTo>
                    <a:pt x="102393" y="338714"/>
                    <a:pt x="157445" y="373501"/>
                    <a:pt x="108408" y="344079"/>
                  </a:cubicBezTo>
                  <a:cubicBezTo>
                    <a:pt x="99393" y="338670"/>
                    <a:pt x="71301" y="319680"/>
                    <a:pt x="61274" y="311085"/>
                  </a:cubicBezTo>
                  <a:cubicBezTo>
                    <a:pt x="56213" y="306747"/>
                    <a:pt x="51847" y="301658"/>
                    <a:pt x="47134" y="296945"/>
                  </a:cubicBezTo>
                  <a:cubicBezTo>
                    <a:pt x="45563" y="292231"/>
                    <a:pt x="44642" y="287248"/>
                    <a:pt x="42420" y="282804"/>
                  </a:cubicBezTo>
                  <a:cubicBezTo>
                    <a:pt x="39887" y="277737"/>
                    <a:pt x="35294" y="273841"/>
                    <a:pt x="32993" y="268664"/>
                  </a:cubicBezTo>
                  <a:cubicBezTo>
                    <a:pt x="28957" y="259584"/>
                    <a:pt x="29079" y="248652"/>
                    <a:pt x="23567" y="240384"/>
                  </a:cubicBezTo>
                  <a:cubicBezTo>
                    <a:pt x="20425" y="235671"/>
                    <a:pt x="16441" y="231421"/>
                    <a:pt x="14140" y="226244"/>
                  </a:cubicBezTo>
                  <a:cubicBezTo>
                    <a:pt x="10104" y="217164"/>
                    <a:pt x="7855" y="207390"/>
                    <a:pt x="4713" y="197963"/>
                  </a:cubicBezTo>
                  <a:lnTo>
                    <a:pt x="0" y="18382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uk-UA"/>
            </a:p>
          </p:txBody>
        </p:sp>
      </p:grpSp>
      <p:sp>
        <p:nvSpPr>
          <p:cNvPr id="76" name="Полилиния 75"/>
          <p:cNvSpPr/>
          <p:nvPr/>
        </p:nvSpPr>
        <p:spPr>
          <a:xfrm>
            <a:off x="4175532" y="2656605"/>
            <a:ext cx="335350" cy="1676400"/>
          </a:xfrm>
          <a:custGeom>
            <a:avLst/>
            <a:gdLst>
              <a:gd name="connsiteX0" fmla="*/ 335350 w 335350"/>
              <a:gd name="connsiteY0" fmla="*/ 1676400 h 1676400"/>
              <a:gd name="connsiteX1" fmla="*/ 304870 w 335350"/>
              <a:gd name="connsiteY1" fmla="*/ 1600200 h 1676400"/>
              <a:gd name="connsiteX2" fmla="*/ 274390 w 335350"/>
              <a:gd name="connsiteY2" fmla="*/ 1508760 h 1676400"/>
              <a:gd name="connsiteX3" fmla="*/ 259150 w 335350"/>
              <a:gd name="connsiteY3" fmla="*/ 1402080 h 1676400"/>
              <a:gd name="connsiteX4" fmla="*/ 243910 w 335350"/>
              <a:gd name="connsiteY4" fmla="*/ 1341120 h 1676400"/>
              <a:gd name="connsiteX5" fmla="*/ 228670 w 335350"/>
              <a:gd name="connsiteY5" fmla="*/ 1234440 h 1676400"/>
              <a:gd name="connsiteX6" fmla="*/ 213430 w 335350"/>
              <a:gd name="connsiteY6" fmla="*/ 1173480 h 1676400"/>
              <a:gd name="connsiteX7" fmla="*/ 198190 w 335350"/>
              <a:gd name="connsiteY7" fmla="*/ 1082040 h 1676400"/>
              <a:gd name="connsiteX8" fmla="*/ 167710 w 335350"/>
              <a:gd name="connsiteY8" fmla="*/ 990600 h 1676400"/>
              <a:gd name="connsiteX9" fmla="*/ 152470 w 335350"/>
              <a:gd name="connsiteY9" fmla="*/ 944880 h 1676400"/>
              <a:gd name="connsiteX10" fmla="*/ 137230 w 335350"/>
              <a:gd name="connsiteY10" fmla="*/ 899160 h 1676400"/>
              <a:gd name="connsiteX11" fmla="*/ 121990 w 335350"/>
              <a:gd name="connsiteY11" fmla="*/ 792480 h 1676400"/>
              <a:gd name="connsiteX12" fmla="*/ 106750 w 335350"/>
              <a:gd name="connsiteY12" fmla="*/ 670560 h 1676400"/>
              <a:gd name="connsiteX13" fmla="*/ 91510 w 335350"/>
              <a:gd name="connsiteY13" fmla="*/ 609600 h 1676400"/>
              <a:gd name="connsiteX14" fmla="*/ 61030 w 335350"/>
              <a:gd name="connsiteY14" fmla="*/ 365760 h 1676400"/>
              <a:gd name="connsiteX15" fmla="*/ 45790 w 335350"/>
              <a:gd name="connsiteY15" fmla="*/ 320040 h 1676400"/>
              <a:gd name="connsiteX16" fmla="*/ 15310 w 335350"/>
              <a:gd name="connsiteY16" fmla="*/ 106680 h 1676400"/>
              <a:gd name="connsiteX17" fmla="*/ 70 w 335350"/>
              <a:gd name="connsiteY17" fmla="*/ 0 h 1676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335350" h="1676400">
                <a:moveTo>
                  <a:pt x="335350" y="1676400"/>
                </a:moveTo>
                <a:cubicBezTo>
                  <a:pt x="325190" y="1651000"/>
                  <a:pt x="314219" y="1625910"/>
                  <a:pt x="304870" y="1600200"/>
                </a:cubicBezTo>
                <a:cubicBezTo>
                  <a:pt x="293890" y="1570006"/>
                  <a:pt x="274390" y="1508760"/>
                  <a:pt x="274390" y="1508760"/>
                </a:cubicBezTo>
                <a:cubicBezTo>
                  <a:pt x="269310" y="1473200"/>
                  <a:pt x="265576" y="1437422"/>
                  <a:pt x="259150" y="1402080"/>
                </a:cubicBezTo>
                <a:cubicBezTo>
                  <a:pt x="255403" y="1381472"/>
                  <a:pt x="247657" y="1361728"/>
                  <a:pt x="243910" y="1341120"/>
                </a:cubicBezTo>
                <a:cubicBezTo>
                  <a:pt x="237484" y="1305778"/>
                  <a:pt x="235096" y="1269782"/>
                  <a:pt x="228670" y="1234440"/>
                </a:cubicBezTo>
                <a:cubicBezTo>
                  <a:pt x="224923" y="1213832"/>
                  <a:pt x="217538" y="1194019"/>
                  <a:pt x="213430" y="1173480"/>
                </a:cubicBezTo>
                <a:cubicBezTo>
                  <a:pt x="207370" y="1143180"/>
                  <a:pt x="205684" y="1112018"/>
                  <a:pt x="198190" y="1082040"/>
                </a:cubicBezTo>
                <a:cubicBezTo>
                  <a:pt x="190398" y="1050871"/>
                  <a:pt x="177870" y="1021080"/>
                  <a:pt x="167710" y="990600"/>
                </a:cubicBezTo>
                <a:lnTo>
                  <a:pt x="152470" y="944880"/>
                </a:lnTo>
                <a:lnTo>
                  <a:pt x="137230" y="899160"/>
                </a:lnTo>
                <a:cubicBezTo>
                  <a:pt x="132150" y="863600"/>
                  <a:pt x="126737" y="828086"/>
                  <a:pt x="121990" y="792480"/>
                </a:cubicBezTo>
                <a:cubicBezTo>
                  <a:pt x="116577" y="751883"/>
                  <a:pt x="113483" y="710959"/>
                  <a:pt x="106750" y="670560"/>
                </a:cubicBezTo>
                <a:cubicBezTo>
                  <a:pt x="103307" y="649900"/>
                  <a:pt x="96590" y="629920"/>
                  <a:pt x="91510" y="609600"/>
                </a:cubicBezTo>
                <a:cubicBezTo>
                  <a:pt x="86227" y="562054"/>
                  <a:pt x="71903" y="420124"/>
                  <a:pt x="61030" y="365760"/>
                </a:cubicBezTo>
                <a:cubicBezTo>
                  <a:pt x="57880" y="350008"/>
                  <a:pt x="50870" y="335280"/>
                  <a:pt x="45790" y="320040"/>
                </a:cubicBezTo>
                <a:cubicBezTo>
                  <a:pt x="32542" y="214056"/>
                  <a:pt x="32889" y="203362"/>
                  <a:pt x="15310" y="106680"/>
                </a:cubicBezTo>
                <a:cubicBezTo>
                  <a:pt x="-1923" y="11901"/>
                  <a:pt x="70" y="59763"/>
                  <a:pt x="70" y="0"/>
                </a:cubicBezTo>
              </a:path>
            </a:pathLst>
          </a:custGeom>
          <a:noFill/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77" name="Полилиния 76"/>
          <p:cNvSpPr/>
          <p:nvPr/>
        </p:nvSpPr>
        <p:spPr>
          <a:xfrm rot="598815">
            <a:off x="3478723" y="2562883"/>
            <a:ext cx="701040" cy="182880"/>
          </a:xfrm>
          <a:custGeom>
            <a:avLst/>
            <a:gdLst>
              <a:gd name="connsiteX0" fmla="*/ 701040 w 701040"/>
              <a:gd name="connsiteY0" fmla="*/ 76200 h 182880"/>
              <a:gd name="connsiteX1" fmla="*/ 411480 w 701040"/>
              <a:gd name="connsiteY1" fmla="*/ 76200 h 182880"/>
              <a:gd name="connsiteX2" fmla="*/ 335280 w 701040"/>
              <a:gd name="connsiteY2" fmla="*/ 167640 h 182880"/>
              <a:gd name="connsiteX3" fmla="*/ 259080 w 701040"/>
              <a:gd name="connsiteY3" fmla="*/ 182880 h 182880"/>
              <a:gd name="connsiteX4" fmla="*/ 121920 w 701040"/>
              <a:gd name="connsiteY4" fmla="*/ 152400 h 182880"/>
              <a:gd name="connsiteX5" fmla="*/ 76200 w 701040"/>
              <a:gd name="connsiteY5" fmla="*/ 121920 h 182880"/>
              <a:gd name="connsiteX6" fmla="*/ 0 w 701040"/>
              <a:gd name="connsiteY6" fmla="*/ 0 h 1828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701040" h="182880">
                <a:moveTo>
                  <a:pt x="701040" y="76200"/>
                </a:moveTo>
                <a:cubicBezTo>
                  <a:pt x="587636" y="53519"/>
                  <a:pt x="560632" y="41105"/>
                  <a:pt x="411480" y="76200"/>
                </a:cubicBezTo>
                <a:cubicBezTo>
                  <a:pt x="348345" y="91055"/>
                  <a:pt x="381508" y="141224"/>
                  <a:pt x="335280" y="167640"/>
                </a:cubicBezTo>
                <a:cubicBezTo>
                  <a:pt x="312790" y="180491"/>
                  <a:pt x="284480" y="177800"/>
                  <a:pt x="259080" y="182880"/>
                </a:cubicBezTo>
                <a:cubicBezTo>
                  <a:pt x="223960" y="177027"/>
                  <a:pt x="159437" y="171159"/>
                  <a:pt x="121920" y="152400"/>
                </a:cubicBezTo>
                <a:cubicBezTo>
                  <a:pt x="105537" y="144209"/>
                  <a:pt x="91440" y="132080"/>
                  <a:pt x="76200" y="121920"/>
                </a:cubicBezTo>
                <a:cubicBezTo>
                  <a:pt x="8939" y="21029"/>
                  <a:pt x="31623" y="63245"/>
                  <a:pt x="0" y="0"/>
                </a:cubicBezTo>
              </a:path>
            </a:pathLst>
          </a:custGeom>
          <a:noFill/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78" name="Полилиния 77"/>
          <p:cNvSpPr/>
          <p:nvPr/>
        </p:nvSpPr>
        <p:spPr>
          <a:xfrm>
            <a:off x="3474644" y="2396838"/>
            <a:ext cx="2194560" cy="213360"/>
          </a:xfrm>
          <a:custGeom>
            <a:avLst/>
            <a:gdLst>
              <a:gd name="connsiteX0" fmla="*/ 0 w 2194560"/>
              <a:gd name="connsiteY0" fmla="*/ 121920 h 213360"/>
              <a:gd name="connsiteX1" fmla="*/ 76200 w 2194560"/>
              <a:gd name="connsiteY1" fmla="*/ 106680 h 213360"/>
              <a:gd name="connsiteX2" fmla="*/ 121920 w 2194560"/>
              <a:gd name="connsiteY2" fmla="*/ 91440 h 213360"/>
              <a:gd name="connsiteX3" fmla="*/ 320040 w 2194560"/>
              <a:gd name="connsiteY3" fmla="*/ 76200 h 213360"/>
              <a:gd name="connsiteX4" fmla="*/ 426720 w 2194560"/>
              <a:gd name="connsiteY4" fmla="*/ 45720 h 213360"/>
              <a:gd name="connsiteX5" fmla="*/ 502920 w 2194560"/>
              <a:gd name="connsiteY5" fmla="*/ 30480 h 213360"/>
              <a:gd name="connsiteX6" fmla="*/ 563880 w 2194560"/>
              <a:gd name="connsiteY6" fmla="*/ 15240 h 213360"/>
              <a:gd name="connsiteX7" fmla="*/ 685800 w 2194560"/>
              <a:gd name="connsiteY7" fmla="*/ 0 h 213360"/>
              <a:gd name="connsiteX8" fmla="*/ 853440 w 2194560"/>
              <a:gd name="connsiteY8" fmla="*/ 15240 h 213360"/>
              <a:gd name="connsiteX9" fmla="*/ 883920 w 2194560"/>
              <a:gd name="connsiteY9" fmla="*/ 60960 h 213360"/>
              <a:gd name="connsiteX10" fmla="*/ 929640 w 2194560"/>
              <a:gd name="connsiteY10" fmla="*/ 106680 h 213360"/>
              <a:gd name="connsiteX11" fmla="*/ 1021080 w 2194560"/>
              <a:gd name="connsiteY11" fmla="*/ 167640 h 213360"/>
              <a:gd name="connsiteX12" fmla="*/ 1066800 w 2194560"/>
              <a:gd name="connsiteY12" fmla="*/ 198120 h 213360"/>
              <a:gd name="connsiteX13" fmla="*/ 1112520 w 2194560"/>
              <a:gd name="connsiteY13" fmla="*/ 213360 h 213360"/>
              <a:gd name="connsiteX14" fmla="*/ 1158240 w 2194560"/>
              <a:gd name="connsiteY14" fmla="*/ 198120 h 213360"/>
              <a:gd name="connsiteX15" fmla="*/ 1264920 w 2194560"/>
              <a:gd name="connsiteY15" fmla="*/ 91440 h 213360"/>
              <a:gd name="connsiteX16" fmla="*/ 1295400 w 2194560"/>
              <a:gd name="connsiteY16" fmla="*/ 45720 h 213360"/>
              <a:gd name="connsiteX17" fmla="*/ 1386840 w 2194560"/>
              <a:gd name="connsiteY17" fmla="*/ 0 h 213360"/>
              <a:gd name="connsiteX18" fmla="*/ 1463040 w 2194560"/>
              <a:gd name="connsiteY18" fmla="*/ 15240 h 213360"/>
              <a:gd name="connsiteX19" fmla="*/ 1508760 w 2194560"/>
              <a:gd name="connsiteY19" fmla="*/ 30480 h 213360"/>
              <a:gd name="connsiteX20" fmla="*/ 1783080 w 2194560"/>
              <a:gd name="connsiteY20" fmla="*/ 60960 h 213360"/>
              <a:gd name="connsiteX21" fmla="*/ 1859280 w 2194560"/>
              <a:gd name="connsiteY21" fmla="*/ 76200 h 213360"/>
              <a:gd name="connsiteX22" fmla="*/ 2072640 w 2194560"/>
              <a:gd name="connsiteY22" fmla="*/ 106680 h 213360"/>
              <a:gd name="connsiteX23" fmla="*/ 2179320 w 2194560"/>
              <a:gd name="connsiteY23" fmla="*/ 137160 h 213360"/>
              <a:gd name="connsiteX24" fmla="*/ 2194560 w 2194560"/>
              <a:gd name="connsiteY24" fmla="*/ 137160 h 2133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</a:cxnLst>
            <a:rect l="l" t="t" r="r" b="b"/>
            <a:pathLst>
              <a:path w="2194560" h="213360">
                <a:moveTo>
                  <a:pt x="0" y="121920"/>
                </a:moveTo>
                <a:cubicBezTo>
                  <a:pt x="25400" y="116840"/>
                  <a:pt x="51070" y="112962"/>
                  <a:pt x="76200" y="106680"/>
                </a:cubicBezTo>
                <a:cubicBezTo>
                  <a:pt x="91785" y="102784"/>
                  <a:pt x="105980" y="93433"/>
                  <a:pt x="121920" y="91440"/>
                </a:cubicBezTo>
                <a:cubicBezTo>
                  <a:pt x="187644" y="83225"/>
                  <a:pt x="254000" y="81280"/>
                  <a:pt x="320040" y="76200"/>
                </a:cubicBezTo>
                <a:cubicBezTo>
                  <a:pt x="370954" y="59229"/>
                  <a:pt x="369311" y="58477"/>
                  <a:pt x="426720" y="45720"/>
                </a:cubicBezTo>
                <a:cubicBezTo>
                  <a:pt x="452006" y="40101"/>
                  <a:pt x="477634" y="36099"/>
                  <a:pt x="502920" y="30480"/>
                </a:cubicBezTo>
                <a:cubicBezTo>
                  <a:pt x="523367" y="25936"/>
                  <a:pt x="543220" y="18683"/>
                  <a:pt x="563880" y="15240"/>
                </a:cubicBezTo>
                <a:cubicBezTo>
                  <a:pt x="604279" y="8507"/>
                  <a:pt x="645160" y="5080"/>
                  <a:pt x="685800" y="0"/>
                </a:cubicBezTo>
                <a:cubicBezTo>
                  <a:pt x="741680" y="5080"/>
                  <a:pt x="799811" y="-1261"/>
                  <a:pt x="853440" y="15240"/>
                </a:cubicBezTo>
                <a:cubicBezTo>
                  <a:pt x="870946" y="20627"/>
                  <a:pt x="872194" y="46889"/>
                  <a:pt x="883920" y="60960"/>
                </a:cubicBezTo>
                <a:cubicBezTo>
                  <a:pt x="897718" y="77517"/>
                  <a:pt x="912627" y="93448"/>
                  <a:pt x="929640" y="106680"/>
                </a:cubicBezTo>
                <a:cubicBezTo>
                  <a:pt x="958556" y="129170"/>
                  <a:pt x="990600" y="147320"/>
                  <a:pt x="1021080" y="167640"/>
                </a:cubicBezTo>
                <a:cubicBezTo>
                  <a:pt x="1036320" y="177800"/>
                  <a:pt x="1049424" y="192328"/>
                  <a:pt x="1066800" y="198120"/>
                </a:cubicBezTo>
                <a:lnTo>
                  <a:pt x="1112520" y="213360"/>
                </a:lnTo>
                <a:cubicBezTo>
                  <a:pt x="1127760" y="208280"/>
                  <a:pt x="1146881" y="209479"/>
                  <a:pt x="1158240" y="198120"/>
                </a:cubicBezTo>
                <a:cubicBezTo>
                  <a:pt x="1280514" y="75846"/>
                  <a:pt x="1161467" y="125924"/>
                  <a:pt x="1264920" y="91440"/>
                </a:cubicBezTo>
                <a:cubicBezTo>
                  <a:pt x="1275080" y="76200"/>
                  <a:pt x="1282448" y="58672"/>
                  <a:pt x="1295400" y="45720"/>
                </a:cubicBezTo>
                <a:cubicBezTo>
                  <a:pt x="1324943" y="16177"/>
                  <a:pt x="1349655" y="12395"/>
                  <a:pt x="1386840" y="0"/>
                </a:cubicBezTo>
                <a:cubicBezTo>
                  <a:pt x="1412240" y="5080"/>
                  <a:pt x="1437910" y="8958"/>
                  <a:pt x="1463040" y="15240"/>
                </a:cubicBezTo>
                <a:cubicBezTo>
                  <a:pt x="1478625" y="19136"/>
                  <a:pt x="1492857" y="28208"/>
                  <a:pt x="1508760" y="30480"/>
                </a:cubicBezTo>
                <a:cubicBezTo>
                  <a:pt x="1599838" y="43491"/>
                  <a:pt x="1692864" y="42917"/>
                  <a:pt x="1783080" y="60960"/>
                </a:cubicBezTo>
                <a:cubicBezTo>
                  <a:pt x="1808480" y="66040"/>
                  <a:pt x="1833694" y="72160"/>
                  <a:pt x="1859280" y="76200"/>
                </a:cubicBezTo>
                <a:cubicBezTo>
                  <a:pt x="1930243" y="87405"/>
                  <a:pt x="2072640" y="106680"/>
                  <a:pt x="2072640" y="106680"/>
                </a:cubicBezTo>
                <a:cubicBezTo>
                  <a:pt x="2116215" y="121205"/>
                  <a:pt x="2131480" y="127592"/>
                  <a:pt x="2179320" y="137160"/>
                </a:cubicBezTo>
                <a:cubicBezTo>
                  <a:pt x="2184301" y="138156"/>
                  <a:pt x="2189480" y="137160"/>
                  <a:pt x="2194560" y="137160"/>
                </a:cubicBezTo>
              </a:path>
            </a:pathLst>
          </a:custGeom>
          <a:noFill/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79" name="Полилиния 78"/>
          <p:cNvSpPr/>
          <p:nvPr/>
        </p:nvSpPr>
        <p:spPr>
          <a:xfrm rot="21144498">
            <a:off x="4941411" y="2602501"/>
            <a:ext cx="716280" cy="152400"/>
          </a:xfrm>
          <a:custGeom>
            <a:avLst/>
            <a:gdLst>
              <a:gd name="connsiteX0" fmla="*/ 716280 w 716280"/>
              <a:gd name="connsiteY0" fmla="*/ 0 h 152400"/>
              <a:gd name="connsiteX1" fmla="*/ 594360 w 716280"/>
              <a:gd name="connsiteY1" fmla="*/ 121920 h 152400"/>
              <a:gd name="connsiteX2" fmla="*/ 502920 w 716280"/>
              <a:gd name="connsiteY2" fmla="*/ 152400 h 152400"/>
              <a:gd name="connsiteX3" fmla="*/ 335280 w 716280"/>
              <a:gd name="connsiteY3" fmla="*/ 121920 h 152400"/>
              <a:gd name="connsiteX4" fmla="*/ 289560 w 716280"/>
              <a:gd name="connsiteY4" fmla="*/ 91440 h 152400"/>
              <a:gd name="connsiteX5" fmla="*/ 106680 w 716280"/>
              <a:gd name="connsiteY5" fmla="*/ 45720 h 152400"/>
              <a:gd name="connsiteX6" fmla="*/ 0 w 716280"/>
              <a:gd name="connsiteY6" fmla="*/ 30480 h 152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716280" h="152400">
                <a:moveTo>
                  <a:pt x="716280" y="0"/>
                </a:moveTo>
                <a:cubicBezTo>
                  <a:pt x="675640" y="40640"/>
                  <a:pt x="648884" y="103745"/>
                  <a:pt x="594360" y="121920"/>
                </a:cubicBezTo>
                <a:lnTo>
                  <a:pt x="502920" y="152400"/>
                </a:lnTo>
                <a:cubicBezTo>
                  <a:pt x="478199" y="148868"/>
                  <a:pt x="371208" y="137318"/>
                  <a:pt x="335280" y="121920"/>
                </a:cubicBezTo>
                <a:cubicBezTo>
                  <a:pt x="318445" y="114705"/>
                  <a:pt x="306298" y="98879"/>
                  <a:pt x="289560" y="91440"/>
                </a:cubicBezTo>
                <a:cubicBezTo>
                  <a:pt x="212508" y="57195"/>
                  <a:pt x="187780" y="60465"/>
                  <a:pt x="106680" y="45720"/>
                </a:cubicBezTo>
                <a:cubicBezTo>
                  <a:pt x="11901" y="28487"/>
                  <a:pt x="59763" y="30480"/>
                  <a:pt x="0" y="30480"/>
                </a:cubicBezTo>
              </a:path>
            </a:pathLst>
          </a:custGeom>
          <a:noFill/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80" name="Полилиния 79"/>
          <p:cNvSpPr/>
          <p:nvPr/>
        </p:nvSpPr>
        <p:spPr>
          <a:xfrm>
            <a:off x="4571924" y="2628823"/>
            <a:ext cx="365760" cy="1691640"/>
          </a:xfrm>
          <a:custGeom>
            <a:avLst/>
            <a:gdLst>
              <a:gd name="connsiteX0" fmla="*/ 365760 w 365760"/>
              <a:gd name="connsiteY0" fmla="*/ 0 h 1691640"/>
              <a:gd name="connsiteX1" fmla="*/ 350520 w 365760"/>
              <a:gd name="connsiteY1" fmla="*/ 76200 h 1691640"/>
              <a:gd name="connsiteX2" fmla="*/ 335280 w 365760"/>
              <a:gd name="connsiteY2" fmla="*/ 304800 h 1691640"/>
              <a:gd name="connsiteX3" fmla="*/ 304800 w 365760"/>
              <a:gd name="connsiteY3" fmla="*/ 365760 h 1691640"/>
              <a:gd name="connsiteX4" fmla="*/ 274320 w 365760"/>
              <a:gd name="connsiteY4" fmla="*/ 457200 h 1691640"/>
              <a:gd name="connsiteX5" fmla="*/ 259080 w 365760"/>
              <a:gd name="connsiteY5" fmla="*/ 533400 h 1691640"/>
              <a:gd name="connsiteX6" fmla="*/ 243840 w 365760"/>
              <a:gd name="connsiteY6" fmla="*/ 579120 h 1691640"/>
              <a:gd name="connsiteX7" fmla="*/ 228600 w 365760"/>
              <a:gd name="connsiteY7" fmla="*/ 655320 h 1691640"/>
              <a:gd name="connsiteX8" fmla="*/ 213360 w 365760"/>
              <a:gd name="connsiteY8" fmla="*/ 701040 h 1691640"/>
              <a:gd name="connsiteX9" fmla="*/ 198120 w 365760"/>
              <a:gd name="connsiteY9" fmla="*/ 762000 h 1691640"/>
              <a:gd name="connsiteX10" fmla="*/ 167640 w 365760"/>
              <a:gd name="connsiteY10" fmla="*/ 929640 h 1691640"/>
              <a:gd name="connsiteX11" fmla="*/ 137160 w 365760"/>
              <a:gd name="connsiteY11" fmla="*/ 1264920 h 1691640"/>
              <a:gd name="connsiteX12" fmla="*/ 106680 w 365760"/>
              <a:gd name="connsiteY12" fmla="*/ 1356360 h 1691640"/>
              <a:gd name="connsiteX13" fmla="*/ 76200 w 365760"/>
              <a:gd name="connsiteY13" fmla="*/ 1478280 h 1691640"/>
              <a:gd name="connsiteX14" fmla="*/ 30480 w 365760"/>
              <a:gd name="connsiteY14" fmla="*/ 1630680 h 1691640"/>
              <a:gd name="connsiteX15" fmla="*/ 0 w 365760"/>
              <a:gd name="connsiteY15" fmla="*/ 1691640 h 16916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365760" h="1691640">
                <a:moveTo>
                  <a:pt x="365760" y="0"/>
                </a:moveTo>
                <a:cubicBezTo>
                  <a:pt x="360680" y="25400"/>
                  <a:pt x="353097" y="50426"/>
                  <a:pt x="350520" y="76200"/>
                </a:cubicBezTo>
                <a:cubicBezTo>
                  <a:pt x="342921" y="152190"/>
                  <a:pt x="347191" y="229365"/>
                  <a:pt x="335280" y="304800"/>
                </a:cubicBezTo>
                <a:cubicBezTo>
                  <a:pt x="331737" y="327240"/>
                  <a:pt x="313237" y="344666"/>
                  <a:pt x="304800" y="365760"/>
                </a:cubicBezTo>
                <a:cubicBezTo>
                  <a:pt x="292868" y="395591"/>
                  <a:pt x="280621" y="425695"/>
                  <a:pt x="274320" y="457200"/>
                </a:cubicBezTo>
                <a:cubicBezTo>
                  <a:pt x="269240" y="482600"/>
                  <a:pt x="265362" y="508270"/>
                  <a:pt x="259080" y="533400"/>
                </a:cubicBezTo>
                <a:cubicBezTo>
                  <a:pt x="255184" y="548985"/>
                  <a:pt x="247736" y="563535"/>
                  <a:pt x="243840" y="579120"/>
                </a:cubicBezTo>
                <a:cubicBezTo>
                  <a:pt x="237558" y="604250"/>
                  <a:pt x="234882" y="630190"/>
                  <a:pt x="228600" y="655320"/>
                </a:cubicBezTo>
                <a:cubicBezTo>
                  <a:pt x="224704" y="670905"/>
                  <a:pt x="217773" y="685594"/>
                  <a:pt x="213360" y="701040"/>
                </a:cubicBezTo>
                <a:cubicBezTo>
                  <a:pt x="207606" y="721179"/>
                  <a:pt x="202664" y="741553"/>
                  <a:pt x="198120" y="762000"/>
                </a:cubicBezTo>
                <a:cubicBezTo>
                  <a:pt x="183920" y="825900"/>
                  <a:pt x="178669" y="863468"/>
                  <a:pt x="167640" y="929640"/>
                </a:cubicBezTo>
                <a:cubicBezTo>
                  <a:pt x="163851" y="986473"/>
                  <a:pt x="156690" y="1180289"/>
                  <a:pt x="137160" y="1264920"/>
                </a:cubicBezTo>
                <a:cubicBezTo>
                  <a:pt x="129936" y="1296226"/>
                  <a:pt x="114472" y="1325191"/>
                  <a:pt x="106680" y="1356360"/>
                </a:cubicBezTo>
                <a:lnTo>
                  <a:pt x="76200" y="1478280"/>
                </a:lnTo>
                <a:cubicBezTo>
                  <a:pt x="53168" y="1570409"/>
                  <a:pt x="67584" y="1519369"/>
                  <a:pt x="30480" y="1630680"/>
                </a:cubicBezTo>
                <a:cubicBezTo>
                  <a:pt x="12968" y="1683216"/>
                  <a:pt x="26599" y="1665041"/>
                  <a:pt x="0" y="1691640"/>
                </a:cubicBezTo>
              </a:path>
            </a:pathLst>
          </a:custGeom>
          <a:noFill/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81" name="Полилиния 80"/>
          <p:cNvSpPr/>
          <p:nvPr/>
        </p:nvSpPr>
        <p:spPr>
          <a:xfrm>
            <a:off x="3429000" y="2118360"/>
            <a:ext cx="2255520" cy="228600"/>
          </a:xfrm>
          <a:custGeom>
            <a:avLst/>
            <a:gdLst>
              <a:gd name="connsiteX0" fmla="*/ 0 w 2255520"/>
              <a:gd name="connsiteY0" fmla="*/ 182880 h 228600"/>
              <a:gd name="connsiteX1" fmla="*/ 76200 w 2255520"/>
              <a:gd name="connsiteY1" fmla="*/ 167640 h 228600"/>
              <a:gd name="connsiteX2" fmla="*/ 137160 w 2255520"/>
              <a:gd name="connsiteY2" fmla="*/ 152400 h 228600"/>
              <a:gd name="connsiteX3" fmla="*/ 289560 w 2255520"/>
              <a:gd name="connsiteY3" fmla="*/ 121920 h 228600"/>
              <a:gd name="connsiteX4" fmla="*/ 472440 w 2255520"/>
              <a:gd name="connsiteY4" fmla="*/ 106680 h 228600"/>
              <a:gd name="connsiteX5" fmla="*/ 609600 w 2255520"/>
              <a:gd name="connsiteY5" fmla="*/ 76200 h 228600"/>
              <a:gd name="connsiteX6" fmla="*/ 701040 w 2255520"/>
              <a:gd name="connsiteY6" fmla="*/ 45720 h 228600"/>
              <a:gd name="connsiteX7" fmla="*/ 792480 w 2255520"/>
              <a:gd name="connsiteY7" fmla="*/ 15240 h 228600"/>
              <a:gd name="connsiteX8" fmla="*/ 838200 w 2255520"/>
              <a:gd name="connsiteY8" fmla="*/ 0 h 228600"/>
              <a:gd name="connsiteX9" fmla="*/ 1280160 w 2255520"/>
              <a:gd name="connsiteY9" fmla="*/ 15240 h 228600"/>
              <a:gd name="connsiteX10" fmla="*/ 1356360 w 2255520"/>
              <a:gd name="connsiteY10" fmla="*/ 30480 h 228600"/>
              <a:gd name="connsiteX11" fmla="*/ 1447800 w 2255520"/>
              <a:gd name="connsiteY11" fmla="*/ 45720 h 228600"/>
              <a:gd name="connsiteX12" fmla="*/ 1493520 w 2255520"/>
              <a:gd name="connsiteY12" fmla="*/ 60960 h 228600"/>
              <a:gd name="connsiteX13" fmla="*/ 1645920 w 2255520"/>
              <a:gd name="connsiteY13" fmla="*/ 76200 h 228600"/>
              <a:gd name="connsiteX14" fmla="*/ 1767840 w 2255520"/>
              <a:gd name="connsiteY14" fmla="*/ 106680 h 228600"/>
              <a:gd name="connsiteX15" fmla="*/ 1905000 w 2255520"/>
              <a:gd name="connsiteY15" fmla="*/ 137160 h 228600"/>
              <a:gd name="connsiteX16" fmla="*/ 1965960 w 2255520"/>
              <a:gd name="connsiteY16" fmla="*/ 152400 h 228600"/>
              <a:gd name="connsiteX17" fmla="*/ 2118360 w 2255520"/>
              <a:gd name="connsiteY17" fmla="*/ 182880 h 228600"/>
              <a:gd name="connsiteX18" fmla="*/ 2209800 w 2255520"/>
              <a:gd name="connsiteY18" fmla="*/ 213360 h 228600"/>
              <a:gd name="connsiteX19" fmla="*/ 2255520 w 2255520"/>
              <a:gd name="connsiteY19" fmla="*/ 228600 h 228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2255520" h="228600">
                <a:moveTo>
                  <a:pt x="0" y="182880"/>
                </a:moveTo>
                <a:cubicBezTo>
                  <a:pt x="25400" y="177800"/>
                  <a:pt x="50914" y="173259"/>
                  <a:pt x="76200" y="167640"/>
                </a:cubicBezTo>
                <a:cubicBezTo>
                  <a:pt x="96647" y="163096"/>
                  <a:pt x="116680" y="156789"/>
                  <a:pt x="137160" y="152400"/>
                </a:cubicBezTo>
                <a:cubicBezTo>
                  <a:pt x="187816" y="141545"/>
                  <a:pt x="237933" y="126222"/>
                  <a:pt x="289560" y="121920"/>
                </a:cubicBezTo>
                <a:lnTo>
                  <a:pt x="472440" y="106680"/>
                </a:lnTo>
                <a:cubicBezTo>
                  <a:pt x="603250" y="63077"/>
                  <a:pt x="395028" y="129843"/>
                  <a:pt x="609600" y="76200"/>
                </a:cubicBezTo>
                <a:cubicBezTo>
                  <a:pt x="640769" y="68408"/>
                  <a:pt x="670560" y="55880"/>
                  <a:pt x="701040" y="45720"/>
                </a:cubicBezTo>
                <a:lnTo>
                  <a:pt x="792480" y="15240"/>
                </a:lnTo>
                <a:lnTo>
                  <a:pt x="838200" y="0"/>
                </a:lnTo>
                <a:cubicBezTo>
                  <a:pt x="985520" y="5080"/>
                  <a:pt x="1133007" y="6584"/>
                  <a:pt x="1280160" y="15240"/>
                </a:cubicBezTo>
                <a:cubicBezTo>
                  <a:pt x="1306018" y="16761"/>
                  <a:pt x="1330875" y="25846"/>
                  <a:pt x="1356360" y="30480"/>
                </a:cubicBezTo>
                <a:cubicBezTo>
                  <a:pt x="1386762" y="36008"/>
                  <a:pt x="1417635" y="39017"/>
                  <a:pt x="1447800" y="45720"/>
                </a:cubicBezTo>
                <a:cubicBezTo>
                  <a:pt x="1463482" y="49205"/>
                  <a:pt x="1477642" y="58517"/>
                  <a:pt x="1493520" y="60960"/>
                </a:cubicBezTo>
                <a:cubicBezTo>
                  <a:pt x="1543980" y="68723"/>
                  <a:pt x="1595314" y="69453"/>
                  <a:pt x="1645920" y="76200"/>
                </a:cubicBezTo>
                <a:cubicBezTo>
                  <a:pt x="1733064" y="87819"/>
                  <a:pt x="1700529" y="87448"/>
                  <a:pt x="1767840" y="106680"/>
                </a:cubicBezTo>
                <a:cubicBezTo>
                  <a:pt x="1832882" y="125264"/>
                  <a:pt x="1834290" y="121447"/>
                  <a:pt x="1905000" y="137160"/>
                </a:cubicBezTo>
                <a:cubicBezTo>
                  <a:pt x="1925447" y="141704"/>
                  <a:pt x="1945480" y="148011"/>
                  <a:pt x="1965960" y="152400"/>
                </a:cubicBezTo>
                <a:cubicBezTo>
                  <a:pt x="2016616" y="163255"/>
                  <a:pt x="2069212" y="166497"/>
                  <a:pt x="2118360" y="182880"/>
                </a:cubicBezTo>
                <a:lnTo>
                  <a:pt x="2209800" y="213360"/>
                </a:lnTo>
                <a:lnTo>
                  <a:pt x="2255520" y="228600"/>
                </a:lnTo>
              </a:path>
            </a:pathLst>
          </a:custGeom>
          <a:noFill/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82" name="Полилиния 81"/>
          <p:cNvSpPr/>
          <p:nvPr/>
        </p:nvSpPr>
        <p:spPr>
          <a:xfrm>
            <a:off x="3398520" y="2209800"/>
            <a:ext cx="0" cy="0"/>
          </a:xfrm>
          <a:custGeom>
            <a:avLst/>
            <a:gdLst>
              <a:gd name="connsiteX0" fmla="*/ 0 w 0"/>
              <a:gd name="connsiteY0" fmla="*/ 0 h 0"/>
              <a:gd name="connsiteX1" fmla="*/ 0 w 0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83" name="Полилиния 82"/>
          <p:cNvSpPr/>
          <p:nvPr/>
        </p:nvSpPr>
        <p:spPr>
          <a:xfrm>
            <a:off x="3398520" y="1965960"/>
            <a:ext cx="2377440" cy="243840"/>
          </a:xfrm>
          <a:custGeom>
            <a:avLst/>
            <a:gdLst>
              <a:gd name="connsiteX0" fmla="*/ 0 w 2377440"/>
              <a:gd name="connsiteY0" fmla="*/ 213360 h 243840"/>
              <a:gd name="connsiteX1" fmla="*/ 76200 w 2377440"/>
              <a:gd name="connsiteY1" fmla="*/ 198120 h 243840"/>
              <a:gd name="connsiteX2" fmla="*/ 213360 w 2377440"/>
              <a:gd name="connsiteY2" fmla="*/ 152400 h 243840"/>
              <a:gd name="connsiteX3" fmla="*/ 259080 w 2377440"/>
              <a:gd name="connsiteY3" fmla="*/ 137160 h 243840"/>
              <a:gd name="connsiteX4" fmla="*/ 304800 w 2377440"/>
              <a:gd name="connsiteY4" fmla="*/ 121920 h 243840"/>
              <a:gd name="connsiteX5" fmla="*/ 441960 w 2377440"/>
              <a:gd name="connsiteY5" fmla="*/ 60960 h 243840"/>
              <a:gd name="connsiteX6" fmla="*/ 487680 w 2377440"/>
              <a:gd name="connsiteY6" fmla="*/ 45720 h 243840"/>
              <a:gd name="connsiteX7" fmla="*/ 807720 w 2377440"/>
              <a:gd name="connsiteY7" fmla="*/ 30480 h 243840"/>
              <a:gd name="connsiteX8" fmla="*/ 1341120 w 2377440"/>
              <a:gd name="connsiteY8" fmla="*/ 0 h 243840"/>
              <a:gd name="connsiteX9" fmla="*/ 1600200 w 2377440"/>
              <a:gd name="connsiteY9" fmla="*/ 15240 h 243840"/>
              <a:gd name="connsiteX10" fmla="*/ 1798320 w 2377440"/>
              <a:gd name="connsiteY10" fmla="*/ 60960 h 243840"/>
              <a:gd name="connsiteX11" fmla="*/ 1905000 w 2377440"/>
              <a:gd name="connsiteY11" fmla="*/ 91440 h 243840"/>
              <a:gd name="connsiteX12" fmla="*/ 1996440 w 2377440"/>
              <a:gd name="connsiteY12" fmla="*/ 121920 h 243840"/>
              <a:gd name="connsiteX13" fmla="*/ 2118360 w 2377440"/>
              <a:gd name="connsiteY13" fmla="*/ 152400 h 243840"/>
              <a:gd name="connsiteX14" fmla="*/ 2179320 w 2377440"/>
              <a:gd name="connsiteY14" fmla="*/ 167640 h 243840"/>
              <a:gd name="connsiteX15" fmla="*/ 2225040 w 2377440"/>
              <a:gd name="connsiteY15" fmla="*/ 182880 h 243840"/>
              <a:gd name="connsiteX16" fmla="*/ 2316480 w 2377440"/>
              <a:gd name="connsiteY16" fmla="*/ 228600 h 243840"/>
              <a:gd name="connsiteX17" fmla="*/ 2377440 w 2377440"/>
              <a:gd name="connsiteY17" fmla="*/ 243840 h 2438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2377440" h="243840">
                <a:moveTo>
                  <a:pt x="0" y="213360"/>
                </a:moveTo>
                <a:cubicBezTo>
                  <a:pt x="25400" y="208280"/>
                  <a:pt x="51210" y="204936"/>
                  <a:pt x="76200" y="198120"/>
                </a:cubicBezTo>
                <a:lnTo>
                  <a:pt x="213360" y="152400"/>
                </a:lnTo>
                <a:lnTo>
                  <a:pt x="259080" y="137160"/>
                </a:lnTo>
                <a:cubicBezTo>
                  <a:pt x="274320" y="132080"/>
                  <a:pt x="291434" y="130831"/>
                  <a:pt x="304800" y="121920"/>
                </a:cubicBezTo>
                <a:cubicBezTo>
                  <a:pt x="377253" y="73618"/>
                  <a:pt x="333144" y="97232"/>
                  <a:pt x="441960" y="60960"/>
                </a:cubicBezTo>
                <a:cubicBezTo>
                  <a:pt x="457200" y="55880"/>
                  <a:pt x="471634" y="46484"/>
                  <a:pt x="487680" y="45720"/>
                </a:cubicBezTo>
                <a:lnTo>
                  <a:pt x="807720" y="30480"/>
                </a:lnTo>
                <a:cubicBezTo>
                  <a:pt x="1022976" y="6563"/>
                  <a:pt x="1051984" y="0"/>
                  <a:pt x="1341120" y="0"/>
                </a:cubicBezTo>
                <a:cubicBezTo>
                  <a:pt x="1427629" y="0"/>
                  <a:pt x="1513840" y="10160"/>
                  <a:pt x="1600200" y="15240"/>
                </a:cubicBezTo>
                <a:cubicBezTo>
                  <a:pt x="1725718" y="57079"/>
                  <a:pt x="1659834" y="41176"/>
                  <a:pt x="1798320" y="60960"/>
                </a:cubicBezTo>
                <a:cubicBezTo>
                  <a:pt x="1951971" y="112177"/>
                  <a:pt x="1713638" y="34031"/>
                  <a:pt x="1905000" y="91440"/>
                </a:cubicBezTo>
                <a:cubicBezTo>
                  <a:pt x="1935774" y="100672"/>
                  <a:pt x="1965271" y="114128"/>
                  <a:pt x="1996440" y="121920"/>
                </a:cubicBezTo>
                <a:lnTo>
                  <a:pt x="2118360" y="152400"/>
                </a:lnTo>
                <a:cubicBezTo>
                  <a:pt x="2138680" y="157480"/>
                  <a:pt x="2159449" y="161016"/>
                  <a:pt x="2179320" y="167640"/>
                </a:cubicBezTo>
                <a:cubicBezTo>
                  <a:pt x="2194560" y="172720"/>
                  <a:pt x="2210672" y="175696"/>
                  <a:pt x="2225040" y="182880"/>
                </a:cubicBezTo>
                <a:cubicBezTo>
                  <a:pt x="2314096" y="227408"/>
                  <a:pt x="2227099" y="203063"/>
                  <a:pt x="2316480" y="228600"/>
                </a:cubicBezTo>
                <a:cubicBezTo>
                  <a:pt x="2336619" y="234354"/>
                  <a:pt x="2377440" y="243840"/>
                  <a:pt x="2377440" y="243840"/>
                </a:cubicBezTo>
              </a:path>
            </a:pathLst>
          </a:custGeom>
          <a:noFill/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84" name="Полилиния 83"/>
          <p:cNvSpPr/>
          <p:nvPr/>
        </p:nvSpPr>
        <p:spPr>
          <a:xfrm>
            <a:off x="5699760" y="2209800"/>
            <a:ext cx="91440" cy="121920"/>
          </a:xfrm>
          <a:custGeom>
            <a:avLst/>
            <a:gdLst>
              <a:gd name="connsiteX0" fmla="*/ 91440 w 91440"/>
              <a:gd name="connsiteY0" fmla="*/ 0 h 121920"/>
              <a:gd name="connsiteX1" fmla="*/ 15240 w 91440"/>
              <a:gd name="connsiteY1" fmla="*/ 76200 h 121920"/>
              <a:gd name="connsiteX2" fmla="*/ 0 w 91440"/>
              <a:gd name="connsiteY2" fmla="*/ 121920 h 1219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91440" h="121920">
                <a:moveTo>
                  <a:pt x="91440" y="0"/>
                </a:moveTo>
                <a:cubicBezTo>
                  <a:pt x="66040" y="25400"/>
                  <a:pt x="36793" y="47463"/>
                  <a:pt x="15240" y="76200"/>
                </a:cubicBezTo>
                <a:cubicBezTo>
                  <a:pt x="5601" y="89051"/>
                  <a:pt x="0" y="121920"/>
                  <a:pt x="0" y="121920"/>
                </a:cubicBezTo>
              </a:path>
            </a:pathLst>
          </a:custGeom>
          <a:noFill/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85" name="Полилиния 84"/>
          <p:cNvSpPr/>
          <p:nvPr/>
        </p:nvSpPr>
        <p:spPr>
          <a:xfrm>
            <a:off x="3424907" y="2209800"/>
            <a:ext cx="19333" cy="91440"/>
          </a:xfrm>
          <a:custGeom>
            <a:avLst/>
            <a:gdLst>
              <a:gd name="connsiteX0" fmla="*/ 19333 w 19333"/>
              <a:gd name="connsiteY0" fmla="*/ 91440 h 91440"/>
              <a:gd name="connsiteX1" fmla="*/ 19333 w 19333"/>
              <a:gd name="connsiteY1" fmla="*/ 0 h 914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19333" h="91440">
                <a:moveTo>
                  <a:pt x="19333" y="91440"/>
                </a:moveTo>
                <a:cubicBezTo>
                  <a:pt x="2684" y="8195"/>
                  <a:pt x="-14223" y="33556"/>
                  <a:pt x="19333" y="0"/>
                </a:cubicBezTo>
              </a:path>
            </a:pathLst>
          </a:custGeom>
          <a:noFill/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grpSp>
        <p:nvGrpSpPr>
          <p:cNvPr id="86" name="Группа 85"/>
          <p:cNvGrpSpPr/>
          <p:nvPr/>
        </p:nvGrpSpPr>
        <p:grpSpPr>
          <a:xfrm>
            <a:off x="3197849" y="4598333"/>
            <a:ext cx="2626065" cy="361693"/>
            <a:chOff x="3192178" y="4592160"/>
            <a:chExt cx="2626065" cy="361693"/>
          </a:xfrm>
        </p:grpSpPr>
        <p:sp>
          <p:nvSpPr>
            <p:cNvPr id="87" name="Полилиния 86"/>
            <p:cNvSpPr/>
            <p:nvPr/>
          </p:nvSpPr>
          <p:spPr>
            <a:xfrm>
              <a:off x="3192178" y="4606919"/>
              <a:ext cx="429753" cy="346934"/>
            </a:xfrm>
            <a:custGeom>
              <a:avLst/>
              <a:gdLst>
                <a:gd name="connsiteX0" fmla="*/ 183823 w 429753"/>
                <a:gd name="connsiteY0" fmla="*/ 75415 h 346934"/>
                <a:gd name="connsiteX1" fmla="*/ 188536 w 429753"/>
                <a:gd name="connsiteY1" fmla="*/ 325225 h 346934"/>
                <a:gd name="connsiteX2" fmla="*/ 245097 w 429753"/>
                <a:gd name="connsiteY2" fmla="*/ 306372 h 346934"/>
                <a:gd name="connsiteX3" fmla="*/ 254524 w 429753"/>
                <a:gd name="connsiteY3" fmla="*/ 89555 h 346934"/>
                <a:gd name="connsiteX4" fmla="*/ 273377 w 429753"/>
                <a:gd name="connsiteY4" fmla="*/ 70701 h 346934"/>
                <a:gd name="connsiteX5" fmla="*/ 287517 w 429753"/>
                <a:gd name="connsiteY5" fmla="*/ 75415 h 346934"/>
                <a:gd name="connsiteX6" fmla="*/ 358218 w 429753"/>
                <a:gd name="connsiteY6" fmla="*/ 84842 h 346934"/>
                <a:gd name="connsiteX7" fmla="*/ 381785 w 429753"/>
                <a:gd name="connsiteY7" fmla="*/ 80128 h 346934"/>
                <a:gd name="connsiteX8" fmla="*/ 410066 w 429753"/>
                <a:gd name="connsiteY8" fmla="*/ 51848 h 346934"/>
                <a:gd name="connsiteX9" fmla="*/ 419493 w 429753"/>
                <a:gd name="connsiteY9" fmla="*/ 37708 h 346934"/>
                <a:gd name="connsiteX10" fmla="*/ 414779 w 429753"/>
                <a:gd name="connsiteY10" fmla="*/ 0 h 346934"/>
                <a:gd name="connsiteX11" fmla="*/ 329938 w 429753"/>
                <a:gd name="connsiteY11" fmla="*/ 9427 h 346934"/>
                <a:gd name="connsiteX12" fmla="*/ 311084 w 429753"/>
                <a:gd name="connsiteY12" fmla="*/ 14141 h 346934"/>
                <a:gd name="connsiteX13" fmla="*/ 131975 w 429753"/>
                <a:gd name="connsiteY13" fmla="*/ 9427 h 346934"/>
                <a:gd name="connsiteX14" fmla="*/ 117835 w 429753"/>
                <a:gd name="connsiteY14" fmla="*/ 4714 h 346934"/>
                <a:gd name="connsiteX15" fmla="*/ 0 w 429753"/>
                <a:gd name="connsiteY15" fmla="*/ 9427 h 346934"/>
                <a:gd name="connsiteX16" fmla="*/ 23567 w 429753"/>
                <a:gd name="connsiteY16" fmla="*/ 51848 h 346934"/>
                <a:gd name="connsiteX17" fmla="*/ 56561 w 429753"/>
                <a:gd name="connsiteY17" fmla="*/ 84842 h 346934"/>
                <a:gd name="connsiteX18" fmla="*/ 89554 w 429753"/>
                <a:gd name="connsiteY18" fmla="*/ 80128 h 346934"/>
                <a:gd name="connsiteX19" fmla="*/ 117835 w 429753"/>
                <a:gd name="connsiteY19" fmla="*/ 75415 h 346934"/>
                <a:gd name="connsiteX20" fmla="*/ 183823 w 429753"/>
                <a:gd name="connsiteY20" fmla="*/ 75415 h 3469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429753" h="346934">
                  <a:moveTo>
                    <a:pt x="183823" y="75415"/>
                  </a:moveTo>
                  <a:cubicBezTo>
                    <a:pt x="195606" y="117050"/>
                    <a:pt x="171300" y="243743"/>
                    <a:pt x="188536" y="325225"/>
                  </a:cubicBezTo>
                  <a:cubicBezTo>
                    <a:pt x="200399" y="381307"/>
                    <a:pt x="241587" y="311636"/>
                    <a:pt x="245097" y="306372"/>
                  </a:cubicBezTo>
                  <a:cubicBezTo>
                    <a:pt x="248239" y="234100"/>
                    <a:pt x="231649" y="158184"/>
                    <a:pt x="254524" y="89555"/>
                  </a:cubicBezTo>
                  <a:cubicBezTo>
                    <a:pt x="260808" y="70702"/>
                    <a:pt x="254524" y="76986"/>
                    <a:pt x="273377" y="70701"/>
                  </a:cubicBezTo>
                  <a:cubicBezTo>
                    <a:pt x="278090" y="72272"/>
                    <a:pt x="282697" y="74210"/>
                    <a:pt x="287517" y="75415"/>
                  </a:cubicBezTo>
                  <a:cubicBezTo>
                    <a:pt x="313544" y="81922"/>
                    <a:pt x="328781" y="81898"/>
                    <a:pt x="358218" y="84842"/>
                  </a:cubicBezTo>
                  <a:cubicBezTo>
                    <a:pt x="366074" y="83271"/>
                    <a:pt x="374284" y="82941"/>
                    <a:pt x="381785" y="80128"/>
                  </a:cubicBezTo>
                  <a:cubicBezTo>
                    <a:pt x="395756" y="74889"/>
                    <a:pt x="401826" y="63384"/>
                    <a:pt x="410066" y="51848"/>
                  </a:cubicBezTo>
                  <a:cubicBezTo>
                    <a:pt x="413359" y="47238"/>
                    <a:pt x="416351" y="42421"/>
                    <a:pt x="419493" y="37708"/>
                  </a:cubicBezTo>
                  <a:cubicBezTo>
                    <a:pt x="430710" y="4053"/>
                    <a:pt x="437187" y="14939"/>
                    <a:pt x="414779" y="0"/>
                  </a:cubicBezTo>
                  <a:cubicBezTo>
                    <a:pt x="385473" y="2665"/>
                    <a:pt x="358598" y="4216"/>
                    <a:pt x="329938" y="9427"/>
                  </a:cubicBezTo>
                  <a:cubicBezTo>
                    <a:pt x="323564" y="10586"/>
                    <a:pt x="317369" y="12570"/>
                    <a:pt x="311084" y="14141"/>
                  </a:cubicBezTo>
                  <a:cubicBezTo>
                    <a:pt x="251381" y="12570"/>
                    <a:pt x="191628" y="12337"/>
                    <a:pt x="131975" y="9427"/>
                  </a:cubicBezTo>
                  <a:cubicBezTo>
                    <a:pt x="127013" y="9185"/>
                    <a:pt x="122803" y="4714"/>
                    <a:pt x="117835" y="4714"/>
                  </a:cubicBezTo>
                  <a:cubicBezTo>
                    <a:pt x="78525" y="4714"/>
                    <a:pt x="39278" y="7856"/>
                    <a:pt x="0" y="9427"/>
                  </a:cubicBezTo>
                  <a:cubicBezTo>
                    <a:pt x="16794" y="59810"/>
                    <a:pt x="-1127" y="20098"/>
                    <a:pt x="23567" y="51848"/>
                  </a:cubicBezTo>
                  <a:cubicBezTo>
                    <a:pt x="50038" y="85883"/>
                    <a:pt x="29540" y="75834"/>
                    <a:pt x="56561" y="84842"/>
                  </a:cubicBezTo>
                  <a:lnTo>
                    <a:pt x="89554" y="80128"/>
                  </a:lnTo>
                  <a:cubicBezTo>
                    <a:pt x="99000" y="78675"/>
                    <a:pt x="108289" y="75870"/>
                    <a:pt x="117835" y="75415"/>
                  </a:cubicBezTo>
                  <a:cubicBezTo>
                    <a:pt x="141375" y="74294"/>
                    <a:pt x="172040" y="33780"/>
                    <a:pt x="183823" y="75415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uk-UA"/>
            </a:p>
          </p:txBody>
        </p:sp>
        <p:sp>
          <p:nvSpPr>
            <p:cNvPr id="88" name="Полилиния 87"/>
            <p:cNvSpPr/>
            <p:nvPr/>
          </p:nvSpPr>
          <p:spPr>
            <a:xfrm>
              <a:off x="3761992" y="4604586"/>
              <a:ext cx="416002" cy="64990"/>
            </a:xfrm>
            <a:custGeom>
              <a:avLst/>
              <a:gdLst>
                <a:gd name="connsiteX0" fmla="*/ 24074 w 416002"/>
                <a:gd name="connsiteY0" fmla="*/ 2333 h 64990"/>
                <a:gd name="connsiteX1" fmla="*/ 387006 w 416002"/>
                <a:gd name="connsiteY1" fmla="*/ 7047 h 64990"/>
                <a:gd name="connsiteX2" fmla="*/ 415287 w 416002"/>
                <a:gd name="connsiteY2" fmla="*/ 11760 h 64990"/>
                <a:gd name="connsiteX3" fmla="*/ 401147 w 416002"/>
                <a:gd name="connsiteY3" fmla="*/ 25900 h 64990"/>
                <a:gd name="connsiteX4" fmla="*/ 391720 w 416002"/>
                <a:gd name="connsiteY4" fmla="*/ 40041 h 64990"/>
                <a:gd name="connsiteX5" fmla="*/ 377580 w 416002"/>
                <a:gd name="connsiteY5" fmla="*/ 49467 h 64990"/>
                <a:gd name="connsiteX6" fmla="*/ 363439 w 416002"/>
                <a:gd name="connsiteY6" fmla="*/ 63608 h 64990"/>
                <a:gd name="connsiteX7" fmla="*/ 198470 w 416002"/>
                <a:gd name="connsiteY7" fmla="*/ 58894 h 64990"/>
                <a:gd name="connsiteX8" fmla="*/ 52355 w 416002"/>
                <a:gd name="connsiteY8" fmla="*/ 58894 h 64990"/>
                <a:gd name="connsiteX9" fmla="*/ 42928 w 416002"/>
                <a:gd name="connsiteY9" fmla="*/ 44754 h 64990"/>
                <a:gd name="connsiteX10" fmla="*/ 24074 w 416002"/>
                <a:gd name="connsiteY10" fmla="*/ 2333 h 649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416002" h="64990">
                  <a:moveTo>
                    <a:pt x="24074" y="2333"/>
                  </a:moveTo>
                  <a:cubicBezTo>
                    <a:pt x="81420" y="-3952"/>
                    <a:pt x="266054" y="4132"/>
                    <a:pt x="387006" y="7047"/>
                  </a:cubicBezTo>
                  <a:cubicBezTo>
                    <a:pt x="396560" y="7277"/>
                    <a:pt x="409552" y="4115"/>
                    <a:pt x="415287" y="11760"/>
                  </a:cubicBezTo>
                  <a:cubicBezTo>
                    <a:pt x="419287" y="17092"/>
                    <a:pt x="405414" y="20779"/>
                    <a:pt x="401147" y="25900"/>
                  </a:cubicBezTo>
                  <a:cubicBezTo>
                    <a:pt x="397520" y="30252"/>
                    <a:pt x="395726" y="36035"/>
                    <a:pt x="391720" y="40041"/>
                  </a:cubicBezTo>
                  <a:cubicBezTo>
                    <a:pt x="387715" y="44046"/>
                    <a:pt x="381932" y="45841"/>
                    <a:pt x="377580" y="49467"/>
                  </a:cubicBezTo>
                  <a:cubicBezTo>
                    <a:pt x="372459" y="53734"/>
                    <a:pt x="368153" y="58894"/>
                    <a:pt x="363439" y="63608"/>
                  </a:cubicBezTo>
                  <a:cubicBezTo>
                    <a:pt x="308449" y="62037"/>
                    <a:pt x="253482" y="58894"/>
                    <a:pt x="198470" y="58894"/>
                  </a:cubicBezTo>
                  <a:cubicBezTo>
                    <a:pt x="42810" y="58894"/>
                    <a:pt x="120928" y="72610"/>
                    <a:pt x="52355" y="58894"/>
                  </a:cubicBezTo>
                  <a:cubicBezTo>
                    <a:pt x="49213" y="54181"/>
                    <a:pt x="45229" y="49931"/>
                    <a:pt x="42928" y="44754"/>
                  </a:cubicBezTo>
                  <a:cubicBezTo>
                    <a:pt x="27873" y="10883"/>
                    <a:pt x="-33272" y="8618"/>
                    <a:pt x="24074" y="2333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uk-UA"/>
            </a:p>
          </p:txBody>
        </p:sp>
        <p:sp>
          <p:nvSpPr>
            <p:cNvPr id="89" name="Полилиния 88"/>
            <p:cNvSpPr/>
            <p:nvPr/>
          </p:nvSpPr>
          <p:spPr>
            <a:xfrm>
              <a:off x="3761992" y="4724491"/>
              <a:ext cx="416002" cy="64990"/>
            </a:xfrm>
            <a:custGeom>
              <a:avLst/>
              <a:gdLst>
                <a:gd name="connsiteX0" fmla="*/ 24074 w 416002"/>
                <a:gd name="connsiteY0" fmla="*/ 2333 h 64990"/>
                <a:gd name="connsiteX1" fmla="*/ 387006 w 416002"/>
                <a:gd name="connsiteY1" fmla="*/ 7047 h 64990"/>
                <a:gd name="connsiteX2" fmla="*/ 415287 w 416002"/>
                <a:gd name="connsiteY2" fmla="*/ 11760 h 64990"/>
                <a:gd name="connsiteX3" fmla="*/ 401147 w 416002"/>
                <a:gd name="connsiteY3" fmla="*/ 25900 h 64990"/>
                <a:gd name="connsiteX4" fmla="*/ 391720 w 416002"/>
                <a:gd name="connsiteY4" fmla="*/ 40041 h 64990"/>
                <a:gd name="connsiteX5" fmla="*/ 377580 w 416002"/>
                <a:gd name="connsiteY5" fmla="*/ 49467 h 64990"/>
                <a:gd name="connsiteX6" fmla="*/ 363439 w 416002"/>
                <a:gd name="connsiteY6" fmla="*/ 63608 h 64990"/>
                <a:gd name="connsiteX7" fmla="*/ 198470 w 416002"/>
                <a:gd name="connsiteY7" fmla="*/ 58894 h 64990"/>
                <a:gd name="connsiteX8" fmla="*/ 52355 w 416002"/>
                <a:gd name="connsiteY8" fmla="*/ 58894 h 64990"/>
                <a:gd name="connsiteX9" fmla="*/ 42928 w 416002"/>
                <a:gd name="connsiteY9" fmla="*/ 44754 h 64990"/>
                <a:gd name="connsiteX10" fmla="*/ 24074 w 416002"/>
                <a:gd name="connsiteY10" fmla="*/ 2333 h 649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416002" h="64990">
                  <a:moveTo>
                    <a:pt x="24074" y="2333"/>
                  </a:moveTo>
                  <a:cubicBezTo>
                    <a:pt x="81420" y="-3952"/>
                    <a:pt x="266054" y="4132"/>
                    <a:pt x="387006" y="7047"/>
                  </a:cubicBezTo>
                  <a:cubicBezTo>
                    <a:pt x="396560" y="7277"/>
                    <a:pt x="409552" y="4115"/>
                    <a:pt x="415287" y="11760"/>
                  </a:cubicBezTo>
                  <a:cubicBezTo>
                    <a:pt x="419287" y="17092"/>
                    <a:pt x="405414" y="20779"/>
                    <a:pt x="401147" y="25900"/>
                  </a:cubicBezTo>
                  <a:cubicBezTo>
                    <a:pt x="397520" y="30252"/>
                    <a:pt x="395726" y="36035"/>
                    <a:pt x="391720" y="40041"/>
                  </a:cubicBezTo>
                  <a:cubicBezTo>
                    <a:pt x="387715" y="44046"/>
                    <a:pt x="381932" y="45841"/>
                    <a:pt x="377580" y="49467"/>
                  </a:cubicBezTo>
                  <a:cubicBezTo>
                    <a:pt x="372459" y="53734"/>
                    <a:pt x="368153" y="58894"/>
                    <a:pt x="363439" y="63608"/>
                  </a:cubicBezTo>
                  <a:cubicBezTo>
                    <a:pt x="308449" y="62037"/>
                    <a:pt x="253482" y="58894"/>
                    <a:pt x="198470" y="58894"/>
                  </a:cubicBezTo>
                  <a:cubicBezTo>
                    <a:pt x="42810" y="58894"/>
                    <a:pt x="120928" y="72610"/>
                    <a:pt x="52355" y="58894"/>
                  </a:cubicBezTo>
                  <a:cubicBezTo>
                    <a:pt x="49213" y="54181"/>
                    <a:pt x="45229" y="49931"/>
                    <a:pt x="42928" y="44754"/>
                  </a:cubicBezTo>
                  <a:cubicBezTo>
                    <a:pt x="27873" y="10883"/>
                    <a:pt x="-33272" y="8618"/>
                    <a:pt x="24074" y="2333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uk-UA"/>
            </a:p>
          </p:txBody>
        </p:sp>
        <p:sp>
          <p:nvSpPr>
            <p:cNvPr id="90" name="Полилиния 89"/>
            <p:cNvSpPr/>
            <p:nvPr/>
          </p:nvSpPr>
          <p:spPr>
            <a:xfrm>
              <a:off x="3761992" y="4850960"/>
              <a:ext cx="416002" cy="64990"/>
            </a:xfrm>
            <a:custGeom>
              <a:avLst/>
              <a:gdLst>
                <a:gd name="connsiteX0" fmla="*/ 24074 w 416002"/>
                <a:gd name="connsiteY0" fmla="*/ 2333 h 64990"/>
                <a:gd name="connsiteX1" fmla="*/ 387006 w 416002"/>
                <a:gd name="connsiteY1" fmla="*/ 7047 h 64990"/>
                <a:gd name="connsiteX2" fmla="*/ 415287 w 416002"/>
                <a:gd name="connsiteY2" fmla="*/ 11760 h 64990"/>
                <a:gd name="connsiteX3" fmla="*/ 401147 w 416002"/>
                <a:gd name="connsiteY3" fmla="*/ 25900 h 64990"/>
                <a:gd name="connsiteX4" fmla="*/ 391720 w 416002"/>
                <a:gd name="connsiteY4" fmla="*/ 40041 h 64990"/>
                <a:gd name="connsiteX5" fmla="*/ 377580 w 416002"/>
                <a:gd name="connsiteY5" fmla="*/ 49467 h 64990"/>
                <a:gd name="connsiteX6" fmla="*/ 363439 w 416002"/>
                <a:gd name="connsiteY6" fmla="*/ 63608 h 64990"/>
                <a:gd name="connsiteX7" fmla="*/ 198470 w 416002"/>
                <a:gd name="connsiteY7" fmla="*/ 58894 h 64990"/>
                <a:gd name="connsiteX8" fmla="*/ 52355 w 416002"/>
                <a:gd name="connsiteY8" fmla="*/ 58894 h 64990"/>
                <a:gd name="connsiteX9" fmla="*/ 42928 w 416002"/>
                <a:gd name="connsiteY9" fmla="*/ 44754 h 64990"/>
                <a:gd name="connsiteX10" fmla="*/ 24074 w 416002"/>
                <a:gd name="connsiteY10" fmla="*/ 2333 h 649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416002" h="64990">
                  <a:moveTo>
                    <a:pt x="24074" y="2333"/>
                  </a:moveTo>
                  <a:cubicBezTo>
                    <a:pt x="81420" y="-3952"/>
                    <a:pt x="266054" y="4132"/>
                    <a:pt x="387006" y="7047"/>
                  </a:cubicBezTo>
                  <a:cubicBezTo>
                    <a:pt x="396560" y="7277"/>
                    <a:pt x="409552" y="4115"/>
                    <a:pt x="415287" y="11760"/>
                  </a:cubicBezTo>
                  <a:cubicBezTo>
                    <a:pt x="419287" y="17092"/>
                    <a:pt x="405414" y="20779"/>
                    <a:pt x="401147" y="25900"/>
                  </a:cubicBezTo>
                  <a:cubicBezTo>
                    <a:pt x="397520" y="30252"/>
                    <a:pt x="395726" y="36035"/>
                    <a:pt x="391720" y="40041"/>
                  </a:cubicBezTo>
                  <a:cubicBezTo>
                    <a:pt x="387715" y="44046"/>
                    <a:pt x="381932" y="45841"/>
                    <a:pt x="377580" y="49467"/>
                  </a:cubicBezTo>
                  <a:cubicBezTo>
                    <a:pt x="372459" y="53734"/>
                    <a:pt x="368153" y="58894"/>
                    <a:pt x="363439" y="63608"/>
                  </a:cubicBezTo>
                  <a:cubicBezTo>
                    <a:pt x="308449" y="62037"/>
                    <a:pt x="253482" y="58894"/>
                    <a:pt x="198470" y="58894"/>
                  </a:cubicBezTo>
                  <a:cubicBezTo>
                    <a:pt x="42810" y="58894"/>
                    <a:pt x="120928" y="72610"/>
                    <a:pt x="52355" y="58894"/>
                  </a:cubicBezTo>
                  <a:cubicBezTo>
                    <a:pt x="49213" y="54181"/>
                    <a:pt x="45229" y="49931"/>
                    <a:pt x="42928" y="44754"/>
                  </a:cubicBezTo>
                  <a:cubicBezTo>
                    <a:pt x="27873" y="10883"/>
                    <a:pt x="-33272" y="8618"/>
                    <a:pt x="24074" y="2333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uk-UA"/>
            </a:p>
          </p:txBody>
        </p:sp>
        <p:sp>
          <p:nvSpPr>
            <p:cNvPr id="91" name="Полилиния 90"/>
            <p:cNvSpPr/>
            <p:nvPr/>
          </p:nvSpPr>
          <p:spPr>
            <a:xfrm>
              <a:off x="4351620" y="4605613"/>
              <a:ext cx="395981" cy="331245"/>
            </a:xfrm>
            <a:custGeom>
              <a:avLst/>
              <a:gdLst>
                <a:gd name="connsiteX0" fmla="*/ 334706 w 395981"/>
                <a:gd name="connsiteY0" fmla="*/ 67294 h 331245"/>
                <a:gd name="connsiteX1" fmla="*/ 367700 w 395981"/>
                <a:gd name="connsiteY1" fmla="*/ 62581 h 331245"/>
                <a:gd name="connsiteX2" fmla="*/ 386554 w 395981"/>
                <a:gd name="connsiteY2" fmla="*/ 34300 h 331245"/>
                <a:gd name="connsiteX3" fmla="*/ 395981 w 395981"/>
                <a:gd name="connsiteY3" fmla="*/ 20160 h 331245"/>
                <a:gd name="connsiteX4" fmla="*/ 391267 w 395981"/>
                <a:gd name="connsiteY4" fmla="*/ 1306 h 331245"/>
                <a:gd name="connsiteX5" fmla="*/ 344133 w 395981"/>
                <a:gd name="connsiteY5" fmla="*/ 6020 h 331245"/>
                <a:gd name="connsiteX6" fmla="*/ 315853 w 395981"/>
                <a:gd name="connsiteY6" fmla="*/ 10733 h 331245"/>
                <a:gd name="connsiteX7" fmla="*/ 282859 w 395981"/>
                <a:gd name="connsiteY7" fmla="*/ 15447 h 331245"/>
                <a:gd name="connsiteX8" fmla="*/ 198018 w 395981"/>
                <a:gd name="connsiteY8" fmla="*/ 10733 h 331245"/>
                <a:gd name="connsiteX9" fmla="*/ 155597 w 395981"/>
                <a:gd name="connsiteY9" fmla="*/ 6020 h 331245"/>
                <a:gd name="connsiteX10" fmla="*/ 14195 w 395981"/>
                <a:gd name="connsiteY10" fmla="*/ 10733 h 331245"/>
                <a:gd name="connsiteX11" fmla="*/ 9482 w 395981"/>
                <a:gd name="connsiteY11" fmla="*/ 81434 h 331245"/>
                <a:gd name="connsiteX12" fmla="*/ 55 w 395981"/>
                <a:gd name="connsiteY12" fmla="*/ 109715 h 331245"/>
                <a:gd name="connsiteX13" fmla="*/ 4768 w 395981"/>
                <a:gd name="connsiteY13" fmla="*/ 199269 h 331245"/>
                <a:gd name="connsiteX14" fmla="*/ 23622 w 395981"/>
                <a:gd name="connsiteY14" fmla="*/ 194556 h 331245"/>
                <a:gd name="connsiteX15" fmla="*/ 37762 w 395981"/>
                <a:gd name="connsiteY15" fmla="*/ 189843 h 331245"/>
                <a:gd name="connsiteX16" fmla="*/ 70756 w 395981"/>
                <a:gd name="connsiteY16" fmla="*/ 180416 h 331245"/>
                <a:gd name="connsiteX17" fmla="*/ 146170 w 395981"/>
                <a:gd name="connsiteY17" fmla="*/ 185129 h 331245"/>
                <a:gd name="connsiteX18" fmla="*/ 160310 w 395981"/>
                <a:gd name="connsiteY18" fmla="*/ 189843 h 331245"/>
                <a:gd name="connsiteX19" fmla="*/ 198018 w 395981"/>
                <a:gd name="connsiteY19" fmla="*/ 199269 h 331245"/>
                <a:gd name="connsiteX20" fmla="*/ 245152 w 395981"/>
                <a:gd name="connsiteY20" fmla="*/ 203983 h 331245"/>
                <a:gd name="connsiteX21" fmla="*/ 259292 w 395981"/>
                <a:gd name="connsiteY21" fmla="*/ 208696 h 331245"/>
                <a:gd name="connsiteX22" fmla="*/ 273432 w 395981"/>
                <a:gd name="connsiteY22" fmla="*/ 203983 h 331245"/>
                <a:gd name="connsiteX23" fmla="*/ 306426 w 395981"/>
                <a:gd name="connsiteY23" fmla="*/ 199269 h 331245"/>
                <a:gd name="connsiteX24" fmla="*/ 315853 w 395981"/>
                <a:gd name="connsiteY24" fmla="*/ 255830 h 331245"/>
                <a:gd name="connsiteX25" fmla="*/ 268719 w 395981"/>
                <a:gd name="connsiteY25" fmla="*/ 260544 h 331245"/>
                <a:gd name="connsiteX26" fmla="*/ 174451 w 395981"/>
                <a:gd name="connsiteY26" fmla="*/ 255830 h 331245"/>
                <a:gd name="connsiteX27" fmla="*/ 37762 w 395981"/>
                <a:gd name="connsiteY27" fmla="*/ 269970 h 331245"/>
                <a:gd name="connsiteX28" fmla="*/ 18908 w 395981"/>
                <a:gd name="connsiteY28" fmla="*/ 298251 h 331245"/>
                <a:gd name="connsiteX29" fmla="*/ 9482 w 395981"/>
                <a:gd name="connsiteY29" fmla="*/ 312391 h 331245"/>
                <a:gd name="connsiteX30" fmla="*/ 80183 w 395981"/>
                <a:gd name="connsiteY30" fmla="*/ 312391 h 331245"/>
                <a:gd name="connsiteX31" fmla="*/ 146170 w 395981"/>
                <a:gd name="connsiteY31" fmla="*/ 317104 h 331245"/>
                <a:gd name="connsiteX32" fmla="*/ 188591 w 395981"/>
                <a:gd name="connsiteY32" fmla="*/ 326531 h 331245"/>
                <a:gd name="connsiteX33" fmla="*/ 231011 w 395981"/>
                <a:gd name="connsiteY33" fmla="*/ 331245 h 331245"/>
                <a:gd name="connsiteX34" fmla="*/ 353560 w 395981"/>
                <a:gd name="connsiteY34" fmla="*/ 326531 h 331245"/>
                <a:gd name="connsiteX35" fmla="*/ 395981 w 395981"/>
                <a:gd name="connsiteY35" fmla="*/ 317104 h 331245"/>
                <a:gd name="connsiteX36" fmla="*/ 386554 w 395981"/>
                <a:gd name="connsiteY36" fmla="*/ 251117 h 331245"/>
                <a:gd name="connsiteX37" fmla="*/ 395981 w 395981"/>
                <a:gd name="connsiteY37" fmla="*/ 170989 h 331245"/>
                <a:gd name="connsiteX38" fmla="*/ 155597 w 395981"/>
                <a:gd name="connsiteY38" fmla="*/ 128568 h 331245"/>
                <a:gd name="connsiteX39" fmla="*/ 80183 w 395981"/>
                <a:gd name="connsiteY39" fmla="*/ 123855 h 331245"/>
                <a:gd name="connsiteX40" fmla="*/ 70756 w 395981"/>
                <a:gd name="connsiteY40" fmla="*/ 109715 h 331245"/>
                <a:gd name="connsiteX41" fmla="*/ 80183 w 395981"/>
                <a:gd name="connsiteY41" fmla="*/ 72007 h 331245"/>
                <a:gd name="connsiteX42" fmla="*/ 94323 w 395981"/>
                <a:gd name="connsiteY42" fmla="*/ 62581 h 331245"/>
                <a:gd name="connsiteX43" fmla="*/ 132030 w 395981"/>
                <a:gd name="connsiteY43" fmla="*/ 72007 h 331245"/>
                <a:gd name="connsiteX44" fmla="*/ 165024 w 395981"/>
                <a:gd name="connsiteY44" fmla="*/ 81434 h 331245"/>
                <a:gd name="connsiteX45" fmla="*/ 207444 w 395981"/>
                <a:gd name="connsiteY45" fmla="*/ 86148 h 331245"/>
                <a:gd name="connsiteX46" fmla="*/ 311139 w 395981"/>
                <a:gd name="connsiteY46" fmla="*/ 81434 h 331245"/>
                <a:gd name="connsiteX47" fmla="*/ 329993 w 395981"/>
                <a:gd name="connsiteY47" fmla="*/ 76721 h 331245"/>
                <a:gd name="connsiteX48" fmla="*/ 334706 w 395981"/>
                <a:gd name="connsiteY48" fmla="*/ 67294 h 3312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</a:cxnLst>
              <a:rect l="l" t="t" r="r" b="b"/>
              <a:pathLst>
                <a:path w="395981" h="331245">
                  <a:moveTo>
                    <a:pt x="334706" y="67294"/>
                  </a:moveTo>
                  <a:cubicBezTo>
                    <a:pt x="340990" y="64937"/>
                    <a:pt x="358327" y="68545"/>
                    <a:pt x="367700" y="62581"/>
                  </a:cubicBezTo>
                  <a:cubicBezTo>
                    <a:pt x="377259" y="56498"/>
                    <a:pt x="380269" y="43727"/>
                    <a:pt x="386554" y="34300"/>
                  </a:cubicBezTo>
                  <a:lnTo>
                    <a:pt x="395981" y="20160"/>
                  </a:lnTo>
                  <a:cubicBezTo>
                    <a:pt x="394410" y="13875"/>
                    <a:pt x="397517" y="3010"/>
                    <a:pt x="391267" y="1306"/>
                  </a:cubicBezTo>
                  <a:cubicBezTo>
                    <a:pt x="376034" y="-2848"/>
                    <a:pt x="359801" y="4061"/>
                    <a:pt x="344133" y="6020"/>
                  </a:cubicBezTo>
                  <a:cubicBezTo>
                    <a:pt x="334650" y="7205"/>
                    <a:pt x="325299" y="9280"/>
                    <a:pt x="315853" y="10733"/>
                  </a:cubicBezTo>
                  <a:cubicBezTo>
                    <a:pt x="304873" y="12422"/>
                    <a:pt x="293857" y="13876"/>
                    <a:pt x="282859" y="15447"/>
                  </a:cubicBezTo>
                  <a:lnTo>
                    <a:pt x="198018" y="10733"/>
                  </a:lnTo>
                  <a:cubicBezTo>
                    <a:pt x="183830" y="9682"/>
                    <a:pt x="169824" y="6020"/>
                    <a:pt x="155597" y="6020"/>
                  </a:cubicBezTo>
                  <a:cubicBezTo>
                    <a:pt x="108437" y="6020"/>
                    <a:pt x="61329" y="9162"/>
                    <a:pt x="14195" y="10733"/>
                  </a:cubicBezTo>
                  <a:cubicBezTo>
                    <a:pt x="12624" y="34300"/>
                    <a:pt x="12822" y="58052"/>
                    <a:pt x="9482" y="81434"/>
                  </a:cubicBezTo>
                  <a:cubicBezTo>
                    <a:pt x="8077" y="91271"/>
                    <a:pt x="55" y="109715"/>
                    <a:pt x="55" y="109715"/>
                  </a:cubicBezTo>
                  <a:cubicBezTo>
                    <a:pt x="1626" y="139566"/>
                    <a:pt x="-3233" y="170467"/>
                    <a:pt x="4768" y="199269"/>
                  </a:cubicBezTo>
                  <a:cubicBezTo>
                    <a:pt x="6502" y="205511"/>
                    <a:pt x="17393" y="196336"/>
                    <a:pt x="23622" y="194556"/>
                  </a:cubicBezTo>
                  <a:cubicBezTo>
                    <a:pt x="28399" y="193191"/>
                    <a:pt x="32985" y="191208"/>
                    <a:pt x="37762" y="189843"/>
                  </a:cubicBezTo>
                  <a:cubicBezTo>
                    <a:pt x="79191" y="178006"/>
                    <a:pt x="36854" y="191716"/>
                    <a:pt x="70756" y="180416"/>
                  </a:cubicBezTo>
                  <a:cubicBezTo>
                    <a:pt x="95894" y="181987"/>
                    <a:pt x="121121" y="182492"/>
                    <a:pt x="146170" y="185129"/>
                  </a:cubicBezTo>
                  <a:cubicBezTo>
                    <a:pt x="151111" y="185649"/>
                    <a:pt x="155517" y="188536"/>
                    <a:pt x="160310" y="189843"/>
                  </a:cubicBezTo>
                  <a:cubicBezTo>
                    <a:pt x="172810" y="193252"/>
                    <a:pt x="185126" y="197980"/>
                    <a:pt x="198018" y="199269"/>
                  </a:cubicBezTo>
                  <a:lnTo>
                    <a:pt x="245152" y="203983"/>
                  </a:lnTo>
                  <a:cubicBezTo>
                    <a:pt x="249865" y="205554"/>
                    <a:pt x="254324" y="208696"/>
                    <a:pt x="259292" y="208696"/>
                  </a:cubicBezTo>
                  <a:cubicBezTo>
                    <a:pt x="264260" y="208696"/>
                    <a:pt x="268560" y="204957"/>
                    <a:pt x="273432" y="203983"/>
                  </a:cubicBezTo>
                  <a:cubicBezTo>
                    <a:pt x="284326" y="201804"/>
                    <a:pt x="295428" y="200840"/>
                    <a:pt x="306426" y="199269"/>
                  </a:cubicBezTo>
                  <a:cubicBezTo>
                    <a:pt x="328267" y="204730"/>
                    <a:pt x="364544" y="207138"/>
                    <a:pt x="315853" y="255830"/>
                  </a:cubicBezTo>
                  <a:cubicBezTo>
                    <a:pt x="304688" y="266995"/>
                    <a:pt x="284430" y="258973"/>
                    <a:pt x="268719" y="260544"/>
                  </a:cubicBezTo>
                  <a:cubicBezTo>
                    <a:pt x="237296" y="258973"/>
                    <a:pt x="205913" y="255830"/>
                    <a:pt x="174451" y="255830"/>
                  </a:cubicBezTo>
                  <a:cubicBezTo>
                    <a:pt x="59586" y="255830"/>
                    <a:pt x="89991" y="243858"/>
                    <a:pt x="37762" y="269970"/>
                  </a:cubicBezTo>
                  <a:lnTo>
                    <a:pt x="18908" y="298251"/>
                  </a:lnTo>
                  <a:lnTo>
                    <a:pt x="9482" y="312391"/>
                  </a:lnTo>
                  <a:cubicBezTo>
                    <a:pt x="45609" y="324432"/>
                    <a:pt x="3293" y="312391"/>
                    <a:pt x="80183" y="312391"/>
                  </a:cubicBezTo>
                  <a:cubicBezTo>
                    <a:pt x="102235" y="312391"/>
                    <a:pt x="124174" y="315533"/>
                    <a:pt x="146170" y="317104"/>
                  </a:cubicBezTo>
                  <a:cubicBezTo>
                    <a:pt x="159900" y="320537"/>
                    <a:pt x="174619" y="324535"/>
                    <a:pt x="188591" y="326531"/>
                  </a:cubicBezTo>
                  <a:cubicBezTo>
                    <a:pt x="202675" y="328543"/>
                    <a:pt x="216871" y="329674"/>
                    <a:pt x="231011" y="331245"/>
                  </a:cubicBezTo>
                  <a:cubicBezTo>
                    <a:pt x="271861" y="329674"/>
                    <a:pt x="312765" y="329163"/>
                    <a:pt x="353560" y="326531"/>
                  </a:cubicBezTo>
                  <a:cubicBezTo>
                    <a:pt x="361631" y="326010"/>
                    <a:pt x="387022" y="319344"/>
                    <a:pt x="395981" y="317104"/>
                  </a:cubicBezTo>
                  <a:cubicBezTo>
                    <a:pt x="393634" y="303026"/>
                    <a:pt x="386554" y="262922"/>
                    <a:pt x="386554" y="251117"/>
                  </a:cubicBezTo>
                  <a:cubicBezTo>
                    <a:pt x="386554" y="204221"/>
                    <a:pt x="387946" y="203127"/>
                    <a:pt x="395981" y="170989"/>
                  </a:cubicBezTo>
                  <a:cubicBezTo>
                    <a:pt x="381468" y="54903"/>
                    <a:pt x="404252" y="136103"/>
                    <a:pt x="155597" y="128568"/>
                  </a:cubicBezTo>
                  <a:cubicBezTo>
                    <a:pt x="130422" y="127805"/>
                    <a:pt x="105321" y="125426"/>
                    <a:pt x="80183" y="123855"/>
                  </a:cubicBezTo>
                  <a:cubicBezTo>
                    <a:pt x="77041" y="119142"/>
                    <a:pt x="71459" y="115336"/>
                    <a:pt x="70756" y="109715"/>
                  </a:cubicBezTo>
                  <a:cubicBezTo>
                    <a:pt x="70661" y="108952"/>
                    <a:pt x="76522" y="76583"/>
                    <a:pt x="80183" y="72007"/>
                  </a:cubicBezTo>
                  <a:cubicBezTo>
                    <a:pt x="83722" y="67584"/>
                    <a:pt x="89610" y="65723"/>
                    <a:pt x="94323" y="62581"/>
                  </a:cubicBezTo>
                  <a:cubicBezTo>
                    <a:pt x="126654" y="73357"/>
                    <a:pt x="86514" y="60628"/>
                    <a:pt x="132030" y="72007"/>
                  </a:cubicBezTo>
                  <a:cubicBezTo>
                    <a:pt x="151754" y="76938"/>
                    <a:pt x="142082" y="77904"/>
                    <a:pt x="165024" y="81434"/>
                  </a:cubicBezTo>
                  <a:cubicBezTo>
                    <a:pt x="179086" y="83597"/>
                    <a:pt x="193304" y="84577"/>
                    <a:pt x="207444" y="86148"/>
                  </a:cubicBezTo>
                  <a:cubicBezTo>
                    <a:pt x="242009" y="84577"/>
                    <a:pt x="276640" y="84088"/>
                    <a:pt x="311139" y="81434"/>
                  </a:cubicBezTo>
                  <a:cubicBezTo>
                    <a:pt x="317598" y="80937"/>
                    <a:pt x="323764" y="78501"/>
                    <a:pt x="329993" y="76721"/>
                  </a:cubicBezTo>
                  <a:cubicBezTo>
                    <a:pt x="348231" y="71510"/>
                    <a:pt x="328422" y="69651"/>
                    <a:pt x="334706" y="67294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uk-UA"/>
            </a:p>
          </p:txBody>
        </p:sp>
        <p:sp>
          <p:nvSpPr>
            <p:cNvPr id="92" name="Полилиния 91"/>
            <p:cNvSpPr/>
            <p:nvPr/>
          </p:nvSpPr>
          <p:spPr>
            <a:xfrm>
              <a:off x="4925510" y="4592160"/>
              <a:ext cx="364132" cy="357706"/>
            </a:xfrm>
            <a:custGeom>
              <a:avLst/>
              <a:gdLst>
                <a:gd name="connsiteX0" fmla="*/ 1200 w 364132"/>
                <a:gd name="connsiteY0" fmla="*/ 24186 h 357706"/>
                <a:gd name="connsiteX1" fmla="*/ 5913 w 364132"/>
                <a:gd name="connsiteY1" fmla="*/ 349411 h 357706"/>
                <a:gd name="connsiteX2" fmla="*/ 76614 w 364132"/>
                <a:gd name="connsiteY2" fmla="*/ 344698 h 357706"/>
                <a:gd name="connsiteX3" fmla="*/ 5913 w 364132"/>
                <a:gd name="connsiteY3" fmla="*/ 349411 h 357706"/>
                <a:gd name="connsiteX4" fmla="*/ 142602 w 364132"/>
                <a:gd name="connsiteY4" fmla="*/ 349411 h 357706"/>
                <a:gd name="connsiteX5" fmla="*/ 156742 w 364132"/>
                <a:gd name="connsiteY5" fmla="*/ 344698 h 357706"/>
                <a:gd name="connsiteX6" fmla="*/ 175596 w 364132"/>
                <a:gd name="connsiteY6" fmla="*/ 339984 h 357706"/>
                <a:gd name="connsiteX7" fmla="*/ 321711 w 364132"/>
                <a:gd name="connsiteY7" fmla="*/ 335271 h 357706"/>
                <a:gd name="connsiteX8" fmla="*/ 349992 w 364132"/>
                <a:gd name="connsiteY8" fmla="*/ 321131 h 357706"/>
                <a:gd name="connsiteX9" fmla="*/ 359418 w 364132"/>
                <a:gd name="connsiteY9" fmla="*/ 292850 h 357706"/>
                <a:gd name="connsiteX10" fmla="*/ 364132 w 364132"/>
                <a:gd name="connsiteY10" fmla="*/ 278710 h 357706"/>
                <a:gd name="connsiteX11" fmla="*/ 288717 w 364132"/>
                <a:gd name="connsiteY11" fmla="*/ 273997 h 357706"/>
                <a:gd name="connsiteX12" fmla="*/ 62474 w 364132"/>
                <a:gd name="connsiteY12" fmla="*/ 269283 h 357706"/>
                <a:gd name="connsiteX13" fmla="*/ 62474 w 364132"/>
                <a:gd name="connsiteY13" fmla="*/ 226863 h 357706"/>
                <a:gd name="connsiteX14" fmla="*/ 67187 w 364132"/>
                <a:gd name="connsiteY14" fmla="*/ 146735 h 357706"/>
                <a:gd name="connsiteX15" fmla="*/ 20053 w 364132"/>
                <a:gd name="connsiteY15" fmla="*/ 19473 h 357706"/>
                <a:gd name="connsiteX16" fmla="*/ 1200 w 364132"/>
                <a:gd name="connsiteY16" fmla="*/ 24186 h 3577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364132" h="357706">
                  <a:moveTo>
                    <a:pt x="1200" y="24186"/>
                  </a:moveTo>
                  <a:cubicBezTo>
                    <a:pt x="-1157" y="79175"/>
                    <a:pt x="-272" y="241168"/>
                    <a:pt x="5913" y="349411"/>
                  </a:cubicBezTo>
                  <a:cubicBezTo>
                    <a:pt x="6739" y="363862"/>
                    <a:pt x="136135" y="340730"/>
                    <a:pt x="76614" y="344698"/>
                  </a:cubicBezTo>
                  <a:lnTo>
                    <a:pt x="5913" y="349411"/>
                  </a:lnTo>
                  <a:cubicBezTo>
                    <a:pt x="60900" y="363156"/>
                    <a:pt x="30449" y="357421"/>
                    <a:pt x="142602" y="349411"/>
                  </a:cubicBezTo>
                  <a:cubicBezTo>
                    <a:pt x="147558" y="349057"/>
                    <a:pt x="151965" y="346063"/>
                    <a:pt x="156742" y="344698"/>
                  </a:cubicBezTo>
                  <a:cubicBezTo>
                    <a:pt x="162971" y="342918"/>
                    <a:pt x="169128" y="340354"/>
                    <a:pt x="175596" y="339984"/>
                  </a:cubicBezTo>
                  <a:cubicBezTo>
                    <a:pt x="224247" y="337204"/>
                    <a:pt x="273006" y="336842"/>
                    <a:pt x="321711" y="335271"/>
                  </a:cubicBezTo>
                  <a:cubicBezTo>
                    <a:pt x="329413" y="332703"/>
                    <a:pt x="345185" y="328823"/>
                    <a:pt x="349992" y="321131"/>
                  </a:cubicBezTo>
                  <a:cubicBezTo>
                    <a:pt x="355259" y="312705"/>
                    <a:pt x="356276" y="302277"/>
                    <a:pt x="359418" y="292850"/>
                  </a:cubicBezTo>
                  <a:lnTo>
                    <a:pt x="364132" y="278710"/>
                  </a:lnTo>
                  <a:cubicBezTo>
                    <a:pt x="330812" y="256496"/>
                    <a:pt x="363363" y="273997"/>
                    <a:pt x="288717" y="273997"/>
                  </a:cubicBezTo>
                  <a:cubicBezTo>
                    <a:pt x="213286" y="273997"/>
                    <a:pt x="137888" y="270854"/>
                    <a:pt x="62474" y="269283"/>
                  </a:cubicBezTo>
                  <a:cubicBezTo>
                    <a:pt x="53649" y="242805"/>
                    <a:pt x="59042" y="266337"/>
                    <a:pt x="62474" y="226863"/>
                  </a:cubicBezTo>
                  <a:cubicBezTo>
                    <a:pt x="64792" y="200208"/>
                    <a:pt x="65616" y="173444"/>
                    <a:pt x="67187" y="146735"/>
                  </a:cubicBezTo>
                  <a:cubicBezTo>
                    <a:pt x="63277" y="37243"/>
                    <a:pt x="105801" y="-1965"/>
                    <a:pt x="20053" y="19473"/>
                  </a:cubicBezTo>
                  <a:cubicBezTo>
                    <a:pt x="-6489" y="26109"/>
                    <a:pt x="3557" y="-30803"/>
                    <a:pt x="1200" y="24186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uk-UA"/>
            </a:p>
          </p:txBody>
        </p:sp>
        <p:sp>
          <p:nvSpPr>
            <p:cNvPr id="93" name="Полилиния 92"/>
            <p:cNvSpPr/>
            <p:nvPr/>
          </p:nvSpPr>
          <p:spPr>
            <a:xfrm>
              <a:off x="5419472" y="4735572"/>
              <a:ext cx="398771" cy="196572"/>
            </a:xfrm>
            <a:custGeom>
              <a:avLst/>
              <a:gdLst>
                <a:gd name="connsiteX0" fmla="*/ 20999 w 398771"/>
                <a:gd name="connsiteY0" fmla="*/ 3323 h 196572"/>
                <a:gd name="connsiteX1" fmla="*/ 228388 w 398771"/>
                <a:gd name="connsiteY1" fmla="*/ 3323 h 196572"/>
                <a:gd name="connsiteX2" fmla="*/ 303803 w 398771"/>
                <a:gd name="connsiteY2" fmla="*/ 8036 h 196572"/>
                <a:gd name="connsiteX3" fmla="*/ 383931 w 398771"/>
                <a:gd name="connsiteY3" fmla="*/ 3323 h 196572"/>
                <a:gd name="connsiteX4" fmla="*/ 398071 w 398771"/>
                <a:gd name="connsiteY4" fmla="*/ 8036 h 196572"/>
                <a:gd name="connsiteX5" fmla="*/ 393357 w 398771"/>
                <a:gd name="connsiteY5" fmla="*/ 41030 h 196572"/>
                <a:gd name="connsiteX6" fmla="*/ 398071 w 398771"/>
                <a:gd name="connsiteY6" fmla="*/ 168292 h 196572"/>
                <a:gd name="connsiteX7" fmla="*/ 393357 w 398771"/>
                <a:gd name="connsiteY7" fmla="*/ 187145 h 196572"/>
                <a:gd name="connsiteX8" fmla="*/ 317943 w 398771"/>
                <a:gd name="connsiteY8" fmla="*/ 182432 h 196572"/>
                <a:gd name="connsiteX9" fmla="*/ 313230 w 398771"/>
                <a:gd name="connsiteY9" fmla="*/ 69310 h 196572"/>
                <a:gd name="connsiteX10" fmla="*/ 242529 w 398771"/>
                <a:gd name="connsiteY10" fmla="*/ 78737 h 196572"/>
                <a:gd name="connsiteX11" fmla="*/ 72846 w 398771"/>
                <a:gd name="connsiteY11" fmla="*/ 83451 h 196572"/>
                <a:gd name="connsiteX12" fmla="*/ 77559 w 398771"/>
                <a:gd name="connsiteY12" fmla="*/ 116444 h 196572"/>
                <a:gd name="connsiteX13" fmla="*/ 68133 w 398771"/>
                <a:gd name="connsiteY13" fmla="*/ 196572 h 196572"/>
                <a:gd name="connsiteX14" fmla="*/ 11572 w 398771"/>
                <a:gd name="connsiteY14" fmla="*/ 12750 h 196572"/>
                <a:gd name="connsiteX15" fmla="*/ 20999 w 398771"/>
                <a:gd name="connsiteY15" fmla="*/ 3323 h 1965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398771" h="196572">
                  <a:moveTo>
                    <a:pt x="20999" y="3323"/>
                  </a:moveTo>
                  <a:cubicBezTo>
                    <a:pt x="57135" y="1752"/>
                    <a:pt x="49652" y="-3297"/>
                    <a:pt x="228388" y="3323"/>
                  </a:cubicBezTo>
                  <a:cubicBezTo>
                    <a:pt x="253558" y="4255"/>
                    <a:pt x="278665" y="6465"/>
                    <a:pt x="303803" y="8036"/>
                  </a:cubicBezTo>
                  <a:cubicBezTo>
                    <a:pt x="330512" y="6465"/>
                    <a:pt x="357176" y="3323"/>
                    <a:pt x="383931" y="3323"/>
                  </a:cubicBezTo>
                  <a:cubicBezTo>
                    <a:pt x="388899" y="3323"/>
                    <a:pt x="396866" y="3216"/>
                    <a:pt x="398071" y="8036"/>
                  </a:cubicBezTo>
                  <a:cubicBezTo>
                    <a:pt x="400765" y="18814"/>
                    <a:pt x="394928" y="30032"/>
                    <a:pt x="393357" y="41030"/>
                  </a:cubicBezTo>
                  <a:cubicBezTo>
                    <a:pt x="394928" y="83451"/>
                    <a:pt x="398071" y="125842"/>
                    <a:pt x="398071" y="168292"/>
                  </a:cubicBezTo>
                  <a:cubicBezTo>
                    <a:pt x="398071" y="174770"/>
                    <a:pt x="399736" y="186019"/>
                    <a:pt x="393357" y="187145"/>
                  </a:cubicBezTo>
                  <a:cubicBezTo>
                    <a:pt x="368553" y="191522"/>
                    <a:pt x="343081" y="184003"/>
                    <a:pt x="317943" y="182432"/>
                  </a:cubicBezTo>
                  <a:cubicBezTo>
                    <a:pt x="316372" y="144725"/>
                    <a:pt x="329513" y="103357"/>
                    <a:pt x="313230" y="69310"/>
                  </a:cubicBezTo>
                  <a:cubicBezTo>
                    <a:pt x="309111" y="60697"/>
                    <a:pt x="255710" y="78094"/>
                    <a:pt x="242529" y="78737"/>
                  </a:cubicBezTo>
                  <a:cubicBezTo>
                    <a:pt x="186013" y="81494"/>
                    <a:pt x="129407" y="81880"/>
                    <a:pt x="72846" y="83451"/>
                  </a:cubicBezTo>
                  <a:cubicBezTo>
                    <a:pt x="74417" y="94449"/>
                    <a:pt x="77559" y="105335"/>
                    <a:pt x="77559" y="116444"/>
                  </a:cubicBezTo>
                  <a:cubicBezTo>
                    <a:pt x="77559" y="154095"/>
                    <a:pt x="74279" y="165841"/>
                    <a:pt x="68133" y="196572"/>
                  </a:cubicBezTo>
                  <a:cubicBezTo>
                    <a:pt x="-43155" y="186456"/>
                    <a:pt x="16609" y="209195"/>
                    <a:pt x="11572" y="12750"/>
                  </a:cubicBezTo>
                  <a:cubicBezTo>
                    <a:pt x="11532" y="11179"/>
                    <a:pt x="-15137" y="4894"/>
                    <a:pt x="20999" y="3323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uk-UA"/>
            </a:p>
          </p:txBody>
        </p:sp>
        <p:sp>
          <p:nvSpPr>
            <p:cNvPr id="94" name="Полилиния 93"/>
            <p:cNvSpPr/>
            <p:nvPr/>
          </p:nvSpPr>
          <p:spPr>
            <a:xfrm>
              <a:off x="5402241" y="4606919"/>
              <a:ext cx="416002" cy="64990"/>
            </a:xfrm>
            <a:custGeom>
              <a:avLst/>
              <a:gdLst>
                <a:gd name="connsiteX0" fmla="*/ 24074 w 416002"/>
                <a:gd name="connsiteY0" fmla="*/ 2333 h 64990"/>
                <a:gd name="connsiteX1" fmla="*/ 387006 w 416002"/>
                <a:gd name="connsiteY1" fmla="*/ 7047 h 64990"/>
                <a:gd name="connsiteX2" fmla="*/ 415287 w 416002"/>
                <a:gd name="connsiteY2" fmla="*/ 11760 h 64990"/>
                <a:gd name="connsiteX3" fmla="*/ 401147 w 416002"/>
                <a:gd name="connsiteY3" fmla="*/ 25900 h 64990"/>
                <a:gd name="connsiteX4" fmla="*/ 391720 w 416002"/>
                <a:gd name="connsiteY4" fmla="*/ 40041 h 64990"/>
                <a:gd name="connsiteX5" fmla="*/ 377580 w 416002"/>
                <a:gd name="connsiteY5" fmla="*/ 49467 h 64990"/>
                <a:gd name="connsiteX6" fmla="*/ 363439 w 416002"/>
                <a:gd name="connsiteY6" fmla="*/ 63608 h 64990"/>
                <a:gd name="connsiteX7" fmla="*/ 198470 w 416002"/>
                <a:gd name="connsiteY7" fmla="*/ 58894 h 64990"/>
                <a:gd name="connsiteX8" fmla="*/ 52355 w 416002"/>
                <a:gd name="connsiteY8" fmla="*/ 58894 h 64990"/>
                <a:gd name="connsiteX9" fmla="*/ 42928 w 416002"/>
                <a:gd name="connsiteY9" fmla="*/ 44754 h 64990"/>
                <a:gd name="connsiteX10" fmla="*/ 24074 w 416002"/>
                <a:gd name="connsiteY10" fmla="*/ 2333 h 649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416002" h="64990">
                  <a:moveTo>
                    <a:pt x="24074" y="2333"/>
                  </a:moveTo>
                  <a:cubicBezTo>
                    <a:pt x="81420" y="-3952"/>
                    <a:pt x="266054" y="4132"/>
                    <a:pt x="387006" y="7047"/>
                  </a:cubicBezTo>
                  <a:cubicBezTo>
                    <a:pt x="396560" y="7277"/>
                    <a:pt x="409552" y="4115"/>
                    <a:pt x="415287" y="11760"/>
                  </a:cubicBezTo>
                  <a:cubicBezTo>
                    <a:pt x="419287" y="17092"/>
                    <a:pt x="405414" y="20779"/>
                    <a:pt x="401147" y="25900"/>
                  </a:cubicBezTo>
                  <a:cubicBezTo>
                    <a:pt x="397520" y="30252"/>
                    <a:pt x="395726" y="36035"/>
                    <a:pt x="391720" y="40041"/>
                  </a:cubicBezTo>
                  <a:cubicBezTo>
                    <a:pt x="387715" y="44046"/>
                    <a:pt x="381932" y="45841"/>
                    <a:pt x="377580" y="49467"/>
                  </a:cubicBezTo>
                  <a:cubicBezTo>
                    <a:pt x="372459" y="53734"/>
                    <a:pt x="368153" y="58894"/>
                    <a:pt x="363439" y="63608"/>
                  </a:cubicBezTo>
                  <a:cubicBezTo>
                    <a:pt x="308449" y="62037"/>
                    <a:pt x="253482" y="58894"/>
                    <a:pt x="198470" y="58894"/>
                  </a:cubicBezTo>
                  <a:cubicBezTo>
                    <a:pt x="42810" y="58894"/>
                    <a:pt x="120928" y="72610"/>
                    <a:pt x="52355" y="58894"/>
                  </a:cubicBezTo>
                  <a:cubicBezTo>
                    <a:pt x="49213" y="54181"/>
                    <a:pt x="45229" y="49931"/>
                    <a:pt x="42928" y="44754"/>
                  </a:cubicBezTo>
                  <a:cubicBezTo>
                    <a:pt x="27873" y="10883"/>
                    <a:pt x="-33272" y="8618"/>
                    <a:pt x="24074" y="2333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uk-UA"/>
            </a:p>
          </p:txBody>
        </p:sp>
      </p:grpSp>
    </p:spTree>
    <p:extLst>
      <p:ext uri="{BB962C8B-B14F-4D97-AF65-F5344CB8AC3E}">
        <p14:creationId xmlns:p14="http://schemas.microsoft.com/office/powerpoint/2010/main" val="49450372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37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0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</TotalTime>
  <Words>0</Words>
  <Application>Microsoft Office PowerPoint</Application>
  <PresentationFormat>Экран (4:3)</PresentationFormat>
  <Paragraphs>0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Тема Office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9</dc:creator>
  <cp:lastModifiedBy>9</cp:lastModifiedBy>
  <cp:revision>4</cp:revision>
  <dcterms:created xsi:type="dcterms:W3CDTF">2019-12-17T10:24:23Z</dcterms:created>
  <dcterms:modified xsi:type="dcterms:W3CDTF">2019-12-17T10:57:23Z</dcterms:modified>
</cp:coreProperties>
</file>