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2621" autoAdjust="0"/>
  </p:normalViewPr>
  <p:slideViewPr>
    <p:cSldViewPr snapToGrid="0">
      <p:cViewPr varScale="1">
        <p:scale>
          <a:sx n="48" d="100"/>
          <a:sy n="48" d="100"/>
        </p:scale>
        <p:origin x="134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21FF29-1BEF-4E50-BFC9-7D93B1937089}" type="datetimeFigureOut">
              <a:rPr lang="uk-UA" smtClean="0"/>
              <a:t>16.08.2025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B0F613-A6DF-47F9-A84F-2C66AF4C403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55334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*До</a:t>
            </a:r>
            <a:r>
              <a:rPr lang="uk-UA" baseline="0" dirty="0"/>
              <a:t> аудиторії</a:t>
            </a:r>
          </a:p>
          <a:p>
            <a:r>
              <a:rPr lang="uk-UA" baseline="0" dirty="0"/>
              <a:t>Для чого потрібні етапи продажу? </a:t>
            </a:r>
          </a:p>
          <a:p>
            <a:r>
              <a:rPr lang="uk-UA" baseline="0" dirty="0"/>
              <a:t>З чим Вони нам допоможуть?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0F613-A6DF-47F9-A84F-2C66AF4C4038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37845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На вашу думку, на якому етапі використовуються техніки</a:t>
            </a:r>
            <a:r>
              <a:rPr lang="uk-UA" baseline="0" dirty="0"/>
              <a:t> продажів?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uk-UA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baseline="0" dirty="0"/>
              <a:t>Чи завжди чітке дотримання </a:t>
            </a:r>
            <a:r>
              <a:rPr lang="uk-UA" baseline="0" dirty="0" err="1"/>
              <a:t>скрипта</a:t>
            </a:r>
            <a:r>
              <a:rPr lang="uk-UA" baseline="0" dirty="0"/>
              <a:t> це запорука успішного продажу? Якщо ні, для чого взагалі потрібен </a:t>
            </a:r>
            <a:r>
              <a:rPr lang="uk-UA" baseline="0" dirty="0" err="1"/>
              <a:t>скрипт</a:t>
            </a:r>
            <a:r>
              <a:rPr lang="uk-UA" baseline="0" dirty="0"/>
              <a:t>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uk-UA" baseline="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Скрипти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допомагають уникнути як граматичних помилок, так і невірно озвученої вартості/актуальності/даних товару чи послуги. Це суттєво впливає на лояльність аудиторії та довіру до бренду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0F613-A6DF-47F9-A84F-2C66AF4C4038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75191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користуватись</a:t>
            </a:r>
            <a:r>
              <a:rPr lang="ru-RU" dirty="0"/>
              <a:t> </a:t>
            </a:r>
            <a:r>
              <a:rPr lang="ru-RU" dirty="0" err="1"/>
              <a:t>послугою</a:t>
            </a:r>
            <a:r>
              <a:rPr lang="ru-RU" dirty="0"/>
              <a:t> </a:t>
            </a:r>
            <a:r>
              <a:rPr lang="ru-RU" dirty="0" err="1"/>
              <a:t>необхідно</a:t>
            </a:r>
            <a:endParaRPr lang="ru-RU" dirty="0"/>
          </a:p>
          <a:p>
            <a:pPr marL="228600" indent="-228600">
              <a:buAutoNum type="arabicPeriod"/>
            </a:pPr>
            <a:r>
              <a:rPr lang="ru-RU" dirty="0" err="1"/>
              <a:t>Продати</a:t>
            </a:r>
            <a:r>
              <a:rPr lang="ru-RU" dirty="0"/>
              <a:t> </a:t>
            </a:r>
            <a:r>
              <a:rPr lang="ru-RU" dirty="0" err="1"/>
              <a:t>компетенцію</a:t>
            </a:r>
            <a:r>
              <a:rPr lang="ru-RU" dirty="0"/>
              <a:t> та думку про</a:t>
            </a:r>
            <a:r>
              <a:rPr lang="ru-RU" baseline="0" dirty="0"/>
              <a:t> те, </a:t>
            </a:r>
            <a:r>
              <a:rPr lang="ru-RU" baseline="0" dirty="0" err="1"/>
              <a:t>що</a:t>
            </a:r>
            <a:r>
              <a:rPr lang="ru-RU" baseline="0" dirty="0"/>
              <a:t> </a:t>
            </a:r>
            <a:r>
              <a:rPr lang="ru-RU" baseline="0" dirty="0" err="1"/>
              <a:t>саме</a:t>
            </a:r>
            <a:r>
              <a:rPr lang="ru-RU" baseline="0" dirty="0"/>
              <a:t> ТИ </a:t>
            </a:r>
            <a:r>
              <a:rPr lang="ru-RU" baseline="0" dirty="0" err="1"/>
              <a:t>допоможеш</a:t>
            </a:r>
            <a:r>
              <a:rPr lang="ru-RU" baseline="0" dirty="0"/>
              <a:t>, </a:t>
            </a:r>
            <a:r>
              <a:rPr lang="ru-RU" baseline="0" dirty="0" err="1"/>
              <a:t>це</a:t>
            </a:r>
            <a:r>
              <a:rPr lang="ru-RU" baseline="0" dirty="0"/>
              <a:t> </a:t>
            </a:r>
            <a:r>
              <a:rPr lang="ru-RU" baseline="0" dirty="0" err="1"/>
              <a:t>також</a:t>
            </a:r>
            <a:r>
              <a:rPr lang="ru-RU" baseline="0" dirty="0"/>
              <a:t> </a:t>
            </a:r>
            <a:r>
              <a:rPr lang="ru-RU" baseline="0" dirty="0" err="1"/>
              <a:t>важливий</a:t>
            </a:r>
            <a:r>
              <a:rPr lang="ru-RU" baseline="0" dirty="0"/>
              <a:t> </a:t>
            </a:r>
            <a:r>
              <a:rPr lang="ru-RU" baseline="0" dirty="0" err="1"/>
              <a:t>етап</a:t>
            </a:r>
            <a:endParaRPr lang="ru-RU" baseline="0" dirty="0"/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ru-RU" dirty="0" err="1"/>
              <a:t>Що</a:t>
            </a:r>
            <a:r>
              <a:rPr lang="ru-RU" dirty="0"/>
              <a:t> не стане </a:t>
            </a:r>
            <a:r>
              <a:rPr lang="ru-RU" dirty="0" err="1"/>
              <a:t>гірше</a:t>
            </a:r>
            <a:r>
              <a:rPr lang="ru-RU" dirty="0"/>
              <a:t>, а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краще</a:t>
            </a:r>
            <a:r>
              <a:rPr lang="ru-RU" dirty="0"/>
              <a:t>)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ru-RU" dirty="0" err="1"/>
              <a:t>Чому</a:t>
            </a:r>
            <a:r>
              <a:rPr lang="ru-RU" dirty="0"/>
              <a:t> </a:t>
            </a:r>
            <a:r>
              <a:rPr lang="ru-RU" dirty="0" err="1"/>
              <a:t>саме</a:t>
            </a:r>
            <a:r>
              <a:rPr lang="ru-RU" dirty="0"/>
              <a:t> вона </a:t>
            </a:r>
            <a:r>
              <a:rPr lang="ru-RU" dirty="0" err="1"/>
              <a:t>зможе</a:t>
            </a:r>
            <a:r>
              <a:rPr lang="ru-RU" dirty="0"/>
              <a:t> </a:t>
            </a:r>
            <a:r>
              <a:rPr lang="ru-RU" dirty="0" err="1"/>
              <a:t>виконати</a:t>
            </a:r>
            <a:r>
              <a:rPr lang="ru-RU" dirty="0"/>
              <a:t> потребу </a:t>
            </a:r>
            <a:r>
              <a:rPr lang="ru-RU" dirty="0" err="1"/>
              <a:t>клієнта</a:t>
            </a:r>
            <a:r>
              <a:rPr lang="ru-RU" dirty="0"/>
              <a:t> </a:t>
            </a:r>
            <a:endParaRPr lang="uk-UA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ru-RU" dirty="0"/>
          </a:p>
          <a:p>
            <a:pPr marL="228600" indent="-228600">
              <a:buAutoNum type="arabicPeriod"/>
            </a:pP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0F613-A6DF-47F9-A84F-2C66AF4C4038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55231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*Який етап ВИ</a:t>
            </a:r>
            <a:r>
              <a:rPr lang="uk-UA" baseline="0" dirty="0"/>
              <a:t> завжди пропускаєте? Чому?</a:t>
            </a:r>
          </a:p>
          <a:p>
            <a:r>
              <a:rPr lang="uk-UA" baseline="0" dirty="0"/>
              <a:t>*На якому етапі складно?</a:t>
            </a:r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0F613-A6DF-47F9-A84F-2C66AF4C4038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1435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2037B-3B44-4689-9F0A-71C65EFFB0AB}" type="datetimeFigureOut">
              <a:rPr lang="uk-UA" smtClean="0"/>
              <a:t>16.08.2025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5BE10-6ADF-4E3A-B8DE-44F88F7B57D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74867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2037B-3B44-4689-9F0A-71C65EFFB0AB}" type="datetimeFigureOut">
              <a:rPr lang="uk-UA" smtClean="0"/>
              <a:t>16.08.2025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5BE10-6ADF-4E3A-B8DE-44F88F7B57D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356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2037B-3B44-4689-9F0A-71C65EFFB0AB}" type="datetimeFigureOut">
              <a:rPr lang="uk-UA" smtClean="0"/>
              <a:t>16.08.2025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5BE10-6ADF-4E3A-B8DE-44F88F7B57D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400673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2037B-3B44-4689-9F0A-71C65EFFB0AB}" type="datetimeFigureOut">
              <a:rPr lang="uk-UA" smtClean="0"/>
              <a:t>16.08.2025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5BE10-6ADF-4E3A-B8DE-44F88F7B57D3}" type="slidenum">
              <a:rPr lang="uk-UA" smtClean="0"/>
              <a:t>‹№›</a:t>
            </a:fld>
            <a:endParaRPr lang="uk-UA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669385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2037B-3B44-4689-9F0A-71C65EFFB0AB}" type="datetimeFigureOut">
              <a:rPr lang="uk-UA" smtClean="0"/>
              <a:t>16.08.2025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5BE10-6ADF-4E3A-B8DE-44F88F7B57D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885884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2037B-3B44-4689-9F0A-71C65EFFB0AB}" type="datetimeFigureOut">
              <a:rPr lang="uk-UA" smtClean="0"/>
              <a:t>16.08.2025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5BE10-6ADF-4E3A-B8DE-44F88F7B57D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94344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2037B-3B44-4689-9F0A-71C65EFFB0AB}" type="datetimeFigureOut">
              <a:rPr lang="uk-UA" smtClean="0"/>
              <a:t>16.08.2025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5BE10-6ADF-4E3A-B8DE-44F88F7B57D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831023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2037B-3B44-4689-9F0A-71C65EFFB0AB}" type="datetimeFigureOut">
              <a:rPr lang="uk-UA" smtClean="0"/>
              <a:t>16.08.2025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5BE10-6ADF-4E3A-B8DE-44F88F7B57D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83748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2037B-3B44-4689-9F0A-71C65EFFB0AB}" type="datetimeFigureOut">
              <a:rPr lang="uk-UA" smtClean="0"/>
              <a:t>16.08.2025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5BE10-6ADF-4E3A-B8DE-44F88F7B57D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5275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2037B-3B44-4689-9F0A-71C65EFFB0AB}" type="datetimeFigureOut">
              <a:rPr lang="uk-UA" smtClean="0"/>
              <a:t>16.08.2025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5BE10-6ADF-4E3A-B8DE-44F88F7B57D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9192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2037B-3B44-4689-9F0A-71C65EFFB0AB}" type="datetimeFigureOut">
              <a:rPr lang="uk-UA" smtClean="0"/>
              <a:t>16.08.2025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5BE10-6ADF-4E3A-B8DE-44F88F7B57D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84743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2037B-3B44-4689-9F0A-71C65EFFB0AB}" type="datetimeFigureOut">
              <a:rPr lang="uk-UA" smtClean="0"/>
              <a:t>16.08.2025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5BE10-6ADF-4E3A-B8DE-44F88F7B57D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5114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2037B-3B44-4689-9F0A-71C65EFFB0AB}" type="datetimeFigureOut">
              <a:rPr lang="uk-UA" smtClean="0"/>
              <a:t>16.08.2025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5BE10-6ADF-4E3A-B8DE-44F88F7B57D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58288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2037B-3B44-4689-9F0A-71C65EFFB0AB}" type="datetimeFigureOut">
              <a:rPr lang="uk-UA" smtClean="0"/>
              <a:t>16.08.2025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5BE10-6ADF-4E3A-B8DE-44F88F7B57D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1272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2037B-3B44-4689-9F0A-71C65EFFB0AB}" type="datetimeFigureOut">
              <a:rPr lang="uk-UA" smtClean="0"/>
              <a:t>16.08.2025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5BE10-6ADF-4E3A-B8DE-44F88F7B57D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71766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2037B-3B44-4689-9F0A-71C65EFFB0AB}" type="datetimeFigureOut">
              <a:rPr lang="uk-UA" smtClean="0"/>
              <a:t>16.08.2025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5BE10-6ADF-4E3A-B8DE-44F88F7B57D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3378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2037B-3B44-4689-9F0A-71C65EFFB0AB}" type="datetimeFigureOut">
              <a:rPr lang="uk-UA" smtClean="0"/>
              <a:t>16.08.2025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5BE10-6ADF-4E3A-B8DE-44F88F7B57D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86327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C002037B-3B44-4689-9F0A-71C65EFFB0AB}" type="datetimeFigureOut">
              <a:rPr lang="uk-UA" smtClean="0"/>
              <a:t>16.08.2025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3CB5BE10-6ADF-4E3A-B8DE-44F88F7B57D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167859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Етапи продажу</a:t>
            </a:r>
          </a:p>
        </p:txBody>
      </p:sp>
    </p:spTree>
    <p:extLst>
      <p:ext uri="{BB962C8B-B14F-4D97-AF65-F5344CB8AC3E}">
        <p14:creationId xmlns:p14="http://schemas.microsoft.com/office/powerpoint/2010/main" val="2098845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Алгоритм роботи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err="1"/>
              <a:t>Встановити</a:t>
            </a:r>
            <a:r>
              <a:rPr lang="ru-RU" dirty="0"/>
              <a:t> контакт з </a:t>
            </a:r>
            <a:r>
              <a:rPr lang="ru-RU" dirty="0" err="1"/>
              <a:t>потенційним</a:t>
            </a:r>
            <a:r>
              <a:rPr lang="ru-RU" dirty="0"/>
              <a:t> </a:t>
            </a:r>
            <a:r>
              <a:rPr lang="ru-RU" dirty="0" err="1"/>
              <a:t>клієнтом</a:t>
            </a:r>
            <a:r>
              <a:rPr lang="ru-RU" dirty="0"/>
              <a:t>. 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err="1"/>
              <a:t>Визначити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потреби. 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err="1"/>
              <a:t>Презентувати</a:t>
            </a:r>
            <a:r>
              <a:rPr lang="ru-RU" dirty="0"/>
              <a:t> товар. 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err="1"/>
              <a:t>Опрацювати</a:t>
            </a:r>
            <a:r>
              <a:rPr lang="ru-RU" dirty="0"/>
              <a:t> </a:t>
            </a:r>
            <a:r>
              <a:rPr lang="ru-RU" dirty="0" err="1"/>
              <a:t>заперечення</a:t>
            </a:r>
            <a:r>
              <a:rPr lang="ru-RU" dirty="0"/>
              <a:t>. 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err="1"/>
              <a:t>Завершити</a:t>
            </a:r>
            <a:r>
              <a:rPr lang="ru-RU" dirty="0"/>
              <a:t> </a:t>
            </a:r>
            <a:r>
              <a:rPr lang="ru-RU" dirty="0" err="1"/>
              <a:t>операцію</a:t>
            </a:r>
            <a:r>
              <a:rPr lang="ru-RU" dirty="0"/>
              <a:t>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38217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Що можна продати в процесі розмови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Продати</a:t>
            </a:r>
            <a:r>
              <a:rPr lang="ru-RU" dirty="0"/>
              <a:t> </a:t>
            </a:r>
            <a:r>
              <a:rPr lang="ru-RU" dirty="0" err="1"/>
              <a:t>ідею</a:t>
            </a:r>
            <a:r>
              <a:rPr lang="ru-RU" dirty="0"/>
              <a:t> </a:t>
            </a:r>
            <a:r>
              <a:rPr lang="ru-RU" dirty="0" err="1"/>
              <a:t>користуватись</a:t>
            </a:r>
            <a:r>
              <a:rPr lang="ru-RU" dirty="0"/>
              <a:t> продуктом</a:t>
            </a:r>
          </a:p>
          <a:p>
            <a:r>
              <a:rPr lang="ru-RU" dirty="0"/>
              <a:t>2. </a:t>
            </a:r>
            <a:r>
              <a:rPr lang="ru-RU" dirty="0" err="1"/>
              <a:t>Продати</a:t>
            </a:r>
            <a:r>
              <a:rPr lang="ru-RU" dirty="0"/>
              <a:t> себе як </a:t>
            </a:r>
            <a:r>
              <a:rPr lang="ru-RU" dirty="0" err="1"/>
              <a:t>спеціаліста</a:t>
            </a:r>
            <a:r>
              <a:rPr lang="ru-RU" dirty="0"/>
              <a:t> </a:t>
            </a:r>
          </a:p>
          <a:p>
            <a:r>
              <a:rPr lang="ru-RU" dirty="0"/>
              <a:t>3. </a:t>
            </a:r>
            <a:r>
              <a:rPr lang="ru-RU" dirty="0" err="1"/>
              <a:t>Продати</a:t>
            </a:r>
            <a:r>
              <a:rPr lang="ru-RU" dirty="0"/>
              <a:t> </a:t>
            </a:r>
            <a:r>
              <a:rPr lang="ru-RU" dirty="0" err="1"/>
              <a:t>впевненість</a:t>
            </a:r>
            <a:r>
              <a:rPr lang="ru-RU" dirty="0"/>
              <a:t> у </a:t>
            </a:r>
            <a:r>
              <a:rPr lang="ru-RU" dirty="0" err="1"/>
              <a:t>продукті</a:t>
            </a:r>
            <a:r>
              <a:rPr lang="ru-RU" dirty="0"/>
              <a:t> </a:t>
            </a:r>
          </a:p>
          <a:p>
            <a:r>
              <a:rPr lang="ru-RU" dirty="0"/>
              <a:t>4. </a:t>
            </a:r>
            <a:r>
              <a:rPr lang="ru-RU" dirty="0" err="1"/>
              <a:t>Продати</a:t>
            </a:r>
            <a:r>
              <a:rPr lang="ru-RU" dirty="0"/>
              <a:t> сам </a:t>
            </a:r>
            <a:r>
              <a:rPr lang="ru-RU" dirty="0" err="1"/>
              <a:t>інструмент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200264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195" y="257944"/>
            <a:ext cx="10353762" cy="970450"/>
          </a:xfrm>
        </p:spPr>
        <p:txBody>
          <a:bodyPr/>
          <a:lstStyle/>
          <a:p>
            <a:r>
              <a:rPr lang="uk-UA" dirty="0"/>
              <a:t>Запитання?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0332" y="1346201"/>
            <a:ext cx="5457488" cy="4737100"/>
          </a:xfrm>
        </p:spPr>
      </p:pic>
    </p:spTree>
    <p:extLst>
      <p:ext uri="{BB962C8B-B14F-4D97-AF65-F5344CB8AC3E}">
        <p14:creationId xmlns:p14="http://schemas.microsoft.com/office/powerpoint/2010/main" val="34680042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рифель">
  <a:themeElements>
    <a:clrScheme name="Грифель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Грифель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ифель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TM04033929[[fn=Сланец]]</Template>
  <TotalTime>19</TotalTime>
  <Words>184</Words>
  <Application>Microsoft Office PowerPoint</Application>
  <PresentationFormat>Широкий екран</PresentationFormat>
  <Paragraphs>32</Paragraphs>
  <Slides>4</Slides>
  <Notes>4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</vt:i4>
      </vt:variant>
    </vt:vector>
  </HeadingPairs>
  <TitlesOfParts>
    <vt:vector size="9" baseType="lpstr">
      <vt:lpstr>Arial</vt:lpstr>
      <vt:lpstr>Calibri</vt:lpstr>
      <vt:lpstr>Calisto MT</vt:lpstr>
      <vt:lpstr>Wingdings 2</vt:lpstr>
      <vt:lpstr>Грифель</vt:lpstr>
      <vt:lpstr>Етапи продажу</vt:lpstr>
      <vt:lpstr>Алгоритм роботи</vt:lpstr>
      <vt:lpstr>Що можна продати в процесі розмови</vt:lpstr>
      <vt:lpstr>Запитання?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Етапи продажу</dc:title>
  <dc:creator>Учетная запись Майкрософт</dc:creator>
  <cp:lastModifiedBy>Roman Antoshkiv</cp:lastModifiedBy>
  <cp:revision>7</cp:revision>
  <dcterms:created xsi:type="dcterms:W3CDTF">2024-02-28T18:40:26Z</dcterms:created>
  <dcterms:modified xsi:type="dcterms:W3CDTF">2025-08-16T16:22:40Z</dcterms:modified>
</cp:coreProperties>
</file>