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&#1082;&#1091;&#1082;&#1091;\Desktop\Dlya+pozitivnogo+nastroyu+taka+dityachata+vesela+psen+ka+pro+druzhbu_muzlishko.ru%20(www.mp3cut.ru).mp3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&#1082;&#1091;&#1082;&#1091;\Desktop\Dlya+pozitivnogo+nastroyu+taka+dityachata+vesela+psen+ka+pro+druzhbu_muzlishko.ru%20(www.mp3cut.ru)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depositphotos_56399657-stock-illustration-background-with-colorful-prints-of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71802" y="500042"/>
            <a:ext cx="613334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dirty="0" err="1" smtClean="0"/>
              <a:t>“Коник”</a:t>
            </a:r>
            <a:endParaRPr lang="uk-UA" sz="6000" dirty="0" smtClean="0"/>
          </a:p>
          <a:p>
            <a:r>
              <a:rPr lang="uk-UA" sz="6000" dirty="0" smtClean="0"/>
              <a:t>Марія </a:t>
            </a:r>
            <a:r>
              <a:rPr lang="uk-UA" sz="6000" dirty="0" smtClean="0"/>
              <a:t>Познанська</a:t>
            </a:r>
            <a:endParaRPr lang="ru-RU" sz="6000" dirty="0"/>
          </a:p>
        </p:txBody>
      </p:sp>
      <p:pic>
        <p:nvPicPr>
          <p:cNvPr id="4" name="Dlya+pozitivnogo+nastroyu+taka+dityachata+vesela+psen+ka+pro+druzhbu_muzlishko.ru (www.mp3cut.ru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642910" y="628652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no-translate-detected_1441-192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Рисунок 5" descr="konik-kachalka-baby-mix-xr315-1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5143504" y="3429000"/>
            <a:ext cx="3643338" cy="35718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43240" y="142852"/>
            <a:ext cx="3918701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 smtClean="0"/>
              <a:t>Коник </a:t>
            </a:r>
            <a:r>
              <a:rPr lang="ru-RU" sz="2800" dirty="0" err="1" smtClean="0"/>
              <a:t>є</a:t>
            </a:r>
            <a:r>
              <a:rPr lang="ru-RU" sz="2800" dirty="0" smtClean="0"/>
              <a:t> в садку </a:t>
            </a:r>
            <a:r>
              <a:rPr lang="ru-RU" sz="2800" dirty="0" err="1" smtClean="0"/>
              <a:t>дитячім</a:t>
            </a:r>
            <a:r>
              <a:rPr lang="ru-RU" sz="2800" dirty="0" smtClean="0"/>
              <a:t>:</a:t>
            </a:r>
            <a:br>
              <a:rPr lang="ru-RU" sz="2800" dirty="0" smtClean="0"/>
            </a:br>
            <a:r>
              <a:rPr lang="ru-RU" sz="2800" dirty="0" err="1" smtClean="0"/>
              <a:t>Конопляні</a:t>
            </a:r>
            <a:r>
              <a:rPr lang="ru-RU" sz="2800" dirty="0" smtClean="0"/>
              <a:t> грива </a:t>
            </a:r>
            <a:r>
              <a:rPr lang="ru-RU" sz="2800" dirty="0" err="1" smtClean="0"/>
              <a:t>й</a:t>
            </a:r>
            <a:r>
              <a:rPr lang="ru-RU" sz="2800" dirty="0" smtClean="0"/>
              <a:t> </a:t>
            </a:r>
            <a:r>
              <a:rPr lang="ru-RU" sz="2800" dirty="0" err="1" smtClean="0"/>
              <a:t>хвіст</a:t>
            </a:r>
            <a:endParaRPr lang="ru-RU" sz="2800" dirty="0"/>
          </a:p>
        </p:txBody>
      </p:sp>
      <p:pic>
        <p:nvPicPr>
          <p:cNvPr id="9" name="Dlya+pozitivnogo+nastroyu+taka+dityachata+vesela+psen+ka+pro+druzhbu_muzlishko.ru (www.mp3cut.ru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285720" y="635795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11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no-translate-detected_1441-19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Рисунок 5" descr="konik-kachalka-baby-mix-xr315-1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5143504" y="3429000"/>
            <a:ext cx="3643338" cy="3571876"/>
          </a:xfrm>
          <a:prstGeom prst="rect">
            <a:avLst/>
          </a:prstGeom>
        </p:spPr>
      </p:pic>
      <p:pic>
        <p:nvPicPr>
          <p:cNvPr id="5" name="Рисунок 4" descr="bowl-310386_960_720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8992" y="6072206"/>
            <a:ext cx="785786" cy="642920"/>
          </a:xfrm>
          <a:prstGeom prst="rect">
            <a:avLst/>
          </a:prstGeom>
        </p:spPr>
      </p:pic>
      <p:pic>
        <p:nvPicPr>
          <p:cNvPr id="8" name="Рисунок 7" descr="soup-576424_960_720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357686" y="6072206"/>
            <a:ext cx="1000100" cy="642918"/>
          </a:xfrm>
          <a:prstGeom prst="rect">
            <a:avLst/>
          </a:prstGeom>
        </p:spPr>
      </p:pic>
      <p:sp>
        <p:nvSpPr>
          <p:cNvPr id="9" name="Умножение 8"/>
          <p:cNvSpPr/>
          <p:nvPr/>
        </p:nvSpPr>
        <p:spPr>
          <a:xfrm>
            <a:off x="2928926" y="5357826"/>
            <a:ext cx="2643206" cy="1843094"/>
          </a:xfrm>
          <a:prstGeom prst="mathMultiply">
            <a:avLst>
              <a:gd name="adj1" fmla="val 7021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786050" y="142852"/>
            <a:ext cx="4564839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 smtClean="0"/>
              <a:t>Все б </a:t>
            </a:r>
            <a:r>
              <a:rPr lang="ru-RU" sz="2800" dirty="0" err="1" smtClean="0"/>
              <a:t>нічого</a:t>
            </a:r>
            <a:r>
              <a:rPr lang="ru-RU" sz="2800" dirty="0" smtClean="0"/>
              <a:t>, </a:t>
            </a:r>
            <a:r>
              <a:rPr lang="ru-RU" sz="2800" dirty="0" err="1" smtClean="0"/>
              <a:t>тільки</a:t>
            </a:r>
            <a:r>
              <a:rPr lang="ru-RU" sz="2800" dirty="0" smtClean="0"/>
              <a:t> </a:t>
            </a:r>
            <a:r>
              <a:rPr lang="ru-RU" sz="2800" dirty="0" err="1" smtClean="0"/>
              <a:t>бачим</a:t>
            </a:r>
            <a:r>
              <a:rPr lang="ru-RU" sz="2800" dirty="0" smtClean="0"/>
              <a:t> —</a:t>
            </a:r>
            <a:br>
              <a:rPr lang="ru-RU" sz="2800" dirty="0" smtClean="0"/>
            </a:br>
            <a:r>
              <a:rPr lang="ru-RU" sz="2800" dirty="0" smtClean="0"/>
              <a:t>Коник наш не </a:t>
            </a:r>
            <a:r>
              <a:rPr lang="ru-RU" sz="2800" dirty="0" err="1" smtClean="0"/>
              <a:t>п'є</a:t>
            </a:r>
            <a:r>
              <a:rPr lang="ru-RU" sz="2800" dirty="0" smtClean="0"/>
              <a:t> </a:t>
            </a:r>
            <a:r>
              <a:rPr lang="ru-RU" sz="2800" dirty="0" err="1" smtClean="0"/>
              <a:t>й</a:t>
            </a:r>
            <a:r>
              <a:rPr lang="ru-RU" sz="2800" dirty="0" smtClean="0"/>
              <a:t> </a:t>
            </a:r>
            <a:r>
              <a:rPr lang="ru-RU" sz="2800" dirty="0" err="1" smtClean="0"/>
              <a:t>не</a:t>
            </a:r>
            <a:r>
              <a:rPr lang="ru-RU" sz="2800" dirty="0" smtClean="0"/>
              <a:t> </a:t>
            </a:r>
            <a:r>
              <a:rPr lang="ru-RU" sz="2800" dirty="0" err="1" smtClean="0"/>
              <a:t>їсть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no-translate-detected_1441-19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Рисунок 5" descr="konik-kachalka-baby-mix-xr315-1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5143504" y="3429000"/>
            <a:ext cx="3643338" cy="3571876"/>
          </a:xfrm>
          <a:prstGeom prst="rect">
            <a:avLst/>
          </a:prstGeom>
        </p:spPr>
      </p:pic>
      <p:pic>
        <p:nvPicPr>
          <p:cNvPr id="5" name="Рисунок 4" descr="3419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6562"/>
          <a:stretch>
            <a:fillRect/>
          </a:stretch>
        </p:blipFill>
        <p:spPr>
          <a:xfrm flipH="1">
            <a:off x="-500098" y="1500174"/>
            <a:ext cx="4286280" cy="5500702"/>
          </a:xfrm>
          <a:prstGeom prst="rect">
            <a:avLst/>
          </a:prstGeom>
        </p:spPr>
      </p:pic>
      <p:pic>
        <p:nvPicPr>
          <p:cNvPr id="7" name="Рисунок 6" descr="23579e175b9372e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 rot="4537794">
            <a:off x="3622012" y="5522894"/>
            <a:ext cx="2254724" cy="170592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00364" y="142852"/>
            <a:ext cx="4228017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 smtClean="0"/>
              <a:t>Принесем </a:t>
            </a:r>
            <a:r>
              <a:rPr lang="ru-RU" sz="2800" dirty="0" err="1" smtClean="0"/>
              <a:t>йому</a:t>
            </a:r>
            <a:r>
              <a:rPr lang="ru-RU" sz="2800" dirty="0" smtClean="0"/>
              <a:t> </a:t>
            </a:r>
            <a:r>
              <a:rPr lang="ru-RU" sz="2800" dirty="0" err="1" smtClean="0"/>
              <a:t>травиці</a:t>
            </a:r>
            <a:r>
              <a:rPr lang="ru-RU" sz="2800" dirty="0" smtClean="0"/>
              <a:t> —</a:t>
            </a:r>
            <a:br>
              <a:rPr lang="ru-RU" sz="2800" dirty="0" smtClean="0"/>
            </a:br>
            <a:r>
              <a:rPr lang="ru-RU" sz="2800" dirty="0" err="1" smtClean="0"/>
              <a:t>Він</a:t>
            </a:r>
            <a:r>
              <a:rPr lang="ru-RU" sz="2800" dirty="0" smtClean="0"/>
              <a:t> не </a:t>
            </a:r>
            <a:r>
              <a:rPr lang="ru-RU" sz="2800" dirty="0" err="1" smtClean="0"/>
              <a:t>хоче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дивиться!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no-translate-detected_1441-19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Рисунок 5" descr="konik-kachalka-baby-mix-xr315-1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5143504" y="3429000"/>
            <a:ext cx="3643338" cy="3571876"/>
          </a:xfrm>
          <a:prstGeom prst="rect">
            <a:avLst/>
          </a:prstGeom>
        </p:spPr>
      </p:pic>
      <p:pic>
        <p:nvPicPr>
          <p:cNvPr id="5" name="Рисунок 4" descr="3419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6562"/>
          <a:stretch>
            <a:fillRect/>
          </a:stretch>
        </p:blipFill>
        <p:spPr>
          <a:xfrm flipH="1">
            <a:off x="-500098" y="1500174"/>
            <a:ext cx="4286280" cy="5500702"/>
          </a:xfrm>
          <a:prstGeom prst="rect">
            <a:avLst/>
          </a:prstGeom>
        </p:spPr>
      </p:pic>
      <p:pic>
        <p:nvPicPr>
          <p:cNvPr id="8" name="Рисунок 7" descr="images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29058" y="5786454"/>
            <a:ext cx="1571636" cy="107154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00364" y="142852"/>
            <a:ext cx="4305474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 err="1" smtClean="0"/>
              <a:t>Принесемо</a:t>
            </a:r>
            <a:r>
              <a:rPr lang="ru-RU" sz="2800" dirty="0" smtClean="0"/>
              <a:t> </a:t>
            </a:r>
            <a:r>
              <a:rPr lang="ru-RU" sz="2800" dirty="0" err="1" smtClean="0"/>
              <a:t>хліба</a:t>
            </a:r>
            <a:r>
              <a:rPr lang="ru-RU" sz="2800" dirty="0" smtClean="0"/>
              <a:t> </a:t>
            </a:r>
            <a:r>
              <a:rPr lang="ru-RU" sz="2800" dirty="0" err="1" smtClean="0"/>
              <a:t>трішки</a:t>
            </a:r>
            <a:r>
              <a:rPr lang="ru-RU" sz="2800" dirty="0" smtClean="0"/>
              <a:t> —</a:t>
            </a:r>
            <a:br>
              <a:rPr lang="ru-RU" sz="2800" dirty="0" smtClean="0"/>
            </a:br>
            <a:r>
              <a:rPr lang="ru-RU" sz="2800" dirty="0" smtClean="0"/>
              <a:t>Не </a:t>
            </a:r>
            <a:r>
              <a:rPr lang="ru-RU" sz="2800" dirty="0" err="1" smtClean="0"/>
              <a:t>бере</a:t>
            </a:r>
            <a:r>
              <a:rPr lang="ru-RU" sz="2800" dirty="0" smtClean="0"/>
              <a:t> до рота </a:t>
            </a:r>
            <a:r>
              <a:rPr lang="ru-RU" sz="2800" dirty="0" err="1" smtClean="0"/>
              <a:t>й</a:t>
            </a:r>
            <a:r>
              <a:rPr lang="ru-RU" sz="2800" dirty="0" smtClean="0"/>
              <a:t> </a:t>
            </a:r>
            <a:r>
              <a:rPr lang="ru-RU" sz="2800" dirty="0" err="1" smtClean="0"/>
              <a:t>кришки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no-translate-detected_1441-19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Рисунок 5" descr="konik-kachalka-baby-mix-xr315-1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5143504" y="3429000"/>
            <a:ext cx="3643338" cy="3571876"/>
          </a:xfrm>
          <a:prstGeom prst="rect">
            <a:avLst/>
          </a:prstGeom>
        </p:spPr>
      </p:pic>
      <p:pic>
        <p:nvPicPr>
          <p:cNvPr id="5" name="Рисунок 4" descr="3419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6562"/>
          <a:stretch>
            <a:fillRect/>
          </a:stretch>
        </p:blipFill>
        <p:spPr>
          <a:xfrm flipH="1">
            <a:off x="-500098" y="1500174"/>
            <a:ext cx="4286280" cy="5500702"/>
          </a:xfrm>
          <a:prstGeom prst="rect">
            <a:avLst/>
          </a:prstGeom>
        </p:spPr>
      </p:pic>
      <p:pic>
        <p:nvPicPr>
          <p:cNvPr id="7" name="Рисунок 6" descr="bowl-310386_960_720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14810" y="5929330"/>
            <a:ext cx="785786" cy="78579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571736" y="142852"/>
            <a:ext cx="5168403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 smtClean="0"/>
              <a:t>І води </a:t>
            </a:r>
            <a:r>
              <a:rPr lang="ru-RU" sz="2800" dirty="0" err="1" smtClean="0"/>
              <a:t>йому</a:t>
            </a:r>
            <a:r>
              <a:rPr lang="ru-RU" sz="2800" dirty="0" smtClean="0"/>
              <a:t> приносим:</a:t>
            </a:r>
            <a:br>
              <a:rPr lang="ru-RU" sz="2800" dirty="0" smtClean="0"/>
            </a:br>
            <a:r>
              <a:rPr lang="ru-RU" sz="2800" dirty="0" smtClean="0"/>
              <a:t>Пить — не </a:t>
            </a:r>
            <a:r>
              <a:rPr lang="ru-RU" sz="2800" dirty="0" err="1" smtClean="0"/>
              <a:t>п'є</a:t>
            </a:r>
            <a:r>
              <a:rPr lang="ru-RU" sz="2800" dirty="0" smtClean="0"/>
              <a:t>, </a:t>
            </a:r>
            <a:r>
              <a:rPr lang="ru-RU" sz="2800" dirty="0" err="1" smtClean="0"/>
              <a:t>хоч</a:t>
            </a:r>
            <a:r>
              <a:rPr lang="ru-RU" sz="2800" dirty="0" smtClean="0"/>
              <a:t> </a:t>
            </a:r>
            <a:r>
              <a:rPr lang="ru-RU" sz="2800" dirty="0" err="1" smtClean="0"/>
              <a:t>дуже</a:t>
            </a:r>
            <a:r>
              <a:rPr lang="ru-RU" sz="2800" dirty="0" smtClean="0"/>
              <a:t> просим!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0.08403 0.0062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31</Words>
  <PresentationFormat>Экран (4:3)</PresentationFormat>
  <Paragraphs>7</Paragraphs>
  <Slides>6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куку</dc:creator>
  <cp:lastModifiedBy>куку</cp:lastModifiedBy>
  <cp:revision>5</cp:revision>
  <dcterms:created xsi:type="dcterms:W3CDTF">2019-04-14T16:43:35Z</dcterms:created>
  <dcterms:modified xsi:type="dcterms:W3CDTF">2019-04-16T15:36:10Z</dcterms:modified>
</cp:coreProperties>
</file>