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417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7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68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0496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761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42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34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782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53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34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0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94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4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3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06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657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55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363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C9C53253-F58A-F9DD-D67C-57F878F96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8033">
            <a:off x="509223" y="902409"/>
            <a:ext cx="5645885" cy="324165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EF01483-8A8C-F1E5-4809-3C17B61E5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6012">
            <a:off x="6192913" y="2639936"/>
            <a:ext cx="5473027" cy="312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9456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103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Calisto MT</vt:lpstr>
      <vt:lpstr>Wingdings 2</vt:lpstr>
      <vt:lpstr>Slate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kas</dc:creator>
  <cp:lastModifiedBy>kas</cp:lastModifiedBy>
  <cp:revision>3</cp:revision>
  <dcterms:created xsi:type="dcterms:W3CDTF">2024-07-23T13:56:43Z</dcterms:created>
  <dcterms:modified xsi:type="dcterms:W3CDTF">2024-07-25T14:11:34Z</dcterms:modified>
</cp:coreProperties>
</file>