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66" r:id="rId2"/>
    <p:sldId id="256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1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38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C14440-FBDA-4711-A7E1-4F3262CA10E4}" type="datetimeFigureOut">
              <a:rPr lang="uk-UA" smtClean="0"/>
              <a:t>24.02.2023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CFDBD5-31D2-4FF4-8327-F9F7253260D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4708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FDBD5-31D2-4FF4-8327-F9F7253260D7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2366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FDBD5-31D2-4FF4-8327-F9F7253260D7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34205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1A112-A7F4-48B7-8E69-B6B9EDB177E7}" type="datetimeFigureOut">
              <a:rPr lang="uk-UA" smtClean="0"/>
              <a:t>24.02.2023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F10B7DD-286E-4719-B4C3-0AD5853624D1}" type="slidenum">
              <a:rPr lang="uk-UA" smtClean="0"/>
              <a:t>‹№›</a:t>
            </a:fld>
            <a:endParaRPr lang="uk-UA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1A112-A7F4-48B7-8E69-B6B9EDB177E7}" type="datetimeFigureOut">
              <a:rPr lang="uk-UA" smtClean="0"/>
              <a:t>24.02.2023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0B7DD-286E-4719-B4C3-0AD5853624D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1A112-A7F4-48B7-8E69-B6B9EDB177E7}" type="datetimeFigureOut">
              <a:rPr lang="uk-UA" smtClean="0"/>
              <a:t>24.02.2023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0B7DD-286E-4719-B4C3-0AD5853624D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1A112-A7F4-48B7-8E69-B6B9EDB177E7}" type="datetimeFigureOut">
              <a:rPr lang="uk-UA" smtClean="0"/>
              <a:t>24.02.2023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0B7DD-286E-4719-B4C3-0AD5853624D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1A112-A7F4-48B7-8E69-B6B9EDB177E7}" type="datetimeFigureOut">
              <a:rPr lang="uk-UA" smtClean="0"/>
              <a:t>24.02.2023</a:t>
            </a:fld>
            <a:endParaRPr lang="uk-UA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0B7DD-286E-4719-B4C3-0AD5853624D1}" type="slidenum">
              <a:rPr lang="uk-UA" smtClean="0"/>
              <a:t>‹№›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1A112-A7F4-48B7-8E69-B6B9EDB177E7}" type="datetimeFigureOut">
              <a:rPr lang="uk-UA" smtClean="0"/>
              <a:t>24.02.2023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0B7DD-286E-4719-B4C3-0AD5853624D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1A112-A7F4-48B7-8E69-B6B9EDB177E7}" type="datetimeFigureOut">
              <a:rPr lang="uk-UA" smtClean="0"/>
              <a:t>24.02.2023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0B7DD-286E-4719-B4C3-0AD5853624D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1A112-A7F4-48B7-8E69-B6B9EDB177E7}" type="datetimeFigureOut">
              <a:rPr lang="uk-UA" smtClean="0"/>
              <a:t>24.02.2023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0B7DD-286E-4719-B4C3-0AD5853624D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1A112-A7F4-48B7-8E69-B6B9EDB177E7}" type="datetimeFigureOut">
              <a:rPr lang="uk-UA" smtClean="0"/>
              <a:t>24.02.2023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0B7DD-286E-4719-B4C3-0AD5853624D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1A112-A7F4-48B7-8E69-B6B9EDB177E7}" type="datetimeFigureOut">
              <a:rPr lang="uk-UA" smtClean="0"/>
              <a:t>24.02.2023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0B7DD-286E-4719-B4C3-0AD5853624D1}" type="slidenum">
              <a:rPr lang="uk-UA" smtClean="0"/>
              <a:t>‹№›</a:t>
            </a:fld>
            <a:endParaRPr lang="uk-UA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1A112-A7F4-48B7-8E69-B6B9EDB177E7}" type="datetimeFigureOut">
              <a:rPr lang="uk-UA" smtClean="0"/>
              <a:t>24.02.2023</a:t>
            </a:fld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0B7DD-286E-4719-B4C3-0AD5853624D1}" type="slidenum">
              <a:rPr lang="uk-UA" smtClean="0"/>
              <a:t>‹№›</a:t>
            </a:fld>
            <a:endParaRPr lang="uk-UA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1E1A112-A7F4-48B7-8E69-B6B9EDB177E7}" type="datetimeFigureOut">
              <a:rPr lang="uk-UA" smtClean="0"/>
              <a:t>24.02.2023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F10B7DD-286E-4719-B4C3-0AD5853624D1}" type="slidenum">
              <a:rPr lang="uk-UA" smtClean="0"/>
              <a:t>‹№›</a:t>
            </a:fld>
            <a:endParaRPr lang="uk-UA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hyperlink" Target="https://cutt.ly/e8y9pxC" TargetMode="Externa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5D1767-5C96-4263-A23B-2AE38F197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Before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0341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https://www.youtube.com/watch?v=aTZsgGlX_hg</a:t>
            </a:r>
            <a:endParaRPr lang="uk-UA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/>
              <a:t>Аудиокнига</a:t>
            </a:r>
            <a:endParaRPr lang="uk-UA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" b="430"/>
          <a:stretch>
            <a:fillRect/>
          </a:stretch>
        </p:blipFill>
        <p:spPr bwMode="auto">
          <a:xfrm>
            <a:off x="899592" y="548680"/>
            <a:ext cx="7416824" cy="413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1700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60672" cy="1039427"/>
          </a:xfrm>
        </p:spPr>
        <p:txBody>
          <a:bodyPr/>
          <a:lstStyle/>
          <a:p>
            <a:r>
              <a:rPr lang="uk-UA" dirty="0" err="1"/>
              <a:t>Спасибо</a:t>
            </a:r>
            <a:r>
              <a:rPr lang="uk-UA" dirty="0"/>
              <a:t> за </a:t>
            </a:r>
            <a:r>
              <a:rPr lang="uk-UA" dirty="0" err="1"/>
              <a:t>внимание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82859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5D1767-5C96-4263-A23B-2AE38F197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After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48182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Джон </a:t>
            </a:r>
            <a:r>
              <a:rPr lang="uk-UA" dirty="0" err="1"/>
              <a:t>Кехо</a:t>
            </a:r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«Підсвідомість</a:t>
            </a:r>
            <a:br>
              <a:rPr lang="uk-UA" dirty="0"/>
            </a:br>
            <a:r>
              <a:rPr lang="uk-UA" dirty="0"/>
              <a:t>може все»</a:t>
            </a:r>
          </a:p>
        </p:txBody>
      </p:sp>
    </p:spTree>
    <p:extLst>
      <p:ext uri="{BB962C8B-B14F-4D97-AF65-F5344CB8AC3E}">
        <p14:creationId xmlns:p14="http://schemas.microsoft.com/office/powerpoint/2010/main" val="1881834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Джон </a:t>
            </a:r>
            <a:r>
              <a:rPr lang="uk-UA" dirty="0" err="1"/>
              <a:t>Кехо</a:t>
            </a:r>
            <a:endParaRPr lang="uk-UA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700808"/>
            <a:ext cx="3236177" cy="4854266"/>
          </a:xfrm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499992" y="1844824"/>
            <a:ext cx="4038600" cy="4407408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Джон </a:t>
            </a:r>
            <a:r>
              <a:rPr lang="ru-RU" dirty="0" err="1"/>
              <a:t>Кехо</a:t>
            </a:r>
            <a:r>
              <a:rPr lang="ru-RU" dirty="0"/>
              <a:t> (1934 року </a:t>
            </a:r>
            <a:r>
              <a:rPr lang="ru-RU" dirty="0" err="1"/>
              <a:t>народження</a:t>
            </a:r>
            <a:r>
              <a:rPr lang="ru-RU" dirty="0"/>
              <a:t>) - </a:t>
            </a:r>
            <a:r>
              <a:rPr lang="ru-RU" dirty="0" err="1"/>
              <a:t>канадський</a:t>
            </a:r>
            <a:r>
              <a:rPr lang="ru-RU" dirty="0"/>
              <a:t> </a:t>
            </a:r>
            <a:r>
              <a:rPr lang="ru-RU" dirty="0" err="1"/>
              <a:t>письменник</a:t>
            </a:r>
            <a:r>
              <a:rPr lang="ru-RU" dirty="0"/>
              <a:t>, </a:t>
            </a:r>
            <a:r>
              <a:rPr lang="ru-RU" dirty="0" err="1"/>
              <a:t>філантроп</a:t>
            </a:r>
            <a:r>
              <a:rPr lang="ru-RU" dirty="0"/>
              <a:t>, </a:t>
            </a:r>
            <a:r>
              <a:rPr lang="ru-RU" dirty="0" err="1"/>
              <a:t>спікер</a:t>
            </a:r>
            <a:r>
              <a:rPr lang="ru-RU" dirty="0"/>
              <a:t>, </a:t>
            </a:r>
            <a:r>
              <a:rPr lang="ru-RU" dirty="0" err="1"/>
              <a:t>мандрівник</a:t>
            </a:r>
            <a:r>
              <a:rPr lang="ru-RU" dirty="0"/>
              <a:t>, тренер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особистісного</a:t>
            </a:r>
            <a:r>
              <a:rPr lang="ru-RU" dirty="0"/>
              <a:t> </a:t>
            </a:r>
            <a:r>
              <a:rPr lang="ru-RU" dirty="0" err="1"/>
              <a:t>зростання</a:t>
            </a:r>
            <a:r>
              <a:rPr lang="ru-RU" dirty="0"/>
              <a:t>. Автор таких </a:t>
            </a:r>
            <a:r>
              <a:rPr lang="ru-RU" dirty="0" err="1"/>
              <a:t>бестселерів</a:t>
            </a:r>
            <a:r>
              <a:rPr lang="ru-RU" dirty="0"/>
              <a:t> як «</a:t>
            </a:r>
            <a:r>
              <a:rPr lang="ru-RU" dirty="0" err="1"/>
              <a:t>Підсвідомість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все», «Сила </a:t>
            </a:r>
            <a:r>
              <a:rPr lang="ru-RU" dirty="0" err="1"/>
              <a:t>розуму</a:t>
            </a:r>
            <a:r>
              <a:rPr lang="ru-RU" dirty="0"/>
              <a:t>», і «</a:t>
            </a:r>
            <a:r>
              <a:rPr lang="ru-RU" dirty="0" err="1"/>
              <a:t>Набуття</a:t>
            </a:r>
            <a:r>
              <a:rPr lang="ru-RU" dirty="0"/>
              <a:t> </a:t>
            </a:r>
            <a:r>
              <a:rPr lang="ru-RU" dirty="0" err="1"/>
              <a:t>могутності</a:t>
            </a:r>
            <a:r>
              <a:rPr lang="ru-RU" dirty="0"/>
              <a:t> та </a:t>
            </a:r>
            <a:r>
              <a:rPr lang="ru-RU" dirty="0" err="1"/>
              <a:t>слави</a:t>
            </a:r>
            <a:r>
              <a:rPr lang="ru-RU" dirty="0"/>
              <a:t>". </a:t>
            </a:r>
            <a:r>
              <a:rPr lang="ru-RU" dirty="0" err="1"/>
              <a:t>Сьогодні</a:t>
            </a:r>
            <a:r>
              <a:rPr lang="ru-RU" dirty="0"/>
              <a:t> я </a:t>
            </a:r>
            <a:r>
              <a:rPr lang="ru-RU" dirty="0" err="1"/>
              <a:t>розповім</a:t>
            </a:r>
            <a:r>
              <a:rPr lang="ru-RU" dirty="0"/>
              <a:t> вам про </a:t>
            </a:r>
            <a:r>
              <a:rPr lang="ru-RU" dirty="0" err="1"/>
              <a:t>його</a:t>
            </a:r>
            <a:r>
              <a:rPr lang="ru-RU" dirty="0"/>
              <a:t> книгу «</a:t>
            </a:r>
            <a:r>
              <a:rPr lang="ru-RU" dirty="0" err="1"/>
              <a:t>Підсвідомість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все»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87564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Як </a:t>
            </a:r>
            <a:r>
              <a:rPr lang="ru-RU" dirty="0" err="1"/>
              <a:t>виглядає</a:t>
            </a:r>
            <a:r>
              <a:rPr lang="ru-RU" dirty="0"/>
              <a:t> на </a:t>
            </a:r>
            <a:r>
              <a:rPr lang="ru-RU" dirty="0" err="1"/>
              <a:t>книжкових</a:t>
            </a:r>
            <a:r>
              <a:rPr lang="ru-RU" dirty="0"/>
              <a:t> </a:t>
            </a:r>
            <a:r>
              <a:rPr lang="ru-RU" dirty="0" err="1"/>
              <a:t>полицях</a:t>
            </a:r>
            <a:endParaRPr lang="uk-UA" dirty="0"/>
          </a:p>
        </p:txBody>
      </p:sp>
      <p:pic>
        <p:nvPicPr>
          <p:cNvPr id="8" name="Місце для вмісту 7">
            <a:extLst>
              <a:ext uri="{FF2B5EF4-FFF2-40B4-BE49-F238E27FC236}">
                <a16:creationId xmlns:a16="http://schemas.microsoft.com/office/drawing/2014/main" id="{D031C6C3-35BC-4732-9595-C3F14334E0D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761" y="1844824"/>
            <a:ext cx="3193405" cy="4406900"/>
          </a:xfrm>
        </p:spPr>
      </p:pic>
    </p:spTree>
    <p:extLst>
      <p:ext uri="{BB962C8B-B14F-4D97-AF65-F5344CB8AC3E}">
        <p14:creationId xmlns:p14="http://schemas.microsoft.com/office/powerpoint/2010/main" val="40494555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	 Зміст книги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426128" y="1719070"/>
            <a:ext cx="4577920" cy="4806273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Автор </a:t>
            </a:r>
            <a:r>
              <a:rPr lang="ru-RU" dirty="0" err="1"/>
              <a:t>цієї</a:t>
            </a:r>
            <a:r>
              <a:rPr lang="ru-RU" dirty="0"/>
              <a:t> книги на </a:t>
            </a:r>
            <a:r>
              <a:rPr lang="ru-RU" dirty="0" err="1"/>
              <a:t>самоті</a:t>
            </a:r>
            <a:r>
              <a:rPr lang="ru-RU" dirty="0"/>
              <a:t>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лісів</a:t>
            </a:r>
            <a:r>
              <a:rPr lang="ru-RU" dirty="0"/>
              <a:t> </a:t>
            </a:r>
            <a:r>
              <a:rPr lang="ru-RU" dirty="0" err="1"/>
              <a:t>канадської</a:t>
            </a:r>
            <a:r>
              <a:rPr lang="ru-RU" dirty="0"/>
              <a:t> </a:t>
            </a:r>
            <a:r>
              <a:rPr lang="ru-RU" dirty="0" err="1"/>
              <a:t>провінції</a:t>
            </a:r>
            <a:r>
              <a:rPr lang="ru-RU" dirty="0"/>
              <a:t> </a:t>
            </a:r>
            <a:r>
              <a:rPr lang="en-US" dirty="0"/>
              <a:t>“</a:t>
            </a:r>
            <a:r>
              <a:rPr lang="ru-RU" dirty="0" err="1"/>
              <a:t>Британська</a:t>
            </a:r>
            <a:r>
              <a:rPr lang="ru-RU" dirty="0"/>
              <a:t> </a:t>
            </a:r>
            <a:r>
              <a:rPr lang="ru-RU" dirty="0" err="1"/>
              <a:t>Колумбія</a:t>
            </a:r>
            <a:r>
              <a:rPr lang="en-US" dirty="0"/>
              <a:t>”</a:t>
            </a:r>
            <a:r>
              <a:rPr lang="ru-RU" dirty="0"/>
              <a:t> три роки </a:t>
            </a:r>
            <a:r>
              <a:rPr lang="ru-RU" dirty="0" err="1"/>
              <a:t>зосереджено</a:t>
            </a:r>
            <a:r>
              <a:rPr lang="ru-RU" dirty="0"/>
              <a:t> </a:t>
            </a:r>
            <a:r>
              <a:rPr lang="ru-RU" dirty="0" err="1"/>
              <a:t>розмірковував</a:t>
            </a:r>
            <a:r>
              <a:rPr lang="ru-RU" dirty="0"/>
              <a:t> над </a:t>
            </a:r>
            <a:r>
              <a:rPr lang="ru-RU" dirty="0" err="1"/>
              <a:t>питаннями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стосуються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людського</a:t>
            </a:r>
            <a:r>
              <a:rPr lang="ru-RU" dirty="0"/>
              <a:t> </a:t>
            </a:r>
            <a:r>
              <a:rPr lang="ru-RU" dirty="0" err="1"/>
              <a:t>мозку</a:t>
            </a:r>
            <a:r>
              <a:rPr lang="ru-RU" dirty="0"/>
              <a:t>. </a:t>
            </a:r>
            <a:r>
              <a:rPr lang="ru-RU" dirty="0" err="1"/>
              <a:t>Способи</a:t>
            </a:r>
            <a:r>
              <a:rPr lang="ru-RU" dirty="0"/>
              <a:t> </a:t>
            </a:r>
            <a:r>
              <a:rPr lang="ru-RU" dirty="0" err="1"/>
              <a:t>активізації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безмежних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, </a:t>
            </a:r>
            <a:r>
              <a:rPr lang="ru-RU" dirty="0" err="1"/>
              <a:t>розроблені</a:t>
            </a:r>
            <a:r>
              <a:rPr lang="ru-RU" dirty="0"/>
              <a:t> та </a:t>
            </a:r>
            <a:r>
              <a:rPr lang="ru-RU" dirty="0" err="1"/>
              <a:t>скомбіновані</a:t>
            </a:r>
            <a:r>
              <a:rPr lang="ru-RU" dirty="0"/>
              <a:t> Джоном </a:t>
            </a:r>
            <a:r>
              <a:rPr lang="ru-RU" dirty="0" err="1"/>
              <a:t>Кехо</a:t>
            </a:r>
            <a:r>
              <a:rPr lang="ru-RU" dirty="0"/>
              <a:t> в </a:t>
            </a:r>
            <a:r>
              <a:rPr lang="ru-RU" dirty="0" err="1"/>
              <a:t>конкретну</a:t>
            </a:r>
            <a:r>
              <a:rPr lang="ru-RU" dirty="0"/>
              <a:t> </a:t>
            </a:r>
            <a:r>
              <a:rPr lang="ru-RU" dirty="0" err="1"/>
              <a:t>програму</a:t>
            </a:r>
            <a:r>
              <a:rPr lang="ru-RU" dirty="0"/>
              <a:t>,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змінити</a:t>
            </a:r>
            <a:r>
              <a:rPr lang="ru-RU" dirty="0"/>
              <a:t> ваше </a:t>
            </a:r>
            <a:r>
              <a:rPr lang="ru-RU" dirty="0" err="1"/>
              <a:t>життя</a:t>
            </a:r>
            <a:r>
              <a:rPr lang="ru-RU" dirty="0"/>
              <a:t> на </a:t>
            </a:r>
            <a:r>
              <a:rPr lang="ru-RU" dirty="0" err="1"/>
              <a:t>краще</a:t>
            </a:r>
            <a:r>
              <a:rPr lang="ru-RU" dirty="0"/>
              <a:t>, </a:t>
            </a:r>
            <a:r>
              <a:rPr lang="ru-RU" dirty="0" err="1"/>
              <a:t>наповнити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успіхами</a:t>
            </a:r>
            <a:r>
              <a:rPr lang="ru-RU" dirty="0"/>
              <a:t> та </a:t>
            </a:r>
            <a:r>
              <a:rPr lang="ru-RU" dirty="0" err="1"/>
              <a:t>щастям</a:t>
            </a:r>
            <a:r>
              <a:rPr lang="ru-RU" dirty="0"/>
              <a:t>.</a:t>
            </a:r>
            <a:endParaRPr lang="uk-UA" dirty="0"/>
          </a:p>
        </p:txBody>
      </p:sp>
      <p:pic>
        <p:nvPicPr>
          <p:cNvPr id="8" name="Місце для вмісту 7">
            <a:extLst>
              <a:ext uri="{FF2B5EF4-FFF2-40B4-BE49-F238E27FC236}">
                <a16:creationId xmlns:a16="http://schemas.microsoft.com/office/drawing/2014/main" id="{21507DB4-0E3F-4666-B148-86860E6F4A0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637" y="1719263"/>
            <a:ext cx="2811726" cy="4406900"/>
          </a:xfrm>
        </p:spPr>
      </p:pic>
    </p:spTree>
    <p:extLst>
      <p:ext uri="{BB962C8B-B14F-4D97-AF65-F5344CB8AC3E}">
        <p14:creationId xmlns:p14="http://schemas.microsoft.com/office/powerpoint/2010/main" val="111914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Суть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ru-RU" sz="2000" dirty="0" err="1"/>
              <a:t>Назва</a:t>
            </a:r>
            <a:r>
              <a:rPr lang="ru-RU" sz="2000" dirty="0"/>
              <a:t> книги говорить сама за себе, </a:t>
            </a:r>
            <a:r>
              <a:rPr lang="ru-RU" sz="2000" dirty="0" err="1"/>
              <a:t>розповідається</a:t>
            </a:r>
            <a:r>
              <a:rPr lang="ru-RU" sz="2000" dirty="0"/>
              <a:t> про те, як за </a:t>
            </a:r>
            <a:r>
              <a:rPr lang="ru-RU" sz="2000" dirty="0" err="1"/>
              <a:t>допомогою</a:t>
            </a:r>
            <a:r>
              <a:rPr lang="ru-RU" sz="2000" dirty="0"/>
              <a:t> </a:t>
            </a:r>
            <a:r>
              <a:rPr lang="ru-RU" sz="2000" dirty="0" err="1"/>
              <a:t>своєї</a:t>
            </a:r>
            <a:r>
              <a:rPr lang="ru-RU" sz="2000" dirty="0"/>
              <a:t> </a:t>
            </a:r>
            <a:r>
              <a:rPr lang="ru-RU" sz="2000" dirty="0" err="1"/>
              <a:t>підсвідомості</a:t>
            </a:r>
            <a:r>
              <a:rPr lang="ru-RU" sz="2000" dirty="0"/>
              <a:t> </a:t>
            </a:r>
            <a:r>
              <a:rPr lang="ru-RU" sz="2000" dirty="0" err="1"/>
              <a:t>досягти</a:t>
            </a:r>
            <a:r>
              <a:rPr lang="ru-RU" sz="2000" dirty="0"/>
              <a:t> </a:t>
            </a:r>
            <a:r>
              <a:rPr lang="ru-RU" sz="2000" dirty="0" err="1"/>
              <a:t>бажаних</a:t>
            </a:r>
            <a:r>
              <a:rPr lang="ru-RU" sz="2000" dirty="0"/>
              <a:t> </a:t>
            </a:r>
            <a:r>
              <a:rPr lang="ru-RU" sz="2000" dirty="0" err="1"/>
              <a:t>результатів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все </a:t>
            </a:r>
            <a:r>
              <a:rPr lang="ru-RU" sz="2000" dirty="0" err="1"/>
              <a:t>залежить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людини</a:t>
            </a:r>
            <a:r>
              <a:rPr lang="ru-RU" sz="2000" dirty="0"/>
              <a:t>, </a:t>
            </a:r>
            <a:r>
              <a:rPr lang="ru-RU" sz="2000" dirty="0" err="1"/>
              <a:t>тільки</a:t>
            </a:r>
            <a:r>
              <a:rPr lang="ru-RU" sz="2000" dirty="0"/>
              <a:t> </a:t>
            </a:r>
            <a:r>
              <a:rPr lang="ru-RU" sz="2000" dirty="0" err="1"/>
              <a:t>їй</a:t>
            </a:r>
            <a:r>
              <a:rPr lang="ru-RU" sz="2000" dirty="0"/>
              <a:t> </a:t>
            </a:r>
            <a:r>
              <a:rPr lang="ru-RU" sz="2000" dirty="0" err="1"/>
              <a:t>обирати</a:t>
            </a:r>
            <a:r>
              <a:rPr lang="ru-RU" sz="2000" dirty="0"/>
              <a:t> бути жертвою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тим</a:t>
            </a:r>
            <a:r>
              <a:rPr lang="ru-RU" sz="2000" dirty="0"/>
              <a:t>, </a:t>
            </a:r>
            <a:r>
              <a:rPr lang="ru-RU" sz="2000" dirty="0" err="1"/>
              <a:t>хто</a:t>
            </a:r>
            <a:r>
              <a:rPr lang="ru-RU" sz="2000" dirty="0"/>
              <a:t> </a:t>
            </a:r>
            <a:r>
              <a:rPr lang="ru-RU" sz="2000" dirty="0" err="1"/>
              <a:t>йде</a:t>
            </a:r>
            <a:r>
              <a:rPr lang="ru-RU" sz="2000" dirty="0"/>
              <a:t> до </a:t>
            </a:r>
            <a:r>
              <a:rPr lang="ru-RU" sz="2000" dirty="0" err="1"/>
              <a:t>своєї</a:t>
            </a:r>
            <a:r>
              <a:rPr lang="ru-RU" sz="2000" dirty="0"/>
              <a:t> мети. </a:t>
            </a:r>
            <a:r>
              <a:rPr lang="ru-RU" sz="2000" dirty="0" err="1"/>
              <a:t>Можна</a:t>
            </a:r>
            <a:r>
              <a:rPr lang="ru-RU" sz="2000" dirty="0"/>
              <a:t> </a:t>
            </a:r>
            <a:r>
              <a:rPr lang="ru-RU" sz="2000" dirty="0" err="1"/>
              <a:t>ще</a:t>
            </a:r>
            <a:r>
              <a:rPr lang="ru-RU" sz="2000" dirty="0"/>
              <a:t> </a:t>
            </a:r>
            <a:r>
              <a:rPr lang="ru-RU" sz="2000" dirty="0" err="1"/>
              <a:t>багато</a:t>
            </a:r>
            <a:r>
              <a:rPr lang="ru-RU" sz="2000" dirty="0"/>
              <a:t> </a:t>
            </a:r>
            <a:r>
              <a:rPr lang="ru-RU" sz="2000" dirty="0" err="1"/>
              <a:t>років</a:t>
            </a:r>
            <a:r>
              <a:rPr lang="ru-RU" sz="2000" dirty="0"/>
              <a:t> </a:t>
            </a:r>
            <a:r>
              <a:rPr lang="ru-RU" sz="2000" dirty="0" err="1"/>
              <a:t>чекати</a:t>
            </a:r>
            <a:r>
              <a:rPr lang="ru-RU" sz="2000" dirty="0"/>
              <a:t>, коли </a:t>
            </a:r>
            <a:r>
              <a:rPr lang="ru-RU" sz="2000" dirty="0" err="1"/>
              <a:t>життя</a:t>
            </a:r>
            <a:r>
              <a:rPr lang="ru-RU" sz="2000" dirty="0"/>
              <a:t> </a:t>
            </a:r>
            <a:r>
              <a:rPr lang="ru-RU" sz="2000" dirty="0" err="1"/>
              <a:t>зміниться</a:t>
            </a:r>
            <a:r>
              <a:rPr lang="ru-RU" sz="2000" dirty="0"/>
              <a:t> на </a:t>
            </a:r>
            <a:r>
              <a:rPr lang="ru-RU" sz="2000" dirty="0" err="1"/>
              <a:t>краще</a:t>
            </a:r>
            <a:r>
              <a:rPr lang="ru-RU" sz="2000" dirty="0"/>
              <a:t>, але просто </a:t>
            </a:r>
            <a:r>
              <a:rPr lang="ru-RU" sz="2000" dirty="0" err="1"/>
              <a:t>чекати</a:t>
            </a:r>
            <a:r>
              <a:rPr lang="ru-RU" sz="2000" dirty="0"/>
              <a:t> - </a:t>
            </a:r>
            <a:r>
              <a:rPr lang="ru-RU" sz="2000" dirty="0" err="1"/>
              <a:t>цього</a:t>
            </a:r>
            <a:r>
              <a:rPr lang="ru-RU" sz="2000" dirty="0"/>
              <a:t> мало, </a:t>
            </a:r>
            <a:r>
              <a:rPr lang="ru-RU" sz="2000" dirty="0" err="1"/>
              <a:t>потрібно</a:t>
            </a:r>
            <a:r>
              <a:rPr lang="ru-RU" sz="2000" dirty="0"/>
              <a:t> </a:t>
            </a:r>
            <a:r>
              <a:rPr lang="ru-RU" sz="2000" dirty="0" err="1"/>
              <a:t>почати</a:t>
            </a:r>
            <a:r>
              <a:rPr lang="ru-RU" sz="2000" dirty="0"/>
              <a:t> </a:t>
            </a:r>
            <a:r>
              <a:rPr lang="ru-RU" sz="2000" dirty="0" err="1"/>
              <a:t>зі</a:t>
            </a:r>
            <a:r>
              <a:rPr lang="ru-RU" sz="2000" dirty="0"/>
              <a:t> </a:t>
            </a:r>
            <a:r>
              <a:rPr lang="ru-RU" sz="2000" dirty="0" err="1"/>
              <a:t>своєї</a:t>
            </a:r>
            <a:r>
              <a:rPr lang="ru-RU" sz="2000" dirty="0"/>
              <a:t> </a:t>
            </a:r>
            <a:r>
              <a:rPr lang="ru-RU" sz="2000" dirty="0" err="1"/>
              <a:t>свідомості</a:t>
            </a:r>
            <a:r>
              <a:rPr lang="ru-RU" sz="2000" dirty="0"/>
              <a:t>.</a:t>
            </a:r>
            <a:endParaRPr lang="uk-UA" sz="2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08238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22925732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Суть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700808"/>
            <a:ext cx="4320480" cy="4968552"/>
          </a:xfrm>
        </p:spPr>
        <p:txBody>
          <a:bodyPr>
            <a:normAutofit fontScale="77500" lnSpcReduction="20000"/>
          </a:bodyPr>
          <a:lstStyle/>
          <a:p>
            <a:r>
              <a:rPr lang="ru-RU" sz="2900" dirty="0"/>
              <a:t>Джон </a:t>
            </a:r>
            <a:r>
              <a:rPr lang="ru-RU" sz="2900" dirty="0" err="1"/>
              <a:t>Кехо</a:t>
            </a:r>
            <a:r>
              <a:rPr lang="ru-RU" sz="2900" dirty="0"/>
              <a:t> говорив про те, </a:t>
            </a:r>
            <a:r>
              <a:rPr lang="ru-RU" sz="2900" dirty="0" err="1"/>
              <a:t>що</a:t>
            </a:r>
            <a:r>
              <a:rPr lang="ru-RU" sz="2900" dirty="0"/>
              <a:t> </a:t>
            </a:r>
            <a:r>
              <a:rPr lang="ru-RU" sz="2900" dirty="0" err="1"/>
              <a:t>потрібно</a:t>
            </a:r>
            <a:r>
              <a:rPr lang="ru-RU" sz="2900" dirty="0"/>
              <a:t> </a:t>
            </a:r>
            <a:r>
              <a:rPr lang="ru-RU" sz="2900" dirty="0" err="1"/>
              <a:t>переконати</a:t>
            </a:r>
            <a:r>
              <a:rPr lang="ru-RU" sz="2900" dirty="0"/>
              <a:t> себе в </a:t>
            </a:r>
            <a:r>
              <a:rPr lang="ru-RU" sz="2900" dirty="0" err="1"/>
              <a:t>правильності</a:t>
            </a:r>
            <a:r>
              <a:rPr lang="ru-RU" sz="2900" dirty="0"/>
              <a:t> </a:t>
            </a:r>
            <a:r>
              <a:rPr lang="ru-RU" sz="2900" dirty="0" err="1"/>
              <a:t>своїх</a:t>
            </a:r>
            <a:r>
              <a:rPr lang="ru-RU" sz="2900" dirty="0"/>
              <a:t> </a:t>
            </a:r>
            <a:r>
              <a:rPr lang="ru-RU" sz="2900" dirty="0" err="1"/>
              <a:t>намірів</a:t>
            </a:r>
            <a:r>
              <a:rPr lang="ru-RU" sz="2900" dirty="0"/>
              <a:t> і </a:t>
            </a:r>
            <a:r>
              <a:rPr lang="ru-RU" sz="2900" dirty="0" err="1"/>
              <a:t>дій</a:t>
            </a:r>
            <a:r>
              <a:rPr lang="ru-RU" sz="2900" dirty="0"/>
              <a:t>, </a:t>
            </a:r>
            <a:r>
              <a:rPr lang="ru-RU" sz="2900" dirty="0" err="1"/>
              <a:t>уявити</a:t>
            </a:r>
            <a:r>
              <a:rPr lang="ru-RU" sz="2900" dirty="0"/>
              <a:t> </a:t>
            </a:r>
            <a:r>
              <a:rPr lang="ru-RU" sz="2900" dirty="0" err="1"/>
              <a:t>що</a:t>
            </a:r>
            <a:r>
              <a:rPr lang="ru-RU" sz="2900" dirty="0"/>
              <a:t>, те, про </a:t>
            </a:r>
            <a:r>
              <a:rPr lang="ru-RU" sz="2900" dirty="0" err="1"/>
              <a:t>що</a:t>
            </a:r>
            <a:r>
              <a:rPr lang="ru-RU" sz="2900" dirty="0"/>
              <a:t> я </a:t>
            </a:r>
            <a:r>
              <a:rPr lang="ru-RU" sz="2900" dirty="0" err="1"/>
              <a:t>мрію</a:t>
            </a:r>
            <a:r>
              <a:rPr lang="ru-RU" sz="2900" dirty="0"/>
              <a:t>, </a:t>
            </a:r>
            <a:r>
              <a:rPr lang="ru-RU" sz="2900" dirty="0" err="1"/>
              <a:t>вже</a:t>
            </a:r>
            <a:r>
              <a:rPr lang="ru-RU" sz="2900" dirty="0"/>
              <a:t> в мене є і </a:t>
            </a:r>
            <a:r>
              <a:rPr lang="ru-RU" sz="2900" dirty="0" err="1"/>
              <a:t>продумати</a:t>
            </a:r>
            <a:r>
              <a:rPr lang="ru-RU" sz="2900" dirty="0"/>
              <a:t> </a:t>
            </a:r>
            <a:r>
              <a:rPr lang="ru-RU" sz="2900" dirty="0" err="1"/>
              <a:t>кожен</a:t>
            </a:r>
            <a:r>
              <a:rPr lang="ru-RU" sz="2900" dirty="0"/>
              <a:t> </a:t>
            </a:r>
            <a:r>
              <a:rPr lang="ru-RU" sz="2900" dirty="0" err="1"/>
              <a:t>свій</a:t>
            </a:r>
            <a:r>
              <a:rPr lang="ru-RU" sz="2900" dirty="0"/>
              <a:t> крок до </a:t>
            </a:r>
            <a:r>
              <a:rPr lang="ru-RU" sz="2900" dirty="0" err="1"/>
              <a:t>цієї</a:t>
            </a:r>
            <a:r>
              <a:rPr lang="ru-RU" sz="2900" dirty="0"/>
              <a:t> мети, </a:t>
            </a:r>
            <a:r>
              <a:rPr lang="ru-RU" sz="2900" dirty="0" err="1"/>
              <a:t>що</a:t>
            </a:r>
            <a:r>
              <a:rPr lang="ru-RU" sz="2900" dirty="0"/>
              <a:t> </a:t>
            </a:r>
            <a:r>
              <a:rPr lang="ru-RU" sz="2900" dirty="0" err="1"/>
              <a:t>мені</a:t>
            </a:r>
            <a:r>
              <a:rPr lang="ru-RU" sz="2900" dirty="0"/>
              <a:t> </a:t>
            </a:r>
            <a:r>
              <a:rPr lang="ru-RU" sz="2900" dirty="0" err="1"/>
              <a:t>допомогло</a:t>
            </a:r>
            <a:r>
              <a:rPr lang="ru-RU" sz="2900" dirty="0"/>
              <a:t>, </a:t>
            </a:r>
            <a:r>
              <a:rPr lang="ru-RU" sz="2900" dirty="0" err="1"/>
              <a:t>що</a:t>
            </a:r>
            <a:r>
              <a:rPr lang="ru-RU" sz="2900" dirty="0"/>
              <a:t> я </a:t>
            </a:r>
            <a:r>
              <a:rPr lang="ru-RU" sz="2900" dirty="0" err="1"/>
              <a:t>відчувала</a:t>
            </a:r>
            <a:r>
              <a:rPr lang="ru-RU" sz="2900" dirty="0"/>
              <a:t> коли </a:t>
            </a:r>
            <a:r>
              <a:rPr lang="ru-RU" sz="2900" dirty="0" err="1"/>
              <a:t>йшла</a:t>
            </a:r>
            <a:r>
              <a:rPr lang="ru-RU" sz="2900" dirty="0"/>
              <a:t> до </a:t>
            </a:r>
            <a:r>
              <a:rPr lang="ru-RU" sz="2900" dirty="0" err="1"/>
              <a:t>неї</a:t>
            </a:r>
            <a:r>
              <a:rPr lang="ru-RU" sz="2900" dirty="0"/>
              <a:t> </a:t>
            </a:r>
            <a:r>
              <a:rPr lang="ru-RU" sz="2900" dirty="0" err="1"/>
              <a:t>Якою</a:t>
            </a:r>
            <a:r>
              <a:rPr lang="ru-RU" sz="2900" dirty="0"/>
              <a:t> </a:t>
            </a:r>
            <a:r>
              <a:rPr lang="ru-RU" sz="2900" dirty="0" err="1"/>
              <a:t>людиною</a:t>
            </a:r>
            <a:r>
              <a:rPr lang="ru-RU" sz="2900" dirty="0"/>
              <a:t> я стала </a:t>
            </a:r>
            <a:r>
              <a:rPr lang="ru-RU" sz="2900" dirty="0" err="1"/>
              <a:t>після</a:t>
            </a:r>
            <a:r>
              <a:rPr lang="ru-RU" sz="2900" dirty="0"/>
              <a:t> </a:t>
            </a:r>
            <a:r>
              <a:rPr lang="ru-RU" sz="2900" dirty="0" err="1"/>
              <a:t>цього</a:t>
            </a:r>
            <a:r>
              <a:rPr lang="ru-RU" sz="2900" dirty="0"/>
              <a:t>. </a:t>
            </a:r>
            <a:r>
              <a:rPr lang="ru-RU" sz="2900" dirty="0" err="1"/>
              <a:t>Загалом</a:t>
            </a:r>
            <a:r>
              <a:rPr lang="ru-RU" sz="2900" dirty="0"/>
              <a:t> </a:t>
            </a:r>
            <a:r>
              <a:rPr lang="ru-RU" sz="2900" dirty="0" err="1"/>
              <a:t>продумати</a:t>
            </a:r>
            <a:r>
              <a:rPr lang="ru-RU" sz="2900" dirty="0"/>
              <a:t> </a:t>
            </a:r>
            <a:r>
              <a:rPr lang="ru-RU" sz="2900" dirty="0" err="1"/>
              <a:t>ідеальний</a:t>
            </a:r>
            <a:r>
              <a:rPr lang="ru-RU" sz="2900" dirty="0"/>
              <a:t> </a:t>
            </a:r>
            <a:r>
              <a:rPr lang="ru-RU" sz="2900" dirty="0" err="1"/>
              <a:t>варіант</a:t>
            </a:r>
            <a:r>
              <a:rPr lang="ru-RU" sz="2900" dirty="0"/>
              <a:t> </a:t>
            </a:r>
            <a:r>
              <a:rPr lang="ru-RU" sz="2900" dirty="0" err="1"/>
              <a:t>розвитку</a:t>
            </a:r>
            <a:r>
              <a:rPr lang="ru-RU" sz="2900" dirty="0"/>
              <a:t> </a:t>
            </a:r>
            <a:r>
              <a:rPr lang="ru-RU" sz="2900" dirty="0" err="1"/>
              <a:t>подій</a:t>
            </a:r>
            <a:r>
              <a:rPr lang="ru-RU" sz="2900" dirty="0"/>
              <a:t> та </a:t>
            </a:r>
            <a:r>
              <a:rPr lang="ru-RU" sz="2900" dirty="0" err="1"/>
              <a:t>посилати</a:t>
            </a:r>
            <a:r>
              <a:rPr lang="ru-RU" sz="2900" dirty="0"/>
              <a:t> </a:t>
            </a:r>
            <a:r>
              <a:rPr lang="ru-RU" sz="2900" dirty="0" err="1"/>
              <a:t>внутрішньому</a:t>
            </a:r>
            <a:r>
              <a:rPr lang="ru-RU" sz="2900" dirty="0"/>
              <a:t> я. І </a:t>
            </a:r>
            <a:r>
              <a:rPr lang="ru-RU" sz="2900" dirty="0" err="1"/>
              <a:t>завжди</a:t>
            </a:r>
            <a:r>
              <a:rPr lang="ru-RU" sz="2900" dirty="0"/>
              <a:t> </a:t>
            </a:r>
            <a:r>
              <a:rPr lang="ru-RU" sz="2900" dirty="0" err="1"/>
              <a:t>пам'ятати</a:t>
            </a:r>
            <a:r>
              <a:rPr lang="ru-RU" sz="2900" dirty="0"/>
              <a:t>, </a:t>
            </a:r>
            <a:r>
              <a:rPr lang="ru-RU" sz="2900" dirty="0" err="1"/>
              <a:t>що</a:t>
            </a:r>
            <a:r>
              <a:rPr lang="ru-RU" sz="2900" dirty="0"/>
              <a:t> наш </a:t>
            </a:r>
            <a:r>
              <a:rPr lang="ru-RU" sz="2900" dirty="0" err="1"/>
              <a:t>успіх</a:t>
            </a:r>
            <a:r>
              <a:rPr lang="ru-RU" sz="2900" dirty="0"/>
              <a:t> </a:t>
            </a:r>
            <a:r>
              <a:rPr lang="ru-RU" sz="2900" dirty="0" err="1"/>
              <a:t>залежить</a:t>
            </a:r>
            <a:r>
              <a:rPr lang="ru-RU" sz="2900" dirty="0"/>
              <a:t> не </a:t>
            </a:r>
            <a:r>
              <a:rPr lang="ru-RU" sz="2900" dirty="0" err="1"/>
              <a:t>від</a:t>
            </a:r>
            <a:r>
              <a:rPr lang="ru-RU" sz="2900" dirty="0"/>
              <a:t> </a:t>
            </a:r>
            <a:r>
              <a:rPr lang="ru-RU" sz="2900" dirty="0" err="1"/>
              <a:t>когось</a:t>
            </a:r>
            <a:r>
              <a:rPr lang="ru-RU" sz="2900" dirty="0"/>
              <a:t>, а </a:t>
            </a:r>
            <a:r>
              <a:rPr lang="ru-RU" sz="2900" dirty="0" err="1"/>
              <a:t>від</a:t>
            </a:r>
            <a:r>
              <a:rPr lang="ru-RU" sz="2900" dirty="0"/>
              <a:t> нас самих.</a:t>
            </a:r>
            <a:endParaRPr lang="uk-UA" sz="29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1700808"/>
            <a:ext cx="4176464" cy="4752528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Як казав </a:t>
            </a:r>
            <a:r>
              <a:rPr lang="ru-RU" dirty="0" err="1"/>
              <a:t>Кехо</a:t>
            </a:r>
            <a:r>
              <a:rPr lang="ru-RU" dirty="0"/>
              <a:t>: «</a:t>
            </a:r>
            <a:r>
              <a:rPr lang="ru-RU" dirty="0" err="1"/>
              <a:t>Ніколи</a:t>
            </a:r>
            <a:r>
              <a:rPr lang="ru-RU" dirty="0"/>
              <a:t> не </a:t>
            </a:r>
            <a:r>
              <a:rPr lang="ru-RU" dirty="0" err="1"/>
              <a:t>намагайтеся</a:t>
            </a:r>
            <a:r>
              <a:rPr lang="ru-RU" dirty="0"/>
              <a:t> </a:t>
            </a:r>
            <a:r>
              <a:rPr lang="ru-RU" dirty="0" err="1"/>
              <a:t>змінити</a:t>
            </a:r>
            <a:r>
              <a:rPr lang="ru-RU" dirty="0"/>
              <a:t> </a:t>
            </a:r>
            <a:r>
              <a:rPr lang="ru-RU" dirty="0" err="1"/>
              <a:t>близьких</a:t>
            </a:r>
            <a:r>
              <a:rPr lang="ru-RU" dirty="0"/>
              <a:t> людей і </a:t>
            </a:r>
            <a:r>
              <a:rPr lang="ru-RU" dirty="0" err="1"/>
              <a:t>знайомих</a:t>
            </a:r>
            <a:r>
              <a:rPr lang="ru-RU" dirty="0"/>
              <a:t>, </a:t>
            </a:r>
            <a:r>
              <a:rPr lang="ru-RU" dirty="0" err="1"/>
              <a:t>краще</a:t>
            </a:r>
            <a:r>
              <a:rPr lang="ru-RU" dirty="0"/>
              <a:t> </a:t>
            </a:r>
            <a:r>
              <a:rPr lang="ru-RU" dirty="0" err="1"/>
              <a:t>прийняти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такими, </a:t>
            </a:r>
            <a:r>
              <a:rPr lang="ru-RU" dirty="0" err="1"/>
              <a:t>якими</a:t>
            </a:r>
            <a:r>
              <a:rPr lang="ru-RU" dirty="0"/>
              <a:t> вони є зараз. </a:t>
            </a:r>
            <a:r>
              <a:rPr lang="ru-RU" dirty="0" err="1"/>
              <a:t>Адже</a:t>
            </a:r>
            <a:r>
              <a:rPr lang="ru-RU" dirty="0"/>
              <a:t> </a:t>
            </a:r>
            <a:r>
              <a:rPr lang="ru-RU" dirty="0" err="1"/>
              <a:t>єдиний</a:t>
            </a:r>
            <a:r>
              <a:rPr lang="ru-RU" dirty="0"/>
              <a:t> </a:t>
            </a: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змінити</a:t>
            </a:r>
            <a:r>
              <a:rPr lang="ru-RU" dirty="0"/>
              <a:t> </a:t>
            </a:r>
            <a:r>
              <a:rPr lang="ru-RU" dirty="0" err="1"/>
              <a:t>світ</a:t>
            </a:r>
            <a:r>
              <a:rPr lang="ru-RU" dirty="0"/>
              <a:t> так, як нам самим </a:t>
            </a:r>
            <a:r>
              <a:rPr lang="ru-RU" dirty="0" err="1"/>
              <a:t>хочеться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змінюватися</a:t>
            </a:r>
            <a:r>
              <a:rPr lang="ru-RU" dirty="0"/>
              <a:t> самому».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668298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Топ фраз и цитат 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«</a:t>
            </a:r>
            <a:r>
              <a:rPr lang="ru-RU" dirty="0" err="1"/>
              <a:t>Негативні</a:t>
            </a:r>
            <a:r>
              <a:rPr lang="ru-RU" dirty="0"/>
              <a:t> думки та слова на адресу </a:t>
            </a:r>
            <a:r>
              <a:rPr lang="ru-RU" dirty="0" err="1"/>
              <a:t>інших</a:t>
            </a:r>
            <a:r>
              <a:rPr lang="ru-RU" dirty="0"/>
              <a:t> людей </a:t>
            </a:r>
            <a:r>
              <a:rPr lang="ru-RU" dirty="0" err="1"/>
              <a:t>обов'язково</a:t>
            </a:r>
            <a:r>
              <a:rPr lang="ru-RU" dirty="0"/>
              <a:t> </a:t>
            </a:r>
            <a:r>
              <a:rPr lang="ru-RU" dirty="0" err="1"/>
              <a:t>повертаються</a:t>
            </a:r>
            <a:r>
              <a:rPr lang="ru-RU" dirty="0"/>
              <a:t> до нас у </a:t>
            </a:r>
            <a:r>
              <a:rPr lang="ru-RU" dirty="0" err="1"/>
              <a:t>майбутньому</a:t>
            </a:r>
            <a:r>
              <a:rPr lang="ru-RU" dirty="0"/>
              <a:t>, але з </a:t>
            </a:r>
            <a:r>
              <a:rPr lang="ru-RU" dirty="0" err="1"/>
              <a:t>більшою</a:t>
            </a:r>
            <a:r>
              <a:rPr lang="ru-RU" dirty="0"/>
              <a:t> силою.»</a:t>
            </a:r>
          </a:p>
          <a:p>
            <a:r>
              <a:rPr lang="ru-RU" dirty="0"/>
              <a:t>«</a:t>
            </a:r>
            <a:r>
              <a:rPr lang="ru-RU" dirty="0" err="1"/>
              <a:t>Готуючись</a:t>
            </a:r>
            <a:r>
              <a:rPr lang="ru-RU" dirty="0"/>
              <a:t> до </a:t>
            </a:r>
            <a:r>
              <a:rPr lang="ru-RU" dirty="0" err="1"/>
              <a:t>нещасть</a:t>
            </a:r>
            <a:r>
              <a:rPr lang="ru-RU" dirty="0"/>
              <a:t> ми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і </a:t>
            </a:r>
            <a:r>
              <a:rPr lang="ru-RU" dirty="0" err="1"/>
              <a:t>отримуємо</a:t>
            </a:r>
            <a:r>
              <a:rPr lang="ru-RU" dirty="0"/>
              <a:t>.»</a:t>
            </a:r>
          </a:p>
          <a:p>
            <a:r>
              <a:rPr lang="ru-RU" dirty="0"/>
              <a:t>«Наше </a:t>
            </a:r>
            <a:r>
              <a:rPr lang="ru-RU" dirty="0" err="1"/>
              <a:t>ставлення</a:t>
            </a:r>
            <a:r>
              <a:rPr lang="ru-RU" dirty="0"/>
              <a:t> до </a:t>
            </a:r>
            <a:r>
              <a:rPr lang="ru-RU" dirty="0" err="1"/>
              <a:t>світу</a:t>
            </a:r>
            <a:r>
              <a:rPr lang="ru-RU" dirty="0"/>
              <a:t> </a:t>
            </a:r>
            <a:r>
              <a:rPr lang="ru-RU" dirty="0" err="1"/>
              <a:t>визначає</a:t>
            </a:r>
            <a:r>
              <a:rPr lang="ru-RU" dirty="0"/>
              <a:t> те, як ми </a:t>
            </a:r>
            <a:r>
              <a:rPr lang="ru-RU" dirty="0" err="1"/>
              <a:t>житимемо</a:t>
            </a:r>
            <a:r>
              <a:rPr lang="ru-RU" dirty="0"/>
              <a:t>.»</a:t>
            </a:r>
          </a:p>
          <a:p>
            <a:r>
              <a:rPr lang="ru-RU" dirty="0"/>
              <a:t>«</a:t>
            </a:r>
            <a:r>
              <a:rPr lang="ru-RU" dirty="0" err="1"/>
              <a:t>Підсвідомість</a:t>
            </a:r>
            <a:r>
              <a:rPr lang="ru-RU" dirty="0"/>
              <a:t> не </a:t>
            </a:r>
            <a:r>
              <a:rPr lang="ru-RU" dirty="0" err="1"/>
              <a:t>вміє</a:t>
            </a:r>
            <a:r>
              <a:rPr lang="ru-RU" dirty="0"/>
              <a:t> </a:t>
            </a:r>
            <a:r>
              <a:rPr lang="ru-RU" dirty="0" err="1"/>
              <a:t>мислити</a:t>
            </a:r>
            <a:r>
              <a:rPr lang="ru-RU" dirty="0"/>
              <a:t> образами. </a:t>
            </a:r>
            <a:r>
              <a:rPr lang="ru-RU" dirty="0" err="1"/>
              <a:t>Питання</a:t>
            </a:r>
            <a:r>
              <a:rPr lang="ru-RU" dirty="0"/>
              <a:t> до себе </a:t>
            </a:r>
            <a:r>
              <a:rPr lang="ru-RU" dirty="0" err="1"/>
              <a:t>повинні</a:t>
            </a:r>
            <a:r>
              <a:rPr lang="ru-RU" dirty="0"/>
              <a:t> бути </a:t>
            </a:r>
            <a:r>
              <a:rPr lang="ru-RU" dirty="0" err="1"/>
              <a:t>точними</a:t>
            </a:r>
            <a:r>
              <a:rPr lang="ru-RU" dirty="0"/>
              <a:t> і </a:t>
            </a:r>
            <a:r>
              <a:rPr lang="ru-RU" dirty="0" err="1"/>
              <a:t>конкретними</a:t>
            </a:r>
            <a:r>
              <a:rPr lang="ru-RU" dirty="0"/>
              <a:t>.»</a:t>
            </a:r>
          </a:p>
        </p:txBody>
      </p:sp>
    </p:spTree>
    <p:extLst>
      <p:ext uri="{BB962C8B-B14F-4D97-AF65-F5344CB8AC3E}">
        <p14:creationId xmlns:p14="http://schemas.microsoft.com/office/powerpoint/2010/main" val="1010460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Джон </a:t>
            </a:r>
            <a:r>
              <a:rPr lang="uk-UA" dirty="0" err="1"/>
              <a:t>Кехо</a:t>
            </a:r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«</a:t>
            </a:r>
            <a:r>
              <a:rPr lang="uk-UA" dirty="0" err="1"/>
              <a:t>Подсознание</a:t>
            </a:r>
            <a:r>
              <a:rPr lang="uk-UA" dirty="0"/>
              <a:t> </a:t>
            </a:r>
            <a:r>
              <a:rPr lang="uk-UA" dirty="0" err="1"/>
              <a:t>может</a:t>
            </a:r>
            <a:r>
              <a:rPr lang="uk-UA" dirty="0"/>
              <a:t> всё»</a:t>
            </a:r>
          </a:p>
        </p:txBody>
      </p:sp>
    </p:spTree>
    <p:extLst>
      <p:ext uri="{BB962C8B-B14F-4D97-AF65-F5344CB8AC3E}">
        <p14:creationId xmlns:p14="http://schemas.microsoft.com/office/powerpoint/2010/main" val="16282128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Відгуки</a:t>
            </a:r>
            <a:r>
              <a:rPr lang="ru-RU" dirty="0"/>
              <a:t> про книгу</a:t>
            </a:r>
            <a:endParaRPr lang="uk-UA" dirty="0"/>
          </a:p>
        </p:txBody>
      </p:sp>
      <p:pic>
        <p:nvPicPr>
          <p:cNvPr id="8" name="Місце для вмісту 7">
            <a:extLst>
              <a:ext uri="{FF2B5EF4-FFF2-40B4-BE49-F238E27FC236}">
                <a16:creationId xmlns:a16="http://schemas.microsoft.com/office/drawing/2014/main" id="{7951A615-0935-4E5F-9B43-239AFC23446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756" y="1700808"/>
            <a:ext cx="5204488" cy="2288498"/>
          </a:xfrm>
        </p:spPr>
      </p:pic>
      <p:pic>
        <p:nvPicPr>
          <p:cNvPr id="10" name="Місце для вмісту 9">
            <a:extLst>
              <a:ext uri="{FF2B5EF4-FFF2-40B4-BE49-F238E27FC236}">
                <a16:creationId xmlns:a16="http://schemas.microsoft.com/office/drawing/2014/main" id="{364AAE24-460B-4A2E-9957-9DE08360DA9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756" y="4149080"/>
            <a:ext cx="5210229" cy="2379391"/>
          </a:xfrm>
        </p:spPr>
      </p:pic>
    </p:spTree>
    <p:extLst>
      <p:ext uri="{BB962C8B-B14F-4D97-AF65-F5344CB8AC3E}">
        <p14:creationId xmlns:p14="http://schemas.microsoft.com/office/powerpoint/2010/main" val="21895173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b="0" i="0" u="none" strike="noStrike" dirty="0">
                <a:effectLst/>
                <a:latin typeface="ubuntu"/>
                <a:hlinkClick r:id="rId2"/>
              </a:rPr>
              <a:t>https://cutt.ly/e8y9pxC</a:t>
            </a:r>
            <a:endParaRPr lang="uk-UA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/>
              <a:t>Аудиокнига</a:t>
            </a:r>
            <a:endParaRPr lang="uk-UA" dirty="0"/>
          </a:p>
        </p:txBody>
      </p:sp>
      <p:pic>
        <p:nvPicPr>
          <p:cNvPr id="11" name="Місце для зображення 10">
            <a:extLst>
              <a:ext uri="{FF2B5EF4-FFF2-40B4-BE49-F238E27FC236}">
                <a16:creationId xmlns:a16="http://schemas.microsoft.com/office/drawing/2014/main" id="{FBEB6BDF-03CF-4FC2-BB6F-1FF39E41892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4" b="45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81619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60672" cy="1039427"/>
          </a:xfrm>
        </p:spPr>
        <p:txBody>
          <a:bodyPr/>
          <a:lstStyle/>
          <a:p>
            <a:r>
              <a:rPr lang="uk-UA" dirty="0"/>
              <a:t>Дякую за увагу</a:t>
            </a:r>
          </a:p>
        </p:txBody>
      </p:sp>
    </p:spTree>
    <p:extLst>
      <p:ext uri="{BB962C8B-B14F-4D97-AF65-F5344CB8AC3E}">
        <p14:creationId xmlns:p14="http://schemas.microsoft.com/office/powerpoint/2010/main" val="1608635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Джон </a:t>
            </a:r>
            <a:r>
              <a:rPr lang="uk-UA" dirty="0" err="1"/>
              <a:t>Кехо</a:t>
            </a:r>
            <a:endParaRPr lang="uk-UA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700808"/>
            <a:ext cx="3236177" cy="4854266"/>
          </a:xfrm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499992" y="1844824"/>
            <a:ext cx="4038600" cy="4407408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Джон </a:t>
            </a:r>
            <a:r>
              <a:rPr lang="ru-RU" dirty="0" err="1"/>
              <a:t>Кехо</a:t>
            </a:r>
            <a:r>
              <a:rPr lang="ru-RU" dirty="0"/>
              <a:t> (1934 года рождения) — канадский писатель, филантроп, спикер, путешественник, тренер в области личностного роста. Автор таких бестселлеров как «Подсознание может все», «Сила ума», и «Обретение могущества и славы". Сегодня я расскажу Вам о его книге «Подсознание может всё»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54314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err="1"/>
              <a:t>Как</a:t>
            </a:r>
            <a:r>
              <a:rPr lang="uk-UA" dirty="0"/>
              <a:t> </a:t>
            </a:r>
            <a:r>
              <a:rPr lang="uk-UA" dirty="0" err="1"/>
              <a:t>выглядит</a:t>
            </a:r>
            <a:r>
              <a:rPr lang="uk-UA" dirty="0"/>
              <a:t> на </a:t>
            </a:r>
            <a:r>
              <a:rPr lang="uk-UA" dirty="0" err="1"/>
              <a:t>книжных</a:t>
            </a:r>
            <a:r>
              <a:rPr lang="uk-UA" dirty="0"/>
              <a:t> полках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772816"/>
            <a:ext cx="3169819" cy="4736511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844824"/>
            <a:ext cx="2972719" cy="4692784"/>
          </a:xfrm>
        </p:spPr>
      </p:pic>
    </p:spTree>
    <p:extLst>
      <p:ext uri="{BB962C8B-B14F-4D97-AF65-F5344CB8AC3E}">
        <p14:creationId xmlns:p14="http://schemas.microsoft.com/office/powerpoint/2010/main" val="1857589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	</a:t>
            </a:r>
            <a:r>
              <a:rPr lang="uk-UA" dirty="0" err="1"/>
              <a:t>Содержание</a:t>
            </a:r>
            <a:r>
              <a:rPr lang="uk-UA" dirty="0"/>
              <a:t> книги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7" y="1741548"/>
            <a:ext cx="3024336" cy="4957928"/>
          </a:xfrm>
        </p:spPr>
      </p:pic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426128" y="1719070"/>
            <a:ext cx="4577920" cy="4806273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Автор этой книги в уединении среди лесов канадской провинции Британская Колумбия три года сосредоточенно размышлял над вопросами, касающимися деятельности человеческого мозга. Способы активизации его безграничных ресурсов, разработанные и скомбинированные Джоном </a:t>
            </a:r>
            <a:r>
              <a:rPr lang="ru-RU" dirty="0" err="1"/>
              <a:t>Кехо</a:t>
            </a:r>
            <a:r>
              <a:rPr lang="ru-RU" dirty="0"/>
              <a:t> в конкретную программу, могут изменить вашу жизнь к лучшему, наполнить ее успехами и счастьем.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47214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Суть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ru-RU" sz="2000" dirty="0"/>
              <a:t>Название книги говорит само за себя, рассказывается о том, как с помощью своего подсознания добиться желаемых результатов, что всё зависит от человека, только ему выбирать быть жертвой или тем, кто идёт к своей цели. Можно еще много лет ждать когда жизнь изменится к лучшему, но просто ждать - этого мало, нужно начать со своего сознания.</a:t>
            </a:r>
            <a:endParaRPr lang="uk-UA" sz="2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08238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3177378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Суть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700808"/>
            <a:ext cx="4320480" cy="4968552"/>
          </a:xfrm>
        </p:spPr>
        <p:txBody>
          <a:bodyPr>
            <a:normAutofit fontScale="77500" lnSpcReduction="20000"/>
          </a:bodyPr>
          <a:lstStyle/>
          <a:p>
            <a:r>
              <a:rPr lang="ru-RU" sz="2900" dirty="0"/>
              <a:t>Джон </a:t>
            </a:r>
            <a:r>
              <a:rPr lang="ru-RU" sz="2900" dirty="0" err="1"/>
              <a:t>Кехо</a:t>
            </a:r>
            <a:r>
              <a:rPr lang="ru-RU" sz="2900" dirty="0"/>
              <a:t> говорил о том, что нужно убедить себя в правильности своих намерений и действий, представить что, то о чём я мечтаю, уже у меня есть и продумать каждый свой шаг к этой цели, что мне помогло, что я чувствовала когда шла к ней, каким человеком я стала после этого. В общем продумать идеальный вариант развития событий и посылать внутреннему я. И всегда помнить о том, что наш успех зависит не от кого-то, а от нас самих. </a:t>
            </a:r>
            <a:endParaRPr lang="uk-UA" sz="29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1700808"/>
            <a:ext cx="4176464" cy="4752528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Как говорил </a:t>
            </a:r>
            <a:r>
              <a:rPr lang="ru-RU" dirty="0" err="1"/>
              <a:t>Кехо</a:t>
            </a:r>
            <a:r>
              <a:rPr lang="ru-RU" dirty="0"/>
              <a:t> «Никогда не пытайтесь изменить близких людей и знакомых, лучше принять их такими, какие они есть сейчас. Ведь единственный способ изменить мир так, как нам самим этого хочется это меняться самому».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07035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Топ фраз и цитат 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«Негативные мысли и слова в адрес других людей обязательно возвращаются к нам в будущем, но с большей силой.»</a:t>
            </a:r>
          </a:p>
          <a:p>
            <a:r>
              <a:rPr lang="ru-RU" dirty="0"/>
              <a:t>«Готовясь к несчастьям мы именно их  и получаем.»</a:t>
            </a:r>
          </a:p>
          <a:p>
            <a:r>
              <a:rPr lang="ru-RU" dirty="0"/>
              <a:t>«Наше отношение к миру определяет то, как мы будем жить.»</a:t>
            </a:r>
          </a:p>
          <a:p>
            <a:r>
              <a:rPr lang="ru-RU" dirty="0"/>
              <a:t>«Подсознание не умеет мыслить образами. Вопросы к самому себе должны быть точными и конкретными.»</a:t>
            </a:r>
          </a:p>
        </p:txBody>
      </p:sp>
    </p:spTree>
    <p:extLst>
      <p:ext uri="{BB962C8B-B14F-4D97-AF65-F5344CB8AC3E}">
        <p14:creationId xmlns:p14="http://schemas.microsoft.com/office/powerpoint/2010/main" val="2705391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Отзывы о книге</a:t>
            </a:r>
            <a:endParaRPr lang="uk-UA" dirty="0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49" y="1844824"/>
            <a:ext cx="4226035" cy="3979287"/>
          </a:xfrm>
        </p:spPr>
      </p:pic>
      <p:pic>
        <p:nvPicPr>
          <p:cNvPr id="14" name="Объект 13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844824"/>
            <a:ext cx="4432410" cy="3960440"/>
          </a:xfrm>
        </p:spPr>
      </p:pic>
    </p:spTree>
    <p:extLst>
      <p:ext uri="{BB962C8B-B14F-4D97-AF65-F5344CB8AC3E}">
        <p14:creationId xmlns:p14="http://schemas.microsoft.com/office/powerpoint/2010/main" val="26243927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234</TotalTime>
  <Words>805</Words>
  <Application>Microsoft Office PowerPoint</Application>
  <PresentationFormat>Екран (4:3)</PresentationFormat>
  <Paragraphs>46</Paragraphs>
  <Slides>22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22</vt:i4>
      </vt:variant>
    </vt:vector>
  </HeadingPairs>
  <TitlesOfParts>
    <vt:vector size="28" baseType="lpstr">
      <vt:lpstr>Arial</vt:lpstr>
      <vt:lpstr>Book Antiqua</vt:lpstr>
      <vt:lpstr>Calibri</vt:lpstr>
      <vt:lpstr>Century Gothic</vt:lpstr>
      <vt:lpstr>ubuntu</vt:lpstr>
      <vt:lpstr>Аптека</vt:lpstr>
      <vt:lpstr>Before</vt:lpstr>
      <vt:lpstr>«Подсознание может всё»</vt:lpstr>
      <vt:lpstr>Джон Кехо</vt:lpstr>
      <vt:lpstr>Как выглядит на книжных полках</vt:lpstr>
      <vt:lpstr> Содержание книги</vt:lpstr>
      <vt:lpstr>Суть</vt:lpstr>
      <vt:lpstr>Суть</vt:lpstr>
      <vt:lpstr>Топ фраз и цитат </vt:lpstr>
      <vt:lpstr>Отзывы о книге</vt:lpstr>
      <vt:lpstr>Аудиокнига</vt:lpstr>
      <vt:lpstr>Спасибо за внимание</vt:lpstr>
      <vt:lpstr>After</vt:lpstr>
      <vt:lpstr>«Підсвідомість може все»</vt:lpstr>
      <vt:lpstr>Джон Кехо</vt:lpstr>
      <vt:lpstr>Як виглядає на книжкових полицях</vt:lpstr>
      <vt:lpstr>  Зміст книги</vt:lpstr>
      <vt:lpstr>Суть</vt:lpstr>
      <vt:lpstr>Суть</vt:lpstr>
      <vt:lpstr>Топ фраз и цитат </vt:lpstr>
      <vt:lpstr>Відгуки про книгу</vt:lpstr>
      <vt:lpstr>Аудиокнига</vt:lpstr>
      <vt:lpstr>Дякую за увагу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Pa1ych hh</cp:lastModifiedBy>
  <cp:revision>15</cp:revision>
  <dcterms:created xsi:type="dcterms:W3CDTF">2021-12-03T08:38:30Z</dcterms:created>
  <dcterms:modified xsi:type="dcterms:W3CDTF">2023-02-24T17:23:02Z</dcterms:modified>
</cp:coreProperties>
</file>