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8C8FB2-FA0E-46E1-85A0-B42DBF4A7F0D}" type="doc">
      <dgm:prSet loTypeId="urn:microsoft.com/office/officeart/2011/layout/InterconnectedBlock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CFAC27C3-1276-4012-97D9-AD9CCC0AA3C2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uk-UA" sz="2000" b="1" dirty="0" smtClean="0"/>
            <a:t>Системний підхід</a:t>
          </a:r>
          <a:endParaRPr lang="uk-UA" sz="2000" b="1" dirty="0"/>
        </a:p>
      </dgm:t>
    </dgm:pt>
    <dgm:pt modelId="{743BB766-C665-4E43-8D34-E4AFB83AD8C6}" type="parTrans" cxnId="{8E611FAD-15AF-4AF7-922D-57354B52279B}">
      <dgm:prSet/>
      <dgm:spPr/>
      <dgm:t>
        <a:bodyPr/>
        <a:lstStyle/>
        <a:p>
          <a:endParaRPr lang="uk-UA"/>
        </a:p>
      </dgm:t>
    </dgm:pt>
    <dgm:pt modelId="{3E7ED43E-2E58-40D5-8C09-ED52FF436644}" type="sibTrans" cxnId="{8E611FAD-15AF-4AF7-922D-57354B52279B}">
      <dgm:prSet/>
      <dgm:spPr/>
      <dgm:t>
        <a:bodyPr/>
        <a:lstStyle/>
        <a:p>
          <a:endParaRPr lang="uk-UA"/>
        </a:p>
      </dgm:t>
    </dgm:pt>
    <dgm:pt modelId="{CB679BDD-C76E-41E6-907D-B78F1E9E5437}">
      <dgm:prSet phldrT="[Текст]" custT="1"/>
      <dgm:spPr/>
      <dgm:t>
        <a:bodyPr/>
        <a:lstStyle/>
        <a:p>
          <a:pPr algn="l"/>
          <a:r>
            <a:rPr lang="uk-UA" sz="1600" b="1" i="1" dirty="0" smtClean="0">
              <a:solidFill>
                <a:schemeClr val="accent6">
                  <a:lumMod val="75000"/>
                </a:schemeClr>
              </a:solidFill>
            </a:rPr>
            <a:t>Цей підхід допомагає </a:t>
          </a:r>
          <a:r>
            <a:rPr lang="uk-UA" sz="1600" b="1" i="1" dirty="0" err="1" smtClean="0">
              <a:solidFill>
                <a:schemeClr val="accent6">
                  <a:lumMod val="75000"/>
                </a:schemeClr>
              </a:solidFill>
            </a:rPr>
            <a:t>співвіднести</a:t>
          </a:r>
          <a:r>
            <a:rPr lang="uk-UA" sz="1600" b="1" i="1" dirty="0" smtClean="0">
              <a:solidFill>
                <a:schemeClr val="accent6">
                  <a:lumMod val="75000"/>
                </a:schemeClr>
              </a:solidFill>
            </a:rPr>
            <a:t> і скоординувати</a:t>
          </a:r>
          <a:endParaRPr lang="uk-UA" sz="1600" i="1" dirty="0"/>
        </a:p>
      </dgm:t>
    </dgm:pt>
    <dgm:pt modelId="{41A7AC53-F525-4C30-9950-5BF6B0039A17}" type="parTrans" cxnId="{8837AE05-6F83-424D-99B0-B3AD91BDAF3E}">
      <dgm:prSet/>
      <dgm:spPr/>
      <dgm:t>
        <a:bodyPr/>
        <a:lstStyle/>
        <a:p>
          <a:endParaRPr lang="uk-UA"/>
        </a:p>
      </dgm:t>
    </dgm:pt>
    <dgm:pt modelId="{5EA72292-5F44-4710-B6F6-82E44BADCA6A}" type="sibTrans" cxnId="{8837AE05-6F83-424D-99B0-B3AD91BDAF3E}">
      <dgm:prSet/>
      <dgm:spPr/>
      <dgm:t>
        <a:bodyPr/>
        <a:lstStyle/>
        <a:p>
          <a:endParaRPr lang="uk-UA"/>
        </a:p>
      </dgm:t>
    </dgm:pt>
    <dgm:pt modelId="{AFC799EE-245D-4086-BB02-60175C8E1B40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uk-UA" sz="2000" b="1" dirty="0" smtClean="0"/>
            <a:t>Аксіологічний підхід</a:t>
          </a:r>
          <a:endParaRPr lang="uk-UA" sz="2000" b="1" dirty="0"/>
        </a:p>
      </dgm:t>
    </dgm:pt>
    <dgm:pt modelId="{6B1C7EAD-0253-44E6-8000-D8A36EDA2A0C}" type="parTrans" cxnId="{8F0AFC4B-F66D-4635-BF4E-086F61498071}">
      <dgm:prSet/>
      <dgm:spPr/>
      <dgm:t>
        <a:bodyPr/>
        <a:lstStyle/>
        <a:p>
          <a:endParaRPr lang="uk-UA"/>
        </a:p>
      </dgm:t>
    </dgm:pt>
    <dgm:pt modelId="{7EF6B1AC-A9FF-4F77-AC50-60E16F40804D}" type="sibTrans" cxnId="{8F0AFC4B-F66D-4635-BF4E-086F61498071}">
      <dgm:prSet/>
      <dgm:spPr/>
      <dgm:t>
        <a:bodyPr/>
        <a:lstStyle/>
        <a:p>
          <a:endParaRPr lang="uk-UA"/>
        </a:p>
      </dgm:t>
    </dgm:pt>
    <dgm:pt modelId="{53218041-D3C4-4AC7-8E91-272A305D7833}">
      <dgm:prSet phldrT="[Текст]" custT="1"/>
      <dgm:spPr/>
      <dgm:t>
        <a:bodyPr/>
        <a:lstStyle/>
        <a:p>
          <a:pPr algn="l"/>
          <a:r>
            <a:rPr lang="ru-RU" sz="1600" b="1" i="1" dirty="0" err="1" smtClean="0">
              <a:solidFill>
                <a:schemeClr val="accent6">
                  <a:lumMod val="75000"/>
                </a:schemeClr>
              </a:solidFill>
            </a:rPr>
            <a:t>Передбачає</a:t>
          </a:r>
          <a:r>
            <a:rPr lang="ru-RU" sz="1600" b="1" i="1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dirty="0" err="1" smtClean="0">
              <a:solidFill>
                <a:schemeClr val="accent6">
                  <a:lumMod val="75000"/>
                </a:schemeClr>
              </a:solidFill>
            </a:rPr>
            <a:t>реалізацію</a:t>
          </a:r>
          <a:r>
            <a:rPr lang="ru-RU" sz="1600" b="1" i="1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dirty="0" err="1" smtClean="0">
              <a:solidFill>
                <a:schemeClr val="accent6">
                  <a:lumMod val="75000"/>
                </a:schemeClr>
              </a:solidFill>
            </a:rPr>
            <a:t>толерантних</a:t>
          </a:r>
          <a:r>
            <a:rPr lang="ru-RU" sz="1600" b="1" i="1" dirty="0" smtClean="0">
              <a:solidFill>
                <a:schemeClr val="accent6">
                  <a:lumMod val="75000"/>
                </a:schemeClr>
              </a:solidFill>
            </a:rPr>
            <a:t>, </a:t>
          </a:r>
          <a:r>
            <a:rPr lang="ru-RU" sz="1600" b="1" i="1" dirty="0" err="1" smtClean="0">
              <a:solidFill>
                <a:schemeClr val="accent6">
                  <a:lumMod val="75000"/>
                </a:schemeClr>
              </a:solidFill>
            </a:rPr>
            <a:t>емпатійних</a:t>
          </a:r>
          <a:r>
            <a:rPr lang="ru-RU" sz="1600" b="1" i="1" dirty="0" smtClean="0">
              <a:solidFill>
                <a:schemeClr val="accent6">
                  <a:lumMod val="75000"/>
                </a:schemeClr>
              </a:solidFill>
            </a:rPr>
            <a:t> начал з </a:t>
          </a:r>
          <a:r>
            <a:rPr lang="ru-RU" sz="1600" b="1" i="1" dirty="0" err="1" smtClean="0">
              <a:solidFill>
                <a:schemeClr val="accent6">
                  <a:lumMod val="75000"/>
                </a:schemeClr>
              </a:solidFill>
            </a:rPr>
            <a:t>одночасним</a:t>
          </a:r>
          <a:r>
            <a:rPr lang="ru-RU" sz="1600" b="1" i="1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dirty="0" err="1" smtClean="0">
              <a:solidFill>
                <a:schemeClr val="accent6">
                  <a:lumMod val="75000"/>
                </a:schemeClr>
              </a:solidFill>
            </a:rPr>
            <a:t>збереженням</a:t>
          </a:r>
          <a:r>
            <a:rPr lang="ru-RU" sz="1600" b="1" i="1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dirty="0" err="1" smtClean="0">
              <a:solidFill>
                <a:schemeClr val="accent6">
                  <a:lumMod val="75000"/>
                </a:schemeClr>
              </a:solidFill>
            </a:rPr>
            <a:t>автономності</a:t>
          </a:r>
          <a:r>
            <a:rPr lang="ru-RU" sz="1600" b="1" i="1" dirty="0" smtClean="0">
              <a:solidFill>
                <a:schemeClr val="accent6">
                  <a:lumMod val="75000"/>
                </a:schemeClr>
              </a:solidFill>
            </a:rPr>
            <a:t> кожного </a:t>
          </a:r>
          <a:r>
            <a:rPr lang="ru-RU" sz="1600" b="1" i="1" dirty="0" err="1" smtClean="0">
              <a:solidFill>
                <a:schemeClr val="accent6">
                  <a:lumMod val="75000"/>
                </a:schemeClr>
              </a:solidFill>
            </a:rPr>
            <a:t>учасника</a:t>
          </a:r>
          <a:endParaRPr lang="uk-UA" sz="1600" b="1" i="1" dirty="0">
            <a:solidFill>
              <a:schemeClr val="accent6">
                <a:lumMod val="75000"/>
              </a:schemeClr>
            </a:solidFill>
          </a:endParaRPr>
        </a:p>
      </dgm:t>
    </dgm:pt>
    <dgm:pt modelId="{77093F3D-14C3-48B1-8223-85F547E4D60A}" type="parTrans" cxnId="{1444EC4E-650F-4A80-B2B2-2FC35B358F3D}">
      <dgm:prSet/>
      <dgm:spPr/>
      <dgm:t>
        <a:bodyPr/>
        <a:lstStyle/>
        <a:p>
          <a:endParaRPr lang="uk-UA"/>
        </a:p>
      </dgm:t>
    </dgm:pt>
    <dgm:pt modelId="{1638A253-DFFA-48AD-BA10-0984A9617AAB}" type="sibTrans" cxnId="{1444EC4E-650F-4A80-B2B2-2FC35B358F3D}">
      <dgm:prSet/>
      <dgm:spPr/>
      <dgm:t>
        <a:bodyPr/>
        <a:lstStyle/>
        <a:p>
          <a:endParaRPr lang="uk-UA"/>
        </a:p>
      </dgm:t>
    </dgm:pt>
    <dgm:pt modelId="{04F49749-98C1-453F-856A-56D34D8CF896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uk-UA" sz="2000" b="1" dirty="0" err="1" smtClean="0"/>
            <a:t>Середовищний</a:t>
          </a:r>
          <a:r>
            <a:rPr lang="uk-UA" sz="2000" b="1" dirty="0" smtClean="0"/>
            <a:t> підхід</a:t>
          </a:r>
          <a:endParaRPr lang="uk-UA" sz="2000" b="1" dirty="0"/>
        </a:p>
      </dgm:t>
    </dgm:pt>
    <dgm:pt modelId="{9BA4A12F-5AA6-420C-AF7A-68B238093808}" type="parTrans" cxnId="{1CF983A6-C1B2-43BE-B47D-5BBC20087A1A}">
      <dgm:prSet/>
      <dgm:spPr/>
      <dgm:t>
        <a:bodyPr/>
        <a:lstStyle/>
        <a:p>
          <a:endParaRPr lang="uk-UA"/>
        </a:p>
      </dgm:t>
    </dgm:pt>
    <dgm:pt modelId="{AA6B7415-8725-4227-8298-3EC382D36584}" type="sibTrans" cxnId="{1CF983A6-C1B2-43BE-B47D-5BBC20087A1A}">
      <dgm:prSet/>
      <dgm:spPr/>
      <dgm:t>
        <a:bodyPr/>
        <a:lstStyle/>
        <a:p>
          <a:endParaRPr lang="uk-UA"/>
        </a:p>
      </dgm:t>
    </dgm:pt>
    <dgm:pt modelId="{15AB7C68-0BC7-4DBE-B4EB-0E2179EDDE5E}">
      <dgm:prSet phldrT="[Текст]" custT="1"/>
      <dgm:spPr/>
      <dgm:t>
        <a:bodyPr/>
        <a:lstStyle/>
        <a:p>
          <a:pPr algn="l"/>
          <a:r>
            <a:rPr lang="uk-UA" sz="1600" b="1" i="1" dirty="0" smtClean="0">
              <a:solidFill>
                <a:schemeClr val="accent6">
                  <a:lumMod val="75000"/>
                </a:schemeClr>
              </a:solidFill>
            </a:rPr>
            <a:t>Визначає вплив</a:t>
          </a:r>
          <a:endParaRPr lang="uk-UA" sz="1600" b="1" i="1" dirty="0">
            <a:solidFill>
              <a:schemeClr val="accent6">
                <a:lumMod val="75000"/>
              </a:schemeClr>
            </a:solidFill>
          </a:endParaRPr>
        </a:p>
      </dgm:t>
    </dgm:pt>
    <dgm:pt modelId="{A3BBA394-36D7-4211-9224-CF9BB55D0AB9}" type="parTrans" cxnId="{02653E77-197A-4F8D-AD5F-B249EC909F8B}">
      <dgm:prSet/>
      <dgm:spPr/>
      <dgm:t>
        <a:bodyPr/>
        <a:lstStyle/>
        <a:p>
          <a:endParaRPr lang="uk-UA"/>
        </a:p>
      </dgm:t>
    </dgm:pt>
    <dgm:pt modelId="{ED51D784-B114-4526-BE1A-D3611EAB30E6}" type="sibTrans" cxnId="{02653E77-197A-4F8D-AD5F-B249EC909F8B}">
      <dgm:prSet/>
      <dgm:spPr/>
      <dgm:t>
        <a:bodyPr/>
        <a:lstStyle/>
        <a:p>
          <a:endParaRPr lang="uk-UA"/>
        </a:p>
      </dgm:t>
    </dgm:pt>
    <dgm:pt modelId="{1E103CBC-4CFE-451D-AE9E-54BA30F2F82A}">
      <dgm:prSet custT="1"/>
      <dgm:spPr/>
      <dgm:t>
        <a:bodyPr/>
        <a:lstStyle/>
        <a:p>
          <a:pPr algn="l"/>
          <a:r>
            <a:rPr lang="uk-UA" sz="1600" b="1" i="1" dirty="0" smtClean="0">
              <a:solidFill>
                <a:schemeClr val="accent6">
                  <a:lumMod val="75000"/>
                </a:schemeClr>
              </a:solidFill>
            </a:rPr>
            <a:t>діяльність усіх суб’єктів інклюзивної освіти задля створення</a:t>
          </a:r>
          <a:endParaRPr lang="uk-UA" sz="1600" b="1" i="1" dirty="0">
            <a:solidFill>
              <a:schemeClr val="accent6">
                <a:lumMod val="75000"/>
              </a:schemeClr>
            </a:solidFill>
          </a:endParaRPr>
        </a:p>
      </dgm:t>
    </dgm:pt>
    <dgm:pt modelId="{EB2A8675-56CA-465B-AFA1-507076F4CF34}" type="parTrans" cxnId="{A0804A68-3968-42B4-9190-012F3C67B77B}">
      <dgm:prSet/>
      <dgm:spPr/>
      <dgm:t>
        <a:bodyPr/>
        <a:lstStyle/>
        <a:p>
          <a:endParaRPr lang="uk-UA"/>
        </a:p>
      </dgm:t>
    </dgm:pt>
    <dgm:pt modelId="{19347555-5738-4850-81F1-624AC89977C9}" type="sibTrans" cxnId="{A0804A68-3968-42B4-9190-012F3C67B77B}">
      <dgm:prSet/>
      <dgm:spPr/>
      <dgm:t>
        <a:bodyPr/>
        <a:lstStyle/>
        <a:p>
          <a:endParaRPr lang="uk-UA"/>
        </a:p>
      </dgm:t>
    </dgm:pt>
    <dgm:pt modelId="{0A39145E-2C04-4587-AAA5-2EE5E25E732A}">
      <dgm:prSet custT="1"/>
      <dgm:spPr/>
      <dgm:t>
        <a:bodyPr/>
        <a:lstStyle/>
        <a:p>
          <a:pPr algn="l"/>
          <a:r>
            <a:rPr lang="ru-RU" sz="1600" b="1" i="1" dirty="0" smtClean="0">
              <a:solidFill>
                <a:schemeClr val="accent6">
                  <a:lumMod val="75000"/>
                </a:schemeClr>
              </a:solidFill>
            </a:rPr>
            <a:t>гнучкої структури інтегрування таких дітей в суспільство</a:t>
          </a:r>
          <a:r>
            <a:rPr lang="ru-RU" sz="1600" i="1" dirty="0" smtClean="0"/>
            <a:t>. </a:t>
          </a:r>
          <a:endParaRPr lang="uk-UA" sz="1600" i="1" dirty="0"/>
        </a:p>
      </dgm:t>
    </dgm:pt>
    <dgm:pt modelId="{7940743E-5615-4C96-9F1D-6CF2333FA385}" type="parTrans" cxnId="{F11A0F36-4E52-4FAF-B841-23EABA4829D6}">
      <dgm:prSet/>
      <dgm:spPr/>
      <dgm:t>
        <a:bodyPr/>
        <a:lstStyle/>
        <a:p>
          <a:endParaRPr lang="uk-UA"/>
        </a:p>
      </dgm:t>
    </dgm:pt>
    <dgm:pt modelId="{1C0C4ECF-F320-497A-8627-C1DD1B8471C9}" type="sibTrans" cxnId="{F11A0F36-4E52-4FAF-B841-23EABA4829D6}">
      <dgm:prSet/>
      <dgm:spPr/>
      <dgm:t>
        <a:bodyPr/>
        <a:lstStyle/>
        <a:p>
          <a:endParaRPr lang="uk-UA"/>
        </a:p>
      </dgm:t>
    </dgm:pt>
    <dgm:pt modelId="{4B88DC48-9B80-4640-B82B-2489320F905F}">
      <dgm:prSet custT="1"/>
      <dgm:spPr/>
      <dgm:t>
        <a:bodyPr/>
        <a:lstStyle/>
        <a:p>
          <a:pPr algn="l"/>
          <a:r>
            <a:rPr lang="uk-UA" sz="1600" b="1" i="1" dirty="0">
              <a:solidFill>
                <a:schemeClr val="accent6">
                  <a:lumMod val="75000"/>
                </a:schemeClr>
              </a:solidFill>
            </a:rPr>
            <a:t>інклюзивного процесу.</a:t>
          </a:r>
        </a:p>
      </dgm:t>
    </dgm:pt>
    <dgm:pt modelId="{42CCF5A1-27A8-41AC-9897-07E53E985B91}" type="parTrans" cxnId="{16C5CD57-BA36-4CE6-9579-393458D392B5}">
      <dgm:prSet/>
      <dgm:spPr/>
      <dgm:t>
        <a:bodyPr/>
        <a:lstStyle/>
        <a:p>
          <a:endParaRPr lang="uk-UA"/>
        </a:p>
      </dgm:t>
    </dgm:pt>
    <dgm:pt modelId="{B3885681-6A20-4251-94E5-EF1EEF69BFA8}" type="sibTrans" cxnId="{16C5CD57-BA36-4CE6-9579-393458D392B5}">
      <dgm:prSet/>
      <dgm:spPr/>
      <dgm:t>
        <a:bodyPr/>
        <a:lstStyle/>
        <a:p>
          <a:endParaRPr lang="uk-UA"/>
        </a:p>
      </dgm:t>
    </dgm:pt>
    <dgm:pt modelId="{4551304E-725D-4F90-A407-28395535DD68}">
      <dgm:prSet custT="1"/>
      <dgm:spPr/>
      <dgm:t>
        <a:bodyPr/>
        <a:lstStyle/>
        <a:p>
          <a:pPr algn="l"/>
          <a:r>
            <a:rPr lang="ru-RU" sz="1600" b="1" i="1" dirty="0">
              <a:solidFill>
                <a:schemeClr val="accent6">
                  <a:lumMod val="75000"/>
                </a:schemeClr>
              </a:solidFill>
            </a:rPr>
            <a:t>соціального контексту на процес створення умов для залучення дитини з особливими потребами у загальноосвітній</a:t>
          </a:r>
          <a:endParaRPr lang="uk-UA" sz="1600" b="1" i="1" dirty="0">
            <a:solidFill>
              <a:schemeClr val="accent6">
                <a:lumMod val="75000"/>
              </a:schemeClr>
            </a:solidFill>
          </a:endParaRPr>
        </a:p>
      </dgm:t>
    </dgm:pt>
    <dgm:pt modelId="{03BAE090-CF1F-42E4-9115-64C0109082D3}" type="parTrans" cxnId="{31EA2DC7-E062-4F8B-92E6-0FB01B8C9C8D}">
      <dgm:prSet/>
      <dgm:spPr/>
      <dgm:t>
        <a:bodyPr/>
        <a:lstStyle/>
        <a:p>
          <a:endParaRPr lang="uk-UA"/>
        </a:p>
      </dgm:t>
    </dgm:pt>
    <dgm:pt modelId="{21FF65A2-1DA0-435B-97B5-1E316DB8295B}" type="sibTrans" cxnId="{31EA2DC7-E062-4F8B-92E6-0FB01B8C9C8D}">
      <dgm:prSet/>
      <dgm:spPr/>
      <dgm:t>
        <a:bodyPr/>
        <a:lstStyle/>
        <a:p>
          <a:endParaRPr lang="uk-UA"/>
        </a:p>
      </dgm:t>
    </dgm:pt>
    <dgm:pt modelId="{DAD45C36-38B4-444B-A975-D6E7DE727C48}">
      <dgm:prSet custT="1"/>
      <dgm:spPr/>
      <dgm:t>
        <a:bodyPr/>
        <a:lstStyle/>
        <a:p>
          <a:pPr algn="l"/>
          <a:r>
            <a:rPr lang="uk-UA" sz="1600" b="1" i="1" dirty="0">
              <a:solidFill>
                <a:schemeClr val="accent6">
                  <a:lumMod val="75000"/>
                </a:schemeClr>
              </a:solidFill>
            </a:rPr>
            <a:t>простір.</a:t>
          </a:r>
        </a:p>
      </dgm:t>
    </dgm:pt>
    <dgm:pt modelId="{C13CF97F-3368-46D4-BDF6-0A63B139FC13}" type="parTrans" cxnId="{E6A87150-6598-42C9-BE38-0DEBF62381E2}">
      <dgm:prSet/>
      <dgm:spPr/>
      <dgm:t>
        <a:bodyPr/>
        <a:lstStyle/>
        <a:p>
          <a:endParaRPr lang="uk-UA"/>
        </a:p>
      </dgm:t>
    </dgm:pt>
    <dgm:pt modelId="{D40D9E5D-2AC3-4036-B8A6-B164A1CD0002}" type="sibTrans" cxnId="{E6A87150-6598-42C9-BE38-0DEBF62381E2}">
      <dgm:prSet/>
      <dgm:spPr/>
      <dgm:t>
        <a:bodyPr/>
        <a:lstStyle/>
        <a:p>
          <a:endParaRPr lang="uk-UA"/>
        </a:p>
      </dgm:t>
    </dgm:pt>
    <dgm:pt modelId="{A90027D9-A094-4E73-A1AD-A76EAD7B21DA}" type="pres">
      <dgm:prSet presAssocID="{1E8C8FB2-FA0E-46E1-85A0-B42DBF4A7F0D}" presName="Name0" presStyleCnt="0">
        <dgm:presLayoutVars>
          <dgm:chMax val="7"/>
          <dgm:chPref val="5"/>
          <dgm:dir/>
          <dgm:animOne val="branch"/>
          <dgm:animLvl val="lvl"/>
        </dgm:presLayoutVars>
      </dgm:prSet>
      <dgm:spPr/>
      <dgm:t>
        <a:bodyPr/>
        <a:lstStyle/>
        <a:p>
          <a:endParaRPr lang="uk-UA"/>
        </a:p>
      </dgm:t>
    </dgm:pt>
    <dgm:pt modelId="{3620E18F-1CB7-449C-8324-E45903EAC1CF}" type="pres">
      <dgm:prSet presAssocID="{04F49749-98C1-453F-856A-56D34D8CF896}" presName="ChildAccent3" presStyleCnt="0"/>
      <dgm:spPr/>
    </dgm:pt>
    <dgm:pt modelId="{A9F2E33A-2686-422D-B29E-CBF6E38D5A49}" type="pres">
      <dgm:prSet presAssocID="{04F49749-98C1-453F-856A-56D34D8CF896}" presName="ChildAccent" presStyleLbl="alignImgPlace1" presStyleIdx="0" presStyleCnt="3" custScaleY="96307" custLinFactNeighborX="62298" custLinFactNeighborY="7637"/>
      <dgm:spPr/>
      <dgm:t>
        <a:bodyPr/>
        <a:lstStyle/>
        <a:p>
          <a:endParaRPr lang="uk-UA"/>
        </a:p>
      </dgm:t>
    </dgm:pt>
    <dgm:pt modelId="{C2E0A4EE-E5DA-4E9D-A89F-10B0D7A95FC1}" type="pres">
      <dgm:prSet presAssocID="{04F49749-98C1-453F-856A-56D34D8CF896}" presName="Child3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8ECB8CC-8440-4AB0-A888-3BA089B155C5}" type="pres">
      <dgm:prSet presAssocID="{04F49749-98C1-453F-856A-56D34D8CF896}" presName="Parent3" presStyleLbl="node1" presStyleIdx="0" presStyleCnt="3" custScaleX="128677" custLinFactNeighborX="63768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CB994DB-2E6F-4330-98D6-E162BC959BEF}" type="pres">
      <dgm:prSet presAssocID="{AFC799EE-245D-4086-BB02-60175C8E1B40}" presName="ChildAccent2" presStyleCnt="0"/>
      <dgm:spPr/>
    </dgm:pt>
    <dgm:pt modelId="{7D4CF8BC-7859-4635-9DB3-079BBE356A85}" type="pres">
      <dgm:prSet presAssocID="{AFC799EE-245D-4086-BB02-60175C8E1B40}" presName="ChildAccent" presStyleLbl="alignImgPlace1" presStyleIdx="1" presStyleCnt="3" custScaleX="117156" custLinFactNeighborX="-663" custLinFactNeighborY="1988"/>
      <dgm:spPr/>
      <dgm:t>
        <a:bodyPr/>
        <a:lstStyle/>
        <a:p>
          <a:endParaRPr lang="uk-UA"/>
        </a:p>
      </dgm:t>
    </dgm:pt>
    <dgm:pt modelId="{8D5882C5-9476-41F2-960C-0252B6AD53FB}" type="pres">
      <dgm:prSet presAssocID="{AFC799EE-245D-4086-BB02-60175C8E1B40}" presName="Child2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F3BE982-CEF1-41C9-A0F7-FE7AB638B0D3}" type="pres">
      <dgm:prSet presAssocID="{AFC799EE-245D-4086-BB02-60175C8E1B40}" presName="Parent2" presStyleLbl="node1" presStyleIdx="1" presStyleCnt="3" custScaleX="120097" custLinFactNeighborX="807" custLinFactNeighborY="-8553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20FE74D-CBB0-4380-B7DE-028053DA30CA}" type="pres">
      <dgm:prSet presAssocID="{CFAC27C3-1276-4012-97D9-AD9CCC0AA3C2}" presName="ChildAccent1" presStyleCnt="0"/>
      <dgm:spPr/>
    </dgm:pt>
    <dgm:pt modelId="{594F1946-7804-4389-902A-C9969C6EA558}" type="pres">
      <dgm:prSet presAssocID="{CFAC27C3-1276-4012-97D9-AD9CCC0AA3C2}" presName="ChildAccent" presStyleLbl="alignImgPlace1" presStyleIdx="2" presStyleCnt="3" custScaleX="123041" custLinFactNeighborX="-60711" custLinFactNeighborY="4406"/>
      <dgm:spPr/>
      <dgm:t>
        <a:bodyPr/>
        <a:lstStyle/>
        <a:p>
          <a:endParaRPr lang="uk-UA"/>
        </a:p>
      </dgm:t>
    </dgm:pt>
    <dgm:pt modelId="{601F3635-914E-47F5-804A-BB57451679E0}" type="pres">
      <dgm:prSet presAssocID="{CFAC27C3-1276-4012-97D9-AD9CCC0AA3C2}" presName="Child1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AE85AE7-3E2F-416A-984E-879FD40564DC}" type="pres">
      <dgm:prSet presAssocID="{CFAC27C3-1276-4012-97D9-AD9CCC0AA3C2}" presName="Parent1" presStyleLbl="node1" presStyleIdx="2" presStyleCnt="3" custLinFactNeighborX="-67942" custLinFactNeighborY="-22139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28232781-CDB8-4525-AF95-10958D0221C9}" type="presOf" srcId="{DAD45C36-38B4-444B-A975-D6E7DE727C48}" destId="{C2E0A4EE-E5DA-4E9D-A89F-10B0D7A95FC1}" srcOrd="1" destOrd="2" presId="urn:microsoft.com/office/officeart/2011/layout/InterconnectedBlockProcess"/>
    <dgm:cxn modelId="{EBA4928D-CB77-4289-80A4-8BAB5E32CF4A}" type="presOf" srcId="{AFC799EE-245D-4086-BB02-60175C8E1B40}" destId="{0F3BE982-CEF1-41C9-A0F7-FE7AB638B0D3}" srcOrd="0" destOrd="0" presId="urn:microsoft.com/office/officeart/2011/layout/InterconnectedBlockProcess"/>
    <dgm:cxn modelId="{73EF033A-966B-481C-90D2-8A70BAB7D36B}" type="presOf" srcId="{CB679BDD-C76E-41E6-907D-B78F1E9E5437}" destId="{594F1946-7804-4389-902A-C9969C6EA558}" srcOrd="0" destOrd="0" presId="urn:microsoft.com/office/officeart/2011/layout/InterconnectedBlockProcess"/>
    <dgm:cxn modelId="{89339372-8217-4196-9153-C3C7EA89570A}" type="presOf" srcId="{4B88DC48-9B80-4640-B82B-2489320F905F}" destId="{8D5882C5-9476-41F2-960C-0252B6AD53FB}" srcOrd="1" destOrd="1" presId="urn:microsoft.com/office/officeart/2011/layout/InterconnectedBlockProcess"/>
    <dgm:cxn modelId="{A0804A68-3968-42B4-9190-012F3C67B77B}" srcId="{CFAC27C3-1276-4012-97D9-AD9CCC0AA3C2}" destId="{1E103CBC-4CFE-451D-AE9E-54BA30F2F82A}" srcOrd="1" destOrd="0" parTransId="{EB2A8675-56CA-465B-AFA1-507076F4CF34}" sibTransId="{19347555-5738-4850-81F1-624AC89977C9}"/>
    <dgm:cxn modelId="{A6A9E24D-B2F0-4E2B-A6E7-07A23D4A467D}" type="presOf" srcId="{4B88DC48-9B80-4640-B82B-2489320F905F}" destId="{7D4CF8BC-7859-4635-9DB3-079BBE356A85}" srcOrd="0" destOrd="1" presId="urn:microsoft.com/office/officeart/2011/layout/InterconnectedBlockProcess"/>
    <dgm:cxn modelId="{5A33F211-D9E8-4963-ABDB-F193F3C6597F}" type="presOf" srcId="{CB679BDD-C76E-41E6-907D-B78F1E9E5437}" destId="{601F3635-914E-47F5-804A-BB57451679E0}" srcOrd="1" destOrd="0" presId="urn:microsoft.com/office/officeart/2011/layout/InterconnectedBlockProcess"/>
    <dgm:cxn modelId="{F11A0F36-4E52-4FAF-B841-23EABA4829D6}" srcId="{CFAC27C3-1276-4012-97D9-AD9CCC0AA3C2}" destId="{0A39145E-2C04-4587-AAA5-2EE5E25E732A}" srcOrd="2" destOrd="0" parTransId="{7940743E-5615-4C96-9F1D-6CF2333FA385}" sibTransId="{1C0C4ECF-F320-497A-8627-C1DD1B8471C9}"/>
    <dgm:cxn modelId="{4B9C6C71-8EDE-423D-A5D9-0DFA4D16E4B9}" type="presOf" srcId="{1E103CBC-4CFE-451D-AE9E-54BA30F2F82A}" destId="{601F3635-914E-47F5-804A-BB57451679E0}" srcOrd="1" destOrd="1" presId="urn:microsoft.com/office/officeart/2011/layout/InterconnectedBlockProcess"/>
    <dgm:cxn modelId="{8E611FAD-15AF-4AF7-922D-57354B52279B}" srcId="{1E8C8FB2-FA0E-46E1-85A0-B42DBF4A7F0D}" destId="{CFAC27C3-1276-4012-97D9-AD9CCC0AA3C2}" srcOrd="0" destOrd="0" parTransId="{743BB766-C665-4E43-8D34-E4AFB83AD8C6}" sibTransId="{3E7ED43E-2E58-40D5-8C09-ED52FF436644}"/>
    <dgm:cxn modelId="{31EA2DC7-E062-4F8B-92E6-0FB01B8C9C8D}" srcId="{04F49749-98C1-453F-856A-56D34D8CF896}" destId="{4551304E-725D-4F90-A407-28395535DD68}" srcOrd="1" destOrd="0" parTransId="{03BAE090-CF1F-42E4-9115-64C0109082D3}" sibTransId="{21FF65A2-1DA0-435B-97B5-1E316DB8295B}"/>
    <dgm:cxn modelId="{6D37F06E-A3F3-4B89-AEDC-D04B3AFEC73F}" type="presOf" srcId="{0A39145E-2C04-4587-AAA5-2EE5E25E732A}" destId="{601F3635-914E-47F5-804A-BB57451679E0}" srcOrd="1" destOrd="2" presId="urn:microsoft.com/office/officeart/2011/layout/InterconnectedBlockProcess"/>
    <dgm:cxn modelId="{394D7D6B-FE38-4557-BC73-1A5628C32E64}" type="presOf" srcId="{04F49749-98C1-453F-856A-56D34D8CF896}" destId="{98ECB8CC-8440-4AB0-A888-3BA089B155C5}" srcOrd="0" destOrd="0" presId="urn:microsoft.com/office/officeart/2011/layout/InterconnectedBlockProcess"/>
    <dgm:cxn modelId="{E0C97218-EE06-46B1-889A-FAADD6A739E3}" type="presOf" srcId="{53218041-D3C4-4AC7-8E91-272A305D7833}" destId="{8D5882C5-9476-41F2-960C-0252B6AD53FB}" srcOrd="1" destOrd="0" presId="urn:microsoft.com/office/officeart/2011/layout/InterconnectedBlockProcess"/>
    <dgm:cxn modelId="{8F0AFC4B-F66D-4635-BF4E-086F61498071}" srcId="{1E8C8FB2-FA0E-46E1-85A0-B42DBF4A7F0D}" destId="{AFC799EE-245D-4086-BB02-60175C8E1B40}" srcOrd="1" destOrd="0" parTransId="{6B1C7EAD-0253-44E6-8000-D8A36EDA2A0C}" sibTransId="{7EF6B1AC-A9FF-4F77-AC50-60E16F40804D}"/>
    <dgm:cxn modelId="{04FD8D07-4402-4AE8-AD7F-9F02462C810E}" type="presOf" srcId="{DAD45C36-38B4-444B-A975-D6E7DE727C48}" destId="{A9F2E33A-2686-422D-B29E-CBF6E38D5A49}" srcOrd="0" destOrd="2" presId="urn:microsoft.com/office/officeart/2011/layout/InterconnectedBlockProcess"/>
    <dgm:cxn modelId="{3BBB2A7F-F9D2-4E3C-ADD9-729DEED7D289}" type="presOf" srcId="{4551304E-725D-4F90-A407-28395535DD68}" destId="{C2E0A4EE-E5DA-4E9D-A89F-10B0D7A95FC1}" srcOrd="1" destOrd="1" presId="urn:microsoft.com/office/officeart/2011/layout/InterconnectedBlockProcess"/>
    <dgm:cxn modelId="{8CC83C47-F019-427F-967D-5808AD9339D7}" type="presOf" srcId="{CFAC27C3-1276-4012-97D9-AD9CCC0AA3C2}" destId="{3AE85AE7-3E2F-416A-984E-879FD40564DC}" srcOrd="0" destOrd="0" presId="urn:microsoft.com/office/officeart/2011/layout/InterconnectedBlockProcess"/>
    <dgm:cxn modelId="{4DC1B0AC-A82D-4839-A571-E55DCC4C45E4}" type="presOf" srcId="{15AB7C68-0BC7-4DBE-B4EB-0E2179EDDE5E}" destId="{A9F2E33A-2686-422D-B29E-CBF6E38D5A49}" srcOrd="0" destOrd="0" presId="urn:microsoft.com/office/officeart/2011/layout/InterconnectedBlockProcess"/>
    <dgm:cxn modelId="{E6A87150-6598-42C9-BE38-0DEBF62381E2}" srcId="{04F49749-98C1-453F-856A-56D34D8CF896}" destId="{DAD45C36-38B4-444B-A975-D6E7DE727C48}" srcOrd="2" destOrd="0" parTransId="{C13CF97F-3368-46D4-BDF6-0A63B139FC13}" sibTransId="{D40D9E5D-2AC3-4036-B8A6-B164A1CD0002}"/>
    <dgm:cxn modelId="{1444EC4E-650F-4A80-B2B2-2FC35B358F3D}" srcId="{AFC799EE-245D-4086-BB02-60175C8E1B40}" destId="{53218041-D3C4-4AC7-8E91-272A305D7833}" srcOrd="0" destOrd="0" parTransId="{77093F3D-14C3-48B1-8223-85F547E4D60A}" sibTransId="{1638A253-DFFA-48AD-BA10-0984A9617AAB}"/>
    <dgm:cxn modelId="{96674734-1607-486E-95A2-4EEBB9E2796C}" type="presOf" srcId="{15AB7C68-0BC7-4DBE-B4EB-0E2179EDDE5E}" destId="{C2E0A4EE-E5DA-4E9D-A89F-10B0D7A95FC1}" srcOrd="1" destOrd="0" presId="urn:microsoft.com/office/officeart/2011/layout/InterconnectedBlockProcess"/>
    <dgm:cxn modelId="{F6C7498C-97CE-4565-8E90-B7A4B77AE7FE}" type="presOf" srcId="{53218041-D3C4-4AC7-8E91-272A305D7833}" destId="{7D4CF8BC-7859-4635-9DB3-079BBE356A85}" srcOrd="0" destOrd="0" presId="urn:microsoft.com/office/officeart/2011/layout/InterconnectedBlockProcess"/>
    <dgm:cxn modelId="{0262D4F8-6909-4B72-A5C1-F8817EA62E4A}" type="presOf" srcId="{4551304E-725D-4F90-A407-28395535DD68}" destId="{A9F2E33A-2686-422D-B29E-CBF6E38D5A49}" srcOrd="0" destOrd="1" presId="urn:microsoft.com/office/officeart/2011/layout/InterconnectedBlockProcess"/>
    <dgm:cxn modelId="{1CF983A6-C1B2-43BE-B47D-5BBC20087A1A}" srcId="{1E8C8FB2-FA0E-46E1-85A0-B42DBF4A7F0D}" destId="{04F49749-98C1-453F-856A-56D34D8CF896}" srcOrd="2" destOrd="0" parTransId="{9BA4A12F-5AA6-420C-AF7A-68B238093808}" sibTransId="{AA6B7415-8725-4227-8298-3EC382D36584}"/>
    <dgm:cxn modelId="{16C5CD57-BA36-4CE6-9579-393458D392B5}" srcId="{AFC799EE-245D-4086-BB02-60175C8E1B40}" destId="{4B88DC48-9B80-4640-B82B-2489320F905F}" srcOrd="1" destOrd="0" parTransId="{42CCF5A1-27A8-41AC-9897-07E53E985B91}" sibTransId="{B3885681-6A20-4251-94E5-EF1EEF69BFA8}"/>
    <dgm:cxn modelId="{64795B90-682B-465B-94E1-E1B277F990C4}" type="presOf" srcId="{0A39145E-2C04-4587-AAA5-2EE5E25E732A}" destId="{594F1946-7804-4389-902A-C9969C6EA558}" srcOrd="0" destOrd="2" presId="urn:microsoft.com/office/officeart/2011/layout/InterconnectedBlockProcess"/>
    <dgm:cxn modelId="{23D29B81-FC72-4E6D-AB41-464EC7D8BBBE}" type="presOf" srcId="{1E103CBC-4CFE-451D-AE9E-54BA30F2F82A}" destId="{594F1946-7804-4389-902A-C9969C6EA558}" srcOrd="0" destOrd="1" presId="urn:microsoft.com/office/officeart/2011/layout/InterconnectedBlockProcess"/>
    <dgm:cxn modelId="{8837AE05-6F83-424D-99B0-B3AD91BDAF3E}" srcId="{CFAC27C3-1276-4012-97D9-AD9CCC0AA3C2}" destId="{CB679BDD-C76E-41E6-907D-B78F1E9E5437}" srcOrd="0" destOrd="0" parTransId="{41A7AC53-F525-4C30-9950-5BF6B0039A17}" sibTransId="{5EA72292-5F44-4710-B6F6-82E44BADCA6A}"/>
    <dgm:cxn modelId="{02653E77-197A-4F8D-AD5F-B249EC909F8B}" srcId="{04F49749-98C1-453F-856A-56D34D8CF896}" destId="{15AB7C68-0BC7-4DBE-B4EB-0E2179EDDE5E}" srcOrd="0" destOrd="0" parTransId="{A3BBA394-36D7-4211-9224-CF9BB55D0AB9}" sibTransId="{ED51D784-B114-4526-BE1A-D3611EAB30E6}"/>
    <dgm:cxn modelId="{BE209055-CB37-4932-B72A-264D4CE74369}" type="presOf" srcId="{1E8C8FB2-FA0E-46E1-85A0-B42DBF4A7F0D}" destId="{A90027D9-A094-4E73-A1AD-A76EAD7B21DA}" srcOrd="0" destOrd="0" presId="urn:microsoft.com/office/officeart/2011/layout/InterconnectedBlockProcess"/>
    <dgm:cxn modelId="{84842158-8B5A-4422-A5CD-AB142D73FEAC}" type="presParOf" srcId="{A90027D9-A094-4E73-A1AD-A76EAD7B21DA}" destId="{3620E18F-1CB7-449C-8324-E45903EAC1CF}" srcOrd="0" destOrd="0" presId="urn:microsoft.com/office/officeart/2011/layout/InterconnectedBlockProcess"/>
    <dgm:cxn modelId="{2C2F410F-7A31-45EB-A817-A7A67A083B22}" type="presParOf" srcId="{3620E18F-1CB7-449C-8324-E45903EAC1CF}" destId="{A9F2E33A-2686-422D-B29E-CBF6E38D5A49}" srcOrd="0" destOrd="0" presId="urn:microsoft.com/office/officeart/2011/layout/InterconnectedBlockProcess"/>
    <dgm:cxn modelId="{F5AE54AB-D9AD-44D2-A533-8571927FE5EF}" type="presParOf" srcId="{A90027D9-A094-4E73-A1AD-A76EAD7B21DA}" destId="{C2E0A4EE-E5DA-4E9D-A89F-10B0D7A95FC1}" srcOrd="1" destOrd="0" presId="urn:microsoft.com/office/officeart/2011/layout/InterconnectedBlockProcess"/>
    <dgm:cxn modelId="{592E1E89-F539-4F1A-8BC3-017B3F1FBDFE}" type="presParOf" srcId="{A90027D9-A094-4E73-A1AD-A76EAD7B21DA}" destId="{98ECB8CC-8440-4AB0-A888-3BA089B155C5}" srcOrd="2" destOrd="0" presId="urn:microsoft.com/office/officeart/2011/layout/InterconnectedBlockProcess"/>
    <dgm:cxn modelId="{156CB158-DDF1-4B93-A360-C9F3E5ED454D}" type="presParOf" srcId="{A90027D9-A094-4E73-A1AD-A76EAD7B21DA}" destId="{3CB994DB-2E6F-4330-98D6-E162BC959BEF}" srcOrd="3" destOrd="0" presId="urn:microsoft.com/office/officeart/2011/layout/InterconnectedBlockProcess"/>
    <dgm:cxn modelId="{A2D037FE-5E63-4B11-97CC-97C0226CA2B4}" type="presParOf" srcId="{3CB994DB-2E6F-4330-98D6-E162BC959BEF}" destId="{7D4CF8BC-7859-4635-9DB3-079BBE356A85}" srcOrd="0" destOrd="0" presId="urn:microsoft.com/office/officeart/2011/layout/InterconnectedBlockProcess"/>
    <dgm:cxn modelId="{A98D6496-38E6-4C02-ACC3-1B80040E4506}" type="presParOf" srcId="{A90027D9-A094-4E73-A1AD-A76EAD7B21DA}" destId="{8D5882C5-9476-41F2-960C-0252B6AD53FB}" srcOrd="4" destOrd="0" presId="urn:microsoft.com/office/officeart/2011/layout/InterconnectedBlockProcess"/>
    <dgm:cxn modelId="{7A8EE644-FBA1-41E1-8773-65DA09056D30}" type="presParOf" srcId="{A90027D9-A094-4E73-A1AD-A76EAD7B21DA}" destId="{0F3BE982-CEF1-41C9-A0F7-FE7AB638B0D3}" srcOrd="5" destOrd="0" presId="urn:microsoft.com/office/officeart/2011/layout/InterconnectedBlockProcess"/>
    <dgm:cxn modelId="{2839A16F-8E92-4B51-B18D-C31BDEEE0CD9}" type="presParOf" srcId="{A90027D9-A094-4E73-A1AD-A76EAD7B21DA}" destId="{620FE74D-CBB0-4380-B7DE-028053DA30CA}" srcOrd="6" destOrd="0" presId="urn:microsoft.com/office/officeart/2011/layout/InterconnectedBlockProcess"/>
    <dgm:cxn modelId="{720A1121-FA81-4BEB-BBD5-51C47D917EEE}" type="presParOf" srcId="{620FE74D-CBB0-4380-B7DE-028053DA30CA}" destId="{594F1946-7804-4389-902A-C9969C6EA558}" srcOrd="0" destOrd="0" presId="urn:microsoft.com/office/officeart/2011/layout/InterconnectedBlockProcess"/>
    <dgm:cxn modelId="{AC036741-E0E6-4BDF-94B4-4A9752377CE5}" type="presParOf" srcId="{A90027D9-A094-4E73-A1AD-A76EAD7B21DA}" destId="{601F3635-914E-47F5-804A-BB57451679E0}" srcOrd="7" destOrd="0" presId="urn:microsoft.com/office/officeart/2011/layout/InterconnectedBlockProcess"/>
    <dgm:cxn modelId="{6E272635-C449-484B-AB55-AD5DD2F103B1}" type="presParOf" srcId="{A90027D9-A094-4E73-A1AD-A76EAD7B21DA}" destId="{3AE85AE7-3E2F-416A-984E-879FD40564DC}" srcOrd="8" destOrd="0" presId="urn:microsoft.com/office/officeart/2011/layout/Interconnected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900906-48CD-4AE8-A476-55A042F44E6A}" type="doc">
      <dgm:prSet loTypeId="urn:microsoft.com/office/officeart/2011/layout/InterconnectedBlock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413B08A7-624D-4A2A-8321-9696451EA9E6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uk-UA" sz="2000" b="1" dirty="0" smtClean="0"/>
            <a:t>Командний підхід</a:t>
          </a:r>
          <a:endParaRPr lang="uk-UA" sz="2000" b="1" dirty="0"/>
        </a:p>
      </dgm:t>
    </dgm:pt>
    <dgm:pt modelId="{D65FCB81-9C93-4F94-A838-E39001206CBA}" type="parTrans" cxnId="{EAA3FC14-6407-460B-B8EA-455E648EF911}">
      <dgm:prSet/>
      <dgm:spPr/>
      <dgm:t>
        <a:bodyPr/>
        <a:lstStyle/>
        <a:p>
          <a:endParaRPr lang="uk-UA"/>
        </a:p>
      </dgm:t>
    </dgm:pt>
    <dgm:pt modelId="{0FA77189-8520-429F-82BB-02E767A04D0D}" type="sibTrans" cxnId="{EAA3FC14-6407-460B-B8EA-455E648EF911}">
      <dgm:prSet/>
      <dgm:spPr/>
      <dgm:t>
        <a:bodyPr/>
        <a:lstStyle/>
        <a:p>
          <a:endParaRPr lang="uk-UA"/>
        </a:p>
      </dgm:t>
    </dgm:pt>
    <dgm:pt modelId="{F3479A79-BC1E-4F2E-BBC9-FB7C60DA2EAC}">
      <dgm:prSet phldrT="[Текст]" custT="1"/>
      <dgm:spPr/>
      <dgm:t>
        <a:bodyPr/>
        <a:lstStyle/>
        <a:p>
          <a:pPr algn="l"/>
          <a:endParaRPr lang="uk-UA" sz="1600" b="1" i="1" dirty="0" smtClean="0">
            <a:solidFill>
              <a:schemeClr val="accent6">
                <a:lumMod val="75000"/>
              </a:schemeClr>
            </a:solidFill>
          </a:endParaRPr>
        </a:p>
        <a:p>
          <a:pPr algn="l"/>
          <a:r>
            <a:rPr lang="uk-UA" sz="1600" b="1" i="1" dirty="0" smtClean="0">
              <a:solidFill>
                <a:schemeClr val="accent6">
                  <a:lumMod val="75000"/>
                </a:schemeClr>
              </a:solidFill>
            </a:rPr>
            <a:t>Ґрунтується на врахуванні варіативних тактик співробітництва між усіма суб’єктами інклюзивної  </a:t>
          </a:r>
          <a:r>
            <a:rPr lang="ru-RU" sz="1600" b="1" i="1" dirty="0" err="1" smtClean="0">
              <a:solidFill>
                <a:schemeClr val="accent6">
                  <a:lumMod val="75000"/>
                </a:schemeClr>
              </a:solidFill>
            </a:rPr>
            <a:t>освіти</a:t>
          </a:r>
          <a:r>
            <a:rPr lang="ru-RU" sz="1600" b="1" i="1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dirty="0" err="1" smtClean="0">
              <a:solidFill>
                <a:schemeClr val="accent6">
                  <a:lumMod val="75000"/>
                </a:schemeClr>
              </a:solidFill>
            </a:rPr>
            <a:t>задля</a:t>
          </a:r>
          <a:r>
            <a:rPr lang="ru-RU" sz="1600" b="1" i="1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dirty="0" err="1" smtClean="0">
              <a:solidFill>
                <a:schemeClr val="accent6">
                  <a:lumMod val="75000"/>
                </a:schemeClr>
              </a:solidFill>
            </a:rPr>
            <a:t>досягнення</a:t>
          </a:r>
          <a:r>
            <a:rPr lang="ru-RU" sz="1600" b="1" i="1" dirty="0" smtClean="0">
              <a:solidFill>
                <a:schemeClr val="accent6">
                  <a:lumMod val="75000"/>
                </a:schemeClr>
              </a:solidFill>
            </a:rPr>
            <a:t> максимально </a:t>
          </a:r>
          <a:r>
            <a:rPr lang="ru-RU" sz="1600" b="1" i="1" dirty="0" err="1" smtClean="0">
              <a:solidFill>
                <a:schemeClr val="accent6">
                  <a:lumMod val="75000"/>
                </a:schemeClr>
              </a:solidFill>
            </a:rPr>
            <a:t>можливого</a:t>
          </a:r>
          <a:r>
            <a:rPr lang="ru-RU" sz="1600" b="1" i="1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dirty="0" err="1" smtClean="0">
              <a:solidFill>
                <a:schemeClr val="accent6">
                  <a:lumMod val="75000"/>
                </a:schemeClr>
              </a:solidFill>
            </a:rPr>
            <a:t>соціокультурного</a:t>
          </a:r>
          <a:r>
            <a:rPr lang="ru-RU" sz="1600" b="1" i="1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dirty="0" err="1" smtClean="0">
              <a:solidFill>
                <a:schemeClr val="accent6">
                  <a:lumMod val="75000"/>
                </a:schemeClr>
              </a:solidFill>
            </a:rPr>
            <a:t>залучення</a:t>
          </a:r>
          <a:r>
            <a:rPr lang="ru-RU" sz="1600" b="1" i="1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dirty="0" err="1" smtClean="0">
              <a:solidFill>
                <a:schemeClr val="accent6">
                  <a:lumMod val="75000"/>
                </a:schemeClr>
              </a:solidFill>
            </a:rPr>
            <a:t>дітей</a:t>
          </a:r>
          <a:r>
            <a:rPr lang="ru-RU" sz="1600" b="1" i="1" dirty="0" smtClean="0">
              <a:solidFill>
                <a:schemeClr val="accent6">
                  <a:lumMod val="75000"/>
                </a:schemeClr>
              </a:solidFill>
            </a:rPr>
            <a:t> з </a:t>
          </a:r>
          <a:r>
            <a:rPr lang="ru-RU" sz="1600" b="1" i="1" dirty="0" err="1" smtClean="0">
              <a:solidFill>
                <a:schemeClr val="accent6">
                  <a:lumMod val="75000"/>
                </a:schemeClr>
              </a:solidFill>
            </a:rPr>
            <a:t>особливими</a:t>
          </a:r>
          <a:r>
            <a:rPr lang="ru-RU" sz="1600" b="1" i="1" dirty="0" smtClean="0">
              <a:solidFill>
                <a:schemeClr val="accent6">
                  <a:lumMod val="75000"/>
                </a:schemeClr>
              </a:solidFill>
            </a:rPr>
            <a:t> потребами до </a:t>
          </a:r>
          <a:r>
            <a:rPr lang="ru-RU" sz="1600" b="1" i="1" dirty="0" err="1" smtClean="0">
              <a:solidFill>
                <a:schemeClr val="accent6">
                  <a:lumMod val="75000"/>
                </a:schemeClr>
              </a:solidFill>
            </a:rPr>
            <a:t>загальної</a:t>
          </a:r>
          <a:endParaRPr lang="uk-UA" sz="1600" b="1" i="1" dirty="0">
            <a:solidFill>
              <a:schemeClr val="accent6">
                <a:lumMod val="75000"/>
              </a:schemeClr>
            </a:solidFill>
          </a:endParaRPr>
        </a:p>
      </dgm:t>
    </dgm:pt>
    <dgm:pt modelId="{670E24A8-4F48-4832-B532-465CD6E17065}" type="parTrans" cxnId="{1B62401C-448E-47A6-B587-99D779FEAA9B}">
      <dgm:prSet/>
      <dgm:spPr/>
      <dgm:t>
        <a:bodyPr/>
        <a:lstStyle/>
        <a:p>
          <a:endParaRPr lang="uk-UA"/>
        </a:p>
      </dgm:t>
    </dgm:pt>
    <dgm:pt modelId="{6D70268E-02D4-451D-B3D1-1D4681AE3EC1}" type="sibTrans" cxnId="{1B62401C-448E-47A6-B587-99D779FEAA9B}">
      <dgm:prSet/>
      <dgm:spPr/>
      <dgm:t>
        <a:bodyPr/>
        <a:lstStyle/>
        <a:p>
          <a:endParaRPr lang="uk-UA"/>
        </a:p>
      </dgm:t>
    </dgm:pt>
    <dgm:pt modelId="{2D0C89AD-0EF8-492A-A3C7-2B3B35D452CF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uk-UA" sz="2000" b="1" dirty="0" err="1" smtClean="0"/>
            <a:t>Кондуктивний</a:t>
          </a:r>
          <a:r>
            <a:rPr lang="uk-UA" sz="2000" b="1" dirty="0" smtClean="0"/>
            <a:t> підхід</a:t>
          </a:r>
          <a:endParaRPr lang="uk-UA" sz="2000" b="1" dirty="0"/>
        </a:p>
      </dgm:t>
    </dgm:pt>
    <dgm:pt modelId="{E3CC54EB-1C69-42BF-8C65-67294BAF5A59}" type="parTrans" cxnId="{8CE872B2-58FF-422D-965D-89C6BC1416CE}">
      <dgm:prSet/>
      <dgm:spPr/>
      <dgm:t>
        <a:bodyPr/>
        <a:lstStyle/>
        <a:p>
          <a:endParaRPr lang="uk-UA"/>
        </a:p>
      </dgm:t>
    </dgm:pt>
    <dgm:pt modelId="{22C8AFF6-7587-452C-ACEC-D4D42C30FAF5}" type="sibTrans" cxnId="{8CE872B2-58FF-422D-965D-89C6BC1416CE}">
      <dgm:prSet/>
      <dgm:spPr/>
      <dgm:t>
        <a:bodyPr/>
        <a:lstStyle/>
        <a:p>
          <a:endParaRPr lang="uk-UA"/>
        </a:p>
      </dgm:t>
    </dgm:pt>
    <dgm:pt modelId="{2D5123D7-302F-4931-89AA-FF9C6C85AE2A}">
      <dgm:prSet phldrT="[Текст]" custT="1"/>
      <dgm:spPr/>
      <dgm:t>
        <a:bodyPr/>
        <a:lstStyle/>
        <a:p>
          <a:pPr algn="l"/>
          <a:r>
            <a:rPr lang="ru-RU" sz="1600" b="1" i="1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dirty="0" err="1" smtClean="0">
              <a:solidFill>
                <a:schemeClr val="accent6">
                  <a:lumMod val="75000"/>
                </a:schemeClr>
              </a:solidFill>
            </a:rPr>
            <a:t>Ґрунтується</a:t>
          </a:r>
          <a:r>
            <a:rPr lang="ru-RU" sz="1600" b="1" i="1" dirty="0" smtClean="0">
              <a:solidFill>
                <a:schemeClr val="accent6">
                  <a:lumMod val="75000"/>
                </a:schemeClr>
              </a:solidFill>
            </a:rPr>
            <a:t> на </a:t>
          </a:r>
          <a:r>
            <a:rPr lang="ru-RU" sz="1600" b="1" i="1" dirty="0" err="1" smtClean="0">
              <a:solidFill>
                <a:schemeClr val="accent6">
                  <a:lumMod val="75000"/>
                </a:schemeClr>
              </a:solidFill>
            </a:rPr>
            <a:t>ключовій</a:t>
          </a:r>
          <a:r>
            <a:rPr lang="ru-RU" sz="1600" b="1" i="1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dirty="0" err="1" smtClean="0">
              <a:solidFill>
                <a:schemeClr val="accent6">
                  <a:lumMod val="75000"/>
                </a:schemeClr>
              </a:solidFill>
            </a:rPr>
            <a:t>ролі</a:t>
          </a:r>
          <a:r>
            <a:rPr lang="ru-RU" sz="1600" b="1" i="1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dirty="0" err="1" smtClean="0">
              <a:solidFill>
                <a:schemeClr val="accent6">
                  <a:lumMod val="75000"/>
                </a:schemeClr>
              </a:solidFill>
            </a:rPr>
            <a:t>родини</a:t>
          </a:r>
          <a:r>
            <a:rPr lang="ru-RU" sz="1600" b="1" i="1" dirty="0" smtClean="0">
              <a:solidFill>
                <a:schemeClr val="accent6">
                  <a:lumMod val="75000"/>
                </a:schemeClr>
              </a:solidFill>
            </a:rPr>
            <a:t> в </a:t>
          </a:r>
          <a:r>
            <a:rPr lang="ru-RU" sz="1600" b="1" i="1" dirty="0" err="1" smtClean="0">
              <a:solidFill>
                <a:schemeClr val="accent6">
                  <a:lumMod val="75000"/>
                </a:schemeClr>
              </a:solidFill>
            </a:rPr>
            <a:t>наданні</a:t>
          </a:r>
          <a:endParaRPr lang="uk-UA" sz="1600" b="1" i="1" dirty="0">
            <a:solidFill>
              <a:schemeClr val="accent6">
                <a:lumMod val="75000"/>
              </a:schemeClr>
            </a:solidFill>
          </a:endParaRPr>
        </a:p>
      </dgm:t>
    </dgm:pt>
    <dgm:pt modelId="{C92C06F1-38F0-465A-9B35-331064385A04}" type="parTrans" cxnId="{A433055C-9BF9-4FEC-8998-AA875B350C25}">
      <dgm:prSet/>
      <dgm:spPr/>
      <dgm:t>
        <a:bodyPr/>
        <a:lstStyle/>
        <a:p>
          <a:endParaRPr lang="uk-UA"/>
        </a:p>
      </dgm:t>
    </dgm:pt>
    <dgm:pt modelId="{86DB3E75-B872-47A1-A8D4-6894EEC75326}" type="sibTrans" cxnId="{A433055C-9BF9-4FEC-8998-AA875B350C25}">
      <dgm:prSet/>
      <dgm:spPr/>
      <dgm:t>
        <a:bodyPr/>
        <a:lstStyle/>
        <a:p>
          <a:endParaRPr lang="uk-UA"/>
        </a:p>
      </dgm:t>
    </dgm:pt>
    <dgm:pt modelId="{B296ADE2-3D8C-4283-9844-007EE8BA52CA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uk-UA" sz="2000" b="1" dirty="0" smtClean="0">
              <a:solidFill>
                <a:schemeClr val="bg1"/>
              </a:solidFill>
            </a:rPr>
            <a:t>Особистісно зорієнтований</a:t>
          </a:r>
          <a:endParaRPr lang="uk-UA" sz="2000" b="1" dirty="0">
            <a:solidFill>
              <a:schemeClr val="bg1"/>
            </a:solidFill>
          </a:endParaRPr>
        </a:p>
      </dgm:t>
    </dgm:pt>
    <dgm:pt modelId="{4D6D304C-9EAE-416A-AE89-FB96CCF5554A}" type="parTrans" cxnId="{1A222F3B-6486-4674-B4E8-A60807F4D5BC}">
      <dgm:prSet/>
      <dgm:spPr/>
      <dgm:t>
        <a:bodyPr/>
        <a:lstStyle/>
        <a:p>
          <a:endParaRPr lang="uk-UA"/>
        </a:p>
      </dgm:t>
    </dgm:pt>
    <dgm:pt modelId="{248DFA09-6043-4D30-B3EA-1C07B3F1D29A}" type="sibTrans" cxnId="{1A222F3B-6486-4674-B4E8-A60807F4D5BC}">
      <dgm:prSet/>
      <dgm:spPr/>
      <dgm:t>
        <a:bodyPr/>
        <a:lstStyle/>
        <a:p>
          <a:endParaRPr lang="uk-UA"/>
        </a:p>
      </dgm:t>
    </dgm:pt>
    <dgm:pt modelId="{54C1061B-B66D-41BD-B266-68289CC973F1}">
      <dgm:prSet phldrT="[Текст]"/>
      <dgm:spPr/>
      <dgm:t>
        <a:bodyPr/>
        <a:lstStyle/>
        <a:p>
          <a:pPr algn="l"/>
          <a:r>
            <a:rPr lang="ru-RU" b="1" i="1" dirty="0" err="1" smtClean="0">
              <a:solidFill>
                <a:schemeClr val="accent6">
                  <a:lumMod val="75000"/>
                </a:schemeClr>
              </a:solidFill>
            </a:rPr>
            <a:t>Передбачає</a:t>
          </a:r>
          <a:r>
            <a:rPr lang="ru-RU" b="1" i="1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b="1" i="1" dirty="0" err="1" smtClean="0">
              <a:solidFill>
                <a:schemeClr val="accent6">
                  <a:lumMod val="75000"/>
                </a:schemeClr>
              </a:solidFill>
            </a:rPr>
            <a:t>зосередження</a:t>
          </a:r>
          <a:r>
            <a:rPr lang="ru-RU" b="1" i="1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b="1" i="1" dirty="0" err="1" smtClean="0">
              <a:solidFill>
                <a:schemeClr val="accent6">
                  <a:lumMod val="75000"/>
                </a:schemeClr>
              </a:solidFill>
            </a:rPr>
            <a:t>уваги</a:t>
          </a:r>
          <a:r>
            <a:rPr lang="ru-RU" b="1" i="1" dirty="0" smtClean="0">
              <a:solidFill>
                <a:schemeClr val="accent6">
                  <a:lumMod val="75000"/>
                </a:schemeClr>
              </a:solidFill>
            </a:rPr>
            <a:t> на </a:t>
          </a:r>
          <a:r>
            <a:rPr lang="ru-RU" b="1" i="1" dirty="0" err="1" smtClean="0">
              <a:solidFill>
                <a:schemeClr val="accent6">
                  <a:lumMod val="75000"/>
                </a:schemeClr>
              </a:solidFill>
            </a:rPr>
            <a:t>специфічних</a:t>
          </a:r>
          <a:r>
            <a:rPr lang="ru-RU" b="1" i="1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b="1" i="1" dirty="0" err="1" smtClean="0">
              <a:solidFill>
                <a:schemeClr val="accent6">
                  <a:lumMod val="75000"/>
                </a:schemeClr>
              </a:solidFill>
            </a:rPr>
            <a:t>особливостях</a:t>
          </a:r>
          <a:r>
            <a:rPr lang="ru-RU" b="1" i="1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b="1" i="1" dirty="0" err="1" smtClean="0">
              <a:solidFill>
                <a:schemeClr val="accent6">
                  <a:lumMod val="75000"/>
                </a:schemeClr>
              </a:solidFill>
            </a:rPr>
            <a:t>особистості</a:t>
          </a:r>
          <a:r>
            <a:rPr lang="ru-RU" b="1" i="1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b="1" i="1" dirty="0" err="1" smtClean="0">
              <a:solidFill>
                <a:schemeClr val="accent6">
                  <a:lumMod val="75000"/>
                </a:schemeClr>
              </a:solidFill>
            </a:rPr>
            <a:t>дитини</a:t>
          </a:r>
          <a:r>
            <a:rPr lang="ru-RU" b="1" i="1" dirty="0" smtClean="0">
              <a:solidFill>
                <a:schemeClr val="accent6">
                  <a:lumMod val="75000"/>
                </a:schemeClr>
              </a:solidFill>
            </a:rPr>
            <a:t> та </a:t>
          </a:r>
          <a:r>
            <a:rPr lang="ru-RU" b="1" i="1" dirty="0" err="1" smtClean="0">
              <a:solidFill>
                <a:schemeClr val="accent6">
                  <a:lumMod val="75000"/>
                </a:schemeClr>
              </a:solidFill>
            </a:rPr>
            <a:t>необхідності</a:t>
          </a:r>
          <a:r>
            <a:rPr lang="ru-RU" b="1" i="1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b="1" i="1" dirty="0" err="1" smtClean="0">
              <a:solidFill>
                <a:schemeClr val="accent6">
                  <a:lumMod val="75000"/>
                </a:schemeClr>
              </a:solidFill>
            </a:rPr>
            <a:t>їх</a:t>
          </a:r>
          <a:r>
            <a:rPr lang="ru-RU" b="1" i="1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b="1" i="1" dirty="0" err="1" smtClean="0">
              <a:solidFill>
                <a:schemeClr val="accent6">
                  <a:lumMod val="75000"/>
                </a:schemeClr>
              </a:solidFill>
            </a:rPr>
            <a:t>ураховувати</a:t>
          </a:r>
          <a:r>
            <a:rPr lang="ru-RU" b="1" i="1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b="1" i="1" dirty="0" err="1" smtClean="0">
              <a:solidFill>
                <a:schemeClr val="accent6">
                  <a:lumMod val="75000"/>
                </a:schemeClr>
              </a:solidFill>
            </a:rPr>
            <a:t>під</a:t>
          </a:r>
          <a:endParaRPr lang="uk-UA" b="1" i="1" dirty="0">
            <a:solidFill>
              <a:schemeClr val="accent6">
                <a:lumMod val="75000"/>
              </a:schemeClr>
            </a:solidFill>
          </a:endParaRPr>
        </a:p>
      </dgm:t>
    </dgm:pt>
    <dgm:pt modelId="{B0110181-D6B6-4276-814C-02F4D5C00F1D}" type="parTrans" cxnId="{3D03B7FF-E120-4547-B550-CE8A35A556FB}">
      <dgm:prSet/>
      <dgm:spPr/>
      <dgm:t>
        <a:bodyPr/>
        <a:lstStyle/>
        <a:p>
          <a:endParaRPr lang="uk-UA"/>
        </a:p>
      </dgm:t>
    </dgm:pt>
    <dgm:pt modelId="{800ADBAF-7CA1-4C9C-BA57-8B24FE362465}" type="sibTrans" cxnId="{3D03B7FF-E120-4547-B550-CE8A35A556FB}">
      <dgm:prSet/>
      <dgm:spPr/>
      <dgm:t>
        <a:bodyPr/>
        <a:lstStyle/>
        <a:p>
          <a:endParaRPr lang="uk-UA"/>
        </a:p>
      </dgm:t>
    </dgm:pt>
    <dgm:pt modelId="{3BFE87C5-28B4-4D8D-9B23-32B5DF34FDB3}">
      <dgm:prSet custT="1"/>
      <dgm:spPr/>
      <dgm:t>
        <a:bodyPr/>
        <a:lstStyle/>
        <a:p>
          <a:pPr algn="l"/>
          <a:r>
            <a:rPr lang="uk-UA" sz="1600" b="1" i="1" dirty="0">
              <a:solidFill>
                <a:schemeClr val="accent6">
                  <a:lumMod val="75000"/>
                </a:schemeClr>
              </a:solidFill>
            </a:rPr>
            <a:t>освітньої системи. </a:t>
          </a:r>
        </a:p>
      </dgm:t>
    </dgm:pt>
    <dgm:pt modelId="{8F151261-4F6C-4EE1-99B5-8FD6D1233807}" type="parTrans" cxnId="{873B887D-B0CB-4266-BAD5-CC6EEC2F914B}">
      <dgm:prSet/>
      <dgm:spPr/>
      <dgm:t>
        <a:bodyPr/>
        <a:lstStyle/>
        <a:p>
          <a:endParaRPr lang="uk-UA"/>
        </a:p>
      </dgm:t>
    </dgm:pt>
    <dgm:pt modelId="{34831DE1-D8EF-48F3-A317-2D75F3002060}" type="sibTrans" cxnId="{873B887D-B0CB-4266-BAD5-CC6EEC2F914B}">
      <dgm:prSet/>
      <dgm:spPr/>
      <dgm:t>
        <a:bodyPr/>
        <a:lstStyle/>
        <a:p>
          <a:endParaRPr lang="uk-UA"/>
        </a:p>
      </dgm:t>
    </dgm:pt>
    <dgm:pt modelId="{E9417316-3C6E-42C2-8145-C0756C164ED0}">
      <dgm:prSet custT="1"/>
      <dgm:spPr/>
      <dgm:t>
        <a:bodyPr/>
        <a:lstStyle/>
        <a:p>
          <a:pPr algn="l"/>
          <a:r>
            <a:rPr lang="ru-RU" sz="1600" b="1" i="1" dirty="0">
              <a:solidFill>
                <a:schemeClr val="accent6">
                  <a:lumMod val="75000"/>
                </a:schemeClr>
              </a:solidFill>
            </a:rPr>
            <a:t>підтримки дитині з особливими потребами у процесі її залучення до загальноосвітнього простору.</a:t>
          </a:r>
          <a:endParaRPr lang="uk-UA" sz="1600" b="1" i="1" dirty="0">
            <a:solidFill>
              <a:schemeClr val="accent6">
                <a:lumMod val="75000"/>
              </a:schemeClr>
            </a:solidFill>
          </a:endParaRPr>
        </a:p>
      </dgm:t>
    </dgm:pt>
    <dgm:pt modelId="{239EA5D3-595A-4BC0-87E8-827C371AEEBB}" type="parTrans" cxnId="{EFEF34F3-29FD-4691-8BB2-30801D25D4E1}">
      <dgm:prSet/>
      <dgm:spPr/>
      <dgm:t>
        <a:bodyPr/>
        <a:lstStyle/>
        <a:p>
          <a:endParaRPr lang="uk-UA"/>
        </a:p>
      </dgm:t>
    </dgm:pt>
    <dgm:pt modelId="{E81A80A6-94EE-4DFE-ACB6-EE09BA6E0776}" type="sibTrans" cxnId="{EFEF34F3-29FD-4691-8BB2-30801D25D4E1}">
      <dgm:prSet/>
      <dgm:spPr/>
      <dgm:t>
        <a:bodyPr/>
        <a:lstStyle/>
        <a:p>
          <a:endParaRPr lang="uk-UA"/>
        </a:p>
      </dgm:t>
    </dgm:pt>
    <dgm:pt modelId="{C9E958A1-DBD9-4C1B-8EEC-29468B3468C0}">
      <dgm:prSet/>
      <dgm:spPr/>
      <dgm:t>
        <a:bodyPr/>
        <a:lstStyle/>
        <a:p>
          <a:pPr algn="l"/>
          <a:r>
            <a:rPr lang="uk-UA" b="1" i="1" dirty="0">
              <a:solidFill>
                <a:schemeClr val="accent6">
                  <a:lumMod val="75000"/>
                </a:schemeClr>
              </a:solidFill>
            </a:rPr>
            <a:t>час організації освітньої та соціальної діяльності. </a:t>
          </a:r>
        </a:p>
      </dgm:t>
    </dgm:pt>
    <dgm:pt modelId="{582A5C80-1B58-4839-A831-FDFC75D77446}" type="parTrans" cxnId="{AFC96F6B-BBD4-46FC-A9C1-CCF1F78A300E}">
      <dgm:prSet/>
      <dgm:spPr/>
      <dgm:t>
        <a:bodyPr/>
        <a:lstStyle/>
        <a:p>
          <a:endParaRPr lang="uk-UA"/>
        </a:p>
      </dgm:t>
    </dgm:pt>
    <dgm:pt modelId="{9894B89F-8FFE-41CE-8091-B70A4CA2DE8A}" type="sibTrans" cxnId="{AFC96F6B-BBD4-46FC-A9C1-CCF1F78A300E}">
      <dgm:prSet/>
      <dgm:spPr/>
      <dgm:t>
        <a:bodyPr/>
        <a:lstStyle/>
        <a:p>
          <a:endParaRPr lang="uk-UA"/>
        </a:p>
      </dgm:t>
    </dgm:pt>
    <dgm:pt modelId="{8201014A-5DF2-434D-9F01-1FE97C40552B}" type="pres">
      <dgm:prSet presAssocID="{58900906-48CD-4AE8-A476-55A042F44E6A}" presName="Name0" presStyleCnt="0">
        <dgm:presLayoutVars>
          <dgm:chMax val="7"/>
          <dgm:chPref val="5"/>
          <dgm:dir/>
          <dgm:animOne val="branch"/>
          <dgm:animLvl val="lvl"/>
        </dgm:presLayoutVars>
      </dgm:prSet>
      <dgm:spPr/>
      <dgm:t>
        <a:bodyPr/>
        <a:lstStyle/>
        <a:p>
          <a:endParaRPr lang="uk-UA"/>
        </a:p>
      </dgm:t>
    </dgm:pt>
    <dgm:pt modelId="{08819040-069D-4EED-B908-F4E19C81BEC1}" type="pres">
      <dgm:prSet presAssocID="{B296ADE2-3D8C-4283-9844-007EE8BA52CA}" presName="ChildAccent3" presStyleCnt="0"/>
      <dgm:spPr/>
    </dgm:pt>
    <dgm:pt modelId="{862699CC-7DD3-42F4-A875-1114DB1EE4C2}" type="pres">
      <dgm:prSet presAssocID="{B296ADE2-3D8C-4283-9844-007EE8BA52CA}" presName="ChildAccent" presStyleLbl="alignImgPlace1" presStyleIdx="0" presStyleCnt="3" custScaleY="88309" custLinFactNeighborX="36438" custLinFactNeighborY="-3647"/>
      <dgm:spPr/>
      <dgm:t>
        <a:bodyPr/>
        <a:lstStyle/>
        <a:p>
          <a:endParaRPr lang="uk-UA"/>
        </a:p>
      </dgm:t>
    </dgm:pt>
    <dgm:pt modelId="{1F5206E1-A116-4FF1-A30E-680783C8760B}" type="pres">
      <dgm:prSet presAssocID="{B296ADE2-3D8C-4283-9844-007EE8BA52CA}" presName="Child3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460105D-C63B-4193-82B8-F04395163EBE}" type="pres">
      <dgm:prSet presAssocID="{B296ADE2-3D8C-4283-9844-007EE8BA52CA}" presName="Parent3" presStyleLbl="node1" presStyleIdx="0" presStyleCnt="3" custScaleX="123470" custLinFactNeighborX="40125" custLinFactNeighborY="-8600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FF81082-0067-4878-963F-3126A1802FB1}" type="pres">
      <dgm:prSet presAssocID="{2D0C89AD-0EF8-492A-A3C7-2B3B35D452CF}" presName="ChildAccent2" presStyleCnt="0"/>
      <dgm:spPr/>
    </dgm:pt>
    <dgm:pt modelId="{C7617A5C-6FB4-4E1C-BC2E-960660894B39}" type="pres">
      <dgm:prSet presAssocID="{2D0C89AD-0EF8-492A-A3C7-2B3B35D452CF}" presName="ChildAccent" presStyleLbl="alignImgPlace1" presStyleIdx="1" presStyleCnt="3" custLinFactNeighborX="-12412" custLinFactNeighborY="-752"/>
      <dgm:spPr/>
      <dgm:t>
        <a:bodyPr/>
        <a:lstStyle/>
        <a:p>
          <a:endParaRPr lang="uk-UA"/>
        </a:p>
      </dgm:t>
    </dgm:pt>
    <dgm:pt modelId="{8497B283-92F5-44FA-946E-618554F22BCC}" type="pres">
      <dgm:prSet presAssocID="{2D0C89AD-0EF8-492A-A3C7-2B3B35D452CF}" presName="Child2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ADEAFEA-3F88-41F0-9729-14D6DD0B7DAF}" type="pres">
      <dgm:prSet presAssocID="{2D0C89AD-0EF8-492A-A3C7-2B3B35D452CF}" presName="Parent2" presStyleLbl="node1" presStyleIdx="1" presStyleCnt="3" custScaleX="114294" custLinFactNeighborX="-9289" custLinFactNeighborY="-15447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C3235D7-B31D-46FA-93A0-66C2D4AFB5AE}" type="pres">
      <dgm:prSet presAssocID="{413B08A7-624D-4A2A-8321-9696451EA9E6}" presName="ChildAccent1" presStyleCnt="0"/>
      <dgm:spPr/>
    </dgm:pt>
    <dgm:pt modelId="{3CB7AE7D-724C-4877-8FA7-F4C7F624A93F}" type="pres">
      <dgm:prSet presAssocID="{413B08A7-624D-4A2A-8321-9696451EA9E6}" presName="ChildAccent" presStyleLbl="alignImgPlace1" presStyleIdx="2" presStyleCnt="3" custScaleX="139800" custScaleY="124746" custLinFactNeighborX="-49439" custLinFactNeighborY="9446"/>
      <dgm:spPr/>
      <dgm:t>
        <a:bodyPr/>
        <a:lstStyle/>
        <a:p>
          <a:endParaRPr lang="uk-UA"/>
        </a:p>
      </dgm:t>
    </dgm:pt>
    <dgm:pt modelId="{A8FC1463-7C34-4E4A-9BDE-0B1F2963C38B}" type="pres">
      <dgm:prSet presAssocID="{413B08A7-624D-4A2A-8321-9696451EA9E6}" presName="Child1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32671A5-82B8-4415-840E-756046844AEE}" type="pres">
      <dgm:prSet presAssocID="{413B08A7-624D-4A2A-8321-9696451EA9E6}" presName="Parent1" presStyleLbl="node1" presStyleIdx="2" presStyleCnt="3" custScaleX="110908" custScaleY="132604" custLinFactNeighborX="-59862" custLinFactNeighborY="-40628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EFEF34F3-29FD-4691-8BB2-30801D25D4E1}" srcId="{2D0C89AD-0EF8-492A-A3C7-2B3B35D452CF}" destId="{E9417316-3C6E-42C2-8145-C0756C164ED0}" srcOrd="1" destOrd="0" parTransId="{239EA5D3-595A-4BC0-87E8-827C371AEEBB}" sibTransId="{E81A80A6-94EE-4DFE-ACB6-EE09BA6E0776}"/>
    <dgm:cxn modelId="{E7EA008B-8060-4433-90FC-A03B48985021}" type="presOf" srcId="{3BFE87C5-28B4-4D8D-9B23-32B5DF34FDB3}" destId="{3CB7AE7D-724C-4877-8FA7-F4C7F624A93F}" srcOrd="0" destOrd="1" presId="urn:microsoft.com/office/officeart/2011/layout/InterconnectedBlockProcess"/>
    <dgm:cxn modelId="{AB1E39A3-F3B8-4DA9-94CB-7EE3F1277019}" type="presOf" srcId="{B296ADE2-3D8C-4283-9844-007EE8BA52CA}" destId="{F460105D-C63B-4193-82B8-F04395163EBE}" srcOrd="0" destOrd="0" presId="urn:microsoft.com/office/officeart/2011/layout/InterconnectedBlockProcess"/>
    <dgm:cxn modelId="{A433055C-9BF9-4FEC-8998-AA875B350C25}" srcId="{2D0C89AD-0EF8-492A-A3C7-2B3B35D452CF}" destId="{2D5123D7-302F-4931-89AA-FF9C6C85AE2A}" srcOrd="0" destOrd="0" parTransId="{C92C06F1-38F0-465A-9B35-331064385A04}" sibTransId="{86DB3E75-B872-47A1-A8D4-6894EEC75326}"/>
    <dgm:cxn modelId="{5845C768-B464-4A4C-ACFF-614556AC03FA}" type="presOf" srcId="{3BFE87C5-28B4-4D8D-9B23-32B5DF34FDB3}" destId="{A8FC1463-7C34-4E4A-9BDE-0B1F2963C38B}" srcOrd="1" destOrd="1" presId="urn:microsoft.com/office/officeart/2011/layout/InterconnectedBlockProcess"/>
    <dgm:cxn modelId="{E09C2302-1905-44F7-816B-B98FF05F05CC}" type="presOf" srcId="{54C1061B-B66D-41BD-B266-68289CC973F1}" destId="{1F5206E1-A116-4FF1-A30E-680783C8760B}" srcOrd="1" destOrd="0" presId="urn:microsoft.com/office/officeart/2011/layout/InterconnectedBlockProcess"/>
    <dgm:cxn modelId="{86EA63AD-C2C0-43FD-AEB0-FF425690DB34}" type="presOf" srcId="{413B08A7-624D-4A2A-8321-9696451EA9E6}" destId="{032671A5-82B8-4415-840E-756046844AEE}" srcOrd="0" destOrd="0" presId="urn:microsoft.com/office/officeart/2011/layout/InterconnectedBlockProcess"/>
    <dgm:cxn modelId="{3D03B7FF-E120-4547-B550-CE8A35A556FB}" srcId="{B296ADE2-3D8C-4283-9844-007EE8BA52CA}" destId="{54C1061B-B66D-41BD-B266-68289CC973F1}" srcOrd="0" destOrd="0" parTransId="{B0110181-D6B6-4276-814C-02F4D5C00F1D}" sibTransId="{800ADBAF-7CA1-4C9C-BA57-8B24FE362465}"/>
    <dgm:cxn modelId="{EAA3FC14-6407-460B-B8EA-455E648EF911}" srcId="{58900906-48CD-4AE8-A476-55A042F44E6A}" destId="{413B08A7-624D-4A2A-8321-9696451EA9E6}" srcOrd="0" destOrd="0" parTransId="{D65FCB81-9C93-4F94-A838-E39001206CBA}" sibTransId="{0FA77189-8520-429F-82BB-02E767A04D0D}"/>
    <dgm:cxn modelId="{8CE872B2-58FF-422D-965D-89C6BC1416CE}" srcId="{58900906-48CD-4AE8-A476-55A042F44E6A}" destId="{2D0C89AD-0EF8-492A-A3C7-2B3B35D452CF}" srcOrd="1" destOrd="0" parTransId="{E3CC54EB-1C69-42BF-8C65-67294BAF5A59}" sibTransId="{22C8AFF6-7587-452C-ACEC-D4D42C30FAF5}"/>
    <dgm:cxn modelId="{3917E2BE-6C6E-4DAC-BA73-E4E71F57DCCD}" type="presOf" srcId="{E9417316-3C6E-42C2-8145-C0756C164ED0}" destId="{C7617A5C-6FB4-4E1C-BC2E-960660894B39}" srcOrd="0" destOrd="1" presId="urn:microsoft.com/office/officeart/2011/layout/InterconnectedBlockProcess"/>
    <dgm:cxn modelId="{E633D512-1B33-4554-B4CC-BCA277B0A55B}" type="presOf" srcId="{54C1061B-B66D-41BD-B266-68289CC973F1}" destId="{862699CC-7DD3-42F4-A875-1114DB1EE4C2}" srcOrd="0" destOrd="0" presId="urn:microsoft.com/office/officeart/2011/layout/InterconnectedBlockProcess"/>
    <dgm:cxn modelId="{AFC96F6B-BBD4-46FC-A9C1-CCF1F78A300E}" srcId="{B296ADE2-3D8C-4283-9844-007EE8BA52CA}" destId="{C9E958A1-DBD9-4C1B-8EEC-29468B3468C0}" srcOrd="1" destOrd="0" parTransId="{582A5C80-1B58-4839-A831-FDFC75D77446}" sibTransId="{9894B89F-8FFE-41CE-8091-B70A4CA2DE8A}"/>
    <dgm:cxn modelId="{1A222F3B-6486-4674-B4E8-A60807F4D5BC}" srcId="{58900906-48CD-4AE8-A476-55A042F44E6A}" destId="{B296ADE2-3D8C-4283-9844-007EE8BA52CA}" srcOrd="2" destOrd="0" parTransId="{4D6D304C-9EAE-416A-AE89-FB96CCF5554A}" sibTransId="{248DFA09-6043-4D30-B3EA-1C07B3F1D29A}"/>
    <dgm:cxn modelId="{EF071E1F-BF43-4C41-9894-DB52BCD43EC1}" type="presOf" srcId="{C9E958A1-DBD9-4C1B-8EEC-29468B3468C0}" destId="{862699CC-7DD3-42F4-A875-1114DB1EE4C2}" srcOrd="0" destOrd="1" presId="urn:microsoft.com/office/officeart/2011/layout/InterconnectedBlockProcess"/>
    <dgm:cxn modelId="{F4004E44-3D78-4B9C-B02F-F2F416A342C2}" type="presOf" srcId="{2D5123D7-302F-4931-89AA-FF9C6C85AE2A}" destId="{C7617A5C-6FB4-4E1C-BC2E-960660894B39}" srcOrd="0" destOrd="0" presId="urn:microsoft.com/office/officeart/2011/layout/InterconnectedBlockProcess"/>
    <dgm:cxn modelId="{78461D76-A7AA-49C5-9960-718A0A16A6C2}" type="presOf" srcId="{F3479A79-BC1E-4F2E-BBC9-FB7C60DA2EAC}" destId="{A8FC1463-7C34-4E4A-9BDE-0B1F2963C38B}" srcOrd="1" destOrd="0" presId="urn:microsoft.com/office/officeart/2011/layout/InterconnectedBlockProcess"/>
    <dgm:cxn modelId="{A5810A7C-D427-4968-B431-777B711057C8}" type="presOf" srcId="{E9417316-3C6E-42C2-8145-C0756C164ED0}" destId="{8497B283-92F5-44FA-946E-618554F22BCC}" srcOrd="1" destOrd="1" presId="urn:microsoft.com/office/officeart/2011/layout/InterconnectedBlockProcess"/>
    <dgm:cxn modelId="{13DE8B5A-E5FE-4C40-BC31-543DBAEEC975}" type="presOf" srcId="{C9E958A1-DBD9-4C1B-8EEC-29468B3468C0}" destId="{1F5206E1-A116-4FF1-A30E-680783C8760B}" srcOrd="1" destOrd="1" presId="urn:microsoft.com/office/officeart/2011/layout/InterconnectedBlockProcess"/>
    <dgm:cxn modelId="{1B62401C-448E-47A6-B587-99D779FEAA9B}" srcId="{413B08A7-624D-4A2A-8321-9696451EA9E6}" destId="{F3479A79-BC1E-4F2E-BBC9-FB7C60DA2EAC}" srcOrd="0" destOrd="0" parTransId="{670E24A8-4F48-4832-B532-465CD6E17065}" sibTransId="{6D70268E-02D4-451D-B3D1-1D4681AE3EC1}"/>
    <dgm:cxn modelId="{F03982DE-D517-4C5E-9347-0AF285DA886F}" type="presOf" srcId="{2D0C89AD-0EF8-492A-A3C7-2B3B35D452CF}" destId="{FADEAFEA-3F88-41F0-9729-14D6DD0B7DAF}" srcOrd="0" destOrd="0" presId="urn:microsoft.com/office/officeart/2011/layout/InterconnectedBlockProcess"/>
    <dgm:cxn modelId="{6E9C98A5-6ECF-4A39-83CD-CB44F5E925FD}" type="presOf" srcId="{2D5123D7-302F-4931-89AA-FF9C6C85AE2A}" destId="{8497B283-92F5-44FA-946E-618554F22BCC}" srcOrd="1" destOrd="0" presId="urn:microsoft.com/office/officeart/2011/layout/InterconnectedBlockProcess"/>
    <dgm:cxn modelId="{A8D0C657-5CD8-44A5-AFF7-79121A3AB964}" type="presOf" srcId="{58900906-48CD-4AE8-A476-55A042F44E6A}" destId="{8201014A-5DF2-434D-9F01-1FE97C40552B}" srcOrd="0" destOrd="0" presId="urn:microsoft.com/office/officeart/2011/layout/InterconnectedBlockProcess"/>
    <dgm:cxn modelId="{873B887D-B0CB-4266-BAD5-CC6EEC2F914B}" srcId="{413B08A7-624D-4A2A-8321-9696451EA9E6}" destId="{3BFE87C5-28B4-4D8D-9B23-32B5DF34FDB3}" srcOrd="1" destOrd="0" parTransId="{8F151261-4F6C-4EE1-99B5-8FD6D1233807}" sibTransId="{34831DE1-D8EF-48F3-A317-2D75F3002060}"/>
    <dgm:cxn modelId="{F74862CE-A970-47BE-A5DD-D78D624A5048}" type="presOf" srcId="{F3479A79-BC1E-4F2E-BBC9-FB7C60DA2EAC}" destId="{3CB7AE7D-724C-4877-8FA7-F4C7F624A93F}" srcOrd="0" destOrd="0" presId="urn:microsoft.com/office/officeart/2011/layout/InterconnectedBlockProcess"/>
    <dgm:cxn modelId="{FE340BBD-DFC2-4A1C-997C-82DEF894895F}" type="presParOf" srcId="{8201014A-5DF2-434D-9F01-1FE97C40552B}" destId="{08819040-069D-4EED-B908-F4E19C81BEC1}" srcOrd="0" destOrd="0" presId="urn:microsoft.com/office/officeart/2011/layout/InterconnectedBlockProcess"/>
    <dgm:cxn modelId="{3D846561-1A5D-495D-A9C5-73E82EB67727}" type="presParOf" srcId="{08819040-069D-4EED-B908-F4E19C81BEC1}" destId="{862699CC-7DD3-42F4-A875-1114DB1EE4C2}" srcOrd="0" destOrd="0" presId="urn:microsoft.com/office/officeart/2011/layout/InterconnectedBlockProcess"/>
    <dgm:cxn modelId="{CC1D0E40-3DB8-4FD9-8A2D-A7BA1A475634}" type="presParOf" srcId="{8201014A-5DF2-434D-9F01-1FE97C40552B}" destId="{1F5206E1-A116-4FF1-A30E-680783C8760B}" srcOrd="1" destOrd="0" presId="urn:microsoft.com/office/officeart/2011/layout/InterconnectedBlockProcess"/>
    <dgm:cxn modelId="{CC4C41DF-5854-45B4-8E13-05B7BB067B40}" type="presParOf" srcId="{8201014A-5DF2-434D-9F01-1FE97C40552B}" destId="{F460105D-C63B-4193-82B8-F04395163EBE}" srcOrd="2" destOrd="0" presId="urn:microsoft.com/office/officeart/2011/layout/InterconnectedBlockProcess"/>
    <dgm:cxn modelId="{DA71D629-1922-4149-B243-96DCD9D123D5}" type="presParOf" srcId="{8201014A-5DF2-434D-9F01-1FE97C40552B}" destId="{9FF81082-0067-4878-963F-3126A1802FB1}" srcOrd="3" destOrd="0" presId="urn:microsoft.com/office/officeart/2011/layout/InterconnectedBlockProcess"/>
    <dgm:cxn modelId="{D35197CA-587D-4194-95A4-A21B8CBDD0B7}" type="presParOf" srcId="{9FF81082-0067-4878-963F-3126A1802FB1}" destId="{C7617A5C-6FB4-4E1C-BC2E-960660894B39}" srcOrd="0" destOrd="0" presId="urn:microsoft.com/office/officeart/2011/layout/InterconnectedBlockProcess"/>
    <dgm:cxn modelId="{B4A87BB8-2337-456A-B4BA-C73843600779}" type="presParOf" srcId="{8201014A-5DF2-434D-9F01-1FE97C40552B}" destId="{8497B283-92F5-44FA-946E-618554F22BCC}" srcOrd="4" destOrd="0" presId="urn:microsoft.com/office/officeart/2011/layout/InterconnectedBlockProcess"/>
    <dgm:cxn modelId="{D30D921B-79C5-46C0-A416-64CD376E5E01}" type="presParOf" srcId="{8201014A-5DF2-434D-9F01-1FE97C40552B}" destId="{FADEAFEA-3F88-41F0-9729-14D6DD0B7DAF}" srcOrd="5" destOrd="0" presId="urn:microsoft.com/office/officeart/2011/layout/InterconnectedBlockProcess"/>
    <dgm:cxn modelId="{F5DBA299-3754-4392-9332-917B684939AE}" type="presParOf" srcId="{8201014A-5DF2-434D-9F01-1FE97C40552B}" destId="{FC3235D7-B31D-46FA-93A0-66C2D4AFB5AE}" srcOrd="6" destOrd="0" presId="urn:microsoft.com/office/officeart/2011/layout/InterconnectedBlockProcess"/>
    <dgm:cxn modelId="{1BE64D3B-4CFB-42D8-958D-9849CDA78DAB}" type="presParOf" srcId="{FC3235D7-B31D-46FA-93A0-66C2D4AFB5AE}" destId="{3CB7AE7D-724C-4877-8FA7-F4C7F624A93F}" srcOrd="0" destOrd="0" presId="urn:microsoft.com/office/officeart/2011/layout/InterconnectedBlockProcess"/>
    <dgm:cxn modelId="{61922E85-A81A-4635-B850-687932D0AF2C}" type="presParOf" srcId="{8201014A-5DF2-434D-9F01-1FE97C40552B}" destId="{A8FC1463-7C34-4E4A-9BDE-0B1F2963C38B}" srcOrd="7" destOrd="0" presId="urn:microsoft.com/office/officeart/2011/layout/InterconnectedBlockProcess"/>
    <dgm:cxn modelId="{FE82891B-5B4D-4531-ADF3-28FBF577D19D}" type="presParOf" srcId="{8201014A-5DF2-434D-9F01-1FE97C40552B}" destId="{032671A5-82B8-4415-840E-756046844AEE}" srcOrd="8" destOrd="0" presId="urn:microsoft.com/office/officeart/2011/layout/InterconnectedBlock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F2E33A-2686-422D-B29E-CBF6E38D5A49}">
      <dsp:nvSpPr>
        <dsp:cNvPr id="0" name=""/>
        <dsp:cNvSpPr/>
      </dsp:nvSpPr>
      <dsp:spPr>
        <a:xfrm>
          <a:off x="5976671" y="932988"/>
          <a:ext cx="1678813" cy="3592974"/>
        </a:xfrm>
        <a:prstGeom prst="wedgeRectCallout">
          <a:avLst>
            <a:gd name="adj1" fmla="val 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>
              <a:solidFill>
                <a:schemeClr val="accent6">
                  <a:lumMod val="75000"/>
                </a:schemeClr>
              </a:solidFill>
            </a:rPr>
            <a:t>Визначає вплив</a:t>
          </a:r>
          <a:endParaRPr lang="uk-UA" sz="1600" b="1" i="1" kern="1200" dirty="0">
            <a:solidFill>
              <a:schemeClr val="accent6">
                <a:lumMod val="75000"/>
              </a:schemeClr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>
              <a:solidFill>
                <a:schemeClr val="accent6">
                  <a:lumMod val="75000"/>
                </a:schemeClr>
              </a:solidFill>
            </a:rPr>
            <a:t>соціального контексту на процес створення умов для залучення дитини з особливими потребами у загальноосвітній</a:t>
          </a:r>
          <a:endParaRPr lang="uk-UA" sz="1600" b="1" i="1" kern="1200" dirty="0">
            <a:solidFill>
              <a:schemeClr val="accent6">
                <a:lumMod val="75000"/>
              </a:schemeClr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>
              <a:solidFill>
                <a:schemeClr val="accent6">
                  <a:lumMod val="75000"/>
                </a:schemeClr>
              </a:solidFill>
            </a:rPr>
            <a:t>простір.</a:t>
          </a:r>
        </a:p>
      </dsp:txBody>
      <dsp:txXfrm>
        <a:off x="6189734" y="932988"/>
        <a:ext cx="1465750" cy="3592974"/>
      </dsp:txXfrm>
    </dsp:sp>
    <dsp:sp modelId="{98ECB8CC-8440-4AB0-A888-3BA089B155C5}">
      <dsp:nvSpPr>
        <dsp:cNvPr id="0" name=""/>
        <dsp:cNvSpPr/>
      </dsp:nvSpPr>
      <dsp:spPr>
        <a:xfrm>
          <a:off x="5760633" y="34444"/>
          <a:ext cx="2160246" cy="796569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err="1" smtClean="0"/>
            <a:t>Середовищний</a:t>
          </a:r>
          <a:r>
            <a:rPr lang="uk-UA" sz="2000" b="1" kern="1200" dirty="0" smtClean="0"/>
            <a:t> підхід</a:t>
          </a:r>
          <a:endParaRPr lang="uk-UA" sz="2000" b="1" kern="1200" dirty="0"/>
        </a:p>
      </dsp:txBody>
      <dsp:txXfrm>
        <a:off x="5760633" y="34444"/>
        <a:ext cx="2160246" cy="796569"/>
      </dsp:txXfrm>
    </dsp:sp>
    <dsp:sp modelId="{7D4CF8BC-7859-4635-9DB3-079BBE356A85}">
      <dsp:nvSpPr>
        <dsp:cNvPr id="0" name=""/>
        <dsp:cNvSpPr/>
      </dsp:nvSpPr>
      <dsp:spPr>
        <a:xfrm>
          <a:off x="3096347" y="898532"/>
          <a:ext cx="1966830" cy="3464624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Передбачає</a:t>
          </a:r>
          <a:r>
            <a:rPr lang="ru-RU" sz="1600" b="1" i="1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реалізацію</a:t>
          </a:r>
          <a:r>
            <a:rPr lang="ru-RU" sz="1600" b="1" i="1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толерантних</a:t>
          </a:r>
          <a:r>
            <a:rPr lang="ru-RU" sz="1600" b="1" i="1" kern="1200" dirty="0" smtClean="0">
              <a:solidFill>
                <a:schemeClr val="accent6">
                  <a:lumMod val="75000"/>
                </a:schemeClr>
              </a:solidFill>
            </a:rPr>
            <a:t>, </a:t>
          </a:r>
          <a:r>
            <a:rPr lang="ru-RU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емпатійних</a:t>
          </a:r>
          <a:r>
            <a:rPr lang="ru-RU" sz="1600" b="1" i="1" kern="1200" dirty="0" smtClean="0">
              <a:solidFill>
                <a:schemeClr val="accent6">
                  <a:lumMod val="75000"/>
                </a:schemeClr>
              </a:solidFill>
            </a:rPr>
            <a:t> начал з </a:t>
          </a:r>
          <a:r>
            <a:rPr lang="ru-RU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одночасним</a:t>
          </a:r>
          <a:r>
            <a:rPr lang="ru-RU" sz="1600" b="1" i="1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збереженням</a:t>
          </a:r>
          <a:r>
            <a:rPr lang="ru-RU" sz="1600" b="1" i="1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автономності</a:t>
          </a:r>
          <a:r>
            <a:rPr lang="ru-RU" sz="1600" b="1" i="1" kern="1200" dirty="0" smtClean="0">
              <a:solidFill>
                <a:schemeClr val="accent6">
                  <a:lumMod val="75000"/>
                </a:schemeClr>
              </a:solidFill>
            </a:rPr>
            <a:t> кожного </a:t>
          </a:r>
          <a:r>
            <a:rPr lang="ru-RU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учасника</a:t>
          </a:r>
          <a:endParaRPr lang="uk-UA" sz="1600" b="1" i="1" kern="1200" dirty="0">
            <a:solidFill>
              <a:schemeClr val="accent6">
                <a:lumMod val="75000"/>
              </a:schemeClr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>
              <a:solidFill>
                <a:schemeClr val="accent6">
                  <a:lumMod val="75000"/>
                </a:schemeClr>
              </a:solidFill>
            </a:rPr>
            <a:t>інклюзивного процесу.</a:t>
          </a:r>
        </a:p>
      </dsp:txBody>
      <dsp:txXfrm>
        <a:off x="3345963" y="898532"/>
        <a:ext cx="1717214" cy="3464624"/>
      </dsp:txXfrm>
    </dsp:sp>
    <dsp:sp modelId="{0F3BE982-CEF1-41C9-A0F7-FE7AB638B0D3}">
      <dsp:nvSpPr>
        <dsp:cNvPr id="0" name=""/>
        <dsp:cNvSpPr/>
      </dsp:nvSpPr>
      <dsp:spPr>
        <a:xfrm>
          <a:off x="3096339" y="106452"/>
          <a:ext cx="2016204" cy="666221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Аксіологічний підхід</a:t>
          </a:r>
          <a:endParaRPr lang="uk-UA" sz="2000" b="1" kern="1200" dirty="0"/>
        </a:p>
      </dsp:txBody>
      <dsp:txXfrm>
        <a:off x="3096339" y="106452"/>
        <a:ext cx="2016204" cy="666221"/>
      </dsp:txXfrm>
    </dsp:sp>
    <dsp:sp modelId="{594F1946-7804-4389-902A-C9969C6EA558}">
      <dsp:nvSpPr>
        <dsp:cNvPr id="0" name=""/>
        <dsp:cNvSpPr/>
      </dsp:nvSpPr>
      <dsp:spPr>
        <a:xfrm>
          <a:off x="360041" y="970561"/>
          <a:ext cx="2065628" cy="3198045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>
              <a:solidFill>
                <a:schemeClr val="accent6">
                  <a:lumMod val="75000"/>
                </a:schemeClr>
              </a:solidFill>
            </a:rPr>
            <a:t>Цей підхід допомагає </a:t>
          </a:r>
          <a:r>
            <a:rPr lang="uk-UA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співвіднести</a:t>
          </a:r>
          <a:r>
            <a:rPr lang="uk-UA" sz="1600" b="1" i="1" kern="1200" dirty="0" smtClean="0">
              <a:solidFill>
                <a:schemeClr val="accent6">
                  <a:lumMod val="75000"/>
                </a:schemeClr>
              </a:solidFill>
            </a:rPr>
            <a:t> і скоординувати</a:t>
          </a:r>
          <a:endParaRPr lang="uk-UA" sz="1600" i="1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>
              <a:solidFill>
                <a:schemeClr val="accent6">
                  <a:lumMod val="75000"/>
                </a:schemeClr>
              </a:solidFill>
            </a:rPr>
            <a:t>діяльність усіх суб’єктів інклюзивної освіти задля створення</a:t>
          </a:r>
          <a:endParaRPr lang="uk-UA" sz="1600" b="1" i="1" kern="1200" dirty="0">
            <a:solidFill>
              <a:schemeClr val="accent6">
                <a:lumMod val="75000"/>
              </a:schemeClr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chemeClr val="accent6">
                  <a:lumMod val="75000"/>
                </a:schemeClr>
              </a:solidFill>
            </a:rPr>
            <a:t>гнучкої структури інтегрування таких дітей в суспільство</a:t>
          </a:r>
          <a:r>
            <a:rPr lang="ru-RU" sz="1600" i="1" kern="1200" dirty="0" smtClean="0"/>
            <a:t>. </a:t>
          </a:r>
          <a:endParaRPr lang="uk-UA" sz="1600" i="1" kern="1200" dirty="0"/>
        </a:p>
      </dsp:txBody>
      <dsp:txXfrm>
        <a:off x="622195" y="970561"/>
        <a:ext cx="1803474" cy="3198045"/>
      </dsp:txXfrm>
    </dsp:sp>
    <dsp:sp modelId="{3AE85AE7-3E2F-416A-984E-879FD40564DC}">
      <dsp:nvSpPr>
        <dsp:cNvPr id="0" name=""/>
        <dsp:cNvSpPr/>
      </dsp:nvSpPr>
      <dsp:spPr>
        <a:xfrm>
          <a:off x="432053" y="178461"/>
          <a:ext cx="1678813" cy="533158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Системний підхід</a:t>
          </a:r>
          <a:endParaRPr lang="uk-UA" sz="2000" b="1" kern="1200" dirty="0"/>
        </a:p>
      </dsp:txBody>
      <dsp:txXfrm>
        <a:off x="432053" y="178461"/>
        <a:ext cx="1678813" cy="5331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2699CC-7DD3-42F4-A875-1114DB1EE4C2}">
      <dsp:nvSpPr>
        <dsp:cNvPr id="0" name=""/>
        <dsp:cNvSpPr/>
      </dsp:nvSpPr>
      <dsp:spPr>
        <a:xfrm>
          <a:off x="5544625" y="1008127"/>
          <a:ext cx="1789563" cy="3511929"/>
        </a:xfrm>
        <a:prstGeom prst="wedgeRectCallout">
          <a:avLst>
            <a:gd name="adj1" fmla="val 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47625" rIns="47625" bIns="47625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1" kern="1200" dirty="0" err="1" smtClean="0">
              <a:solidFill>
                <a:schemeClr val="accent6">
                  <a:lumMod val="75000"/>
                </a:schemeClr>
              </a:solidFill>
            </a:rPr>
            <a:t>Передбачає</a:t>
          </a:r>
          <a:r>
            <a:rPr lang="ru-RU" sz="1500" b="1" i="1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500" b="1" i="1" kern="1200" dirty="0" err="1" smtClean="0">
              <a:solidFill>
                <a:schemeClr val="accent6">
                  <a:lumMod val="75000"/>
                </a:schemeClr>
              </a:solidFill>
            </a:rPr>
            <a:t>зосередження</a:t>
          </a:r>
          <a:r>
            <a:rPr lang="ru-RU" sz="1500" b="1" i="1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500" b="1" i="1" kern="1200" dirty="0" err="1" smtClean="0">
              <a:solidFill>
                <a:schemeClr val="accent6">
                  <a:lumMod val="75000"/>
                </a:schemeClr>
              </a:solidFill>
            </a:rPr>
            <a:t>уваги</a:t>
          </a:r>
          <a:r>
            <a:rPr lang="ru-RU" sz="1500" b="1" i="1" kern="1200" dirty="0" smtClean="0">
              <a:solidFill>
                <a:schemeClr val="accent6">
                  <a:lumMod val="75000"/>
                </a:schemeClr>
              </a:solidFill>
            </a:rPr>
            <a:t> на </a:t>
          </a:r>
          <a:r>
            <a:rPr lang="ru-RU" sz="1500" b="1" i="1" kern="1200" dirty="0" err="1" smtClean="0">
              <a:solidFill>
                <a:schemeClr val="accent6">
                  <a:lumMod val="75000"/>
                </a:schemeClr>
              </a:solidFill>
            </a:rPr>
            <a:t>специфічних</a:t>
          </a:r>
          <a:r>
            <a:rPr lang="ru-RU" sz="1500" b="1" i="1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500" b="1" i="1" kern="1200" dirty="0" err="1" smtClean="0">
              <a:solidFill>
                <a:schemeClr val="accent6">
                  <a:lumMod val="75000"/>
                </a:schemeClr>
              </a:solidFill>
            </a:rPr>
            <a:t>особливостях</a:t>
          </a:r>
          <a:r>
            <a:rPr lang="ru-RU" sz="1500" b="1" i="1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500" b="1" i="1" kern="1200" dirty="0" err="1" smtClean="0">
              <a:solidFill>
                <a:schemeClr val="accent6">
                  <a:lumMod val="75000"/>
                </a:schemeClr>
              </a:solidFill>
            </a:rPr>
            <a:t>особистості</a:t>
          </a:r>
          <a:r>
            <a:rPr lang="ru-RU" sz="1500" b="1" i="1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500" b="1" i="1" kern="1200" dirty="0" err="1" smtClean="0">
              <a:solidFill>
                <a:schemeClr val="accent6">
                  <a:lumMod val="75000"/>
                </a:schemeClr>
              </a:solidFill>
            </a:rPr>
            <a:t>дитини</a:t>
          </a:r>
          <a:r>
            <a:rPr lang="ru-RU" sz="1500" b="1" i="1" kern="1200" dirty="0" smtClean="0">
              <a:solidFill>
                <a:schemeClr val="accent6">
                  <a:lumMod val="75000"/>
                </a:schemeClr>
              </a:solidFill>
            </a:rPr>
            <a:t> та </a:t>
          </a:r>
          <a:r>
            <a:rPr lang="ru-RU" sz="1500" b="1" i="1" kern="1200" dirty="0" err="1" smtClean="0">
              <a:solidFill>
                <a:schemeClr val="accent6">
                  <a:lumMod val="75000"/>
                </a:schemeClr>
              </a:solidFill>
            </a:rPr>
            <a:t>необхідності</a:t>
          </a:r>
          <a:r>
            <a:rPr lang="ru-RU" sz="1500" b="1" i="1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500" b="1" i="1" kern="1200" dirty="0" err="1" smtClean="0">
              <a:solidFill>
                <a:schemeClr val="accent6">
                  <a:lumMod val="75000"/>
                </a:schemeClr>
              </a:solidFill>
            </a:rPr>
            <a:t>їх</a:t>
          </a:r>
          <a:r>
            <a:rPr lang="ru-RU" sz="1500" b="1" i="1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500" b="1" i="1" kern="1200" dirty="0" err="1" smtClean="0">
              <a:solidFill>
                <a:schemeClr val="accent6">
                  <a:lumMod val="75000"/>
                </a:schemeClr>
              </a:solidFill>
            </a:rPr>
            <a:t>ураховувати</a:t>
          </a:r>
          <a:r>
            <a:rPr lang="ru-RU" sz="1500" b="1" i="1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500" b="1" i="1" kern="1200" dirty="0" err="1" smtClean="0">
              <a:solidFill>
                <a:schemeClr val="accent6">
                  <a:lumMod val="75000"/>
                </a:schemeClr>
              </a:solidFill>
            </a:rPr>
            <a:t>під</a:t>
          </a:r>
          <a:endParaRPr lang="uk-UA" sz="1500" b="1" i="1" kern="1200" dirty="0">
            <a:solidFill>
              <a:schemeClr val="accent6">
                <a:lumMod val="75000"/>
              </a:schemeClr>
            </a:solidFill>
          </a:endParaRP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1" i="1" kern="1200" dirty="0">
              <a:solidFill>
                <a:schemeClr val="accent6">
                  <a:lumMod val="75000"/>
                </a:schemeClr>
              </a:solidFill>
            </a:rPr>
            <a:t>час організації освітньої та соціальної діяльності. </a:t>
          </a:r>
        </a:p>
      </dsp:txBody>
      <dsp:txXfrm>
        <a:off x="5771744" y="1008127"/>
        <a:ext cx="1562444" cy="3511929"/>
      </dsp:txXfrm>
    </dsp:sp>
    <dsp:sp modelId="{F460105D-C63B-4193-82B8-F04395163EBE}">
      <dsp:nvSpPr>
        <dsp:cNvPr id="0" name=""/>
        <dsp:cNvSpPr/>
      </dsp:nvSpPr>
      <dsp:spPr>
        <a:xfrm>
          <a:off x="5400601" y="0"/>
          <a:ext cx="2209573" cy="849118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bg1"/>
              </a:solidFill>
            </a:rPr>
            <a:t>Особистісно зорієнтований</a:t>
          </a:r>
          <a:endParaRPr lang="uk-UA" sz="2000" b="1" kern="1200" dirty="0">
            <a:solidFill>
              <a:schemeClr val="bg1"/>
            </a:solidFill>
          </a:endParaRPr>
        </a:p>
      </dsp:txBody>
      <dsp:txXfrm>
        <a:off x="5400601" y="0"/>
        <a:ext cx="2209573" cy="849118"/>
      </dsp:txXfrm>
    </dsp:sp>
    <dsp:sp modelId="{C7617A5C-6FB4-4E1C-BC2E-960660894B39}">
      <dsp:nvSpPr>
        <dsp:cNvPr id="0" name=""/>
        <dsp:cNvSpPr/>
      </dsp:nvSpPr>
      <dsp:spPr>
        <a:xfrm>
          <a:off x="2880324" y="892923"/>
          <a:ext cx="1789563" cy="3693182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Ґрунтується</a:t>
          </a:r>
          <a:r>
            <a:rPr lang="ru-RU" sz="1600" b="1" i="1" kern="1200" dirty="0" smtClean="0">
              <a:solidFill>
                <a:schemeClr val="accent6">
                  <a:lumMod val="75000"/>
                </a:schemeClr>
              </a:solidFill>
            </a:rPr>
            <a:t> на </a:t>
          </a:r>
          <a:r>
            <a:rPr lang="ru-RU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ключовій</a:t>
          </a:r>
          <a:r>
            <a:rPr lang="ru-RU" sz="1600" b="1" i="1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ролі</a:t>
          </a:r>
          <a:r>
            <a:rPr lang="ru-RU" sz="1600" b="1" i="1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родини</a:t>
          </a:r>
          <a:r>
            <a:rPr lang="ru-RU" sz="1600" b="1" i="1" kern="1200" dirty="0" smtClean="0">
              <a:solidFill>
                <a:schemeClr val="accent6">
                  <a:lumMod val="75000"/>
                </a:schemeClr>
              </a:solidFill>
            </a:rPr>
            <a:t> в </a:t>
          </a:r>
          <a:r>
            <a:rPr lang="ru-RU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наданні</a:t>
          </a:r>
          <a:endParaRPr lang="uk-UA" sz="1600" b="1" i="1" kern="1200" dirty="0">
            <a:solidFill>
              <a:schemeClr val="accent6">
                <a:lumMod val="75000"/>
              </a:schemeClr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>
              <a:solidFill>
                <a:schemeClr val="accent6">
                  <a:lumMod val="75000"/>
                </a:schemeClr>
              </a:solidFill>
            </a:rPr>
            <a:t>підтримки дитині з особливими потребами у процесі її залучення до загальноосвітнього простору.</a:t>
          </a:r>
          <a:endParaRPr lang="uk-UA" sz="1600" b="1" i="1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3107442" y="892923"/>
        <a:ext cx="1562444" cy="3693182"/>
      </dsp:txXfrm>
    </dsp:sp>
    <dsp:sp modelId="{FADEAFEA-3F88-41F0-9729-14D6DD0B7DAF}">
      <dsp:nvSpPr>
        <dsp:cNvPr id="0" name=""/>
        <dsp:cNvSpPr/>
      </dsp:nvSpPr>
      <dsp:spPr>
        <a:xfrm>
          <a:off x="2808312" y="100824"/>
          <a:ext cx="2045363" cy="710171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err="1" smtClean="0"/>
            <a:t>Кондуктивний</a:t>
          </a:r>
          <a:r>
            <a:rPr lang="uk-UA" sz="2000" b="1" kern="1200" dirty="0" smtClean="0"/>
            <a:t> підхід</a:t>
          </a:r>
          <a:endParaRPr lang="uk-UA" sz="2000" b="1" kern="1200" dirty="0"/>
        </a:p>
      </dsp:txBody>
      <dsp:txXfrm>
        <a:off x="2808312" y="100824"/>
        <a:ext cx="2045363" cy="710171"/>
      </dsp:txXfrm>
    </dsp:sp>
    <dsp:sp modelId="{3CB7AE7D-724C-4877-8FA7-F4C7F624A93F}">
      <dsp:nvSpPr>
        <dsp:cNvPr id="0" name=""/>
        <dsp:cNvSpPr/>
      </dsp:nvSpPr>
      <dsp:spPr>
        <a:xfrm>
          <a:off x="72016" y="571923"/>
          <a:ext cx="2501809" cy="4252612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600" b="1" i="1" kern="1200" dirty="0" smtClean="0">
            <a:solidFill>
              <a:schemeClr val="accent6">
                <a:lumMod val="75000"/>
              </a:schemeClr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>
              <a:solidFill>
                <a:schemeClr val="accent6">
                  <a:lumMod val="75000"/>
                </a:schemeClr>
              </a:solidFill>
            </a:rPr>
            <a:t>Ґрунтується на врахуванні варіативних тактик співробітництва між усіма суб’єктами інклюзивної  </a:t>
          </a:r>
          <a:r>
            <a:rPr lang="ru-RU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освіти</a:t>
          </a:r>
          <a:r>
            <a:rPr lang="ru-RU" sz="1600" b="1" i="1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задля</a:t>
          </a:r>
          <a:r>
            <a:rPr lang="ru-RU" sz="1600" b="1" i="1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досягнення</a:t>
          </a:r>
          <a:r>
            <a:rPr lang="ru-RU" sz="1600" b="1" i="1" kern="1200" dirty="0" smtClean="0">
              <a:solidFill>
                <a:schemeClr val="accent6">
                  <a:lumMod val="75000"/>
                </a:schemeClr>
              </a:solidFill>
            </a:rPr>
            <a:t> максимально </a:t>
          </a:r>
          <a:r>
            <a:rPr lang="ru-RU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можливого</a:t>
          </a:r>
          <a:r>
            <a:rPr lang="ru-RU" sz="1600" b="1" i="1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соціокультурного</a:t>
          </a:r>
          <a:r>
            <a:rPr lang="ru-RU" sz="1600" b="1" i="1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залучення</a:t>
          </a:r>
          <a:r>
            <a:rPr lang="ru-RU" sz="1600" b="1" i="1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дітей</a:t>
          </a:r>
          <a:r>
            <a:rPr lang="ru-RU" sz="1600" b="1" i="1" kern="1200" dirty="0" smtClean="0">
              <a:solidFill>
                <a:schemeClr val="accent6">
                  <a:lumMod val="75000"/>
                </a:schemeClr>
              </a:solidFill>
            </a:rPr>
            <a:t> з </a:t>
          </a:r>
          <a:r>
            <a:rPr lang="ru-RU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особливими</a:t>
          </a:r>
          <a:r>
            <a:rPr lang="ru-RU" sz="1600" b="1" i="1" kern="1200" dirty="0" smtClean="0">
              <a:solidFill>
                <a:schemeClr val="accent6">
                  <a:lumMod val="75000"/>
                </a:schemeClr>
              </a:solidFill>
            </a:rPr>
            <a:t> потребами до </a:t>
          </a:r>
          <a:r>
            <a:rPr lang="ru-RU" sz="1600" b="1" i="1" kern="1200" dirty="0" err="1" smtClean="0">
              <a:solidFill>
                <a:schemeClr val="accent6">
                  <a:lumMod val="75000"/>
                </a:schemeClr>
              </a:solidFill>
            </a:rPr>
            <a:t>загальної</a:t>
          </a:r>
          <a:endParaRPr lang="uk-UA" sz="1600" b="1" i="1" kern="1200" dirty="0">
            <a:solidFill>
              <a:schemeClr val="accent6">
                <a:lumMod val="75000"/>
              </a:schemeClr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>
              <a:solidFill>
                <a:schemeClr val="accent6">
                  <a:lumMod val="75000"/>
                </a:schemeClr>
              </a:solidFill>
            </a:rPr>
            <a:t>освітньої системи. </a:t>
          </a:r>
        </a:p>
      </dsp:txBody>
      <dsp:txXfrm>
        <a:off x="389528" y="571923"/>
        <a:ext cx="2184297" cy="4252612"/>
      </dsp:txXfrm>
    </dsp:sp>
    <dsp:sp modelId="{032671A5-82B8-4415-840E-756046844AEE}">
      <dsp:nvSpPr>
        <dsp:cNvPr id="0" name=""/>
        <dsp:cNvSpPr/>
      </dsp:nvSpPr>
      <dsp:spPr>
        <a:xfrm>
          <a:off x="144010" y="28815"/>
          <a:ext cx="1984768" cy="753628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Командний підхід</a:t>
          </a:r>
          <a:endParaRPr lang="uk-UA" sz="2000" b="1" kern="1200" dirty="0"/>
        </a:p>
      </dsp:txBody>
      <dsp:txXfrm>
        <a:off x="144010" y="28815"/>
        <a:ext cx="1984768" cy="7536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InterconnectedBlockProcess">
  <dgm:title val="Зв’язаний блочний процес"/>
  <dgm:desc val="Використовується для відображення послідовності кроків процесу. Найкраще підходить для невеликої кількості тексту першого рівня та помірної кількості тексту другого рівня."/>
  <dgm:catLst>
    <dgm:cat type="process" pri="5500"/>
    <dgm:cat type="officeonline" pri="3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2" destOrd="0"/>
        <dgm:cxn modelId="42" srcId="40" destId="41" srcOrd="0" destOrd="0"/>
      </dgm:cxnLst>
      <dgm:bg/>
      <dgm:whole/>
    </dgm:dataModel>
  </dgm:clrData>
  <dgm:layoutNode name="Name0">
    <dgm:varLst>
      <dgm:chMax val="7"/>
      <dgm:chPref val="5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.127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5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Accent1" refType="w" fact="0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Child1" refType="w" fact="0.063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Parent1" refType="w" fact="0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.5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Child2" refType="w" fact="0.5635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Parent2" refType="w" fact="0.5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6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Accent1" refType="w" fact="0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Child1" refType="w" fact="0.0423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Parent1" refType="w" fact="0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Child2" refType="w" fact="0.3756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.6667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Child3" refType="w" fact="0.709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Parent3" refType="w" fact="0.6667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7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Accent1" refType="w" fact="0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Child1" refType="w" fact="0.0317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Parent1" refType="w" fact="0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2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Child2" refType="w" fact="0.2817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Parent2" refType="w" fact="0.2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Child3" refType="w" fact="0.5317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Parent3" refType="w" fact="0.5"/>
              <dgm:constr type="t" for="ch" forName="Parent3" refType="h" fact="0.0275"/>
              <dgm:constr type="w" for="ch" forName="Parent3" refType="w" fact="0.25"/>
              <dgm:constr type="h" for="ch" forName="Parent3" refType="h" fact="0.1622"/>
              <dgm:constr type="l" for="ch" forName="ChildAccent4" refType="w" fact="0.75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Child4" refType="w" fact="0.7817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Parent4" refType="w" fact="0.75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8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Accent1" refType="w" fact="0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Child1" refType="w" fact="0.0254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Parent1" refType="w" fact="0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2001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Child2" refType="w" fact="0.2255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Parent2" refType="w" fact="0.2001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Child3" refType="w" fact="0.4256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6003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Child4" refType="w" fact="0.6257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Parent4" refType="w" fact="0.6003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.7999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Child5" refType="w" fact="0.8253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Parent5" refType="w" fact="0.7999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9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Accent1" refType="w" fact="0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Child1" refType="w" fact="0.0212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Parent1" refType="w" fact="0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167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Child2" refType="w" fact="0.1888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Parent2" refType="w" fact="0.167"/>
              <dgm:constr type="t" for="ch" forName="Parent2" refType="h" fact="0.0923"/>
              <dgm:constr type="w" for="ch" forName="Parent2" refType="w" fact="0.167"/>
              <dgm:constr type="h" for="ch" forName="Parent2" refType="h" fact="0.1164"/>
              <dgm:constr type="l" for="ch" forName="ChildAccent3" refType="w" fact="0.333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Child3" refType="w" fact="0.3551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Parent3" refType="w" fact="0.3339"/>
              <dgm:constr type="t" for="ch" forName="Parent3" refType="h" fact="0.0698"/>
              <dgm:constr type="w" for="ch" forName="Parent3" refType="w" fact="0.167"/>
              <dgm:constr type="h" for="ch" forName="Parent3" refType="h" fact="0.1396"/>
              <dgm:constr type="l" for="ch" forName="ChildAccent4" refType="w" fact="0.500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Child4" refType="w" fact="0.5221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Parent4" refType="w" fact="0.501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6674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Child5" refType="w" fact="0.6886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Parent5" refType="w" fact="0.668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.833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Child6" refType="w" fact="0.8542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Parent6" refType="w" fact="0.835"/>
              <dgm:constr type="t" for="ch" forName="Parent6" refType="h" fact="0"/>
              <dgm:constr type="w" for="ch" forName="Parent6" refType="w" fact="0.165"/>
              <dgm:constr type="h" for="ch" forName="Parent6" refType="h" fact="0.2095"/>
            </dgm:constrLst>
          </dgm:if>
          <dgm:else name="Name10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Accent1" refType="w" fact="0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Child1" refType="w" fact="0.0182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Parent1" refType="w" fact="0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1432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Child2" refType="w" fact="0.1614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Parent2" refType="w" fact="0.1432"/>
              <dgm:constr type="t" for="ch" forName="Parent2" refType="h" fact="0.108"/>
              <dgm:constr type="w" for="ch" forName="Parent2" refType="w" fact="0.1432"/>
              <dgm:constr type="h" for="ch" forName="Parent2" refType="h" fact="0.1088"/>
              <dgm:constr type="l" for="ch" forName="ChildAccent3" refType="w" fact="0.2865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Child3" refType="w" fact="0.3047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Parent3" refType="w" fact="0.2865"/>
              <dgm:constr type="t" for="ch" forName="Parent3" refType="h" fact="0.087"/>
              <dgm:constr type="w" for="ch" forName="Parent3" refType="w" fact="0.143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Child4" refType="w" fact="0.4479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5726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Child5" refType="w" fact="0.5908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Parent5" refType="w" fact="0.5726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7147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Child6" refType="w" fact="0.7329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Parent6" refType="w" fact="0.716"/>
              <dgm:constr type="t" for="ch" forName="Parent6" refType="h" fact="0.0217"/>
              <dgm:constr type="w" for="ch" forName="Parent6" refType="w" fact="0.1424"/>
              <dgm:constr type="h" for="ch" forName="Parent6" refType="h" fact="0.1958"/>
              <dgm:constr type="l" for="ch" forName="ChildAccent7" refType="w" fact="0.8568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Child7" refType="w" fact="0.875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Parent7" refType="w" fact="0.8577"/>
              <dgm:constr type="t" for="ch" forName="Parent7" refType="h" fact="0"/>
              <dgm:constr type="w" for="ch" forName="Parent7" refType="w" fact="0.1423"/>
              <dgm:constr type="h" for="ch" forName="Parent7" refType="h" fact="0.2175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14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2" refType="w" fact="0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Child1" refType="w" fact="0.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ChildAccent1" refType="w" fact="0.5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Parent1" refType="w" fact="0.5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Parent2" refType="w" fact="0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15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3" refType="w" fact="0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Child2" refType="w" fact="0.3333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Child1" refType="w" fact="0.6667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ChildAccent1" refType="w" fact="0.6667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Parent1" refType="w" fact="0.6667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Parent3" refType="w" fact="0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16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4" refType="w" fact="0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Child3" refType="w" fact="0.25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Child2" refType="w" fact="0.5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Child1" refType="w" fact="0.75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ChildAccent1" refType="w" fact="0.75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Parent1" refType="w" fact="0.75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Parent2" refType="w" fact="0.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2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Parent3" refType="w" fact="0.25"/>
              <dgm:constr type="t" for="ch" forName="Parent3" refType="h" fact="0.0279"/>
              <dgm:constr type="w" for="ch" forName="Parent3" refType="w" fact="0.25"/>
              <dgm:constr type="h" for="ch" forName="Parent3" refType="h" fact="0.161"/>
              <dgm:constr type="l" for="ch" forName="ChildAccent4" refType="w" fact="0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Parent4" refType="w" fact="0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17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5" refType="w" fact="0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Child4" refType="w" fact="0.2001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Child3" refType="w" fact="0.4002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Child2" refType="w" fact="0.6003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Child1" refType="w" fact="0.7999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ChildAccent1" refType="w" fact="0.7999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Parent1" refType="w" fact="0.7999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6003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Parent2" refType="w" fact="0.6003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2001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Parent4" refType="w" fact="0.2001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Parent5" refType="w" fact="0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18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6" refType="w" fact="0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Child5" refType="w" fact="0.167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Child4" refType="w" fact="0.3339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Child3" refType="w" fact="0.5009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Child2" refType="w" fact="0.6674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Child1" refType="w" fact="0.833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ChildAccent1" refType="w" fact="0.833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Parent1" refType="w" fact="0.833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6674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Parent2" refType="w" fact="0.6674"/>
              <dgm:constr type="t" for="ch" forName="Parent2" refType="h" fact="0.0923"/>
              <dgm:constr type="w" for="ch" forName="Parent2" refType="w" fact="0.165"/>
              <dgm:constr type="h" for="ch" forName="Parent2" refType="h" fact="0.1164"/>
              <dgm:constr type="l" for="ch" forName="ChildAccent3" refType="w" fact="0.500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Parent3" refType="w" fact="0.5009"/>
              <dgm:constr type="t" for="ch" forName="Parent3" refType="h" fact="0.0698"/>
              <dgm:constr type="w" for="ch" forName="Parent3" refType="w" fact="0.166"/>
              <dgm:constr type="h" for="ch" forName="Parent3" refType="h" fact="0.1396"/>
              <dgm:constr type="l" for="ch" forName="ChildAccent4" refType="w" fact="0.333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Parent4" refType="w" fact="0.3339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167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Parent5" refType="w" fact="0.167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Parent6" refType="w" fact="0"/>
              <dgm:constr type="t" for="ch" forName="Parent6" refType="h" fact="0"/>
              <dgm:constr type="w" for="ch" forName="Parent6" refType="w" fact="0.167"/>
              <dgm:constr type="h" for="ch" forName="Parent6" refType="h" fact="0.2095"/>
            </dgm:constrLst>
          </dgm:if>
          <dgm:else name="Name19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7" refType="w" fact="0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Child6" refType="w" fact="0.1432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Child5" refType="w" fact="0.2865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Child4" refType="w" fact="0.4297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Child3" refType="w" fact="0.5726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Child2" refType="w" fact="0.7147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Child1" refType="w" fact="0.8568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ChildAccent1" refType="w" fact="0.8568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Parent1" refType="w" fact="0.8568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7147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Parent2" refType="w" fact="0.7147"/>
              <dgm:constr type="t" for="ch" forName="Parent2" refType="h" fact="0.108"/>
              <dgm:constr type="w" for="ch" forName="Parent2" refType="w" fact="0.1425"/>
              <dgm:constr type="h" for="ch" forName="Parent2" refType="h" fact="0.1088"/>
              <dgm:constr type="l" for="ch" forName="ChildAccent3" refType="w" fact="0.5726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Parent3" refType="w" fact="0.5726"/>
              <dgm:constr type="t" for="ch" forName="Parent3" refType="h" fact="0.087"/>
              <dgm:constr type="w" for="ch" forName="Parent3" refType="w" fact="0.14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2865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Parent5" refType="w" fact="0.2865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1432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Parent6" refType="w" fact="0.1432"/>
              <dgm:constr type="t" for="ch" forName="Parent6" refType="h" fact="0.0217"/>
              <dgm:constr type="w" for="ch" forName="Parent6" refType="w" fact="0.1432"/>
              <dgm:constr type="h" for="ch" forName="Parent6" refType="h" fact="0.1958"/>
              <dgm:constr type="l" for="ch" forName="ChildAccent7" refType="w" fact="0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Parent7" refType="w" fact="0"/>
              <dgm:constr type="t" for="ch" forName="Parent7" refType="h" fact="0"/>
              <dgm:constr type="w" for="ch" forName="Parent7" refType="w" fact="0.1432"/>
              <dgm:constr type="h" for="ch" forName="Parent7" refType="h" fact="0.2175"/>
            </dgm:constrLst>
          </dgm:else>
        </dgm:choose>
      </dgm:else>
    </dgm:choose>
    <dgm:forEach name="wrapper" axis="self" ptType="parTrans">
      <dgm:forEach name="accentRepeat" axis="self">
        <dgm:layoutNode name="ChildAccent" styleLbl="alignImgPlace1">
          <dgm:alg type="sp"/>
          <dgm:choose name="Name20">
            <dgm:if name="Name21" axis="followSib" ptType="node" func="cnt" op="equ" val="0">
              <dgm:shape xmlns:r="http://schemas.openxmlformats.org/officeDocument/2006/relationships" type="wedgeRectCallout" r:blip="">
                <dgm:adjLst>
                  <dgm:adj idx="1" val="0"/>
                  <dgm:adj idx="2" val="0"/>
                </dgm:adjLst>
              </dgm:shape>
            </dgm:if>
            <dgm:else name="Name22">
              <dgm:choose name="Name23">
                <dgm:if name="Name24" axis="precedSib" ptType="node" func="cnt" op="equ" val="6">
                  <dgm:shape xmlns:r="http://schemas.openxmlformats.org/officeDocument/2006/relationships" type="wedgeRectCallout" r:blip="">
                    <dgm:adjLst>
                      <dgm:adj idx="1" val="0"/>
                      <dgm:adj idx="2" val="0"/>
                    </dgm:adjLst>
                  </dgm:shape>
                </dgm:if>
                <dgm:else name="Name25">
                  <dgm:choose name="Name26">
                    <dgm:if name="Name27" func="var" arg="dir" op="equ" val="norm">
                      <dgm:shape xmlns:r="http://schemas.openxmlformats.org/officeDocument/2006/relationships" type="wedgeRectCallout" r:blip="">
                        <dgm:adjLst>
                          <dgm:adj idx="1" val="0.625"/>
                          <dgm:adj idx="2" val="0.2083"/>
                        </dgm:adjLst>
                      </dgm:shape>
                    </dgm:if>
                    <dgm:else name="Name28">
                      <dgm:shape xmlns:r="http://schemas.openxmlformats.org/officeDocument/2006/relationships" type="wedgeRectCallout" r:blip="">
                        <dgm:adjLst>
                          <dgm:adj idx="1" val="-0.625"/>
                          <dgm:adj idx="2" val="0.2083"/>
                        </dgm:adjLst>
                      </dgm:shape>
                    </dgm:else>
                  </dgm:choose>
                </dgm:else>
              </dgm:choose>
            </dgm:else>
          </dgm:choose>
          <dgm:presOf axis="des" ptType="node"/>
        </dgm:layoutNode>
      </dgm:forEach>
    </dgm:forEach>
    <dgm:forEach name="Name29" axis="ch" ptType="node" st="7" cnt="1">
      <dgm:layoutNode name="ChildAccent7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7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7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4" axis="ch" ptType="node" st="6" cnt="1">
      <dgm:layoutNode name="Child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Child6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6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9" axis="ch" ptType="node" st="5" cnt="1">
      <dgm:layoutNode name="Child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  <dgm:layoutNode name="Child5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5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4" axis="ch" ptType="node" st="4" cnt="1">
      <dgm:layoutNode name="ChildAccent4">
        <dgm:alg type="sp"/>
        <dgm:shape xmlns:r="http://schemas.openxmlformats.org/officeDocument/2006/relationships" r:blip="">
          <dgm:adjLst/>
        </dgm:shape>
        <dgm:presOf/>
        <dgm:constrLst/>
        <dgm:forEach name="Name45" ref="accent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4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9" axis="ch" ptType="node" st="3" cnt="1">
      <dgm:layoutNode name="ChildAccent3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Child3" styleLbl="revTx">
        <dgm:varLst>
          <dgm:chMax val="0"/>
          <dgm:chPref val="0"/>
          <dgm:bulletEnabled val="1"/>
        </dgm:varLst>
        <dgm:choose name="Name51">
          <dgm:if name="Name5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3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4" axis="ch" ptType="node" st="2" cnt="1">
      <dgm:layoutNode name="ChildAccent2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  <dgm:layoutNode name="Child2" styleLbl="revTx">
        <dgm:varLst>
          <dgm:chMax val="0"/>
          <dgm:chPref val="0"/>
          <dgm:bulletEnabled val="1"/>
        </dgm:varLst>
        <dgm:choose name="Name56">
          <dgm:if name="Name5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2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9" axis="ch" ptType="node" cnt="1">
      <dgm:layoutNode name="ChildAccent1">
        <dgm:alg type="sp"/>
        <dgm:shape xmlns:r="http://schemas.openxmlformats.org/officeDocument/2006/relationships" r:blip="">
          <dgm:adjLst/>
        </dgm:shape>
        <dgm:presOf/>
        <dgm:constrLst/>
        <dgm:forEach name="Name60" ref="accentRepeat"/>
      </dgm:layoutNode>
      <dgm:layoutNode name="Child1" styleLbl="revTx">
        <dgm:varLst>
          <dgm:chMax val="0"/>
          <dgm:chPref val="0"/>
          <dgm:bulletEnabled val="1"/>
        </dgm:varLst>
        <dgm:choose name="Name61">
          <dgm:if name="Name6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6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1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InterconnectedBlockProcess">
  <dgm:title val="Зв’язаний блочний процес"/>
  <dgm:desc val="Використовується для відображення послідовності кроків процесу. Найкраще підходить для невеликої кількості тексту першого рівня та помірної кількості тексту другого рівня."/>
  <dgm:catLst>
    <dgm:cat type="process" pri="5500"/>
    <dgm:cat type="officeonline" pri="3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2" destOrd="0"/>
        <dgm:cxn modelId="42" srcId="40" destId="41" srcOrd="0" destOrd="0"/>
      </dgm:cxnLst>
      <dgm:bg/>
      <dgm:whole/>
    </dgm:dataModel>
  </dgm:clrData>
  <dgm:layoutNode name="Name0">
    <dgm:varLst>
      <dgm:chMax val="7"/>
      <dgm:chPref val="5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.127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5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Accent1" refType="w" fact="0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Child1" refType="w" fact="0.063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Parent1" refType="w" fact="0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.5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Child2" refType="w" fact="0.5635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Parent2" refType="w" fact="0.5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6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Accent1" refType="w" fact="0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Child1" refType="w" fact="0.0423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Parent1" refType="w" fact="0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Child2" refType="w" fact="0.3756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.6667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Child3" refType="w" fact="0.709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Parent3" refType="w" fact="0.6667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7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Accent1" refType="w" fact="0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Child1" refType="w" fact="0.0317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Parent1" refType="w" fact="0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2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Child2" refType="w" fact="0.2817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Parent2" refType="w" fact="0.2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Child3" refType="w" fact="0.5317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Parent3" refType="w" fact="0.5"/>
              <dgm:constr type="t" for="ch" forName="Parent3" refType="h" fact="0.0275"/>
              <dgm:constr type="w" for="ch" forName="Parent3" refType="w" fact="0.25"/>
              <dgm:constr type="h" for="ch" forName="Parent3" refType="h" fact="0.1622"/>
              <dgm:constr type="l" for="ch" forName="ChildAccent4" refType="w" fact="0.75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Child4" refType="w" fact="0.7817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Parent4" refType="w" fact="0.75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8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Accent1" refType="w" fact="0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Child1" refType="w" fact="0.0254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Parent1" refType="w" fact="0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2001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Child2" refType="w" fact="0.2255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Parent2" refType="w" fact="0.2001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Child3" refType="w" fact="0.4256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6003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Child4" refType="w" fact="0.6257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Parent4" refType="w" fact="0.6003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.7999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Child5" refType="w" fact="0.8253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Parent5" refType="w" fact="0.7999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9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Accent1" refType="w" fact="0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Child1" refType="w" fact="0.0212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Parent1" refType="w" fact="0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167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Child2" refType="w" fact="0.1888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Parent2" refType="w" fact="0.167"/>
              <dgm:constr type="t" for="ch" forName="Parent2" refType="h" fact="0.0923"/>
              <dgm:constr type="w" for="ch" forName="Parent2" refType="w" fact="0.167"/>
              <dgm:constr type="h" for="ch" forName="Parent2" refType="h" fact="0.1164"/>
              <dgm:constr type="l" for="ch" forName="ChildAccent3" refType="w" fact="0.333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Child3" refType="w" fact="0.3551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Parent3" refType="w" fact="0.3339"/>
              <dgm:constr type="t" for="ch" forName="Parent3" refType="h" fact="0.0698"/>
              <dgm:constr type="w" for="ch" forName="Parent3" refType="w" fact="0.167"/>
              <dgm:constr type="h" for="ch" forName="Parent3" refType="h" fact="0.1396"/>
              <dgm:constr type="l" for="ch" forName="ChildAccent4" refType="w" fact="0.500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Child4" refType="w" fact="0.5221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Parent4" refType="w" fact="0.501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6674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Child5" refType="w" fact="0.6886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Parent5" refType="w" fact="0.668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.833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Child6" refType="w" fact="0.8542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Parent6" refType="w" fact="0.835"/>
              <dgm:constr type="t" for="ch" forName="Parent6" refType="h" fact="0"/>
              <dgm:constr type="w" for="ch" forName="Parent6" refType="w" fact="0.165"/>
              <dgm:constr type="h" for="ch" forName="Parent6" refType="h" fact="0.2095"/>
            </dgm:constrLst>
          </dgm:if>
          <dgm:else name="Name10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Accent1" refType="w" fact="0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Child1" refType="w" fact="0.0182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Parent1" refType="w" fact="0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1432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Child2" refType="w" fact="0.1614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Parent2" refType="w" fact="0.1432"/>
              <dgm:constr type="t" for="ch" forName="Parent2" refType="h" fact="0.108"/>
              <dgm:constr type="w" for="ch" forName="Parent2" refType="w" fact="0.1432"/>
              <dgm:constr type="h" for="ch" forName="Parent2" refType="h" fact="0.1088"/>
              <dgm:constr type="l" for="ch" forName="ChildAccent3" refType="w" fact="0.2865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Child3" refType="w" fact="0.3047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Parent3" refType="w" fact="0.2865"/>
              <dgm:constr type="t" for="ch" forName="Parent3" refType="h" fact="0.087"/>
              <dgm:constr type="w" for="ch" forName="Parent3" refType="w" fact="0.143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Child4" refType="w" fact="0.4479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5726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Child5" refType="w" fact="0.5908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Parent5" refType="w" fact="0.5726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7147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Child6" refType="w" fact="0.7329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Parent6" refType="w" fact="0.716"/>
              <dgm:constr type="t" for="ch" forName="Parent6" refType="h" fact="0.0217"/>
              <dgm:constr type="w" for="ch" forName="Parent6" refType="w" fact="0.1424"/>
              <dgm:constr type="h" for="ch" forName="Parent6" refType="h" fact="0.1958"/>
              <dgm:constr type="l" for="ch" forName="ChildAccent7" refType="w" fact="0.8568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Child7" refType="w" fact="0.875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Parent7" refType="w" fact="0.8577"/>
              <dgm:constr type="t" for="ch" forName="Parent7" refType="h" fact="0"/>
              <dgm:constr type="w" for="ch" forName="Parent7" refType="w" fact="0.1423"/>
              <dgm:constr type="h" for="ch" forName="Parent7" refType="h" fact="0.2175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14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2" refType="w" fact="0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Child1" refType="w" fact="0.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ChildAccent1" refType="w" fact="0.5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Parent1" refType="w" fact="0.5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Parent2" refType="w" fact="0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15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3" refType="w" fact="0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Child2" refType="w" fact="0.3333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Child1" refType="w" fact="0.6667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ChildAccent1" refType="w" fact="0.6667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Parent1" refType="w" fact="0.6667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Parent3" refType="w" fact="0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16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4" refType="w" fact="0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Child3" refType="w" fact="0.25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Child2" refType="w" fact="0.5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Child1" refType="w" fact="0.75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ChildAccent1" refType="w" fact="0.75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Parent1" refType="w" fact="0.75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Parent2" refType="w" fact="0.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2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Parent3" refType="w" fact="0.25"/>
              <dgm:constr type="t" for="ch" forName="Parent3" refType="h" fact="0.0279"/>
              <dgm:constr type="w" for="ch" forName="Parent3" refType="w" fact="0.25"/>
              <dgm:constr type="h" for="ch" forName="Parent3" refType="h" fact="0.161"/>
              <dgm:constr type="l" for="ch" forName="ChildAccent4" refType="w" fact="0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Parent4" refType="w" fact="0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17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5" refType="w" fact="0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Child4" refType="w" fact="0.2001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Child3" refType="w" fact="0.4002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Child2" refType="w" fact="0.6003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Child1" refType="w" fact="0.7999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ChildAccent1" refType="w" fact="0.7999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Parent1" refType="w" fact="0.7999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6003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Parent2" refType="w" fact="0.6003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2001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Parent4" refType="w" fact="0.2001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Parent5" refType="w" fact="0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18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6" refType="w" fact="0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Child5" refType="w" fact="0.167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Child4" refType="w" fact="0.3339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Child3" refType="w" fact="0.5009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Child2" refType="w" fact="0.6674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Child1" refType="w" fact="0.833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ChildAccent1" refType="w" fact="0.833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Parent1" refType="w" fact="0.833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6674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Parent2" refType="w" fact="0.6674"/>
              <dgm:constr type="t" for="ch" forName="Parent2" refType="h" fact="0.0923"/>
              <dgm:constr type="w" for="ch" forName="Parent2" refType="w" fact="0.165"/>
              <dgm:constr type="h" for="ch" forName="Parent2" refType="h" fact="0.1164"/>
              <dgm:constr type="l" for="ch" forName="ChildAccent3" refType="w" fact="0.500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Parent3" refType="w" fact="0.5009"/>
              <dgm:constr type="t" for="ch" forName="Parent3" refType="h" fact="0.0698"/>
              <dgm:constr type="w" for="ch" forName="Parent3" refType="w" fact="0.166"/>
              <dgm:constr type="h" for="ch" forName="Parent3" refType="h" fact="0.1396"/>
              <dgm:constr type="l" for="ch" forName="ChildAccent4" refType="w" fact="0.333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Parent4" refType="w" fact="0.3339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167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Parent5" refType="w" fact="0.167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Parent6" refType="w" fact="0"/>
              <dgm:constr type="t" for="ch" forName="Parent6" refType="h" fact="0"/>
              <dgm:constr type="w" for="ch" forName="Parent6" refType="w" fact="0.167"/>
              <dgm:constr type="h" for="ch" forName="Parent6" refType="h" fact="0.2095"/>
            </dgm:constrLst>
          </dgm:if>
          <dgm:else name="Name19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7" refType="w" fact="0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Child6" refType="w" fact="0.1432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Child5" refType="w" fact="0.2865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Child4" refType="w" fact="0.4297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Child3" refType="w" fact="0.5726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Child2" refType="w" fact="0.7147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Child1" refType="w" fact="0.8568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ChildAccent1" refType="w" fact="0.8568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Parent1" refType="w" fact="0.8568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7147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Parent2" refType="w" fact="0.7147"/>
              <dgm:constr type="t" for="ch" forName="Parent2" refType="h" fact="0.108"/>
              <dgm:constr type="w" for="ch" forName="Parent2" refType="w" fact="0.1425"/>
              <dgm:constr type="h" for="ch" forName="Parent2" refType="h" fact="0.1088"/>
              <dgm:constr type="l" for="ch" forName="ChildAccent3" refType="w" fact="0.5726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Parent3" refType="w" fact="0.5726"/>
              <dgm:constr type="t" for="ch" forName="Parent3" refType="h" fact="0.087"/>
              <dgm:constr type="w" for="ch" forName="Parent3" refType="w" fact="0.14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2865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Parent5" refType="w" fact="0.2865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1432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Parent6" refType="w" fact="0.1432"/>
              <dgm:constr type="t" for="ch" forName="Parent6" refType="h" fact="0.0217"/>
              <dgm:constr type="w" for="ch" forName="Parent6" refType="w" fact="0.1432"/>
              <dgm:constr type="h" for="ch" forName="Parent6" refType="h" fact="0.1958"/>
              <dgm:constr type="l" for="ch" forName="ChildAccent7" refType="w" fact="0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Parent7" refType="w" fact="0"/>
              <dgm:constr type="t" for="ch" forName="Parent7" refType="h" fact="0"/>
              <dgm:constr type="w" for="ch" forName="Parent7" refType="w" fact="0.1432"/>
              <dgm:constr type="h" for="ch" forName="Parent7" refType="h" fact="0.2175"/>
            </dgm:constrLst>
          </dgm:else>
        </dgm:choose>
      </dgm:else>
    </dgm:choose>
    <dgm:forEach name="wrapper" axis="self" ptType="parTrans">
      <dgm:forEach name="accentRepeat" axis="self">
        <dgm:layoutNode name="ChildAccent" styleLbl="alignImgPlace1">
          <dgm:alg type="sp"/>
          <dgm:choose name="Name20">
            <dgm:if name="Name21" axis="followSib" ptType="node" func="cnt" op="equ" val="0">
              <dgm:shape xmlns:r="http://schemas.openxmlformats.org/officeDocument/2006/relationships" type="wedgeRectCallout" r:blip="">
                <dgm:adjLst>
                  <dgm:adj idx="1" val="0"/>
                  <dgm:adj idx="2" val="0"/>
                </dgm:adjLst>
              </dgm:shape>
            </dgm:if>
            <dgm:else name="Name22">
              <dgm:choose name="Name23">
                <dgm:if name="Name24" axis="precedSib" ptType="node" func="cnt" op="equ" val="6">
                  <dgm:shape xmlns:r="http://schemas.openxmlformats.org/officeDocument/2006/relationships" type="wedgeRectCallout" r:blip="">
                    <dgm:adjLst>
                      <dgm:adj idx="1" val="0"/>
                      <dgm:adj idx="2" val="0"/>
                    </dgm:adjLst>
                  </dgm:shape>
                </dgm:if>
                <dgm:else name="Name25">
                  <dgm:choose name="Name26">
                    <dgm:if name="Name27" func="var" arg="dir" op="equ" val="norm">
                      <dgm:shape xmlns:r="http://schemas.openxmlformats.org/officeDocument/2006/relationships" type="wedgeRectCallout" r:blip="">
                        <dgm:adjLst>
                          <dgm:adj idx="1" val="0.625"/>
                          <dgm:adj idx="2" val="0.2083"/>
                        </dgm:adjLst>
                      </dgm:shape>
                    </dgm:if>
                    <dgm:else name="Name28">
                      <dgm:shape xmlns:r="http://schemas.openxmlformats.org/officeDocument/2006/relationships" type="wedgeRectCallout" r:blip="">
                        <dgm:adjLst>
                          <dgm:adj idx="1" val="-0.625"/>
                          <dgm:adj idx="2" val="0.2083"/>
                        </dgm:adjLst>
                      </dgm:shape>
                    </dgm:else>
                  </dgm:choose>
                </dgm:else>
              </dgm:choose>
            </dgm:else>
          </dgm:choose>
          <dgm:presOf axis="des" ptType="node"/>
        </dgm:layoutNode>
      </dgm:forEach>
    </dgm:forEach>
    <dgm:forEach name="Name29" axis="ch" ptType="node" st="7" cnt="1">
      <dgm:layoutNode name="ChildAccent7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7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7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4" axis="ch" ptType="node" st="6" cnt="1">
      <dgm:layoutNode name="Child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Child6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6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9" axis="ch" ptType="node" st="5" cnt="1">
      <dgm:layoutNode name="Child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  <dgm:layoutNode name="Child5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5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4" axis="ch" ptType="node" st="4" cnt="1">
      <dgm:layoutNode name="ChildAccent4">
        <dgm:alg type="sp"/>
        <dgm:shape xmlns:r="http://schemas.openxmlformats.org/officeDocument/2006/relationships" r:blip="">
          <dgm:adjLst/>
        </dgm:shape>
        <dgm:presOf/>
        <dgm:constrLst/>
        <dgm:forEach name="Name45" ref="accent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4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9" axis="ch" ptType="node" st="3" cnt="1">
      <dgm:layoutNode name="ChildAccent3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Child3" styleLbl="revTx">
        <dgm:varLst>
          <dgm:chMax val="0"/>
          <dgm:chPref val="0"/>
          <dgm:bulletEnabled val="1"/>
        </dgm:varLst>
        <dgm:choose name="Name51">
          <dgm:if name="Name5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3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4" axis="ch" ptType="node" st="2" cnt="1">
      <dgm:layoutNode name="ChildAccent2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  <dgm:layoutNode name="Child2" styleLbl="revTx">
        <dgm:varLst>
          <dgm:chMax val="0"/>
          <dgm:chPref val="0"/>
          <dgm:bulletEnabled val="1"/>
        </dgm:varLst>
        <dgm:choose name="Name56">
          <dgm:if name="Name5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2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9" axis="ch" ptType="node" cnt="1">
      <dgm:layoutNode name="ChildAccent1">
        <dgm:alg type="sp"/>
        <dgm:shape xmlns:r="http://schemas.openxmlformats.org/officeDocument/2006/relationships" r:blip="">
          <dgm:adjLst/>
        </dgm:shape>
        <dgm:presOf/>
        <dgm:constrLst/>
        <dgm:forEach name="Name60" ref="accentRepeat"/>
      </dgm:layoutNode>
      <dgm:layoutNode name="Child1" styleLbl="revTx">
        <dgm:varLst>
          <dgm:chMax val="0"/>
          <dgm:chPref val="0"/>
          <dgm:bulletEnabled val="1"/>
        </dgm:varLst>
        <dgm:choose name="Name61">
          <dgm:if name="Name6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6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1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uk-UA"/>
              <a:t>Зразок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96C2E4-E4E9-44A3-96E3-4A0A6FCBEB3D}" type="slidenum">
              <a:rPr lang="es-ES" altLang="uk-UA">
                <a:solidFill>
                  <a:srgbClr val="000000"/>
                </a:solidFill>
              </a:rPr>
              <a:pPr/>
              <a:t>‹№›</a:t>
            </a:fld>
            <a:endParaRPr lang="es-ES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17571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A2DCC4-1F1B-49EA-A099-9647573E296E}" type="slidenum">
              <a:rPr lang="es-ES" altLang="uk-UA">
                <a:solidFill>
                  <a:srgbClr val="000000"/>
                </a:solidFill>
              </a:rPr>
              <a:pPr/>
              <a:t>‹№›</a:t>
            </a:fld>
            <a:endParaRPr lang="es-ES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894318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B4560D-4392-463F-B546-0C27DFFC3244}" type="slidenum">
              <a:rPr lang="es-ES" altLang="uk-UA">
                <a:solidFill>
                  <a:srgbClr val="000000"/>
                </a:solidFill>
              </a:rPr>
              <a:pPr/>
              <a:t>‹№›</a:t>
            </a:fld>
            <a:endParaRPr lang="es-ES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614779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00965E-B955-4850-AA88-055E55A4D001}" type="slidenum">
              <a:rPr lang="es-ES" altLang="uk-UA">
                <a:solidFill>
                  <a:srgbClr val="000000"/>
                </a:solidFill>
              </a:rPr>
              <a:pPr/>
              <a:t>‹№›</a:t>
            </a:fld>
            <a:endParaRPr lang="es-ES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192228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C8367-9B19-4F16-9B08-BD16D43BAF72}" type="slidenum">
              <a:rPr lang="es-ES" altLang="uk-UA">
                <a:solidFill>
                  <a:srgbClr val="000000"/>
                </a:solidFill>
              </a:rPr>
              <a:pPr/>
              <a:t>‹№›</a:t>
            </a:fld>
            <a:endParaRPr lang="es-ES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551566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82D25-2829-48A7-86C3-A3F5D0FDA036}" type="slidenum">
              <a:rPr lang="es-ES" altLang="uk-UA">
                <a:solidFill>
                  <a:srgbClr val="000000"/>
                </a:solidFill>
              </a:rPr>
              <a:pPr/>
              <a:t>‹№›</a:t>
            </a:fld>
            <a:endParaRPr lang="es-ES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363715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A16EA2-2D6E-4C10-830D-BAF6F29596E3}" type="slidenum">
              <a:rPr lang="es-ES" altLang="uk-UA">
                <a:solidFill>
                  <a:srgbClr val="000000"/>
                </a:solidFill>
              </a:rPr>
              <a:pPr/>
              <a:t>‹№›</a:t>
            </a:fld>
            <a:endParaRPr lang="es-ES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515143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CED85B-33F4-4499-87A4-11A2E94AF026}" type="slidenum">
              <a:rPr lang="es-ES" altLang="uk-UA">
                <a:solidFill>
                  <a:srgbClr val="000000"/>
                </a:solidFill>
              </a:rPr>
              <a:pPr/>
              <a:t>‹№›</a:t>
            </a:fld>
            <a:endParaRPr lang="es-ES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687786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3B375-AB67-4D92-BDDC-482381124153}" type="slidenum">
              <a:rPr lang="es-ES" altLang="uk-UA">
                <a:solidFill>
                  <a:srgbClr val="000000"/>
                </a:solidFill>
              </a:rPr>
              <a:pPr/>
              <a:t>‹№›</a:t>
            </a:fld>
            <a:endParaRPr lang="es-ES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717759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BA70D-44E4-45E9-BD4B-EA9244F3A08C}" type="slidenum">
              <a:rPr lang="es-ES" altLang="uk-UA">
                <a:solidFill>
                  <a:srgbClr val="000000"/>
                </a:solidFill>
              </a:rPr>
              <a:pPr/>
              <a:t>‹№›</a:t>
            </a:fld>
            <a:endParaRPr lang="es-ES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246572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71DD5A-7264-44EB-A7C9-E56447EED8CD}" type="slidenum">
              <a:rPr lang="es-ES" altLang="uk-UA">
                <a:solidFill>
                  <a:srgbClr val="000000"/>
                </a:solidFill>
              </a:rPr>
              <a:pPr/>
              <a:t>‹№›</a:t>
            </a:fld>
            <a:endParaRPr lang="es-ES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984634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uk-UA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uk-UA" smtClean="0"/>
              <a:t>Haga clic para modificar el estilo de texto del patrón</a:t>
            </a:r>
          </a:p>
          <a:p>
            <a:pPr lvl="1"/>
            <a:r>
              <a:rPr lang="es-ES" altLang="uk-UA" smtClean="0"/>
              <a:t>Segundo nivel</a:t>
            </a:r>
          </a:p>
          <a:p>
            <a:pPr lvl="2"/>
            <a:r>
              <a:rPr lang="es-ES" altLang="uk-UA" smtClean="0"/>
              <a:t>Tercer nivel</a:t>
            </a:r>
          </a:p>
          <a:p>
            <a:pPr lvl="3"/>
            <a:r>
              <a:rPr lang="es-ES" altLang="uk-UA" smtClean="0"/>
              <a:t>Cuarto nivel</a:t>
            </a:r>
          </a:p>
          <a:p>
            <a:pPr lvl="4"/>
            <a:r>
              <a:rPr lang="es-ES" altLang="uk-UA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uk-UA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181790B-FCFD-4CF3-8CA5-15157A98AA6F}" type="slidenum">
              <a:rPr lang="es-ES" altLang="uk-UA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‹№›</a:t>
            </a:fld>
            <a:endParaRPr lang="es-ES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810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528" y="836712"/>
            <a:ext cx="8568952" cy="1470025"/>
          </a:xfrm>
        </p:spPr>
        <p:txBody>
          <a:bodyPr/>
          <a:lstStyle/>
          <a:p>
            <a:r>
              <a:rPr lang="uk-UA" altLang="uk-UA" sz="7200" dirty="0" smtClean="0">
                <a:solidFill>
                  <a:schemeClr val="bg1"/>
                </a:solidFill>
              </a:rPr>
              <a:t>Інклюзивна </a:t>
            </a:r>
            <a:r>
              <a:rPr lang="uk-UA" altLang="uk-UA" sz="7200" dirty="0" smtClean="0">
                <a:solidFill>
                  <a:schemeClr val="bg1"/>
                </a:solidFill>
              </a:rPr>
              <a:t>освіта</a:t>
            </a:r>
            <a:endParaRPr lang="uk-UA" altLang="uk-UA" sz="72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7584" y="2348880"/>
            <a:ext cx="7488832" cy="1752600"/>
          </a:xfrm>
        </p:spPr>
        <p:txBody>
          <a:bodyPr/>
          <a:lstStyle/>
          <a:p>
            <a:r>
              <a:rPr lang="uk-UA" altLang="uk-UA" sz="4000" dirty="0">
                <a:solidFill>
                  <a:schemeClr val="bg1"/>
                </a:solidFill>
              </a:rPr>
              <a:t>Р</a:t>
            </a:r>
            <a:r>
              <a:rPr lang="uk-UA" altLang="uk-UA" sz="4000" dirty="0" smtClean="0">
                <a:solidFill>
                  <a:schemeClr val="bg1"/>
                </a:solidFill>
              </a:rPr>
              <a:t>івні </a:t>
            </a:r>
            <a:r>
              <a:rPr lang="uk-UA" altLang="uk-UA" sz="4000" dirty="0" smtClean="0">
                <a:solidFill>
                  <a:schemeClr val="bg1"/>
                </a:solidFill>
              </a:rPr>
              <a:t>можливості для всіх…</a:t>
            </a:r>
            <a:endParaRPr lang="uk-UA" altLang="uk-U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2414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Прямокутник 3"/>
          <p:cNvSpPr/>
          <p:nvPr/>
        </p:nvSpPr>
        <p:spPr>
          <a:xfrm>
            <a:off x="1403648" y="451520"/>
            <a:ext cx="7488832" cy="60018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700" b="1" dirty="0">
                <a:solidFill>
                  <a:schemeClr val="accent6">
                    <a:lumMod val="75000"/>
                  </a:schemeClr>
                </a:solidFill>
              </a:rPr>
              <a:t>• визнання рівноправності та розмаїтості учнівської спільноти;</a:t>
            </a:r>
          </a:p>
          <a:p>
            <a:r>
              <a:rPr lang="uk-UA" sz="1700" b="1" dirty="0">
                <a:solidFill>
                  <a:schemeClr val="accent6">
                    <a:lumMod val="75000"/>
                  </a:schemeClr>
                </a:solidFill>
              </a:rPr>
              <a:t>• залучення учнів з особливостями, відмінностями, різним рівнем</a:t>
            </a:r>
          </a:p>
          <a:p>
            <a:r>
              <a:rPr lang="uk-UA" sz="1700" b="1" dirty="0">
                <a:solidFill>
                  <a:schemeClr val="accent6">
                    <a:lumMod val="75000"/>
                  </a:schemeClr>
                </a:solidFill>
              </a:rPr>
              <a:t>здібностей до всіх сфер шкільного життя;</a:t>
            </a:r>
          </a:p>
          <a:p>
            <a:r>
              <a:rPr lang="uk-UA" sz="1700" b="1" dirty="0">
                <a:solidFill>
                  <a:schemeClr val="accent6">
                    <a:lumMod val="75000"/>
                  </a:schemeClr>
                </a:solidFill>
              </a:rPr>
              <a:t>• доступність освітнього середовища;</a:t>
            </a:r>
          </a:p>
          <a:p>
            <a:r>
              <a:rPr lang="uk-UA" sz="1700" b="1" dirty="0">
                <a:solidFill>
                  <a:schemeClr val="accent6">
                    <a:lumMod val="75000"/>
                  </a:schemeClr>
                </a:solidFill>
              </a:rPr>
              <a:t>• прийняття всіх учнів місцевою школою;</a:t>
            </a:r>
          </a:p>
          <a:p>
            <a:r>
              <a:rPr lang="uk-UA" sz="1700" b="1" dirty="0">
                <a:solidFill>
                  <a:schemeClr val="accent6">
                    <a:lumMod val="75000"/>
                  </a:schemeClr>
                </a:solidFill>
              </a:rPr>
              <a:t>• надання підтримки учням, аби вони могли вчитися і брати участь</a:t>
            </a:r>
          </a:p>
          <a:p>
            <a:r>
              <a:rPr lang="uk-UA" sz="1700" b="1" dirty="0">
                <a:solidFill>
                  <a:schemeClr val="accent6">
                    <a:lumMod val="75000"/>
                  </a:schemeClr>
                </a:solidFill>
              </a:rPr>
              <a:t>у шкільному житті;</a:t>
            </a:r>
          </a:p>
          <a:p>
            <a:r>
              <a:rPr lang="uk-UA" sz="1700" b="1" dirty="0">
                <a:solidFill>
                  <a:schemeClr val="accent6">
                    <a:lumMod val="75000"/>
                  </a:schemeClr>
                </a:solidFill>
              </a:rPr>
              <a:t>• надання необхідної допомоги всім учням з особливими освітніми</a:t>
            </a:r>
          </a:p>
          <a:p>
            <a:r>
              <a:rPr lang="uk-UA" sz="1700" b="1" dirty="0">
                <a:solidFill>
                  <a:schemeClr val="accent6">
                    <a:lumMod val="75000"/>
                  </a:schemeClr>
                </a:solidFill>
              </a:rPr>
              <a:t>потребами, їхнім одноліткам та вчителям для досягнення успіху;</a:t>
            </a:r>
          </a:p>
          <a:p>
            <a:r>
              <a:rPr lang="uk-UA" sz="1700" b="1" dirty="0">
                <a:solidFill>
                  <a:schemeClr val="accent6">
                    <a:lumMod val="75000"/>
                  </a:schemeClr>
                </a:solidFill>
              </a:rPr>
              <a:t>• розробку та реалізацію </a:t>
            </a:r>
            <a:r>
              <a:rPr lang="uk-UA" sz="1700" b="1" dirty="0" err="1">
                <a:solidFill>
                  <a:schemeClr val="accent6">
                    <a:lumMod val="75000"/>
                  </a:schemeClr>
                </a:solidFill>
              </a:rPr>
              <a:t>курикулуму</a:t>
            </a:r>
            <a:r>
              <a:rPr lang="uk-UA" sz="1700" b="1" dirty="0">
                <a:solidFill>
                  <a:schemeClr val="accent6">
                    <a:lumMod val="75000"/>
                  </a:schemeClr>
                </a:solidFill>
              </a:rPr>
              <a:t> на основі науково </a:t>
            </a:r>
            <a:r>
              <a:rPr lang="uk-UA" sz="1700" b="1" dirty="0" smtClean="0">
                <a:solidFill>
                  <a:schemeClr val="accent6">
                    <a:lumMod val="75000"/>
                  </a:schemeClr>
                </a:solidFill>
              </a:rPr>
              <a:t>обґрунтованих методів </a:t>
            </a:r>
            <a:r>
              <a:rPr lang="uk-UA" sz="1700" b="1" dirty="0">
                <a:solidFill>
                  <a:schemeClr val="accent6">
                    <a:lumMod val="75000"/>
                  </a:schemeClr>
                </a:solidFill>
              </a:rPr>
              <a:t>для задоволення різноманітних освітніх потреб учнів;</a:t>
            </a:r>
          </a:p>
          <a:p>
            <a:r>
              <a:rPr lang="uk-UA" sz="1700" b="1" dirty="0">
                <a:solidFill>
                  <a:schemeClr val="accent6">
                    <a:lumMod val="75000"/>
                  </a:schemeClr>
                </a:solidFill>
              </a:rPr>
              <a:t>• участь кожної дитини в різних видах навчальної діяльності на </a:t>
            </a:r>
            <a:r>
              <a:rPr lang="uk-UA" sz="1700" b="1" dirty="0" err="1">
                <a:solidFill>
                  <a:schemeClr val="accent6">
                    <a:lumMod val="75000"/>
                  </a:schemeClr>
                </a:solidFill>
              </a:rPr>
              <a:t>уроці</a:t>
            </a:r>
            <a:endParaRPr lang="uk-UA" sz="17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uk-UA" sz="1700" b="1" dirty="0">
                <a:solidFill>
                  <a:schemeClr val="accent6">
                    <a:lumMod val="75000"/>
                  </a:schemeClr>
                </a:solidFill>
              </a:rPr>
              <a:t>з урахуванням її індивідуальних особливостей та можливостей;</a:t>
            </a:r>
          </a:p>
          <a:p>
            <a:r>
              <a:rPr lang="uk-UA" sz="1700" b="1" dirty="0">
                <a:solidFill>
                  <a:schemeClr val="accent6">
                    <a:lumMod val="75000"/>
                  </a:schemeClr>
                </a:solidFill>
              </a:rPr>
              <a:t>• застосування різних методів і підходів для забезпечення освітніх </a:t>
            </a:r>
            <a:r>
              <a:rPr lang="uk-UA" sz="1700" b="1" dirty="0" smtClean="0">
                <a:solidFill>
                  <a:schemeClr val="accent6">
                    <a:lumMod val="75000"/>
                  </a:schemeClr>
                </a:solidFill>
              </a:rPr>
              <a:t>потреб дітей</a:t>
            </a:r>
            <a:r>
              <a:rPr lang="uk-UA" sz="1700" b="1" dirty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r>
              <a:rPr lang="uk-UA" sz="1700" b="1" dirty="0">
                <a:solidFill>
                  <a:schemeClr val="accent6">
                    <a:lumMod val="75000"/>
                  </a:schemeClr>
                </a:solidFill>
              </a:rPr>
              <a:t>• формування </a:t>
            </a:r>
            <a:r>
              <a:rPr lang="uk-UA" sz="1700" b="1" dirty="0" err="1">
                <a:solidFill>
                  <a:schemeClr val="accent6">
                    <a:lumMod val="75000"/>
                  </a:schemeClr>
                </a:solidFill>
              </a:rPr>
              <a:t>компетентностей</a:t>
            </a:r>
            <a:r>
              <a:rPr lang="uk-UA" sz="1700" b="1" dirty="0">
                <a:solidFill>
                  <a:schemeClr val="accent6">
                    <a:lumMod val="75000"/>
                  </a:schemeClr>
                </a:solidFill>
              </a:rPr>
              <a:t> для освіти впродовж життя;</a:t>
            </a:r>
          </a:p>
          <a:p>
            <a:r>
              <a:rPr lang="uk-UA" sz="1700" b="1" dirty="0">
                <a:solidFill>
                  <a:schemeClr val="accent6">
                    <a:lumMod val="75000"/>
                  </a:schemeClr>
                </a:solidFill>
              </a:rPr>
              <a:t>• надання додаткових освітніх послуг і співпрацю фахівців.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212095" y="260648"/>
            <a:ext cx="914400" cy="530688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uk-UA" sz="2400" b="1" dirty="0" smtClean="0"/>
              <a:t>Інклюзивне навчання передбачає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20374302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 rot="20341841">
            <a:off x="467544" y="1556792"/>
            <a:ext cx="8229600" cy="1972816"/>
          </a:xfrm>
        </p:spPr>
        <p:txBody>
          <a:bodyPr/>
          <a:lstStyle/>
          <a:p>
            <a:pPr marL="0" indent="0" algn="ctr">
              <a:buNone/>
            </a:pPr>
            <a:r>
              <a:rPr lang="uk-UA" sz="7200" dirty="0" smtClean="0">
                <a:solidFill>
                  <a:schemeClr val="accent6">
                    <a:lumMod val="75000"/>
                  </a:schemeClr>
                </a:solidFill>
              </a:rPr>
              <a:t>Дякуємо за увагу!</a:t>
            </a:r>
            <a:endParaRPr lang="uk-UA" sz="72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122" name="Picture 2" descr="http://interactive.ranok.com.ua/userfiles/icons/fd131b53cf9fe98c63f2669db18773b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6169">
            <a:off x="5408349" y="2522176"/>
            <a:ext cx="2379363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8690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План роботи засідання ЦМО</a:t>
            </a:r>
            <a:endParaRPr lang="uk-UA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Вертикальний сувій 4"/>
          <p:cNvSpPr/>
          <p:nvPr/>
        </p:nvSpPr>
        <p:spPr>
          <a:xfrm rot="21364025">
            <a:off x="1403648" y="1196752"/>
            <a:ext cx="6624736" cy="5472608"/>
          </a:xfrm>
          <a:prstGeom prst="verticalScroll">
            <a:avLst>
              <a:gd name="adj" fmla="val 17817"/>
            </a:avLst>
          </a:prstGeom>
          <a:solidFill>
            <a:schemeClr val="accent2"/>
          </a:solidFill>
          <a:effectLst>
            <a:glow rad="101600">
              <a:schemeClr val="accent6">
                <a:satMod val="175000"/>
                <a:alpha val="40000"/>
              </a:schemeClr>
            </a:glow>
          </a:effectLst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uk-UA" dirty="0" smtClean="0">
                <a:solidFill>
                  <a:schemeClr val="bg1"/>
                </a:solidFill>
              </a:rPr>
              <a:t>Інклюзивна освіта та інклюзивне навчання: системний вимір.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 smtClean="0">
                <a:solidFill>
                  <a:schemeClr val="bg1"/>
                </a:solidFill>
              </a:rPr>
              <a:t>Нормативно-організаційне забезпечення діяльності асистента вчителя у класі з інклюзивним навчанням.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 smtClean="0">
                <a:solidFill>
                  <a:schemeClr val="bg1"/>
                </a:solidFill>
              </a:rPr>
              <a:t>Організаційно-педагогічні умови діяльності асистента вчителя.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>
                <a:solidFill>
                  <a:srgbClr val="FFFFFF"/>
                </a:solidFill>
              </a:rPr>
              <a:t>Дидактично-методичне забезпечення діяльності асистента вчителя із засвоєння програмового матеріалу дітьми з особливими освітніми потребами.</a:t>
            </a:r>
            <a:endParaRPr lang="uk-UA" dirty="0" smtClean="0">
              <a:solidFill>
                <a:schemeClr val="bg1"/>
              </a:solidFill>
            </a:endParaRPr>
          </a:p>
          <a:p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1096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43608" y="2561373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uk-UA" sz="3600" dirty="0" smtClean="0">
                <a:latin typeface="+mj-lt"/>
                <a:cs typeface="Times New Roman" panose="02020603050405020304" pitchFamily="18" charset="0"/>
              </a:rPr>
              <a:t>Інклюзивна освіта - це освітня системи</a:t>
            </a:r>
            <a:r>
              <a:rPr lang="uk-UA" sz="3600" dirty="0">
                <a:latin typeface="+mj-lt"/>
                <a:cs typeface="Times New Roman" panose="02020603050405020304" pitchFamily="18" charset="0"/>
              </a:rPr>
              <a:t>, що реалізує одну з головних демократичних ідей — рівність прав людей на здобуття освіти. 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Блок-схема: перфострічка 6"/>
          <p:cNvSpPr/>
          <p:nvPr/>
        </p:nvSpPr>
        <p:spPr>
          <a:xfrm>
            <a:off x="251520" y="188640"/>
            <a:ext cx="8568951" cy="2345349"/>
          </a:xfrm>
          <a:prstGeom prst="flowChartPunchedTap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i="1" dirty="0">
                <a:solidFill>
                  <a:schemeClr val="bg1"/>
                </a:solidFill>
              </a:rPr>
              <a:t>Навчаючись разом, діти </a:t>
            </a:r>
            <a:r>
              <a:rPr lang="uk-UA" sz="3600" b="1" i="1" dirty="0" smtClean="0">
                <a:solidFill>
                  <a:schemeClr val="bg1"/>
                </a:solidFill>
              </a:rPr>
              <a:t>вчяться </a:t>
            </a:r>
            <a:r>
              <a:rPr lang="uk-UA" sz="3600" b="1" i="1" dirty="0">
                <a:solidFill>
                  <a:schemeClr val="bg1"/>
                </a:solidFill>
              </a:rPr>
              <a:t>жити разом</a:t>
            </a:r>
          </a:p>
        </p:txBody>
      </p:sp>
    </p:spTree>
    <p:extLst>
      <p:ext uri="{BB962C8B-B14F-4D97-AF65-F5344CB8AC3E}">
        <p14:creationId xmlns:p14="http://schemas.microsoft.com/office/powerpoint/2010/main" val="15476215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928992" cy="1143000"/>
          </a:xfrm>
        </p:spPr>
        <p:txBody>
          <a:bodyPr/>
          <a:lstStyle/>
          <a:p>
            <a:r>
              <a:rPr lang="uk-UA" sz="2800" b="1" dirty="0" err="1" smtClean="0">
                <a:solidFill>
                  <a:schemeClr val="accent6">
                    <a:lumMod val="75000"/>
                  </a:schemeClr>
                </a:solidFill>
              </a:rPr>
              <a:t>Системоутворювальні</a:t>
            </a:r>
            <a:r>
              <a:rPr lang="uk-UA" sz="2800" b="1" dirty="0" smtClean="0">
                <a:solidFill>
                  <a:schemeClr val="accent6">
                    <a:lumMod val="75000"/>
                  </a:schemeClr>
                </a:solidFill>
              </a:rPr>
              <a:t> фактори, що впливають на </a:t>
            </a:r>
            <a:r>
              <a:rPr lang="uk-UA" sz="2800" b="1" dirty="0" err="1" smtClean="0">
                <a:solidFill>
                  <a:schemeClr val="accent6">
                    <a:lumMod val="75000"/>
                  </a:schemeClr>
                </a:solidFill>
              </a:rPr>
              <a:t>соціодинаміку</a:t>
            </a:r>
            <a:r>
              <a:rPr lang="uk-UA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uk-UA" sz="2800" b="1" dirty="0" smtClean="0">
                <a:solidFill>
                  <a:schemeClr val="accent6">
                    <a:lumMod val="75000"/>
                  </a:schemeClr>
                </a:solidFill>
              </a:rPr>
              <a:t>поширення інклюзії</a:t>
            </a:r>
            <a:endParaRPr lang="uk-UA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9712133"/>
              </p:ext>
            </p:extLst>
          </p:nvPr>
        </p:nvGraphicFramePr>
        <p:xfrm>
          <a:off x="179512" y="148478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031024237"/>
              </p:ext>
            </p:extLst>
          </p:nvPr>
        </p:nvGraphicFramePr>
        <p:xfrm>
          <a:off x="467544" y="1484784"/>
          <a:ext cx="784887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8755221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883" y="73790"/>
            <a:ext cx="8229600" cy="834930"/>
          </a:xfrm>
        </p:spPr>
        <p:txBody>
          <a:bodyPr/>
          <a:lstStyle/>
          <a:p>
            <a:endParaRPr lang="uk-UA" sz="40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 vert="vert270"/>
          <a:lstStyle/>
          <a:p>
            <a:endParaRPr lang="uk-UA" dirty="0"/>
          </a:p>
        </p:txBody>
      </p:sp>
      <p:sp>
        <p:nvSpPr>
          <p:cNvPr id="4" name="Прямокутник 3"/>
          <p:cNvSpPr/>
          <p:nvPr/>
        </p:nvSpPr>
        <p:spPr>
          <a:xfrm>
            <a:off x="179512" y="260648"/>
            <a:ext cx="914400" cy="489654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Принципи інклюзивної освіти</a:t>
            </a:r>
            <a:endParaRPr lang="uk-UA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1259632" y="277028"/>
            <a:ext cx="7488832" cy="4968552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Принцип </a:t>
            </a:r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дотримання рівних прав на здобуття освіти.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Принцип </a:t>
            </a:r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толерантного ставлення до кожної дитини, </a:t>
            </a: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 визнання </a:t>
            </a:r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її </a:t>
            </a: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цінності, незалежно </a:t>
            </a:r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від особливостей чи відмінностей, недопущення дискримінації.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Принцип </a:t>
            </a:r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верховенства інтересів дитини.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Принцип </a:t>
            </a:r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раннього втручання.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Принцип </a:t>
            </a:r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особистісно зорієнтованого освітнього процесу.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Принцип </a:t>
            </a:r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надання підтримки та супроводу у процесі навчання.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Принцип </a:t>
            </a:r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права батьків на вибір закладу освіти та участь у процесі навчання.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Принцип </a:t>
            </a:r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фахової співпраці та соціальної взаємодії. </a:t>
            </a:r>
          </a:p>
        </p:txBody>
      </p:sp>
    </p:spTree>
    <p:extLst>
      <p:ext uri="{BB962C8B-B14F-4D97-AF65-F5344CB8AC3E}">
        <p14:creationId xmlns:p14="http://schemas.microsoft.com/office/powerpoint/2010/main" val="4027444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Овал 3"/>
          <p:cNvSpPr/>
          <p:nvPr/>
        </p:nvSpPr>
        <p:spPr>
          <a:xfrm>
            <a:off x="323528" y="1772816"/>
            <a:ext cx="3096344" cy="3168352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Інклюзивне навчання для учнів з особливими потребами</a:t>
            </a:r>
            <a:endParaRPr lang="uk-UA" sz="24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242" y="2708920"/>
            <a:ext cx="1006475" cy="122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кутник 7"/>
          <p:cNvSpPr/>
          <p:nvPr/>
        </p:nvSpPr>
        <p:spPr>
          <a:xfrm>
            <a:off x="4644008" y="404664"/>
            <a:ext cx="4320480" cy="5904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b="1" dirty="0">
                <a:solidFill>
                  <a:schemeClr val="accent6">
                    <a:lumMod val="75000"/>
                  </a:schemeClr>
                </a:solidFill>
              </a:rPr>
              <a:t>• дає змогу покращувати навчальні</a:t>
            </a:r>
          </a:p>
          <a:p>
            <a:r>
              <a:rPr lang="uk-UA" b="1" dirty="0">
                <a:solidFill>
                  <a:schemeClr val="accent6">
                    <a:lumMod val="75000"/>
                  </a:schemeClr>
                </a:solidFill>
              </a:rPr>
              <a:t>результати;</a:t>
            </a:r>
          </a:p>
          <a:p>
            <a:r>
              <a:rPr lang="uk-UA" b="1" dirty="0">
                <a:solidFill>
                  <a:schemeClr val="accent6">
                    <a:lumMod val="75000"/>
                  </a:schemeClr>
                </a:solidFill>
              </a:rPr>
              <a:t>• забезпечує відповідні їхній віковій</a:t>
            </a:r>
          </a:p>
          <a:p>
            <a:r>
              <a:rPr lang="uk-UA" b="1" dirty="0">
                <a:solidFill>
                  <a:schemeClr val="accent6">
                    <a:lumMod val="75000"/>
                  </a:schemeClr>
                </a:solidFill>
              </a:rPr>
              <a:t>категорії рольові моделі в особі</a:t>
            </a:r>
          </a:p>
          <a:p>
            <a:r>
              <a:rPr lang="uk-UA" b="1" dirty="0">
                <a:solidFill>
                  <a:schemeClr val="accent6">
                    <a:lumMod val="75000"/>
                  </a:schemeClr>
                </a:solidFill>
              </a:rPr>
              <a:t>однолітків;</a:t>
            </a:r>
          </a:p>
          <a:p>
            <a:r>
              <a:rPr lang="uk-UA" b="1" dirty="0">
                <a:solidFill>
                  <a:schemeClr val="accent6">
                    <a:lumMod val="75000"/>
                  </a:schemeClr>
                </a:solidFill>
              </a:rPr>
              <a:t>• створює можливості для навчання</a:t>
            </a:r>
          </a:p>
          <a:p>
            <a:r>
              <a:rPr lang="uk-UA" b="1" dirty="0">
                <a:solidFill>
                  <a:schemeClr val="accent6">
                    <a:lumMod val="75000"/>
                  </a:schemeClr>
                </a:solidFill>
              </a:rPr>
              <a:t>в реалістичному/природному</a:t>
            </a:r>
          </a:p>
          <a:p>
            <a:r>
              <a:rPr lang="uk-UA" b="1" dirty="0">
                <a:solidFill>
                  <a:schemeClr val="accent6">
                    <a:lumMod val="75000"/>
                  </a:schemeClr>
                </a:solidFill>
              </a:rPr>
              <a:t>середовищі;</a:t>
            </a:r>
          </a:p>
          <a:p>
            <a:r>
              <a:rPr lang="uk-UA" b="1" dirty="0">
                <a:solidFill>
                  <a:schemeClr val="accent6">
                    <a:lumMod val="75000"/>
                  </a:schemeClr>
                </a:solidFill>
              </a:rPr>
              <a:t>• допомагає формувати комунікативні,</a:t>
            </a:r>
          </a:p>
          <a:p>
            <a:r>
              <a:rPr lang="uk-UA" b="1" dirty="0">
                <a:solidFill>
                  <a:schemeClr val="accent6">
                    <a:lumMod val="75000"/>
                  </a:schemeClr>
                </a:solidFill>
              </a:rPr>
              <a:t>соціальні й академічні навички;</a:t>
            </a:r>
          </a:p>
          <a:p>
            <a:r>
              <a:rPr lang="uk-UA" b="1" dirty="0">
                <a:solidFill>
                  <a:schemeClr val="accent6">
                    <a:lumMod val="75000"/>
                  </a:schemeClr>
                </a:solidFill>
              </a:rPr>
              <a:t>• забезпечує рівний доступ до навчання;</a:t>
            </a:r>
          </a:p>
          <a:p>
            <a:r>
              <a:rPr lang="uk-UA" b="1" dirty="0">
                <a:solidFill>
                  <a:schemeClr val="accent6">
                    <a:lumMod val="75000"/>
                  </a:schemeClr>
                </a:solidFill>
              </a:rPr>
              <a:t>дає змогу підвищувати самооцінку</a:t>
            </a:r>
          </a:p>
          <a:p>
            <a:r>
              <a:rPr lang="uk-UA" b="1" dirty="0">
                <a:solidFill>
                  <a:schemeClr val="accent6">
                    <a:lumMod val="75000"/>
                  </a:schemeClr>
                </a:solidFill>
              </a:rPr>
              <a:t>й відчувати себе частиною цілого;</a:t>
            </a:r>
          </a:p>
          <a:p>
            <a:r>
              <a:rPr lang="uk-UA" b="1" dirty="0">
                <a:solidFill>
                  <a:schemeClr val="accent6">
                    <a:lumMod val="75000"/>
                  </a:schemeClr>
                </a:solidFill>
              </a:rPr>
              <a:t>• розширює можливості для</a:t>
            </a:r>
          </a:p>
          <a:p>
            <a:r>
              <a:rPr lang="uk-UA" b="1" dirty="0">
                <a:solidFill>
                  <a:schemeClr val="accent6">
                    <a:lumMod val="75000"/>
                  </a:schemeClr>
                </a:solidFill>
              </a:rPr>
              <a:t>налагодження нових дружніх стосунків.</a:t>
            </a:r>
          </a:p>
        </p:txBody>
      </p:sp>
      <p:sp>
        <p:nvSpPr>
          <p:cNvPr id="9" name="Місце для вмісту 8"/>
          <p:cNvSpPr>
            <a:spLocks noGrp="1"/>
          </p:cNvSpPr>
          <p:nvPr>
            <p:ph idx="1"/>
          </p:nvPr>
        </p:nvSpPr>
        <p:spPr>
          <a:xfrm>
            <a:off x="7380312" y="5157192"/>
            <a:ext cx="1306488" cy="968971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800871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600275"/>
            <a:ext cx="1012024" cy="1225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кутник 4"/>
          <p:cNvSpPr/>
          <p:nvPr/>
        </p:nvSpPr>
        <p:spPr>
          <a:xfrm>
            <a:off x="4499992" y="332656"/>
            <a:ext cx="4427984" cy="5832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• допомагає підвищувати чи </a:t>
            </a: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підтримувати рівень </a:t>
            </a:r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успішності;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• створює відповідне середовище </a:t>
            </a: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для виховання </a:t>
            </a:r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поваги </a:t>
            </a: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до відмінностей і </a:t>
            </a:r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розмаїття людей;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• розширює можливості для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налагодження нових дружніх стосунків;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• надає стимули до співпраці;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• допомагає розвинути в собі такі риси, </a:t>
            </a: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як творчість </a:t>
            </a:r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і винахідливість;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• дає змогу набувати </a:t>
            </a: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лідерських навичок</a:t>
            </a:r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• забезпечує можливість навчатися </a:t>
            </a: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на основі </a:t>
            </a:r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ширшого набору форм і </a:t>
            </a: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методів роботи.</a:t>
            </a:r>
            <a:endParaRPr lang="uk-UA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51520" y="1628800"/>
            <a:ext cx="3096344" cy="3024336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Інклюзивна освіта учням з типовим розвитком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15809673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709" y="2684115"/>
            <a:ext cx="1012024" cy="1225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179512" y="1844824"/>
            <a:ext cx="2952328" cy="3024336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Інклюзивна освіта педагогам</a:t>
            </a:r>
            <a:endParaRPr lang="uk-UA" sz="2400" b="1" dirty="0"/>
          </a:p>
        </p:txBody>
      </p:sp>
      <p:sp>
        <p:nvSpPr>
          <p:cNvPr id="5" name="Прямокутник 4"/>
          <p:cNvSpPr/>
          <p:nvPr/>
        </p:nvSpPr>
        <p:spPr>
          <a:xfrm>
            <a:off x="4499992" y="404664"/>
            <a:ext cx="4464496" cy="5832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• допомагає налагодити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співпрацю й застосовувати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командний підхід до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вирішення проблем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і знаходження шляхів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подолання труднощів</a:t>
            </a: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endParaRPr lang="uk-UA" sz="20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• забезпечує можливості для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професійного розвитку</a:t>
            </a: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endParaRPr lang="uk-UA" sz="20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• допомагає усвідомити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важливість розробки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програм навчання для дітей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з різноманітними потребами</a:t>
            </a: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endParaRPr lang="uk-UA" sz="20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• дає змогу збагатити власну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палітру методів і прийомів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викладання та навчальних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стратегій.</a:t>
            </a:r>
          </a:p>
        </p:txBody>
      </p:sp>
    </p:spTree>
    <p:extLst>
      <p:ext uri="{BB962C8B-B14F-4D97-AF65-F5344CB8AC3E}">
        <p14:creationId xmlns:p14="http://schemas.microsoft.com/office/powerpoint/2010/main" val="14002234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816225"/>
            <a:ext cx="1011237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Місце для вмісту 3"/>
          <p:cNvSpPr>
            <a:spLocks noGrp="1"/>
          </p:cNvSpPr>
          <p:nvPr>
            <p:ph idx="1"/>
          </p:nvPr>
        </p:nvSpPr>
        <p:spPr>
          <a:xfrm flipH="1">
            <a:off x="107504" y="1600200"/>
            <a:ext cx="349696" cy="4525963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5" name="Овал 4"/>
          <p:cNvSpPr/>
          <p:nvPr/>
        </p:nvSpPr>
        <p:spPr>
          <a:xfrm>
            <a:off x="107504" y="1988840"/>
            <a:ext cx="3024336" cy="288032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Інклюзивна освіта батькам</a:t>
            </a:r>
            <a:endParaRPr lang="uk-UA" sz="2400" b="1" dirty="0"/>
          </a:p>
        </p:txBody>
      </p:sp>
      <p:sp>
        <p:nvSpPr>
          <p:cNvPr id="6" name="Прямокутник 5"/>
          <p:cNvSpPr/>
          <p:nvPr/>
        </p:nvSpPr>
        <p:spPr>
          <a:xfrm>
            <a:off x="4287093" y="346348"/>
            <a:ext cx="4677395" cy="63230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• надає можливості для співпраці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й активнішого залучення до життя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шкільної громади</a:t>
            </a: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endParaRPr lang="uk-UA" sz="20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• забезпечує можливість вибору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в їхньому прагненні забезпечити </a:t>
            </a: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якісну освіту </a:t>
            </a:r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своїй дитині</a:t>
            </a: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endParaRPr lang="uk-UA" sz="20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• допомагає краще усвідомити </a:t>
            </a: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розмаїття шкільної </a:t>
            </a:r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та загальної громади</a:t>
            </a: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endParaRPr lang="uk-UA" sz="20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• надає стимули й заохочує до</a:t>
            </a: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спілкування з іншими батьками </a:t>
            </a: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для отримання </a:t>
            </a:r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підтримки й інформації</a:t>
            </a: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endParaRPr lang="uk-UA" sz="20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• допомагає сформулювати чітку </a:t>
            </a: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мету й </a:t>
            </a:r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створити реальне майбутнє для </a:t>
            </a:r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</a:rPr>
              <a:t>своєї дитини</a:t>
            </a:r>
            <a:r>
              <a:rPr lang="uk-UA" sz="2000" b="1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34410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710</Words>
  <Application>Microsoft Office PowerPoint</Application>
  <PresentationFormat>Екран (4:3)</PresentationFormat>
  <Paragraphs>116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2" baseType="lpstr">
      <vt:lpstr>Diseño predeterminado</vt:lpstr>
      <vt:lpstr>Інклюзивна освіта</vt:lpstr>
      <vt:lpstr>План роботи засідання ЦМО</vt:lpstr>
      <vt:lpstr>Презентація PowerPoint</vt:lpstr>
      <vt:lpstr>Системоутворювальні фактори, що впливають на соціодинаміку поширення інклюзії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Інклюзивна освіта:</dc:title>
  <dc:creator>Sara Yasmeen (Wipro Technologies)</dc:creator>
  <cp:lastModifiedBy>-</cp:lastModifiedBy>
  <cp:revision>25</cp:revision>
  <dcterms:created xsi:type="dcterms:W3CDTF">2010-02-23T11:30:32Z</dcterms:created>
  <dcterms:modified xsi:type="dcterms:W3CDTF">2020-01-28T09:58:24Z</dcterms:modified>
</cp:coreProperties>
</file>