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 dirty="0" err="1"/>
              <a:t>Максим</a:t>
            </a:r>
            <a:r>
              <a:rPr dirty="0"/>
              <a:t> </a:t>
            </a:r>
            <a:r>
              <a:rPr dirty="0" err="1"/>
              <a:t>Волощук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400">
                <a:solidFill>
                  <a:srgbClr val="646464"/>
                </a:solidFill>
              </a:defRPr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Про мене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М</a:t>
            </a:r>
            <a:r>
              <a:rPr dirty="0" err="1" smtClean="0"/>
              <a:t>аю</a:t>
            </a:r>
            <a:r>
              <a:rPr dirty="0" smtClean="0"/>
              <a:t> </a:t>
            </a:r>
            <a:r>
              <a:rPr dirty="0" err="1"/>
              <a:t>кваліфікацію</a:t>
            </a:r>
            <a:r>
              <a:rPr dirty="0"/>
              <a:t> </a:t>
            </a:r>
            <a:r>
              <a:rPr dirty="0" err="1"/>
              <a:t>фахового</a:t>
            </a:r>
            <a:r>
              <a:rPr dirty="0"/>
              <a:t> </a:t>
            </a:r>
            <a:r>
              <a:rPr dirty="0" err="1"/>
              <a:t>молодшого</a:t>
            </a:r>
            <a:r>
              <a:rPr dirty="0"/>
              <a:t> </a:t>
            </a:r>
            <a:r>
              <a:rPr dirty="0" err="1"/>
              <a:t>бакалавра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спеціальністю</a:t>
            </a:r>
            <a:r>
              <a:rPr dirty="0"/>
              <a:t> "</a:t>
            </a:r>
            <a:r>
              <a:rPr dirty="0" err="1"/>
              <a:t>Харчові</a:t>
            </a:r>
            <a:r>
              <a:rPr dirty="0"/>
              <a:t> </a:t>
            </a:r>
            <a:r>
              <a:rPr dirty="0" err="1"/>
              <a:t>технології</a:t>
            </a:r>
            <a:r>
              <a:rPr dirty="0"/>
              <a:t>".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Освіта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Освітньо-професійний</a:t>
            </a:r>
            <a:r>
              <a:rPr dirty="0"/>
              <a:t> </a:t>
            </a:r>
            <a:r>
              <a:rPr dirty="0" err="1"/>
              <a:t>ступінь</a:t>
            </a:r>
            <a:r>
              <a:rPr dirty="0"/>
              <a:t> </a:t>
            </a:r>
            <a:r>
              <a:rPr dirty="0" err="1"/>
              <a:t>фахової</a:t>
            </a:r>
            <a:r>
              <a:rPr dirty="0"/>
              <a:t> </a:t>
            </a:r>
            <a:r>
              <a:rPr dirty="0" err="1"/>
              <a:t>передвищої</a:t>
            </a:r>
            <a:r>
              <a:rPr dirty="0"/>
              <a:t> </a:t>
            </a:r>
            <a:r>
              <a:rPr dirty="0" err="1"/>
              <a:t>освіти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Навички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smtClean="0"/>
              <a:t> </a:t>
            </a:r>
            <a:r>
              <a:rPr dirty="0" err="1"/>
              <a:t>Високий</a:t>
            </a:r>
            <a:r>
              <a:rPr dirty="0"/>
              <a:t> </a:t>
            </a:r>
            <a:r>
              <a:rPr dirty="0" err="1"/>
              <a:t>рівень</a:t>
            </a:r>
            <a:r>
              <a:rPr dirty="0"/>
              <a:t> </a:t>
            </a:r>
            <a:r>
              <a:rPr dirty="0" err="1"/>
              <a:t>володіння</a:t>
            </a:r>
            <a:r>
              <a:rPr dirty="0"/>
              <a:t> </a:t>
            </a:r>
            <a:r>
              <a:rPr dirty="0" err="1"/>
              <a:t>українською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російською</a:t>
            </a:r>
            <a:r>
              <a:rPr dirty="0"/>
              <a:t> </a:t>
            </a:r>
            <a:r>
              <a:rPr dirty="0" err="1"/>
              <a:t>мовами</a:t>
            </a:r>
            <a:endParaRPr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Контакти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Email: </a:t>
            </a:r>
            <a:r>
              <a:rPr dirty="0" smtClean="0"/>
              <a:t>voloschukm36@gmail.com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Максим Волощук</vt:lpstr>
      <vt:lpstr>Про мене</vt:lpstr>
      <vt:lpstr>Освіта</vt:lpstr>
      <vt:lpstr>Навички</vt:lpstr>
      <vt:lpstr>Контакти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Максим Волощук</dc:title>
  <dc:subject/>
  <dc:creator/>
  <cp:keywords/>
  <dc:description>generated using python-pptx</dc:description>
  <cp:lastModifiedBy>Asus X543UB</cp:lastModifiedBy>
  <cp:revision>3</cp:revision>
  <dcterms:created xsi:type="dcterms:W3CDTF">2013-01-27T09:14:16Z</dcterms:created>
  <dcterms:modified xsi:type="dcterms:W3CDTF">2024-11-14T06:18:25Z</dcterms:modified>
  <cp:category/>
</cp:coreProperties>
</file>