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998" r:id="rId3"/>
    <p:sldId id="1025" r:id="rId4"/>
    <p:sldId id="1010" r:id="rId5"/>
    <p:sldId id="1026" r:id="rId6"/>
    <p:sldId id="1027" r:id="rId7"/>
    <p:sldId id="1040" r:id="rId8"/>
    <p:sldId id="1041" r:id="rId9"/>
    <p:sldId id="1030" r:id="rId10"/>
    <p:sldId id="1031" r:id="rId11"/>
    <p:sldId id="1037" r:id="rId12"/>
    <p:sldId id="1029" r:id="rId13"/>
    <p:sldId id="1038" r:id="rId14"/>
    <p:sldId id="1032" r:id="rId15"/>
    <p:sldId id="1033" r:id="rId16"/>
    <p:sldId id="1034" r:id="rId17"/>
    <p:sldId id="1039" r:id="rId18"/>
    <p:sldId id="1042" r:id="rId19"/>
    <p:sldId id="664" r:id="rId20"/>
    <p:sldId id="859" r:id="rId21"/>
    <p:sldId id="1009" r:id="rId22"/>
    <p:sldId id="1008" r:id="rId23"/>
    <p:sldId id="474" r:id="rId24"/>
    <p:sldId id="276" r:id="rId2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030A0"/>
    <a:srgbClr val="C70000"/>
    <a:srgbClr val="02BB02"/>
    <a:srgbClr val="660066"/>
    <a:srgbClr val="FFC000"/>
    <a:srgbClr val="CC00FF"/>
    <a:srgbClr val="E4917C"/>
    <a:srgbClr val="D24726"/>
    <a:srgbClr val="000000"/>
    <a:srgbClr val="FFFF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Без стилю та сі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929F9F4-4A8F-4326-A1B4-22849713DDAB}" styleName="Темний стиль 1 –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B9631B5-78F2-41C9-869B-9F39066F8104}" styleName="Помірний стиль 3 –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Помірний стиль 3 –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Помірний стиль 3 –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9450" autoAdjust="0"/>
    <p:restoredTop sz="94129" autoAdjust="0"/>
  </p:normalViewPr>
  <p:slideViewPr>
    <p:cSldViewPr>
      <p:cViewPr varScale="1">
        <p:scale>
          <a:sx n="69" d="100"/>
          <a:sy n="69" d="100"/>
        </p:scale>
        <p:origin x="-117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4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105BFB-FD02-42A4-B024-30E728FE1180}" type="doc">
      <dgm:prSet loTypeId="urn:microsoft.com/office/officeart/2009/3/layout/StepUpProcess" loCatId="process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uk-UA"/>
        </a:p>
      </dgm:t>
    </dgm:pt>
    <dgm:pt modelId="{315B3D86-926A-4CC7-8AA0-D4C96E20CBEA}">
      <dgm:prSet phldrT="[Текст]" custT="1"/>
      <dgm:spPr/>
      <dgm:t>
        <a:bodyPr/>
        <a:lstStyle/>
        <a:p>
          <a:r>
            <a:rPr lang="uk-UA" sz="2000" i="1" noProof="0" dirty="0" smtClean="0"/>
            <a:t>Що називають програмою</a:t>
          </a:r>
        </a:p>
      </dgm:t>
    </dgm:pt>
    <dgm:pt modelId="{DF55645F-A126-4D86-9561-716167B27046}" type="parTrans" cxnId="{68FB6ADD-641A-4696-9742-88298C57E541}">
      <dgm:prSet/>
      <dgm:spPr/>
      <dgm:t>
        <a:bodyPr/>
        <a:lstStyle/>
        <a:p>
          <a:endParaRPr lang="uk-UA"/>
        </a:p>
      </dgm:t>
    </dgm:pt>
    <dgm:pt modelId="{2D71F001-BD1C-49B7-AFB3-4937C19A9401}" type="sibTrans" cxnId="{68FB6ADD-641A-4696-9742-88298C57E541}">
      <dgm:prSet/>
      <dgm:spPr/>
      <dgm:t>
        <a:bodyPr/>
        <a:lstStyle/>
        <a:p>
          <a:endParaRPr lang="uk-UA"/>
        </a:p>
      </dgm:t>
    </dgm:pt>
    <dgm:pt modelId="{9955DCCA-1927-447A-B0E0-D61663048EE8}">
      <dgm:prSet phldrT="[Текст]" custT="1"/>
      <dgm:spPr/>
      <dgm:t>
        <a:bodyPr/>
        <a:lstStyle/>
        <a:p>
          <a:r>
            <a:rPr lang="uk-UA" sz="2000" i="1" noProof="0" dirty="0" smtClean="0"/>
            <a:t>Що називають </a:t>
          </a:r>
          <a:r>
            <a:rPr lang="uk-UA" sz="1900" i="1" noProof="0" dirty="0" smtClean="0"/>
            <a:t>середовищем</a:t>
          </a:r>
        </a:p>
      </dgm:t>
    </dgm:pt>
    <dgm:pt modelId="{BEB06C26-D1FE-49F6-AF77-63A677BA45F4}" type="parTrans" cxnId="{F726AB76-4D4D-43E1-B7BC-CD8D37266646}">
      <dgm:prSet/>
      <dgm:spPr/>
      <dgm:t>
        <a:bodyPr/>
        <a:lstStyle/>
        <a:p>
          <a:endParaRPr lang="uk-UA"/>
        </a:p>
      </dgm:t>
    </dgm:pt>
    <dgm:pt modelId="{E50F8F57-8A45-42CA-A274-24C4CA1CD071}" type="sibTrans" cxnId="{F726AB76-4D4D-43E1-B7BC-CD8D37266646}">
      <dgm:prSet/>
      <dgm:spPr/>
      <dgm:t>
        <a:bodyPr/>
        <a:lstStyle/>
        <a:p>
          <a:endParaRPr lang="uk-UA"/>
        </a:p>
      </dgm:t>
    </dgm:pt>
    <dgm:pt modelId="{73DEBAF0-3834-4328-A549-117CFA3EE1D1}">
      <dgm:prSet phldrT="[Текст]" custT="1"/>
      <dgm:spPr/>
      <dgm:t>
        <a:bodyPr/>
        <a:lstStyle/>
        <a:p>
          <a:r>
            <a:rPr lang="uk-UA" sz="2000" i="1" noProof="0" dirty="0" smtClean="0"/>
            <a:t>Як завантажити проект у середовищі </a:t>
          </a:r>
          <a:r>
            <a:rPr lang="uk-UA" sz="2000" i="1" noProof="0" dirty="0" err="1" smtClean="0">
              <a:solidFill>
                <a:srgbClr val="C70000"/>
              </a:solidFill>
            </a:rPr>
            <a:t>Скретч</a:t>
          </a:r>
          <a:endParaRPr lang="uk-UA" sz="2000" i="1" noProof="0" dirty="0" smtClean="0">
            <a:solidFill>
              <a:srgbClr val="C70000"/>
            </a:solidFill>
          </a:endParaRPr>
        </a:p>
      </dgm:t>
    </dgm:pt>
    <dgm:pt modelId="{9AE7E492-4EBB-43C0-8534-E258D4206DF5}" type="parTrans" cxnId="{F3FE8053-BDD6-4F22-A305-45A3AE8C476B}">
      <dgm:prSet/>
      <dgm:spPr/>
      <dgm:t>
        <a:bodyPr/>
        <a:lstStyle/>
        <a:p>
          <a:endParaRPr lang="uk-UA"/>
        </a:p>
      </dgm:t>
    </dgm:pt>
    <dgm:pt modelId="{ACDCF1E4-0FC2-4D18-B0EC-5DA71AF0A799}" type="sibTrans" cxnId="{F3FE8053-BDD6-4F22-A305-45A3AE8C476B}">
      <dgm:prSet/>
      <dgm:spPr/>
      <dgm:t>
        <a:bodyPr/>
        <a:lstStyle/>
        <a:p>
          <a:endParaRPr lang="uk-UA"/>
        </a:p>
      </dgm:t>
    </dgm:pt>
    <dgm:pt modelId="{2BFCC04B-5BEB-4DAE-97D1-F47641846B4A}">
      <dgm:prSet phldrT="[Текст]" custT="1"/>
      <dgm:spPr/>
      <dgm:t>
        <a:bodyPr/>
        <a:lstStyle/>
        <a:p>
          <a:r>
            <a:rPr lang="uk-UA" sz="1800" i="1" noProof="0" dirty="0" smtClean="0"/>
            <a:t>Які особливості режимів роботи в середовищі </a:t>
          </a:r>
          <a:r>
            <a:rPr lang="uk-UA" sz="1800" i="1" noProof="0" dirty="0" err="1" smtClean="0">
              <a:solidFill>
                <a:srgbClr val="C70000"/>
              </a:solidFill>
            </a:rPr>
            <a:t>Скретч</a:t>
          </a:r>
          <a:endParaRPr lang="uk-UA" sz="1800" i="1" noProof="0" dirty="0" smtClean="0">
            <a:solidFill>
              <a:srgbClr val="C70000"/>
            </a:solidFill>
          </a:endParaRPr>
        </a:p>
      </dgm:t>
    </dgm:pt>
    <dgm:pt modelId="{A5122477-7736-4821-9085-3DD889CD9222}" type="parTrans" cxnId="{3B57759C-379A-488D-900C-29D0CF421B32}">
      <dgm:prSet/>
      <dgm:spPr/>
      <dgm:t>
        <a:bodyPr/>
        <a:lstStyle/>
        <a:p>
          <a:endParaRPr lang="uk-UA"/>
        </a:p>
      </dgm:t>
    </dgm:pt>
    <dgm:pt modelId="{0FFFF517-82FF-47E2-8C52-17CCE0322137}" type="sibTrans" cxnId="{3B57759C-379A-488D-900C-29D0CF421B32}">
      <dgm:prSet/>
      <dgm:spPr/>
      <dgm:t>
        <a:bodyPr/>
        <a:lstStyle/>
        <a:p>
          <a:endParaRPr lang="uk-UA"/>
        </a:p>
      </dgm:t>
    </dgm:pt>
    <dgm:pt modelId="{278BBEC3-25EB-4983-A2ED-39E7510A7FC9}" type="pres">
      <dgm:prSet presAssocID="{E5105BFB-FD02-42A4-B024-30E728FE1180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uk-UA"/>
        </a:p>
      </dgm:t>
    </dgm:pt>
    <dgm:pt modelId="{5BF0CC98-8900-4BA1-A102-A374D41FF3BF}" type="pres">
      <dgm:prSet presAssocID="{315B3D86-926A-4CC7-8AA0-D4C96E20CBEA}" presName="composite" presStyleCnt="0"/>
      <dgm:spPr/>
      <dgm:t>
        <a:bodyPr/>
        <a:lstStyle/>
        <a:p>
          <a:endParaRPr lang="uk-UA"/>
        </a:p>
      </dgm:t>
    </dgm:pt>
    <dgm:pt modelId="{97F4F5B0-160D-40C2-BA04-7E2E012FE3F3}" type="pres">
      <dgm:prSet presAssocID="{315B3D86-926A-4CC7-8AA0-D4C96E20CBEA}" presName="LShape" presStyleLbl="alignNode1" presStyleIdx="0" presStyleCnt="7"/>
      <dgm:spPr>
        <a:gradFill flip="none" rotWithShape="0">
          <a:gsLst>
            <a:gs pos="0">
              <a:srgbClr val="660066"/>
            </a:gs>
            <a:gs pos="50000">
              <a:srgbClr val="7030A0"/>
            </a:gs>
            <a:gs pos="100000">
              <a:srgbClr val="CC00FF"/>
            </a:gs>
          </a:gsLst>
          <a:lin ang="2700000" scaled="1"/>
          <a:tileRect/>
        </a:gradFill>
        <a:ln>
          <a:solidFill>
            <a:srgbClr val="7030A0"/>
          </a:solidFill>
        </a:ln>
      </dgm:spPr>
      <dgm:t>
        <a:bodyPr/>
        <a:lstStyle/>
        <a:p>
          <a:endParaRPr lang="uk-UA"/>
        </a:p>
      </dgm:t>
    </dgm:pt>
    <dgm:pt modelId="{6A1C8FA4-0F52-445B-8E3A-B1010353A56A}" type="pres">
      <dgm:prSet presAssocID="{315B3D86-926A-4CC7-8AA0-D4C96E20CBEA}" presName="ParentText" presStyleLbl="revTx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E9CC8D66-CC3D-43B1-9028-C9C2A7507516}" type="pres">
      <dgm:prSet presAssocID="{315B3D86-926A-4CC7-8AA0-D4C96E20CBEA}" presName="Triangle" presStyleLbl="alignNode1" presStyleIdx="1" presStyleCnt="7"/>
      <dgm:spPr>
        <a:gradFill flip="none" rotWithShape="0">
          <a:gsLst>
            <a:gs pos="0">
              <a:srgbClr val="660066"/>
            </a:gs>
            <a:gs pos="50000">
              <a:srgbClr val="7030A0"/>
            </a:gs>
            <a:gs pos="100000">
              <a:srgbClr val="CC00FF"/>
            </a:gs>
          </a:gsLst>
          <a:lin ang="2700000" scaled="1"/>
          <a:tileRect/>
        </a:gradFill>
        <a:ln>
          <a:solidFill>
            <a:srgbClr val="7030A0"/>
          </a:solidFill>
        </a:ln>
      </dgm:spPr>
      <dgm:t>
        <a:bodyPr/>
        <a:lstStyle/>
        <a:p>
          <a:endParaRPr lang="uk-UA"/>
        </a:p>
      </dgm:t>
    </dgm:pt>
    <dgm:pt modelId="{38C4B215-A2C7-43E1-B40E-95E31A1B4645}" type="pres">
      <dgm:prSet presAssocID="{2D71F001-BD1C-49B7-AFB3-4937C19A9401}" presName="sibTrans" presStyleCnt="0"/>
      <dgm:spPr/>
      <dgm:t>
        <a:bodyPr/>
        <a:lstStyle/>
        <a:p>
          <a:endParaRPr lang="uk-UA"/>
        </a:p>
      </dgm:t>
    </dgm:pt>
    <dgm:pt modelId="{0D8E35D1-8279-4738-84B1-109E39103AF9}" type="pres">
      <dgm:prSet presAssocID="{2D71F001-BD1C-49B7-AFB3-4937C19A9401}" presName="space" presStyleCnt="0"/>
      <dgm:spPr/>
      <dgm:t>
        <a:bodyPr/>
        <a:lstStyle/>
        <a:p>
          <a:endParaRPr lang="uk-UA"/>
        </a:p>
      </dgm:t>
    </dgm:pt>
    <dgm:pt modelId="{3C6A016D-BCF4-4525-85FC-23F81AB96AE7}" type="pres">
      <dgm:prSet presAssocID="{9955DCCA-1927-447A-B0E0-D61663048EE8}" presName="composite" presStyleCnt="0"/>
      <dgm:spPr/>
      <dgm:t>
        <a:bodyPr/>
        <a:lstStyle/>
        <a:p>
          <a:endParaRPr lang="uk-UA"/>
        </a:p>
      </dgm:t>
    </dgm:pt>
    <dgm:pt modelId="{AC0DE14E-82E2-45F6-BC06-171FB2815A16}" type="pres">
      <dgm:prSet presAssocID="{9955DCCA-1927-447A-B0E0-D61663048EE8}" presName="LShape" presStyleLbl="alignNode1" presStyleIdx="2" presStyleCnt="7"/>
      <dgm:spPr>
        <a:gradFill flip="none" rotWithShape="0">
          <a:gsLst>
            <a:gs pos="0">
              <a:srgbClr val="660066"/>
            </a:gs>
            <a:gs pos="50000">
              <a:srgbClr val="7030A0"/>
            </a:gs>
            <a:gs pos="100000">
              <a:srgbClr val="CC00FF"/>
            </a:gs>
          </a:gsLst>
          <a:lin ang="2700000" scaled="1"/>
          <a:tileRect/>
        </a:gradFill>
        <a:ln>
          <a:solidFill>
            <a:srgbClr val="7030A0"/>
          </a:solidFill>
        </a:ln>
      </dgm:spPr>
      <dgm:t>
        <a:bodyPr/>
        <a:lstStyle/>
        <a:p>
          <a:endParaRPr lang="uk-UA"/>
        </a:p>
      </dgm:t>
    </dgm:pt>
    <dgm:pt modelId="{BBAF9E15-80C3-4253-BCA0-4AFD6FEA651C}" type="pres">
      <dgm:prSet presAssocID="{9955DCCA-1927-447A-B0E0-D61663048EE8}" presName="ParentText" presStyleLbl="revTx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9164056-8AA8-4CA8-AFE5-5EFFB9095995}" type="pres">
      <dgm:prSet presAssocID="{9955DCCA-1927-447A-B0E0-D61663048EE8}" presName="Triangle" presStyleLbl="alignNode1" presStyleIdx="3" presStyleCnt="7"/>
      <dgm:spPr>
        <a:gradFill flip="none" rotWithShape="0">
          <a:gsLst>
            <a:gs pos="0">
              <a:srgbClr val="660066"/>
            </a:gs>
            <a:gs pos="50000">
              <a:srgbClr val="7030A0"/>
            </a:gs>
            <a:gs pos="100000">
              <a:srgbClr val="CC00FF"/>
            </a:gs>
          </a:gsLst>
          <a:lin ang="2700000" scaled="1"/>
          <a:tileRect/>
        </a:gradFill>
        <a:ln>
          <a:solidFill>
            <a:srgbClr val="7030A0"/>
          </a:solidFill>
        </a:ln>
      </dgm:spPr>
      <dgm:t>
        <a:bodyPr/>
        <a:lstStyle/>
        <a:p>
          <a:endParaRPr lang="uk-UA"/>
        </a:p>
      </dgm:t>
    </dgm:pt>
    <dgm:pt modelId="{3B1E5A8A-F516-4D35-ACEA-08FECD676D88}" type="pres">
      <dgm:prSet presAssocID="{E50F8F57-8A45-42CA-A274-24C4CA1CD071}" presName="sibTrans" presStyleCnt="0"/>
      <dgm:spPr/>
      <dgm:t>
        <a:bodyPr/>
        <a:lstStyle/>
        <a:p>
          <a:endParaRPr lang="uk-UA"/>
        </a:p>
      </dgm:t>
    </dgm:pt>
    <dgm:pt modelId="{B3046140-F40C-4711-B20A-B8E13C910150}" type="pres">
      <dgm:prSet presAssocID="{E50F8F57-8A45-42CA-A274-24C4CA1CD071}" presName="space" presStyleCnt="0"/>
      <dgm:spPr/>
      <dgm:t>
        <a:bodyPr/>
        <a:lstStyle/>
        <a:p>
          <a:endParaRPr lang="uk-UA"/>
        </a:p>
      </dgm:t>
    </dgm:pt>
    <dgm:pt modelId="{553C9E41-A10E-41D4-B209-1B638E724388}" type="pres">
      <dgm:prSet presAssocID="{73DEBAF0-3834-4328-A549-117CFA3EE1D1}" presName="composite" presStyleCnt="0"/>
      <dgm:spPr/>
      <dgm:t>
        <a:bodyPr/>
        <a:lstStyle/>
        <a:p>
          <a:endParaRPr lang="uk-UA"/>
        </a:p>
      </dgm:t>
    </dgm:pt>
    <dgm:pt modelId="{77AA25AA-2414-40B8-95D0-A8FD724C6A6E}" type="pres">
      <dgm:prSet presAssocID="{73DEBAF0-3834-4328-A549-117CFA3EE1D1}" presName="LShape" presStyleLbl="alignNode1" presStyleIdx="4" presStyleCnt="7"/>
      <dgm:spPr>
        <a:gradFill flip="none" rotWithShape="0">
          <a:gsLst>
            <a:gs pos="0">
              <a:srgbClr val="660066"/>
            </a:gs>
            <a:gs pos="50000">
              <a:srgbClr val="7030A0"/>
            </a:gs>
            <a:gs pos="100000">
              <a:srgbClr val="CC00FF"/>
            </a:gs>
          </a:gsLst>
          <a:lin ang="2700000" scaled="1"/>
          <a:tileRect/>
        </a:gradFill>
        <a:ln>
          <a:solidFill>
            <a:srgbClr val="7030A0"/>
          </a:solidFill>
        </a:ln>
      </dgm:spPr>
      <dgm:t>
        <a:bodyPr/>
        <a:lstStyle/>
        <a:p>
          <a:endParaRPr lang="uk-UA"/>
        </a:p>
      </dgm:t>
    </dgm:pt>
    <dgm:pt modelId="{F3512FE0-87F1-49B2-B59A-C01170C09C67}" type="pres">
      <dgm:prSet presAssocID="{73DEBAF0-3834-4328-A549-117CFA3EE1D1}" presName="ParentText" presStyleLbl="revTx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04A2969-FE95-41AD-90F1-FA9456FA09EC}" type="pres">
      <dgm:prSet presAssocID="{73DEBAF0-3834-4328-A549-117CFA3EE1D1}" presName="Triangle" presStyleLbl="alignNode1" presStyleIdx="5" presStyleCnt="7"/>
      <dgm:spPr>
        <a:gradFill flip="none" rotWithShape="0">
          <a:gsLst>
            <a:gs pos="0">
              <a:srgbClr val="660066"/>
            </a:gs>
            <a:gs pos="50000">
              <a:srgbClr val="7030A0"/>
            </a:gs>
            <a:gs pos="100000">
              <a:srgbClr val="CC00FF"/>
            </a:gs>
          </a:gsLst>
          <a:lin ang="2700000" scaled="1"/>
          <a:tileRect/>
        </a:gradFill>
        <a:ln>
          <a:solidFill>
            <a:srgbClr val="7030A0"/>
          </a:solidFill>
        </a:ln>
      </dgm:spPr>
      <dgm:t>
        <a:bodyPr/>
        <a:lstStyle/>
        <a:p>
          <a:endParaRPr lang="uk-UA"/>
        </a:p>
      </dgm:t>
    </dgm:pt>
    <dgm:pt modelId="{3DB57D67-A355-46F5-B842-9A90BB303CA1}" type="pres">
      <dgm:prSet presAssocID="{ACDCF1E4-0FC2-4D18-B0EC-5DA71AF0A799}" presName="sibTrans" presStyleCnt="0"/>
      <dgm:spPr/>
    </dgm:pt>
    <dgm:pt modelId="{2BF308DE-1389-45BB-B0CB-23216B67BA2C}" type="pres">
      <dgm:prSet presAssocID="{ACDCF1E4-0FC2-4D18-B0EC-5DA71AF0A799}" presName="space" presStyleCnt="0"/>
      <dgm:spPr/>
    </dgm:pt>
    <dgm:pt modelId="{6865C909-7EC6-4711-AC35-75B62F2F2F2D}" type="pres">
      <dgm:prSet presAssocID="{2BFCC04B-5BEB-4DAE-97D1-F47641846B4A}" presName="composite" presStyleCnt="0"/>
      <dgm:spPr/>
    </dgm:pt>
    <dgm:pt modelId="{84382ABA-4503-4E30-A47D-74A283F133AC}" type="pres">
      <dgm:prSet presAssocID="{2BFCC04B-5BEB-4DAE-97D1-F47641846B4A}" presName="LShape" presStyleLbl="alignNode1" presStyleIdx="6" presStyleCnt="7"/>
      <dgm:spPr>
        <a:gradFill flip="none" rotWithShape="0">
          <a:gsLst>
            <a:gs pos="0">
              <a:srgbClr val="660066"/>
            </a:gs>
            <a:gs pos="50000">
              <a:srgbClr val="7030A0"/>
            </a:gs>
            <a:gs pos="100000">
              <a:srgbClr val="CC00FF"/>
            </a:gs>
          </a:gsLst>
          <a:lin ang="2700000" scaled="1"/>
          <a:tileRect/>
        </a:gradFill>
        <a:ln>
          <a:solidFill>
            <a:srgbClr val="7030A0"/>
          </a:solidFill>
        </a:ln>
      </dgm:spPr>
      <dgm:t>
        <a:bodyPr/>
        <a:lstStyle/>
        <a:p>
          <a:endParaRPr lang="uk-UA"/>
        </a:p>
      </dgm:t>
    </dgm:pt>
    <dgm:pt modelId="{4D5900C1-455C-42C8-98CA-C973FE9AF245}" type="pres">
      <dgm:prSet presAssocID="{2BFCC04B-5BEB-4DAE-97D1-F47641846B4A}" presName="ParentText" presStyleLbl="revTx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9AB7EF0C-8EFE-4458-9470-7214014C5FE0}" type="presOf" srcId="{73DEBAF0-3834-4328-A549-117CFA3EE1D1}" destId="{F3512FE0-87F1-49B2-B59A-C01170C09C67}" srcOrd="0" destOrd="0" presId="urn:microsoft.com/office/officeart/2009/3/layout/StepUpProcess"/>
    <dgm:cxn modelId="{68FB6ADD-641A-4696-9742-88298C57E541}" srcId="{E5105BFB-FD02-42A4-B024-30E728FE1180}" destId="{315B3D86-926A-4CC7-8AA0-D4C96E20CBEA}" srcOrd="0" destOrd="0" parTransId="{DF55645F-A126-4D86-9561-716167B27046}" sibTransId="{2D71F001-BD1C-49B7-AFB3-4937C19A9401}"/>
    <dgm:cxn modelId="{95A53427-8C91-4556-A48C-7055BE46E28A}" type="presOf" srcId="{9955DCCA-1927-447A-B0E0-D61663048EE8}" destId="{BBAF9E15-80C3-4253-BCA0-4AFD6FEA651C}" srcOrd="0" destOrd="0" presId="urn:microsoft.com/office/officeart/2009/3/layout/StepUpProcess"/>
    <dgm:cxn modelId="{56101EB8-311E-4F3F-86FC-30325CAB15AC}" type="presOf" srcId="{E5105BFB-FD02-42A4-B024-30E728FE1180}" destId="{278BBEC3-25EB-4983-A2ED-39E7510A7FC9}" srcOrd="0" destOrd="0" presId="urn:microsoft.com/office/officeart/2009/3/layout/StepUpProcess"/>
    <dgm:cxn modelId="{3B57759C-379A-488D-900C-29D0CF421B32}" srcId="{E5105BFB-FD02-42A4-B024-30E728FE1180}" destId="{2BFCC04B-5BEB-4DAE-97D1-F47641846B4A}" srcOrd="3" destOrd="0" parTransId="{A5122477-7736-4821-9085-3DD889CD9222}" sibTransId="{0FFFF517-82FF-47E2-8C52-17CCE0322137}"/>
    <dgm:cxn modelId="{F3FE8053-BDD6-4F22-A305-45A3AE8C476B}" srcId="{E5105BFB-FD02-42A4-B024-30E728FE1180}" destId="{73DEBAF0-3834-4328-A549-117CFA3EE1D1}" srcOrd="2" destOrd="0" parTransId="{9AE7E492-4EBB-43C0-8534-E258D4206DF5}" sibTransId="{ACDCF1E4-0FC2-4D18-B0EC-5DA71AF0A799}"/>
    <dgm:cxn modelId="{F726AB76-4D4D-43E1-B7BC-CD8D37266646}" srcId="{E5105BFB-FD02-42A4-B024-30E728FE1180}" destId="{9955DCCA-1927-447A-B0E0-D61663048EE8}" srcOrd="1" destOrd="0" parTransId="{BEB06C26-D1FE-49F6-AF77-63A677BA45F4}" sibTransId="{E50F8F57-8A45-42CA-A274-24C4CA1CD071}"/>
    <dgm:cxn modelId="{19F21757-2FCE-4551-A16B-EF199D6CFF8F}" type="presOf" srcId="{315B3D86-926A-4CC7-8AA0-D4C96E20CBEA}" destId="{6A1C8FA4-0F52-445B-8E3A-B1010353A56A}" srcOrd="0" destOrd="0" presId="urn:microsoft.com/office/officeart/2009/3/layout/StepUpProcess"/>
    <dgm:cxn modelId="{F375EDEF-79E3-4D9E-BB9D-A7EB0B2779C8}" type="presOf" srcId="{2BFCC04B-5BEB-4DAE-97D1-F47641846B4A}" destId="{4D5900C1-455C-42C8-98CA-C973FE9AF245}" srcOrd="0" destOrd="0" presId="urn:microsoft.com/office/officeart/2009/3/layout/StepUpProcess"/>
    <dgm:cxn modelId="{1C7A3893-D44F-4D6A-8FA1-459F2C9E6B27}" type="presParOf" srcId="{278BBEC3-25EB-4983-A2ED-39E7510A7FC9}" destId="{5BF0CC98-8900-4BA1-A102-A374D41FF3BF}" srcOrd="0" destOrd="0" presId="urn:microsoft.com/office/officeart/2009/3/layout/StepUpProcess"/>
    <dgm:cxn modelId="{9DF38F1D-0A9A-45B5-B7AC-E935F7F91E1E}" type="presParOf" srcId="{5BF0CC98-8900-4BA1-A102-A374D41FF3BF}" destId="{97F4F5B0-160D-40C2-BA04-7E2E012FE3F3}" srcOrd="0" destOrd="0" presId="urn:microsoft.com/office/officeart/2009/3/layout/StepUpProcess"/>
    <dgm:cxn modelId="{65D227B8-0E5D-4D1B-81F7-E8FEBC9A0C6F}" type="presParOf" srcId="{5BF0CC98-8900-4BA1-A102-A374D41FF3BF}" destId="{6A1C8FA4-0F52-445B-8E3A-B1010353A56A}" srcOrd="1" destOrd="0" presId="urn:microsoft.com/office/officeart/2009/3/layout/StepUpProcess"/>
    <dgm:cxn modelId="{357ABF01-D3E9-4F89-85E3-CB48D86D5731}" type="presParOf" srcId="{5BF0CC98-8900-4BA1-A102-A374D41FF3BF}" destId="{E9CC8D66-CC3D-43B1-9028-C9C2A7507516}" srcOrd="2" destOrd="0" presId="urn:microsoft.com/office/officeart/2009/3/layout/StepUpProcess"/>
    <dgm:cxn modelId="{3821F2CC-0103-4B00-A3E2-608D3A028B58}" type="presParOf" srcId="{278BBEC3-25EB-4983-A2ED-39E7510A7FC9}" destId="{38C4B215-A2C7-43E1-B40E-95E31A1B4645}" srcOrd="1" destOrd="0" presId="urn:microsoft.com/office/officeart/2009/3/layout/StepUpProcess"/>
    <dgm:cxn modelId="{F720A9D1-D1DA-4E02-9F91-5FBD0B53E9AD}" type="presParOf" srcId="{38C4B215-A2C7-43E1-B40E-95E31A1B4645}" destId="{0D8E35D1-8279-4738-84B1-109E39103AF9}" srcOrd="0" destOrd="0" presId="urn:microsoft.com/office/officeart/2009/3/layout/StepUpProcess"/>
    <dgm:cxn modelId="{06A4F9EE-EB06-4F3F-9645-2A5F6699E3C0}" type="presParOf" srcId="{278BBEC3-25EB-4983-A2ED-39E7510A7FC9}" destId="{3C6A016D-BCF4-4525-85FC-23F81AB96AE7}" srcOrd="2" destOrd="0" presId="urn:microsoft.com/office/officeart/2009/3/layout/StepUpProcess"/>
    <dgm:cxn modelId="{2464C94F-F14C-486F-A306-8FD28A469261}" type="presParOf" srcId="{3C6A016D-BCF4-4525-85FC-23F81AB96AE7}" destId="{AC0DE14E-82E2-45F6-BC06-171FB2815A16}" srcOrd="0" destOrd="0" presId="urn:microsoft.com/office/officeart/2009/3/layout/StepUpProcess"/>
    <dgm:cxn modelId="{DA7620AA-C368-48DD-A5D1-E3522099CA52}" type="presParOf" srcId="{3C6A016D-BCF4-4525-85FC-23F81AB96AE7}" destId="{BBAF9E15-80C3-4253-BCA0-4AFD6FEA651C}" srcOrd="1" destOrd="0" presId="urn:microsoft.com/office/officeart/2009/3/layout/StepUpProcess"/>
    <dgm:cxn modelId="{91C98637-77AA-432D-929E-B6E0154A0032}" type="presParOf" srcId="{3C6A016D-BCF4-4525-85FC-23F81AB96AE7}" destId="{A9164056-8AA8-4CA8-AFE5-5EFFB9095995}" srcOrd="2" destOrd="0" presId="urn:microsoft.com/office/officeart/2009/3/layout/StepUpProcess"/>
    <dgm:cxn modelId="{D561377C-0888-441E-844D-14949AFB7F11}" type="presParOf" srcId="{278BBEC3-25EB-4983-A2ED-39E7510A7FC9}" destId="{3B1E5A8A-F516-4D35-ACEA-08FECD676D88}" srcOrd="3" destOrd="0" presId="urn:microsoft.com/office/officeart/2009/3/layout/StepUpProcess"/>
    <dgm:cxn modelId="{996A4FA5-30D4-4F15-BE6C-D8B3A907D42A}" type="presParOf" srcId="{3B1E5A8A-F516-4D35-ACEA-08FECD676D88}" destId="{B3046140-F40C-4711-B20A-B8E13C910150}" srcOrd="0" destOrd="0" presId="urn:microsoft.com/office/officeart/2009/3/layout/StepUpProcess"/>
    <dgm:cxn modelId="{FB3B64A1-A296-4C54-9EDE-6CE1EE289109}" type="presParOf" srcId="{278BBEC3-25EB-4983-A2ED-39E7510A7FC9}" destId="{553C9E41-A10E-41D4-B209-1B638E724388}" srcOrd="4" destOrd="0" presId="urn:microsoft.com/office/officeart/2009/3/layout/StepUpProcess"/>
    <dgm:cxn modelId="{D7DF04F0-7C19-45F6-9F47-984963B1E787}" type="presParOf" srcId="{553C9E41-A10E-41D4-B209-1B638E724388}" destId="{77AA25AA-2414-40B8-95D0-A8FD724C6A6E}" srcOrd="0" destOrd="0" presId="urn:microsoft.com/office/officeart/2009/3/layout/StepUpProcess"/>
    <dgm:cxn modelId="{7FD0C7F1-39CC-4693-BF97-E82E4916894E}" type="presParOf" srcId="{553C9E41-A10E-41D4-B209-1B638E724388}" destId="{F3512FE0-87F1-49B2-B59A-C01170C09C67}" srcOrd="1" destOrd="0" presId="urn:microsoft.com/office/officeart/2009/3/layout/StepUpProcess"/>
    <dgm:cxn modelId="{AF197E13-1CCC-45E8-9B1E-FCC58AA53130}" type="presParOf" srcId="{553C9E41-A10E-41D4-B209-1B638E724388}" destId="{C04A2969-FE95-41AD-90F1-FA9456FA09EC}" srcOrd="2" destOrd="0" presId="urn:microsoft.com/office/officeart/2009/3/layout/StepUpProcess"/>
    <dgm:cxn modelId="{60ECBCB6-AB60-4337-909B-AC9972B4BE4E}" type="presParOf" srcId="{278BBEC3-25EB-4983-A2ED-39E7510A7FC9}" destId="{3DB57D67-A355-46F5-B842-9A90BB303CA1}" srcOrd="5" destOrd="0" presId="urn:microsoft.com/office/officeart/2009/3/layout/StepUpProcess"/>
    <dgm:cxn modelId="{9E99BE79-E0BB-4651-B0A2-38C249CB780B}" type="presParOf" srcId="{3DB57D67-A355-46F5-B842-9A90BB303CA1}" destId="{2BF308DE-1389-45BB-B0CB-23216B67BA2C}" srcOrd="0" destOrd="0" presId="urn:microsoft.com/office/officeart/2009/3/layout/StepUpProcess"/>
    <dgm:cxn modelId="{9C57F47E-5EEC-44E9-ADB1-53C60696F030}" type="presParOf" srcId="{278BBEC3-25EB-4983-A2ED-39E7510A7FC9}" destId="{6865C909-7EC6-4711-AC35-75B62F2F2F2D}" srcOrd="6" destOrd="0" presId="urn:microsoft.com/office/officeart/2009/3/layout/StepUpProcess"/>
    <dgm:cxn modelId="{DE1EFA32-64F9-4B9C-9EA6-BCE1BC982E7D}" type="presParOf" srcId="{6865C909-7EC6-4711-AC35-75B62F2F2F2D}" destId="{84382ABA-4503-4E30-A47D-74A283F133AC}" srcOrd="0" destOrd="0" presId="urn:microsoft.com/office/officeart/2009/3/layout/StepUpProcess"/>
    <dgm:cxn modelId="{34F9E9BE-A708-4165-A5BB-E248BBF286ED}" type="presParOf" srcId="{6865C909-7EC6-4711-AC35-75B62F2F2F2D}" destId="{4D5900C1-455C-42C8-98CA-C973FE9AF245}" srcOrd="1" destOrd="0" presId="urn:microsoft.com/office/officeart/2009/3/layout/StepUpProcess"/>
  </dgm:cxnLst>
  <dgm:bg>
    <a:noFill/>
  </dgm:bg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  <a:ext uri="{C62137D5-CB1D-491B-B009-E17868A290BF}">
      <dgm14:recolorImg xmlns=""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627B413-A2B4-431A-886A-9E69AE033872}" type="doc">
      <dgm:prSet loTypeId="urn:microsoft.com/office/officeart/2005/8/layout/vList4#2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E4DC7A6D-6458-4D40-8B72-786E2B43194F}">
      <dgm:prSet phldrT="[Текст]">
        <dgm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uk-UA" b="1" i="1" noProof="0" dirty="0" smtClean="0"/>
            <a:t>Коментоване виконання завдання з рубрики “</a:t>
          </a:r>
          <a:r>
            <a:rPr lang="uk-UA" b="1" i="1" noProof="0" dirty="0" smtClean="0">
              <a:solidFill>
                <a:srgbClr val="FFFF00"/>
              </a:solidFill>
            </a:rPr>
            <a:t>Обговорюємо</a:t>
          </a:r>
          <a:r>
            <a:rPr lang="uk-UA" b="1" i="1" noProof="0" dirty="0" smtClean="0"/>
            <a:t>”</a:t>
          </a:r>
        </a:p>
      </dgm:t>
    </dgm:pt>
    <dgm:pt modelId="{5DA025A0-926B-4178-8E1E-D63C2F38CBF0}" type="parTrans" cxnId="{61F115A4-A2AC-407F-B60D-5A12A912C187}">
      <dgm:prSet/>
      <dgm:spPr/>
      <dgm:t>
        <a:bodyPr/>
        <a:lstStyle/>
        <a:p>
          <a:endParaRPr lang="ru-RU"/>
        </a:p>
      </dgm:t>
    </dgm:pt>
    <dgm:pt modelId="{1B1FA1B5-111E-4BAC-9F0F-E935AA39B567}" type="sibTrans" cxnId="{61F115A4-A2AC-407F-B60D-5A12A912C187}">
      <dgm:prSet/>
      <dgm:spPr/>
      <dgm:t>
        <a:bodyPr/>
        <a:lstStyle/>
        <a:p>
          <a:endParaRPr lang="ru-RU"/>
        </a:p>
      </dgm:t>
    </dgm:pt>
    <dgm:pt modelId="{5E032831-D853-4C13-97AC-21D3F99245D7}" type="pres">
      <dgm:prSet presAssocID="{F627B413-A2B4-431A-886A-9E69AE033872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D012F7B-13FE-47A0-B83B-EC23C2DD5EDC}" type="pres">
      <dgm:prSet presAssocID="{E4DC7A6D-6458-4D40-8B72-786E2B43194F}" presName="comp" presStyleCnt="0"/>
      <dgm:spPr/>
      <dgm:t>
        <a:bodyPr/>
        <a:lstStyle/>
        <a:p>
          <a:endParaRPr lang="uk-UA"/>
        </a:p>
      </dgm:t>
    </dgm:pt>
    <dgm:pt modelId="{E07D53DF-6452-4009-8A85-F59B951C65CA}" type="pres">
      <dgm:prSet presAssocID="{E4DC7A6D-6458-4D40-8B72-786E2B43194F}" presName="box" presStyleLbl="node1" presStyleIdx="0" presStyleCnt="1" custLinFactNeighborX="12162" custLinFactNeighborY="-3466"/>
      <dgm:spPr/>
      <dgm:t>
        <a:bodyPr/>
        <a:lstStyle/>
        <a:p>
          <a:endParaRPr lang="ru-RU"/>
        </a:p>
      </dgm:t>
    </dgm:pt>
    <dgm:pt modelId="{E2502320-D2CF-4315-97ED-EB529052F563}" type="pres">
      <dgm:prSet presAssocID="{E4DC7A6D-6458-4D40-8B72-786E2B43194F}" presName="img" presStyleLbl="fgImgPlace1" presStyleIdx="0" presStyleCnt="1" custScaleY="4760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uk-UA"/>
        </a:p>
      </dgm:t>
    </dgm:pt>
    <dgm:pt modelId="{654347DA-5AB8-4D3E-B0C7-A56D667A19FF}" type="pres">
      <dgm:prSet presAssocID="{E4DC7A6D-6458-4D40-8B72-786E2B43194F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1F115A4-A2AC-407F-B60D-5A12A912C187}" srcId="{F627B413-A2B4-431A-886A-9E69AE033872}" destId="{E4DC7A6D-6458-4D40-8B72-786E2B43194F}" srcOrd="0" destOrd="0" parTransId="{5DA025A0-926B-4178-8E1E-D63C2F38CBF0}" sibTransId="{1B1FA1B5-111E-4BAC-9F0F-E935AA39B567}"/>
    <dgm:cxn modelId="{EDAC27FE-BDF2-4FA4-9FB0-A2C8625F418A}" type="presOf" srcId="{E4DC7A6D-6458-4D40-8B72-786E2B43194F}" destId="{E07D53DF-6452-4009-8A85-F59B951C65CA}" srcOrd="0" destOrd="0" presId="urn:microsoft.com/office/officeart/2005/8/layout/vList4#2"/>
    <dgm:cxn modelId="{49D68118-672C-4457-8405-89528F131BD9}" type="presOf" srcId="{F627B413-A2B4-431A-886A-9E69AE033872}" destId="{5E032831-D853-4C13-97AC-21D3F99245D7}" srcOrd="0" destOrd="0" presId="urn:microsoft.com/office/officeart/2005/8/layout/vList4#2"/>
    <dgm:cxn modelId="{077FA4A6-9B00-480B-9D23-911CC24D72E9}" type="presOf" srcId="{E4DC7A6D-6458-4D40-8B72-786E2B43194F}" destId="{654347DA-5AB8-4D3E-B0C7-A56D667A19FF}" srcOrd="1" destOrd="0" presId="urn:microsoft.com/office/officeart/2005/8/layout/vList4#2"/>
    <dgm:cxn modelId="{6B17569A-7C06-4F5C-B92E-E2DAD5BB133A}" type="presParOf" srcId="{5E032831-D853-4C13-97AC-21D3F99245D7}" destId="{FD012F7B-13FE-47A0-B83B-EC23C2DD5EDC}" srcOrd="0" destOrd="0" presId="urn:microsoft.com/office/officeart/2005/8/layout/vList4#2"/>
    <dgm:cxn modelId="{A60E3DA6-FB07-434E-BEB8-AFA947CF134F}" type="presParOf" srcId="{FD012F7B-13FE-47A0-B83B-EC23C2DD5EDC}" destId="{E07D53DF-6452-4009-8A85-F59B951C65CA}" srcOrd="0" destOrd="0" presId="urn:microsoft.com/office/officeart/2005/8/layout/vList4#2"/>
    <dgm:cxn modelId="{7862A326-45B0-45CA-91DE-499E6AE2DC26}" type="presParOf" srcId="{FD012F7B-13FE-47A0-B83B-EC23C2DD5EDC}" destId="{E2502320-D2CF-4315-97ED-EB529052F563}" srcOrd="1" destOrd="0" presId="urn:microsoft.com/office/officeart/2005/8/layout/vList4#2"/>
    <dgm:cxn modelId="{CD37685B-856E-4D53-83D7-2E449DF780D9}" type="presParOf" srcId="{FD012F7B-13FE-47A0-B83B-EC23C2DD5EDC}" destId="{654347DA-5AB8-4D3E-B0C7-A56D667A19FF}" srcOrd="2" destOrd="0" presId="urn:microsoft.com/office/officeart/2005/8/layout/vList4#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627B413-A2B4-431A-886A-9E69AE033872}" type="doc">
      <dgm:prSet loTypeId="urn:microsoft.com/office/officeart/2005/8/layout/vList4#2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E4DC7A6D-6458-4D40-8B72-786E2B43194F}">
      <dgm:prSet phldrT="[Текст]">
        <dgm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uk-UA" b="1" i="1" noProof="0" dirty="0" smtClean="0"/>
            <a:t>Виконання завдання з рубрики “</a:t>
          </a:r>
          <a:r>
            <a:rPr lang="uk-UA" b="1" i="1" noProof="0" dirty="0" smtClean="0">
              <a:solidFill>
                <a:srgbClr val="FFFF00"/>
              </a:solidFill>
            </a:rPr>
            <a:t>Працюємо в парах</a:t>
          </a:r>
          <a:r>
            <a:rPr lang="uk-UA" b="1" i="1" noProof="0" dirty="0" smtClean="0"/>
            <a:t>”</a:t>
          </a:r>
        </a:p>
      </dgm:t>
    </dgm:pt>
    <dgm:pt modelId="{5DA025A0-926B-4178-8E1E-D63C2F38CBF0}" type="parTrans" cxnId="{61F115A4-A2AC-407F-B60D-5A12A912C187}">
      <dgm:prSet/>
      <dgm:spPr/>
      <dgm:t>
        <a:bodyPr/>
        <a:lstStyle/>
        <a:p>
          <a:endParaRPr lang="ru-RU"/>
        </a:p>
      </dgm:t>
    </dgm:pt>
    <dgm:pt modelId="{1B1FA1B5-111E-4BAC-9F0F-E935AA39B567}" type="sibTrans" cxnId="{61F115A4-A2AC-407F-B60D-5A12A912C187}">
      <dgm:prSet/>
      <dgm:spPr/>
      <dgm:t>
        <a:bodyPr/>
        <a:lstStyle/>
        <a:p>
          <a:endParaRPr lang="ru-RU"/>
        </a:p>
      </dgm:t>
    </dgm:pt>
    <dgm:pt modelId="{5E032831-D853-4C13-97AC-21D3F99245D7}" type="pres">
      <dgm:prSet presAssocID="{F627B413-A2B4-431A-886A-9E69AE033872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D012F7B-13FE-47A0-B83B-EC23C2DD5EDC}" type="pres">
      <dgm:prSet presAssocID="{E4DC7A6D-6458-4D40-8B72-786E2B43194F}" presName="comp" presStyleCnt="0"/>
      <dgm:spPr/>
      <dgm:t>
        <a:bodyPr/>
        <a:lstStyle/>
        <a:p>
          <a:endParaRPr lang="uk-UA"/>
        </a:p>
      </dgm:t>
    </dgm:pt>
    <dgm:pt modelId="{E07D53DF-6452-4009-8A85-F59B951C65CA}" type="pres">
      <dgm:prSet presAssocID="{E4DC7A6D-6458-4D40-8B72-786E2B43194F}" presName="box" presStyleLbl="node1" presStyleIdx="0" presStyleCnt="1" custLinFactNeighborX="12162" custLinFactNeighborY="-3466"/>
      <dgm:spPr/>
      <dgm:t>
        <a:bodyPr/>
        <a:lstStyle/>
        <a:p>
          <a:endParaRPr lang="ru-RU"/>
        </a:p>
      </dgm:t>
    </dgm:pt>
    <dgm:pt modelId="{E2502320-D2CF-4315-97ED-EB529052F563}" type="pres">
      <dgm:prSet presAssocID="{E4DC7A6D-6458-4D40-8B72-786E2B43194F}" presName="img" presStyleLbl="fgImgPlace1" presStyleIdx="0" presStyleCnt="1" custScaleY="4760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uk-UA"/>
        </a:p>
      </dgm:t>
    </dgm:pt>
    <dgm:pt modelId="{654347DA-5AB8-4D3E-B0C7-A56D667A19FF}" type="pres">
      <dgm:prSet presAssocID="{E4DC7A6D-6458-4D40-8B72-786E2B43194F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1F115A4-A2AC-407F-B60D-5A12A912C187}" srcId="{F627B413-A2B4-431A-886A-9E69AE033872}" destId="{E4DC7A6D-6458-4D40-8B72-786E2B43194F}" srcOrd="0" destOrd="0" parTransId="{5DA025A0-926B-4178-8E1E-D63C2F38CBF0}" sibTransId="{1B1FA1B5-111E-4BAC-9F0F-E935AA39B567}"/>
    <dgm:cxn modelId="{3A43D088-892E-40A1-97D2-BE25CBCD4A02}" type="presOf" srcId="{E4DC7A6D-6458-4D40-8B72-786E2B43194F}" destId="{654347DA-5AB8-4D3E-B0C7-A56D667A19FF}" srcOrd="1" destOrd="0" presId="urn:microsoft.com/office/officeart/2005/8/layout/vList4#2"/>
    <dgm:cxn modelId="{4B63A578-230C-42C8-8E22-F1FCE318E065}" type="presOf" srcId="{E4DC7A6D-6458-4D40-8B72-786E2B43194F}" destId="{E07D53DF-6452-4009-8A85-F59B951C65CA}" srcOrd="0" destOrd="0" presId="urn:microsoft.com/office/officeart/2005/8/layout/vList4#2"/>
    <dgm:cxn modelId="{C02B5B9C-134B-4D27-96DB-7A9CBF10328B}" type="presOf" srcId="{F627B413-A2B4-431A-886A-9E69AE033872}" destId="{5E032831-D853-4C13-97AC-21D3F99245D7}" srcOrd="0" destOrd="0" presId="urn:microsoft.com/office/officeart/2005/8/layout/vList4#2"/>
    <dgm:cxn modelId="{7A6A2467-D78B-4209-9077-8135C582E5F5}" type="presParOf" srcId="{5E032831-D853-4C13-97AC-21D3F99245D7}" destId="{FD012F7B-13FE-47A0-B83B-EC23C2DD5EDC}" srcOrd="0" destOrd="0" presId="urn:microsoft.com/office/officeart/2005/8/layout/vList4#2"/>
    <dgm:cxn modelId="{716F745F-436A-4C12-BF09-1A8B5E0C08AF}" type="presParOf" srcId="{FD012F7B-13FE-47A0-B83B-EC23C2DD5EDC}" destId="{E07D53DF-6452-4009-8A85-F59B951C65CA}" srcOrd="0" destOrd="0" presId="urn:microsoft.com/office/officeart/2005/8/layout/vList4#2"/>
    <dgm:cxn modelId="{00527448-8625-4C5C-9456-0C29C91F18C7}" type="presParOf" srcId="{FD012F7B-13FE-47A0-B83B-EC23C2DD5EDC}" destId="{E2502320-D2CF-4315-97ED-EB529052F563}" srcOrd="1" destOrd="0" presId="urn:microsoft.com/office/officeart/2005/8/layout/vList4#2"/>
    <dgm:cxn modelId="{E495BE98-D2A6-4041-9E9F-8883CD2E00CD}" type="presParOf" srcId="{FD012F7B-13FE-47A0-B83B-EC23C2DD5EDC}" destId="{654347DA-5AB8-4D3E-B0C7-A56D667A19FF}" srcOrd="2" destOrd="0" presId="urn:microsoft.com/office/officeart/2005/8/layout/vList4#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#2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#2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67DABD-C727-49CC-811C-3CC655D6D80A}" type="datetimeFigureOut">
              <a:rPr lang="uk-UA" smtClean="0"/>
              <a:pPr/>
              <a:t>19.02.2016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B383F7-9346-4AD5-8EFC-1D69FC14701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971356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B383F7-9346-4AD5-8EFC-1D69FC147018}" type="slidenum">
              <a:rPr lang="uk-UA" smtClean="0"/>
              <a:pPr/>
              <a:t>19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544740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5080"/>
          <a:stretch/>
        </p:blipFill>
        <p:spPr>
          <a:xfrm>
            <a:off x="0" y="-16968"/>
            <a:ext cx="3956575" cy="5544616"/>
          </a:xfrm>
          <a:prstGeom prst="rect">
            <a:avLst/>
          </a:prstGeom>
          <a:noFill/>
        </p:spPr>
      </p:pic>
      <p:sp>
        <p:nvSpPr>
          <p:cNvPr id="3096" name="Rectangle 24"/>
          <p:cNvSpPr>
            <a:spLocks noChangeArrowheads="1"/>
          </p:cNvSpPr>
          <p:nvPr/>
        </p:nvSpPr>
        <p:spPr bwMode="auto">
          <a:xfrm>
            <a:off x="0" y="3527425"/>
            <a:ext cx="9144000" cy="33575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uk-UA"/>
          </a:p>
        </p:txBody>
      </p:sp>
      <p:sp>
        <p:nvSpPr>
          <p:cNvPr id="3097" name="Oval 25"/>
          <p:cNvSpPr>
            <a:spLocks noChangeArrowheads="1"/>
          </p:cNvSpPr>
          <p:nvPr/>
        </p:nvSpPr>
        <p:spPr bwMode="ltGray">
          <a:xfrm>
            <a:off x="1258888" y="4508500"/>
            <a:ext cx="4248150" cy="1800225"/>
          </a:xfrm>
          <a:prstGeom prst="ellipse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uk-UA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86525"/>
            <a:ext cx="2133600" cy="168275"/>
          </a:xfrm>
          <a:prstGeom prst="rect">
            <a:avLst/>
          </a:prstGeom>
        </p:spPr>
        <p:txBody>
          <a:bodyPr/>
          <a:lstStyle>
            <a:lvl1pPr>
              <a:defRPr sz="1200" b="0"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486525"/>
            <a:ext cx="2895600" cy="168275"/>
          </a:xfrm>
          <a:prstGeom prst="rect">
            <a:avLst/>
          </a:prstGeom>
        </p:spPr>
        <p:txBody>
          <a:bodyPr/>
          <a:lstStyle>
            <a:lvl1pPr algn="ctr">
              <a:defRPr sz="1200" b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486525"/>
            <a:ext cx="2133600" cy="168275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fld id="{45CBB50B-3705-4B77-895D-1505E85136B1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3089" name="Rectangle 17"/>
          <p:cNvSpPr>
            <a:spLocks noChangeArrowheads="1"/>
          </p:cNvSpPr>
          <p:nvPr/>
        </p:nvSpPr>
        <p:spPr bwMode="gray">
          <a:xfrm>
            <a:off x="0" y="3141663"/>
            <a:ext cx="9144000" cy="4318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uk-UA"/>
          </a:p>
        </p:txBody>
      </p:sp>
      <p:sp>
        <p:nvSpPr>
          <p:cNvPr id="3090" name="Oval 18"/>
          <p:cNvSpPr>
            <a:spLocks noChangeArrowheads="1"/>
          </p:cNvSpPr>
          <p:nvPr/>
        </p:nvSpPr>
        <p:spPr bwMode="gray">
          <a:xfrm>
            <a:off x="276225" y="1255713"/>
            <a:ext cx="4656138" cy="4837112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dist="172739" dir="3238358" algn="ctr" rotWithShape="0">
              <a:schemeClr val="tx1"/>
            </a:outer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uk-UA"/>
          </a:p>
        </p:txBody>
      </p:sp>
      <p:sp>
        <p:nvSpPr>
          <p:cNvPr id="3093" name="Freeform 21" descr="2"/>
          <p:cNvSpPr>
            <a:spLocks/>
          </p:cNvSpPr>
          <p:nvPr/>
        </p:nvSpPr>
        <p:spPr bwMode="gray">
          <a:xfrm>
            <a:off x="376238" y="2147888"/>
            <a:ext cx="2103437" cy="3032125"/>
          </a:xfrm>
          <a:custGeom>
            <a:avLst/>
            <a:gdLst>
              <a:gd name="T0" fmla="*/ 1325 w 1325"/>
              <a:gd name="T1" fmla="*/ 960 h 1910"/>
              <a:gd name="T2" fmla="*/ 414 w 1325"/>
              <a:gd name="T3" fmla="*/ 0 h 1910"/>
              <a:gd name="T4" fmla="*/ 27 w 1325"/>
              <a:gd name="T5" fmla="*/ 1014 h 1910"/>
              <a:gd name="T6" fmla="*/ 402 w 1325"/>
              <a:gd name="T7" fmla="*/ 1910 h 1910"/>
              <a:gd name="T8" fmla="*/ 1325 w 1325"/>
              <a:gd name="T9" fmla="*/ 960 h 19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25" h="1910">
                <a:moveTo>
                  <a:pt x="1325" y="960"/>
                </a:moveTo>
                <a:lnTo>
                  <a:pt x="414" y="0"/>
                </a:lnTo>
                <a:cubicBezTo>
                  <a:pt x="238" y="162"/>
                  <a:pt x="0" y="570"/>
                  <a:pt x="27" y="1014"/>
                </a:cubicBezTo>
                <a:cubicBezTo>
                  <a:pt x="53" y="1458"/>
                  <a:pt x="233" y="1748"/>
                  <a:pt x="402" y="1910"/>
                </a:cubicBezTo>
                <a:lnTo>
                  <a:pt x="1325" y="960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76200" cmpd="sng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uk-UA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124200" y="762000"/>
            <a:ext cx="5715000" cy="1828800"/>
          </a:xfrm>
        </p:spPr>
        <p:txBody>
          <a:bodyPr/>
          <a:lstStyle>
            <a:lvl1pPr algn="r">
              <a:defRPr sz="4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uk-UA" noProof="0" smtClean="0"/>
              <a:t>Зразок заголовка</a:t>
            </a:r>
            <a:endParaRPr lang="en-US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4343400" y="3178175"/>
            <a:ext cx="4572000" cy="3810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uk-UA" noProof="0" smtClean="0"/>
              <a:t>Зразок підзаголовка</a:t>
            </a:r>
            <a:endParaRPr lang="en-US" noProof="0" smtClean="0"/>
          </a:p>
        </p:txBody>
      </p:sp>
      <p:sp>
        <p:nvSpPr>
          <p:cNvPr id="3091" name="Freeform 19" descr="4"/>
          <p:cNvSpPr>
            <a:spLocks/>
          </p:cNvSpPr>
          <p:nvPr/>
        </p:nvSpPr>
        <p:spPr bwMode="gray">
          <a:xfrm>
            <a:off x="2625725" y="2119313"/>
            <a:ext cx="2139950" cy="3116262"/>
          </a:xfrm>
          <a:custGeom>
            <a:avLst/>
            <a:gdLst>
              <a:gd name="T0" fmla="*/ 951 w 1348"/>
              <a:gd name="T1" fmla="*/ 1963 h 1963"/>
              <a:gd name="T2" fmla="*/ 1338 w 1348"/>
              <a:gd name="T3" fmla="*/ 977 h 1963"/>
              <a:gd name="T4" fmla="*/ 905 w 1348"/>
              <a:gd name="T5" fmla="*/ 0 h 1963"/>
              <a:gd name="T6" fmla="*/ 0 w 1348"/>
              <a:gd name="T7" fmla="*/ 987 h 1963"/>
              <a:gd name="T8" fmla="*/ 951 w 1348"/>
              <a:gd name="T9" fmla="*/ 1963 h 19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8" h="1963">
                <a:moveTo>
                  <a:pt x="951" y="1963"/>
                </a:moveTo>
                <a:cubicBezTo>
                  <a:pt x="1244" y="1689"/>
                  <a:pt x="1348" y="1323"/>
                  <a:pt x="1338" y="977"/>
                </a:cubicBezTo>
                <a:cubicBezTo>
                  <a:pt x="1329" y="629"/>
                  <a:pt x="1132" y="226"/>
                  <a:pt x="905" y="0"/>
                </a:cubicBezTo>
                <a:lnTo>
                  <a:pt x="0" y="987"/>
                </a:lnTo>
                <a:lnTo>
                  <a:pt x="951" y="1963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/>
        </p:spPr>
        <p:txBody>
          <a:bodyPr/>
          <a:lstStyle/>
          <a:p>
            <a:endParaRPr lang="uk-UA" dirty="0"/>
          </a:p>
        </p:txBody>
      </p:sp>
      <p:sp>
        <p:nvSpPr>
          <p:cNvPr id="3092" name="Freeform 20" descr="1"/>
          <p:cNvSpPr>
            <a:spLocks/>
          </p:cNvSpPr>
          <p:nvPr/>
        </p:nvSpPr>
        <p:spPr bwMode="gray">
          <a:xfrm>
            <a:off x="1130300" y="1416050"/>
            <a:ext cx="2873375" cy="2182813"/>
          </a:xfrm>
          <a:custGeom>
            <a:avLst/>
            <a:gdLst>
              <a:gd name="T0" fmla="*/ 905 w 1810"/>
              <a:gd name="T1" fmla="*/ 1375 h 1375"/>
              <a:gd name="T2" fmla="*/ 1810 w 1810"/>
              <a:gd name="T3" fmla="*/ 395 h 1375"/>
              <a:gd name="T4" fmla="*/ 876 w 1810"/>
              <a:gd name="T5" fmla="*/ 24 h 1375"/>
              <a:gd name="T6" fmla="*/ 0 w 1810"/>
              <a:gd name="T7" fmla="*/ 396 h 1375"/>
              <a:gd name="T8" fmla="*/ 905 w 1810"/>
              <a:gd name="T9" fmla="*/ 1375 h 1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10" h="1375">
                <a:moveTo>
                  <a:pt x="905" y="1375"/>
                </a:moveTo>
                <a:lnTo>
                  <a:pt x="1810" y="395"/>
                </a:lnTo>
                <a:cubicBezTo>
                  <a:pt x="1612" y="176"/>
                  <a:pt x="1300" y="0"/>
                  <a:pt x="876" y="24"/>
                </a:cubicBezTo>
                <a:cubicBezTo>
                  <a:pt x="452" y="48"/>
                  <a:pt x="252" y="149"/>
                  <a:pt x="0" y="396"/>
                </a:cubicBezTo>
                <a:lnTo>
                  <a:pt x="905" y="1375"/>
                </a:ln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/>
        </p:spPr>
        <p:txBody>
          <a:bodyPr/>
          <a:lstStyle/>
          <a:p>
            <a:endParaRPr lang="uk-UA"/>
          </a:p>
        </p:txBody>
      </p:sp>
      <p:sp>
        <p:nvSpPr>
          <p:cNvPr id="3094" name="Freeform 22" descr="55282"/>
          <p:cNvSpPr>
            <a:spLocks/>
          </p:cNvSpPr>
          <p:nvPr/>
        </p:nvSpPr>
        <p:spPr bwMode="gray">
          <a:xfrm>
            <a:off x="1085850" y="3730625"/>
            <a:ext cx="2962275" cy="2219325"/>
          </a:xfrm>
          <a:custGeom>
            <a:avLst/>
            <a:gdLst>
              <a:gd name="T0" fmla="*/ 927 w 1866"/>
              <a:gd name="T1" fmla="*/ 0 h 1398"/>
              <a:gd name="T2" fmla="*/ 0 w 1866"/>
              <a:gd name="T3" fmla="*/ 975 h 1398"/>
              <a:gd name="T4" fmla="*/ 996 w 1866"/>
              <a:gd name="T5" fmla="*/ 1387 h 1398"/>
              <a:gd name="T6" fmla="*/ 1866 w 1866"/>
              <a:gd name="T7" fmla="*/ 996 h 1398"/>
              <a:gd name="T8" fmla="*/ 927 w 1866"/>
              <a:gd name="T9" fmla="*/ 0 h 1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66" h="1398">
                <a:moveTo>
                  <a:pt x="927" y="0"/>
                </a:moveTo>
                <a:lnTo>
                  <a:pt x="0" y="975"/>
                </a:lnTo>
                <a:cubicBezTo>
                  <a:pt x="203" y="1204"/>
                  <a:pt x="607" y="1398"/>
                  <a:pt x="996" y="1387"/>
                </a:cubicBezTo>
                <a:cubicBezTo>
                  <a:pt x="1385" y="1375"/>
                  <a:pt x="1707" y="1159"/>
                  <a:pt x="1866" y="996"/>
                </a:cubicBezTo>
                <a:lnTo>
                  <a:pt x="927" y="0"/>
                </a:lnTo>
                <a:close/>
              </a:path>
            </a:pathLst>
          </a:custGeom>
          <a:blipFill dpi="0" rotWithShape="1">
            <a:blip r:embed="rId6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/>
        </p:spPr>
        <p:txBody>
          <a:bodyPr/>
          <a:lstStyle/>
          <a:p>
            <a:endParaRPr lang="uk-UA"/>
          </a:p>
        </p:txBody>
      </p:sp>
      <p:sp>
        <p:nvSpPr>
          <p:cNvPr id="3095" name="Oval 23"/>
          <p:cNvSpPr>
            <a:spLocks noChangeArrowheads="1"/>
          </p:cNvSpPr>
          <p:nvPr/>
        </p:nvSpPr>
        <p:spPr bwMode="gray">
          <a:xfrm>
            <a:off x="1806575" y="2954338"/>
            <a:ext cx="1655763" cy="1655762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uk-UA"/>
          </a:p>
        </p:txBody>
      </p:sp>
      <p:sp>
        <p:nvSpPr>
          <p:cNvPr id="2" name="TextBox 1"/>
          <p:cNvSpPr txBox="1"/>
          <p:nvPr userDrawn="1"/>
        </p:nvSpPr>
        <p:spPr>
          <a:xfrm>
            <a:off x="1920416" y="2606934"/>
            <a:ext cx="141061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0" b="1" i="1" dirty="0" smtClean="0">
                <a:solidFill>
                  <a:srgbClr val="660066"/>
                </a:solidFill>
              </a:rPr>
              <a:t>6</a:t>
            </a:r>
            <a:endParaRPr lang="uk-UA" sz="15000" b="1" i="1" dirty="0">
              <a:solidFill>
                <a:srgbClr val="660066"/>
              </a:solidFill>
            </a:endParaRPr>
          </a:p>
        </p:txBody>
      </p:sp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6021288"/>
            <a:ext cx="5699686" cy="9912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>
          <a:xfrm>
            <a:off x="381000" y="838200"/>
            <a:ext cx="5943600" cy="254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www.thmemgallery.com</a:t>
            </a: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>
          <a:xfrm>
            <a:off x="6324600" y="6564313"/>
            <a:ext cx="2362200" cy="244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2B25CB-8942-46A9-9D64-AE57E939D97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5121326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10350" y="152400"/>
            <a:ext cx="2076450" cy="6337300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381000" y="152400"/>
            <a:ext cx="6076950" cy="6337300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>
          <a:xfrm>
            <a:off x="381000" y="838200"/>
            <a:ext cx="5943600" cy="254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www.thmemgallery.com</a:t>
            </a: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>
          <a:xfrm>
            <a:off x="6324600" y="6564313"/>
            <a:ext cx="2362200" cy="244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448C87-FF51-440B-BD72-802A9E0B7DA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14973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і таблиц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7391400" cy="563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аблиці 2"/>
          <p:cNvSpPr>
            <a:spLocks noGrp="1"/>
          </p:cNvSpPr>
          <p:nvPr>
            <p:ph type="tbl" idx="1"/>
          </p:nvPr>
        </p:nvSpPr>
        <p:spPr>
          <a:xfrm>
            <a:off x="457200" y="1241425"/>
            <a:ext cx="8229600" cy="5248275"/>
          </a:xfrm>
        </p:spPr>
        <p:txBody>
          <a:bodyPr/>
          <a:lstStyle/>
          <a:p>
            <a:r>
              <a:rPr lang="uk-UA" smtClean="0"/>
              <a:t>Вставлення таблиці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>
          <a:xfrm>
            <a:off x="381000" y="838200"/>
            <a:ext cx="5943600" cy="254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www.thmemgallery.com</a:t>
            </a: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>
          <a:xfrm>
            <a:off x="6324600" y="6564313"/>
            <a:ext cx="2362200" cy="244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>
          <a:xfrm>
            <a:off x="3124200" y="6553200"/>
            <a:ext cx="2133600" cy="234950"/>
          </a:xfrm>
        </p:spPr>
        <p:txBody>
          <a:bodyPr/>
          <a:lstStyle>
            <a:lvl1pPr>
              <a:defRPr/>
            </a:lvl1pPr>
          </a:lstStyle>
          <a:p>
            <a:fld id="{AB2F4EBE-20FE-4449-88AF-F5CA261BED1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872400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і діагра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7391400" cy="563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іаграми 2"/>
          <p:cNvSpPr>
            <a:spLocks noGrp="1"/>
          </p:cNvSpPr>
          <p:nvPr>
            <p:ph type="chart" idx="1"/>
          </p:nvPr>
        </p:nvSpPr>
        <p:spPr>
          <a:xfrm>
            <a:off x="457200" y="1241425"/>
            <a:ext cx="8229600" cy="5248275"/>
          </a:xfrm>
        </p:spPr>
        <p:txBody>
          <a:bodyPr/>
          <a:lstStyle/>
          <a:p>
            <a:r>
              <a:rPr lang="uk-UA" smtClean="0"/>
              <a:t>Вставлення діаграми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>
          <a:xfrm>
            <a:off x="381000" y="838200"/>
            <a:ext cx="5943600" cy="254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www.thmemgallery.com</a:t>
            </a: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>
          <a:xfrm>
            <a:off x="6324600" y="6564313"/>
            <a:ext cx="2362200" cy="244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>
          <a:xfrm>
            <a:off x="3124200" y="6553200"/>
            <a:ext cx="2133600" cy="234950"/>
          </a:xfrm>
        </p:spPr>
        <p:txBody>
          <a:bodyPr/>
          <a:lstStyle>
            <a:lvl1pPr>
              <a:defRPr/>
            </a:lvl1pPr>
          </a:lstStyle>
          <a:p>
            <a:fld id="{12AF022A-610B-40DB-863A-6B4C2942BB7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6923078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>
            <a:spLocks noGrp="1"/>
          </p:cNvSpPr>
          <p:nvPr>
            <p:ph type="title"/>
          </p:nvPr>
        </p:nvSpPr>
        <p:spPr>
          <a:xfrm>
            <a:off x="914400" y="274637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algn="l" rtl="0">
              <a:spcBef>
                <a:spcPts val="0"/>
              </a:spcBef>
              <a:spcAft>
                <a:spcPts val="0"/>
              </a:spcAft>
              <a:defRPr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3050" indent="-187325" algn="l" rtl="0">
              <a:spcBef>
                <a:spcPts val="575"/>
              </a:spcBef>
              <a:spcAft>
                <a:spcPts val="0"/>
              </a:spcAft>
              <a:buClr>
                <a:schemeClr val="accent1"/>
              </a:buClr>
              <a:buFont typeface="Arial"/>
              <a:buChar char="•"/>
              <a:defRPr sz="260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marL="547688" indent="-153987" algn="l" rtl="0">
              <a:spcBef>
                <a:spcPts val="375"/>
              </a:spcBef>
              <a:spcAft>
                <a:spcPts val="0"/>
              </a:spcAft>
              <a:buClr>
                <a:schemeClr val="accent2"/>
              </a:buClr>
              <a:buFont typeface="Arial"/>
              <a:buChar char="•"/>
              <a:defRPr sz="240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marL="822325" indent="-174625" algn="l" rtl="0">
              <a:spcBef>
                <a:spcPts val="375"/>
              </a:spcBef>
              <a:spcAft>
                <a:spcPts val="0"/>
              </a:spcAft>
              <a:buClr>
                <a:srgbClr val="B3B3C4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marL="1096963" indent="-173037" algn="l" rtl="0">
              <a:spcBef>
                <a:spcPts val="375"/>
              </a:spcBef>
              <a:spcAft>
                <a:spcPts val="0"/>
              </a:spcAft>
              <a:buClr>
                <a:srgbClr val="A04DA3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marL="1371600" indent="-101600" algn="l" rtl="0">
              <a:spcBef>
                <a:spcPts val="375"/>
              </a:spcBef>
              <a:spcAft>
                <a:spcPts val="0"/>
              </a:spcAft>
              <a:buClr>
                <a:srgbClr val="A04DA3"/>
              </a:buClr>
              <a:buFont typeface="Courier New"/>
              <a:buChar char="o"/>
              <a:defRPr sz="200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marL="1645920" indent="-166370" algn="l" rtl="0">
              <a:spcBef>
                <a:spcPts val="370"/>
              </a:spcBef>
              <a:buClr>
                <a:schemeClr val="accent3"/>
              </a:buClr>
              <a:buFont typeface="Arial"/>
              <a:buChar char="•"/>
              <a:defRPr sz="1800" baseline="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marL="1920240" indent="-161289" algn="l" rtl="0">
              <a:spcBef>
                <a:spcPts val="370"/>
              </a:spcBef>
              <a:buClr>
                <a:schemeClr val="accent2"/>
              </a:buClr>
              <a:buFont typeface="Arial"/>
              <a:buChar char="•"/>
              <a:defRPr sz="180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marL="2194560" indent="-168910" algn="l" rtl="0">
              <a:spcBef>
                <a:spcPts val="370"/>
              </a:spcBef>
              <a:buClr>
                <a:srgbClr val="CFDFD0"/>
              </a:buClr>
              <a:buFont typeface="Arial"/>
              <a:buChar char="•"/>
              <a:defRPr sz="180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marL="2468880" indent="-163829" algn="l" rtl="0">
              <a:spcBef>
                <a:spcPts val="370"/>
              </a:spcBef>
              <a:buClr>
                <a:srgbClr val="E4EDE4"/>
              </a:buClr>
              <a:buFont typeface="Arial"/>
              <a:buChar char="•"/>
              <a:defRPr sz="180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dt" idx="10"/>
          </p:nvPr>
        </p:nvSpPr>
        <p:spPr>
          <a:xfrm>
            <a:off x="6172200" y="6191250"/>
            <a:ext cx="24765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r" rtl="0">
              <a:defRPr sz="1400" b="0" i="0" u="none" strike="noStrike" cap="none" baseline="0">
                <a:solidFill>
                  <a:srgbClr val="424456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ftr" idx="11"/>
          </p:nvPr>
        </p:nvSpPr>
        <p:spPr>
          <a:xfrm>
            <a:off x="914400" y="6172200"/>
            <a:ext cx="39623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defRPr sz="1800" b="0" i="0" u="none" strike="noStrike" cap="none" baseline="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146050" y="6210300"/>
            <a:ext cx="457200" cy="457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91425" tIns="91425" rIns="91425" bIns="91425" anchor="ctr" anchorCtr="1"/>
          <a:lstStyle>
            <a:lvl1pPr marL="0" marR="0" indent="0" algn="ctr" rtl="0">
              <a:defRPr sz="1400" b="0" i="0" u="none" strike="noStrike" cap="none" baseline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6057263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461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533525"/>
            <a:ext cx="4038600" cy="50196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33525"/>
            <a:ext cx="4038600" cy="50196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613525"/>
            <a:ext cx="2133600" cy="2444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6BD709-F3B8-488A-AAC8-6BF360827BDE}" type="datetime1">
              <a:rPr lang="uk-UA"/>
              <a:pPr>
                <a:defRPr/>
              </a:pPr>
              <a:t>19.02.2016</a:t>
            </a:fld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A42492-B806-48B6-B4BC-271A15C5897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Rectangle 27"/>
          <p:cNvSpPr>
            <a:spLocks noGrp="1" noChangeArrowheads="1"/>
          </p:cNvSpPr>
          <p:nvPr>
            <p:ph type="ftr" sz="quarter" idx="12"/>
          </p:nvPr>
        </p:nvSpPr>
        <p:spPr>
          <a:xfrm>
            <a:off x="457200" y="1143000"/>
            <a:ext cx="8458200" cy="23971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http://sayt-portfolio.at.ua</a:t>
            </a:r>
          </a:p>
        </p:txBody>
      </p:sp>
    </p:spTree>
    <p:extLst>
      <p:ext uri="{BB962C8B-B14F-4D97-AF65-F5344CB8AC3E}">
        <p14:creationId xmlns="" xmlns:p14="http://schemas.microsoft.com/office/powerpoint/2010/main" val="41387109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34282"/>
            <a:ext cx="7391400" cy="563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>
          <a:xfrm>
            <a:off x="381000" y="838200"/>
            <a:ext cx="5943600" cy="254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www.teach-inf.at.ua</a:t>
            </a:r>
            <a:endParaRPr lang="en-US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D4D95D-8320-440D-B675-56517B76CC14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7812360" y="566624"/>
            <a:ext cx="14994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b="1" i="1" dirty="0" smtClean="0"/>
              <a:t>6</a:t>
            </a:r>
            <a:endParaRPr lang="uk-UA" sz="4400" b="1" i="1" dirty="0"/>
          </a:p>
        </p:txBody>
      </p:sp>
    </p:spTree>
    <p:extLst>
      <p:ext uri="{BB962C8B-B14F-4D97-AF65-F5344CB8AC3E}">
        <p14:creationId xmlns="" xmlns:p14="http://schemas.microsoft.com/office/powerpoint/2010/main" val="32716706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>
          <a:xfrm>
            <a:off x="381000" y="838200"/>
            <a:ext cx="5943600" cy="254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www.thmemgallery.com</a:t>
            </a: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>
          <a:xfrm>
            <a:off x="6324600" y="6564313"/>
            <a:ext cx="2362200" cy="244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04B9E8-36A4-49AA-BF0A-4090F7111B2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248505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241425"/>
            <a:ext cx="4038600" cy="5248275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241425"/>
            <a:ext cx="4038600" cy="5248275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>
          <a:xfrm>
            <a:off x="381000" y="838200"/>
            <a:ext cx="5943600" cy="254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www.thmemgallery.com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>
          <a:xfrm>
            <a:off x="6324600" y="6564313"/>
            <a:ext cx="2362200" cy="244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5AC7A6-F13F-42D1-9BDA-B8BB9D5CAC8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717331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>
          <a:xfrm>
            <a:off x="381000" y="838200"/>
            <a:ext cx="5943600" cy="254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www.thmemgallery.com</a:t>
            </a:r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>
          <a:xfrm>
            <a:off x="6324600" y="6564313"/>
            <a:ext cx="2362200" cy="244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07A531-D6AF-465B-937B-58C25D280C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718037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Зразок заголовка</a:t>
            </a:r>
            <a:endParaRPr lang="uk-UA" dirty="0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>
          <a:xfrm>
            <a:off x="381000" y="838200"/>
            <a:ext cx="5943600" cy="254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www.thmemgallery.com</a:t>
            </a:r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>
          <a:xfrm>
            <a:off x="6324600" y="6564313"/>
            <a:ext cx="2362200" cy="244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9B2264-9432-4810-A103-B0FCAC4E63D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2351334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>
          <a:xfrm>
            <a:off x="381000" y="838200"/>
            <a:ext cx="5943600" cy="254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www.thmemgallery.com</a:t>
            </a:r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>
          <a:xfrm>
            <a:off x="6324600" y="6564313"/>
            <a:ext cx="2362200" cy="244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3365C5-E334-46A2-BE20-E564EC85941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329337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>
          <a:xfrm>
            <a:off x="381000" y="838200"/>
            <a:ext cx="5943600" cy="254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www.thmemgallery.com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>
          <a:xfrm>
            <a:off x="6324600" y="6564313"/>
            <a:ext cx="2362200" cy="244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318B2A-8D94-4F14-8018-5C066F330F0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046044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>
          <a:xfrm>
            <a:off x="381000" y="838200"/>
            <a:ext cx="5943600" cy="254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www.thmemgallery.com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>
          <a:xfrm>
            <a:off x="6324600" y="6564313"/>
            <a:ext cx="2362200" cy="244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715983-866F-4FF3-8457-22C806021FE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095398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20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/>
        </p:nvSpPr>
        <p:spPr bwMode="gray">
          <a:xfrm>
            <a:off x="0" y="798513"/>
            <a:ext cx="9144000" cy="312737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uk-UA"/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white">
          <a:xfrm>
            <a:off x="0" y="0"/>
            <a:ext cx="9144000" cy="83661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uk-UA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41425"/>
            <a:ext cx="8229600" cy="524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smtClea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124200" y="6553200"/>
            <a:ext cx="2133600" cy="23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230A211-C992-450A-A6C7-D494D9123419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381000" y="152400"/>
            <a:ext cx="7391400" cy="56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заголовка</a:t>
            </a:r>
            <a:endParaRPr lang="en-US" smtClean="0"/>
          </a:p>
        </p:txBody>
      </p:sp>
      <p:grpSp>
        <p:nvGrpSpPr>
          <p:cNvPr id="1041" name="Group 17"/>
          <p:cNvGrpSpPr>
            <a:grpSpLocks/>
          </p:cNvGrpSpPr>
          <p:nvPr/>
        </p:nvGrpSpPr>
        <p:grpSpPr bwMode="auto">
          <a:xfrm>
            <a:off x="7308850" y="188913"/>
            <a:ext cx="1665288" cy="1512887"/>
            <a:chOff x="4604" y="119"/>
            <a:chExt cx="1049" cy="953"/>
          </a:xfrm>
        </p:grpSpPr>
        <p:sp>
          <p:nvSpPr>
            <p:cNvPr id="1042" name="Oval 18"/>
            <p:cNvSpPr>
              <a:spLocks noChangeArrowheads="1"/>
            </p:cNvSpPr>
            <p:nvPr userDrawn="1"/>
          </p:nvSpPr>
          <p:spPr bwMode="gray">
            <a:xfrm>
              <a:off x="4921" y="845"/>
              <a:ext cx="732" cy="227"/>
            </a:xfrm>
            <a:prstGeom prst="ellipse">
              <a:avLst/>
            </a:prstGeom>
            <a:gradFill rotWithShape="1">
              <a:gsLst>
                <a:gs pos="0">
                  <a:schemeClr val="tx1"/>
                </a:gs>
                <a:gs pos="100000">
                  <a:schemeClr val="tx1">
                    <a:gamma/>
                    <a:tint val="0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43" name="Oval 19"/>
            <p:cNvSpPr>
              <a:spLocks noChangeArrowheads="1"/>
            </p:cNvSpPr>
            <p:nvPr userDrawn="1"/>
          </p:nvSpPr>
          <p:spPr bwMode="gray">
            <a:xfrm>
              <a:off x="4604" y="119"/>
              <a:ext cx="932" cy="91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dist="63500" dir="2212194" algn="ctr" rotWithShape="0">
                <a:schemeClr val="tx1"/>
              </a:outerShdw>
            </a:effectLst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44" name="Freeform 20" descr="4"/>
            <p:cNvSpPr>
              <a:spLocks/>
            </p:cNvSpPr>
            <p:nvPr userDrawn="1"/>
          </p:nvSpPr>
          <p:spPr bwMode="gray">
            <a:xfrm>
              <a:off x="5077" y="281"/>
              <a:ext cx="426" cy="588"/>
            </a:xfrm>
            <a:custGeom>
              <a:avLst/>
              <a:gdLst>
                <a:gd name="T0" fmla="*/ 951 w 1348"/>
                <a:gd name="T1" fmla="*/ 1963 h 1963"/>
                <a:gd name="T2" fmla="*/ 1338 w 1348"/>
                <a:gd name="T3" fmla="*/ 977 h 1963"/>
                <a:gd name="T4" fmla="*/ 905 w 1348"/>
                <a:gd name="T5" fmla="*/ 0 h 1963"/>
                <a:gd name="T6" fmla="*/ 0 w 1348"/>
                <a:gd name="T7" fmla="*/ 987 h 1963"/>
                <a:gd name="T8" fmla="*/ 951 w 1348"/>
                <a:gd name="T9" fmla="*/ 1963 h 19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8" h="1963">
                  <a:moveTo>
                    <a:pt x="951" y="1963"/>
                  </a:moveTo>
                  <a:cubicBezTo>
                    <a:pt x="1244" y="1689"/>
                    <a:pt x="1348" y="1323"/>
                    <a:pt x="1338" y="977"/>
                  </a:cubicBezTo>
                  <a:cubicBezTo>
                    <a:pt x="1329" y="629"/>
                    <a:pt x="1132" y="226"/>
                    <a:pt x="905" y="0"/>
                  </a:cubicBezTo>
                  <a:lnTo>
                    <a:pt x="0" y="987"/>
                  </a:lnTo>
                  <a:lnTo>
                    <a:pt x="951" y="1963"/>
                  </a:lnTo>
                  <a:close/>
                </a:path>
              </a:pathLst>
            </a:custGeom>
            <a:blipFill dpi="0" rotWithShape="1">
              <a:blip r:embed="rId17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5" name="Freeform 21" descr="1"/>
            <p:cNvSpPr>
              <a:spLocks/>
            </p:cNvSpPr>
            <p:nvPr userDrawn="1"/>
          </p:nvSpPr>
          <p:spPr bwMode="gray">
            <a:xfrm>
              <a:off x="4779" y="144"/>
              <a:ext cx="572" cy="416"/>
            </a:xfrm>
            <a:custGeom>
              <a:avLst/>
              <a:gdLst>
                <a:gd name="T0" fmla="*/ 905 w 1810"/>
                <a:gd name="T1" fmla="*/ 1388 h 1388"/>
                <a:gd name="T2" fmla="*/ 1810 w 1810"/>
                <a:gd name="T3" fmla="*/ 408 h 1388"/>
                <a:gd name="T4" fmla="*/ 874 w 1810"/>
                <a:gd name="T5" fmla="*/ 40 h 1388"/>
                <a:gd name="T6" fmla="*/ 0 w 1810"/>
                <a:gd name="T7" fmla="*/ 409 h 1388"/>
                <a:gd name="T8" fmla="*/ 905 w 1810"/>
                <a:gd name="T9" fmla="*/ 1388 h 1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0" h="1388">
                  <a:moveTo>
                    <a:pt x="905" y="1388"/>
                  </a:moveTo>
                  <a:lnTo>
                    <a:pt x="1810" y="408"/>
                  </a:lnTo>
                  <a:cubicBezTo>
                    <a:pt x="1612" y="189"/>
                    <a:pt x="1272" y="0"/>
                    <a:pt x="874" y="40"/>
                  </a:cubicBezTo>
                  <a:cubicBezTo>
                    <a:pt x="541" y="52"/>
                    <a:pt x="252" y="162"/>
                    <a:pt x="0" y="409"/>
                  </a:cubicBezTo>
                  <a:lnTo>
                    <a:pt x="905" y="1388"/>
                  </a:lnTo>
                  <a:close/>
                </a:path>
              </a:pathLst>
            </a:custGeom>
            <a:blipFill dpi="0" rotWithShape="1">
              <a:blip r:embed="rId18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6" name="Freeform 22" descr="2"/>
            <p:cNvSpPr>
              <a:spLocks/>
            </p:cNvSpPr>
            <p:nvPr userDrawn="1"/>
          </p:nvSpPr>
          <p:spPr bwMode="gray">
            <a:xfrm>
              <a:off x="4629" y="286"/>
              <a:ext cx="419" cy="572"/>
            </a:xfrm>
            <a:custGeom>
              <a:avLst/>
              <a:gdLst>
                <a:gd name="T0" fmla="*/ 1325 w 1325"/>
                <a:gd name="T1" fmla="*/ 960 h 1910"/>
                <a:gd name="T2" fmla="*/ 414 w 1325"/>
                <a:gd name="T3" fmla="*/ 0 h 1910"/>
                <a:gd name="T4" fmla="*/ 27 w 1325"/>
                <a:gd name="T5" fmla="*/ 1014 h 1910"/>
                <a:gd name="T6" fmla="*/ 402 w 1325"/>
                <a:gd name="T7" fmla="*/ 1910 h 1910"/>
                <a:gd name="T8" fmla="*/ 1325 w 1325"/>
                <a:gd name="T9" fmla="*/ 960 h 1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5" h="1910">
                  <a:moveTo>
                    <a:pt x="1325" y="960"/>
                  </a:moveTo>
                  <a:lnTo>
                    <a:pt x="414" y="0"/>
                  </a:lnTo>
                  <a:cubicBezTo>
                    <a:pt x="238" y="162"/>
                    <a:pt x="0" y="570"/>
                    <a:pt x="27" y="1014"/>
                  </a:cubicBezTo>
                  <a:cubicBezTo>
                    <a:pt x="53" y="1458"/>
                    <a:pt x="233" y="1748"/>
                    <a:pt x="402" y="1910"/>
                  </a:cubicBezTo>
                  <a:lnTo>
                    <a:pt x="1325" y="960"/>
                  </a:lnTo>
                  <a:close/>
                </a:path>
              </a:pathLst>
            </a:custGeom>
            <a:blipFill dpi="0" rotWithShape="1">
              <a:blip r:embed="rId19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7" name="Freeform 23" descr="55282"/>
            <p:cNvSpPr>
              <a:spLocks/>
            </p:cNvSpPr>
            <p:nvPr userDrawn="1"/>
          </p:nvSpPr>
          <p:spPr bwMode="gray">
            <a:xfrm>
              <a:off x="4770" y="585"/>
              <a:ext cx="590" cy="418"/>
            </a:xfrm>
            <a:custGeom>
              <a:avLst/>
              <a:gdLst>
                <a:gd name="T0" fmla="*/ 927 w 1866"/>
                <a:gd name="T1" fmla="*/ 0 h 1398"/>
                <a:gd name="T2" fmla="*/ 0 w 1866"/>
                <a:gd name="T3" fmla="*/ 975 h 1398"/>
                <a:gd name="T4" fmla="*/ 996 w 1866"/>
                <a:gd name="T5" fmla="*/ 1387 h 1398"/>
                <a:gd name="T6" fmla="*/ 1866 w 1866"/>
                <a:gd name="T7" fmla="*/ 996 h 1398"/>
                <a:gd name="T8" fmla="*/ 927 w 1866"/>
                <a:gd name="T9" fmla="*/ 0 h 1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66" h="1398">
                  <a:moveTo>
                    <a:pt x="927" y="0"/>
                  </a:moveTo>
                  <a:lnTo>
                    <a:pt x="0" y="975"/>
                  </a:lnTo>
                  <a:cubicBezTo>
                    <a:pt x="203" y="1204"/>
                    <a:pt x="607" y="1398"/>
                    <a:pt x="996" y="1387"/>
                  </a:cubicBezTo>
                  <a:cubicBezTo>
                    <a:pt x="1385" y="1375"/>
                    <a:pt x="1707" y="1159"/>
                    <a:pt x="1866" y="996"/>
                  </a:cubicBezTo>
                  <a:lnTo>
                    <a:pt x="927" y="0"/>
                  </a:lnTo>
                  <a:close/>
                </a:path>
              </a:pathLst>
            </a:custGeom>
            <a:blipFill dpi="0" rotWithShape="1">
              <a:blip r:embed="rId20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8" name="Oval 24"/>
            <p:cNvSpPr>
              <a:spLocks noChangeArrowheads="1"/>
            </p:cNvSpPr>
            <p:nvPr userDrawn="1"/>
          </p:nvSpPr>
          <p:spPr bwMode="gray">
            <a:xfrm>
              <a:off x="4914" y="438"/>
              <a:ext cx="329" cy="3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k-UA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sldNum="0"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anose="020B060403050404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anose="020B060403050404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anose="020B060403050404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anose="020B060403050404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anose="020B060403050404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anose="020B060403050404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anose="020B060403050404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anose="020B060403050404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2800" b="1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1.xml"/><Relationship Id="rId7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microsoft.com/office/2007/relationships/diagramDrawing" Target="../diagrams/drawing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5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diagramLayout" Target="../diagrams/layout2.xml"/><Relationship Id="rId7" Type="http://schemas.openxmlformats.org/officeDocument/2006/relationships/image" Target="../media/image4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diagramLayout" Target="../diagrams/layout3.xml"/><Relationship Id="rId7" Type="http://schemas.openxmlformats.org/officeDocument/2006/relationships/image" Target="../media/image43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sz="1800" b="1" dirty="0" smtClean="0">
                <a:solidFill>
                  <a:srgbClr val="FF0000"/>
                </a:solidFill>
              </a:rPr>
              <a:t>За новою програмою</a:t>
            </a:r>
            <a:endParaRPr lang="en-US" sz="1800" b="1" dirty="0">
              <a:solidFill>
                <a:srgbClr val="FF0000"/>
              </a:solidFill>
            </a:endParaRPr>
          </a:p>
        </p:txBody>
      </p:sp>
      <p:sp>
        <p:nvSpPr>
          <p:cNvPr id="2" name="Округлена прямокутна виноска 1"/>
          <p:cNvSpPr/>
          <p:nvPr/>
        </p:nvSpPr>
        <p:spPr>
          <a:xfrm>
            <a:off x="1475656" y="44624"/>
            <a:ext cx="2448272" cy="747464"/>
          </a:xfrm>
          <a:prstGeom prst="wedgeRoundRectCallout">
            <a:avLst>
              <a:gd name="adj1" fmla="val 367"/>
              <a:gd name="adj2" fmla="val 49864"/>
              <a:gd name="adj3" fmla="val 16667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i="1" dirty="0" smtClean="0"/>
              <a:t>Урок </a:t>
            </a:r>
            <a:r>
              <a:rPr lang="uk-UA" sz="3600" b="1" i="1" dirty="0"/>
              <a:t>4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50186" y="592088"/>
            <a:ext cx="5715000" cy="1828800"/>
          </a:xfrm>
        </p:spPr>
        <p:txBody>
          <a:bodyPr/>
          <a:lstStyle/>
          <a:p>
            <a:r>
              <a:rPr lang="uk-UA" sz="5400" dirty="0">
                <a:effectLst/>
              </a:rPr>
              <a:t>Середовище виконання алгоритму</a:t>
            </a:r>
            <a:endParaRPr lang="uk-UA" sz="5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5442" y="3717032"/>
            <a:ext cx="2209744" cy="238557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577746"/>
            <a:ext cx="2174081" cy="217408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000" dirty="0"/>
              <a:t>Середовище виконання алгоритму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www.teach-inf.at.ua</a:t>
            </a:r>
            <a:endParaRPr lang="en-US" dirty="0"/>
          </a:p>
        </p:txBody>
      </p:sp>
      <p:pic>
        <p:nvPicPr>
          <p:cNvPr id="5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4" y="0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AutoShape 61"/>
          <p:cNvSpPr>
            <a:spLocks noChangeArrowheads="1"/>
          </p:cNvSpPr>
          <p:nvPr/>
        </p:nvSpPr>
        <p:spPr bwMode="gray">
          <a:xfrm>
            <a:off x="247191" y="476250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Times New Roman" pitchFamily="18" charset="0"/>
              </a:rPr>
              <a:t>1</a:t>
            </a:r>
            <a:r>
              <a:rPr kumimoji="0" lang="uk-UA" sz="12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</a:rPr>
              <a:t>§ </a:t>
            </a:r>
            <a:r>
              <a:rPr lang="en-US" sz="1200" kern="0" noProof="0" dirty="0">
                <a:solidFill>
                  <a:srgbClr val="000000"/>
                </a:solidFill>
                <a:latin typeface="Verdana" pitchFamily="34" charset="0"/>
              </a:rPr>
              <a:t>4</a:t>
            </a:r>
            <a:endParaRPr kumimoji="0" lang="en-US" sz="120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7504" y="1196752"/>
            <a:ext cx="8928992" cy="1660743"/>
          </a:xfrm>
          <a:prstGeom prst="roundRect">
            <a:avLst>
              <a:gd name="adj" fmla="val 9736"/>
            </a:avLst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indent="457200" algn="just"/>
            <a:r>
              <a:rPr lang="uk-UA" sz="2400" b="1" i="1" dirty="0" smtClean="0"/>
              <a:t>У цьому середовищі виконавцем алгоритму є </a:t>
            </a:r>
            <a:r>
              <a:rPr lang="uk-UA" sz="2400" b="1" i="1" dirty="0" smtClean="0">
                <a:solidFill>
                  <a:srgbClr val="FFFF00"/>
                </a:solidFill>
              </a:rPr>
              <a:t>Рудий кіт</a:t>
            </a:r>
            <a:r>
              <a:rPr lang="uk-UA" sz="2400" b="1" i="1" dirty="0" smtClean="0"/>
              <a:t>. Для нього існує своя система команд. З кожною командою пов’язана певна подія, яка відтворюється на </a:t>
            </a:r>
            <a:r>
              <a:rPr lang="uk-UA" sz="2400" b="1" i="1" dirty="0" smtClean="0">
                <a:solidFill>
                  <a:srgbClr val="FFFF00"/>
                </a:solidFill>
              </a:rPr>
              <a:t>сцені</a:t>
            </a:r>
            <a:r>
              <a:rPr lang="uk-UA" sz="2400" b="1" i="1" dirty="0" smtClean="0"/>
              <a:t>.</a:t>
            </a:r>
            <a:endParaRPr lang="uk-UA" sz="2400" b="1" i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2998564"/>
            <a:ext cx="3335498" cy="28066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7643936" y="4337594"/>
            <a:ext cx="1392560" cy="510778"/>
          </a:xfrm>
          <a:prstGeom prst="wedgeRoundRectCallout">
            <a:avLst>
              <a:gd name="adj1" fmla="val -63078"/>
              <a:gd name="adj2" fmla="val -101440"/>
              <a:gd name="adj3" fmla="val 16667"/>
            </a:avLst>
          </a:prstGeom>
          <a:solidFill>
            <a:srgbClr val="66006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400" b="1" i="1" dirty="0" smtClean="0"/>
              <a:t>Сцена</a:t>
            </a:r>
            <a:endParaRPr lang="uk-UA" sz="2400" b="1" i="1" dirty="0"/>
          </a:p>
        </p:txBody>
      </p:sp>
      <p:sp>
        <p:nvSpPr>
          <p:cNvPr id="12" name="TextBox 11"/>
          <p:cNvSpPr txBox="1"/>
          <p:nvPr/>
        </p:nvSpPr>
        <p:spPr>
          <a:xfrm>
            <a:off x="107504" y="5934159"/>
            <a:ext cx="8928992" cy="879217"/>
          </a:xfrm>
          <a:prstGeom prst="roundRect">
            <a:avLst>
              <a:gd name="adj" fmla="val 9736"/>
            </a:avLst>
          </a:prstGeom>
          <a:solidFill>
            <a:srgbClr val="00B050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indent="457200" algn="just"/>
            <a:r>
              <a:rPr lang="uk-UA" sz="2400" b="1" i="1" dirty="0" smtClean="0"/>
              <a:t>Виконавців алгоритму в середовищі </a:t>
            </a:r>
            <a:r>
              <a:rPr lang="uk-UA" sz="2400" b="1" i="1" dirty="0" err="1" smtClean="0"/>
              <a:t>Скретч</a:t>
            </a:r>
            <a:r>
              <a:rPr lang="uk-UA" sz="2400" b="1" i="1" dirty="0" smtClean="0"/>
              <a:t> ще називають </a:t>
            </a:r>
            <a:r>
              <a:rPr lang="uk-UA" sz="2400" b="1" i="1" dirty="0" err="1" smtClean="0">
                <a:solidFill>
                  <a:srgbClr val="FFFF00"/>
                </a:solidFill>
              </a:rPr>
              <a:t>спрайтами</a:t>
            </a:r>
            <a:r>
              <a:rPr lang="uk-UA" sz="2400" b="1" i="1" dirty="0" smtClean="0"/>
              <a:t>.</a:t>
            </a:r>
            <a:endParaRPr lang="uk-UA" sz="2400" b="1" i="1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288" y="2980342"/>
            <a:ext cx="2616714" cy="282492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0971546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000" dirty="0"/>
              <a:t>Середовище виконання алгоритму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www.teach-inf.at.ua</a:t>
            </a:r>
            <a:endParaRPr lang="en-US" dirty="0"/>
          </a:p>
        </p:txBody>
      </p:sp>
      <p:pic>
        <p:nvPicPr>
          <p:cNvPr id="5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4" y="0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AutoShape 61"/>
          <p:cNvSpPr>
            <a:spLocks noChangeArrowheads="1"/>
          </p:cNvSpPr>
          <p:nvPr/>
        </p:nvSpPr>
        <p:spPr bwMode="gray">
          <a:xfrm>
            <a:off x="247191" y="476250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Times New Roman" pitchFamily="18" charset="0"/>
              </a:rPr>
              <a:t>1</a:t>
            </a:r>
            <a:r>
              <a:rPr kumimoji="0" lang="uk-UA" sz="12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</a:rPr>
              <a:t>§ </a:t>
            </a:r>
            <a:r>
              <a:rPr lang="en-US" sz="1200" kern="0" noProof="0" dirty="0">
                <a:solidFill>
                  <a:srgbClr val="000000"/>
                </a:solidFill>
                <a:latin typeface="Verdana" pitchFamily="34" charset="0"/>
              </a:rPr>
              <a:t>4</a:t>
            </a:r>
            <a:endParaRPr kumimoji="0" lang="en-US" sz="120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7504" y="1196752"/>
            <a:ext cx="8928992" cy="2442270"/>
          </a:xfrm>
          <a:prstGeom prst="roundRect">
            <a:avLst>
              <a:gd name="adj" fmla="val 9736"/>
            </a:avLst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indent="457200" algn="just"/>
            <a:r>
              <a:rPr lang="uk-UA" sz="2400" b="1" i="1" dirty="0"/>
              <a:t>Програма, що виконується в середовищі </a:t>
            </a:r>
            <a:r>
              <a:rPr lang="uk-UA" sz="2400" b="1" i="1" dirty="0" err="1"/>
              <a:t>Скретч</a:t>
            </a:r>
            <a:r>
              <a:rPr lang="uk-UA" sz="2400" b="1" i="1" dirty="0"/>
              <a:t> складається з команд, які можна обрати в </a:t>
            </a:r>
            <a:r>
              <a:rPr lang="uk-UA" sz="2400" b="1" i="1" dirty="0">
                <a:solidFill>
                  <a:srgbClr val="FFFF00"/>
                </a:solidFill>
              </a:rPr>
              <a:t>контейнері</a:t>
            </a:r>
            <a:r>
              <a:rPr lang="uk-UA" sz="2400" b="1" i="1" dirty="0"/>
              <a:t>. Вони реалізують команди із системи команд виконавця алгоритмів у середовищі, які об'єднані в </a:t>
            </a:r>
            <a:r>
              <a:rPr lang="uk-UA" sz="2400" b="1" i="1" dirty="0">
                <a:solidFill>
                  <a:srgbClr val="FFFF00"/>
                </a:solidFill>
              </a:rPr>
              <a:t>групи</a:t>
            </a:r>
            <a:r>
              <a:rPr lang="uk-UA" sz="2400" b="1" i="1" dirty="0"/>
              <a:t>: руху, зміни вигляду, малювання, відтворення звуку тощо.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8104" y="3743574"/>
            <a:ext cx="3456384" cy="27748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790" y="3789040"/>
            <a:ext cx="4824536" cy="27536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4572000" y="6276381"/>
            <a:ext cx="2160240" cy="510778"/>
          </a:xfrm>
          <a:prstGeom prst="wedgeRoundRectCallout">
            <a:avLst>
              <a:gd name="adj1" fmla="val 58713"/>
              <a:gd name="adj2" fmla="val -119363"/>
              <a:gd name="adj3" fmla="val 16667"/>
            </a:avLst>
          </a:prstGeom>
          <a:solidFill>
            <a:srgbClr val="66006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400" b="1" i="1" dirty="0" smtClean="0"/>
              <a:t>Контейнер</a:t>
            </a:r>
            <a:endParaRPr lang="uk-UA" sz="2400" b="1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4572000" y="5130995"/>
            <a:ext cx="1440160" cy="510778"/>
          </a:xfrm>
          <a:prstGeom prst="wedgeRoundRectCallout">
            <a:avLst>
              <a:gd name="adj1" fmla="val -106484"/>
              <a:gd name="adj2" fmla="val -52257"/>
              <a:gd name="adj3" fmla="val 16667"/>
            </a:avLst>
          </a:prstGeom>
          <a:solidFill>
            <a:srgbClr val="66006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400" b="1" i="1" dirty="0" smtClean="0"/>
              <a:t>Групи</a:t>
            </a:r>
            <a:endParaRPr lang="uk-UA" sz="2400" b="1" i="1" dirty="0"/>
          </a:p>
        </p:txBody>
      </p:sp>
    </p:spTree>
    <p:extLst>
      <p:ext uri="{BB962C8B-B14F-4D97-AF65-F5344CB8AC3E}">
        <p14:creationId xmlns="" xmlns:p14="http://schemas.microsoft.com/office/powerpoint/2010/main" val="31806853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sz="3000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www.teach-inf.at.ua</a:t>
            </a:r>
            <a:endParaRPr lang="en-US" dirty="0"/>
          </a:p>
        </p:txBody>
      </p:sp>
      <p:pic>
        <p:nvPicPr>
          <p:cNvPr id="5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4" y="0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AutoShape 61"/>
          <p:cNvSpPr>
            <a:spLocks noChangeArrowheads="1"/>
          </p:cNvSpPr>
          <p:nvPr/>
        </p:nvSpPr>
        <p:spPr bwMode="gray">
          <a:xfrm>
            <a:off x="247191" y="476250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Times New Roman" pitchFamily="18" charset="0"/>
              </a:rPr>
              <a:t>1</a:t>
            </a:r>
            <a:r>
              <a:rPr kumimoji="0" lang="uk-UA" sz="12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</a:rPr>
              <a:t>§ </a:t>
            </a:r>
            <a:r>
              <a:rPr lang="en-US" sz="1200" kern="0" noProof="0" dirty="0">
                <a:solidFill>
                  <a:srgbClr val="000000"/>
                </a:solidFill>
                <a:latin typeface="Verdana" pitchFamily="34" charset="0"/>
              </a:rPr>
              <a:t>4</a:t>
            </a:r>
            <a:endParaRPr kumimoji="0" lang="en-US" sz="120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7504" y="1196752"/>
            <a:ext cx="8928992" cy="1660743"/>
          </a:xfrm>
          <a:prstGeom prst="roundRect">
            <a:avLst>
              <a:gd name="adj" fmla="val 9736"/>
            </a:avLst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indent="457200" algn="just"/>
            <a:r>
              <a:rPr lang="uk-UA" sz="2400" b="1" i="1" dirty="0" smtClean="0"/>
              <a:t>Зображення вигляду виконавця, фон сцени і програму можна зберегти у файлі. Файл, створений у середовищі </a:t>
            </a:r>
            <a:r>
              <a:rPr lang="uk-UA" sz="2400" b="1" i="1" dirty="0" err="1" smtClean="0"/>
              <a:t>Скретч</a:t>
            </a:r>
            <a:r>
              <a:rPr lang="uk-UA" sz="2400" b="1" i="1" dirty="0" smtClean="0"/>
              <a:t>, називають </a:t>
            </a:r>
            <a:r>
              <a:rPr lang="uk-UA" sz="2400" b="1" i="1" dirty="0" smtClean="0">
                <a:solidFill>
                  <a:srgbClr val="FFFF00"/>
                </a:solidFill>
              </a:rPr>
              <a:t>проектом</a:t>
            </a:r>
            <a:r>
              <a:rPr lang="uk-UA" sz="2400" b="1" i="1" dirty="0" smtClean="0"/>
              <a:t>.</a:t>
            </a:r>
            <a:endParaRPr lang="uk-UA" sz="2400" b="1" i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313" y="2998565"/>
            <a:ext cx="3972663" cy="35294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7408" y="2989911"/>
            <a:ext cx="3881056" cy="35381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02694884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2800" dirty="0" smtClean="0"/>
              <a:t>Відкривають існуючий проект</a:t>
            </a:r>
            <a:br>
              <a:rPr lang="uk-UA" sz="2800" dirty="0" smtClean="0"/>
            </a:br>
            <a:r>
              <a:rPr lang="uk-UA" sz="2800" dirty="0" smtClean="0"/>
              <a:t>за таким алгоритмом:</a:t>
            </a:r>
            <a:endParaRPr lang="uk-UA" sz="2800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www.teach-inf.at.ua</a:t>
            </a:r>
            <a:endParaRPr lang="en-US" dirty="0"/>
          </a:p>
        </p:txBody>
      </p:sp>
      <p:pic>
        <p:nvPicPr>
          <p:cNvPr id="5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4" y="0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AutoShape 61"/>
          <p:cNvSpPr>
            <a:spLocks noChangeArrowheads="1"/>
          </p:cNvSpPr>
          <p:nvPr/>
        </p:nvSpPr>
        <p:spPr bwMode="gray">
          <a:xfrm>
            <a:off x="247191" y="476250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Times New Roman" pitchFamily="18" charset="0"/>
              </a:rPr>
              <a:t>1</a:t>
            </a:r>
            <a:r>
              <a:rPr kumimoji="0" lang="uk-UA" sz="12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</a:rPr>
              <a:t>§ </a:t>
            </a:r>
            <a:r>
              <a:rPr lang="en-US" sz="1200" kern="0" noProof="0" dirty="0">
                <a:solidFill>
                  <a:srgbClr val="000000"/>
                </a:solidFill>
                <a:latin typeface="Verdana" pitchFamily="34" charset="0"/>
              </a:rPr>
              <a:t>4</a:t>
            </a:r>
            <a:endParaRPr kumimoji="0" lang="en-US" sz="120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7504" y="1196752"/>
            <a:ext cx="8928992" cy="2442270"/>
          </a:xfrm>
          <a:prstGeom prst="roundRect">
            <a:avLst>
              <a:gd name="adj" fmla="val 9736"/>
            </a:avLst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uk-UA" sz="2400" b="1" i="1" dirty="0"/>
              <a:t>У меню </a:t>
            </a:r>
            <a:r>
              <a:rPr lang="uk-UA" sz="2400" b="1" i="1" dirty="0">
                <a:solidFill>
                  <a:srgbClr val="FFFF00"/>
                </a:solidFill>
              </a:rPr>
              <a:t>Файл </a:t>
            </a:r>
            <a:r>
              <a:rPr lang="uk-UA" sz="2400" b="1" i="1" dirty="0"/>
              <a:t>обрати вказівку </a:t>
            </a:r>
            <a:r>
              <a:rPr lang="uk-UA" sz="2400" b="1" i="1" dirty="0">
                <a:solidFill>
                  <a:srgbClr val="FFFF00"/>
                </a:solidFill>
              </a:rPr>
              <a:t>Відкрити</a:t>
            </a:r>
            <a:r>
              <a:rPr lang="uk-UA" sz="2400" b="1" i="1" dirty="0"/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uk-UA" sz="2400" b="1" i="1" dirty="0"/>
              <a:t>У вікні </a:t>
            </a:r>
            <a:r>
              <a:rPr lang="uk-UA" sz="2400" b="1" i="1" dirty="0">
                <a:solidFill>
                  <a:srgbClr val="FFFF00"/>
                </a:solidFill>
              </a:rPr>
              <a:t>Відкрити проект </a:t>
            </a:r>
            <a:r>
              <a:rPr lang="uk-UA" sz="2400" b="1" i="1" dirty="0"/>
              <a:t>вибрати потрібну папку, наприклад, папку Навчальні проекти/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uk-UA" sz="2400" b="1" i="1" dirty="0"/>
              <a:t>Натиснути кнопку </a:t>
            </a:r>
            <a:r>
              <a:rPr lang="uk-UA" sz="2400" b="1" i="1" dirty="0">
                <a:solidFill>
                  <a:srgbClr val="FFFF00"/>
                </a:solidFill>
              </a:rPr>
              <a:t>Гаразд</a:t>
            </a:r>
            <a:r>
              <a:rPr lang="uk-UA" sz="2400" b="1" i="1" dirty="0"/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uk-UA" sz="2400" b="1" i="1" dirty="0"/>
              <a:t>Вибрати файл проекту. Знову натиснути кнопку </a:t>
            </a:r>
            <a:r>
              <a:rPr lang="uk-UA" sz="2400" b="1" i="1" dirty="0">
                <a:solidFill>
                  <a:srgbClr val="FFFF00"/>
                </a:solidFill>
              </a:rPr>
              <a:t>Гаразд</a:t>
            </a:r>
            <a:r>
              <a:rPr lang="uk-UA" sz="2400" b="1" i="1" dirty="0"/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0112" y="3743573"/>
            <a:ext cx="2981976" cy="29330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Shape 1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1284" y="4137929"/>
            <a:ext cx="5066202" cy="17172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26284640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000" dirty="0" smtClean="0"/>
              <a:t>Вікно Відкрити проект</a:t>
            </a:r>
            <a:endParaRPr lang="uk-UA" sz="3000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www.teach-inf.at.ua</a:t>
            </a:r>
            <a:endParaRPr lang="en-US" dirty="0"/>
          </a:p>
        </p:txBody>
      </p:sp>
      <p:pic>
        <p:nvPicPr>
          <p:cNvPr id="5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4" y="0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AutoShape 61"/>
          <p:cNvSpPr>
            <a:spLocks noChangeArrowheads="1"/>
          </p:cNvSpPr>
          <p:nvPr/>
        </p:nvSpPr>
        <p:spPr bwMode="gray">
          <a:xfrm>
            <a:off x="247191" y="476250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Times New Roman" pitchFamily="18" charset="0"/>
              </a:rPr>
              <a:t>1</a:t>
            </a:r>
            <a:r>
              <a:rPr kumimoji="0" lang="uk-UA" sz="12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</a:rPr>
              <a:t>§ </a:t>
            </a:r>
            <a:r>
              <a:rPr lang="en-US" sz="1200" kern="0" noProof="0" dirty="0">
                <a:solidFill>
                  <a:srgbClr val="000000"/>
                </a:solidFill>
                <a:latin typeface="Verdana" pitchFamily="34" charset="0"/>
              </a:rPr>
              <a:t>4</a:t>
            </a:r>
            <a:endParaRPr kumimoji="0" lang="en-US" sz="120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066" y="1174095"/>
            <a:ext cx="8001000" cy="5476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617611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000" dirty="0" smtClean="0"/>
              <a:t>Режими роботи</a:t>
            </a:r>
            <a:endParaRPr lang="uk-UA" sz="3000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www.teach-inf.at.ua</a:t>
            </a:r>
            <a:endParaRPr lang="en-US" dirty="0"/>
          </a:p>
        </p:txBody>
      </p:sp>
      <p:pic>
        <p:nvPicPr>
          <p:cNvPr id="5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4" y="0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AutoShape 61"/>
          <p:cNvSpPr>
            <a:spLocks noChangeArrowheads="1"/>
          </p:cNvSpPr>
          <p:nvPr/>
        </p:nvSpPr>
        <p:spPr bwMode="gray">
          <a:xfrm>
            <a:off x="247191" y="476250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Times New Roman" pitchFamily="18" charset="0"/>
              </a:rPr>
              <a:t>1</a:t>
            </a:r>
            <a:r>
              <a:rPr kumimoji="0" lang="uk-UA" sz="12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</a:rPr>
              <a:t>§ </a:t>
            </a:r>
            <a:r>
              <a:rPr lang="en-US" sz="1200" kern="0" noProof="0" dirty="0">
                <a:solidFill>
                  <a:srgbClr val="000000"/>
                </a:solidFill>
                <a:latin typeface="Verdana" pitchFamily="34" charset="0"/>
              </a:rPr>
              <a:t>4</a:t>
            </a:r>
            <a:endParaRPr kumimoji="0" lang="en-US" sz="120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7504" y="1196752"/>
            <a:ext cx="8928992" cy="1269980"/>
          </a:xfrm>
          <a:prstGeom prst="roundRect">
            <a:avLst>
              <a:gd name="adj" fmla="val 9736"/>
            </a:avLst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indent="457200" algn="just"/>
            <a:r>
              <a:rPr lang="uk-UA" sz="2400" b="1" i="1" dirty="0" smtClean="0"/>
              <a:t>Під кнопками управління вікном середовища розміщено кнопки перемикання його </a:t>
            </a:r>
            <a:r>
              <a:rPr lang="uk-UA" sz="2400" b="1" i="1" dirty="0" smtClean="0">
                <a:solidFill>
                  <a:srgbClr val="FFFF00"/>
                </a:solidFill>
              </a:rPr>
              <a:t>режимів роботи</a:t>
            </a:r>
            <a:r>
              <a:rPr lang="uk-UA" sz="2400" b="1" i="1" dirty="0" smtClean="0"/>
              <a:t>.</a:t>
            </a:r>
            <a:endParaRPr lang="uk-UA" sz="2400" b="1" i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43572" y="4365104"/>
            <a:ext cx="4056856" cy="15025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247191" y="3240484"/>
            <a:ext cx="2722550" cy="919401"/>
          </a:xfrm>
          <a:prstGeom prst="wedgeRoundRectCallout">
            <a:avLst>
              <a:gd name="adj1" fmla="val 50251"/>
              <a:gd name="adj2" fmla="val 124554"/>
              <a:gd name="adj3" fmla="val 16667"/>
            </a:avLst>
          </a:prstGeom>
          <a:solidFill>
            <a:srgbClr val="66006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400" b="1" i="1" dirty="0" smtClean="0"/>
              <a:t>У зменшений розмір</a:t>
            </a:r>
            <a:endParaRPr lang="uk-UA" sz="2400" b="1" i="1" dirty="0"/>
          </a:p>
        </p:txBody>
      </p:sp>
      <p:sp>
        <p:nvSpPr>
          <p:cNvPr id="9" name="TextBox 8"/>
          <p:cNvSpPr txBox="1"/>
          <p:nvPr/>
        </p:nvSpPr>
        <p:spPr>
          <a:xfrm>
            <a:off x="3131840" y="2596217"/>
            <a:ext cx="2722550" cy="919401"/>
          </a:xfrm>
          <a:prstGeom prst="wedgeRoundRectCallout">
            <a:avLst>
              <a:gd name="adj1" fmla="val -928"/>
              <a:gd name="adj2" fmla="val 197173"/>
              <a:gd name="adj3" fmla="val 16667"/>
            </a:avLst>
          </a:prstGeom>
          <a:solidFill>
            <a:srgbClr val="66006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400" b="1" i="1" dirty="0" smtClean="0"/>
              <a:t>У повний розмір</a:t>
            </a:r>
            <a:endParaRPr lang="uk-UA" sz="2400" b="1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6156176" y="3240483"/>
            <a:ext cx="2722550" cy="919401"/>
          </a:xfrm>
          <a:prstGeom prst="wedgeRoundRectCallout">
            <a:avLst>
              <a:gd name="adj1" fmla="val -56905"/>
              <a:gd name="adj2" fmla="val 138762"/>
              <a:gd name="adj3" fmla="val 16667"/>
            </a:avLst>
          </a:prstGeom>
          <a:solidFill>
            <a:srgbClr val="66006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400" b="1" i="1" dirty="0" smtClean="0"/>
              <a:t>У режим перегляду</a:t>
            </a:r>
            <a:endParaRPr lang="uk-UA" sz="2400" b="1" i="1" dirty="0"/>
          </a:p>
        </p:txBody>
      </p:sp>
    </p:spTree>
    <p:extLst>
      <p:ext uri="{BB962C8B-B14F-4D97-AF65-F5344CB8AC3E}">
        <p14:creationId xmlns="" xmlns:p14="http://schemas.microsoft.com/office/powerpoint/2010/main" val="134846534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000" dirty="0" smtClean="0"/>
              <a:t>Режим перегляду</a:t>
            </a:r>
            <a:endParaRPr lang="uk-UA" sz="3000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www.teach-inf.at.ua</a:t>
            </a:r>
            <a:endParaRPr lang="en-US" dirty="0"/>
          </a:p>
        </p:txBody>
      </p:sp>
      <p:pic>
        <p:nvPicPr>
          <p:cNvPr id="5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4" y="0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AutoShape 61"/>
          <p:cNvSpPr>
            <a:spLocks noChangeArrowheads="1"/>
          </p:cNvSpPr>
          <p:nvPr/>
        </p:nvSpPr>
        <p:spPr bwMode="gray">
          <a:xfrm>
            <a:off x="247191" y="476250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Times New Roman" pitchFamily="18" charset="0"/>
              </a:rPr>
              <a:t>1</a:t>
            </a:r>
            <a:r>
              <a:rPr kumimoji="0" lang="uk-UA" sz="12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</a:rPr>
              <a:t>§ </a:t>
            </a:r>
            <a:r>
              <a:rPr lang="en-US" sz="1200" kern="0" noProof="0" dirty="0">
                <a:solidFill>
                  <a:srgbClr val="000000"/>
                </a:solidFill>
                <a:latin typeface="Verdana" pitchFamily="34" charset="0"/>
              </a:rPr>
              <a:t>4</a:t>
            </a:r>
            <a:endParaRPr kumimoji="0" lang="en-US" sz="120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7504" y="1196752"/>
            <a:ext cx="8928992" cy="3223796"/>
          </a:xfrm>
          <a:prstGeom prst="roundRect">
            <a:avLst>
              <a:gd name="adj" fmla="val 9736"/>
            </a:avLst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indent="457200" algn="just"/>
            <a:r>
              <a:rPr lang="uk-UA" sz="2400" b="1" i="1" dirty="0"/>
              <a:t>У </a:t>
            </a:r>
            <a:r>
              <a:rPr lang="uk-UA" sz="2400" b="1" i="1" dirty="0">
                <a:solidFill>
                  <a:srgbClr val="FFFF00"/>
                </a:solidFill>
              </a:rPr>
              <a:t>режимі </a:t>
            </a:r>
            <a:r>
              <a:rPr lang="uk-UA" sz="2400" b="1" i="1" dirty="0" smtClean="0">
                <a:solidFill>
                  <a:srgbClr val="FFFF00"/>
                </a:solidFill>
              </a:rPr>
              <a:t>перегляду </a:t>
            </a:r>
            <a:r>
              <a:rPr lang="uk-UA" sz="2400" b="1" i="1" dirty="0"/>
              <a:t>ти бачиш тільки сцену виконання </a:t>
            </a:r>
            <a:r>
              <a:rPr lang="uk-UA" sz="2400" b="1" i="1" dirty="0" smtClean="0"/>
              <a:t>алгоритму, </a:t>
            </a:r>
            <a:r>
              <a:rPr lang="uk-UA" sz="2400" b="1" i="1" dirty="0"/>
              <a:t>що займає весь екран. Вийти з нього </a:t>
            </a:r>
            <a:r>
              <a:rPr lang="uk-UA" sz="2400" b="1" i="1" dirty="0" smtClean="0"/>
              <a:t>можна, </a:t>
            </a:r>
            <a:r>
              <a:rPr lang="uk-UA" sz="2400" b="1" i="1" dirty="0"/>
              <a:t>натиснувши </a:t>
            </a:r>
            <a:r>
              <a:rPr lang="uk-UA" sz="2400" b="1" i="1" dirty="0" smtClean="0"/>
              <a:t>кнопку повернення   </a:t>
            </a:r>
            <a:r>
              <a:rPr lang="uk-UA" sz="2400" b="1" i="1" dirty="0"/>
              <a:t>у верхньому </a:t>
            </a:r>
            <a:r>
              <a:rPr lang="uk-UA" sz="2400" b="1" i="1" dirty="0" smtClean="0"/>
              <a:t>лівому кутку екрана. </a:t>
            </a:r>
            <a:r>
              <a:rPr lang="uk-UA" sz="2400" b="1" i="1" dirty="0"/>
              <a:t>Щоб виконавець алгоритму розпочав виконувати команди на </a:t>
            </a:r>
            <a:r>
              <a:rPr lang="uk-UA" sz="2400" b="1" i="1" dirty="0" smtClean="0"/>
              <a:t>сцені, </a:t>
            </a:r>
            <a:r>
              <a:rPr lang="uk-UA" sz="2400" b="1" i="1" dirty="0"/>
              <a:t>натискають на зелений </a:t>
            </a:r>
            <a:r>
              <a:rPr lang="uk-UA" sz="2400" b="1" i="1" dirty="0" smtClean="0"/>
              <a:t>прапорець. </a:t>
            </a:r>
            <a:r>
              <a:rPr lang="uk-UA" sz="2400" b="1" i="1" dirty="0"/>
              <a:t>Кнопка </a:t>
            </a:r>
            <a:r>
              <a:rPr lang="uk-UA" sz="2400" b="1" i="1" dirty="0">
                <a:solidFill>
                  <a:srgbClr val="FFFF00"/>
                </a:solidFill>
              </a:rPr>
              <a:t>Зупинити</a:t>
            </a:r>
            <a:r>
              <a:rPr lang="uk-UA" sz="2400" b="1" i="1" dirty="0"/>
              <a:t> </a:t>
            </a:r>
            <a:r>
              <a:rPr lang="uk-UA" sz="2400" b="1" i="1" dirty="0" smtClean="0">
                <a:solidFill>
                  <a:srgbClr val="FFFF00"/>
                </a:solidFill>
              </a:rPr>
              <a:t>все</a:t>
            </a:r>
            <a:r>
              <a:rPr lang="uk-UA" sz="2400" b="1" i="1" dirty="0" smtClean="0"/>
              <a:t> </a:t>
            </a:r>
            <a:r>
              <a:rPr lang="uk-UA" sz="2400" b="1" i="1" dirty="0"/>
              <a:t>припиняє виконання алгоритму.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1363" y="2448610"/>
            <a:ext cx="504056" cy="36004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8429" y="4978392"/>
            <a:ext cx="3110858" cy="14029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247191" y="4688704"/>
            <a:ext cx="2020553" cy="919401"/>
          </a:xfrm>
          <a:prstGeom prst="wedgeRoundRectCallout">
            <a:avLst>
              <a:gd name="adj1" fmla="val 122085"/>
              <a:gd name="adj2" fmla="val 45621"/>
              <a:gd name="adj3" fmla="val 16667"/>
            </a:avLst>
          </a:prstGeom>
          <a:solidFill>
            <a:srgbClr val="02BB02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400" b="1" i="1" dirty="0" smtClean="0"/>
              <a:t>Запуск програми</a:t>
            </a:r>
            <a:endParaRPr lang="uk-UA" sz="2400" b="1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6605174" y="4697899"/>
            <a:ext cx="2020553" cy="919401"/>
          </a:xfrm>
          <a:prstGeom prst="wedgeRoundRectCallout">
            <a:avLst>
              <a:gd name="adj1" fmla="val -111373"/>
              <a:gd name="adj2" fmla="val 64565"/>
              <a:gd name="adj3" fmla="val 16667"/>
            </a:avLst>
          </a:prstGeom>
          <a:solidFill>
            <a:srgbClr val="C70000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400" b="1" i="1" dirty="0" smtClean="0"/>
              <a:t>Зупинити все</a:t>
            </a:r>
            <a:endParaRPr lang="uk-UA" sz="2400" b="1" i="1" dirty="0"/>
          </a:p>
        </p:txBody>
      </p:sp>
    </p:spTree>
    <p:extLst>
      <p:ext uri="{BB962C8B-B14F-4D97-AF65-F5344CB8AC3E}">
        <p14:creationId xmlns="" xmlns:p14="http://schemas.microsoft.com/office/powerpoint/2010/main" val="243411142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000" dirty="0"/>
              <a:t>Режими роботи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www.teach-inf.at.ua</a:t>
            </a:r>
            <a:endParaRPr lang="en-US" dirty="0"/>
          </a:p>
        </p:txBody>
      </p:sp>
      <p:pic>
        <p:nvPicPr>
          <p:cNvPr id="5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4" y="0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AutoShape 61"/>
          <p:cNvSpPr>
            <a:spLocks noChangeArrowheads="1"/>
          </p:cNvSpPr>
          <p:nvPr/>
        </p:nvSpPr>
        <p:spPr bwMode="gray">
          <a:xfrm>
            <a:off x="247191" y="476250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Times New Roman" pitchFamily="18" charset="0"/>
              </a:rPr>
              <a:t>1</a:t>
            </a:r>
            <a:r>
              <a:rPr kumimoji="0" lang="uk-UA" sz="12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</a:rPr>
              <a:t>§ </a:t>
            </a:r>
            <a:r>
              <a:rPr lang="en-US" sz="1200" kern="0" noProof="0" dirty="0">
                <a:solidFill>
                  <a:srgbClr val="000000"/>
                </a:solidFill>
                <a:latin typeface="Verdana" pitchFamily="34" charset="0"/>
              </a:rPr>
              <a:t>4</a:t>
            </a:r>
            <a:endParaRPr kumimoji="0" lang="en-US" sz="120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7504" y="1196752"/>
            <a:ext cx="8928992" cy="2442270"/>
          </a:xfrm>
          <a:prstGeom prst="roundRect">
            <a:avLst>
              <a:gd name="adj" fmla="val 9736"/>
            </a:avLst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indent="457200" algn="just"/>
            <a:r>
              <a:rPr lang="uk-UA" sz="2400" b="1" i="1" dirty="0"/>
              <a:t>У режимах </a:t>
            </a:r>
            <a:r>
              <a:rPr lang="uk-UA" sz="2400" b="1" i="1" dirty="0">
                <a:solidFill>
                  <a:srgbClr val="FFFF00"/>
                </a:solidFill>
              </a:rPr>
              <a:t>У зменшений розмір </a:t>
            </a:r>
            <a:r>
              <a:rPr lang="uk-UA" sz="2400" b="1" i="1" dirty="0"/>
              <a:t>та </a:t>
            </a:r>
            <a:r>
              <a:rPr lang="uk-UA" sz="2400" b="1" i="1" dirty="0">
                <a:solidFill>
                  <a:srgbClr val="FFFF00"/>
                </a:solidFill>
              </a:rPr>
              <a:t>У </a:t>
            </a:r>
            <a:r>
              <a:rPr lang="uk-UA" sz="2400" b="1" i="1" dirty="0" smtClean="0">
                <a:solidFill>
                  <a:srgbClr val="FFFF00"/>
                </a:solidFill>
              </a:rPr>
              <a:t>повний </a:t>
            </a:r>
            <a:r>
              <a:rPr lang="uk-UA" sz="2400" b="1" i="1" dirty="0">
                <a:solidFill>
                  <a:srgbClr val="FFFF00"/>
                </a:solidFill>
              </a:rPr>
              <a:t>розмір</a:t>
            </a:r>
            <a:r>
              <a:rPr lang="uk-UA" sz="2400" b="1" i="1" dirty="0"/>
              <a:t> відображаються всі складові вікна програмного </a:t>
            </a:r>
            <a:r>
              <a:rPr lang="uk-UA" sz="2400" b="1" i="1" dirty="0" smtClean="0"/>
              <a:t>середовища. </a:t>
            </a:r>
            <a:r>
              <a:rPr lang="uk-UA" sz="2400" b="1" i="1" dirty="0"/>
              <a:t>Тільки в першому режимі сцена зменшена. У цих режимах алгоритм можна виконувати </a:t>
            </a:r>
            <a:r>
              <a:rPr lang="uk-UA" sz="2400" b="1" i="1" dirty="0" err="1" smtClean="0"/>
              <a:t>покомандно</a:t>
            </a:r>
            <a:r>
              <a:rPr lang="uk-UA" sz="2400" b="1" i="1" dirty="0" smtClean="0"/>
              <a:t>, </a:t>
            </a:r>
            <a:r>
              <a:rPr lang="uk-UA" sz="2400" b="1" i="1" dirty="0"/>
              <a:t>групою або цілком</a:t>
            </a:r>
            <a:r>
              <a:rPr lang="uk-UA" sz="2400" b="1" i="1" dirty="0" smtClean="0"/>
              <a:t>.</a:t>
            </a:r>
            <a:endParaRPr lang="uk-UA" sz="2400" b="1" i="1" dirty="0"/>
          </a:p>
        </p:txBody>
      </p:sp>
      <p:sp>
        <p:nvSpPr>
          <p:cNvPr id="8" name="TextBox 7"/>
          <p:cNvSpPr txBox="1"/>
          <p:nvPr/>
        </p:nvSpPr>
        <p:spPr>
          <a:xfrm>
            <a:off x="107504" y="3743574"/>
            <a:ext cx="8928992" cy="488454"/>
          </a:xfrm>
          <a:prstGeom prst="roundRect">
            <a:avLst>
              <a:gd name="adj" fmla="val 9736"/>
            </a:avLst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indent="457200" algn="just"/>
            <a:r>
              <a:rPr lang="uk-UA" sz="2400" b="1" i="1" dirty="0" err="1" smtClean="0">
                <a:solidFill>
                  <a:srgbClr val="FFFF00"/>
                </a:solidFill>
              </a:rPr>
              <a:t>Скрипт</a:t>
            </a:r>
            <a:r>
              <a:rPr lang="uk-UA" sz="2400" b="1" i="1" dirty="0" smtClean="0">
                <a:solidFill>
                  <a:srgbClr val="FFFF00"/>
                </a:solidFill>
              </a:rPr>
              <a:t> </a:t>
            </a:r>
            <a:r>
              <a:rPr lang="uk-UA" sz="2400" b="1" i="1" dirty="0" smtClean="0"/>
              <a:t>– команди об’єднані у групу.</a:t>
            </a:r>
            <a:endParaRPr lang="uk-UA" sz="2400" b="1" i="1" dirty="0"/>
          </a:p>
        </p:txBody>
      </p:sp>
      <p:pic>
        <p:nvPicPr>
          <p:cNvPr id="9" name="Shape 20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48064" y="4396822"/>
            <a:ext cx="3000374" cy="21018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Shape 17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7247" y="4396822"/>
            <a:ext cx="3226681" cy="20924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70047607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Розгадай </a:t>
            </a:r>
            <a:r>
              <a:rPr lang="uk-UA" dirty="0" smtClean="0"/>
              <a:t>ребус</a:t>
            </a:r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www.teach-inf.at.ua</a:t>
            </a:r>
            <a:endParaRPr lang="en-US" dirty="0"/>
          </a:p>
        </p:txBody>
      </p:sp>
      <p:pic>
        <p:nvPicPr>
          <p:cNvPr id="17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4" y="0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AutoShape 61"/>
          <p:cNvSpPr>
            <a:spLocks noChangeArrowheads="1"/>
          </p:cNvSpPr>
          <p:nvPr/>
        </p:nvSpPr>
        <p:spPr bwMode="gray">
          <a:xfrm>
            <a:off x="247191" y="476250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Times New Roman" pitchFamily="18" charset="0"/>
              </a:rPr>
              <a:t>1</a:t>
            </a:r>
            <a:r>
              <a:rPr kumimoji="0" lang="uk-UA" sz="12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</a:rPr>
              <a:t>§ </a:t>
            </a:r>
            <a:r>
              <a:rPr lang="en-US" sz="1200" kern="0" noProof="0" dirty="0">
                <a:solidFill>
                  <a:srgbClr val="000000"/>
                </a:solidFill>
                <a:latin typeface="Verdana" pitchFamily="34" charset="0"/>
              </a:rPr>
              <a:t>4</a:t>
            </a:r>
            <a:endParaRPr kumimoji="0" lang="en-US" sz="120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itchFamily="34" charset="0"/>
            </a:endParaRPr>
          </a:p>
        </p:txBody>
      </p:sp>
      <p:pic>
        <p:nvPicPr>
          <p:cNvPr id="19" name="Picture 2" descr="http://www.zarobytyhroshi.com/images/243_1c7236e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7148" y="5301208"/>
            <a:ext cx="1561356" cy="15613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2555776" y="5445224"/>
            <a:ext cx="5243602" cy="1021556"/>
          </a:xfrm>
          <a:prstGeom prst="roundRect">
            <a:avLst/>
          </a:prstGeom>
          <a:solidFill>
            <a:srgbClr val="FF0000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5400" b="1" i="1" dirty="0" smtClean="0">
                <a:solidFill>
                  <a:srgbClr val="FFFFFF"/>
                </a:solidFill>
                <a:cs typeface="Times New Roman" panose="02020603050405020304" pitchFamily="18" charset="0"/>
              </a:rPr>
              <a:t>Програма</a:t>
            </a:r>
            <a:endParaRPr lang="uk-UA" sz="5400" b="1" i="1" dirty="0">
              <a:solidFill>
                <a:srgbClr val="FFFFFF"/>
              </a:solidFill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2243066"/>
            <a:ext cx="6704762" cy="20952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l="18049"/>
          <a:stretch/>
        </p:blipFill>
        <p:spPr>
          <a:xfrm>
            <a:off x="7142670" y="2276872"/>
            <a:ext cx="1927791" cy="200952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0160551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60" descr="3D_2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4" y="0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AutoShape 61"/>
          <p:cNvSpPr>
            <a:spLocks noChangeArrowheads="1"/>
          </p:cNvSpPr>
          <p:nvPr/>
        </p:nvSpPr>
        <p:spPr bwMode="gray">
          <a:xfrm>
            <a:off x="247191" y="476250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Розділ 1 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</a:rPr>
              <a:t>§ </a:t>
            </a:r>
            <a:r>
              <a:rPr lang="uk-UA" sz="1200" kern="0" noProof="0" dirty="0">
                <a:solidFill>
                  <a:srgbClr val="000000"/>
                </a:solidFill>
                <a:latin typeface="Verdana" pitchFamily="34" charset="0"/>
              </a:rPr>
              <a:t>4</a:t>
            </a:r>
            <a:endParaRPr kumimoji="0" lang="en-US" sz="120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Домашнє завдання</a:t>
            </a:r>
            <a:endParaRPr lang="uk-UA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488" y="2643182"/>
            <a:ext cx="3466656" cy="3975821"/>
          </a:xfrm>
          <a:prstGeom prst="rect">
            <a:avLst/>
          </a:prstGeom>
        </p:spPr>
      </p:pic>
      <p:sp>
        <p:nvSpPr>
          <p:cNvPr id="5" name="Прямоугольник 8"/>
          <p:cNvSpPr/>
          <p:nvPr/>
        </p:nvSpPr>
        <p:spPr>
          <a:xfrm>
            <a:off x="4829750" y="3714752"/>
            <a:ext cx="3742778" cy="1532334"/>
          </a:xfrm>
          <a:prstGeom prst="wedgeRoundRectCallout">
            <a:avLst>
              <a:gd name="adj1" fmla="val -45442"/>
              <a:gd name="adj2" fmla="val 95602"/>
              <a:gd name="adj3" fmla="val 16667"/>
            </a:avLst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indent="176213"/>
            <a:r>
              <a:rPr lang="uk-UA" sz="2800" b="1" i="1" dirty="0" smtClean="0"/>
              <a:t>Виконати </a:t>
            </a:r>
            <a:r>
              <a:rPr lang="uk-UA" sz="2800" smtClean="0"/>
              <a:t>№</a:t>
            </a:r>
            <a:r>
              <a:rPr lang="uk-UA" sz="2800" smtClean="0"/>
              <a:t>3,6</a:t>
            </a:r>
            <a:r>
              <a:rPr lang="uk-UA" sz="2800" b="1" i="1" smtClean="0"/>
              <a:t> </a:t>
            </a:r>
            <a:r>
              <a:rPr lang="ru-RU" sz="2800" i="1" dirty="0" err="1" smtClean="0"/>
              <a:t>стор</a:t>
            </a:r>
            <a:r>
              <a:rPr lang="ru-RU" sz="2800" i="1" dirty="0" smtClean="0"/>
              <a:t>. 29 (</a:t>
            </a:r>
            <a:r>
              <a:rPr lang="ru-RU" sz="2800" i="1" dirty="0" err="1" smtClean="0"/>
              <a:t>обговорюємо</a:t>
            </a:r>
            <a:r>
              <a:rPr lang="ru-RU" sz="2800" i="1" dirty="0" smtClean="0"/>
              <a:t>);</a:t>
            </a:r>
            <a:endParaRPr lang="ru-RU" sz="2800" i="1" dirty="0"/>
          </a:p>
        </p:txBody>
      </p:sp>
      <p:sp>
        <p:nvSpPr>
          <p:cNvPr id="12" name="Прямоугольник 8"/>
          <p:cNvSpPr/>
          <p:nvPr/>
        </p:nvSpPr>
        <p:spPr>
          <a:xfrm>
            <a:off x="4829750" y="1928802"/>
            <a:ext cx="3742778" cy="1055608"/>
          </a:xfrm>
          <a:prstGeom prst="wedgeRoundRectCallout">
            <a:avLst>
              <a:gd name="adj1" fmla="val -45442"/>
              <a:gd name="adj2" fmla="val 95602"/>
              <a:gd name="adj3" fmla="val 16667"/>
            </a:avLst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indent="176213"/>
            <a:r>
              <a:rPr lang="uk-UA" sz="2800" b="1" i="1" smtClean="0"/>
              <a:t>Опрацювати </a:t>
            </a:r>
            <a:r>
              <a:rPr lang="uk-UA" sz="2800" smtClean="0">
                <a:solidFill>
                  <a:schemeClr val="bg1"/>
                </a:solidFill>
              </a:rPr>
              <a:t>§4</a:t>
            </a:r>
            <a:r>
              <a:rPr lang="uk-UA" sz="2800" b="1" i="1" smtClean="0"/>
              <a:t> </a:t>
            </a:r>
            <a:r>
              <a:rPr lang="ru-RU" sz="2800" i="1" dirty="0" err="1" smtClean="0"/>
              <a:t>стор</a:t>
            </a:r>
            <a:r>
              <a:rPr lang="ru-RU" sz="2800" i="1" dirty="0" smtClean="0"/>
              <a:t>. 25-30;</a:t>
            </a:r>
            <a:endParaRPr lang="ru-RU" sz="2800" i="1" dirty="0"/>
          </a:p>
        </p:txBody>
      </p:sp>
    </p:spTree>
    <p:extLst>
      <p:ext uri="{BB962C8B-B14F-4D97-AF65-F5344CB8AC3E}">
        <p14:creationId xmlns="" xmlns:p14="http://schemas.microsoft.com/office/powerpoint/2010/main" val="15728767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200"/>
          <p:cNvSpPr/>
          <p:nvPr/>
        </p:nvSpPr>
        <p:spPr>
          <a:xfrm>
            <a:off x="2128112" y="1196752"/>
            <a:ext cx="2443888" cy="1954920"/>
          </a:xfrm>
          <a:prstGeom prst="rect">
            <a:avLst/>
          </a:prstGeom>
          <a:blipFill>
            <a:blip r:embed="rId2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a:blipFill>
        </p:spPr>
      </p:sp>
      <p:graphicFrame>
        <p:nvGraphicFramePr>
          <p:cNvPr id="7" name="Місце для вмісту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343175419"/>
              </p:ext>
            </p:extLst>
          </p:nvPr>
        </p:nvGraphicFramePr>
        <p:xfrm>
          <a:off x="107504" y="1533525"/>
          <a:ext cx="8928992" cy="5019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122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uk-UA" altLang="uk-UA" dirty="0" smtClean="0"/>
              <a:t>Ти дізнаєшся:</a:t>
            </a:r>
          </a:p>
        </p:txBody>
      </p:sp>
      <p:pic>
        <p:nvPicPr>
          <p:cNvPr id="15" name="Picture 60" descr="3D_27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4" y="0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AutoShape 61"/>
          <p:cNvSpPr>
            <a:spLocks noChangeArrowheads="1"/>
          </p:cNvSpPr>
          <p:nvPr/>
        </p:nvSpPr>
        <p:spPr bwMode="gray">
          <a:xfrm>
            <a:off x="247191" y="476250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Times New Roman" pitchFamily="18" charset="0"/>
              </a:rPr>
              <a:t>1</a:t>
            </a:r>
            <a:r>
              <a:rPr kumimoji="0" lang="uk-UA" sz="12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</a:rPr>
              <a:t>§ </a:t>
            </a:r>
            <a:r>
              <a:rPr lang="en-US" sz="1200" kern="0" noProof="0" dirty="0">
                <a:solidFill>
                  <a:srgbClr val="000000"/>
                </a:solidFill>
                <a:latin typeface="Verdana" pitchFamily="34" charset="0"/>
              </a:rPr>
              <a:t>4</a:t>
            </a:r>
            <a:endParaRPr kumimoji="0" lang="en-US" sz="120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191" y="1801813"/>
            <a:ext cx="1670025" cy="16700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4293096"/>
            <a:ext cx="2209744" cy="238557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4437112"/>
            <a:ext cx="2362441" cy="236244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4750504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altLang="uk-UA" dirty="0"/>
              <a:t>Обговорення вивченого</a:t>
            </a:r>
            <a:endParaRPr lang="uk-UA" dirty="0"/>
          </a:p>
        </p:txBody>
      </p:sp>
      <p:graphicFrame>
        <p:nvGraphicFramePr>
          <p:cNvPr id="7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777305275"/>
              </p:ext>
            </p:extLst>
          </p:nvPr>
        </p:nvGraphicFramePr>
        <p:xfrm>
          <a:off x="3635896" y="1909108"/>
          <a:ext cx="5328592" cy="28160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60" descr="3D_27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4" y="0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AutoShape 61"/>
          <p:cNvSpPr>
            <a:spLocks noChangeArrowheads="1"/>
          </p:cNvSpPr>
          <p:nvPr/>
        </p:nvSpPr>
        <p:spPr bwMode="gray">
          <a:xfrm>
            <a:off x="247191" y="476250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Розділ 1 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</a:rPr>
              <a:t>§ </a:t>
            </a:r>
            <a:r>
              <a:rPr lang="uk-UA" sz="1200" kern="0" noProof="0" dirty="0">
                <a:solidFill>
                  <a:srgbClr val="000000"/>
                </a:solidFill>
                <a:latin typeface="Verdana" pitchFamily="34" charset="0"/>
              </a:rPr>
              <a:t>4</a:t>
            </a:r>
            <a:endParaRPr kumimoji="0" lang="en-US" sz="120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06" y="1751590"/>
            <a:ext cx="4287974" cy="491777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707904" y="4941168"/>
            <a:ext cx="3888432" cy="646986"/>
          </a:xfrm>
          <a:prstGeom prst="wedgeRoundRectCallout">
            <a:avLst>
              <a:gd name="adj1" fmla="val -73193"/>
              <a:gd name="adj2" fmla="val -105753"/>
              <a:gd name="adj3" fmla="val 16667"/>
            </a:avLst>
          </a:prstGeom>
          <a:solidFill>
            <a:srgbClr val="FFFF00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3200" b="1" i="1" dirty="0" smtClean="0">
                <a:solidFill>
                  <a:srgbClr val="002060"/>
                </a:solidFill>
              </a:rPr>
              <a:t>Сторінка 29</a:t>
            </a:r>
            <a:endParaRPr lang="uk-UA" sz="32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28202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2502320-D2CF-4315-97ED-EB529052F5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>
                                            <p:graphicEl>
                                              <a:dgm id="{E2502320-D2CF-4315-97ED-EB529052F5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07D53DF-6452-4009-8A85-F59B951C6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graphicEl>
                                              <a:dgm id="{E07D53DF-6452-4009-8A85-F59B951C65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altLang="uk-UA" dirty="0"/>
              <a:t>Обговорення вивченого</a:t>
            </a:r>
            <a:endParaRPr lang="uk-UA" dirty="0"/>
          </a:p>
        </p:txBody>
      </p:sp>
      <p:graphicFrame>
        <p:nvGraphicFramePr>
          <p:cNvPr id="7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048424163"/>
              </p:ext>
            </p:extLst>
          </p:nvPr>
        </p:nvGraphicFramePr>
        <p:xfrm>
          <a:off x="3635896" y="1909108"/>
          <a:ext cx="5328592" cy="28160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60" descr="3D_27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4" y="0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AutoShape 61"/>
          <p:cNvSpPr>
            <a:spLocks noChangeArrowheads="1"/>
          </p:cNvSpPr>
          <p:nvPr/>
        </p:nvSpPr>
        <p:spPr bwMode="gray">
          <a:xfrm>
            <a:off x="247191" y="476250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Розділ 1 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</a:rPr>
              <a:t>§ </a:t>
            </a:r>
            <a:r>
              <a:rPr lang="uk-UA" sz="1200" kern="0" noProof="0" dirty="0">
                <a:solidFill>
                  <a:srgbClr val="000000"/>
                </a:solidFill>
                <a:latin typeface="Verdana" pitchFamily="34" charset="0"/>
              </a:rPr>
              <a:t>4</a:t>
            </a:r>
            <a:endParaRPr kumimoji="0" lang="en-US" sz="120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06" y="1751590"/>
            <a:ext cx="4287974" cy="491777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707904" y="4941168"/>
            <a:ext cx="3888432" cy="646986"/>
          </a:xfrm>
          <a:prstGeom prst="wedgeRoundRectCallout">
            <a:avLst>
              <a:gd name="adj1" fmla="val -73193"/>
              <a:gd name="adj2" fmla="val -105753"/>
              <a:gd name="adj3" fmla="val 16667"/>
            </a:avLst>
          </a:prstGeom>
          <a:solidFill>
            <a:srgbClr val="FFFF00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3200" b="1" i="1" dirty="0" smtClean="0">
                <a:solidFill>
                  <a:srgbClr val="002060"/>
                </a:solidFill>
              </a:rPr>
              <a:t>Сторінка 30</a:t>
            </a:r>
            <a:endParaRPr lang="uk-UA" sz="32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068342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2502320-D2CF-4315-97ED-EB529052F5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>
                                            <p:graphicEl>
                                              <a:dgm id="{E2502320-D2CF-4315-97ED-EB529052F5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07D53DF-6452-4009-8A85-F59B951C6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graphicEl>
                                              <a:dgm id="{E07D53DF-6452-4009-8A85-F59B951C65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Dgm bld="one"/>
        </p:bldSub>
      </p:bldGraphic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Фізкультхвилинка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4" y="0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191" y="476250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Розділ 1 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4</a:t>
            </a:r>
            <a:endParaRPr kumimoji="0" lang="en-US" sz="120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itchFamily="34" charset="0"/>
            </a:endParaRPr>
          </a:p>
        </p:txBody>
      </p:sp>
      <p:pic>
        <p:nvPicPr>
          <p:cNvPr id="6" name="Picture 4" descr="http://wedding.ua/images_user/W_news/fitnes_with_baby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196752"/>
            <a:ext cx="6984776" cy="52451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1966687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100" dirty="0" smtClean="0"/>
              <a:t>Працюємо за комп’ютером</a:t>
            </a:r>
            <a:endParaRPr lang="uk-UA" sz="3100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www.teach-inf.at.ua</a:t>
            </a:r>
            <a:endParaRPr lang="en-US" dirty="0"/>
          </a:p>
        </p:txBody>
      </p:sp>
      <p:pic>
        <p:nvPicPr>
          <p:cNvPr id="7" name="Picture 2" descr="http://reaction.org.ua/wp-content/themes/quiven/timthumb.php?src=http://reaction.org.ua/wp-content/uploads/2013/04/%D0%BA%D0%BE%D0%BC%D0%BF%D1%8E%D1%82%D0%B5%D1%80-%D1%8F%D0%BA-%D1%81%D0%B8%D0%B4%D1%96%D1%82%D0%B8.jpg&amp;w=627&amp;h=300&amp;zc=1&amp;q=100&amp;s=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07488"/>
            <a:ext cx="8728810" cy="41764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0" descr="3D_2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4" y="0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AutoShape 61"/>
          <p:cNvSpPr>
            <a:spLocks noChangeArrowheads="1"/>
          </p:cNvSpPr>
          <p:nvPr/>
        </p:nvSpPr>
        <p:spPr bwMode="gray">
          <a:xfrm>
            <a:off x="247191" y="476250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Розділ 1 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</a:rPr>
              <a:t>§ </a:t>
            </a:r>
            <a:r>
              <a:rPr lang="uk-UA" sz="1200" kern="0" noProof="0" dirty="0">
                <a:solidFill>
                  <a:srgbClr val="000000"/>
                </a:solidFill>
                <a:latin typeface="Verdana" pitchFamily="34" charset="0"/>
              </a:rPr>
              <a:t>4</a:t>
            </a:r>
            <a:endParaRPr kumimoji="0" lang="en-US" sz="120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0510633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21" name="WordArt 5"/>
          <p:cNvSpPr>
            <a:spLocks noChangeArrowheads="1" noChangeShapeType="1" noTextEdit="1"/>
          </p:cNvSpPr>
          <p:nvPr/>
        </p:nvSpPr>
        <p:spPr bwMode="gray">
          <a:xfrm>
            <a:off x="4932363" y="2349500"/>
            <a:ext cx="3887787" cy="6477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uk-UA" sz="3600" b="1" kern="10" dirty="0" smtClean="0">
                <a:ln w="19050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63500" dir="2212194" algn="ctr" rotWithShape="0">
                    <a:srgbClr val="868686">
                      <a:alpha val="50000"/>
                    </a:srgbClr>
                  </a:outerShdw>
                </a:effectLst>
                <a:cs typeface="Arial" panose="020B0604020202020204" pitchFamily="34" charset="0"/>
              </a:rPr>
              <a:t>Дякую за увагу!</a:t>
            </a:r>
            <a:endParaRPr lang="uk-UA" sz="3600" b="1" kern="10" dirty="0">
              <a:ln w="19050">
                <a:solidFill>
                  <a:schemeClr val="bg1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hlink"/>
                  </a:gs>
                </a:gsLst>
                <a:lin ang="0" scaled="1"/>
              </a:gradFill>
              <a:effectLst>
                <a:outerShdw dist="63500" dir="2212194" algn="ctr" rotWithShape="0">
                  <a:srgbClr val="868686">
                    <a:alpha val="50000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343400" y="3178175"/>
            <a:ext cx="4572000" cy="381000"/>
          </a:xfrm>
        </p:spPr>
        <p:txBody>
          <a:bodyPr/>
          <a:lstStyle/>
          <a:p>
            <a:r>
              <a:rPr lang="uk-UA" sz="1800" b="1" dirty="0" smtClean="0"/>
              <a:t>За новою програмою</a:t>
            </a:r>
            <a:endParaRPr lang="en-US" sz="1800" b="1" dirty="0"/>
          </a:p>
        </p:txBody>
      </p:sp>
      <p:sp>
        <p:nvSpPr>
          <p:cNvPr id="13" name="Округлена прямокутна виноска 12"/>
          <p:cNvSpPr/>
          <p:nvPr/>
        </p:nvSpPr>
        <p:spPr>
          <a:xfrm>
            <a:off x="1475656" y="44624"/>
            <a:ext cx="2448272" cy="747464"/>
          </a:xfrm>
          <a:prstGeom prst="wedgeRoundRectCallout">
            <a:avLst>
              <a:gd name="adj1" fmla="val 367"/>
              <a:gd name="adj2" fmla="val 49864"/>
              <a:gd name="adj3" fmla="val 16667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i="1" dirty="0" smtClean="0"/>
              <a:t>Урок </a:t>
            </a:r>
            <a:r>
              <a:rPr lang="uk-UA" sz="3600" b="1" i="1" dirty="0"/>
              <a:t>4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5442" y="3717032"/>
            <a:ext cx="2209744" cy="238557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577746"/>
            <a:ext cx="2174081" cy="217408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60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60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6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000" dirty="0"/>
              <a:t>Що називають програмою?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www.teach-inf.at.ua</a:t>
            </a:r>
            <a:endParaRPr lang="en-US" dirty="0"/>
          </a:p>
        </p:txBody>
      </p:sp>
      <p:pic>
        <p:nvPicPr>
          <p:cNvPr id="5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4" y="0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AutoShape 61"/>
          <p:cNvSpPr>
            <a:spLocks noChangeArrowheads="1"/>
          </p:cNvSpPr>
          <p:nvPr/>
        </p:nvSpPr>
        <p:spPr bwMode="gray">
          <a:xfrm>
            <a:off x="247191" y="476250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Times New Roman" pitchFamily="18" charset="0"/>
              </a:rPr>
              <a:t>1</a:t>
            </a:r>
            <a:r>
              <a:rPr kumimoji="0" lang="uk-UA" sz="12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</a:rPr>
              <a:t>§ </a:t>
            </a:r>
            <a:r>
              <a:rPr lang="en-US" sz="1200" kern="0" noProof="0" dirty="0">
                <a:solidFill>
                  <a:srgbClr val="000000"/>
                </a:solidFill>
                <a:latin typeface="Verdana" pitchFamily="34" charset="0"/>
              </a:rPr>
              <a:t>4</a:t>
            </a:r>
            <a:endParaRPr kumimoji="0" lang="en-US" sz="120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7504" y="1196752"/>
            <a:ext cx="8928992" cy="3223796"/>
          </a:xfrm>
          <a:prstGeom prst="roundRect">
            <a:avLst>
              <a:gd name="adj" fmla="val 9736"/>
            </a:avLst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indent="457200" algn="just"/>
            <a:r>
              <a:rPr lang="uk-UA" sz="2400" b="1" i="1" dirty="0" smtClean="0"/>
              <a:t>Якщо алгоритм призначено для виконання за допомогою комп’ютера, його записують спеціальною мовою, яка має бути йому «зрозумілою». Такий запис називають </a:t>
            </a:r>
            <a:r>
              <a:rPr lang="uk-UA" sz="2400" b="1" i="1" dirty="0" smtClean="0">
                <a:solidFill>
                  <a:srgbClr val="FFFF00"/>
                </a:solidFill>
              </a:rPr>
              <a:t>програмою</a:t>
            </a:r>
            <a:r>
              <a:rPr lang="uk-UA" sz="2400" b="1" i="1" dirty="0" smtClean="0"/>
              <a:t>. Програми створюють для опрацювання інформаційних даних за допомогою комп'ютера. Говорять</a:t>
            </a:r>
            <a:r>
              <a:rPr lang="uk-UA" sz="2400" b="1" i="1" dirty="0"/>
              <a:t>,</a:t>
            </a:r>
            <a:r>
              <a:rPr lang="uk-UA" sz="2400" b="1" i="1" dirty="0" smtClean="0"/>
              <a:t> що виконавцем програм є комп'ютер.</a:t>
            </a:r>
            <a:endParaRPr lang="uk-UA" sz="2400" b="1" i="1" dirty="0">
              <a:solidFill>
                <a:srgbClr val="FFFF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269" y="4515638"/>
            <a:ext cx="2112238" cy="211223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4525100"/>
            <a:ext cx="2345084" cy="234508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4501395"/>
            <a:ext cx="1915220" cy="19830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413228341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25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5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000" dirty="0"/>
              <a:t>Що називають програмою?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www.teach-inf.at.ua</a:t>
            </a:r>
            <a:endParaRPr lang="en-US" dirty="0"/>
          </a:p>
        </p:txBody>
      </p:sp>
      <p:pic>
        <p:nvPicPr>
          <p:cNvPr id="5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4" y="0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AutoShape 61"/>
          <p:cNvSpPr>
            <a:spLocks noChangeArrowheads="1"/>
          </p:cNvSpPr>
          <p:nvPr/>
        </p:nvSpPr>
        <p:spPr bwMode="gray">
          <a:xfrm>
            <a:off x="247191" y="476250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Times New Roman" pitchFamily="18" charset="0"/>
              </a:rPr>
              <a:t>1</a:t>
            </a:r>
            <a:r>
              <a:rPr kumimoji="0" lang="uk-UA" sz="12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</a:rPr>
              <a:t>§ </a:t>
            </a:r>
            <a:r>
              <a:rPr lang="en-US" sz="1200" kern="0" noProof="0" dirty="0">
                <a:solidFill>
                  <a:srgbClr val="000000"/>
                </a:solidFill>
                <a:latin typeface="Verdana" pitchFamily="34" charset="0"/>
              </a:rPr>
              <a:t>4</a:t>
            </a:r>
            <a:endParaRPr kumimoji="0" lang="en-US" sz="120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75656" y="1320602"/>
            <a:ext cx="7560840" cy="2145268"/>
          </a:xfrm>
          <a:prstGeom prst="roundRect">
            <a:avLst/>
          </a:prstGeom>
          <a:solidFill>
            <a:srgbClr val="FF0000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indent="457200" algn="just"/>
            <a:r>
              <a:rPr lang="uk-UA" sz="2400" b="1" i="1" dirty="0" smtClean="0">
                <a:solidFill>
                  <a:srgbClr val="FFFF00"/>
                </a:solidFill>
              </a:rPr>
              <a:t>Комп'ютерна програма </a:t>
            </a:r>
            <a:r>
              <a:rPr lang="uk-UA" sz="2400" b="1" i="1" dirty="0" smtClean="0"/>
              <a:t>— це алгоритм опрацювання даних</a:t>
            </a:r>
            <a:r>
              <a:rPr lang="uk-UA" sz="2400" b="1" i="1" dirty="0"/>
              <a:t>,</a:t>
            </a:r>
            <a:r>
              <a:rPr lang="uk-UA" sz="2400" b="1" i="1" dirty="0" smtClean="0"/>
              <a:t> записаний спеціальною мовою та призначений для виконання комп’ютером.</a:t>
            </a:r>
            <a:endParaRPr lang="uk-UA" sz="2400" b="1" i="1" dirty="0"/>
          </a:p>
        </p:txBody>
      </p:sp>
      <p:pic>
        <p:nvPicPr>
          <p:cNvPr id="10" name="Picture 2" descr="alert, attention, danger, error, exclamation, hanger, message, problem, warning i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91" y="1358894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hape 200"/>
          <p:cNvSpPr/>
          <p:nvPr/>
        </p:nvSpPr>
        <p:spPr>
          <a:xfrm>
            <a:off x="5148064" y="3573016"/>
            <a:ext cx="2860594" cy="2288252"/>
          </a:xfrm>
          <a:prstGeom prst="rect">
            <a:avLst/>
          </a:prstGeom>
          <a:blipFill>
            <a:blip r:embed="rId4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a:blipFill>
        </p:spPr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122" y="3465870"/>
            <a:ext cx="2450680" cy="232814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07504" y="5877272"/>
            <a:ext cx="8928992" cy="879217"/>
          </a:xfrm>
          <a:prstGeom prst="roundRect">
            <a:avLst>
              <a:gd name="adj" fmla="val 9736"/>
            </a:avLst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indent="457200" algn="just"/>
            <a:r>
              <a:rPr lang="uk-UA" sz="2400" b="1" i="1" dirty="0" smtClean="0"/>
              <a:t>Слово </a:t>
            </a:r>
            <a:r>
              <a:rPr lang="uk-UA" sz="2400" b="1" i="1" dirty="0" smtClean="0">
                <a:solidFill>
                  <a:srgbClr val="FFFF00"/>
                </a:solidFill>
              </a:rPr>
              <a:t>програма</a:t>
            </a:r>
            <a:r>
              <a:rPr lang="uk-UA" sz="2400" b="1" i="1" dirty="0" smtClean="0"/>
              <a:t> походить від грецького </a:t>
            </a:r>
            <a:r>
              <a:rPr lang="en-US" sz="2400" b="1" i="1" dirty="0" err="1" smtClean="0">
                <a:solidFill>
                  <a:srgbClr val="FFFF00"/>
                </a:solidFill>
              </a:rPr>
              <a:t>programma</a:t>
            </a:r>
            <a:r>
              <a:rPr lang="en-US" sz="2400" b="1" i="1" dirty="0" smtClean="0">
                <a:solidFill>
                  <a:srgbClr val="FFFF00"/>
                </a:solidFill>
              </a:rPr>
              <a:t> </a:t>
            </a:r>
            <a:r>
              <a:rPr lang="uk-UA" sz="2400" b="1" i="1" dirty="0" smtClean="0"/>
              <a:t>— розпорядження.</a:t>
            </a:r>
            <a:endParaRPr lang="uk-UA" sz="2400" b="1" i="1" dirty="0"/>
          </a:p>
        </p:txBody>
      </p:sp>
    </p:spTree>
    <p:extLst>
      <p:ext uri="{BB962C8B-B14F-4D97-AF65-F5344CB8AC3E}">
        <p14:creationId xmlns="" xmlns:p14="http://schemas.microsoft.com/office/powerpoint/2010/main" val="12206697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000" dirty="0" smtClean="0"/>
              <a:t>Середовище виконання алгоритму</a:t>
            </a:r>
            <a:endParaRPr lang="uk-UA" sz="3000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www.teach-inf.at.ua</a:t>
            </a:r>
            <a:endParaRPr lang="en-US" dirty="0"/>
          </a:p>
        </p:txBody>
      </p:sp>
      <p:pic>
        <p:nvPicPr>
          <p:cNvPr id="5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4" y="0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AutoShape 61"/>
          <p:cNvSpPr>
            <a:spLocks noChangeArrowheads="1"/>
          </p:cNvSpPr>
          <p:nvPr/>
        </p:nvSpPr>
        <p:spPr bwMode="gray">
          <a:xfrm>
            <a:off x="247191" y="476250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Times New Roman" pitchFamily="18" charset="0"/>
              </a:rPr>
              <a:t>1</a:t>
            </a:r>
            <a:r>
              <a:rPr kumimoji="0" lang="uk-UA" sz="12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</a:rPr>
              <a:t>§ </a:t>
            </a:r>
            <a:r>
              <a:rPr lang="en-US" sz="1200" kern="0" noProof="0" dirty="0">
                <a:solidFill>
                  <a:srgbClr val="000000"/>
                </a:solidFill>
                <a:latin typeface="Verdana" pitchFamily="34" charset="0"/>
              </a:rPr>
              <a:t>4</a:t>
            </a:r>
            <a:endParaRPr kumimoji="0" lang="en-US" sz="120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7504" y="1196752"/>
            <a:ext cx="8928992" cy="1660743"/>
          </a:xfrm>
          <a:prstGeom prst="roundRect">
            <a:avLst>
              <a:gd name="adj" fmla="val 9736"/>
            </a:avLst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indent="457200" algn="just"/>
            <a:r>
              <a:rPr lang="uk-UA" sz="2400" b="1" i="1" dirty="0" smtClean="0"/>
              <a:t>Переглянути процес виконання програми на комп’ютері деяким виконавцем, що має свою систему команд, і її результат можна в середовищі виконання алгоритму.</a:t>
            </a:r>
            <a:endParaRPr lang="uk-UA" sz="2400" b="1" i="1" dirty="0"/>
          </a:p>
        </p:txBody>
      </p:sp>
      <p:sp>
        <p:nvSpPr>
          <p:cNvPr id="8" name="TextBox 7"/>
          <p:cNvSpPr txBox="1"/>
          <p:nvPr/>
        </p:nvSpPr>
        <p:spPr>
          <a:xfrm>
            <a:off x="1475656" y="2924944"/>
            <a:ext cx="7560840" cy="2553891"/>
          </a:xfrm>
          <a:prstGeom prst="roundRect">
            <a:avLst/>
          </a:prstGeom>
          <a:solidFill>
            <a:srgbClr val="FF0000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indent="457200" algn="just"/>
            <a:r>
              <a:rPr lang="uk-UA" sz="2400" b="1" i="1" dirty="0" smtClean="0">
                <a:solidFill>
                  <a:srgbClr val="FFFF00"/>
                </a:solidFill>
              </a:rPr>
              <a:t>Комп'ютерне середовище виконання алгоритму </a:t>
            </a:r>
            <a:r>
              <a:rPr lang="uk-UA" sz="2400" b="1" i="1" dirty="0" smtClean="0"/>
              <a:t>— це спеціальна програма, яка дає змогу створювати і виконувати алгоритми для обраних виконавців з визначеною системою команд на комп’ютері.</a:t>
            </a:r>
            <a:endParaRPr lang="uk-UA" sz="2400" b="1" i="1" dirty="0"/>
          </a:p>
        </p:txBody>
      </p:sp>
      <p:pic>
        <p:nvPicPr>
          <p:cNvPr id="9" name="Picture 2" descr="alert, attention, danger, error, exclamation, hanger, message, problem, warning i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91" y="2963236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encrypted-tbn0.gstatic.com/images?q=tbn:ANd9GcTR734tQwgdsXJcA7gxn378Cvv-iVQRiiY26Qu9wsYhsyzefqyW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858" t="8821"/>
          <a:stretch/>
        </p:blipFill>
        <p:spPr bwMode="auto">
          <a:xfrm>
            <a:off x="5508104" y="5517232"/>
            <a:ext cx="2434859" cy="13548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42735473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75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75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000" dirty="0"/>
              <a:t>Середовище виконання алгоритму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www.teach-inf.at.ua</a:t>
            </a:r>
            <a:endParaRPr lang="en-US" dirty="0"/>
          </a:p>
        </p:txBody>
      </p:sp>
      <p:pic>
        <p:nvPicPr>
          <p:cNvPr id="5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4" y="0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AutoShape 61"/>
          <p:cNvSpPr>
            <a:spLocks noChangeArrowheads="1"/>
          </p:cNvSpPr>
          <p:nvPr/>
        </p:nvSpPr>
        <p:spPr bwMode="gray">
          <a:xfrm>
            <a:off x="247191" y="476250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Times New Roman" pitchFamily="18" charset="0"/>
              </a:rPr>
              <a:t>1</a:t>
            </a:r>
            <a:r>
              <a:rPr kumimoji="0" lang="uk-UA" sz="12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</a:rPr>
              <a:t>§ </a:t>
            </a:r>
            <a:r>
              <a:rPr lang="en-US" sz="1200" kern="0" noProof="0" dirty="0">
                <a:solidFill>
                  <a:srgbClr val="000000"/>
                </a:solidFill>
                <a:latin typeface="Verdana" pitchFamily="34" charset="0"/>
              </a:rPr>
              <a:t>4</a:t>
            </a:r>
            <a:endParaRPr kumimoji="0" lang="en-US" sz="120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7504" y="1196752"/>
            <a:ext cx="8928992" cy="1660743"/>
          </a:xfrm>
          <a:prstGeom prst="roundRect">
            <a:avLst>
              <a:gd name="adj" fmla="val 9736"/>
            </a:avLst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indent="457200" algn="just"/>
            <a:r>
              <a:rPr lang="uk-UA" sz="2400" b="1" i="1" dirty="0" smtClean="0"/>
              <a:t>Таких програм може бути безліч. Кожна з них створюється людьми з певною навчальною метою. Прикладом такого комп'ютерного середовища є програмне середовище </a:t>
            </a:r>
            <a:r>
              <a:rPr lang="uk-UA" sz="2400" b="1" i="1" dirty="0" err="1">
                <a:solidFill>
                  <a:srgbClr val="FFFF00"/>
                </a:solidFill>
              </a:rPr>
              <a:t>С</a:t>
            </a:r>
            <a:r>
              <a:rPr lang="uk-UA" sz="2400" b="1" i="1" dirty="0" err="1" smtClean="0">
                <a:solidFill>
                  <a:srgbClr val="FFFF00"/>
                </a:solidFill>
              </a:rPr>
              <a:t>кретч</a:t>
            </a:r>
            <a:r>
              <a:rPr lang="uk-UA" sz="2400" b="1" i="1" dirty="0" smtClean="0"/>
              <a:t>. </a:t>
            </a:r>
            <a:endParaRPr lang="uk-UA" sz="2400" b="1" i="1" dirty="0"/>
          </a:p>
        </p:txBody>
      </p:sp>
      <p:pic>
        <p:nvPicPr>
          <p:cNvPr id="10" name="Shape 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56509" y="3356402"/>
            <a:ext cx="6674854" cy="22625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36355671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2787" y="1900399"/>
            <a:ext cx="3960048" cy="47689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60" descr="3D_2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4" y="0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AutoShape 61"/>
          <p:cNvSpPr>
            <a:spLocks noChangeArrowheads="1"/>
          </p:cNvSpPr>
          <p:nvPr/>
        </p:nvSpPr>
        <p:spPr bwMode="gray">
          <a:xfrm>
            <a:off x="247191" y="476250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Times New Roman" pitchFamily="18" charset="0"/>
              </a:rPr>
              <a:t>1</a:t>
            </a:r>
            <a:r>
              <a:rPr kumimoji="0" lang="uk-UA" sz="12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</a:rPr>
              <a:t>§ </a:t>
            </a:r>
            <a:r>
              <a:rPr lang="en-US" sz="1200" kern="0" noProof="0" dirty="0">
                <a:solidFill>
                  <a:srgbClr val="000000"/>
                </a:solidFill>
                <a:latin typeface="Verdana" pitchFamily="34" charset="0"/>
              </a:rPr>
              <a:t>4</a:t>
            </a:r>
            <a:endParaRPr kumimoji="0" lang="en-US" sz="120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Запуск програми</a:t>
            </a:r>
            <a:br>
              <a:rPr lang="uk-UA" dirty="0" smtClean="0"/>
            </a:br>
            <a:r>
              <a:rPr lang="en-US" dirty="0" smtClean="0"/>
              <a:t>Scratch</a:t>
            </a:r>
            <a:endParaRPr lang="uk-UA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t="21495"/>
          <a:stretch/>
        </p:blipFill>
        <p:spPr>
          <a:xfrm>
            <a:off x="843216" y="1864096"/>
            <a:ext cx="3770442" cy="1840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72008" y="1196752"/>
            <a:ext cx="9036496" cy="485239"/>
          </a:xfrm>
          <a:prstGeom prst="roundRect">
            <a:avLst/>
          </a:prstGeom>
          <a:solidFill>
            <a:srgbClr val="7030A0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uk-UA" sz="2250" b="1" i="1" dirty="0" smtClean="0">
                <a:solidFill>
                  <a:schemeClr val="bg1"/>
                </a:solidFill>
              </a:rPr>
              <a:t>Пуск </a:t>
            </a:r>
            <a:r>
              <a:rPr lang="uk-UA" sz="2250" b="1" i="1" dirty="0" smtClean="0">
                <a:sym typeface="Symbol" panose="05050102010706020507" pitchFamily="18" charset="2"/>
              </a:rPr>
              <a:t> Усі програми  </a:t>
            </a:r>
            <a:r>
              <a:rPr lang="en-US" sz="2250" b="1" i="1" dirty="0">
                <a:sym typeface="Symbol" panose="05050102010706020507" pitchFamily="18" charset="2"/>
              </a:rPr>
              <a:t>Scratch</a:t>
            </a:r>
            <a:r>
              <a:rPr lang="uk-UA" sz="2250" b="1" i="1" dirty="0" smtClean="0">
                <a:sym typeface="Symbol" panose="05050102010706020507" pitchFamily="18" charset="2"/>
              </a:rPr>
              <a:t> </a:t>
            </a:r>
            <a:r>
              <a:rPr lang="en-US" sz="2250" b="1" i="1" dirty="0">
                <a:solidFill>
                  <a:srgbClr val="FFFF00"/>
                </a:solidFill>
                <a:sym typeface="Symbol" panose="05050102010706020507" pitchFamily="18" charset="2"/>
              </a:rPr>
              <a:t>Scratch</a:t>
            </a:r>
            <a:endParaRPr lang="uk-UA" sz="2250" b="1" i="1" dirty="0">
              <a:solidFill>
                <a:srgbClr val="FFFF00"/>
              </a:solidFill>
            </a:endParaRPr>
          </a:p>
        </p:txBody>
      </p:sp>
      <p:sp>
        <p:nvSpPr>
          <p:cNvPr id="7" name="Округлена прямокутна виноска 6"/>
          <p:cNvSpPr/>
          <p:nvPr/>
        </p:nvSpPr>
        <p:spPr>
          <a:xfrm>
            <a:off x="170868" y="3168632"/>
            <a:ext cx="539552" cy="433621"/>
          </a:xfrm>
          <a:prstGeom prst="wedgeRoundRectCallout">
            <a:avLst>
              <a:gd name="adj1" fmla="val 92993"/>
              <a:gd name="adj2" fmla="val 12142"/>
              <a:gd name="adj3" fmla="val 16667"/>
            </a:avLst>
          </a:prstGeom>
          <a:solidFill>
            <a:srgbClr val="7030A0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uk-UA" sz="2800" b="1" dirty="0"/>
          </a:p>
        </p:txBody>
      </p:sp>
      <p:sp>
        <p:nvSpPr>
          <p:cNvPr id="8" name="Округлена прямокутна виноска 7"/>
          <p:cNvSpPr/>
          <p:nvPr/>
        </p:nvSpPr>
        <p:spPr>
          <a:xfrm>
            <a:off x="200197" y="2208420"/>
            <a:ext cx="539552" cy="433621"/>
          </a:xfrm>
          <a:prstGeom prst="wedgeRoundRectCallout">
            <a:avLst>
              <a:gd name="adj1" fmla="val 92993"/>
              <a:gd name="adj2" fmla="val 12142"/>
              <a:gd name="adj3" fmla="val 16667"/>
            </a:avLst>
          </a:prstGeom>
          <a:solidFill>
            <a:srgbClr val="7030A0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2</a:t>
            </a:r>
            <a:endParaRPr lang="uk-UA" sz="2800" b="1" dirty="0"/>
          </a:p>
        </p:txBody>
      </p:sp>
      <p:sp>
        <p:nvSpPr>
          <p:cNvPr id="10" name="Округлена прямокутна виноска 9"/>
          <p:cNvSpPr/>
          <p:nvPr/>
        </p:nvSpPr>
        <p:spPr>
          <a:xfrm>
            <a:off x="6303259" y="2857722"/>
            <a:ext cx="539552" cy="433621"/>
          </a:xfrm>
          <a:prstGeom prst="wedgeRoundRectCallout">
            <a:avLst>
              <a:gd name="adj1" fmla="val -121047"/>
              <a:gd name="adj2" fmla="val -121447"/>
              <a:gd name="adj3" fmla="val 16667"/>
            </a:avLst>
          </a:prstGeom>
          <a:solidFill>
            <a:srgbClr val="7030A0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4</a:t>
            </a:r>
            <a:endParaRPr lang="uk-UA" sz="2800" b="1" dirty="0"/>
          </a:p>
        </p:txBody>
      </p:sp>
      <p:sp>
        <p:nvSpPr>
          <p:cNvPr id="4" name="Округлений прямокутник 3"/>
          <p:cNvSpPr/>
          <p:nvPr/>
        </p:nvSpPr>
        <p:spPr>
          <a:xfrm>
            <a:off x="843216" y="3168632"/>
            <a:ext cx="560432" cy="536439"/>
          </a:xfrm>
          <a:prstGeom prst="roundRect">
            <a:avLst/>
          </a:prstGeom>
          <a:noFill/>
          <a:ln w="57150">
            <a:solidFill>
              <a:srgbClr val="D247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Округлений прямокутник 13"/>
          <p:cNvSpPr/>
          <p:nvPr/>
        </p:nvSpPr>
        <p:spPr>
          <a:xfrm>
            <a:off x="890472" y="2204864"/>
            <a:ext cx="3723186" cy="434450"/>
          </a:xfrm>
          <a:prstGeom prst="roundRect">
            <a:avLst/>
          </a:prstGeom>
          <a:noFill/>
          <a:ln w="57150">
            <a:solidFill>
              <a:srgbClr val="D247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Округлений прямокутник 14"/>
          <p:cNvSpPr/>
          <p:nvPr/>
        </p:nvSpPr>
        <p:spPr>
          <a:xfrm>
            <a:off x="4881262" y="1746448"/>
            <a:ext cx="3723186" cy="434450"/>
          </a:xfrm>
          <a:prstGeom prst="roundRect">
            <a:avLst/>
          </a:prstGeom>
          <a:noFill/>
          <a:ln w="57150">
            <a:solidFill>
              <a:srgbClr val="D247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6" name="Округлений прямокутник 15"/>
          <p:cNvSpPr/>
          <p:nvPr/>
        </p:nvSpPr>
        <p:spPr>
          <a:xfrm>
            <a:off x="4972590" y="2300550"/>
            <a:ext cx="3198000" cy="338764"/>
          </a:xfrm>
          <a:prstGeom prst="roundRect">
            <a:avLst/>
          </a:prstGeom>
          <a:noFill/>
          <a:ln w="57150">
            <a:solidFill>
              <a:srgbClr val="D247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9" name="Округлена прямокутна виноска 8"/>
          <p:cNvSpPr/>
          <p:nvPr/>
        </p:nvSpPr>
        <p:spPr>
          <a:xfrm>
            <a:off x="5940152" y="1681991"/>
            <a:ext cx="539552" cy="433621"/>
          </a:xfrm>
          <a:prstGeom prst="wedgeRoundRectCallout">
            <a:avLst>
              <a:gd name="adj1" fmla="val -98925"/>
              <a:gd name="adj2" fmla="val 38370"/>
              <a:gd name="adj3" fmla="val 16667"/>
            </a:avLst>
          </a:prstGeom>
          <a:solidFill>
            <a:srgbClr val="7030A0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3</a:t>
            </a:r>
            <a:endParaRPr lang="uk-UA" sz="2800" b="1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607" y="4014024"/>
            <a:ext cx="2209744" cy="238557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208259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500"/>
                            </p:stCondLst>
                            <p:childTnLst>
                              <p:par>
                                <p:cTn id="4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500"/>
                            </p:stCondLst>
                            <p:childTnLst>
                              <p:par>
                                <p:cTn id="4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000"/>
                            </p:stCondLst>
                            <p:childTnLst>
                              <p:par>
                                <p:cTn id="4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  <p:bldP spid="4" grpId="0" animBg="1"/>
      <p:bldP spid="14" grpId="0" animBg="1"/>
      <p:bldP spid="15" grpId="0" animBg="1"/>
      <p:bldP spid="16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856" y="2334333"/>
            <a:ext cx="2153884" cy="23908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60" descr="3D_2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4" y="0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AutoShape 61"/>
          <p:cNvSpPr>
            <a:spLocks noChangeArrowheads="1"/>
          </p:cNvSpPr>
          <p:nvPr/>
        </p:nvSpPr>
        <p:spPr bwMode="gray">
          <a:xfrm>
            <a:off x="247191" y="476250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Times New Roman" pitchFamily="18" charset="0"/>
              </a:rPr>
              <a:t>1</a:t>
            </a:r>
            <a:r>
              <a:rPr kumimoji="0" lang="uk-UA" sz="12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</a:rPr>
              <a:t>§ </a:t>
            </a:r>
            <a:r>
              <a:rPr lang="en-US" sz="1200" kern="0" noProof="0" dirty="0">
                <a:solidFill>
                  <a:srgbClr val="000000"/>
                </a:solidFill>
                <a:latin typeface="Verdana" pitchFamily="34" charset="0"/>
              </a:rPr>
              <a:t>4</a:t>
            </a:r>
            <a:endParaRPr kumimoji="0" lang="en-US" sz="120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Запуск </a:t>
            </a:r>
            <a:r>
              <a:rPr lang="uk-UA" dirty="0" smtClean="0"/>
              <a:t>програми</a:t>
            </a:r>
            <a:br>
              <a:rPr lang="uk-UA" dirty="0" smtClean="0"/>
            </a:br>
            <a:r>
              <a:rPr lang="en-US" dirty="0"/>
              <a:t>Scratch</a:t>
            </a:r>
            <a:endParaRPr lang="uk-UA" dirty="0"/>
          </a:p>
        </p:txBody>
      </p:sp>
      <p:sp>
        <p:nvSpPr>
          <p:cNvPr id="4" name="TextBox 3"/>
          <p:cNvSpPr txBox="1"/>
          <p:nvPr/>
        </p:nvSpPr>
        <p:spPr>
          <a:xfrm>
            <a:off x="72008" y="1196752"/>
            <a:ext cx="9036496" cy="919401"/>
          </a:xfrm>
          <a:prstGeom prst="round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indent="457200" algn="just"/>
            <a:r>
              <a:rPr lang="uk-UA" sz="2400" b="1" i="1" dirty="0" smtClean="0">
                <a:solidFill>
                  <a:schemeClr val="bg1"/>
                </a:solidFill>
              </a:rPr>
              <a:t>Якщо  на  Робочому столі є   значок програми </a:t>
            </a:r>
            <a:r>
              <a:rPr lang="en-US" sz="2400" b="1" i="1" dirty="0">
                <a:solidFill>
                  <a:srgbClr val="FFFF00"/>
                </a:solidFill>
              </a:rPr>
              <a:t>Scratch</a:t>
            </a:r>
            <a:r>
              <a:rPr lang="uk-UA" sz="2400" b="1" i="1" dirty="0" smtClean="0">
                <a:solidFill>
                  <a:schemeClr val="bg1"/>
                </a:solidFill>
              </a:rPr>
              <a:t>,</a:t>
            </a:r>
            <a:endParaRPr lang="uk-UA" sz="2400" b="1" i="1" dirty="0">
              <a:solidFill>
                <a:srgbClr val="FFFF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496" y="4981297"/>
            <a:ext cx="9036496" cy="1328023"/>
          </a:xfrm>
          <a:prstGeom prst="round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uk-UA" sz="2400" b="1" i="1" dirty="0" smtClean="0">
                <a:solidFill>
                  <a:schemeClr val="bg1"/>
                </a:solidFill>
              </a:rPr>
              <a:t>то для запуску програми можна навести вказівник на значок і двічі клацнути ліву кнопку миші.</a:t>
            </a:r>
            <a:endParaRPr lang="uk-UA" sz="2400" b="1" i="1" dirty="0">
              <a:solidFill>
                <a:srgbClr val="FFFF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5554" y="3861048"/>
            <a:ext cx="648072" cy="6480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9780389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4.81481E-6 L -0.51198 -0.04491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608" y="-22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26" presetClass="emph" presetSubtype="0" repeatCount="2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000" dirty="0"/>
              <a:t>Вікно програми </a:t>
            </a:r>
            <a:r>
              <a:rPr lang="en-US" sz="3000" dirty="0"/>
              <a:t>Scratch</a:t>
            </a:r>
            <a:endParaRPr lang="uk-UA" sz="3000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www.teach-inf.at.ua</a:t>
            </a:r>
            <a:endParaRPr lang="en-US" dirty="0"/>
          </a:p>
        </p:txBody>
      </p:sp>
      <p:pic>
        <p:nvPicPr>
          <p:cNvPr id="5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4" y="0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AutoShape 61"/>
          <p:cNvSpPr>
            <a:spLocks noChangeArrowheads="1"/>
          </p:cNvSpPr>
          <p:nvPr/>
        </p:nvSpPr>
        <p:spPr bwMode="gray">
          <a:xfrm>
            <a:off x="247191" y="476250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Розділ </a:t>
            </a:r>
            <a:r>
              <a:rPr lang="en-US" sz="1200" kern="0" dirty="0">
                <a:solidFill>
                  <a:srgbClr val="000000"/>
                </a:solidFill>
                <a:latin typeface="Times New Roman" pitchFamily="18" charset="0"/>
              </a:rPr>
              <a:t>1</a:t>
            </a:r>
            <a:r>
              <a:rPr kumimoji="0" lang="uk-UA" sz="12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sz="12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</a:rPr>
              <a:t>§ </a:t>
            </a:r>
            <a:r>
              <a:rPr lang="en-US" sz="1200" kern="0" noProof="0" dirty="0">
                <a:solidFill>
                  <a:srgbClr val="000000"/>
                </a:solidFill>
                <a:latin typeface="Verdana" pitchFamily="34" charset="0"/>
              </a:rPr>
              <a:t>4</a:t>
            </a:r>
            <a:endParaRPr kumimoji="0" lang="en-US" sz="120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1766" y="1597705"/>
            <a:ext cx="6748152" cy="49276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Округлений прямокутник 19"/>
          <p:cNvSpPr/>
          <p:nvPr/>
        </p:nvSpPr>
        <p:spPr>
          <a:xfrm>
            <a:off x="1300352" y="1565820"/>
            <a:ext cx="6739566" cy="31171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TextBox 11"/>
          <p:cNvSpPr txBox="1"/>
          <p:nvPr/>
        </p:nvSpPr>
        <p:spPr>
          <a:xfrm>
            <a:off x="1412886" y="980728"/>
            <a:ext cx="2824517" cy="442674"/>
          </a:xfrm>
          <a:prstGeom prst="wedgeRoundRectCallout">
            <a:avLst>
              <a:gd name="adj1" fmla="val 45938"/>
              <a:gd name="adj2" fmla="val 92009"/>
              <a:gd name="adj3" fmla="val 16667"/>
            </a:avLst>
          </a:prstGeom>
          <a:solidFill>
            <a:srgbClr val="66006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000" b="1" i="1" dirty="0"/>
              <a:t>Рядок заголовка</a:t>
            </a:r>
          </a:p>
        </p:txBody>
      </p:sp>
      <p:sp>
        <p:nvSpPr>
          <p:cNvPr id="22" name="Округлений прямокутник 21"/>
          <p:cNvSpPr/>
          <p:nvPr/>
        </p:nvSpPr>
        <p:spPr>
          <a:xfrm>
            <a:off x="1412886" y="2187915"/>
            <a:ext cx="1862970" cy="102506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3" name="Округлений прямокутник 22"/>
          <p:cNvSpPr/>
          <p:nvPr/>
        </p:nvSpPr>
        <p:spPr>
          <a:xfrm>
            <a:off x="3149700" y="1911350"/>
            <a:ext cx="4890218" cy="242749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4" name="Округлений прямокутник 23"/>
          <p:cNvSpPr/>
          <p:nvPr/>
        </p:nvSpPr>
        <p:spPr>
          <a:xfrm>
            <a:off x="1403648" y="3259091"/>
            <a:ext cx="1746052" cy="312052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Округлений прямокутник 24"/>
          <p:cNvSpPr/>
          <p:nvPr/>
        </p:nvSpPr>
        <p:spPr>
          <a:xfrm>
            <a:off x="5796135" y="2473226"/>
            <a:ext cx="2212629" cy="1603845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TextBox 8"/>
          <p:cNvSpPr txBox="1"/>
          <p:nvPr/>
        </p:nvSpPr>
        <p:spPr>
          <a:xfrm>
            <a:off x="3851920" y="3068960"/>
            <a:ext cx="1368152" cy="442674"/>
          </a:xfrm>
          <a:prstGeom prst="wedgeRoundRectCallout">
            <a:avLst>
              <a:gd name="adj1" fmla="val -54780"/>
              <a:gd name="adj2" fmla="val -275214"/>
              <a:gd name="adj3" fmla="val 16667"/>
            </a:avLst>
          </a:prstGeom>
          <a:solidFill>
            <a:srgbClr val="66006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000" b="1" i="1" dirty="0" smtClean="0"/>
              <a:t>Меню</a:t>
            </a:r>
            <a:endParaRPr lang="uk-UA" sz="2000" b="1" i="1" dirty="0"/>
          </a:p>
        </p:txBody>
      </p:sp>
      <p:sp>
        <p:nvSpPr>
          <p:cNvPr id="17" name="TextBox 16"/>
          <p:cNvSpPr txBox="1"/>
          <p:nvPr/>
        </p:nvSpPr>
        <p:spPr>
          <a:xfrm>
            <a:off x="49048" y="2847623"/>
            <a:ext cx="1150938" cy="442674"/>
          </a:xfrm>
          <a:prstGeom prst="wedgeRoundRectCallout">
            <a:avLst>
              <a:gd name="adj1" fmla="val 126816"/>
              <a:gd name="adj2" fmla="val -101439"/>
              <a:gd name="adj3" fmla="val 16667"/>
            </a:avLst>
          </a:prstGeom>
          <a:solidFill>
            <a:srgbClr val="66006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000" b="1" i="1" dirty="0" smtClean="0"/>
              <a:t>Групи</a:t>
            </a:r>
            <a:endParaRPr lang="uk-UA" sz="2000" b="1" i="1" dirty="0"/>
          </a:p>
        </p:txBody>
      </p:sp>
      <p:sp>
        <p:nvSpPr>
          <p:cNvPr id="18" name="TextBox 17"/>
          <p:cNvSpPr txBox="1"/>
          <p:nvPr/>
        </p:nvSpPr>
        <p:spPr>
          <a:xfrm>
            <a:off x="1291766" y="6379619"/>
            <a:ext cx="1857934" cy="442674"/>
          </a:xfrm>
          <a:prstGeom prst="wedgeRoundRectCallout">
            <a:avLst>
              <a:gd name="adj1" fmla="val 33853"/>
              <a:gd name="adj2" fmla="val -150621"/>
              <a:gd name="adj3" fmla="val 16667"/>
            </a:avLst>
          </a:prstGeom>
          <a:solidFill>
            <a:srgbClr val="66006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000" b="1" i="1" dirty="0" smtClean="0"/>
              <a:t>Контейнер</a:t>
            </a:r>
            <a:endParaRPr lang="uk-UA" sz="2000" b="1" i="1" dirty="0"/>
          </a:p>
        </p:txBody>
      </p:sp>
      <p:sp>
        <p:nvSpPr>
          <p:cNvPr id="19" name="TextBox 18"/>
          <p:cNvSpPr txBox="1"/>
          <p:nvPr/>
        </p:nvSpPr>
        <p:spPr>
          <a:xfrm>
            <a:off x="7596336" y="3511634"/>
            <a:ext cx="1392560" cy="442674"/>
          </a:xfrm>
          <a:prstGeom prst="wedgeRoundRectCallout">
            <a:avLst>
              <a:gd name="adj1" fmla="val -63078"/>
              <a:gd name="adj2" fmla="val -101440"/>
              <a:gd name="adj3" fmla="val 16667"/>
            </a:avLst>
          </a:prstGeom>
          <a:solidFill>
            <a:srgbClr val="66006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000" b="1" i="1" dirty="0" smtClean="0"/>
              <a:t>Сцена</a:t>
            </a:r>
            <a:endParaRPr lang="uk-UA" sz="2000" b="1" i="1" dirty="0"/>
          </a:p>
        </p:txBody>
      </p:sp>
      <p:sp>
        <p:nvSpPr>
          <p:cNvPr id="21" name="Округлений прямокутник 20"/>
          <p:cNvSpPr/>
          <p:nvPr/>
        </p:nvSpPr>
        <p:spPr>
          <a:xfrm>
            <a:off x="7092280" y="1556792"/>
            <a:ext cx="947638" cy="320709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6" name="TextBox 15"/>
          <p:cNvSpPr txBox="1"/>
          <p:nvPr/>
        </p:nvSpPr>
        <p:spPr>
          <a:xfrm>
            <a:off x="6181665" y="620688"/>
            <a:ext cx="2962335" cy="783193"/>
          </a:xfrm>
          <a:prstGeom prst="wedgeRoundRectCallout">
            <a:avLst>
              <a:gd name="adj1" fmla="val -5162"/>
              <a:gd name="adj2" fmla="val 74331"/>
              <a:gd name="adj3" fmla="val 16667"/>
            </a:avLst>
          </a:prstGeom>
          <a:solidFill>
            <a:srgbClr val="660066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000" b="1" i="1" dirty="0"/>
              <a:t>Кнопки керування вікном</a:t>
            </a:r>
          </a:p>
        </p:txBody>
      </p:sp>
    </p:spTree>
    <p:extLst>
      <p:ext uri="{BB962C8B-B14F-4D97-AF65-F5344CB8AC3E}">
        <p14:creationId xmlns="" xmlns:p14="http://schemas.microsoft.com/office/powerpoint/2010/main" val="37901186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1" presetClass="entr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1" presetClass="entr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21" presetClass="entr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1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21" presetClass="entr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4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21" presetClass="entr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7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1" animBg="1"/>
      <p:bldP spid="12" grpId="0" animBg="1"/>
      <p:bldP spid="22" grpId="1" animBg="1"/>
      <p:bldP spid="23" grpId="1" animBg="1"/>
      <p:bldP spid="24" grpId="1" animBg="1"/>
      <p:bldP spid="25" grpId="1" animBg="1"/>
      <p:bldP spid="9" grpId="0" animBg="1"/>
      <p:bldP spid="17" grpId="0" animBg="1"/>
      <p:bldP spid="18" grpId="0" animBg="1"/>
      <p:bldP spid="19" grpId="0" animBg="1"/>
      <p:bldP spid="21" grpId="1" animBg="1"/>
      <p:bldP spid="16" grpId="0" animBg="1"/>
    </p:bldLst>
  </p:timing>
</p:sld>
</file>

<file path=ppt/theme/theme1.xml><?xml version="1.0" encoding="utf-8"?>
<a:theme xmlns:a="http://schemas.openxmlformats.org/drawingml/2006/main" name="sample">
  <a:themeElements>
    <a:clrScheme name="sample 2">
      <a:dk1>
        <a:srgbClr val="19426B"/>
      </a:dk1>
      <a:lt1>
        <a:srgbClr val="FFFFFF"/>
      </a:lt1>
      <a:dk2>
        <a:srgbClr val="008080"/>
      </a:dk2>
      <a:lt2>
        <a:srgbClr val="B2B2B2"/>
      </a:lt2>
      <a:accent1>
        <a:srgbClr val="35C9C2"/>
      </a:accent1>
      <a:accent2>
        <a:srgbClr val="398AC7"/>
      </a:accent2>
      <a:accent3>
        <a:srgbClr val="FFFFFF"/>
      </a:accent3>
      <a:accent4>
        <a:srgbClr val="14375A"/>
      </a:accent4>
      <a:accent5>
        <a:srgbClr val="AEE1DD"/>
      </a:accent5>
      <a:accent6>
        <a:srgbClr val="337DB4"/>
      </a:accent6>
      <a:hlink>
        <a:srgbClr val="8BBC00"/>
      </a:hlink>
      <a:folHlink>
        <a:srgbClr val="6D50CA"/>
      </a:folHlink>
    </a:clrScheme>
    <a:fontScheme name="samp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accent2"/>
        </a:solidFill>
        <a:ln>
          <a:noFill/>
        </a:ln>
        <a:effectLst/>
        <a:extLst>
          <a:ext uri="{91240B29-F687-4F45-9708-019B960494DF}">
            <a14:hiddenLine xmlns=""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wrap="none" anchor="ctr"/>
      <a:lstStyle>
        <a:defPPr>
          <a:defRPr/>
        </a:defPPr>
      </a:lstStyle>
    </a:spDef>
  </a:objectDefaults>
  <a:extraClrSchemeLst>
    <a:extraClrScheme>
      <a:clrScheme name="sample 1">
        <a:dk1>
          <a:srgbClr val="000000"/>
        </a:dk1>
        <a:lt1>
          <a:srgbClr val="FFFFFF"/>
        </a:lt1>
        <a:dk2>
          <a:srgbClr val="1640B6"/>
        </a:dk2>
        <a:lt2>
          <a:srgbClr val="B2B2B2"/>
        </a:lt2>
        <a:accent1>
          <a:srgbClr val="48BDEC"/>
        </a:accent1>
        <a:accent2>
          <a:srgbClr val="E68402"/>
        </a:accent2>
        <a:accent3>
          <a:srgbClr val="FFFFFF"/>
        </a:accent3>
        <a:accent4>
          <a:srgbClr val="000000"/>
        </a:accent4>
        <a:accent5>
          <a:srgbClr val="B1DBF4"/>
        </a:accent5>
        <a:accent6>
          <a:srgbClr val="D07702"/>
        </a:accent6>
        <a:hlink>
          <a:srgbClr val="339966"/>
        </a:hlink>
        <a:folHlink>
          <a:srgbClr val="7E88E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19426B"/>
        </a:dk1>
        <a:lt1>
          <a:srgbClr val="FFFFFF"/>
        </a:lt1>
        <a:dk2>
          <a:srgbClr val="008080"/>
        </a:dk2>
        <a:lt2>
          <a:srgbClr val="B2B2B2"/>
        </a:lt2>
        <a:accent1>
          <a:srgbClr val="35C9C2"/>
        </a:accent1>
        <a:accent2>
          <a:srgbClr val="398AC7"/>
        </a:accent2>
        <a:accent3>
          <a:srgbClr val="FFFFFF"/>
        </a:accent3>
        <a:accent4>
          <a:srgbClr val="14375A"/>
        </a:accent4>
        <a:accent5>
          <a:srgbClr val="AEE1DD"/>
        </a:accent5>
        <a:accent6>
          <a:srgbClr val="337DB4"/>
        </a:accent6>
        <a:hlink>
          <a:srgbClr val="8BBC00"/>
        </a:hlink>
        <a:folHlink>
          <a:srgbClr val="6D50C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25095D"/>
        </a:dk1>
        <a:lt1>
          <a:srgbClr val="FFFFFF"/>
        </a:lt1>
        <a:dk2>
          <a:srgbClr val="235752"/>
        </a:dk2>
        <a:lt2>
          <a:srgbClr val="B2B2B2"/>
        </a:lt2>
        <a:accent1>
          <a:srgbClr val="DAAF34"/>
        </a:accent1>
        <a:accent2>
          <a:srgbClr val="6F9A3C"/>
        </a:accent2>
        <a:accent3>
          <a:srgbClr val="FFFFFF"/>
        </a:accent3>
        <a:accent4>
          <a:srgbClr val="1E064E"/>
        </a:accent4>
        <a:accent5>
          <a:srgbClr val="EAD4AE"/>
        </a:accent5>
        <a:accent6>
          <a:srgbClr val="648B35"/>
        </a:accent6>
        <a:hlink>
          <a:srgbClr val="8DAED9"/>
        </a:hlink>
        <a:folHlink>
          <a:srgbClr val="A8CB7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cdb2004123l</Template>
  <TotalTime>79832</TotalTime>
  <Words>681</Words>
  <Application>Microsoft Office PowerPoint</Application>
  <PresentationFormat>Экран (4:3)</PresentationFormat>
  <Paragraphs>115</Paragraphs>
  <Slides>24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sample</vt:lpstr>
      <vt:lpstr>Середовище виконання алгоритму</vt:lpstr>
      <vt:lpstr>Ти дізнаєшся:</vt:lpstr>
      <vt:lpstr>Що називають програмою?</vt:lpstr>
      <vt:lpstr>Що називають програмою?</vt:lpstr>
      <vt:lpstr>Середовище виконання алгоритму</vt:lpstr>
      <vt:lpstr>Середовище виконання алгоритму</vt:lpstr>
      <vt:lpstr>Запуск програми Scratch</vt:lpstr>
      <vt:lpstr>Запуск програми Scratch</vt:lpstr>
      <vt:lpstr>Вікно програми Scratch</vt:lpstr>
      <vt:lpstr>Середовище виконання алгоритму</vt:lpstr>
      <vt:lpstr>Середовище виконання алгоритму</vt:lpstr>
      <vt:lpstr>Слайд 12</vt:lpstr>
      <vt:lpstr>Відкривають існуючий проект за таким алгоритмом:</vt:lpstr>
      <vt:lpstr>Вікно Відкрити проект</vt:lpstr>
      <vt:lpstr>Режими роботи</vt:lpstr>
      <vt:lpstr>Режим перегляду</vt:lpstr>
      <vt:lpstr>Режими роботи</vt:lpstr>
      <vt:lpstr>Розгадай ребус</vt:lpstr>
      <vt:lpstr>Домашнє завдання</vt:lpstr>
      <vt:lpstr>Обговорення вивченого</vt:lpstr>
      <vt:lpstr>Обговорення вивченого</vt:lpstr>
      <vt:lpstr>Фізкультхвилинка</vt:lpstr>
      <vt:lpstr>Працюємо за комп’ютером</vt:lpstr>
      <vt:lpstr>Слайд 24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Обліковий запис Microsoft</dc:creator>
  <cp:lastModifiedBy>Учень</cp:lastModifiedBy>
  <cp:revision>1734</cp:revision>
  <dcterms:created xsi:type="dcterms:W3CDTF">2013-09-01T18:00:33Z</dcterms:created>
  <dcterms:modified xsi:type="dcterms:W3CDTF">2016-02-19T21:15:36Z</dcterms:modified>
</cp:coreProperties>
</file>