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7" r:id="rId2"/>
  </p:sldMasterIdLst>
  <p:sldIdLst>
    <p:sldId id="256" r:id="rId3"/>
    <p:sldId id="257" r:id="rId4"/>
    <p:sldId id="258" r:id="rId5"/>
    <p:sldId id="277" r:id="rId6"/>
    <p:sldId id="278" r:id="rId7"/>
    <p:sldId id="259" r:id="rId8"/>
    <p:sldId id="260" r:id="rId9"/>
    <p:sldId id="261" r:id="rId10"/>
    <p:sldId id="262" r:id="rId11"/>
    <p:sldId id="263" r:id="rId12"/>
    <p:sldId id="264" r:id="rId13"/>
    <p:sldId id="267" r:id="rId14"/>
    <p:sldId id="279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80" r:id="rId23"/>
    <p:sldId id="281" r:id="rId24"/>
    <p:sldId id="282" r:id="rId25"/>
    <p:sldId id="275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56" autoAdjust="0"/>
  </p:normalViewPr>
  <p:slideViewPr>
    <p:cSldViewPr>
      <p:cViewPr varScale="1">
        <p:scale>
          <a:sx n="77" d="100"/>
          <a:sy n="77" d="100"/>
        </p:scale>
        <p:origin x="120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048-B568-4ECD-A468-434F7F083F4C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D9EF961-08E6-42FB-80C4-0059854B56B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048-B568-4ECD-A468-434F7F083F4C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EF961-08E6-42FB-80C4-0059854B56B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048-B568-4ECD-A468-434F7F083F4C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EF961-08E6-42FB-80C4-0059854B56B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BCB9E2-815A-4B2B-8602-9B5DCC470C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666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D7601-94EB-4453-BCC7-09F99B5A8BA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3F2BC-959E-4AED-95B3-2A370B2E4D6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9602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3C9A0-8C00-46AB-ADAF-4F020FABAB7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0D041-2534-4C96-AE28-88C1C0A6683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428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08D96-091E-4579-9711-12D248D39BE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DCE9B-C7A4-4365-B948-446FAD14EC1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431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BA2D21-B435-4F77-8283-704298CAB0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AC096-8CAA-4B84-B69B-2ADB9AD2EE4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4630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5E7BC1-FBFC-4AB9-B57F-51795736BAA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83C5D-2188-4324-B1A3-43B88F53AF9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8905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ADED7-FCE8-4EA2-BD32-C83FF6E0CAD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A290BB-2A89-4E8E-AF0A-1A86B8596A0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8630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CFB00-E9FD-4B47-88F0-825320BB72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B473-F466-47F4-827D-A5F75D00209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467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048-B568-4ECD-A468-434F7F083F4C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EF961-08E6-42FB-80C4-0059854B56B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DB2239-ED3F-4E3F-AFA5-79D696CBDD7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F08CA-1927-4519-A472-6A90FCD6192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002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8D745-E145-4DD7-A952-5333843D676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04AB8D-F06C-4E63-97E6-10CFD85605F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4459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F61F25-A2D6-4D80-BDA5-E92672E3D30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E7217-75BB-49D5-9057-A087A4FB8B2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9305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05225-4E6A-43D6-AC8F-EA9494F92E1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88E5A-EF99-4232-8097-0F53AF8CA49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821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048-B568-4ECD-A468-434F7F083F4C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EF961-08E6-42FB-80C4-0059854B56B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048-B568-4ECD-A468-434F7F083F4C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EF961-08E6-42FB-80C4-0059854B56B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048-B568-4ECD-A468-434F7F083F4C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EF961-08E6-42FB-80C4-0059854B56B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048-B568-4ECD-A468-434F7F083F4C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EF961-08E6-42FB-80C4-0059854B56B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048-B568-4ECD-A468-434F7F083F4C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EF961-08E6-42FB-80C4-0059854B56B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048-B568-4ECD-A468-434F7F083F4C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EF961-08E6-42FB-80C4-0059854B56B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0048-B568-4ECD-A468-434F7F083F4C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EF961-08E6-42FB-80C4-0059854B56B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BDFB0048-B568-4ECD-A468-434F7F083F4C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9D9EF961-08E6-42FB-80C4-0059854B56BD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B457533-40FF-4739-AAC9-4E32CF9074C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02BBC9A-CDA8-4776-A2C9-DC4AB15BED4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549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urlz MT" pitchFamily="82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urlz MT" pitchFamily="82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urlz MT" pitchFamily="82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urlz MT" pitchFamily="82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urlz MT" pitchFamily="8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urlz MT" pitchFamily="8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urlz MT" pitchFamily="8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urlz MT" pitchFamily="8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1"/>
            <a:ext cx="7992888" cy="2510172"/>
          </a:xfrm>
        </p:spPr>
        <p:txBody>
          <a:bodyPr>
            <a:noAutofit/>
          </a:bodyPr>
          <a:lstStyle/>
          <a:p>
            <a:r>
              <a:rPr lang="en-US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The </a:t>
            </a:r>
            <a:r>
              <a:rPr lang="en-US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subject is “Harmful habits. Smoking. The healthy way of life’’.</a:t>
            </a:r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4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492896"/>
            <a:ext cx="4248472" cy="374441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492896"/>
            <a:ext cx="4464496" cy="3744416"/>
          </a:xfrm>
        </p:spPr>
      </p:pic>
    </p:spTree>
    <p:extLst>
      <p:ext uri="{BB962C8B-B14F-4D97-AF65-F5344CB8AC3E}">
        <p14:creationId xmlns:p14="http://schemas.microsoft.com/office/powerpoint/2010/main" val="99768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п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34938"/>
            <a:ext cx="4959350" cy="643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Заголовок 9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896" y="260648"/>
            <a:ext cx="5138738" cy="2163763"/>
          </a:xfrm>
        </p:spPr>
      </p:pic>
      <p:sp>
        <p:nvSpPr>
          <p:cNvPr id="7172" name="Содержимое 3"/>
          <p:cNvSpPr>
            <a:spLocks noGrp="1"/>
          </p:cNvSpPr>
          <p:nvPr>
            <p:ph idx="1"/>
          </p:nvPr>
        </p:nvSpPr>
        <p:spPr>
          <a:xfrm>
            <a:off x="6000750" y="3143250"/>
            <a:ext cx="2900363" cy="3286125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hangingPunct="1">
              <a:buFont typeface="Arial" pitchFamily="34" charset="0"/>
              <a:buNone/>
            </a:pP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Smoking of a prospective mother is a reason of a retarded development of her child.</a:t>
            </a:r>
            <a:endParaRPr lang="ru-RU" sz="2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63000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кур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332656"/>
            <a:ext cx="8748712" cy="6237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381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412776"/>
            <a:ext cx="8712968" cy="378565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Our body is a magnificent temple and you are to decide either to be healthy and happy or ruin your life. It’s your world. 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15978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 txBox="1">
            <a:spLocks/>
          </p:cNvSpPr>
          <p:nvPr/>
        </p:nvSpPr>
        <p:spPr>
          <a:xfrm>
            <a:off x="251520" y="1124744"/>
            <a:ext cx="8640960" cy="5349081"/>
          </a:xfrm>
          <a:prstGeom prst="rect">
            <a:avLst/>
          </a:prstGeo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charset="2"/>
              <a:buNone/>
            </a:pPr>
            <a:r>
              <a:rPr lang="en-US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Sports and exercises are necessary and very important to every person. If you want to be healthy, strong and beautiful you should go in for sport. </a:t>
            </a:r>
          </a:p>
        </p:txBody>
      </p:sp>
    </p:spTree>
    <p:extLst>
      <p:ext uri="{BB962C8B-B14F-4D97-AF65-F5344CB8AC3E}">
        <p14:creationId xmlns:p14="http://schemas.microsoft.com/office/powerpoint/2010/main" val="1811656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5" descr="3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536" y="229568"/>
            <a:ext cx="8424936" cy="5905202"/>
          </a:xfrm>
          <a:noFill/>
        </p:spPr>
      </p:pic>
      <p:sp>
        <p:nvSpPr>
          <p:cNvPr id="25603" name="WordArt 6"/>
          <p:cNvSpPr>
            <a:spLocks noChangeArrowheads="1" noChangeShapeType="1" noTextEdit="1"/>
          </p:cNvSpPr>
          <p:nvPr/>
        </p:nvSpPr>
        <p:spPr bwMode="auto">
          <a:xfrm>
            <a:off x="2771800" y="6165850"/>
            <a:ext cx="3312368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600" b="1" kern="1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cs typeface="Times New Roman"/>
              </a:rPr>
              <a:t>Swimming pools</a:t>
            </a:r>
          </a:p>
        </p:txBody>
      </p:sp>
    </p:spTree>
    <p:extLst>
      <p:ext uri="{BB962C8B-B14F-4D97-AF65-F5344CB8AC3E}">
        <p14:creationId xmlns:p14="http://schemas.microsoft.com/office/powerpoint/2010/main" val="3212047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 descr="snapshot_6d7b3369_2d7d87e2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503" y="116632"/>
            <a:ext cx="8530719" cy="6048672"/>
          </a:xfrm>
          <a:noFill/>
        </p:spPr>
      </p:pic>
      <p:sp>
        <p:nvSpPr>
          <p:cNvPr id="27651" name="WordArt 6"/>
          <p:cNvSpPr>
            <a:spLocks noChangeArrowheads="1" noChangeShapeType="1" noTextEdit="1"/>
          </p:cNvSpPr>
          <p:nvPr/>
        </p:nvSpPr>
        <p:spPr bwMode="auto">
          <a:xfrm>
            <a:off x="3327292" y="6249036"/>
            <a:ext cx="2376487" cy="59531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b="1" kern="1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cs typeface="Times New Roman"/>
              </a:rPr>
              <a:t>Swimming</a:t>
            </a:r>
            <a:endParaRPr lang="ru-RU" sz="3600" kern="10" dirty="0"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6275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41738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68"/>
            <a:ext cx="9144000" cy="6834832"/>
          </a:xfrm>
        </p:spPr>
      </p:pic>
    </p:spTree>
    <p:extLst>
      <p:ext uri="{BB962C8B-B14F-4D97-AF65-F5344CB8AC3E}">
        <p14:creationId xmlns:p14="http://schemas.microsoft.com/office/powerpoint/2010/main" val="2015089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62926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722748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052736"/>
            <a:ext cx="9036496" cy="5262979"/>
          </a:xfrm>
          <a:prstGeom prst="rect">
            <a:avLst/>
          </a:prstGeom>
          <a:noFill/>
          <a:scene3d>
            <a:camera prst="orthographicFront"/>
            <a:lightRig rig="flat" dir="tl">
              <a:rot lat="0" lon="0" rev="6600000"/>
            </a:lightRig>
          </a:scene3d>
          <a:sp3d>
            <a:bevelT prst="relaxedInset"/>
          </a:sp3d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1. “Keep smiling, you are                                                                                                                                  special”</a:t>
            </a:r>
            <a:endParaRPr lang="ru-RU" sz="4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2. “I am glad we’re in the same class”</a:t>
            </a:r>
            <a:endParaRPr lang="ru-RU" sz="4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3. “It’s nice to work with you”</a:t>
            </a:r>
            <a:endParaRPr lang="ru-RU" sz="4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4. “Be happy, you are special”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1991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80462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304654"/>
            <a:ext cx="6192688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Some rules for you: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Rectangle 5"/>
          <p:cNvSpPr txBox="1">
            <a:spLocks noRot="1" noChangeArrowheads="1"/>
          </p:cNvSpPr>
          <p:nvPr/>
        </p:nvSpPr>
        <p:spPr>
          <a:xfrm>
            <a:off x="323528" y="1268760"/>
            <a:ext cx="8363272" cy="5589240"/>
          </a:xfrm>
          <a:prstGeom prst="rect">
            <a:avLst/>
          </a:prstGeo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 typeface="Wingdings" pitchFamily="2" charset="2"/>
              <a:buAutoNum type="arabicPeriod"/>
            </a:pPr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When you get up, air the room.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Do morning exercises  every day.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Don’t hurry when you have a meal.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Work and have an active rest.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Eat in time.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And remember: “Early to bed and early to rise, makes a man healthy, wealthy and wise”.</a:t>
            </a:r>
            <a:endParaRPr lang="ru-RU" sz="3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609600" indent="-609600">
              <a:buFont typeface="Wingdings" pitchFamily="2" charset="2"/>
              <a:buAutoNum type="arabicPeriod"/>
            </a:pP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9660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323528" y="332656"/>
            <a:ext cx="8280920" cy="6141169"/>
          </a:xfrm>
          <a:prstGeom prst="rect">
            <a:avLst/>
          </a:prstGeo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sz="33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7. Breathe in as much fresh air as you can.</a:t>
            </a:r>
          </a:p>
          <a:p>
            <a:pPr marL="45720" indent="0">
              <a:buNone/>
            </a:pPr>
            <a:r>
              <a:rPr lang="en-US" sz="33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8. Keep your feet dry and warm.</a:t>
            </a:r>
          </a:p>
          <a:p>
            <a:pPr marL="45720" indent="0">
              <a:buNone/>
            </a:pPr>
            <a:r>
              <a:rPr lang="en-US" sz="33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9. Keep you body clean.</a:t>
            </a:r>
          </a:p>
          <a:p>
            <a:pPr marL="45720" indent="0">
              <a:buNone/>
            </a:pPr>
            <a:r>
              <a:rPr lang="en-US" sz="33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10. Clean your teeth twice a day.</a:t>
            </a:r>
          </a:p>
          <a:p>
            <a:pPr marL="45720" indent="0">
              <a:buNone/>
            </a:pPr>
            <a:r>
              <a:rPr lang="en-US" sz="33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11. Take long walks in the open air as much as you</a:t>
            </a:r>
            <a:r>
              <a:rPr lang="uk-UA" sz="33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3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can.</a:t>
            </a:r>
          </a:p>
          <a:p>
            <a:pPr marL="45720" indent="0">
              <a:buNone/>
            </a:pPr>
            <a:r>
              <a:rPr lang="en-US" sz="33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12. Eat healthy food. Never eat anything too hot or too cold, both are bad.</a:t>
            </a:r>
          </a:p>
          <a:p>
            <a:pPr marL="45720" indent="0">
              <a:buNone/>
            </a:pPr>
            <a:r>
              <a:rPr lang="en-US" sz="33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13. Get plenty of sleep.</a:t>
            </a:r>
            <a:endParaRPr lang="ru-RU" sz="33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7704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323528" y="620689"/>
            <a:ext cx="8280920" cy="4176464"/>
          </a:xfrm>
          <a:prstGeom prst="rect">
            <a:avLst/>
          </a:prstGeo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sz="33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14. Vitamins play a very important role in human health. Overdose of some vitamins may be harmful</a:t>
            </a:r>
            <a:r>
              <a:rPr lang="ru-RU" sz="33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</a:t>
            </a:r>
            <a:r>
              <a:rPr lang="en-US" sz="33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so people must take normal doses of vitamins.</a:t>
            </a:r>
          </a:p>
        </p:txBody>
      </p:sp>
    </p:spTree>
    <p:extLst>
      <p:ext uri="{BB962C8B-B14F-4D97-AF65-F5344CB8AC3E}">
        <p14:creationId xmlns:p14="http://schemas.microsoft.com/office/powerpoint/2010/main" val="85753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8631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2502"/>
            <a:ext cx="8640960" cy="5472609"/>
          </a:xfrm>
          <a:scene3d>
            <a:camera prst="orthographicFront"/>
            <a:lightRig rig="flat" dir="tl">
              <a:rot lat="0" lon="0" rev="6600000"/>
            </a:lightRig>
          </a:scene3d>
          <a:sp3d>
            <a:bevelT/>
          </a:sp3d>
        </p:spPr>
        <p:txBody>
          <a:bodyPr>
            <a:norm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Our </a:t>
            </a:r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today’s motto is “Each Person is a Creator of a Temple Called the Human body”.</a:t>
            </a: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6662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04664"/>
            <a:ext cx="9036496" cy="464742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Well, He Eats Like a Pig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en-US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Well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he eats like a pig. He can't get enough.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He smokes like a chimney. Four packs a day. 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He sleeps like a log. What more can I say?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He drinks like a fish Scotch on the Rocks.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When he gets real mad, he hardly talks. 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He cries like a baby, when he's feeling sad. 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He's the dearest friend I've ever had.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9006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892480" cy="724717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These questions will help you: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a) Why do young people smoke?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b) What makes them try their first fag?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c) What situations can provoke children’s addiction to smoking?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d) Is smoking dangerous for smokers only?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e) What do doctors say about the health risk in families of heavy smokers?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f) What is your opinion concerning the problem of passive smoking?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g) Are anti-smoking posters helpful in discouraging people from smoking?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h) Is addiction to smoking less dangerous than addiction to alcohol or drugs?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72268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50" y="-285750"/>
            <a:ext cx="4559300" cy="2309813"/>
          </a:xfrm>
        </p:spPr>
      </p:pic>
      <p:pic>
        <p:nvPicPr>
          <p:cNvPr id="5" name="Рисунок 4" descr="smoking%20youth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46388" y="749300"/>
            <a:ext cx="6035675" cy="494982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4282" y="5286388"/>
            <a:ext cx="8929718" cy="1214446"/>
          </a:xfr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erpetua" pitchFamily="18" charset="0"/>
              </a:rPr>
              <a:t>There are a lot of factors which influence on people’s health badly, but first of all it depends on us weather we`ll be healthy.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erpetua" pitchFamily="18" charset="0"/>
              </a:rPr>
              <a:t>We suggested to inspect one of the most burning causes that worse our life. That is smoking among teenagers.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333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6250" y="238125"/>
            <a:ext cx="6448425" cy="1109663"/>
          </a:xfrm>
        </p:spPr>
      </p:pic>
      <p:pic>
        <p:nvPicPr>
          <p:cNvPr id="5" name="Содержимое 4" descr="shutterstock_40740250.jpg">
            <a:hlinkClick r:id="" action="ppaction://hlinkshowjump?jump=lastslide" highlightClick="1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86125" y="1357313"/>
            <a:ext cx="5541963" cy="50006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100" name="Текст 3"/>
          <p:cNvSpPr>
            <a:spLocks noGrp="1"/>
          </p:cNvSpPr>
          <p:nvPr>
            <p:ph type="body" sz="half" idx="2"/>
          </p:nvPr>
        </p:nvSpPr>
        <p:spPr>
          <a:xfrm>
            <a:off x="214313" y="1500188"/>
            <a:ext cx="3008312" cy="4691062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hangingPunct="1"/>
            <a:r>
              <a:rPr lang="en-US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cs typeface="Estrangelo Edessa" pitchFamily="66"/>
              </a:rPr>
              <a:t>The process of smoking is a dry refining of tobacco during which human’s body gets: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cs typeface="Estrangelo Edessa" pitchFamily="66"/>
              </a:rPr>
              <a:t> toxic gases: carbon monoxide, sulfur dioxide gas, hydrogen sulfide.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cs typeface="Estrangelo Edessa" pitchFamily="66"/>
              </a:rPr>
              <a:t> acids: formic acid, cyan hydric acid, acetic acid.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cs typeface="Estrangelo Edessa" pitchFamily="66"/>
              </a:rPr>
              <a:t> radio</a:t>
            </a:r>
            <a:r>
              <a:rPr lang="en-US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cs typeface="Mangal" pitchFamily="2"/>
              </a:rPr>
              <a:t> substances: cobalt.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cs typeface="Mangal" pitchFamily="2"/>
              </a:rPr>
              <a:t> As well as: nicotine, ammonia,  arsenic, lead and other.</a:t>
            </a:r>
            <a:endParaRPr lang="en-US" sz="1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  <a:cs typeface="Estrangelo Edessa" pitchFamily="66"/>
            </a:endParaRPr>
          </a:p>
        </p:txBody>
      </p:sp>
    </p:spTree>
    <p:extLst>
      <p:ext uri="{BB962C8B-B14F-4D97-AF65-F5344CB8AC3E}">
        <p14:creationId xmlns:p14="http://schemas.microsoft.com/office/powerpoint/2010/main" val="2354106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16926072_657c9d51186de98a37b320f429524cb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62203">
            <a:off x="541338" y="1811338"/>
            <a:ext cx="5500687" cy="488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Содержимое 2"/>
          <p:cNvGrpSpPr>
            <a:grpSpLocks noGrp="1"/>
          </p:cNvGrpSpPr>
          <p:nvPr/>
        </p:nvGrpSpPr>
        <p:grpSpPr bwMode="auto">
          <a:xfrm>
            <a:off x="5992813" y="2279650"/>
            <a:ext cx="3017837" cy="3060700"/>
            <a:chOff x="3775" y="1436"/>
            <a:chExt cx="1901" cy="1928"/>
          </a:xfrm>
        </p:grpSpPr>
        <p:pic>
          <p:nvPicPr>
            <p:cNvPr id="6147" name="Содержимое 2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5" y="1436"/>
              <a:ext cx="1901" cy="19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148" name="Text Box 4"/>
            <p:cNvSpPr txBox="1">
              <a:spLocks noChangeArrowheads="1"/>
            </p:cNvSpPr>
            <p:nvPr/>
          </p:nvSpPr>
          <p:spPr bwMode="auto">
            <a:xfrm>
              <a:off x="3825" y="1485"/>
              <a:ext cx="1800" cy="1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riblet"/>
                <a:contourClr>
                  <a:schemeClr val="accent2">
                    <a:shade val="75000"/>
                  </a:schemeClr>
                </a:contourClr>
              </a:sp3d>
            </a:bodyPr>
            <a:lstStyle>
              <a:lvl1pPr marL="342900" indent="-3429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20000"/>
                </a:spcBef>
                <a:buFont typeface="Arial" pitchFamily="34" charset="0"/>
                <a:buNone/>
              </a:pPr>
              <a:r>
                <a:rPr lang="en-US" sz="22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n-lt"/>
                </a:rPr>
                <a:t>     25% of these substances burn down, 25% - smoker pull into himself, 50% - take the air which we breathe. And we become passive smokers</a:t>
              </a:r>
              <a:r>
                <a:rPr lang="en-US" sz="22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Gill Sans MT Ext Condensed Bold"/>
                </a:rPr>
                <a:t>.</a:t>
              </a:r>
              <a:endParaRPr lang="ru-RU" sz="2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hiller" pitchFamily="82" charset="0"/>
              </a:endParaRPr>
            </a:p>
          </p:txBody>
        </p:sp>
      </p:grpSp>
      <p:sp>
        <p:nvSpPr>
          <p:cNvPr id="17417" name="WordArt 9"/>
          <p:cNvSpPr>
            <a:spLocks noChangeArrowheads="1" noChangeShapeType="1" noTextEdit="1"/>
          </p:cNvSpPr>
          <p:nvPr/>
        </p:nvSpPr>
        <p:spPr bwMode="auto">
          <a:xfrm>
            <a:off x="900113" y="549275"/>
            <a:ext cx="7200900" cy="863600"/>
          </a:xfrm>
          <a:prstGeom prst="rect">
            <a:avLst/>
          </a:prstGeom>
        </p:spPr>
        <p:txBody>
          <a:bodyPr wrap="none" fromWordArt="1">
            <a:prstTxWarp prst="textInflateBottom">
              <a:avLst>
                <a:gd name="adj" fmla="val 68083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kern="1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  <a:cs typeface="Arial"/>
              </a:rPr>
              <a:t>The result of smoking is the following</a:t>
            </a:r>
            <a:endParaRPr lang="ru-RU" sz="3600" b="1" kern="1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867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adesf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836712"/>
            <a:ext cx="5366370" cy="5877272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2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2" y="476672"/>
            <a:ext cx="3048000" cy="2365375"/>
          </a:xfrm>
        </p:spPr>
      </p:pic>
      <p:sp>
        <p:nvSpPr>
          <p:cNvPr id="5124" name="Текст 3"/>
          <p:cNvSpPr>
            <a:spLocks noGrp="1"/>
          </p:cNvSpPr>
          <p:nvPr>
            <p:ph type="body" sz="half" idx="2"/>
          </p:nvPr>
        </p:nvSpPr>
        <p:spPr>
          <a:xfrm>
            <a:off x="5929313" y="428625"/>
            <a:ext cx="3008312" cy="3643313"/>
          </a:xfrm>
        </p:spPr>
        <p:txBody>
          <a:bodyPr>
            <a:normAutofit lnSpcReduction="1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hangingPunct="1">
              <a:buFont typeface="Arial" pitchFamily="34" charset="0"/>
              <a:buBlip>
                <a:blip r:embed="rId4"/>
              </a:buBlip>
            </a:pPr>
            <a:r>
              <a:rPr lang="en-US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ockwell"/>
              </a:rPr>
              <a:t> </a:t>
            </a:r>
            <a:r>
              <a:rPr lang="en-US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Diseases of the respiratory tract;</a:t>
            </a:r>
          </a:p>
          <a:p>
            <a:pPr eaLnBrk="1" hangingPunct="1">
              <a:buFont typeface="Arial" pitchFamily="34" charset="0"/>
              <a:buBlip>
                <a:blip r:embed="rId4"/>
              </a:buBlip>
            </a:pPr>
            <a:r>
              <a:rPr lang="en-US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Change of color of teeth;</a:t>
            </a:r>
          </a:p>
          <a:p>
            <a:pPr eaLnBrk="1" hangingPunct="1">
              <a:buFont typeface="Arial" pitchFamily="34" charset="0"/>
              <a:buBlip>
                <a:blip r:embed="rId4"/>
              </a:buBlip>
            </a:pPr>
            <a:r>
              <a:rPr lang="en-US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Smoking makes your life shorter for 1-4 years;</a:t>
            </a:r>
          </a:p>
          <a:p>
            <a:pPr eaLnBrk="1" hangingPunct="1">
              <a:buFont typeface="Arial" pitchFamily="34" charset="0"/>
              <a:buBlip>
                <a:blip r:embed="rId4"/>
              </a:buBlip>
            </a:pPr>
            <a:r>
              <a:rPr lang="en-US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Vasoconstriction;</a:t>
            </a:r>
          </a:p>
          <a:p>
            <a:pPr eaLnBrk="1" hangingPunct="1">
              <a:buFont typeface="Arial" pitchFamily="34" charset="0"/>
              <a:buBlip>
                <a:blip r:embed="rId4"/>
              </a:buBlip>
            </a:pPr>
            <a:r>
              <a:rPr lang="en-US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A deterioration of activity floor;</a:t>
            </a:r>
          </a:p>
          <a:p>
            <a:pPr eaLnBrk="1" hangingPunct="1">
              <a:buFont typeface="Arial" pitchFamily="34" charset="0"/>
              <a:buBlip>
                <a:blip r:embed="rId4"/>
              </a:buBlip>
            </a:pPr>
            <a:r>
              <a:rPr lang="en-US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Financial hardship;</a:t>
            </a:r>
          </a:p>
          <a:p>
            <a:pPr eaLnBrk="1" hangingPunct="1">
              <a:buFont typeface="Arial" pitchFamily="34" charset="0"/>
              <a:buBlip>
                <a:blip r:embed="rId4"/>
              </a:buBlip>
            </a:pPr>
            <a:r>
              <a:rPr lang="en-US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The first step to drug addiction. </a:t>
            </a:r>
          </a:p>
          <a:p>
            <a:pPr eaLnBrk="1" hangingPunct="1">
              <a:buFont typeface="Arial" pitchFamily="34" charset="0"/>
              <a:buBlip>
                <a:blip r:embed="rId4"/>
              </a:buBlip>
            </a:pPr>
            <a:endParaRPr lang="ru-RU" sz="1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62584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ерспектива">
  <a:themeElements>
    <a:clrScheme name="Перспектива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ерспектив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я">
      <a:majorFont>
        <a:latin typeface="Curlz MT"/>
        <a:ea typeface=""/>
        <a:cs typeface=""/>
      </a:majorFont>
      <a:minorFont>
        <a:latin typeface="Chiller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138</TotalTime>
  <Words>686</Words>
  <Application>Microsoft Office PowerPoint</Application>
  <PresentationFormat>Экран (4:3)</PresentationFormat>
  <Paragraphs>60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38" baseType="lpstr">
      <vt:lpstr>Arial</vt:lpstr>
      <vt:lpstr>Arial Unicode MS</vt:lpstr>
      <vt:lpstr>Chiller</vt:lpstr>
      <vt:lpstr>Comic Sans MS</vt:lpstr>
      <vt:lpstr>Curlz MT</vt:lpstr>
      <vt:lpstr>Estrangelo Edessa</vt:lpstr>
      <vt:lpstr>Gill Sans MT Ext Condensed Bold</vt:lpstr>
      <vt:lpstr>Mangal</vt:lpstr>
      <vt:lpstr>Perpetua</vt:lpstr>
      <vt:lpstr>Rockwell</vt:lpstr>
      <vt:lpstr>Times New Roman</vt:lpstr>
      <vt:lpstr>Wingdings</vt:lpstr>
      <vt:lpstr>Перспектива</vt:lpstr>
      <vt:lpstr>Тема Office</vt:lpstr>
      <vt:lpstr>          The subject is “Harmful habits. Smoking. The healthy way of life’’. </vt:lpstr>
      <vt:lpstr>Презентация PowerPoint</vt:lpstr>
      <vt:lpstr>Our today’s motto is “Each Person is a Creator of a Temple Called the Human body”.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NaSa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Андрій</dc:creator>
  <cp:lastModifiedBy>Andriy</cp:lastModifiedBy>
  <cp:revision>24</cp:revision>
  <dcterms:created xsi:type="dcterms:W3CDTF">2012-01-30T12:22:53Z</dcterms:created>
  <dcterms:modified xsi:type="dcterms:W3CDTF">2019-03-10T20:15:28Z</dcterms:modified>
</cp:coreProperties>
</file>