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sldIdLst>
    <p:sldId id="258" r:id="rId2"/>
    <p:sldId id="259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3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999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21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06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2417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41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44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8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43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08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0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9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62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7465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39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6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6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6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4DC6E-B725-4D83-96B4-8F3FEB5E7A72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9A065-9B3F-4C98-B5A2-0B0EB8833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3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1" y="290145"/>
            <a:ext cx="8046550" cy="1389185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2"/>
                </a:solidFill>
              </a:rPr>
              <a:t/>
            </a:r>
            <a:br>
              <a:rPr lang="uk-UA" dirty="0" smtClean="0">
                <a:solidFill>
                  <a:schemeClr val="bg2"/>
                </a:solidFill>
              </a:rPr>
            </a:br>
            <a:r>
              <a:rPr lang="uk-UA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Привіт!</a:t>
            </a:r>
            <a:r>
              <a:rPr lang="uk-UA" dirty="0" smtClean="0">
                <a:solidFill>
                  <a:schemeClr val="bg2"/>
                </a:solidFill>
              </a:rPr>
              <a:t/>
            </a:r>
            <a:br>
              <a:rPr lang="uk-UA" dirty="0" smtClean="0">
                <a:solidFill>
                  <a:schemeClr val="bg2"/>
                </a:solidFill>
              </a:rPr>
            </a:br>
            <a:r>
              <a:rPr lang="uk-UA" dirty="0" smtClean="0">
                <a:solidFill>
                  <a:schemeClr val="bg2"/>
                </a:solidFill>
              </a:rPr>
              <a:t>			 		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5860" y="4571998"/>
            <a:ext cx="9906000" cy="1626577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2"/>
                </a:solidFill>
                <a:latin typeface="Bahnschrift SemiCondensed" panose="020B0502040204020203" pitchFamily="34" charset="0"/>
              </a:rPr>
              <a:t>я Гординяк Богдан, мені 21 рік і я новачок у цій справі, але я маю навички в користуванні та роботи з програмами: </a:t>
            </a:r>
            <a:r>
              <a:rPr lang="en-US" dirty="0" smtClean="0">
                <a:solidFill>
                  <a:schemeClr val="tx2"/>
                </a:solidFill>
                <a:latin typeface="Bahnschrift SemiCondensed" panose="020B0502040204020203" pitchFamily="34" charset="0"/>
              </a:rPr>
              <a:t>Word, ex</a:t>
            </a:r>
            <a:r>
              <a:rPr lang="uk-UA" dirty="0" smtClean="0">
                <a:solidFill>
                  <a:schemeClr val="tx2"/>
                </a:solidFill>
                <a:latin typeface="Bahnschrift SemiCondensed" panose="020B0502040204020203" pitchFamily="34" charset="0"/>
              </a:rPr>
              <a:t>с</a:t>
            </a:r>
            <a:r>
              <a:rPr lang="en-US" dirty="0" smtClean="0">
                <a:solidFill>
                  <a:schemeClr val="tx2"/>
                </a:solidFill>
                <a:latin typeface="Bahnschrift SemiCondensed" panose="020B0502040204020203" pitchFamily="34" charset="0"/>
              </a:rPr>
              <a:t>el, </a:t>
            </a:r>
            <a:r>
              <a:rPr lang="uk-UA" dirty="0" smtClean="0">
                <a:solidFill>
                  <a:schemeClr val="tx2"/>
                </a:solidFill>
                <a:latin typeface="Bahnschrift SemiCondensed" panose="020B0502040204020203" pitchFamily="34" charset="0"/>
              </a:rPr>
              <a:t>та </a:t>
            </a:r>
            <a:r>
              <a:rPr lang="en-US" dirty="0" smtClean="0">
                <a:solidFill>
                  <a:schemeClr val="tx2"/>
                </a:solidFill>
                <a:latin typeface="Bahnschrift SemiCondensed" panose="020B0502040204020203" pitchFamily="34" charset="0"/>
              </a:rPr>
              <a:t>PowerPoint.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2"/>
                </a:solidFill>
                <a:latin typeface="Bahnschrift SemiCondensed" panose="020B0502040204020203" pitchFamily="34" charset="0"/>
              </a:rPr>
              <a:t>Готовий допомагати з текстами, таблицями, оформлення документів та презентаціями.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2"/>
                </a:solidFill>
                <a:latin typeface="Bahnschrift SemiCondensed" panose="020B0502040204020203" pitchFamily="34" charset="0"/>
              </a:rPr>
              <a:t>Працюю відповідально та завжди на зв’язку!</a:t>
            </a:r>
            <a:endParaRPr lang="en-US" dirty="0">
              <a:solidFill>
                <a:schemeClr val="tx2"/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175" y="0"/>
            <a:ext cx="2630869" cy="3420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010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9715" y="562708"/>
            <a:ext cx="47038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5400" dirty="0">
                <a:latin typeface="Arial Black" panose="020B0A04020102020204" pitchFamily="34" charset="0"/>
              </a:rPr>
              <a:t> </a:t>
            </a:r>
            <a:r>
              <a:rPr lang="uk-UA" sz="54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Що я вмію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39715" y="4633545"/>
            <a:ext cx="94693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Набирати та редагувати текст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Оформлювати документи (</a:t>
            </a:r>
            <a:r>
              <a:rPr lang="en-US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Створювати таблиці та працювати з формулами (</a:t>
            </a:r>
            <a:r>
              <a:rPr lang="en-US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Робити презентації для навчання, роботи чи виступів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Робити рутинні офісні завдання — віртуальний помічник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284" y="-8654"/>
            <a:ext cx="2303586" cy="2910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266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5270" y="1090245"/>
            <a:ext cx="58644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Що я можу зробити для вас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038" y="0"/>
            <a:ext cx="2281604" cy="28838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758463" y="4906108"/>
            <a:ext cx="72536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Набрати текст з PDF, фото або рукопису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Оформити резюме або лист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Вести прості Excel-звіти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Оформити презентацію </a:t>
            </a:r>
            <a:r>
              <a:rPr lang="uk-UA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“під ключ”</a:t>
            </a:r>
            <a:endParaRPr lang="uk-UA" dirty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Бути онлайн-помічником у повсякденних завданнях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719" y="3112633"/>
            <a:ext cx="703385" cy="8264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288" y="3112633"/>
            <a:ext cx="599342" cy="8264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814" y="3112633"/>
            <a:ext cx="1063871" cy="8264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869" y="3138935"/>
            <a:ext cx="835267" cy="8264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320" y="3112633"/>
            <a:ext cx="835265" cy="82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699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7492" y="1090246"/>
            <a:ext cx="4589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Чому саме я</a:t>
            </a:r>
            <a:r>
              <a:rPr lang="uk-UA" sz="3600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?</a:t>
            </a:r>
            <a:endParaRPr lang="uk-UA" sz="36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946" y="-10943"/>
            <a:ext cx="2372456" cy="2963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441938" y="4967654"/>
            <a:ext cx="62952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Працюю акуратно й уважно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Виконую завдання вчасно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Постійно на зв’язку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Готовий вчитись під ваші потреби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Мені справді важливо зробити все добре</a:t>
            </a:r>
          </a:p>
        </p:txBody>
      </p:sp>
    </p:spTree>
    <p:extLst>
      <p:ext uri="{BB962C8B-B14F-4D97-AF65-F5344CB8AC3E}">
        <p14:creationId xmlns:p14="http://schemas.microsoft.com/office/powerpoint/2010/main" val="633605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5754" y="975946"/>
            <a:ext cx="35081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sz="32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Як зв’язатися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584" y="0"/>
            <a:ext cx="2231779" cy="28662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195753" y="4906108"/>
            <a:ext cx="79042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Email</a:t>
            </a: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: </a:t>
            </a:r>
            <a:r>
              <a:rPr lang="uk-UA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[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bohdanhordyniak15@gmail.com</a:t>
            </a:r>
            <a:r>
              <a:rPr lang="uk-UA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]</a:t>
            </a:r>
            <a:endParaRPr lang="uk-UA" dirty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Telegram</a:t>
            </a: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: </a:t>
            </a:r>
            <a:r>
              <a:rPr lang="uk-UA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@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bodya_0003</a:t>
            </a:r>
            <a:endParaRPr lang="uk-UA" dirty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freelancehunt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: Bohdan </a:t>
            </a:r>
            <a:r>
              <a:rPr lang="en-US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Hordyniak</a:t>
            </a:r>
            <a:endParaRPr lang="en-U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endParaRPr lang="uk-UA" dirty="0">
              <a:solidFill>
                <a:schemeClr val="accent5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Пишіть </a:t>
            </a:r>
            <a:r>
              <a:rPr lang="uk-UA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мені — буду </a:t>
            </a:r>
            <a:r>
              <a:rPr lang="uk-UA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радий співпраці!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3" y="3815862"/>
            <a:ext cx="685801" cy="5363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281" y="3829051"/>
            <a:ext cx="650631" cy="5363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640" y="3815862"/>
            <a:ext cx="685800" cy="5363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168" y="3815861"/>
            <a:ext cx="776654" cy="54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93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171</TotalTime>
  <Words>175</Words>
  <Application>Microsoft Office PowerPoint</Application>
  <PresentationFormat>Широкоэкранный</PresentationFormat>
  <Paragraphs>29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Bahnschrift SemiCondensed</vt:lpstr>
      <vt:lpstr>Trebuchet MS</vt:lpstr>
      <vt:lpstr>Tw Cen MT</vt:lpstr>
      <vt:lpstr>Контур</vt:lpstr>
      <vt:lpstr> Привіт!   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Богдан Гординяк</dc:creator>
  <cp:lastModifiedBy>Богдан Гординяк</cp:lastModifiedBy>
  <cp:revision>19</cp:revision>
  <dcterms:created xsi:type="dcterms:W3CDTF">2025-05-16T18:28:35Z</dcterms:created>
  <dcterms:modified xsi:type="dcterms:W3CDTF">2025-05-17T11:04:26Z</dcterms:modified>
</cp:coreProperties>
</file>