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9FCAB-CFF5-E949-8E64-641A4ADC7F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1BE5539-03ED-8F41-A967-D490CD64F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134B96F-F361-2E4B-BC0A-DE62A3FE0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A919FE5-C4CE-2541-9A73-41FB75190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838EFCF-8248-1844-B553-FB775BAC2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513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AE93D-9A7B-5F4B-8F19-A38575975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7140754-111C-0348-B6CC-4E1913FEB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16519F5-EEBD-DD40-9249-2BD87CDA4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22DD55F-1169-E14F-AEAD-17967CABF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77C6E9C-A1B4-7845-BAB8-F88863D56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162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1E2632A-3254-D346-ADA9-4967AD731A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EE9533B-FC71-A346-B487-5870B7F7F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392EC5A-BF0F-D240-A077-E68DFE4C4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A510A6-8C26-6240-BC73-AF98F0DA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26C502-F8B0-A143-B9BB-C27F10F0B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646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5B638-ABA5-5B46-B6AA-8D2A474AB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D181FBC-85EF-BB45-84F4-39114E116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34BF0FB-5460-D146-B259-4E4AF9FAB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9D74E0D-4776-DC46-B55C-9A1313248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AAC188F-5E9A-B94C-8D2C-51EC8480B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1975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342DB-56A8-7141-8BDA-3A89641E6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E24DF03-4365-124E-9A27-66D7AE5B5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1BBCB8D-7C85-1446-8E43-F1358AD3D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A4EFEE0-C3AB-414B-8128-1B6343886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CF3041A-CEB2-DC4E-82D2-EDE5E063C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6399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6E4D8-78D2-5D44-927D-340B904A8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ABCD0F2-E8B1-0340-8693-443DEEB256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6E545E1-F06A-BD42-B6D6-065D3E3E7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30BE3A6-5C6B-7A48-BB87-82002F935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ECA9AA9-9342-5648-A95F-C2AE98858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8B6601C-2F76-684C-B09D-92F6C808A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807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23E87-65FE-5F4B-B09C-A3B5E5827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72E6194-1F55-824C-B029-406EEB06E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860E845-2BD0-8F41-9151-4DB489B46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89774C53-5DE9-0444-9A6B-E76E91B8D7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0F3BCE0-5ECD-3248-ACBA-37DE678B08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AC5944B9-09FF-7846-8743-64D647B72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79379E2-0832-5C42-97E4-86E9C6D01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AAE6405-D2DA-9548-B7D4-4C67E4DAB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715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2CE27-5797-5B4C-8D9F-BDFEB2643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F814573-19F3-6D49-BA0E-2DF9DF6E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2C1973C1-2A41-9846-8CF1-33D589BFD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AA385A4-855E-094F-9C0D-4E4BB08A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0993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D3F4410-E3AA-2149-8894-972085C24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8730891-D766-7B42-B214-B7374CED7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1DF9E66-8CC7-004B-95B9-66FDED652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429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19C74-32D4-A44F-8B2C-E4EB5F0DC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58ECA2-DB08-224B-80F0-EE01121AF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0DCCA03-B3B9-594A-B7E4-DBB04D76C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21E283C-6B0A-B642-BFFC-C40488817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DD80021-9D30-AE44-A296-CA60465D8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6BDEC78-BF5A-3645-B787-C98013BF0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233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02E87D-794B-B045-9E68-0DF3022D1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B7B4421D-E727-3443-AA6E-AD3E2D3EF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37B33DB-1332-CA44-8648-643A94112D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8C1D0A9-FFA7-774A-B8DE-16A38BD17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EC88BC1-3620-A646-B83B-FB45F4FC1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792B5CF-C5B2-1A44-BCAB-B614B006F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304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68347DE-AFBF-E74C-B9E7-5B33F9E04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9ABDE4C-446F-8643-AE82-87B8EC69C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F393DE1-54C5-2F49-9734-D0AC8B5C4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18440-6EF8-054F-9988-18E6F99F2E23}" type="datetimeFigureOut">
              <a:rPr lang="uk-UA" smtClean="0"/>
              <a:t>01.11.2021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C002144-8FB5-E743-A569-AC6C6F842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E0D3AE-5F05-BB4B-99DA-5E3D791142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97994-808A-2E4E-B087-423BA55D33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218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465E3-BBD4-E745-9213-7122709B5DF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uk-UA"/>
              <a:t> 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D596AA3-A527-3A48-A3D5-CEDD231BEA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3602038"/>
            <a:ext cx="9144000" cy="1655762"/>
          </a:xfrm>
        </p:spPr>
        <p:txBody>
          <a:bodyPr/>
          <a:lstStyle/>
          <a:p>
            <a:r>
              <a:rPr lang="uk-UA"/>
              <a:t>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0F7100D-AE56-5A48-8EBE-F3A0BF49F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389"/>
            <a:ext cx="12812114" cy="712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1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3F85F02-7627-3747-BCCE-0ED8273A6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429" y="0"/>
            <a:ext cx="1227285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99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05CDAD40-A99B-BC48-B7B7-2F259D5D0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99" y="0"/>
            <a:ext cx="122437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84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223E09EC-84CD-DB4A-85F8-15D502B10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3" y="0"/>
            <a:ext cx="12197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57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AAC070C-394F-5746-9CE5-DA14EEAEF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93" y="0"/>
            <a:ext cx="12234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94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FDF459A-1898-2D4B-8E5D-5EA5266D0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3" y="1528"/>
            <a:ext cx="12194723" cy="685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71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D8573CBB-7988-4544-BF78-AA8E4A479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99" y="0"/>
            <a:ext cx="122069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31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88C88E3B-7A0D-9149-A4CB-7183AEF8C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03" y="0"/>
            <a:ext cx="12226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0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4E2EDD3-06C1-6347-AE54-6A8A038B3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47" y="0"/>
            <a:ext cx="122096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06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980A49B3-55D7-CA44-BA92-FF2C72914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592"/>
            <a:ext cx="12192000" cy="686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874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842F2BC-B218-0C48-93A4-01A1E4303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37" y="0"/>
            <a:ext cx="122288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22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A43DD38E-71D3-B844-AA6C-54D91693C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5714" cy="687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793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3981506-8B49-9340-8807-FD0A47516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259" y="0"/>
            <a:ext cx="12270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39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CC9F0E6-92CB-CC4F-ABE9-170FDBEB4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33" y="0"/>
            <a:ext cx="1225526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8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D58876F-A107-FB40-AEA4-5E8C6CD1C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15" y="0"/>
            <a:ext cx="12250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38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D670D4C8-3A38-224B-8C1B-23F74D2A3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268" y="0"/>
            <a:ext cx="12334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29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374C970-667A-D14D-8D45-56760A6F4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67" y="0"/>
            <a:ext cx="122219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70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C50DD47-CC11-A64A-9957-FD0137EB4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" y="0"/>
            <a:ext cx="1218519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89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0811142-B1F9-264C-9DAD-B04D3EE26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6" y="0"/>
            <a:ext cx="12160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06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4B6DBD10-A982-7042-8432-2AD86F1A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0" y="0"/>
            <a:ext cx="122096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356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20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1" baseType="lpstr">
      <vt:lpstr>Тема Office</vt:lpstr>
      <vt:lpstr>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___ Микитюк___</dc:creator>
  <cp:lastModifiedBy>___ Микитюк___</cp:lastModifiedBy>
  <cp:revision>1</cp:revision>
  <dcterms:created xsi:type="dcterms:W3CDTF">2021-11-01T19:38:46Z</dcterms:created>
  <dcterms:modified xsi:type="dcterms:W3CDTF">2021-11-01T19:48:45Z</dcterms:modified>
</cp:coreProperties>
</file>