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Override ContentType="application/vnd.openxmlformats-officedocument.custom-properties+xml" PartName="/docProps/custom.xml"/>
</Types>
</file>

<file path=_rels/.rels><?xml version="1.0" encoding="UTF-8" standalone="no" ?><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 id="261" r:id="rId22"/>
    <p:sldId id="262" r:id="rId23"/>
    <p:sldId id="263" r:id="rId24"/>
    <p:sldId id="264"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Now" charset="1" panose="00000500000000000000"/>
      <p:regular r:id="rId10"/>
    </p:embeddedFont>
    <p:embeddedFont>
      <p:font typeface="Now Bold" charset="1" panose="00000800000000000000"/>
      <p:regular r:id="rId11"/>
    </p:embeddedFont>
    <p:embeddedFont>
      <p:font typeface="Now Thin" charset="1" panose="00000300000000000000"/>
      <p:regular r:id="rId12"/>
    </p:embeddedFont>
    <p:embeddedFont>
      <p:font typeface="Now Light" charset="1" panose="00000400000000000000"/>
      <p:regular r:id="rId13"/>
    </p:embeddedFont>
    <p:embeddedFont>
      <p:font typeface="Now Medium" charset="1" panose="00000600000000000000"/>
      <p:regular r:id="rId14"/>
    </p:embeddedFont>
    <p:embeddedFont>
      <p:font typeface="Now Heavy" charset="1" panose="00000A00000000000000"/>
      <p:regular r:id="rId15"/>
    </p:embeddedFont>
    <p:embeddedFont>
      <p:font typeface="Bryndan Write" charset="1" panose="02000503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25" Target="slides/slide9.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3.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jpeg" Type="http://schemas.openxmlformats.org/officeDocument/2006/relationships/image"/><Relationship Id="rId4" Target="../media/image13.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5.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9.jpeg" Type="http://schemas.openxmlformats.org/officeDocument/2006/relationships/image"/></Relationships>
</file>

<file path=ppt/slides/_rels/slide6.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26.svg" Type="http://schemas.openxmlformats.org/officeDocument/2006/relationships/image"/><Relationship Id="rId12" Target="../media/image27.png" Type="http://schemas.openxmlformats.org/officeDocument/2006/relationships/image"/><Relationship Id="rId13" Target="../media/image28.svg" Type="http://schemas.openxmlformats.org/officeDocument/2006/relationships/image"/><Relationship Id="rId14" Target="../media/image29.png" Type="http://schemas.openxmlformats.org/officeDocument/2006/relationships/image"/><Relationship Id="rId15" Target="../media/image30.svg" Type="http://schemas.openxmlformats.org/officeDocument/2006/relationships/image"/><Relationship Id="rId2" Target="../media/image1.jpeg" Type="http://schemas.openxmlformats.org/officeDocument/2006/relationships/image"/><Relationship Id="rId3" Target="../media/image16.pn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8.png" Type="http://schemas.openxmlformats.org/officeDocument/2006/relationships/image"/><Relationship Id="rId12" Target="../media/image9.sv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15" Target="../media/image35.png" Type="http://schemas.openxmlformats.org/officeDocument/2006/relationships/image"/><Relationship Id="rId16" Target="../media/image36.svg" Type="http://schemas.openxmlformats.org/officeDocument/2006/relationships/image"/><Relationship Id="rId2" Target="../media/image1.jpe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sp>
        <p:nvSpPr>
          <p:cNvPr name="Freeform 3" id="3"/>
          <p:cNvSpPr/>
          <p:nvPr/>
        </p:nvSpPr>
        <p:spPr>
          <a:xfrm flipH="false" flipV="false" rot="-4107262">
            <a:off x="-865704" y="-473050"/>
            <a:ext cx="3387936" cy="2297637"/>
          </a:xfrm>
          <a:custGeom>
            <a:avLst/>
            <a:gdLst/>
            <a:ahLst/>
            <a:cxnLst/>
            <a:rect r="r" b="b" t="t" l="l"/>
            <a:pathLst>
              <a:path h="2297637" w="3387936">
                <a:moveTo>
                  <a:pt x="0" y="0"/>
                </a:moveTo>
                <a:lnTo>
                  <a:pt x="3387936" y="0"/>
                </a:lnTo>
                <a:lnTo>
                  <a:pt x="3387936" y="2297637"/>
                </a:lnTo>
                <a:lnTo>
                  <a:pt x="0" y="22976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6829267">
            <a:off x="15774367" y="8189225"/>
            <a:ext cx="3715300" cy="2519649"/>
          </a:xfrm>
          <a:custGeom>
            <a:avLst/>
            <a:gdLst/>
            <a:ahLst/>
            <a:cxnLst/>
            <a:rect r="r" b="b" t="t" l="l"/>
            <a:pathLst>
              <a:path h="2519649" w="3715300">
                <a:moveTo>
                  <a:pt x="0" y="0"/>
                </a:moveTo>
                <a:lnTo>
                  <a:pt x="3715301" y="0"/>
                </a:lnTo>
                <a:lnTo>
                  <a:pt x="3715301" y="2519649"/>
                </a:lnTo>
                <a:lnTo>
                  <a:pt x="0" y="25196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391118">
            <a:off x="14634691" y="-2104991"/>
            <a:ext cx="3665666" cy="3796829"/>
          </a:xfrm>
          <a:custGeom>
            <a:avLst/>
            <a:gdLst/>
            <a:ahLst/>
            <a:cxnLst/>
            <a:rect r="r" b="b" t="t" l="l"/>
            <a:pathLst>
              <a:path h="3796829" w="3665666">
                <a:moveTo>
                  <a:pt x="0" y="0"/>
                </a:moveTo>
                <a:lnTo>
                  <a:pt x="3665665" y="0"/>
                </a:lnTo>
                <a:lnTo>
                  <a:pt x="3665665" y="3796829"/>
                </a:lnTo>
                <a:lnTo>
                  <a:pt x="0" y="379682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6979330">
            <a:off x="-712187" y="8552632"/>
            <a:ext cx="3453702" cy="1902676"/>
          </a:xfrm>
          <a:custGeom>
            <a:avLst/>
            <a:gdLst/>
            <a:ahLst/>
            <a:cxnLst/>
            <a:rect r="r" b="b" t="t" l="l"/>
            <a:pathLst>
              <a:path h="1902676" w="3453702">
                <a:moveTo>
                  <a:pt x="0" y="0"/>
                </a:moveTo>
                <a:lnTo>
                  <a:pt x="3453703" y="0"/>
                </a:lnTo>
                <a:lnTo>
                  <a:pt x="3453703" y="1902676"/>
                </a:lnTo>
                <a:lnTo>
                  <a:pt x="0" y="19026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2899103" y="3800470"/>
            <a:ext cx="12830141" cy="4405402"/>
          </a:xfrm>
          <a:prstGeom prst="rect">
            <a:avLst/>
          </a:prstGeom>
        </p:spPr>
        <p:txBody>
          <a:bodyPr anchor="t" rtlCol="false" tIns="0" lIns="0" bIns="0" rIns="0">
            <a:spAutoFit/>
          </a:bodyPr>
          <a:lstStyle/>
          <a:p>
            <a:pPr algn="ctr">
              <a:lnSpc>
                <a:spcPts val="8441"/>
              </a:lnSpc>
            </a:pPr>
            <a:r>
              <a:rPr lang="en-US" sz="8441">
                <a:solidFill>
                  <a:srgbClr val="FFFFFF"/>
                </a:solidFill>
                <a:latin typeface="Bryndan Write"/>
              </a:rPr>
              <a:t>Successful man, who built a business company with no big money</a:t>
            </a:r>
          </a:p>
          <a:p>
            <a:pPr algn="ctr">
              <a:lnSpc>
                <a:spcPts val="8441"/>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Freeform 2"/>
          <p:cNvSpPr/>
          <p:nvPr/>
        </p:nvSpPr>
        <p:spPr>
          <a:xfrm flipH="false" flipV="false" rot="0">
            <a:off x="0" y="0"/>
            <a:ext cx="18288000" cy="10287000"/>
          </a:xfrm>
          <a:custGeom>
            <a:avLst/>
            <a:gdLst/>
            <a:ahLst/>
            <a:cxnLst/>
            <a:rect b="b" l="l" r="r" t="t"/>
            <a:pathLst>
              <a:path h="10287000" w="18288000">
                <a:moveTo>
                  <a:pt x="0" y="0"/>
                </a:moveTo>
                <a:lnTo>
                  <a:pt x="18288000" y="0"/>
                </a:lnTo>
                <a:lnTo>
                  <a:pt x="18288000" y="10287000"/>
                </a:lnTo>
                <a:lnTo>
                  <a:pt x="0" y="10287000"/>
                </a:lnTo>
                <a:lnTo>
                  <a:pt x="0" y="0"/>
                </a:lnTo>
                <a:close/>
              </a:path>
            </a:pathLst>
          </a:custGeom>
          <a:blipFill>
            <a:blip r:embed="rId2"/>
            <a:stretch>
              <a:fillRect b="-9277" l="0" r="0" t="-9277"/>
            </a:stretch>
          </a:blipFill>
        </p:spPr>
      </p:sp>
      <p:grpSp>
        <p:nvGrpSpPr>
          <p:cNvPr id="3" name="Group 3"/>
          <p:cNvGrpSpPr/>
          <p:nvPr/>
        </p:nvGrpSpPr>
        <p:grpSpPr>
          <a:xfrm rot="0">
            <a:off x="-81941" y="0"/>
            <a:ext cx="5527813" cy="10435018"/>
            <a:chOff x="0" y="0"/>
            <a:chExt cx="7370417" cy="13913357"/>
          </a:xfrm>
        </p:grpSpPr>
        <p:pic>
          <p:nvPicPr>
            <p:cNvPr id="4" name="Picture 4"/>
            <p:cNvPicPr>
              <a:picLocks noChangeAspect="true"/>
            </p:cNvPicPr>
            <p:nvPr/>
          </p:nvPicPr>
          <p:blipFill>
            <a:blip r:embed="rId3"/>
            <a:srcRect l="23" r="23"/>
            <a:stretch>
              <a:fillRect/>
            </a:stretch>
          </p:blipFill>
          <p:spPr>
            <a:xfrm flipH="false" flipV="false">
              <a:off x="0" y="0"/>
              <a:ext cx="7370417" cy="13913357"/>
            </a:xfrm>
            <a:prstGeom prst="rect">
              <a:avLst/>
            </a:prstGeom>
          </p:spPr>
        </p:pic>
      </p:grpSp>
      <p:sp>
        <p:nvSpPr>
          <p:cNvPr id="5" name="Freeform 5"/>
          <p:cNvSpPr/>
          <p:nvPr/>
        </p:nvSpPr>
        <p:spPr>
          <a:xfrm flipH="false" flipV="false" rot="0">
            <a:off x="15475288" y="7716653"/>
            <a:ext cx="3083294" cy="3083294"/>
          </a:xfrm>
          <a:custGeom>
            <a:avLst/>
            <a:gdLst/>
            <a:ahLst/>
            <a:cxnLst/>
            <a:rect b="b" l="l" r="r" t="t"/>
            <a:pathLst>
              <a:path h="3083294" w="3083294">
                <a:moveTo>
                  <a:pt x="0" y="0"/>
                </a:moveTo>
                <a:lnTo>
                  <a:pt x="3083295" y="0"/>
                </a:lnTo>
                <a:lnTo>
                  <a:pt x="3083295" y="3083294"/>
                </a:lnTo>
                <a:lnTo>
                  <a:pt x="0" y="3083294"/>
                </a:lnTo>
                <a:lnTo>
                  <a:pt x="0" y="0"/>
                </a:lnTo>
                <a:close/>
              </a:path>
            </a:pathLst>
          </a:custGeom>
          <a:blipFill>
            <a:blip r:embed="rId4">
              <a:extLst>
                <a:ext uri="{96DAC541-7B7A-43D3-8B79-37D633B846F1}">
                  <asvg:svgBlip xmlns:asvg="http://schemas.microsoft.com/office/drawing/2016/SVG/main" r:embed="rId5"/>
                </a:ext>
              </a:extLst>
            </a:blip>
            <a:stretch>
              <a:fillRect b="0" l="0" r="0" t="0"/>
            </a:stretch>
          </a:blipFill>
        </p:spPr>
      </p:sp>
      <p:sp>
        <p:nvSpPr>
          <p:cNvPr id="6" name="TextBox 6"/>
          <p:cNvSpPr txBox="true"/>
          <p:nvPr/>
        </p:nvSpPr>
        <p:spPr>
          <a:xfrm rot="0">
            <a:off x="6077026" y="4235768"/>
            <a:ext cx="11182274" cy="2277110"/>
          </a:xfrm>
          <a:prstGeom prst="rect">
            <a:avLst/>
          </a:prstGeom>
        </p:spPr>
        <p:txBody>
          <a:bodyPr anchor="t" bIns="0" lIns="0" rIns="0" rtlCol="false" tIns="0">
            <a:spAutoFit/>
          </a:bodyPr>
          <a:lstStyle/>
          <a:p>
            <a:pPr>
              <a:lnSpc>
                <a:spcPts val="5830"/>
              </a:lnSpc>
            </a:pPr>
            <a:r>
              <a:rPr lang="en-US" sz="5300">
                <a:solidFill>
                  <a:srgbClr val="FFFFFF"/>
                </a:solidFill>
                <a:latin typeface="Bryndan Write Bold"/>
              </a:rPr>
              <a:t>This man is Henry Ford. Yes, that Ford who founded the famous Ford Motor Company&gt;&gt;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Freeform 2"/>
          <p:cNvSpPr/>
          <p:nvPr/>
        </p:nvSpPr>
        <p:spPr>
          <a:xfrm flipH="false" flipV="false" rot="0">
            <a:off x="0" y="0"/>
            <a:ext cx="18288000" cy="10287000"/>
          </a:xfrm>
          <a:custGeom>
            <a:avLst/>
            <a:gdLst/>
            <a:ahLst/>
            <a:cxnLst/>
            <a:rect b="b" l="l" r="r" t="t"/>
            <a:pathLst>
              <a:path h="10287000" w="18288000">
                <a:moveTo>
                  <a:pt x="0" y="0"/>
                </a:moveTo>
                <a:lnTo>
                  <a:pt x="18288000" y="0"/>
                </a:lnTo>
                <a:lnTo>
                  <a:pt x="18288000" y="10287000"/>
                </a:lnTo>
                <a:lnTo>
                  <a:pt x="0" y="10287000"/>
                </a:lnTo>
                <a:lnTo>
                  <a:pt x="0" y="0"/>
                </a:lnTo>
                <a:close/>
              </a:path>
            </a:pathLst>
          </a:custGeom>
          <a:blipFill>
            <a:blip r:embed="rId2"/>
            <a:stretch>
              <a:fillRect b="-9277" l="0" r="0" t="-9277"/>
            </a:stretch>
          </a:blipFill>
        </p:spPr>
      </p:sp>
      <p:grpSp>
        <p:nvGrpSpPr>
          <p:cNvPr id="3" name="Group 3"/>
          <p:cNvGrpSpPr/>
          <p:nvPr/>
        </p:nvGrpSpPr>
        <p:grpSpPr>
          <a:xfrm rot="0">
            <a:off x="13030770" y="0"/>
            <a:ext cx="5527813" cy="10435018"/>
            <a:chOff x="0" y="0"/>
            <a:chExt cx="7370417" cy="13913357"/>
          </a:xfrm>
        </p:grpSpPr>
        <p:pic>
          <p:nvPicPr>
            <p:cNvPr id="4" name="Picture 4"/>
            <p:cNvPicPr>
              <a:picLocks noChangeAspect="true"/>
            </p:cNvPicPr>
            <p:nvPr/>
          </p:nvPicPr>
          <p:blipFill>
            <a:blip r:embed="rId3"/>
            <a:srcRect l="23" r="23"/>
            <a:stretch>
              <a:fillRect/>
            </a:stretch>
          </p:blipFill>
          <p:spPr>
            <a:xfrm flipH="false" flipV="false">
              <a:off x="0" y="0"/>
              <a:ext cx="7370417" cy="13913357"/>
            </a:xfrm>
            <a:prstGeom prst="rect">
              <a:avLst/>
            </a:prstGeom>
          </p:spPr>
        </p:pic>
      </p:grpSp>
      <p:sp>
        <p:nvSpPr>
          <p:cNvPr id="5" name="TextBox 5"/>
          <p:cNvSpPr txBox="true"/>
          <p:nvPr/>
        </p:nvSpPr>
        <p:spPr>
          <a:xfrm rot="0">
            <a:off x="691148" y="699770"/>
            <a:ext cx="11182274" cy="8877935"/>
          </a:xfrm>
          <a:prstGeom prst="rect">
            <a:avLst/>
          </a:prstGeom>
        </p:spPr>
        <p:txBody>
          <a:bodyPr anchor="t" bIns="0" lIns="0" rIns="0" rtlCol="false" tIns="0">
            <a:spAutoFit/>
          </a:bodyPr>
          <a:lstStyle/>
          <a:p>
            <a:pPr>
              <a:lnSpc>
                <a:spcPts val="5830"/>
              </a:lnSpc>
            </a:pPr>
            <a:r>
              <a:rPr lang="en-US" sz="5300">
                <a:solidFill>
                  <a:srgbClr val="FFFFFF"/>
                </a:solidFill>
                <a:latin typeface="Bryndan Write Bold"/>
              </a:rPr>
              <a:t>First of all,Henry Ford was so smart guy. He was born in a farm family. Henry</a:t>
            </a:r>
            <a:r>
              <a:rPr lang="en-US" sz="5300">
                <a:solidFill>
                  <a:srgbClr val="FFFFFF"/>
                </a:solidFill>
                <a:latin typeface="Bryndan Write Bold"/>
              </a:rPr>
              <a:t> was first born alive boy in his father and mother.At 16, he left home for the nearby city of Detroit, where he found apprentice work as a machinist. He returned to Dearborn and work on the family farm after three years, but continued to operate and service steam engines and work occasional stints in Detroit factories. </a:t>
            </a:r>
          </a:p>
        </p:txBody>
      </p:sp>
      <p:sp>
        <p:nvSpPr>
          <p:cNvPr id="6" name="Freeform 6"/>
          <p:cNvSpPr/>
          <p:nvPr/>
        </p:nvSpPr>
        <p:spPr>
          <a:xfrm flipH="false" flipV="false" rot="0">
            <a:off x="13030770" y="-137332"/>
            <a:ext cx="5447329" cy="11215216"/>
          </a:xfrm>
          <a:custGeom>
            <a:avLst/>
            <a:gdLst/>
            <a:ahLst/>
            <a:cxnLst/>
            <a:rect b="b" l="l" r="r" t="t"/>
            <a:pathLst>
              <a:path h="11215216" w="5447329">
                <a:moveTo>
                  <a:pt x="0" y="0"/>
                </a:moveTo>
                <a:lnTo>
                  <a:pt x="5447329" y="0"/>
                </a:lnTo>
                <a:lnTo>
                  <a:pt x="5447329" y="11215216"/>
                </a:lnTo>
                <a:lnTo>
                  <a:pt x="0" y="11215216"/>
                </a:lnTo>
                <a:lnTo>
                  <a:pt x="0" y="0"/>
                </a:lnTo>
                <a:close/>
              </a:path>
            </a:pathLst>
          </a:custGeom>
          <a:blipFill>
            <a:blip r:embed="rId4"/>
            <a:stretch>
              <a:fillRect b="0" l="-31586" r="-29826" t="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sp>
        <p:nvSpPr>
          <p:cNvPr name="Freeform 3" id="3"/>
          <p:cNvSpPr/>
          <p:nvPr/>
        </p:nvSpPr>
        <p:spPr>
          <a:xfrm flipH="true" flipV="false" rot="0">
            <a:off x="-422436" y="-345093"/>
            <a:ext cx="4947445" cy="1942997"/>
          </a:xfrm>
          <a:custGeom>
            <a:avLst/>
            <a:gdLst/>
            <a:ahLst/>
            <a:cxnLst/>
            <a:rect r="r" b="b" t="t" l="l"/>
            <a:pathLst>
              <a:path h="1942997" w="4947445">
                <a:moveTo>
                  <a:pt x="4947445" y="0"/>
                </a:moveTo>
                <a:lnTo>
                  <a:pt x="0" y="0"/>
                </a:lnTo>
                <a:lnTo>
                  <a:pt x="0" y="1942997"/>
                </a:lnTo>
                <a:lnTo>
                  <a:pt x="4947445" y="1942997"/>
                </a:lnTo>
                <a:lnTo>
                  <a:pt x="494744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5888283" y="-1029552"/>
            <a:ext cx="6511435" cy="12346104"/>
          </a:xfrm>
          <a:custGeom>
            <a:avLst/>
            <a:gdLst/>
            <a:ahLst/>
            <a:cxnLst/>
            <a:rect r="r" b="b" t="t" l="l"/>
            <a:pathLst>
              <a:path h="12346104" w="6511435">
                <a:moveTo>
                  <a:pt x="0" y="0"/>
                </a:moveTo>
                <a:lnTo>
                  <a:pt x="6511434" y="0"/>
                </a:lnTo>
                <a:lnTo>
                  <a:pt x="6511434" y="12346104"/>
                </a:lnTo>
                <a:lnTo>
                  <a:pt x="0" y="12346104"/>
                </a:lnTo>
                <a:lnTo>
                  <a:pt x="0" y="0"/>
                </a:lnTo>
                <a:close/>
              </a:path>
            </a:pathLst>
          </a:custGeom>
          <a:blipFill>
            <a:blip r:embed="rId5"/>
            <a:stretch>
              <a:fillRect l="0" t="0" r="-45997" b="0"/>
            </a:stretch>
          </a:blipFill>
        </p:spPr>
      </p:sp>
      <p:sp>
        <p:nvSpPr>
          <p:cNvPr name="TextBox 5" id="5"/>
          <p:cNvSpPr txBox="true"/>
          <p:nvPr/>
        </p:nvSpPr>
        <p:spPr>
          <a:xfrm rot="0">
            <a:off x="4100866" y="3705480"/>
            <a:ext cx="10086269" cy="3370706"/>
          </a:xfrm>
          <a:prstGeom prst="rect">
            <a:avLst/>
          </a:prstGeom>
        </p:spPr>
        <p:txBody>
          <a:bodyPr anchor="t" rtlCol="false" tIns="0" lIns="0" bIns="0" rIns="0">
            <a:spAutoFit/>
          </a:bodyPr>
          <a:lstStyle/>
          <a:p>
            <a:pPr algn="ctr">
              <a:lnSpc>
                <a:spcPts val="3864"/>
              </a:lnSpc>
            </a:pPr>
            <a:r>
              <a:rPr lang="en-US" sz="2400">
                <a:solidFill>
                  <a:srgbClr val="000000"/>
                </a:solidFill>
                <a:latin typeface="Now"/>
              </a:rPr>
              <a:t>Years passed, and Henry's reputation as a talented engineer grew. In 1903, he and a group of investors founded the Ford Motor Company. They had a bold vision: to make cars affordable and accessible to the common man. This vision, which was quite revolutionary at the time, was inspired by Henry's desire to change the way people lived and traveled.</a:t>
            </a:r>
          </a:p>
          <a:p>
            <a:pPr algn="ctr">
              <a:lnSpc>
                <a:spcPts val="3864"/>
              </a:lnSpc>
            </a:pPr>
          </a:p>
        </p:txBody>
      </p:sp>
      <p:sp>
        <p:nvSpPr>
          <p:cNvPr name="Freeform 6" id="6"/>
          <p:cNvSpPr/>
          <p:nvPr/>
        </p:nvSpPr>
        <p:spPr>
          <a:xfrm flipH="false" flipV="false" rot="0">
            <a:off x="13535272" y="626406"/>
            <a:ext cx="3083294" cy="3083294"/>
          </a:xfrm>
          <a:custGeom>
            <a:avLst/>
            <a:gdLst/>
            <a:ahLst/>
            <a:cxnLst/>
            <a:rect r="r" b="b" t="t" l="l"/>
            <a:pathLst>
              <a:path h="3083294" w="3083294">
                <a:moveTo>
                  <a:pt x="0" y="0"/>
                </a:moveTo>
                <a:lnTo>
                  <a:pt x="3083294" y="0"/>
                </a:lnTo>
                <a:lnTo>
                  <a:pt x="3083294" y="3083294"/>
                </a:lnTo>
                <a:lnTo>
                  <a:pt x="0" y="30832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2051286" y="7076185"/>
            <a:ext cx="2353261" cy="2182115"/>
          </a:xfrm>
          <a:custGeom>
            <a:avLst/>
            <a:gdLst/>
            <a:ahLst/>
            <a:cxnLst/>
            <a:rect r="r" b="b" t="t" l="l"/>
            <a:pathLst>
              <a:path h="2182115" w="2353261">
                <a:moveTo>
                  <a:pt x="0" y="0"/>
                </a:moveTo>
                <a:lnTo>
                  <a:pt x="2353261" y="0"/>
                </a:lnTo>
                <a:lnTo>
                  <a:pt x="2353261" y="2182115"/>
                </a:lnTo>
                <a:lnTo>
                  <a:pt x="0" y="218211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Freeform 2"/>
          <p:cNvSpPr/>
          <p:nvPr/>
        </p:nvSpPr>
        <p:spPr>
          <a:xfrm flipH="false" flipV="false" rot="0">
            <a:off x="0" y="0"/>
            <a:ext cx="18288000" cy="10287000"/>
          </a:xfrm>
          <a:custGeom>
            <a:avLst/>
            <a:gdLst/>
            <a:ahLst/>
            <a:cxnLst/>
            <a:rect b="b" l="l" r="r" t="t"/>
            <a:pathLst>
              <a:path h="10287000" w="18288000">
                <a:moveTo>
                  <a:pt x="0" y="0"/>
                </a:moveTo>
                <a:lnTo>
                  <a:pt x="18288000" y="0"/>
                </a:lnTo>
                <a:lnTo>
                  <a:pt x="18288000" y="10287000"/>
                </a:lnTo>
                <a:lnTo>
                  <a:pt x="0" y="10287000"/>
                </a:lnTo>
                <a:lnTo>
                  <a:pt x="0" y="0"/>
                </a:lnTo>
                <a:close/>
              </a:path>
            </a:pathLst>
          </a:custGeom>
          <a:blipFill>
            <a:blip r:embed="rId2"/>
            <a:stretch>
              <a:fillRect b="-9277" l="0" r="0" t="-9277"/>
            </a:stretch>
          </a:blipFill>
        </p:spPr>
      </p:sp>
      <p:grpSp>
        <p:nvGrpSpPr>
          <p:cNvPr id="3" name="Group 3"/>
          <p:cNvGrpSpPr/>
          <p:nvPr/>
        </p:nvGrpSpPr>
        <p:grpSpPr>
          <a:xfrm rot="0">
            <a:off x="11544886" y="1716795"/>
            <a:ext cx="5714414" cy="6853409"/>
            <a:chOff x="0" y="0"/>
            <a:chExt cx="7619218" cy="9137879"/>
          </a:xfrm>
        </p:grpSpPr>
        <p:pic>
          <p:nvPicPr>
            <p:cNvPr id="4" name="Picture 4"/>
            <p:cNvPicPr>
              <a:picLocks noChangeAspect="true"/>
            </p:cNvPicPr>
            <p:nvPr/>
          </p:nvPicPr>
          <p:blipFill>
            <a:blip r:embed="rId3"/>
            <a:srcRect l="87" r="107"/>
            <a:stretch>
              <a:fillRect/>
            </a:stretch>
          </p:blipFill>
          <p:spPr>
            <a:xfrm flipH="false" flipV="false">
              <a:off x="0" y="0"/>
              <a:ext cx="7619218" cy="9137879"/>
            </a:xfrm>
            <a:prstGeom prst="rect">
              <a:avLst/>
            </a:prstGeom>
          </p:spPr>
        </p:pic>
      </p:grpSp>
      <p:sp>
        <p:nvSpPr>
          <p:cNvPr id="5" name="TextBox 5"/>
          <p:cNvSpPr txBox="true"/>
          <p:nvPr/>
        </p:nvSpPr>
        <p:spPr>
          <a:xfrm rot="0">
            <a:off x="1028700" y="1423881"/>
            <a:ext cx="10199721" cy="7429713"/>
          </a:xfrm>
          <a:prstGeom prst="rect">
            <a:avLst/>
          </a:prstGeom>
        </p:spPr>
        <p:txBody>
          <a:bodyPr anchor="t" bIns="0" lIns="0" rIns="0" rtlCol="false" tIns="0">
            <a:spAutoFit/>
          </a:bodyPr>
          <a:lstStyle/>
          <a:p>
            <a:pPr>
              <a:lnSpc>
                <a:spcPts val="5317"/>
              </a:lnSpc>
            </a:pPr>
            <a:r>
              <a:rPr lang="en-US" sz="4834">
                <a:solidFill>
                  <a:srgbClr val="FFFFFF"/>
                </a:solidFill>
                <a:latin typeface="Bryndan Write Bold"/>
              </a:rPr>
              <a:t>Henry's first major success came with the Model T, introduced in 1908. It was a simple, durable, and affordable car that quickly became popular. People from all walks of life could now own a car, and the Model T became known as the "car that put the world on wheels." It was the beginning of a transportation revolution</a:t>
            </a:r>
          </a:p>
          <a:p>
            <a:pPr>
              <a:lnSpc>
                <a:spcPts val="5317"/>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Freeform 2"/>
          <p:cNvSpPr/>
          <p:nvPr/>
        </p:nvSpPr>
        <p:spPr>
          <a:xfrm flipH="false" flipV="false" rot="0">
            <a:off x="0" y="0"/>
            <a:ext cx="18288000" cy="10287000"/>
          </a:xfrm>
          <a:custGeom>
            <a:avLst/>
            <a:gdLst/>
            <a:ahLst/>
            <a:cxnLst/>
            <a:rect b="b" l="l" r="r" t="t"/>
            <a:pathLst>
              <a:path h="10287000" w="18288000">
                <a:moveTo>
                  <a:pt x="0" y="0"/>
                </a:moveTo>
                <a:lnTo>
                  <a:pt x="18288000" y="0"/>
                </a:lnTo>
                <a:lnTo>
                  <a:pt x="18288000" y="10287000"/>
                </a:lnTo>
                <a:lnTo>
                  <a:pt x="0" y="10287000"/>
                </a:lnTo>
                <a:lnTo>
                  <a:pt x="0" y="0"/>
                </a:lnTo>
                <a:close/>
              </a:path>
            </a:pathLst>
          </a:custGeom>
          <a:blipFill>
            <a:blip r:embed="rId2"/>
            <a:stretch>
              <a:fillRect b="-9277" l="0" r="0" t="-9277"/>
            </a:stretch>
          </a:blipFill>
        </p:spPr>
      </p:sp>
      <p:grpSp>
        <p:nvGrpSpPr>
          <p:cNvPr id="3" name="Group 3"/>
          <p:cNvGrpSpPr/>
          <p:nvPr/>
        </p:nvGrpSpPr>
        <p:grpSpPr>
          <a:xfrm rot="0">
            <a:off x="11544886" y="1716795"/>
            <a:ext cx="5714414" cy="6853409"/>
            <a:chOff x="0" y="0"/>
            <a:chExt cx="7619218" cy="9137879"/>
          </a:xfrm>
        </p:grpSpPr>
        <p:pic>
          <p:nvPicPr>
            <p:cNvPr id="4" name="Picture 4"/>
            <p:cNvPicPr>
              <a:picLocks noChangeAspect="true"/>
            </p:cNvPicPr>
            <p:nvPr/>
          </p:nvPicPr>
          <p:blipFill>
            <a:blip r:embed="rId3"/>
            <a:srcRect l="71" r="71"/>
            <a:stretch>
              <a:fillRect/>
            </a:stretch>
          </p:blipFill>
          <p:spPr>
            <a:xfrm flipH="false" flipV="false">
              <a:off x="0" y="0"/>
              <a:ext cx="7619218" cy="9137879"/>
            </a:xfrm>
            <a:prstGeom prst="rect">
              <a:avLst/>
            </a:prstGeom>
          </p:spPr>
        </p:pic>
      </p:grpSp>
      <p:sp>
        <p:nvSpPr>
          <p:cNvPr id="5" name="TextBox 5"/>
          <p:cNvSpPr txBox="true"/>
          <p:nvPr/>
        </p:nvSpPr>
        <p:spPr>
          <a:xfrm rot="0">
            <a:off x="1028700" y="1271064"/>
            <a:ext cx="9995302" cy="8444223"/>
          </a:xfrm>
          <a:prstGeom prst="rect">
            <a:avLst/>
          </a:prstGeom>
        </p:spPr>
        <p:txBody>
          <a:bodyPr anchor="t" bIns="0" lIns="0" rIns="0" rtlCol="false" tIns="0">
            <a:spAutoFit/>
          </a:bodyPr>
          <a:lstStyle/>
          <a:p>
            <a:pPr>
              <a:lnSpc>
                <a:spcPts val="4289"/>
              </a:lnSpc>
            </a:pPr>
            <a:r>
              <a:rPr lang="en-US" sz="3899">
                <a:solidFill>
                  <a:srgbClr val="FFFFFF"/>
                </a:solidFill>
                <a:latin typeface="Bryndan Write Bold"/>
              </a:rPr>
              <a:t>The Ford Motor Company's success soared, and it soon became one of the most profitable and influential companies in the world. Henry's relentless pursuit of innovation and efficiency led to the creation of various models, and the company's production capacity grew rapidly. Henry Ford's success was not limited to just the business realm; it had a profound impact on society. His innovations transformed the way people lived, worked, and traveled. Thanks to his vision and determination, the world saw a shift from horse-drawn carriages to automobiles as a means of transportation.</a:t>
            </a:r>
          </a:p>
          <a:p>
            <a:pPr>
              <a:lnSpc>
                <a:spcPts val="3189"/>
              </a:lnSpc>
            </a:pPr>
          </a:p>
          <a:p>
            <a:pPr>
              <a:lnSpc>
                <a:spcPts val="318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sp>
        <p:nvSpPr>
          <p:cNvPr name="Freeform 3" id="3"/>
          <p:cNvSpPr/>
          <p:nvPr/>
        </p:nvSpPr>
        <p:spPr>
          <a:xfrm flipH="false" flipV="false" rot="-5400000">
            <a:off x="5888283" y="-1029552"/>
            <a:ext cx="6511435" cy="12346104"/>
          </a:xfrm>
          <a:custGeom>
            <a:avLst/>
            <a:gdLst/>
            <a:ahLst/>
            <a:cxnLst/>
            <a:rect r="r" b="b" t="t" l="l"/>
            <a:pathLst>
              <a:path h="12346104" w="6511435">
                <a:moveTo>
                  <a:pt x="0" y="0"/>
                </a:moveTo>
                <a:lnTo>
                  <a:pt x="6511434" y="0"/>
                </a:lnTo>
                <a:lnTo>
                  <a:pt x="6511434" y="12346104"/>
                </a:lnTo>
                <a:lnTo>
                  <a:pt x="0" y="12346104"/>
                </a:lnTo>
                <a:lnTo>
                  <a:pt x="0" y="0"/>
                </a:lnTo>
                <a:close/>
              </a:path>
            </a:pathLst>
          </a:custGeom>
          <a:blipFill>
            <a:blip r:embed="rId3"/>
            <a:stretch>
              <a:fillRect l="0" t="0" r="-45997" b="0"/>
            </a:stretch>
          </a:blipFill>
        </p:spPr>
      </p:sp>
      <p:sp>
        <p:nvSpPr>
          <p:cNvPr name="Freeform 4" id="4"/>
          <p:cNvSpPr/>
          <p:nvPr/>
        </p:nvSpPr>
        <p:spPr>
          <a:xfrm flipH="false" flipV="false" rot="0">
            <a:off x="12963702" y="741813"/>
            <a:ext cx="4947445" cy="1942997"/>
          </a:xfrm>
          <a:custGeom>
            <a:avLst/>
            <a:gdLst/>
            <a:ahLst/>
            <a:cxnLst/>
            <a:rect r="r" b="b" t="t" l="l"/>
            <a:pathLst>
              <a:path h="1942997" w="4947445">
                <a:moveTo>
                  <a:pt x="0" y="0"/>
                </a:moveTo>
                <a:lnTo>
                  <a:pt x="4947445" y="0"/>
                </a:lnTo>
                <a:lnTo>
                  <a:pt x="4947445" y="1942997"/>
                </a:lnTo>
                <a:lnTo>
                  <a:pt x="0" y="19429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680835">
            <a:off x="3418528" y="2328486"/>
            <a:ext cx="1364676" cy="937905"/>
          </a:xfrm>
          <a:custGeom>
            <a:avLst/>
            <a:gdLst/>
            <a:ahLst/>
            <a:cxnLst/>
            <a:rect r="r" b="b" t="t" l="l"/>
            <a:pathLst>
              <a:path h="937905" w="1364676">
                <a:moveTo>
                  <a:pt x="0" y="0"/>
                </a:moveTo>
                <a:lnTo>
                  <a:pt x="1364676" y="0"/>
                </a:lnTo>
                <a:lnTo>
                  <a:pt x="1364676" y="937904"/>
                </a:lnTo>
                <a:lnTo>
                  <a:pt x="0" y="9379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306103" y="6834503"/>
            <a:ext cx="1620925" cy="2086738"/>
          </a:xfrm>
          <a:custGeom>
            <a:avLst/>
            <a:gdLst/>
            <a:ahLst/>
            <a:cxnLst/>
            <a:rect r="r" b="b" t="t" l="l"/>
            <a:pathLst>
              <a:path h="2086738" w="1620925">
                <a:moveTo>
                  <a:pt x="0" y="0"/>
                </a:moveTo>
                <a:lnTo>
                  <a:pt x="1620925" y="0"/>
                </a:lnTo>
                <a:lnTo>
                  <a:pt x="1620925" y="2086737"/>
                </a:lnTo>
                <a:lnTo>
                  <a:pt x="0" y="208673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886740" y="7945113"/>
            <a:ext cx="3281277" cy="3239516"/>
          </a:xfrm>
          <a:custGeom>
            <a:avLst/>
            <a:gdLst/>
            <a:ahLst/>
            <a:cxnLst/>
            <a:rect r="r" b="b" t="t" l="l"/>
            <a:pathLst>
              <a:path h="3239516" w="3281277">
                <a:moveTo>
                  <a:pt x="0" y="0"/>
                </a:moveTo>
                <a:lnTo>
                  <a:pt x="3281278" y="0"/>
                </a:lnTo>
                <a:lnTo>
                  <a:pt x="3281278" y="3239516"/>
                </a:lnTo>
                <a:lnTo>
                  <a:pt x="0" y="32395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386262" y="-542951"/>
            <a:ext cx="2280323" cy="3143302"/>
          </a:xfrm>
          <a:custGeom>
            <a:avLst/>
            <a:gdLst/>
            <a:ahLst/>
            <a:cxnLst/>
            <a:rect r="r" b="b" t="t" l="l"/>
            <a:pathLst>
              <a:path h="3143302" w="2280323">
                <a:moveTo>
                  <a:pt x="0" y="0"/>
                </a:moveTo>
                <a:lnTo>
                  <a:pt x="2280322" y="0"/>
                </a:lnTo>
                <a:lnTo>
                  <a:pt x="2280322" y="3143302"/>
                </a:lnTo>
                <a:lnTo>
                  <a:pt x="0" y="314330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3561351" y="3667206"/>
            <a:ext cx="11165298" cy="4277907"/>
          </a:xfrm>
          <a:prstGeom prst="rect">
            <a:avLst/>
          </a:prstGeom>
        </p:spPr>
        <p:txBody>
          <a:bodyPr anchor="t" rtlCol="false" tIns="0" lIns="0" bIns="0" rIns="0">
            <a:spAutoFit/>
          </a:bodyPr>
          <a:lstStyle/>
          <a:p>
            <a:pPr algn="ctr">
              <a:lnSpc>
                <a:spcPts val="4277"/>
              </a:lnSpc>
            </a:pPr>
            <a:r>
              <a:rPr lang="en-US" sz="2656">
                <a:solidFill>
                  <a:srgbClr val="000000"/>
                </a:solidFill>
                <a:latin typeface="Now"/>
              </a:rPr>
              <a:t>Henry Ford's legacy as an industrialist and inventor continued to grow. He became an icon of American ingenuity and entrepreneurship. His success wasn't just in creating a successful business; it was in changing the world and making it more accessible to everyone. He had shown that with dedication, innovation, and a vision for the future, anyone could achieve greatness.</a:t>
            </a:r>
          </a:p>
          <a:p>
            <a:pPr algn="ctr">
              <a:lnSpc>
                <a:spcPts val="4277"/>
              </a:lnSpc>
            </a:pPr>
          </a:p>
        </p:txBody>
      </p:sp>
      <p:sp>
        <p:nvSpPr>
          <p:cNvPr name="Freeform 10" id="10"/>
          <p:cNvSpPr/>
          <p:nvPr/>
        </p:nvSpPr>
        <p:spPr>
          <a:xfrm flipH="false" flipV="false" rot="-10800000">
            <a:off x="16322283" y="7945113"/>
            <a:ext cx="2280323" cy="3143302"/>
          </a:xfrm>
          <a:custGeom>
            <a:avLst/>
            <a:gdLst/>
            <a:ahLst/>
            <a:cxnLst/>
            <a:rect r="r" b="b" t="t" l="l"/>
            <a:pathLst>
              <a:path h="3143302" w="2280323">
                <a:moveTo>
                  <a:pt x="0" y="0"/>
                </a:moveTo>
                <a:lnTo>
                  <a:pt x="2280323" y="0"/>
                </a:lnTo>
                <a:lnTo>
                  <a:pt x="2280323" y="3143302"/>
                </a:lnTo>
                <a:lnTo>
                  <a:pt x="0" y="314330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sp>
        <p:nvSpPr>
          <p:cNvPr name="Freeform 3" id="3"/>
          <p:cNvSpPr/>
          <p:nvPr/>
        </p:nvSpPr>
        <p:spPr>
          <a:xfrm flipH="false" flipV="false" rot="1463826">
            <a:off x="11537191" y="1778400"/>
            <a:ext cx="1947347" cy="1338359"/>
          </a:xfrm>
          <a:custGeom>
            <a:avLst/>
            <a:gdLst/>
            <a:ahLst/>
            <a:cxnLst/>
            <a:rect r="r" b="b" t="t" l="l"/>
            <a:pathLst>
              <a:path h="1338359" w="1947347">
                <a:moveTo>
                  <a:pt x="0" y="0"/>
                </a:moveTo>
                <a:lnTo>
                  <a:pt x="1947347" y="0"/>
                </a:lnTo>
                <a:lnTo>
                  <a:pt x="1947347" y="1338358"/>
                </a:lnTo>
                <a:lnTo>
                  <a:pt x="0" y="13383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107262">
            <a:off x="-865704" y="-473050"/>
            <a:ext cx="3387936" cy="2297637"/>
          </a:xfrm>
          <a:custGeom>
            <a:avLst/>
            <a:gdLst/>
            <a:ahLst/>
            <a:cxnLst/>
            <a:rect r="r" b="b" t="t" l="l"/>
            <a:pathLst>
              <a:path h="2297637" w="3387936">
                <a:moveTo>
                  <a:pt x="0" y="0"/>
                </a:moveTo>
                <a:lnTo>
                  <a:pt x="3387936" y="0"/>
                </a:lnTo>
                <a:lnTo>
                  <a:pt x="3387936" y="2297637"/>
                </a:lnTo>
                <a:lnTo>
                  <a:pt x="0" y="22976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6829267">
            <a:off x="15774367" y="8189225"/>
            <a:ext cx="3715300" cy="2519649"/>
          </a:xfrm>
          <a:custGeom>
            <a:avLst/>
            <a:gdLst/>
            <a:ahLst/>
            <a:cxnLst/>
            <a:rect r="r" b="b" t="t" l="l"/>
            <a:pathLst>
              <a:path h="2519649" w="3715300">
                <a:moveTo>
                  <a:pt x="0" y="0"/>
                </a:moveTo>
                <a:lnTo>
                  <a:pt x="3715301" y="0"/>
                </a:lnTo>
                <a:lnTo>
                  <a:pt x="3715301" y="2519649"/>
                </a:lnTo>
                <a:lnTo>
                  <a:pt x="0" y="25196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1391118">
            <a:off x="14634691" y="-2104991"/>
            <a:ext cx="3665666" cy="3796829"/>
          </a:xfrm>
          <a:custGeom>
            <a:avLst/>
            <a:gdLst/>
            <a:ahLst/>
            <a:cxnLst/>
            <a:rect r="r" b="b" t="t" l="l"/>
            <a:pathLst>
              <a:path h="3796829" w="3665666">
                <a:moveTo>
                  <a:pt x="0" y="0"/>
                </a:moveTo>
                <a:lnTo>
                  <a:pt x="3665665" y="0"/>
                </a:lnTo>
                <a:lnTo>
                  <a:pt x="3665665" y="3796829"/>
                </a:lnTo>
                <a:lnTo>
                  <a:pt x="0" y="379682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6979330">
            <a:off x="-712187" y="8552632"/>
            <a:ext cx="3453702" cy="1902676"/>
          </a:xfrm>
          <a:custGeom>
            <a:avLst/>
            <a:gdLst/>
            <a:ahLst/>
            <a:cxnLst/>
            <a:rect r="r" b="b" t="t" l="l"/>
            <a:pathLst>
              <a:path h="1902676" w="3453702">
                <a:moveTo>
                  <a:pt x="0" y="0"/>
                </a:moveTo>
                <a:lnTo>
                  <a:pt x="3453703" y="0"/>
                </a:lnTo>
                <a:lnTo>
                  <a:pt x="3453703" y="1902676"/>
                </a:lnTo>
                <a:lnTo>
                  <a:pt x="0" y="19026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2699999">
            <a:off x="3677137" y="2203427"/>
            <a:ext cx="2068144" cy="1756042"/>
          </a:xfrm>
          <a:custGeom>
            <a:avLst/>
            <a:gdLst/>
            <a:ahLst/>
            <a:cxnLst/>
            <a:rect r="r" b="b" t="t" l="l"/>
            <a:pathLst>
              <a:path h="1756042" w="2068144">
                <a:moveTo>
                  <a:pt x="0" y="0"/>
                </a:moveTo>
                <a:lnTo>
                  <a:pt x="2068145" y="0"/>
                </a:lnTo>
                <a:lnTo>
                  <a:pt x="2068145" y="1756043"/>
                </a:lnTo>
                <a:lnTo>
                  <a:pt x="0" y="175604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7334544">
            <a:off x="13001227" y="5822549"/>
            <a:ext cx="2068144" cy="1756042"/>
          </a:xfrm>
          <a:custGeom>
            <a:avLst/>
            <a:gdLst/>
            <a:ahLst/>
            <a:cxnLst/>
            <a:rect r="r" b="b" t="t" l="l"/>
            <a:pathLst>
              <a:path h="1756042" w="2068144">
                <a:moveTo>
                  <a:pt x="0" y="0"/>
                </a:moveTo>
                <a:lnTo>
                  <a:pt x="2068144" y="0"/>
                </a:lnTo>
                <a:lnTo>
                  <a:pt x="2068144" y="1756043"/>
                </a:lnTo>
                <a:lnTo>
                  <a:pt x="0" y="175604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2342060">
            <a:off x="6292314" y="3696068"/>
            <a:ext cx="5703373" cy="4904900"/>
          </a:xfrm>
          <a:custGeom>
            <a:avLst/>
            <a:gdLst/>
            <a:ahLst/>
            <a:cxnLst/>
            <a:rect r="r" b="b" t="t" l="l"/>
            <a:pathLst>
              <a:path h="4904900" w="5703373">
                <a:moveTo>
                  <a:pt x="0" y="0"/>
                </a:moveTo>
                <a:lnTo>
                  <a:pt x="5703372" y="0"/>
                </a:lnTo>
                <a:lnTo>
                  <a:pt x="5703372" y="4904900"/>
                </a:lnTo>
                <a:lnTo>
                  <a:pt x="0" y="49049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1" id="11"/>
          <p:cNvSpPr txBox="true"/>
          <p:nvPr/>
        </p:nvSpPr>
        <p:spPr>
          <a:xfrm rot="0">
            <a:off x="5278903" y="3198570"/>
            <a:ext cx="7730195" cy="4042259"/>
          </a:xfrm>
          <a:prstGeom prst="rect">
            <a:avLst/>
          </a:prstGeom>
        </p:spPr>
        <p:txBody>
          <a:bodyPr anchor="t" rtlCol="false" tIns="0" lIns="0" bIns="0" rIns="0">
            <a:spAutoFit/>
          </a:bodyPr>
          <a:lstStyle/>
          <a:p>
            <a:pPr algn="ctr">
              <a:lnSpc>
                <a:spcPts val="15021"/>
              </a:lnSpc>
            </a:pPr>
            <a:r>
              <a:rPr lang="en-US" sz="15021">
                <a:solidFill>
                  <a:srgbClr val="FFFFFF"/>
                </a:solidFill>
                <a:latin typeface="Bryndan Write Bold"/>
              </a:rPr>
              <a:t>THANK YOU</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DAF0O0lSldo</dc:identifier>
  <dcterms:modified xsi:type="dcterms:W3CDTF">2011-08-01T06:04:30Z</dcterms:modified>
  <cp:revision>1</cp:revision>
  <dc:title>Group Project</dc:title>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3176445</vt:lpwstr>
  </property>
  <property fmtid="{D5CDD505-2E9C-101B-9397-08002B2CF9AE}" name="NXPowerLiteSettings" pid="3">
    <vt:lpwstr>F7000400038000</vt:lpwstr>
  </property>
  <property fmtid="{D5CDD505-2E9C-101B-9397-08002B2CF9AE}" name="NXPowerLiteVersion" pid="4">
    <vt:lpwstr>S10.0.0</vt:lpwstr>
  </property>
</Properties>
</file>