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1DAA6-7066-432C-9A8B-83175DE0ABCA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873A639-012A-4DF2-A190-53F027AE54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1DAA6-7066-432C-9A8B-83175DE0ABCA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3A639-012A-4DF2-A190-53F027AE54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1DAA6-7066-432C-9A8B-83175DE0ABCA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3A639-012A-4DF2-A190-53F027AE54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1DAA6-7066-432C-9A8B-83175DE0ABCA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8873A639-012A-4DF2-A190-53F027AE54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1DAA6-7066-432C-9A8B-83175DE0ABCA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3A639-012A-4DF2-A190-53F027AE54B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1DAA6-7066-432C-9A8B-83175DE0ABCA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3A639-012A-4DF2-A190-53F027AE54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1DAA6-7066-432C-9A8B-83175DE0ABCA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8873A639-012A-4DF2-A190-53F027AE54B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1DAA6-7066-432C-9A8B-83175DE0ABCA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3A639-012A-4DF2-A190-53F027AE54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1DAA6-7066-432C-9A8B-83175DE0ABCA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3A639-012A-4DF2-A190-53F027AE54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1DAA6-7066-432C-9A8B-83175DE0ABCA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3A639-012A-4DF2-A190-53F027AE54B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61DAA6-7066-432C-9A8B-83175DE0ABCA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73A639-012A-4DF2-A190-53F027AE54B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B61DAA6-7066-432C-9A8B-83175DE0ABCA}" type="datetimeFigureOut">
              <a:rPr lang="ru-RU" smtClean="0"/>
              <a:t>13.01.2026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8873A639-012A-4DF2-A190-53F027AE54B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564904"/>
            <a:ext cx="8458200" cy="1222375"/>
          </a:xfrm>
        </p:spPr>
        <p:txBody>
          <a:bodyPr/>
          <a:lstStyle/>
          <a:p>
            <a:r>
              <a:rPr lang="ru-RU" b="1" dirty="0" err="1">
                <a:effectLst/>
              </a:rPr>
              <a:t>Microsoft</a:t>
            </a:r>
            <a:r>
              <a:rPr lang="ru-RU" b="1" dirty="0">
                <a:effectLst/>
              </a:rPr>
              <a:t> </a:t>
            </a:r>
            <a:r>
              <a:rPr lang="ru-RU" b="1" dirty="0" err="1">
                <a:effectLst/>
              </a:rPr>
              <a:t>PowerPoint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err="1"/>
              <a:t>Microsoft</a:t>
            </a:r>
            <a:r>
              <a:rPr lang="ru-RU" dirty="0"/>
              <a:t> </a:t>
            </a:r>
            <a:r>
              <a:rPr lang="ru-RU" dirty="0" err="1"/>
              <a:t>PowerPoint</a:t>
            </a:r>
            <a:r>
              <a:rPr lang="ru-RU" dirty="0"/>
              <a:t> -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комп'ютерна</a:t>
            </a:r>
            <a:r>
              <a:rPr lang="ru-RU" dirty="0"/>
              <a:t> </a:t>
            </a:r>
            <a:r>
              <a:rPr lang="ru-RU" dirty="0" err="1"/>
              <a:t>програма</a:t>
            </a:r>
            <a:r>
              <a:rPr lang="ru-RU" dirty="0"/>
              <a:t> для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презентацій</a:t>
            </a:r>
            <a:r>
              <a:rPr lang="ru-RU" dirty="0"/>
              <a:t>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слайдів</a:t>
            </a:r>
            <a:r>
              <a:rPr lang="ru-RU" dirty="0"/>
              <a:t>. Вона входить до пакета </a:t>
            </a:r>
            <a:r>
              <a:rPr lang="ru-RU" dirty="0" err="1"/>
              <a:t>Microsoft</a:t>
            </a:r>
            <a:r>
              <a:rPr lang="ru-RU" dirty="0"/>
              <a:t> </a:t>
            </a:r>
            <a:r>
              <a:rPr lang="ru-RU" dirty="0" err="1"/>
              <a:t>Office</a:t>
            </a:r>
            <a:r>
              <a:rPr lang="ru-RU" dirty="0"/>
              <a:t> та широко </a:t>
            </a:r>
            <a:r>
              <a:rPr lang="ru-RU" dirty="0" err="1"/>
              <a:t>використовується</a:t>
            </a:r>
            <a:r>
              <a:rPr lang="ru-RU" dirty="0"/>
              <a:t> в </a:t>
            </a:r>
            <a:r>
              <a:rPr lang="ru-RU" dirty="0" err="1"/>
              <a:t>навчанні</a:t>
            </a:r>
            <a:r>
              <a:rPr lang="ru-RU" dirty="0"/>
              <a:t>, </a:t>
            </a:r>
            <a:r>
              <a:rPr lang="ru-RU" dirty="0" err="1"/>
              <a:t>бізнесі</a:t>
            </a:r>
            <a:r>
              <a:rPr lang="ru-RU" dirty="0"/>
              <a:t>, </a:t>
            </a:r>
            <a:r>
              <a:rPr lang="ru-RU" dirty="0" err="1"/>
              <a:t>медицині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сферах.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23339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64704"/>
            <a:ext cx="8458200" cy="1222375"/>
          </a:xfrm>
        </p:spPr>
        <p:txBody>
          <a:bodyPr/>
          <a:lstStyle/>
          <a:p>
            <a:r>
              <a:rPr lang="ru-RU" b="1" dirty="0" err="1">
                <a:effectLst/>
              </a:rPr>
              <a:t>Висновок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492896"/>
            <a:ext cx="8458200" cy="1656184"/>
          </a:xfrm>
        </p:spPr>
        <p:txBody>
          <a:bodyPr>
            <a:normAutofit fontScale="62500" lnSpcReduction="20000"/>
          </a:bodyPr>
          <a:lstStyle/>
          <a:p>
            <a:r>
              <a:rPr lang="ru-RU" sz="3800" dirty="0" err="1"/>
              <a:t>Microsoft</a:t>
            </a:r>
            <a:r>
              <a:rPr lang="ru-RU" sz="3800" dirty="0"/>
              <a:t> </a:t>
            </a:r>
            <a:r>
              <a:rPr lang="ru-RU" sz="3800" dirty="0" err="1"/>
              <a:t>PowerPoint</a:t>
            </a:r>
            <a:r>
              <a:rPr lang="ru-RU" sz="3800" dirty="0"/>
              <a:t> - </a:t>
            </a:r>
            <a:r>
              <a:rPr lang="ru-RU" sz="3800" dirty="0" err="1"/>
              <a:t>це</a:t>
            </a:r>
            <a:r>
              <a:rPr lang="ru-RU" sz="3800" dirty="0"/>
              <a:t> </a:t>
            </a:r>
            <a:r>
              <a:rPr lang="ru-RU" sz="3800" dirty="0" err="1"/>
              <a:t>зручний</a:t>
            </a:r>
            <a:r>
              <a:rPr lang="ru-RU" sz="3800" dirty="0"/>
              <a:t> та </a:t>
            </a:r>
            <a:r>
              <a:rPr lang="ru-RU" sz="3800" dirty="0" err="1"/>
              <a:t>потужний</a:t>
            </a:r>
            <a:r>
              <a:rPr lang="ru-RU" sz="3800" dirty="0"/>
              <a:t> </a:t>
            </a:r>
            <a:r>
              <a:rPr lang="ru-RU" sz="3800" dirty="0" err="1"/>
              <a:t>інструмент</a:t>
            </a:r>
            <a:r>
              <a:rPr lang="ru-RU" sz="3800" dirty="0"/>
              <a:t> для </a:t>
            </a:r>
            <a:r>
              <a:rPr lang="ru-RU" sz="3800" dirty="0" err="1"/>
              <a:t>створення</a:t>
            </a:r>
            <a:r>
              <a:rPr lang="ru-RU" sz="3800" dirty="0"/>
              <a:t> </a:t>
            </a:r>
            <a:r>
              <a:rPr lang="ru-RU" sz="3800" dirty="0" err="1"/>
              <a:t>презентацій</a:t>
            </a:r>
            <a:r>
              <a:rPr lang="ru-RU" sz="3800" dirty="0"/>
              <a:t>.</a:t>
            </a:r>
            <a:br>
              <a:rPr lang="ru-RU" sz="3800" dirty="0"/>
            </a:br>
            <a:r>
              <a:rPr lang="ru-RU" sz="3800" dirty="0" err="1"/>
              <a:t>Вміння</a:t>
            </a:r>
            <a:r>
              <a:rPr lang="ru-RU" sz="3800" dirty="0"/>
              <a:t> </a:t>
            </a:r>
            <a:r>
              <a:rPr lang="ru-RU" sz="3800" dirty="0" err="1"/>
              <a:t>працювати</a:t>
            </a:r>
            <a:r>
              <a:rPr lang="ru-RU" sz="3800" dirty="0"/>
              <a:t> з </a:t>
            </a:r>
            <a:r>
              <a:rPr lang="ru-RU" sz="3800" dirty="0" err="1"/>
              <a:t>цією</a:t>
            </a:r>
            <a:r>
              <a:rPr lang="ru-RU" sz="3800" dirty="0"/>
              <a:t> </a:t>
            </a:r>
            <a:r>
              <a:rPr lang="ru-RU" sz="3800" dirty="0" err="1"/>
              <a:t>програмою</a:t>
            </a:r>
            <a:r>
              <a:rPr lang="ru-RU" sz="3800" dirty="0"/>
              <a:t> є </a:t>
            </a:r>
            <a:r>
              <a:rPr lang="ru-RU" sz="3800" dirty="0" err="1"/>
              <a:t>важливою</a:t>
            </a:r>
            <a:r>
              <a:rPr lang="ru-RU" sz="3800" dirty="0"/>
              <a:t> </a:t>
            </a:r>
            <a:r>
              <a:rPr lang="ru-RU" sz="3800" dirty="0" err="1"/>
              <a:t>навичкою</a:t>
            </a:r>
            <a:r>
              <a:rPr lang="ru-RU" sz="3800" dirty="0"/>
              <a:t> для </a:t>
            </a:r>
            <a:r>
              <a:rPr lang="ru-RU" sz="3800" dirty="0" err="1"/>
              <a:t>навчання</a:t>
            </a:r>
            <a:r>
              <a:rPr lang="ru-RU" sz="3800" dirty="0"/>
              <a:t> та </a:t>
            </a:r>
            <a:r>
              <a:rPr lang="ru-RU" sz="3800" dirty="0" err="1"/>
              <a:t>майбутньої</a:t>
            </a:r>
            <a:r>
              <a:rPr lang="ru-RU" sz="3800" dirty="0"/>
              <a:t> </a:t>
            </a:r>
            <a:r>
              <a:rPr lang="ru-RU" sz="3800" dirty="0" err="1"/>
              <a:t>професійної</a:t>
            </a:r>
            <a:r>
              <a:rPr lang="ru-RU" sz="3800" dirty="0"/>
              <a:t> </a:t>
            </a:r>
            <a:r>
              <a:rPr lang="ru-RU" sz="3800" dirty="0" err="1"/>
              <a:t>діяльності</a:t>
            </a:r>
            <a:r>
              <a:rPr lang="ru-RU" sz="3800" dirty="0"/>
              <a:t>.</a:t>
            </a:r>
          </a:p>
          <a:p>
            <a:endParaRPr lang="ru-RU" dirty="0"/>
          </a:p>
        </p:txBody>
      </p:sp>
      <p:pic>
        <p:nvPicPr>
          <p:cNvPr id="4100" name="Picture 4" descr="Логотип Microsoft PowerPoint / Программы / TopLogos.ru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437112"/>
            <a:ext cx="180020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6860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effectLst/>
              </a:rPr>
              <a:t>Для </a:t>
            </a:r>
            <a:r>
              <a:rPr lang="ru-RU" b="1" dirty="0" err="1">
                <a:effectLst/>
              </a:rPr>
              <a:t>чого</a:t>
            </a:r>
            <a:r>
              <a:rPr lang="ru-RU" b="1" dirty="0">
                <a:effectLst/>
              </a:rPr>
              <a:t> </a:t>
            </a:r>
            <a:r>
              <a:rPr lang="ru-RU" b="1" dirty="0" err="1">
                <a:effectLst/>
              </a:rPr>
              <a:t>потрібен</a:t>
            </a:r>
            <a:r>
              <a:rPr lang="ru-RU" b="1" dirty="0">
                <a:effectLst/>
              </a:rPr>
              <a:t> </a:t>
            </a:r>
            <a:r>
              <a:rPr lang="ru-RU" b="1" dirty="0" err="1">
                <a:effectLst/>
              </a:rPr>
              <a:t>PowerPoint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 </a:t>
            </a:r>
            <a:r>
              <a:rPr lang="ru-RU" b="1" dirty="0" err="1" smtClean="0"/>
              <a:t>PowerPoint</a:t>
            </a:r>
            <a:r>
              <a:rPr lang="ru-RU" b="1" dirty="0" smtClean="0"/>
              <a:t> </a:t>
            </a:r>
            <a:r>
              <a:rPr lang="ru-RU" b="1" dirty="0" err="1"/>
              <a:t>використовують</a:t>
            </a:r>
            <a:r>
              <a:rPr lang="ru-RU" b="1" dirty="0"/>
              <a:t> для:</a:t>
            </a:r>
          </a:p>
          <a:p>
            <a:pPr lvl="0"/>
            <a:r>
              <a:rPr lang="ru-RU" dirty="0" err="1"/>
              <a:t>представлення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у </a:t>
            </a:r>
            <a:r>
              <a:rPr lang="ru-RU" dirty="0" err="1"/>
              <a:t>наочній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endParaRPr lang="ru-RU" dirty="0"/>
          </a:p>
          <a:p>
            <a:pPr lvl="0"/>
            <a:r>
              <a:rPr lang="ru-RU" dirty="0" err="1"/>
              <a:t>навчальних</a:t>
            </a:r>
            <a:r>
              <a:rPr lang="ru-RU" dirty="0"/>
              <a:t> </a:t>
            </a:r>
            <a:r>
              <a:rPr lang="ru-RU" dirty="0" err="1"/>
              <a:t>лекцій</a:t>
            </a:r>
            <a:r>
              <a:rPr lang="ru-RU" dirty="0"/>
              <a:t> і </a:t>
            </a:r>
            <a:r>
              <a:rPr lang="ru-RU" dirty="0" err="1"/>
              <a:t>доповідей</a:t>
            </a:r>
            <a:endParaRPr lang="ru-RU" dirty="0"/>
          </a:p>
          <a:p>
            <a:pPr lvl="0"/>
            <a:r>
              <a:rPr lang="ru-RU" dirty="0" err="1"/>
              <a:t>захисту</a:t>
            </a:r>
            <a:r>
              <a:rPr lang="ru-RU" dirty="0"/>
              <a:t> </a:t>
            </a:r>
            <a:r>
              <a:rPr lang="ru-RU" dirty="0" err="1"/>
              <a:t>проєктів</a:t>
            </a:r>
            <a:r>
              <a:rPr lang="ru-RU" dirty="0"/>
              <a:t> та </a:t>
            </a:r>
            <a:r>
              <a:rPr lang="ru-RU" dirty="0" err="1"/>
              <a:t>курсових</a:t>
            </a:r>
            <a:r>
              <a:rPr lang="ru-RU" dirty="0"/>
              <a:t> </a:t>
            </a:r>
            <a:r>
              <a:rPr lang="ru-RU" dirty="0" err="1"/>
              <a:t>робіт</a:t>
            </a:r>
            <a:endParaRPr lang="ru-RU" dirty="0"/>
          </a:p>
          <a:p>
            <a:pPr lvl="0"/>
            <a:r>
              <a:rPr lang="ru-RU" dirty="0" err="1"/>
              <a:t>бізнес-презентацій</a:t>
            </a:r>
            <a:r>
              <a:rPr lang="ru-RU" dirty="0"/>
              <a:t> і </a:t>
            </a:r>
            <a:r>
              <a:rPr lang="ru-RU" dirty="0" err="1"/>
              <a:t>звітів</a:t>
            </a:r>
            <a:endParaRPr lang="ru-RU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ru-RU" dirty="0" err="1" smtClean="0"/>
              <a:t>Програма</a:t>
            </a:r>
            <a:r>
              <a:rPr lang="ru-RU" dirty="0" smtClean="0"/>
              <a:t> </a:t>
            </a:r>
            <a:r>
              <a:rPr lang="ru-RU" dirty="0" err="1"/>
              <a:t>допомагає</a:t>
            </a:r>
            <a:r>
              <a:rPr lang="ru-RU" dirty="0"/>
              <a:t> </a:t>
            </a:r>
            <a:r>
              <a:rPr lang="ru-RU" dirty="0" err="1"/>
              <a:t>структурувати</a:t>
            </a:r>
            <a:r>
              <a:rPr lang="ru-RU" dirty="0"/>
              <a:t> думки та </a:t>
            </a:r>
            <a:r>
              <a:rPr lang="ru-RU" dirty="0" err="1"/>
              <a:t>зробити</a:t>
            </a:r>
            <a:r>
              <a:rPr lang="ru-RU" dirty="0"/>
              <a:t> </a:t>
            </a:r>
            <a:r>
              <a:rPr lang="ru-RU" dirty="0" err="1"/>
              <a:t>матеріал</a:t>
            </a:r>
            <a:r>
              <a:rPr lang="ru-RU" dirty="0"/>
              <a:t> </a:t>
            </a:r>
            <a:r>
              <a:rPr lang="ru-RU" dirty="0" err="1"/>
              <a:t>зрозумілим</a:t>
            </a:r>
            <a:r>
              <a:rPr lang="ru-RU" dirty="0"/>
              <a:t> для </a:t>
            </a:r>
            <a:r>
              <a:rPr lang="ru-RU" dirty="0" err="1"/>
              <a:t>аудиторії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4231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effectLst/>
              </a:rPr>
              <a:t>Основні</a:t>
            </a:r>
            <a:r>
              <a:rPr lang="ru-RU" b="1" dirty="0">
                <a:effectLst/>
              </a:rPr>
              <a:t> </a:t>
            </a:r>
            <a:r>
              <a:rPr lang="ru-RU" b="1" dirty="0" err="1">
                <a:effectLst/>
              </a:rPr>
              <a:t>можливості</a:t>
            </a:r>
            <a:r>
              <a:rPr lang="ru-RU" b="1" dirty="0">
                <a:effectLst/>
              </a:rPr>
              <a:t> </a:t>
            </a:r>
            <a:r>
              <a:rPr lang="ru-RU" b="1" dirty="0" err="1">
                <a:effectLst/>
              </a:rPr>
              <a:t>програми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 </a:t>
            </a:r>
            <a:r>
              <a:rPr lang="ru-RU" b="1" dirty="0" err="1" smtClean="0"/>
              <a:t>Microsoft</a:t>
            </a:r>
            <a:r>
              <a:rPr lang="ru-RU" b="1" dirty="0" smtClean="0"/>
              <a:t> </a:t>
            </a:r>
            <a:r>
              <a:rPr lang="ru-RU" b="1" dirty="0" err="1"/>
              <a:t>PowerPoint</a:t>
            </a:r>
            <a:r>
              <a:rPr lang="ru-RU" b="1" dirty="0"/>
              <a:t> </a:t>
            </a:r>
            <a:r>
              <a:rPr lang="ru-RU" b="1" dirty="0" err="1"/>
              <a:t>дозволяє</a:t>
            </a:r>
            <a:r>
              <a:rPr lang="ru-RU" b="1" dirty="0"/>
              <a:t>:</a:t>
            </a:r>
          </a:p>
          <a:p>
            <a:pPr lvl="0"/>
            <a:r>
              <a:rPr lang="ru-RU" dirty="0" err="1"/>
              <a:t>створювати</a:t>
            </a:r>
            <a:r>
              <a:rPr lang="ru-RU" dirty="0"/>
              <a:t> </a:t>
            </a:r>
            <a:r>
              <a:rPr lang="ru-RU" dirty="0" err="1"/>
              <a:t>слайди</a:t>
            </a:r>
            <a:r>
              <a:rPr lang="ru-RU" dirty="0"/>
              <a:t> з текстом</a:t>
            </a:r>
          </a:p>
          <a:p>
            <a:pPr lvl="0"/>
            <a:r>
              <a:rPr lang="ru-RU" dirty="0" err="1"/>
              <a:t>додавати</a:t>
            </a:r>
            <a:r>
              <a:rPr lang="ru-RU" dirty="0"/>
              <a:t> </a:t>
            </a:r>
            <a:r>
              <a:rPr lang="ru-RU" dirty="0" err="1"/>
              <a:t>зображення</a:t>
            </a:r>
            <a:r>
              <a:rPr lang="ru-RU" dirty="0"/>
              <a:t>, </a:t>
            </a:r>
            <a:r>
              <a:rPr lang="ru-RU" dirty="0" err="1"/>
              <a:t>таблиці</a:t>
            </a:r>
            <a:r>
              <a:rPr lang="ru-RU" dirty="0"/>
              <a:t>, </a:t>
            </a:r>
            <a:r>
              <a:rPr lang="ru-RU" dirty="0" err="1"/>
              <a:t>діаграми</a:t>
            </a:r>
            <a:endParaRPr lang="ru-RU" dirty="0"/>
          </a:p>
          <a:p>
            <a:pPr lvl="0"/>
            <a:r>
              <a:rPr lang="ru-RU" dirty="0" err="1"/>
              <a:t>вставляти</a:t>
            </a:r>
            <a:r>
              <a:rPr lang="ru-RU" dirty="0"/>
              <a:t> </a:t>
            </a:r>
            <a:r>
              <a:rPr lang="ru-RU" dirty="0" err="1"/>
              <a:t>відео</a:t>
            </a:r>
            <a:r>
              <a:rPr lang="ru-RU" dirty="0"/>
              <a:t> та </a:t>
            </a:r>
            <a:r>
              <a:rPr lang="ru-RU" dirty="0" err="1"/>
              <a:t>аудіо</a:t>
            </a:r>
            <a:endParaRPr lang="ru-RU" dirty="0"/>
          </a:p>
          <a:p>
            <a:pPr lvl="0"/>
            <a:r>
              <a:rPr lang="ru-RU" dirty="0" err="1"/>
              <a:t>використовувати</a:t>
            </a:r>
            <a:r>
              <a:rPr lang="ru-RU" dirty="0"/>
              <a:t> </a:t>
            </a:r>
            <a:r>
              <a:rPr lang="ru-RU" dirty="0" err="1"/>
              <a:t>анімацію</a:t>
            </a:r>
            <a:r>
              <a:rPr lang="ru-RU" dirty="0"/>
              <a:t> та переходи </a:t>
            </a:r>
            <a:r>
              <a:rPr lang="ru-RU" dirty="0" err="1"/>
              <a:t>між</a:t>
            </a:r>
            <a:r>
              <a:rPr lang="ru-RU" dirty="0"/>
              <a:t> слайдами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/>
              <a:t>робить</a:t>
            </a:r>
            <a:r>
              <a:rPr lang="ru-RU" dirty="0"/>
              <a:t> </a:t>
            </a:r>
            <a:r>
              <a:rPr lang="ru-RU" dirty="0" err="1"/>
              <a:t>презентацію</a:t>
            </a:r>
            <a:r>
              <a:rPr lang="ru-RU" dirty="0"/>
              <a:t>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візуальною</a:t>
            </a:r>
            <a:r>
              <a:rPr lang="ru-RU" dirty="0"/>
              <a:t> та </a:t>
            </a:r>
            <a:r>
              <a:rPr lang="ru-RU" dirty="0" err="1"/>
              <a:t>динамічною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8801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458200" cy="520700"/>
          </a:xfrm>
        </p:spPr>
        <p:txBody>
          <a:bodyPr/>
          <a:lstStyle/>
          <a:p>
            <a:r>
              <a:rPr lang="ru-RU" dirty="0" err="1">
                <a:effectLst/>
              </a:rPr>
              <a:t>Інтерфейс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PowerPoint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23528" y="1052736"/>
            <a:ext cx="3008313" cy="4800600"/>
          </a:xfrm>
        </p:spPr>
        <p:txBody>
          <a:bodyPr>
            <a:normAutofit lnSpcReduction="10000"/>
          </a:bodyPr>
          <a:lstStyle/>
          <a:p>
            <a:r>
              <a:rPr lang="ru-RU" sz="1800" dirty="0" err="1"/>
              <a:t>Інтерфейс</a:t>
            </a:r>
            <a:r>
              <a:rPr lang="ru-RU" sz="1800" dirty="0"/>
              <a:t> </a:t>
            </a:r>
            <a:r>
              <a:rPr lang="ru-RU" sz="1800" dirty="0" err="1"/>
              <a:t>програми</a:t>
            </a:r>
            <a:r>
              <a:rPr lang="ru-RU" sz="1800" dirty="0"/>
              <a:t> </a:t>
            </a:r>
            <a:r>
              <a:rPr lang="ru-RU" sz="1800" dirty="0" err="1"/>
              <a:t>досить</a:t>
            </a:r>
            <a:r>
              <a:rPr lang="ru-RU" sz="1800" dirty="0"/>
              <a:t> </a:t>
            </a:r>
            <a:r>
              <a:rPr lang="ru-RU" sz="1800" dirty="0" err="1"/>
              <a:t>простий</a:t>
            </a:r>
            <a:r>
              <a:rPr lang="ru-RU" sz="1800" dirty="0"/>
              <a:t> та </a:t>
            </a:r>
            <a:r>
              <a:rPr lang="ru-RU" sz="1800" dirty="0" err="1"/>
              <a:t>інтуїтивно</a:t>
            </a:r>
            <a:r>
              <a:rPr lang="ru-RU" sz="1800" dirty="0"/>
              <a:t> </a:t>
            </a:r>
            <a:r>
              <a:rPr lang="ru-RU" sz="1800" dirty="0" err="1"/>
              <a:t>зрозумілий</a:t>
            </a:r>
            <a:r>
              <a:rPr lang="ru-RU" sz="1800" dirty="0"/>
              <a:t>.</a:t>
            </a:r>
            <a:br>
              <a:rPr lang="ru-RU" sz="1800" dirty="0"/>
            </a:br>
            <a:endParaRPr lang="en-US" sz="1800" dirty="0" smtClean="0"/>
          </a:p>
          <a:p>
            <a:r>
              <a:rPr lang="ru-RU" sz="1800" b="1" dirty="0" err="1" smtClean="0"/>
              <a:t>Основні</a:t>
            </a:r>
            <a:r>
              <a:rPr lang="ru-RU" sz="1800" b="1" dirty="0" smtClean="0"/>
              <a:t> </a:t>
            </a:r>
            <a:r>
              <a:rPr lang="ru-RU" sz="1800" b="1" dirty="0" err="1"/>
              <a:t>елементи</a:t>
            </a:r>
            <a:r>
              <a:rPr lang="ru-RU" sz="1800" dirty="0"/>
              <a:t>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800" dirty="0" err="1"/>
              <a:t>стрічка</a:t>
            </a:r>
            <a:r>
              <a:rPr lang="ru-RU" sz="1800" dirty="0"/>
              <a:t> </a:t>
            </a:r>
            <a:r>
              <a:rPr lang="ru-RU" sz="1800" dirty="0" err="1"/>
              <a:t>інструментів</a:t>
            </a:r>
            <a:r>
              <a:rPr lang="ru-RU" sz="1800" dirty="0"/>
              <a:t> (</a:t>
            </a:r>
            <a:r>
              <a:rPr lang="ru-RU" sz="1800" dirty="0" err="1"/>
              <a:t>Ribbon</a:t>
            </a:r>
            <a:r>
              <a:rPr lang="ru-RU" sz="1800" dirty="0"/>
              <a:t>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800" dirty="0"/>
              <a:t>область </a:t>
            </a:r>
            <a:r>
              <a:rPr lang="ru-RU" sz="1800" dirty="0" err="1"/>
              <a:t>слайдів</a:t>
            </a:r>
            <a:endParaRPr lang="ru-RU" sz="18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800" dirty="0" err="1"/>
              <a:t>робоче</a:t>
            </a:r>
            <a:r>
              <a:rPr lang="ru-RU" sz="1800" dirty="0"/>
              <a:t> поле слайда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800" dirty="0"/>
              <a:t>панель </a:t>
            </a:r>
            <a:r>
              <a:rPr lang="ru-RU" sz="1800" dirty="0" err="1"/>
              <a:t>нотаток</a:t>
            </a:r>
            <a:r>
              <a:rPr lang="ru-RU" sz="1800" dirty="0"/>
              <a:t> для </a:t>
            </a:r>
            <a:r>
              <a:rPr lang="ru-RU" sz="1800" dirty="0" err="1"/>
              <a:t>доповідача</a:t>
            </a:r>
            <a:endParaRPr lang="ru-RU" sz="1800" dirty="0"/>
          </a:p>
          <a:p>
            <a:endParaRPr lang="en-US" sz="1800" dirty="0" smtClean="0"/>
          </a:p>
          <a:p>
            <a:endParaRPr lang="en-US" sz="1800" dirty="0"/>
          </a:p>
          <a:p>
            <a:r>
              <a:rPr lang="ru-RU" sz="1800" dirty="0" err="1" smtClean="0"/>
              <a:t>Навіть</a:t>
            </a:r>
            <a:r>
              <a:rPr lang="ru-RU" sz="1800" dirty="0" smtClean="0"/>
              <a:t> </a:t>
            </a:r>
            <a:r>
              <a:rPr lang="ru-RU" sz="1800" dirty="0" err="1"/>
              <a:t>початківець</a:t>
            </a:r>
            <a:r>
              <a:rPr lang="ru-RU" sz="1800" dirty="0"/>
              <a:t> </a:t>
            </a:r>
            <a:r>
              <a:rPr lang="ru-RU" sz="1800" dirty="0" err="1"/>
              <a:t>може</a:t>
            </a:r>
            <a:r>
              <a:rPr lang="ru-RU" sz="1800" dirty="0"/>
              <a:t> </a:t>
            </a:r>
            <a:r>
              <a:rPr lang="ru-RU" sz="1800" dirty="0" err="1"/>
              <a:t>швидко</a:t>
            </a:r>
            <a:r>
              <a:rPr lang="ru-RU" sz="1800" dirty="0"/>
              <a:t> </a:t>
            </a:r>
            <a:r>
              <a:rPr lang="ru-RU" sz="1800" dirty="0" err="1"/>
              <a:t>навчитися</a:t>
            </a:r>
            <a:r>
              <a:rPr lang="ru-RU" sz="1800" dirty="0"/>
              <a:t> </a:t>
            </a:r>
            <a:r>
              <a:rPr lang="ru-RU" sz="1800" dirty="0" err="1"/>
              <a:t>працювати</a:t>
            </a:r>
            <a:r>
              <a:rPr lang="ru-RU" sz="1800" dirty="0"/>
              <a:t> з </a:t>
            </a:r>
            <a:r>
              <a:rPr lang="ru-RU" sz="1800" dirty="0" err="1"/>
              <a:t>програмою</a:t>
            </a:r>
            <a:r>
              <a:rPr lang="ru-RU" sz="1800" dirty="0"/>
              <a:t>.</a:t>
            </a:r>
          </a:p>
          <a:p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938" y="1716135"/>
            <a:ext cx="5340350" cy="3473355"/>
          </a:xfrm>
        </p:spPr>
      </p:pic>
      <p:sp>
        <p:nvSpPr>
          <p:cNvPr id="5" name="AutoShape 2" descr="Элементы интерфейса powerpoint. Урок 1. Бесплатно | Южная столиц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Элементы интерфейса powerpoint. Урок 1. Бесплатно | Южная столиц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Элементы интерфейса powerpoint. Урок 1. Бесплатно | Южная столиц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864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effectLst/>
              </a:rPr>
              <a:t>Робота </a:t>
            </a:r>
            <a:r>
              <a:rPr lang="ru-RU" b="1" dirty="0" err="1">
                <a:effectLst/>
              </a:rPr>
              <a:t>зі</a:t>
            </a:r>
            <a:r>
              <a:rPr lang="ru-RU" b="1" dirty="0">
                <a:effectLst/>
              </a:rPr>
              <a:t> слайдами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b="1" dirty="0" smtClean="0"/>
              <a:t>У </a:t>
            </a:r>
            <a:r>
              <a:rPr lang="ru-RU" b="1" dirty="0" err="1"/>
              <a:t>PowerPoint</a:t>
            </a:r>
            <a:r>
              <a:rPr lang="ru-RU" b="1" dirty="0"/>
              <a:t> </a:t>
            </a:r>
            <a:r>
              <a:rPr lang="ru-RU" b="1" dirty="0" err="1"/>
              <a:t>можна</a:t>
            </a:r>
            <a:r>
              <a:rPr lang="ru-RU" b="1" dirty="0"/>
              <a:t>:</a:t>
            </a:r>
          </a:p>
          <a:p>
            <a:pPr lvl="0"/>
            <a:r>
              <a:rPr lang="ru-RU" dirty="0" err="1"/>
              <a:t>додавати</a:t>
            </a:r>
            <a:r>
              <a:rPr lang="ru-RU" dirty="0"/>
              <a:t> </a:t>
            </a:r>
            <a:r>
              <a:rPr lang="ru-RU" dirty="0" err="1"/>
              <a:t>нові</a:t>
            </a:r>
            <a:r>
              <a:rPr lang="ru-RU" dirty="0"/>
              <a:t> </a:t>
            </a:r>
            <a:r>
              <a:rPr lang="ru-RU" dirty="0" err="1"/>
              <a:t>слайди</a:t>
            </a:r>
            <a:endParaRPr lang="ru-RU" dirty="0"/>
          </a:p>
          <a:p>
            <a:pPr lvl="0"/>
            <a:r>
              <a:rPr lang="ru-RU" dirty="0" err="1"/>
              <a:t>змінювати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макети</a:t>
            </a:r>
            <a:endParaRPr lang="ru-RU" dirty="0"/>
          </a:p>
          <a:p>
            <a:pPr lvl="0"/>
            <a:r>
              <a:rPr lang="ru-RU" dirty="0" err="1"/>
              <a:t>копіювати</a:t>
            </a:r>
            <a:r>
              <a:rPr lang="ru-RU" dirty="0"/>
              <a:t>, </a:t>
            </a:r>
            <a:r>
              <a:rPr lang="ru-RU" dirty="0" err="1"/>
              <a:t>видаляти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переміщувати</a:t>
            </a:r>
            <a:r>
              <a:rPr lang="ru-RU" dirty="0"/>
              <a:t> </a:t>
            </a:r>
            <a:r>
              <a:rPr lang="ru-RU" dirty="0" err="1"/>
              <a:t>слайди</a:t>
            </a:r>
            <a:endParaRPr lang="ru-RU" dirty="0"/>
          </a:p>
          <a:p>
            <a:pPr lvl="0"/>
            <a:r>
              <a:rPr lang="ru-RU" dirty="0" err="1"/>
              <a:t>налаштовувати</a:t>
            </a:r>
            <a:r>
              <a:rPr lang="ru-RU" dirty="0"/>
              <a:t> порядок показу</a:t>
            </a:r>
          </a:p>
          <a:p>
            <a:pPr marL="0" indent="0">
              <a:buNone/>
            </a:pPr>
            <a:r>
              <a:rPr lang="ru-RU" dirty="0" smtClean="0"/>
              <a:t> </a:t>
            </a:r>
          </a:p>
          <a:p>
            <a:pPr marL="0" indent="0">
              <a:buNone/>
            </a:pPr>
            <a:r>
              <a:rPr lang="ru-RU" dirty="0" err="1" smtClean="0"/>
              <a:t>Це</a:t>
            </a:r>
            <a:r>
              <a:rPr lang="ru-RU" dirty="0" smtClean="0"/>
              <a:t> </a:t>
            </a:r>
            <a:r>
              <a:rPr lang="ru-RU" dirty="0" err="1"/>
              <a:t>дозволяє</a:t>
            </a:r>
            <a:r>
              <a:rPr lang="ru-RU" dirty="0"/>
              <a:t> легко </a:t>
            </a:r>
            <a:r>
              <a:rPr lang="ru-RU" dirty="0" err="1"/>
              <a:t>редагувати</a:t>
            </a:r>
            <a:r>
              <a:rPr lang="ru-RU" dirty="0"/>
              <a:t> структуру </a:t>
            </a:r>
            <a:r>
              <a:rPr lang="ru-RU" dirty="0" err="1"/>
              <a:t>презентації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469067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effectLst/>
              </a:rPr>
              <a:t>Дизайн та </a:t>
            </a:r>
            <a:r>
              <a:rPr lang="ru-RU" b="1" dirty="0" err="1">
                <a:effectLst/>
              </a:rPr>
              <a:t>оформлення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951" y="1600200"/>
            <a:ext cx="3480697" cy="4724400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 smtClean="0"/>
              <a:t> </a:t>
            </a:r>
            <a:r>
              <a:rPr lang="ru-RU" b="1" dirty="0" err="1" smtClean="0"/>
              <a:t>PowerPoint</a:t>
            </a:r>
            <a:r>
              <a:rPr lang="ru-RU" b="1" dirty="0" smtClean="0"/>
              <a:t> </a:t>
            </a:r>
            <a:r>
              <a:rPr lang="ru-RU" b="1" dirty="0" err="1"/>
              <a:t>має</a:t>
            </a:r>
            <a:r>
              <a:rPr lang="ru-RU" b="1" dirty="0"/>
              <a:t> </a:t>
            </a:r>
            <a:r>
              <a:rPr lang="ru-RU" b="1" dirty="0" err="1"/>
              <a:t>вбудовані</a:t>
            </a:r>
            <a:r>
              <a:rPr lang="ru-RU" b="1" dirty="0"/>
              <a:t>:</a:t>
            </a:r>
          </a:p>
          <a:p>
            <a:pPr lvl="0"/>
            <a:r>
              <a:rPr lang="ru-RU" dirty="0"/>
              <a:t>теми </a:t>
            </a:r>
            <a:r>
              <a:rPr lang="ru-RU" dirty="0" err="1"/>
              <a:t>оформлення</a:t>
            </a:r>
            <a:endParaRPr lang="ru-RU" dirty="0"/>
          </a:p>
          <a:p>
            <a:pPr lvl="0"/>
            <a:r>
              <a:rPr lang="ru-RU" dirty="0" err="1"/>
              <a:t>шаблони</a:t>
            </a:r>
            <a:endParaRPr lang="ru-RU" dirty="0"/>
          </a:p>
          <a:p>
            <a:pPr lvl="0"/>
            <a:r>
              <a:rPr lang="ru-RU" dirty="0" err="1"/>
              <a:t>кольорові</a:t>
            </a:r>
            <a:r>
              <a:rPr lang="ru-RU" dirty="0"/>
              <a:t> </a:t>
            </a:r>
            <a:r>
              <a:rPr lang="ru-RU" dirty="0" err="1"/>
              <a:t>схеми</a:t>
            </a:r>
            <a:endParaRPr lang="ru-RU" dirty="0"/>
          </a:p>
          <a:p>
            <a:pPr lvl="0"/>
            <a:r>
              <a:rPr lang="ru-RU" dirty="0" err="1"/>
              <a:t>шрифти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 </a:t>
            </a:r>
          </a:p>
          <a:p>
            <a:pPr marL="0" indent="0">
              <a:buNone/>
            </a:pPr>
            <a:r>
              <a:rPr lang="ru-RU" dirty="0" err="1" smtClean="0"/>
              <a:t>Завдяки</a:t>
            </a:r>
            <a:r>
              <a:rPr lang="ru-RU" dirty="0" smtClean="0"/>
              <a:t>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швидко</a:t>
            </a:r>
            <a:r>
              <a:rPr lang="ru-RU" dirty="0"/>
              <a:t> </a:t>
            </a:r>
            <a:r>
              <a:rPr lang="ru-RU" dirty="0" err="1"/>
              <a:t>створити</a:t>
            </a:r>
            <a:r>
              <a:rPr lang="ru-RU" dirty="0"/>
              <a:t> </a:t>
            </a:r>
            <a:r>
              <a:rPr lang="ru-RU" dirty="0" err="1"/>
              <a:t>охайну</a:t>
            </a:r>
            <a:r>
              <a:rPr lang="ru-RU" dirty="0"/>
              <a:t> та </a:t>
            </a:r>
            <a:r>
              <a:rPr lang="ru-RU" dirty="0" err="1"/>
              <a:t>професійну</a:t>
            </a:r>
            <a:r>
              <a:rPr lang="ru-RU" dirty="0"/>
              <a:t> </a:t>
            </a:r>
            <a:r>
              <a:rPr lang="ru-RU" dirty="0" err="1"/>
              <a:t>презентацію</a:t>
            </a:r>
            <a:r>
              <a:rPr lang="ru-RU" dirty="0"/>
              <a:t> без </a:t>
            </a:r>
            <a:r>
              <a:rPr lang="ru-RU" dirty="0" err="1"/>
              <a:t>глибоких</a:t>
            </a:r>
            <a:r>
              <a:rPr lang="ru-RU" dirty="0"/>
              <a:t> </a:t>
            </a:r>
            <a:r>
              <a:rPr lang="ru-RU" dirty="0" err="1"/>
              <a:t>знань</a:t>
            </a:r>
            <a:r>
              <a:rPr lang="ru-RU" dirty="0"/>
              <a:t> дизайну.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0996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458200" cy="520700"/>
          </a:xfrm>
        </p:spPr>
        <p:txBody>
          <a:bodyPr/>
          <a:lstStyle/>
          <a:p>
            <a:r>
              <a:rPr lang="ru-RU" dirty="0" err="1">
                <a:effectLst/>
              </a:rPr>
              <a:t>Анімація</a:t>
            </a:r>
            <a:r>
              <a:rPr lang="ru-RU" dirty="0">
                <a:effectLst/>
              </a:rPr>
              <a:t> та переходи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79512" y="1268760"/>
            <a:ext cx="3008313" cy="4800600"/>
          </a:xfrm>
        </p:spPr>
        <p:txBody>
          <a:bodyPr/>
          <a:lstStyle/>
          <a:p>
            <a:r>
              <a:rPr lang="ru-RU" sz="1800" b="1" dirty="0" err="1"/>
              <a:t>Анімація</a:t>
            </a:r>
            <a:r>
              <a:rPr lang="ru-RU" sz="1800" b="1" dirty="0"/>
              <a:t> </a:t>
            </a:r>
            <a:r>
              <a:rPr lang="ru-RU" sz="1800" b="1" dirty="0" err="1"/>
              <a:t>використовується</a:t>
            </a:r>
            <a:r>
              <a:rPr lang="ru-RU" sz="1800" b="1" dirty="0"/>
              <a:t> для: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800" dirty="0" err="1"/>
              <a:t>появи</a:t>
            </a:r>
            <a:r>
              <a:rPr lang="ru-RU" sz="1800" dirty="0"/>
              <a:t> тексту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800" dirty="0" err="1"/>
              <a:t>виділення</a:t>
            </a:r>
            <a:r>
              <a:rPr lang="ru-RU" sz="1800" dirty="0"/>
              <a:t> </a:t>
            </a:r>
            <a:r>
              <a:rPr lang="ru-RU" sz="1800" dirty="0" err="1"/>
              <a:t>важливої</a:t>
            </a:r>
            <a:r>
              <a:rPr lang="ru-RU" sz="1800" dirty="0"/>
              <a:t> </a:t>
            </a:r>
            <a:r>
              <a:rPr lang="ru-RU" sz="1800" dirty="0" err="1"/>
              <a:t>інформації</a:t>
            </a:r>
            <a:endParaRPr lang="ru-RU" sz="18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800" dirty="0" err="1"/>
              <a:t>покрокового</a:t>
            </a:r>
            <a:r>
              <a:rPr lang="ru-RU" sz="1800" dirty="0"/>
              <a:t> </a:t>
            </a:r>
            <a:r>
              <a:rPr lang="ru-RU" sz="1800" dirty="0" err="1"/>
              <a:t>пояснення</a:t>
            </a:r>
            <a:r>
              <a:rPr lang="ru-RU" sz="1800" dirty="0"/>
              <a:t> </a:t>
            </a:r>
            <a:r>
              <a:rPr lang="ru-RU" sz="1800" dirty="0" err="1"/>
              <a:t>матеріалу</a:t>
            </a:r>
            <a:endParaRPr lang="ru-RU" sz="1800" dirty="0"/>
          </a:p>
          <a:p>
            <a:endParaRPr lang="ru-RU" sz="1800" dirty="0" smtClean="0"/>
          </a:p>
          <a:p>
            <a:endParaRPr lang="ru-RU" sz="1800" dirty="0"/>
          </a:p>
          <a:p>
            <a:r>
              <a:rPr lang="ru-RU" sz="1800" dirty="0" smtClean="0"/>
              <a:t>Переходи </a:t>
            </a:r>
            <a:r>
              <a:rPr lang="ru-RU" sz="1800" dirty="0" err="1"/>
              <a:t>між</a:t>
            </a:r>
            <a:r>
              <a:rPr lang="ru-RU" sz="1800" dirty="0"/>
              <a:t> слайдами </a:t>
            </a:r>
            <a:r>
              <a:rPr lang="ru-RU" sz="1800" dirty="0" err="1"/>
              <a:t>роблять</a:t>
            </a:r>
            <a:r>
              <a:rPr lang="ru-RU" sz="1800" dirty="0"/>
              <a:t> </a:t>
            </a:r>
            <a:r>
              <a:rPr lang="ru-RU" sz="1800" dirty="0" err="1"/>
              <a:t>презентацію</a:t>
            </a:r>
            <a:r>
              <a:rPr lang="ru-RU" sz="1800" dirty="0"/>
              <a:t> </a:t>
            </a:r>
            <a:r>
              <a:rPr lang="ru-RU" sz="1800" dirty="0" err="1"/>
              <a:t>плавнішою</a:t>
            </a:r>
            <a:r>
              <a:rPr lang="ru-RU" sz="1800" dirty="0"/>
              <a:t>, але </a:t>
            </a:r>
            <a:r>
              <a:rPr lang="ru-RU" sz="1800" dirty="0" err="1"/>
              <a:t>їх</a:t>
            </a:r>
            <a:r>
              <a:rPr lang="ru-RU" sz="1800" dirty="0"/>
              <a:t> </a:t>
            </a:r>
            <a:r>
              <a:rPr lang="ru-RU" sz="1800" dirty="0" err="1"/>
              <a:t>варто</a:t>
            </a:r>
            <a:r>
              <a:rPr lang="ru-RU" sz="1800" dirty="0"/>
              <a:t> </a:t>
            </a:r>
            <a:r>
              <a:rPr lang="ru-RU" sz="1800" dirty="0" err="1"/>
              <a:t>використовувати</a:t>
            </a:r>
            <a:r>
              <a:rPr lang="ru-RU" sz="1800" dirty="0"/>
              <a:t> </a:t>
            </a:r>
            <a:r>
              <a:rPr lang="ru-RU" sz="1800" dirty="0" err="1"/>
              <a:t>помірковано</a:t>
            </a:r>
            <a:r>
              <a:rPr lang="ru-RU" sz="1800" dirty="0"/>
              <a:t>.</a:t>
            </a:r>
          </a:p>
          <a:p>
            <a:endParaRPr lang="ru-RU" dirty="0"/>
          </a:p>
        </p:txBody>
      </p:sp>
      <p:pic>
        <p:nvPicPr>
          <p:cNvPr id="2050" name="Picture 2" descr="Изображение пина-истории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132856"/>
            <a:ext cx="1872207" cy="187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5397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>
                <a:effectLst/>
              </a:rPr>
              <a:t>Переваги</a:t>
            </a:r>
            <a:r>
              <a:rPr lang="ru-RU" b="1" dirty="0">
                <a:effectLst/>
              </a:rPr>
              <a:t> </a:t>
            </a:r>
            <a:r>
              <a:rPr lang="ru-RU" b="1" dirty="0" err="1">
                <a:effectLst/>
              </a:rPr>
              <a:t>Microsoft</a:t>
            </a:r>
            <a:r>
              <a:rPr lang="ru-RU" b="1" dirty="0">
                <a:effectLst/>
              </a:rPr>
              <a:t> </a:t>
            </a:r>
            <a:r>
              <a:rPr lang="ru-RU" b="1" dirty="0" err="1">
                <a:effectLst/>
              </a:rPr>
              <a:t>PowerPoint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b="1" dirty="0" err="1" smtClean="0"/>
              <a:t>Основні</a:t>
            </a:r>
            <a:r>
              <a:rPr lang="ru-RU" b="1" dirty="0" smtClean="0"/>
              <a:t> </a:t>
            </a:r>
            <a:r>
              <a:rPr lang="ru-RU" b="1" dirty="0" err="1"/>
              <a:t>переваги</a:t>
            </a:r>
            <a:r>
              <a:rPr lang="ru-RU" b="1" dirty="0"/>
              <a:t> </a:t>
            </a:r>
            <a:r>
              <a:rPr lang="ru-RU" b="1" dirty="0" err="1"/>
              <a:t>програми</a:t>
            </a:r>
            <a:r>
              <a:rPr lang="ru-RU" b="1" dirty="0"/>
              <a:t>:</a:t>
            </a:r>
          </a:p>
          <a:p>
            <a:pPr lvl="0"/>
            <a:r>
              <a:rPr lang="ru-RU" dirty="0"/>
              <a:t>простота у </a:t>
            </a:r>
            <a:r>
              <a:rPr lang="ru-RU" dirty="0" err="1"/>
              <a:t>використанні</a:t>
            </a:r>
            <a:endParaRPr lang="ru-RU" dirty="0"/>
          </a:p>
          <a:p>
            <a:pPr lvl="0"/>
            <a:r>
              <a:rPr lang="ru-RU" dirty="0" err="1"/>
              <a:t>широкі</a:t>
            </a:r>
            <a:r>
              <a:rPr lang="ru-RU" dirty="0"/>
              <a:t> </a:t>
            </a:r>
            <a:r>
              <a:rPr lang="ru-RU" dirty="0" err="1"/>
              <a:t>можливості</a:t>
            </a:r>
            <a:r>
              <a:rPr lang="ru-RU" dirty="0"/>
              <a:t> </a:t>
            </a:r>
            <a:r>
              <a:rPr lang="ru-RU" dirty="0" err="1"/>
              <a:t>оформлення</a:t>
            </a:r>
            <a:endParaRPr lang="ru-RU" dirty="0"/>
          </a:p>
          <a:p>
            <a:pPr lvl="0"/>
            <a:r>
              <a:rPr lang="ru-RU" dirty="0" err="1"/>
              <a:t>сумісність</a:t>
            </a:r>
            <a:r>
              <a:rPr lang="ru-RU" dirty="0"/>
              <a:t> з </a:t>
            </a:r>
            <a:r>
              <a:rPr lang="ru-RU" dirty="0" err="1"/>
              <a:t>іншими</a:t>
            </a:r>
            <a:r>
              <a:rPr lang="ru-RU" dirty="0"/>
              <a:t> </a:t>
            </a:r>
            <a:r>
              <a:rPr lang="ru-RU" dirty="0" err="1"/>
              <a:t>програмами</a:t>
            </a:r>
            <a:r>
              <a:rPr lang="ru-RU" dirty="0"/>
              <a:t> </a:t>
            </a:r>
            <a:r>
              <a:rPr lang="ru-RU" dirty="0" err="1"/>
              <a:t>Microsoft</a:t>
            </a:r>
            <a:endParaRPr lang="ru-RU" dirty="0"/>
          </a:p>
          <a:p>
            <a:pPr lvl="0"/>
            <a:r>
              <a:rPr lang="ru-RU" dirty="0" err="1"/>
              <a:t>популярність</a:t>
            </a:r>
            <a:r>
              <a:rPr lang="ru-RU" dirty="0"/>
              <a:t> і </a:t>
            </a:r>
            <a:r>
              <a:rPr lang="ru-RU" dirty="0" err="1"/>
              <a:t>доступність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 </a:t>
            </a:r>
          </a:p>
          <a:p>
            <a:pPr marL="0" indent="0">
              <a:buNone/>
            </a:pPr>
            <a:r>
              <a:rPr lang="ru-RU" dirty="0" err="1" smtClean="0"/>
              <a:t>PowerPoint</a:t>
            </a:r>
            <a:r>
              <a:rPr lang="ru-RU" dirty="0" smtClean="0"/>
              <a:t> </a:t>
            </a:r>
            <a:r>
              <a:rPr lang="ru-RU" dirty="0"/>
              <a:t>є стандартом для </a:t>
            </a:r>
            <a:r>
              <a:rPr lang="ru-RU" dirty="0" err="1"/>
              <a:t>презентацій</a:t>
            </a:r>
            <a:r>
              <a:rPr lang="ru-RU" dirty="0"/>
              <a:t> у </a:t>
            </a:r>
            <a:r>
              <a:rPr lang="ru-RU" dirty="0" err="1"/>
              <a:t>всьому</a:t>
            </a:r>
            <a:r>
              <a:rPr lang="ru-RU" dirty="0"/>
              <a:t> </a:t>
            </a:r>
            <a:r>
              <a:rPr lang="ru-RU" dirty="0" err="1"/>
              <a:t>світі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6630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458200" cy="520700"/>
          </a:xfrm>
        </p:spPr>
        <p:txBody>
          <a:bodyPr/>
          <a:lstStyle/>
          <a:p>
            <a:r>
              <a:rPr lang="ru-RU" dirty="0" err="1">
                <a:effectLst/>
              </a:rPr>
              <a:t>PowerPoint</a:t>
            </a:r>
            <a:r>
              <a:rPr lang="ru-RU" dirty="0">
                <a:effectLst/>
              </a:rPr>
              <a:t> у </a:t>
            </a:r>
            <a:r>
              <a:rPr lang="ru-RU" dirty="0" err="1">
                <a:effectLst/>
              </a:rPr>
              <a:t>навчанні</a:t>
            </a:r>
            <a:r>
              <a:rPr lang="ru-RU" dirty="0">
                <a:effectLst/>
              </a:rPr>
              <a:t> та </a:t>
            </a:r>
            <a:r>
              <a:rPr lang="ru-RU" dirty="0" err="1">
                <a:effectLst/>
              </a:rPr>
              <a:t>професії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251520" y="1052736"/>
            <a:ext cx="3008313" cy="4800600"/>
          </a:xfrm>
        </p:spPr>
        <p:txBody>
          <a:bodyPr/>
          <a:lstStyle/>
          <a:p>
            <a:r>
              <a:rPr lang="ru-RU" sz="1800" b="1" dirty="0"/>
              <a:t>У </a:t>
            </a:r>
            <a:r>
              <a:rPr lang="ru-RU" sz="1800" b="1" dirty="0" err="1"/>
              <a:t>навчанні</a:t>
            </a:r>
            <a:r>
              <a:rPr lang="ru-RU" sz="1800" b="1" dirty="0"/>
              <a:t> </a:t>
            </a:r>
            <a:r>
              <a:rPr lang="ru-RU" sz="1800" b="1" dirty="0" err="1"/>
              <a:t>PowerPoint</a:t>
            </a:r>
            <a:r>
              <a:rPr lang="ru-RU" sz="1800" b="1" dirty="0"/>
              <a:t> </a:t>
            </a:r>
            <a:r>
              <a:rPr lang="ru-RU" sz="1800" b="1" dirty="0" err="1"/>
              <a:t>допомагає</a:t>
            </a:r>
            <a:r>
              <a:rPr lang="ru-RU" sz="1800" b="1" dirty="0"/>
              <a:t>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800" dirty="0" err="1"/>
              <a:t>краще</a:t>
            </a:r>
            <a:r>
              <a:rPr lang="ru-RU" sz="1800" dirty="0"/>
              <a:t> </a:t>
            </a:r>
            <a:r>
              <a:rPr lang="ru-RU" sz="1800" dirty="0" err="1"/>
              <a:t>засвоювати</a:t>
            </a:r>
            <a:r>
              <a:rPr lang="ru-RU" sz="1800" dirty="0"/>
              <a:t> </a:t>
            </a:r>
            <a:r>
              <a:rPr lang="ru-RU" sz="1800" dirty="0" err="1"/>
              <a:t>матеріал</a:t>
            </a:r>
            <a:endParaRPr lang="ru-RU" sz="18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800" dirty="0" err="1"/>
              <a:t>візуалізувати</a:t>
            </a:r>
            <a:r>
              <a:rPr lang="ru-RU" sz="1800" dirty="0"/>
              <a:t> </a:t>
            </a:r>
            <a:r>
              <a:rPr lang="ru-RU" sz="1800" dirty="0" err="1"/>
              <a:t>складні</a:t>
            </a:r>
            <a:r>
              <a:rPr lang="ru-RU" sz="1800" dirty="0"/>
              <a:t> теми</a:t>
            </a:r>
          </a:p>
          <a:p>
            <a:endParaRPr lang="ru-RU" sz="1800" b="1" dirty="0" smtClean="0"/>
          </a:p>
          <a:p>
            <a:r>
              <a:rPr lang="ru-RU" sz="1800" b="1" dirty="0" smtClean="0"/>
              <a:t>У </a:t>
            </a:r>
            <a:r>
              <a:rPr lang="ru-RU" sz="1800" b="1" dirty="0" err="1"/>
              <a:t>професійній</a:t>
            </a:r>
            <a:r>
              <a:rPr lang="ru-RU" sz="1800" b="1" dirty="0"/>
              <a:t> </a:t>
            </a:r>
            <a:r>
              <a:rPr lang="ru-RU" sz="1800" b="1" dirty="0" err="1"/>
              <a:t>діяльності</a:t>
            </a:r>
            <a:r>
              <a:rPr lang="ru-RU" sz="1800" b="1" dirty="0"/>
              <a:t>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800" dirty="0" err="1"/>
              <a:t>ефективно</a:t>
            </a:r>
            <a:r>
              <a:rPr lang="ru-RU" sz="1800" dirty="0"/>
              <a:t> </a:t>
            </a:r>
            <a:r>
              <a:rPr lang="ru-RU" sz="1800" dirty="0" err="1"/>
              <a:t>доносити</a:t>
            </a:r>
            <a:r>
              <a:rPr lang="ru-RU" sz="1800" dirty="0"/>
              <a:t> </a:t>
            </a:r>
            <a:r>
              <a:rPr lang="ru-RU" sz="1800" dirty="0" err="1"/>
              <a:t>інформацію</a:t>
            </a:r>
            <a:endParaRPr lang="ru-RU" sz="18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800" dirty="0" err="1"/>
              <a:t>виступати</a:t>
            </a:r>
            <a:r>
              <a:rPr lang="ru-RU" sz="1800" dirty="0"/>
              <a:t> перед </a:t>
            </a:r>
            <a:r>
              <a:rPr lang="ru-RU" sz="1800" dirty="0" err="1"/>
              <a:t>аудиторією</a:t>
            </a:r>
            <a:endParaRPr lang="ru-RU" sz="18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800" dirty="0" err="1"/>
              <a:t>презентувати</a:t>
            </a:r>
            <a:r>
              <a:rPr lang="ru-RU" sz="1800" dirty="0"/>
              <a:t> </a:t>
            </a:r>
            <a:r>
              <a:rPr lang="ru-RU" sz="1800" dirty="0" err="1"/>
              <a:t>ідеї</a:t>
            </a:r>
            <a:r>
              <a:rPr lang="ru-RU" sz="1800" dirty="0"/>
              <a:t> та </a:t>
            </a:r>
            <a:r>
              <a:rPr lang="ru-RU" sz="1800" dirty="0" err="1"/>
              <a:t>результати</a:t>
            </a:r>
            <a:r>
              <a:rPr lang="ru-RU" sz="1800" dirty="0"/>
              <a:t> </a:t>
            </a:r>
            <a:r>
              <a:rPr lang="ru-RU" sz="1800" dirty="0" err="1"/>
              <a:t>роботи</a:t>
            </a:r>
            <a:endParaRPr lang="ru-RU" sz="1800" dirty="0"/>
          </a:p>
          <a:p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938" y="1450182"/>
            <a:ext cx="5340350" cy="4005262"/>
          </a:xfrm>
        </p:spPr>
      </p:pic>
    </p:spTree>
    <p:extLst>
      <p:ext uri="{BB962C8B-B14F-4D97-AF65-F5344CB8AC3E}">
        <p14:creationId xmlns:p14="http://schemas.microsoft.com/office/powerpoint/2010/main" val="1167782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23</TotalTime>
  <Words>282</Words>
  <Application>Microsoft Office PowerPoint</Application>
  <PresentationFormat>Экран (4:3)</PresentationFormat>
  <Paragraphs>71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Трек</vt:lpstr>
      <vt:lpstr>Microsoft PowerPoint </vt:lpstr>
      <vt:lpstr>Для чого потрібен PowerPoint</vt:lpstr>
      <vt:lpstr>Основні можливості програми</vt:lpstr>
      <vt:lpstr>Інтерфейс PowerPoint</vt:lpstr>
      <vt:lpstr>Робота зі слайдами</vt:lpstr>
      <vt:lpstr>Дизайн та оформлення</vt:lpstr>
      <vt:lpstr>Анімація та переходи</vt:lpstr>
      <vt:lpstr>Переваги Microsoft PowerPoint</vt:lpstr>
      <vt:lpstr>PowerPoint у навчанні та професії</vt:lpstr>
      <vt:lpstr>Висновок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 PowerPoint</dc:title>
  <dc:creator>ADMIN</dc:creator>
  <cp:lastModifiedBy>ADMIN</cp:lastModifiedBy>
  <cp:revision>3</cp:revision>
  <dcterms:created xsi:type="dcterms:W3CDTF">2026-01-13T15:18:23Z</dcterms:created>
  <dcterms:modified xsi:type="dcterms:W3CDTF">2026-01-13T15:41:53Z</dcterms:modified>
</cp:coreProperties>
</file>