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1" r:id="rId17"/>
    <p:sldId id="274" r:id="rId18"/>
    <p:sldId id="276" r:id="rId19"/>
    <p:sldId id="275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D3C0"/>
    <a:srgbClr val="FFFAF7"/>
    <a:srgbClr val="FAEDDE"/>
    <a:srgbClr val="B58B2D"/>
    <a:srgbClr val="F7E1C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3325" t="18176" r="66635" b="63650"/>
          <a:stretch>
            <a:fillRect/>
          </a:stretch>
        </p:blipFill>
        <p:spPr bwMode="auto">
          <a:xfrm>
            <a:off x="2843808" y="2204864"/>
            <a:ext cx="3096344" cy="3152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4664" y="476672"/>
            <a:ext cx="8939336" cy="1417638"/>
          </a:xfrm>
        </p:spPr>
        <p:txBody>
          <a:bodyPr>
            <a:noAutofit/>
          </a:bodyPr>
          <a:lstStyle/>
          <a:p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SMM-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стратегія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796136" y="6237312"/>
            <a:ext cx="3168352" cy="46491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Зроблено: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Березюк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Адель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71600" y="6597352"/>
            <a:ext cx="7344816" cy="0"/>
          </a:xfrm>
          <a:prstGeom prst="line">
            <a:avLst/>
          </a:prstGeom>
          <a:ln>
            <a:solidFill>
              <a:srgbClr val="FFFA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Highlight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ЗАРАЗ: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36096" y="548680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РЕФЕРЕНС: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hoto_2022-02-20_23-39-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3485530" cy="1051961"/>
          </a:xfrm>
          <a:prstGeom prst="rect">
            <a:avLst/>
          </a:prstGeom>
        </p:spPr>
      </p:pic>
      <p:pic>
        <p:nvPicPr>
          <p:cNvPr id="5" name="Рисунок 4" descr="photo_2022-02-20_23-40-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700808"/>
            <a:ext cx="3960440" cy="1049063"/>
          </a:xfrm>
          <a:prstGeom prst="rect">
            <a:avLst/>
          </a:prstGeom>
        </p:spPr>
      </p:pic>
      <p:pic>
        <p:nvPicPr>
          <p:cNvPr id="6" name="Рисунок 5" descr="photo_2022-02-20_23-39-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2996952"/>
            <a:ext cx="3960440" cy="1008112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23528" y="4653136"/>
            <a:ext cx="3960440" cy="1872208"/>
          </a:xfrm>
          <a:prstGeom prst="roundRect">
            <a:avLst/>
          </a:prstGeom>
          <a:solidFill>
            <a:srgbClr val="E2D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60032" y="4653136"/>
            <a:ext cx="3888432" cy="1872208"/>
          </a:xfrm>
          <a:prstGeom prst="roundRect">
            <a:avLst/>
          </a:prstGeom>
          <a:solidFill>
            <a:srgbClr val="E2D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7544" y="4725144"/>
            <a:ext cx="37444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1. Картинки не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привертають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увагу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2. Замало актуальних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stories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3. Відсутність корисної інформації для клієнта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056" y="4725144"/>
            <a:ext cx="36724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1. Привабливі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картинки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2. Єдина кольорова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гама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Хайлайтси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де є достатньо інформації для клієнта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INSTAGRAM FEED</a:t>
            </a:r>
            <a:endParaRPr lang="ru-RU" sz="32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1196752"/>
            <a:ext cx="7488832" cy="1368152"/>
          </a:xfrm>
          <a:prstGeom prst="roundRect">
            <a:avLst/>
          </a:prstGeom>
          <a:solidFill>
            <a:srgbClr val="E2D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1560" y="1196752"/>
            <a:ext cx="64087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1. ВИБИРАЄМО ФІРМОВІ КОЛЬОРИ САЛОНУ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  -  обираємо кольори, які відображають атмосферу салону</a:t>
            </a: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  -  за основу беремо пастельні тони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501008"/>
            <a:ext cx="9144000" cy="3356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photo_2022-02-21_00-27-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005065"/>
            <a:ext cx="1438242" cy="2016224"/>
          </a:xfrm>
          <a:prstGeom prst="rect">
            <a:avLst/>
          </a:prstGeom>
        </p:spPr>
      </p:pic>
      <p:pic>
        <p:nvPicPr>
          <p:cNvPr id="7" name="Рисунок 6" descr="photo_2022-02-21_00-33-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4005064"/>
            <a:ext cx="1462513" cy="2016224"/>
          </a:xfrm>
          <a:prstGeom prst="rect">
            <a:avLst/>
          </a:prstGeom>
        </p:spPr>
      </p:pic>
      <p:pic>
        <p:nvPicPr>
          <p:cNvPr id="8" name="Рисунок 7" descr="photo_2022-02-21_00-33-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2320" y="4005065"/>
            <a:ext cx="1514220" cy="2016224"/>
          </a:xfrm>
          <a:prstGeom prst="rect">
            <a:avLst/>
          </a:prstGeom>
        </p:spPr>
      </p:pic>
      <p:pic>
        <p:nvPicPr>
          <p:cNvPr id="9" name="Рисунок 8" descr="photo_2022-02-21_00-32-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24128" y="4005064"/>
            <a:ext cx="1542860" cy="2088231"/>
          </a:xfrm>
          <a:prstGeom prst="rect">
            <a:avLst/>
          </a:prstGeom>
        </p:spPr>
      </p:pic>
      <p:pic>
        <p:nvPicPr>
          <p:cNvPr id="10" name="Рисунок 9" descr="photo_2022-02-21_00-32-5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3928" y="4005065"/>
            <a:ext cx="1514496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INSTAGRAM FEED</a:t>
            </a: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95736" y="764704"/>
            <a:ext cx="6048672" cy="576064"/>
          </a:xfrm>
          <a:prstGeom prst="roundRect">
            <a:avLst/>
          </a:prstGeom>
          <a:solidFill>
            <a:srgbClr val="E2D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19872" y="836712"/>
            <a:ext cx="34563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2.СТВОРЮЄМО ВІЗУАЛ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photo_2022-02-21_00-42-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700808"/>
            <a:ext cx="3384376" cy="42353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03648" y="6021288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ЗАРАЗ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photo_2022-02-21_23-25-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700807"/>
            <a:ext cx="3384376" cy="42484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52120" y="6021288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РЕФЕРЕНС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41288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INSTAGRAM FEED</a:t>
            </a:r>
            <a:endParaRPr lang="ru-RU" sz="32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1052736"/>
            <a:ext cx="3384376" cy="648072"/>
          </a:xfrm>
          <a:prstGeom prst="roundRect">
            <a:avLst/>
          </a:prstGeom>
          <a:solidFill>
            <a:srgbClr val="E2D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1196752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TONE OF VOICE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59632" y="2060848"/>
            <a:ext cx="7200800" cy="4464496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547664" y="2276872"/>
            <a:ext cx="6840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Так як ЦА 20-50 років ми повинні дотримуватись: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Звернення на “ВИ”</a:t>
            </a: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Пропозиції чіткі і зрозумілі як дівчині 20 років так і чоловіку 50</a:t>
            </a: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Робимо акцент на якості послуг і кваліфікації майстрів</a:t>
            </a: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Взаємодіємо з клієнтами через пости</a:t>
            </a: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кінці кожного поста вписуємо контактну інформацію, ім’я майстра і локацію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15616" y="6669360"/>
            <a:ext cx="74888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22499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STORIES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15616" y="1124744"/>
            <a:ext cx="7344816" cy="576064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15616" y="1196752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Варіанти макетів для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stories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які ми будемо використовувати: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hoto_2022-02-23_01-11-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492896"/>
            <a:ext cx="2072631" cy="345638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2492896"/>
            <a:ext cx="208823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2492896"/>
            <a:ext cx="2088232" cy="346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2492896"/>
            <a:ext cx="208823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22499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STORIES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47864" y="1196752"/>
            <a:ext cx="5544616" cy="4392488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04048" y="126876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ІДЕЇ РУБРИК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1844824"/>
            <a:ext cx="518457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Фото манікюру/педикюру/макіяжу/брів/зачісок</a:t>
            </a:r>
          </a:p>
          <a:p>
            <a:pPr marL="342900" indent="-342900">
              <a:buAutoNum type="arabicPeriod"/>
            </a:pP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Лайфхаки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від майстрів </a:t>
            </a:r>
          </a:p>
          <a:p>
            <a:pPr marL="342900" indent="-342900"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Перевтілення ДО/ПІСЛЯ</a:t>
            </a:r>
          </a:p>
          <a:p>
            <a:pPr marL="342900" indent="-342900"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Поради по догляду за волоссям</a:t>
            </a:r>
          </a:p>
          <a:p>
            <a:pPr marL="342900" indent="-342900"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Естетичні фото/відео</a:t>
            </a:r>
          </a:p>
          <a:p>
            <a:pPr marL="342900" indent="-342900">
              <a:buAutoNum type="arabicPeriod"/>
            </a:pP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Репости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від клієнтів, які позначили салон у себе в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сторіс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Q&amp;A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 аудиторією</a:t>
            </a:r>
          </a:p>
          <a:p>
            <a:pPr marL="342900" indent="-342900"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Ідеї манікюру </a:t>
            </a:r>
          </a:p>
          <a:p>
            <a:pPr marL="342900" indent="-342900">
              <a:buAutoNum type="arabicPeriod"/>
            </a:pPr>
            <a:endParaRPr lang="uk-UA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536" y="2060848"/>
            <a:ext cx="2592288" cy="3528392"/>
          </a:xfrm>
          <a:prstGeom prst="roundRect">
            <a:avLst/>
          </a:prstGeom>
          <a:solidFill>
            <a:srgbClr val="E2D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5536" y="1340768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ДЛЯ ЧОГО ПОТРІБНІ РУБРИКИ?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2348880"/>
            <a:ext cx="23762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Аудиторія залишається на сторінці не просто так - потрібно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ачити користь: </a:t>
            </a: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Інформативну 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Естетичну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419872" y="5877272"/>
            <a:ext cx="540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REELS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95536" y="1196752"/>
            <a:ext cx="2592288" cy="3744416"/>
          </a:xfrm>
          <a:prstGeom prst="roundRect">
            <a:avLst/>
          </a:prstGeom>
          <a:solidFill>
            <a:srgbClr val="E2D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9552" y="1340768"/>
            <a:ext cx="230425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Reels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– це інструмент, за допомогою якого можна легко вийти в рекомендації = знайти нових клієнтів.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REELS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– відео в форматі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Tok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11960" y="332656"/>
            <a:ext cx="4392488" cy="5976664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427984" y="476672"/>
            <a:ext cx="417646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ІДЕЙ </a:t>
            </a:r>
          </a:p>
          <a:p>
            <a:endParaRPr lang="uk-UA" dirty="0" smtClean="0"/>
          </a:p>
          <a:p>
            <a:pPr marL="342900" indent="-342900"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Make Up </a:t>
            </a: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до/після</a:t>
            </a: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 фарбування волосся </a:t>
            </a: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Робоча атмосфера в салоні</a:t>
            </a: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Ідеї манікюру</a:t>
            </a:r>
          </a:p>
          <a:p>
            <a:pPr marL="342900" indent="-342900">
              <a:buFontTx/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 послуги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Make Up </a:t>
            </a:r>
            <a:endParaRPr lang="uk-UA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Перевтілення наших клієнтів</a:t>
            </a:r>
          </a:p>
          <a:p>
            <a:pPr marL="342900" indent="-342900">
              <a:buAutoNum type="arabicPeriod"/>
            </a:pPr>
            <a:r>
              <a:rPr lang="uk-U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Відео-урок “ Як правильно наносити базу під </a:t>
            </a:r>
            <a:r>
              <a:rPr lang="uk-UA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макіяж”</a:t>
            </a:r>
            <a:endParaRPr lang="uk-UA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uk-UA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5229200"/>
            <a:ext cx="27363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067944" y="6525344"/>
            <a:ext cx="4608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5303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ІНДИВІДУАЛЬНІ ФІШКИ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1268761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Вони потрібні, щоб аудиторія могла відрізнити наш салон серед інших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9632" y="2276872"/>
            <a:ext cx="6840760" cy="4176464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35696" y="2564904"/>
            <a:ext cx="576064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репості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сторіс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обираємо однаковий фон і фірмовий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смайл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 startAt="2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 кожному пості ставимо надпис салону</a:t>
            </a:r>
          </a:p>
          <a:p>
            <a:pPr marL="457200" indent="-457200">
              <a:buAutoNum type="arabicPeriod" startAt="2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Створюємо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хештеги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по яким нас будуть впізнавати</a:t>
            </a:r>
          </a:p>
          <a:p>
            <a:pPr marL="457200" indent="-457200">
              <a:buAutoNum type="arabicPeriod" startAt="2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Знімаємо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reels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 роботу кожного майстра салону – це покращить довіру клієнта </a:t>
            </a:r>
          </a:p>
          <a:p>
            <a:pPr marL="457200" indent="-457200">
              <a:buAutoNum type="arabicPeriod"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87624" y="6669360"/>
            <a:ext cx="7200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5303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ІНДИВІДУАЛЬНІ ФІШКИ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72816"/>
            <a:ext cx="2880320" cy="4490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72816"/>
            <a:ext cx="288324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508104" y="1196752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Приклад для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репосту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119675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Сторіс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для запису: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2086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6. ТАРГЕТ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63688" y="5157192"/>
            <a:ext cx="5832648" cy="1440160"/>
          </a:xfrm>
          <a:prstGeom prst="roundRect">
            <a:avLst/>
          </a:prstGeom>
          <a:solidFill>
            <a:srgbClr val="E2D3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124744"/>
            <a:ext cx="7776864" cy="3672408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63688" y="1268760"/>
            <a:ext cx="612068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Після того як ми упакуємо профіль:</a:t>
            </a:r>
          </a:p>
          <a:p>
            <a:pPr>
              <a:buFontTx/>
              <a:buChar char="-"/>
            </a:pP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Змінимо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bio</a:t>
            </a:r>
            <a:endParaRPr lang="uk-UA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Створимо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highlights</a:t>
            </a:r>
          </a:p>
          <a:p>
            <a:pPr>
              <a:buFontTx/>
              <a:buChar char="-"/>
            </a:pPr>
            <a:r>
              <a:rPr lang="uk-UA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Візуал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сторінки </a:t>
            </a:r>
          </a:p>
          <a:p>
            <a:pPr>
              <a:buFontTx/>
              <a:buChar char="-"/>
            </a:pP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Зробимо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stories 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reels</a:t>
            </a:r>
          </a:p>
          <a:p>
            <a:pPr>
              <a:buFontTx/>
              <a:buChar char="-"/>
            </a:pP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Піднімемо активність в профілі.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Тільки тоді варто запускати </a:t>
            </a:r>
            <a:r>
              <a:rPr lang="uk-UA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таргет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щоб зацікавити нову аудиторію якісним контентом. </a:t>
            </a: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Завдяки активному веденню сторінки нові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підписники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= нові клієнти салону.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5229200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Спочатку пробний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таргет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на 5-10 </a:t>
            </a: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$</a:t>
            </a:r>
          </a:p>
          <a:p>
            <a:pPr>
              <a:buFontTx/>
              <a:buChar char="-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Проаналізувавши пробний – запуск на 20 + </a:t>
            </a: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$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( враховуючи, що 1 </a:t>
            </a:r>
            <a:r>
              <a:rPr lang="de-DE" sz="2000" dirty="0" smtClean="0">
                <a:latin typeface="Times New Roman" pitchFamily="18" charset="0"/>
                <a:cs typeface="Times New Roman" pitchFamily="18" charset="0"/>
              </a:rPr>
              <a:t>$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- охоплення на +- 1000 людей)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620688"/>
            <a:ext cx="3672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 Grand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 салон краси з такими послугами, як: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707904" y="548680"/>
            <a:ext cx="5652120" cy="2376264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923928" y="548680"/>
            <a:ext cx="52200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Манікюр/педикюр </a:t>
            </a:r>
          </a:p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Make up</a:t>
            </a:r>
            <a:endParaRPr lang="uk-UA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Догляд за волоссям для жінок і чоловіків</a:t>
            </a:r>
          </a:p>
          <a:p>
            <a:r>
              <a:rPr lang="uk-UA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Брови і вії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 descr="photo_2022-02-18_03-58-55.jpg"/>
          <p:cNvPicPr>
            <a:picLocks noChangeAspect="1"/>
          </p:cNvPicPr>
          <p:nvPr/>
        </p:nvPicPr>
        <p:blipFill>
          <a:blip r:embed="rId3" cstate="print"/>
          <a:srcRect l="5113" t="5070" b="32466"/>
          <a:stretch>
            <a:fillRect/>
          </a:stretch>
        </p:blipFill>
        <p:spPr>
          <a:xfrm>
            <a:off x="899592" y="3284984"/>
            <a:ext cx="7306489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76672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ПОКРОКОВІ ДІЇ СПІВПРАЦІ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уга 2"/>
          <p:cNvSpPr/>
          <p:nvPr/>
        </p:nvSpPr>
        <p:spPr>
          <a:xfrm>
            <a:off x="1403648" y="2060848"/>
            <a:ext cx="6480720" cy="7776864"/>
          </a:xfrm>
          <a:prstGeom prst="arc">
            <a:avLst>
              <a:gd name="adj1" fmla="val 9790297"/>
              <a:gd name="adj2" fmla="val 915034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043608" y="5733256"/>
            <a:ext cx="792088" cy="792088"/>
          </a:xfrm>
          <a:prstGeom prst="ellipse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259632" y="4221088"/>
            <a:ext cx="792088" cy="792088"/>
          </a:xfrm>
          <a:prstGeom prst="ellipse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907704" y="2852936"/>
            <a:ext cx="792088" cy="792088"/>
          </a:xfrm>
          <a:prstGeom prst="ellipse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203848" y="1772816"/>
            <a:ext cx="792088" cy="792088"/>
          </a:xfrm>
          <a:prstGeom prst="ellipse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60232" y="2924944"/>
            <a:ext cx="792088" cy="792088"/>
          </a:xfrm>
          <a:prstGeom prst="ellipse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292080" y="1772816"/>
            <a:ext cx="792088" cy="792088"/>
          </a:xfrm>
          <a:prstGeom prst="ellipse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380312" y="4221088"/>
            <a:ext cx="792088" cy="792088"/>
          </a:xfrm>
          <a:prstGeom prst="ellipse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524328" y="5733256"/>
            <a:ext cx="792088" cy="792088"/>
          </a:xfrm>
          <a:prstGeom prst="ellipse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403648" y="4293096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87624" y="580526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5576" y="155679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55576" y="234888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051720" y="292494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47864" y="1844824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36096" y="184482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04248" y="2996952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24328" y="4293096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68344" y="5805264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763688" y="6525344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835696" y="5805264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Змінюємо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bio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highlights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1979712" y="5013176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699792" y="3717032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156176" y="2348880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331640" y="2348880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004048" y="3717032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5580112" y="5013176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724128" y="6453336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79712" y="4365104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Робимо контент фото/відео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27784" y="2996952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Створюємо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референс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візуалу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31640" y="1628800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Обираємо стиль ведення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stories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56176" y="1340768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Виділяємо індивідуальні фішки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04048" y="2708920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Робимо контент план постів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36096" y="4293096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Робимо контент план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stories</a:t>
            </a:r>
            <a:endParaRPr lang="ru-RU" sz="2000" dirty="0"/>
          </a:p>
        </p:txBody>
      </p:sp>
      <p:sp>
        <p:nvSpPr>
          <p:cNvPr id="42" name="TextBox 41"/>
          <p:cNvSpPr txBox="1"/>
          <p:nvPr/>
        </p:nvSpPr>
        <p:spPr>
          <a:xfrm>
            <a:off x="5796136" y="5733256"/>
            <a:ext cx="158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Запускаємо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таргет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15616" y="1628800"/>
            <a:ext cx="7560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МОЇ КОНТАКТИ:</a:t>
            </a:r>
          </a:p>
          <a:p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Пошта: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adelberezyuk@gmail.com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Instagram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adel.berezyuk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Телефон: +380509700995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2" name="Рамка 11"/>
          <p:cNvSpPr/>
          <p:nvPr/>
        </p:nvSpPr>
        <p:spPr>
          <a:xfrm>
            <a:off x="251520" y="836712"/>
            <a:ext cx="8496944" cy="5256584"/>
          </a:xfrm>
          <a:prstGeom prst="frame">
            <a:avLst/>
          </a:prstGeom>
          <a:blipFill dpi="0" rotWithShape="1">
            <a:blip r:embed="rId2" cstate="print">
              <a:alphaModFix amt="55000"/>
              <a:lum/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B w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492896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SWOT –</a:t>
            </a:r>
            <a:r>
              <a:rPr lang="uk-UA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АНАЛІЗ </a:t>
            </a:r>
            <a:r>
              <a:rPr lang="de-DE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IG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139952" y="476672"/>
          <a:ext cx="4752528" cy="3139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2376264"/>
              </a:tblGrid>
              <a:tr h="144016">
                <a:tc>
                  <a:txBody>
                    <a:bodyPr/>
                    <a:lstStyle/>
                    <a:p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Сильні</a:t>
                      </a:r>
                      <a:r>
                        <a:rPr lang="uk-UA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сторони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Слабкі сторони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</a:tr>
              <a:tr h="3760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Салон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працює вже декілька років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Застарілий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формат оформлення сторінки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  <a:tr h="376047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Напрацьована база клієнтів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Відсутність єдиного стилю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  <a:tr h="376047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Хороши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й сервіс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Низька активність на постах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  <a:tr h="376047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Наявність якісних фотографій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Відсутність живого контенту в 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stories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  <a:tr h="376047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Є постійні клієнти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Замало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інформації в </a:t>
                      </a:r>
                      <a:r>
                        <a:rPr lang="uk-UA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хайлайтс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  <a:tr h="376047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 висока ціна послуг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139952" y="3573016"/>
          <a:ext cx="4752528" cy="2648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2376264"/>
              </a:tblGrid>
              <a:tr h="313184">
                <a:tc>
                  <a:txBody>
                    <a:bodyPr/>
                    <a:lstStyle/>
                    <a:p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Можливості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Загрози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>
                      <a:blip r:embed="rId2"/>
                      <a:stretch>
                        <a:fillRect/>
                      </a:stretch>
                    </a:blipFill>
                  </a:tcPr>
                </a:tc>
              </a:tr>
              <a:tr h="38509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Покращити особистий бренд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Неконкурентоспроможність</a:t>
                      </a:r>
                      <a:endParaRPr lang="uk-UA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  <a:tr h="38509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Збільшити охоплення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Відсутність нових клієнтів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  <a:tr h="38509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Додати більше </a:t>
                      </a:r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інформації </a:t>
                      </a:r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 салон та послуги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Відсутність зацікавленості в аудиторії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  <a:tr h="38509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Зацікавити</a:t>
                      </a:r>
                      <a:r>
                        <a:rPr lang="uk-UA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аудиторію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  <a:tr h="38509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Залучити нових клієнтів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7E1C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7E1C9"/>
                    </a:solidFill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323528" y="3212976"/>
            <a:ext cx="352839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99592" y="2276872"/>
            <a:ext cx="3528392" cy="4104456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60032" y="2276872"/>
            <a:ext cx="3816424" cy="4104456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476672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Цільова аудиторія: жінки/чоловіки, 20-50 років, які живуть або працюють в Новому районі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162880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БОЛІ: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162880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ЗАДОВОЛЕННЯ: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2564904"/>
            <a:ext cx="280831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1. Важко знайти салон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2. Висока ціна на послуги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3. Питання щодо стерилізації інструментів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4. Сумнівна якість послуг майстрів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5. Не якісна косметика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6. Поганий сервіс</a:t>
            </a:r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48064" y="2492896"/>
            <a:ext cx="32403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1. В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хайлайтс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є інформація як дійти до салону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2. Середні ціни на послуги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3. Кожен інструмент проходить ретельну стерилізацію 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4. Одні з найкращих майстрів в місті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5. Вся косметика є люксовою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6. Сервіс високої якості</a:t>
            </a:r>
          </a:p>
          <a:p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07504" y="2204864"/>
            <a:ext cx="2987824" cy="2376264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47864" y="332656"/>
            <a:ext cx="2736304" cy="5976664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28184" y="332656"/>
            <a:ext cx="2736304" cy="5976664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59832" y="3284984"/>
            <a:ext cx="288032" cy="144016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2492896"/>
            <a:ext cx="2088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ЩО МИ БУДЕМО ПОКАЗУВАТИ КЛІЄНТУ , ОПИРАЮЧИСЬ НА ЙОГО БОЛІ І ЗАДОВОЛЕННЯ: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419872" y="6525344"/>
            <a:ext cx="25922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300192" y="6525344"/>
            <a:ext cx="25922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63888" y="620688"/>
            <a:ext cx="25202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Послуги: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- Які є послуги?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- Яка ціна?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- Яка якість?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Майстри: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Які є майстри?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Якого 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рівня?</a:t>
            </a:r>
            <a:endParaRPr lang="uk-UA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Відгуки: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Які відгуки залишились після відвідування салону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Процес: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Як відбувається робота в салоні?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Матеріали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&amp;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пристрої</a:t>
            </a:r>
          </a:p>
          <a:p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0192" y="620688"/>
            <a:ext cx="26642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Як відбувається стерилізація 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інструментів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uk-UA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Які матеріали використовують?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Місце: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Де знаходиться салон?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Яка атмосфера в салоні?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Користь для </a:t>
            </a:r>
            <a:r>
              <a:rPr lang="uk-UA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підписника</a:t>
            </a:r>
            <a:r>
              <a:rPr lang="uk-UA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Ідеї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манікюру/педикюру, 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зачіски</a:t>
            </a:r>
          </a:p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- Інформація про догляд за волоссям.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43608" y="1916832"/>
            <a:ext cx="7272808" cy="396044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483768" y="548680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Завдяки 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INSTAGRAM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95736" y="1124744"/>
            <a:ext cx="432048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47664" y="2132856"/>
            <a:ext cx="64807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ЗАКРИВАЄМО ВСІ БОЛІ КЛІЄНТА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     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РОБИМО АКЦЕНТ НА КОМФОРТІ І ЗАДОВОЛЕННІ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          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РОБИМО ЗАКЛИК ДО ДІЙ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НОВІ ЗАДОВОЛЕНІ КЛІЄНТИ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348880"/>
            <a:ext cx="72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 smtClean="0">
                <a:latin typeface="Times New Roman" pitchFamily="18" charset="0"/>
                <a:cs typeface="Times New Roman" pitchFamily="18" charset="0"/>
              </a:rPr>
              <a:t>ЕТАПИ РОБОТИ: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187624" y="3501008"/>
            <a:ext cx="68407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55576" y="764704"/>
            <a:ext cx="3600400" cy="144016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5576" y="2492896"/>
            <a:ext cx="3600400" cy="144016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5576" y="4365104"/>
            <a:ext cx="3600400" cy="144016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60032" y="764704"/>
            <a:ext cx="3600400" cy="144016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60032" y="2492896"/>
            <a:ext cx="3600400" cy="144016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60032" y="4365104"/>
            <a:ext cx="3600400" cy="144016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99592" y="908720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BIO &amp; HIGHLIGHT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біо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виправляємо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хайлайтси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створюємо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9592" y="263691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INSTAGRAM FEED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вибираємо палітру кольорів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- створюємо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візуал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- підбираємо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tone of voice.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9592" y="4509120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STORIES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обираємо макети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- список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рубрик для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сторіс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4048" y="908720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REELS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- 7 рубрик для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reels.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4048" y="2636912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ІНДИВІДУАЛЬНІ ФІШКИ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- написи, знаки,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смайли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які будуть вирізняти салон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/>
              <a:t>    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004048" y="4509120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6. ТАРГЕТ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запуск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таргету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після  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упакування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профілю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_2022-02-18_22-20-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3888432" cy="2592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620688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BIO &amp; HIGHLIGHT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16016" y="476672"/>
            <a:ext cx="4104456" cy="5832648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32040" y="1052736"/>
            <a:ext cx="37444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Змінюємо назву на : “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Vi_Grand.uzh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342900" indent="-342900"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Переводимо профіль на бізнес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акаунт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і обираємо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“салон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краси”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Змінюємо шапку профілю: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Vi Grand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Ужгород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Творимо красу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любов‘ю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❤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Hair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| Make Up | Nails | Brows</a:t>
            </a:r>
          </a:p>
          <a:p>
            <a:pPr marL="342900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Бориса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Тлехаса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89,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Uzhhorod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60032" y="3284984"/>
            <a:ext cx="3816424" cy="21602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788024" y="3573016"/>
            <a:ext cx="3744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Vi Grand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Ужгород</a:t>
            </a: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Салон Краси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Творимо красу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любов‘ю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Hair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| Make Up | Nails | Brows</a:t>
            </a:r>
          </a:p>
          <a:p>
            <a:pPr marL="342900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Бориса </a:t>
            </a:r>
            <a:r>
              <a:rPr lang="uk-UA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Тлехаса</a:t>
            </a:r>
            <a:r>
              <a:rPr lang="uk-UA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89,</a:t>
            </a:r>
            <a:r>
              <a:rPr lang="en-US" sz="2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Uzhhorod</a:t>
            </a:r>
            <a:endParaRPr lang="en-US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0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572000" y="6525344"/>
            <a:ext cx="42484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657</TotalTime>
  <Words>986</Words>
  <Application>Microsoft Office PowerPoint</Application>
  <PresentationFormat>Экран (4:3)</PresentationFormat>
  <Paragraphs>215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SMM-стратегія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2022-02-17T23:53:34Z</dcterms:created>
  <dcterms:modified xsi:type="dcterms:W3CDTF">2022-02-22T23:53:14Z</dcterms:modified>
</cp:coreProperties>
</file>